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2" r:id="rId2"/>
    <p:sldMasterId id="2147483695" r:id="rId3"/>
    <p:sldMasterId id="2147483707" r:id="rId4"/>
    <p:sldMasterId id="2147483719" r:id="rId5"/>
    <p:sldMasterId id="2147483731" r:id="rId6"/>
  </p:sldMasterIdLst>
  <p:notesMasterIdLst>
    <p:notesMasterId r:id="rId23"/>
  </p:notesMasterIdLst>
  <p:sldIdLst>
    <p:sldId id="267" r:id="rId7"/>
    <p:sldId id="323" r:id="rId8"/>
    <p:sldId id="266" r:id="rId9"/>
    <p:sldId id="320" r:id="rId10"/>
    <p:sldId id="324" r:id="rId11"/>
    <p:sldId id="325" r:id="rId12"/>
    <p:sldId id="326" r:id="rId13"/>
    <p:sldId id="327" r:id="rId14"/>
    <p:sldId id="328" r:id="rId15"/>
    <p:sldId id="329" r:id="rId16"/>
    <p:sldId id="330" r:id="rId17"/>
    <p:sldId id="331" r:id="rId18"/>
    <p:sldId id="332" r:id="rId19"/>
    <p:sldId id="334" r:id="rId20"/>
    <p:sldId id="333" r:id="rId21"/>
    <p:sldId id="335" r:id="rId22"/>
  </p:sldIdLst>
  <p:sldSz cx="9144000" cy="6858000" type="screen4x3"/>
  <p:notesSz cx="6858000" cy="9144000"/>
  <p:defaultTextStyle>
    <a:defPPr>
      <a:defRPr lang="el-G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66"/>
    <a:srgbClr val="FFFF99"/>
    <a:srgbClr val="000000"/>
    <a:srgbClr val="00FFFF"/>
    <a:srgbClr val="008000"/>
    <a:srgbClr val="993300"/>
    <a:srgbClr val="FFFF66"/>
    <a:srgbClr val="0066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4853" autoAdjust="0"/>
    <p:restoredTop sz="98396" autoAdjust="0"/>
  </p:normalViewPr>
  <p:slideViewPr>
    <p:cSldViewPr>
      <p:cViewPr varScale="1">
        <p:scale>
          <a:sx n="74" d="100"/>
          <a:sy n="74" d="100"/>
        </p:scale>
        <p:origin x="1704" y="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κεφαλίδας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3" name="2 - Θέση ημερομηνίας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E9FA7FA5-FB54-4572-8F64-6CED7DD37E63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4" name="3 - Θέση εικόνας διαφάνειας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l-GR" noProof="0" dirty="0"/>
          </a:p>
        </p:txBody>
      </p:sp>
      <p:sp>
        <p:nvSpPr>
          <p:cNvPr id="5" name="4 - Θέση σημειώσεων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l-GR" noProof="0" smtClean="0"/>
              <a:t>Kλικ για επεξεργασία των στυλ του υποδείγματος</a:t>
            </a:r>
          </a:p>
          <a:p>
            <a:pPr lvl="1"/>
            <a:r>
              <a:rPr lang="el-GR" noProof="0" smtClean="0"/>
              <a:t>Δεύτερου επιπέδου</a:t>
            </a:r>
          </a:p>
          <a:p>
            <a:pPr lvl="2"/>
            <a:r>
              <a:rPr lang="el-GR" noProof="0" smtClean="0"/>
              <a:t>Τρίτου επιπέδου</a:t>
            </a:r>
          </a:p>
          <a:p>
            <a:pPr lvl="3"/>
            <a:r>
              <a:rPr lang="el-GR" noProof="0" smtClean="0"/>
              <a:t>Τέταρτου επιπέδου</a:t>
            </a:r>
          </a:p>
          <a:p>
            <a:pPr lvl="4"/>
            <a:r>
              <a:rPr lang="el-GR" noProof="0" smtClean="0"/>
              <a:t>Πέμπτου επιπέδου</a:t>
            </a:r>
            <a:endParaRPr lang="el-GR" noProof="0"/>
          </a:p>
        </p:txBody>
      </p:sp>
      <p:sp>
        <p:nvSpPr>
          <p:cNvPr id="6" name="5 - Θέση υποσέλιδου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7" name="6 - Θέση αριθμού διαφάνειας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203B68A4-8743-47C9-B338-BBC2898C9CE3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244763237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1 - Θέση εικόνας διαφάνειας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5" name="2 - Θέση σημειώσεων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l-GR" smtClean="0"/>
          </a:p>
        </p:txBody>
      </p:sp>
      <p:sp>
        <p:nvSpPr>
          <p:cNvPr id="8196" name="3 - Θέση αριθμού διαφάνειας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92B439F-E705-41D9-A18B-563EF4C1186B}" type="slidenum">
              <a:rPr lang="el-GR" altLang="el-GR"/>
              <a:pPr>
                <a:spcBef>
                  <a:spcPct val="0"/>
                </a:spcBef>
              </a:pPr>
              <a:t>3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40319070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6707D8-2731-48B5-8943-4AF10587888C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ACDDC6-901C-4D4C-8F3B-5A5633E2BBD8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318551107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D9658A-3E23-427F-937B-22D8E8F2E3E3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191B37-E53B-4DDE-A4F5-BB35AA40172A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2010507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4E7ED2-732F-4765-A0C7-843EB33ECC1D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C0309D-1576-4BB5-AFFD-0494F8DF8294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26407806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2218EE-F03B-4DB0-9F6A-52D5E5705764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61C82F-49F1-4115-8D53-17174E49C61E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39989801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86B1B2-067E-45C2-8834-9D6F3B191C8C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7220FE-7624-49D5-826A-F1FCFB10C625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422710361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7A0302-1D46-44F9-9089-A9840F985141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3F6211-C98D-4E1D-BCC5-00604590D984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95849172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0A6308-52E7-4DB3-A09C-FA3DEBCFDD1A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6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7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FC0A8C-FCCC-4847-891E-27734AB1C1E1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46561588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F711A9-9E0D-4248-85D0-B87DA44F52B1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8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9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FB0E86-0E05-4E64-985E-0E1CCCC524A2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40599565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5899F6-F47C-49E0-A90E-A864ED16D822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4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5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5ABB41-AEA9-4033-9F37-1CC0BC759EE9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28615195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B1E2F5-1A7D-44E6-8178-E6CF65A1FA77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3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4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1F3B8C-8668-4514-862D-826B2E622FEE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307908544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C5CBB9-A61C-40DB-92C3-53F96DA84CAC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6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7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95C005-CA1D-4431-98B6-8E5C64045FA5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607941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9A07B68-51CD-457E-B7E0-8DB155D3C548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0CDAB3-0199-4997-8A51-D95B01DF8459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166062060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l-GR" noProof="0" dirty="0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4F7D0F-5A52-4E9A-A516-02F4934F00B1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6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7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D2981F-F77F-4017-AB17-60CAFEFEB03E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212797661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0E92A3-2A92-4E13-B924-D5216D426428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E209FA-4206-4945-ADBC-56904CEDA52A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334778575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417A19-C00A-4054-B073-9882A7BCB865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6AAD5E-5127-4737-B5B6-7D5832386E1B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92189555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5EEC3FA-136E-4620-A075-6048213A382E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668377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796844-BA7A-4FA7-9A54-C1DE335D4B0F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566144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5099767-8F50-4845-AF15-6F30C0FCB0D0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19739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B6C4DF-C20C-4DE2-9CA9-8D215CAD8F82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14035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030845-2D6E-4420-AAFC-D70B9987F868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792994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5770E5C-D37A-45EC-A96A-AADAD611A6C6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6395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0678F0D-2F93-49E4-9F4C-00916B4E08EF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0218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95A0A9-8CAA-4323-B090-27AE2FFE9EBD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4C0B04-943D-4DFF-949D-7E817CC1F34B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195475319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FB5142-3362-44E2-A8F1-C7CBD6C60045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771121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l-GR" noProof="0" smtClean="0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BE30796-18C8-452E-B580-5EE47BD8DC18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21654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CF2F3D-432A-47C0-8817-C53BB8D00764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84520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DCFBC3F-544A-4CDB-AA62-F1A83818EFA4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76661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3720CC8-61B1-4C15-AD0E-635B0C4FBAA3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40501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3B568B-8FA9-42AA-A995-735BABC81D24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75958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3D5B7B2-AF8A-4F95-B902-ABBDE13E65F3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613443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190E7E-F863-4A3D-B102-FA7FFC4BFD14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78570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8ABCC0-BD03-4B35-94BF-09F4C3D7B6E4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066587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7613719-94DC-4D56-8B3D-97431893A223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4514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40D093-DC53-4268-B5F2-3B5B73D555C0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6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7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1B6A5A-770B-4805-BD2E-38A0578F66DE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321941838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465A94-C9D3-41CC-B842-E6C447030744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002790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7D3D6A-FEB3-45EB-BCD9-F1FCE1106198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00061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l-GR" noProof="0" smtClean="0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333E9C1-5C5A-4957-91B1-9EDFEC6D0862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48897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102DDB-13BE-4BB5-90A4-8FCE717AD4D8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080950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F1073BD-0ADF-498E-AE73-7D42D666D76B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13141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52C2BFD-1104-48F7-B1AD-8E2D19F600C0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714969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0FF0DC8-4CEB-42F8-9E32-A7D39C39589C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306585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D25695B-B1AA-4AB8-BD93-28B171E6B63A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790025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18FC8B-057F-4517-A0E0-34722840BF6A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650685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4C5B44-BAE8-4C26-B053-4349E41B1023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971954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C79FA9-2481-4A37-8773-8243B5746037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8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9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D4C38-930E-488C-A8AC-47D0CD3937F1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89413217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8FBBEAE-2F97-4CB2-AEE1-5D760C6A600A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898766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C241946-7580-41E7-ABBB-4BEAC210C1B1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855178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5EC711C-1882-4FF5-97C5-B083E47FCA6B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94168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l-GR" noProof="0" smtClean="0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A20A37-B2DC-45E1-9AF9-A0EC8CE7D26F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215579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1E1C28D-B736-4B96-92FA-0595A6268B34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74245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671A46-E16F-4E48-85CC-F68FB3EB886F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562167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Διαφάνεια τίτλο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Υπότιτλος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l-GR" smtClean="0"/>
              <a:t>Κάντε κλικ για να επεξεργαστείτε τον υπότιτλο του υποδείγματος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3720CC8-61B1-4C15-AD0E-635B0C4FBAA3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272506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A3B568B-8FA9-42AA-A995-735BABC81D24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691452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3D5B7B2-AF8A-4F95-B902-ABBDE13E65F3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522316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190E7E-F863-4A3D-B102-FA7FFC4BFD14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9284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0C6A80-D292-40D2-8609-3A3AA13B7292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4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5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CAFBDD-B75F-4916-80C3-280ADA87FB78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246537506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8ABCC0-BD03-4B35-94BF-09F4C3D7B6E4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358308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7613719-94DC-4D56-8B3D-97431893A223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04176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7465A94-C9D3-41CC-B842-E6C447030744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577338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7D3D6A-FEB3-45EB-BCD9-F1FCE1106198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722229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l-GR" noProof="0" smtClean="0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333E9C1-5C5A-4957-91B1-9EDFEC6D0862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30500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F102DDB-13BE-4BB5-90A4-8FCE717AD4D8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8260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F1073BD-0ADF-498E-AE73-7D42D666D76B}" type="slidenum">
              <a:rPr lang="en-GB" altLang="el-GR">
                <a:solidFill>
                  <a:srgbClr val="000000"/>
                </a:solidFill>
              </a:rPr>
              <a:pPr/>
              <a:t>‹#›</a:t>
            </a:fld>
            <a:endParaRPr lang="en-GB" altLang="el-G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4027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45760B-B023-4D7F-82A1-38252C71C2A9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3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4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BEF86D-9B5F-4585-8FD8-56803FF919CA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359920100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C64D3A-75A6-4549-81A8-3A4CAEDAC7DC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6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7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852A74-B11C-4070-A755-4E3A7A3EBA17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18570030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l-GR" noProof="0" dirty="0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5" name="3 - Θέση ημερομηνίας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3362B1-E0B8-48B5-B6C9-5517D45DE8B2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6" name="4 - Θέση υποσέλιδου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7" name="5 - Θέση αριθμού διαφάνειας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E5B039-A360-4800-A1BE-E1726DB752C9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  <p:extLst>
      <p:ext uri="{BB962C8B-B14F-4D97-AF65-F5344CB8AC3E}">
        <p14:creationId xmlns:p14="http://schemas.microsoft.com/office/powerpoint/2010/main" val="19303592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1 - Θέση τίτλου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l-GR" altLang="el-GR" smtClean="0"/>
              <a:t>Kλικ για επεξεργασία του τίτλου</a:t>
            </a:r>
          </a:p>
        </p:txBody>
      </p:sp>
      <p:sp>
        <p:nvSpPr>
          <p:cNvPr id="1027" name="2 - Θέση κειμένου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l-GR" altLang="el-GR" smtClean="0"/>
              <a:t>Kλικ για επεξεργασία των στυλ του υποδείγματος</a:t>
            </a:r>
          </a:p>
          <a:p>
            <a:pPr lvl="1"/>
            <a:r>
              <a:rPr lang="el-GR" altLang="el-GR" smtClean="0"/>
              <a:t>Δεύτερου επιπέδου</a:t>
            </a:r>
          </a:p>
          <a:p>
            <a:pPr lvl="2"/>
            <a:r>
              <a:rPr lang="el-GR" altLang="el-GR" smtClean="0"/>
              <a:t>Τρίτου επιπέδου</a:t>
            </a:r>
          </a:p>
          <a:p>
            <a:pPr lvl="3"/>
            <a:r>
              <a:rPr lang="el-GR" altLang="el-GR" smtClean="0"/>
              <a:t>Τέταρτου επιπέδου</a:t>
            </a:r>
          </a:p>
          <a:p>
            <a:pPr lvl="4"/>
            <a:r>
              <a:rPr lang="el-GR" altLang="el-GR" smtClean="0"/>
              <a:t>Πέμπτου επιπέδου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3920BCA2-0C91-452E-9EB5-5F6FA94B9560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D67C3785-788B-4A59-A45B-21F036D6DC8E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1 - Θέση τίτλου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l-GR" altLang="el-GR" smtClean="0"/>
              <a:t>Kλικ για επεξεργασία του τίτλου</a:t>
            </a:r>
          </a:p>
        </p:txBody>
      </p:sp>
      <p:sp>
        <p:nvSpPr>
          <p:cNvPr id="2051" name="2 - Θέση κειμένου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l-GR" altLang="el-GR" smtClean="0"/>
              <a:t>Kλικ για επεξεργασία των στυλ του υποδείγματος</a:t>
            </a:r>
          </a:p>
          <a:p>
            <a:pPr lvl="1"/>
            <a:r>
              <a:rPr lang="el-GR" altLang="el-GR" smtClean="0"/>
              <a:t>Δεύτερου επιπέδου</a:t>
            </a:r>
          </a:p>
          <a:p>
            <a:pPr lvl="2"/>
            <a:r>
              <a:rPr lang="el-GR" altLang="el-GR" smtClean="0"/>
              <a:t>Τρίτου επιπέδου</a:t>
            </a:r>
          </a:p>
          <a:p>
            <a:pPr lvl="3"/>
            <a:r>
              <a:rPr lang="el-GR" altLang="el-GR" smtClean="0"/>
              <a:t>Τέταρτου επιπέδου</a:t>
            </a:r>
          </a:p>
          <a:p>
            <a:pPr lvl="4"/>
            <a:r>
              <a:rPr lang="el-GR" altLang="el-GR" smtClean="0"/>
              <a:t>Πέμπτου επιπέδου</a:t>
            </a:r>
          </a:p>
        </p:txBody>
      </p:sp>
      <p:sp>
        <p:nvSpPr>
          <p:cNvPr id="4" name="3 - Θέση ημερομηνίας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938C6F23-6336-4333-8309-C3BCE7CE4070}" type="datetimeFigureOut">
              <a:rPr lang="el-GR"/>
              <a:pPr>
                <a:defRPr/>
              </a:pPr>
              <a:t>23/11/2021</a:t>
            </a:fld>
            <a:endParaRPr lang="el-GR" dirty="0"/>
          </a:p>
        </p:txBody>
      </p:sp>
      <p:sp>
        <p:nvSpPr>
          <p:cNvPr id="5" name="4 - Θέση υποσέλιδου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6" name="5 - Θέση αριθμού διαφάνειας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DAA2FFF6-3709-4745-84A9-6196F8FCDEFC}" type="slidenum">
              <a:rPr lang="el-GR" altLang="el-GR"/>
              <a:pPr>
                <a:defRPr/>
              </a:pPr>
              <a:t>‹#›</a:t>
            </a:fld>
            <a:endParaRPr lang="el-GR" altLang="el-G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7F7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l-GR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l-GR" smtClean="0"/>
              <a:t>Click to edit Master text styles</a:t>
            </a:r>
          </a:p>
          <a:p>
            <a:pPr lvl="1"/>
            <a:r>
              <a:rPr lang="en-GB" altLang="el-GR" smtClean="0"/>
              <a:t>Second level</a:t>
            </a:r>
          </a:p>
          <a:p>
            <a:pPr lvl="2"/>
            <a:r>
              <a:rPr lang="en-GB" altLang="el-GR" smtClean="0"/>
              <a:t>Third level</a:t>
            </a:r>
          </a:p>
          <a:p>
            <a:pPr lvl="3"/>
            <a:r>
              <a:rPr lang="en-GB" altLang="el-GR" smtClean="0"/>
              <a:t>Fourth level</a:t>
            </a:r>
          </a:p>
          <a:p>
            <a:pPr lvl="4"/>
            <a:r>
              <a:rPr lang="en-GB" altLang="el-GR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eaLnBrk="1" hangingPunct="1">
              <a:defRPr/>
            </a:pPr>
            <a:endParaRPr lang="en-GB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eaLnBrk="1" hangingPunct="1">
              <a:defRPr/>
            </a:pPr>
            <a:endParaRPr lang="en-GB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eaLnBrk="1" hangingPunct="1"/>
            <a:fld id="{D3429D33-FD0E-4028-9490-AAD0BE17FADA}" type="slidenum">
              <a:rPr lang="en-GB" altLang="el-GR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rPr>
              <a:pPr eaLnBrk="1" hangingPunct="1"/>
              <a:t>‹#›</a:t>
            </a:fld>
            <a:endParaRPr lang="en-GB" altLang="el-GR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63336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7F7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l-GR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l-GR" smtClean="0"/>
              <a:t>Click to edit Master text styles</a:t>
            </a:r>
          </a:p>
          <a:p>
            <a:pPr lvl="1"/>
            <a:r>
              <a:rPr lang="en-GB" altLang="el-GR" smtClean="0"/>
              <a:t>Second level</a:t>
            </a:r>
          </a:p>
          <a:p>
            <a:pPr lvl="2"/>
            <a:r>
              <a:rPr lang="en-GB" altLang="el-GR" smtClean="0"/>
              <a:t>Third level</a:t>
            </a:r>
          </a:p>
          <a:p>
            <a:pPr lvl="3"/>
            <a:r>
              <a:rPr lang="en-GB" altLang="el-GR" smtClean="0"/>
              <a:t>Fourth level</a:t>
            </a:r>
          </a:p>
          <a:p>
            <a:pPr lvl="4"/>
            <a:r>
              <a:rPr lang="en-GB" altLang="el-GR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eaLnBrk="1" hangingPunct="1">
              <a:defRPr/>
            </a:pPr>
            <a:endParaRPr lang="en-GB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eaLnBrk="1" hangingPunct="1">
              <a:defRPr/>
            </a:pPr>
            <a:endParaRPr lang="en-GB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eaLnBrk="1" hangingPunct="1"/>
            <a:fld id="{AA3DEECC-DEBB-4DC8-965F-082ACCA33854}" type="slidenum">
              <a:rPr lang="en-GB" altLang="el-GR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rPr>
              <a:pPr eaLnBrk="1" hangingPunct="1"/>
              <a:t>‹#›</a:t>
            </a:fld>
            <a:endParaRPr lang="en-GB" altLang="el-GR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95969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  <p:sldLayoutId id="2147483709" r:id="rId2"/>
    <p:sldLayoutId id="2147483710" r:id="rId3"/>
    <p:sldLayoutId id="2147483711" r:id="rId4"/>
    <p:sldLayoutId id="2147483712" r:id="rId5"/>
    <p:sldLayoutId id="2147483713" r:id="rId6"/>
    <p:sldLayoutId id="2147483714" r:id="rId7"/>
    <p:sldLayoutId id="2147483715" r:id="rId8"/>
    <p:sldLayoutId id="2147483716" r:id="rId9"/>
    <p:sldLayoutId id="2147483717" r:id="rId10"/>
    <p:sldLayoutId id="214748371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7F7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l-GR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l-GR" smtClean="0"/>
              <a:t>Click to edit Master text styles</a:t>
            </a:r>
          </a:p>
          <a:p>
            <a:pPr lvl="1"/>
            <a:r>
              <a:rPr lang="en-GB" altLang="el-GR" smtClean="0"/>
              <a:t>Second level</a:t>
            </a:r>
          </a:p>
          <a:p>
            <a:pPr lvl="2"/>
            <a:r>
              <a:rPr lang="en-GB" altLang="el-GR" smtClean="0"/>
              <a:t>Third level</a:t>
            </a:r>
          </a:p>
          <a:p>
            <a:pPr lvl="3"/>
            <a:r>
              <a:rPr lang="en-GB" altLang="el-GR" smtClean="0"/>
              <a:t>Fourth level</a:t>
            </a:r>
          </a:p>
          <a:p>
            <a:pPr lvl="4"/>
            <a:r>
              <a:rPr lang="en-GB" altLang="el-GR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eaLnBrk="1" hangingPunct="1">
              <a:defRPr/>
            </a:pPr>
            <a:endParaRPr lang="en-GB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eaLnBrk="1" hangingPunct="1">
              <a:defRPr/>
            </a:pPr>
            <a:endParaRPr lang="en-GB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eaLnBrk="1" hangingPunct="1"/>
            <a:fld id="{F61D817B-05F1-47A6-B415-FD1D01539FE4}" type="slidenum">
              <a:rPr lang="en-GB" altLang="el-GR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rPr>
              <a:pPr eaLnBrk="1" hangingPunct="1"/>
              <a:t>‹#›</a:t>
            </a:fld>
            <a:endParaRPr lang="en-GB" altLang="el-GR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24857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7F7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l-GR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l-GR" smtClean="0"/>
              <a:t>Click to edit Master text styles</a:t>
            </a:r>
          </a:p>
          <a:p>
            <a:pPr lvl="1"/>
            <a:r>
              <a:rPr lang="en-GB" altLang="el-GR" smtClean="0"/>
              <a:t>Second level</a:t>
            </a:r>
          </a:p>
          <a:p>
            <a:pPr lvl="2"/>
            <a:r>
              <a:rPr lang="en-GB" altLang="el-GR" smtClean="0"/>
              <a:t>Third level</a:t>
            </a:r>
          </a:p>
          <a:p>
            <a:pPr lvl="3"/>
            <a:r>
              <a:rPr lang="en-GB" altLang="el-GR" smtClean="0"/>
              <a:t>Fourth level</a:t>
            </a:r>
          </a:p>
          <a:p>
            <a:pPr lvl="4"/>
            <a:r>
              <a:rPr lang="en-GB" altLang="el-GR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eaLnBrk="1" hangingPunct="1">
              <a:defRPr/>
            </a:pPr>
            <a:endParaRPr lang="en-GB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eaLnBrk="1" hangingPunct="1">
              <a:defRPr/>
            </a:pPr>
            <a:endParaRPr lang="en-GB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eaLnBrk="1" hangingPunct="1"/>
            <a:fld id="{AA3DEECC-DEBB-4DC8-965F-082ACCA33854}" type="slidenum">
              <a:rPr lang="en-GB" altLang="el-GR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rPr>
              <a:pPr eaLnBrk="1" hangingPunct="1"/>
              <a:t>‹#›</a:t>
            </a:fld>
            <a:endParaRPr lang="en-GB" altLang="el-GR">
              <a:solidFill>
                <a:srgbClr val="000000"/>
              </a:solidFill>
              <a:latin typeface="Times New Roman" panose="020206030504050203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80219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2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38" r:id="rId7"/>
    <p:sldLayoutId id="2147483739" r:id="rId8"/>
    <p:sldLayoutId id="2147483740" r:id="rId9"/>
    <p:sldLayoutId id="2147483741" r:id="rId10"/>
    <p:sldLayoutId id="214748374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6"/>
          <p:cNvSpPr txBox="1">
            <a:spLocks noChangeArrowheads="1"/>
          </p:cNvSpPr>
          <p:nvPr/>
        </p:nvSpPr>
        <p:spPr bwMode="auto">
          <a:xfrm>
            <a:off x="-14288" y="684213"/>
            <a:ext cx="9177338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Τα επίσημα δεδομένα αλιευτικής παραγωγής αποτελούν την πρωταρχική πηγή πληροφόρησης...</a:t>
            </a:r>
          </a:p>
        </p:txBody>
      </p:sp>
      <p:pic>
        <p:nvPicPr>
          <p:cNvPr id="5123" name="Picture 6" descr="FDMFW_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45"/>
          <a:stretch>
            <a:fillRect/>
          </a:stretch>
        </p:blipFill>
        <p:spPr bwMode="auto">
          <a:xfrm>
            <a:off x="3106738" y="1844675"/>
            <a:ext cx="3152775" cy="228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4" name="Text Box 6"/>
          <p:cNvSpPr txBox="1">
            <a:spLocks noChangeArrowheads="1"/>
          </p:cNvSpPr>
          <p:nvPr/>
        </p:nvSpPr>
        <p:spPr bwMode="auto">
          <a:xfrm>
            <a:off x="-19050" y="5405438"/>
            <a:ext cx="9177338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...ιδιαίτερα στα πλαίσια της μετάβασης της διαχείρισης από το επίπεδο του είδους σε αυτό του οικοσυστήματος</a:t>
            </a:r>
          </a:p>
        </p:txBody>
      </p:sp>
      <p:sp>
        <p:nvSpPr>
          <p:cNvPr id="19" name="Text Box 5"/>
          <p:cNvSpPr txBox="1">
            <a:spLocks noChangeArrowheads="1"/>
          </p:cNvSpPr>
          <p:nvPr/>
        </p:nvSpPr>
        <p:spPr bwMode="auto">
          <a:xfrm>
            <a:off x="0" y="4081463"/>
            <a:ext cx="2819400" cy="922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ts val="0"/>
              </a:spcBef>
              <a:defRPr/>
            </a:pPr>
            <a:r>
              <a:rPr lang="el-GR" sz="2000" b="1" dirty="0">
                <a:solidFill>
                  <a:srgbClr val="C00000"/>
                </a:solidFill>
                <a:latin typeface="+mn-lt"/>
                <a:cs typeface="Arial" charset="0"/>
              </a:rPr>
              <a:t>Κατάσταση των αλιευτικών αποθεμάτων</a:t>
            </a:r>
            <a:endParaRPr lang="en-GB" sz="2000" b="1" dirty="0">
              <a:solidFill>
                <a:srgbClr val="C00000"/>
              </a:solidFill>
              <a:latin typeface="+mn-lt"/>
              <a:cs typeface="Arial" charset="0"/>
            </a:endParaRPr>
          </a:p>
          <a:p>
            <a:pPr algn="ctr" eaLnBrk="1" hangingPunct="1">
              <a:spcBef>
                <a:spcPts val="0"/>
              </a:spcBef>
              <a:defRPr/>
            </a:pPr>
            <a:r>
              <a:rPr lang="en-US" sz="1400" dirty="0" err="1">
                <a:solidFill>
                  <a:srgbClr val="C00000"/>
                </a:solidFill>
                <a:latin typeface="+mn-lt"/>
                <a:cs typeface="Arial" charset="0"/>
              </a:rPr>
              <a:t>Pauly</a:t>
            </a:r>
            <a:r>
              <a:rPr lang="en-US" sz="1400" dirty="0">
                <a:solidFill>
                  <a:srgbClr val="C00000"/>
                </a:solidFill>
                <a:latin typeface="+mn-lt"/>
                <a:cs typeface="Arial" charset="0"/>
              </a:rPr>
              <a:t> and Jay Maclean (2003)</a:t>
            </a:r>
            <a:endParaRPr lang="el-GR" sz="14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20" name="Text Box 7"/>
          <p:cNvSpPr txBox="1">
            <a:spLocks noChangeArrowheads="1"/>
          </p:cNvSpPr>
          <p:nvPr/>
        </p:nvSpPr>
        <p:spPr bwMode="auto">
          <a:xfrm>
            <a:off x="3063875" y="4081463"/>
            <a:ext cx="3352800" cy="922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ts val="0"/>
              </a:spcBef>
              <a:defRPr/>
            </a:pPr>
            <a:r>
              <a:rPr lang="el-GR" sz="2000" b="1" dirty="0">
                <a:solidFill>
                  <a:srgbClr val="C00000"/>
                </a:solidFill>
                <a:latin typeface="+mn-lt"/>
                <a:cs typeface="Arial" charset="0"/>
              </a:rPr>
              <a:t>Υποβάθμιση τροφικών επιπέδων</a:t>
            </a:r>
            <a:endParaRPr lang="en-GB" sz="2000" b="1" dirty="0">
              <a:solidFill>
                <a:srgbClr val="C00000"/>
              </a:solidFill>
              <a:latin typeface="+mn-lt"/>
              <a:cs typeface="Arial" charset="0"/>
            </a:endParaRPr>
          </a:p>
          <a:p>
            <a:pPr algn="ctr" eaLnBrk="1" hangingPunct="1">
              <a:spcBef>
                <a:spcPts val="0"/>
              </a:spcBef>
              <a:defRPr/>
            </a:pPr>
            <a:r>
              <a:rPr lang="en-GB" sz="1400" dirty="0" err="1">
                <a:solidFill>
                  <a:srgbClr val="C00000"/>
                </a:solidFill>
                <a:latin typeface="+mn-lt"/>
                <a:cs typeface="Arial" charset="0"/>
              </a:rPr>
              <a:t>Pauly</a:t>
            </a:r>
            <a:r>
              <a:rPr lang="en-GB" sz="1400" dirty="0">
                <a:solidFill>
                  <a:srgbClr val="C00000"/>
                </a:solidFill>
                <a:latin typeface="+mn-lt"/>
                <a:cs typeface="Arial" charset="0"/>
              </a:rPr>
              <a:t> et al (1998)</a:t>
            </a:r>
            <a:endParaRPr lang="el-GR" sz="14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pic>
        <p:nvPicPr>
          <p:cNvPr id="5127" name="Picture 1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4213" y="1830388"/>
            <a:ext cx="1408112" cy="2300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2F4D71"/>
                  </a:outerShdw>
                </a:effectLst>
              </a14:hiddenEffects>
            </a:ext>
          </a:extLst>
        </p:spPr>
      </p:pic>
      <p:sp>
        <p:nvSpPr>
          <p:cNvPr id="22" name="Text Box 7"/>
          <p:cNvSpPr txBox="1">
            <a:spLocks noChangeArrowheads="1"/>
          </p:cNvSpPr>
          <p:nvPr/>
        </p:nvSpPr>
        <p:spPr bwMode="auto">
          <a:xfrm>
            <a:off x="6394450" y="4079875"/>
            <a:ext cx="2749550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ts val="0"/>
              </a:spcBef>
              <a:defRPr/>
            </a:pPr>
            <a:r>
              <a:rPr lang="el-GR" sz="2000" b="1" dirty="0">
                <a:solidFill>
                  <a:srgbClr val="C00000"/>
                </a:solidFill>
                <a:latin typeface="+mn-lt"/>
                <a:cs typeface="Arial" charset="0"/>
              </a:rPr>
              <a:t>Έλεγχος οικολογικών υποθέσεων </a:t>
            </a:r>
          </a:p>
          <a:p>
            <a:pPr algn="ctr" eaLnBrk="1" hangingPunct="1">
              <a:spcBef>
                <a:spcPts val="0"/>
              </a:spcBef>
              <a:defRPr/>
            </a:pPr>
            <a:r>
              <a:rPr lang="en-US" sz="1400" dirty="0">
                <a:solidFill>
                  <a:srgbClr val="C00000"/>
                </a:solidFill>
                <a:latin typeface="+mn-lt"/>
                <a:cs typeface="Arial" charset="0"/>
              </a:rPr>
              <a:t>Halley &amp; </a:t>
            </a:r>
            <a:r>
              <a:rPr lang="en-US" sz="1400" dirty="0" err="1">
                <a:solidFill>
                  <a:srgbClr val="C00000"/>
                </a:solidFill>
                <a:latin typeface="+mn-lt"/>
                <a:cs typeface="Arial" charset="0"/>
              </a:rPr>
              <a:t>Stergiou</a:t>
            </a:r>
            <a:r>
              <a:rPr lang="en-US" sz="1400" dirty="0">
                <a:solidFill>
                  <a:srgbClr val="C00000"/>
                </a:solidFill>
                <a:latin typeface="+mn-lt"/>
                <a:cs typeface="Arial" charset="0"/>
              </a:rPr>
              <a:t> (2005) </a:t>
            </a:r>
            <a:endParaRPr lang="el-GR" sz="11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pic>
        <p:nvPicPr>
          <p:cNvPr id="5129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913" y="1828800"/>
            <a:ext cx="2320925" cy="230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0" y="18395"/>
            <a:ext cx="916124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algn="ctr" eaLnBrk="1" hangingPunct="1">
              <a:defRPr/>
            </a:pPr>
            <a:r>
              <a:rPr lang="el-GR" sz="2000" b="1" dirty="0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entury Gothic" pitchFamily="34" charset="0"/>
                <a:cs typeface="Arial" charset="0"/>
              </a:rPr>
              <a:t>ΠΑΡΑΔΟΞΑ ΠΡΟΤΥΠΑ ΣΤΙΣ ΚΑΤΑΓΡΑΦΕΣ ΤΗΣ ΑΛΙΕΥΤΙΚΗΣ ΠΑΡΑΓΩΓΗΣ ΑΠΟ ΤΗΝ ΕΛ.ΣΤΑΤ.</a:t>
            </a:r>
            <a:endParaRPr lang="en-US" sz="2000" b="1" dirty="0">
              <a:solidFill>
                <a:srgbClr val="C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entury Gothic" pitchFamily="34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5"/>
          <p:cNvSpPr txBox="1">
            <a:spLocks noChangeArrowheads="1"/>
          </p:cNvSpPr>
          <p:nvPr/>
        </p:nvSpPr>
        <p:spPr bwMode="auto">
          <a:xfrm>
            <a:off x="-19050" y="530225"/>
            <a:ext cx="91376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 Τα είδη που εμφανίζονται/απουσιάζουν από τις καταγραφές σε μεγαλύτερη συχνότητα </a:t>
            </a: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</a:t>
            </a: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οι παραγωγές είτε καταγράφονταν μαζί με άλλα είδη (&gt; 1982) είτε καταγράφονταν ως σύνολο («άλλα είδη»)</a:t>
            </a:r>
            <a:endParaRPr lang="en-GB" altLang="el-GR" sz="20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15363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8210"/>
          <a:stretch>
            <a:fillRect/>
          </a:stretch>
        </p:blipFill>
        <p:spPr bwMode="auto">
          <a:xfrm>
            <a:off x="225425" y="3392488"/>
            <a:ext cx="8712200" cy="345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4" name="Text Box 5"/>
          <p:cNvSpPr txBox="1">
            <a:spLocks noChangeArrowheads="1"/>
          </p:cNvSpPr>
          <p:nvPr/>
        </p:nvSpPr>
        <p:spPr bwMode="auto">
          <a:xfrm>
            <a:off x="33338" y="1538288"/>
            <a:ext cx="8585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Φαινόμενο το οποίο είναι ιδιαίτερα έντονο σε απομονωμένες περιοχές ή/και σε μικρές επαρχιακές πόλεις (S6, S7 και S12)</a:t>
            </a:r>
          </a:p>
        </p:txBody>
      </p:sp>
      <p:sp>
        <p:nvSpPr>
          <p:cNvPr id="9" name="Curved Left Arrow 8"/>
          <p:cNvSpPr/>
          <p:nvPr/>
        </p:nvSpPr>
        <p:spPr>
          <a:xfrm>
            <a:off x="8618538" y="1314450"/>
            <a:ext cx="498475" cy="608013"/>
          </a:xfrm>
          <a:prstGeom prst="curvedLef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>
              <a:solidFill>
                <a:schemeClr val="tx1"/>
              </a:solidFill>
            </a:endParaRPr>
          </a:p>
        </p:txBody>
      </p:sp>
      <p:sp>
        <p:nvSpPr>
          <p:cNvPr id="15366" name="Text Box 5"/>
          <p:cNvSpPr txBox="1">
            <a:spLocks noChangeArrowheads="1"/>
          </p:cNvSpPr>
          <p:nvPr/>
        </p:nvSpPr>
        <p:spPr bwMode="auto">
          <a:xfrm>
            <a:off x="-19050" y="2349500"/>
            <a:ext cx="913765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Εξέλιξη της παραγωγής τόσο πελαγικών όσο και βενθικών ειδών στον Πατραϊκό κόλπο </a:t>
            </a:r>
            <a:r>
              <a:rPr lang="el-GR" altLang="el-GR" sz="20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 </a:t>
            </a:r>
            <a:r>
              <a:rPr lang="el-GR" altLang="el-GR" sz="20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δεν μπορεί να εξηγηθεί από την εξέλιξη του στόλου </a:t>
            </a:r>
            <a:r>
              <a:rPr lang="el-GR" altLang="el-GR" sz="24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</a:t>
            </a:r>
            <a:r>
              <a:rPr lang="el-GR" altLang="el-GR" sz="20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 τάσεις μείωσης κατά την περίοδο 1991-2000</a:t>
            </a:r>
            <a:endParaRPr lang="en-GB" altLang="el-GR" sz="2000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0" y="1358900"/>
            <a:ext cx="5097463" cy="535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Text Box 5"/>
          <p:cNvSpPr txBox="1">
            <a:spLocks noChangeArrowheads="1"/>
          </p:cNvSpPr>
          <p:nvPr/>
        </p:nvSpPr>
        <p:spPr bwMode="auto">
          <a:xfrm>
            <a:off x="0" y="728663"/>
            <a:ext cx="9163050" cy="369887"/>
          </a:xfrm>
          <a:prstGeom prst="rect">
            <a:avLst/>
          </a:pr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 b="1">
                <a:solidFill>
                  <a:srgbClr val="FFFF00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Το σύστημα καταγραφής της ΕΛ.ΣΤΑΤ. έχει κυμαινόμενο πληθυσμό αναφοράς </a:t>
            </a:r>
            <a:endParaRPr lang="en-GB" altLang="el-GR" sz="1800" b="1">
              <a:solidFill>
                <a:srgbClr val="FFFF00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388" name="Text Box 5"/>
          <p:cNvSpPr txBox="1">
            <a:spLocks noChangeArrowheads="1"/>
          </p:cNvSpPr>
          <p:nvPr/>
        </p:nvSpPr>
        <p:spPr bwMode="auto">
          <a:xfrm>
            <a:off x="0" y="1268413"/>
            <a:ext cx="40401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Η απότομη αύξηση της τιμής των καυσίμων</a:t>
            </a:r>
            <a:endParaRPr lang="en-GB" altLang="el-GR" sz="20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" name="Down Arrow 9"/>
          <p:cNvSpPr/>
          <p:nvPr/>
        </p:nvSpPr>
        <p:spPr>
          <a:xfrm>
            <a:off x="2020888" y="1968500"/>
            <a:ext cx="165100" cy="495300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6390" name="Text Box 5"/>
          <p:cNvSpPr txBox="1">
            <a:spLocks noChangeArrowheads="1"/>
          </p:cNvSpPr>
          <p:nvPr/>
        </p:nvSpPr>
        <p:spPr bwMode="auto">
          <a:xfrm>
            <a:off x="-55563" y="2463800"/>
            <a:ext cx="4040188" cy="706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αύξηση του αριθμού των αλιέων</a:t>
            </a:r>
            <a:endParaRPr lang="en-GB" altLang="el-GR" sz="20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391" name="Text Box 5"/>
          <p:cNvSpPr txBox="1">
            <a:spLocks noChangeArrowheads="1"/>
          </p:cNvSpPr>
          <p:nvPr/>
        </p:nvSpPr>
        <p:spPr bwMode="auto">
          <a:xfrm>
            <a:off x="-63500" y="3608388"/>
            <a:ext cx="40401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αλλαγή του πληθυσμού αναφοράς</a:t>
            </a:r>
          </a:p>
        </p:txBody>
      </p:sp>
      <p:sp>
        <p:nvSpPr>
          <p:cNvPr id="15" name="Down Arrow 14"/>
          <p:cNvSpPr/>
          <p:nvPr/>
        </p:nvSpPr>
        <p:spPr>
          <a:xfrm>
            <a:off x="2020888" y="3138488"/>
            <a:ext cx="165100" cy="495300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6393" name="Text Box 5"/>
          <p:cNvSpPr txBox="1">
            <a:spLocks noChangeArrowheads="1"/>
          </p:cNvSpPr>
          <p:nvPr/>
        </p:nvSpPr>
        <p:spPr bwMode="auto">
          <a:xfrm>
            <a:off x="28575" y="4446588"/>
            <a:ext cx="3913188" cy="1322387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FFFF00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Τα περίεργα χωρο-χρονικά πρότυπα μπορούν να οφείλονται σε διοικητικο-τεχνικά προβλήματα</a:t>
            </a:r>
          </a:p>
        </p:txBody>
      </p:sp>
      <p:sp>
        <p:nvSpPr>
          <p:cNvPr id="16394" name="Text Box 5"/>
          <p:cNvSpPr txBox="1">
            <a:spLocks noChangeArrowheads="1"/>
          </p:cNvSpPr>
          <p:nvPr/>
        </p:nvSpPr>
        <p:spPr bwMode="auto">
          <a:xfrm>
            <a:off x="28575" y="5834063"/>
            <a:ext cx="3913188" cy="10160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FFFF00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Η «οικολογική» τους ανάλυση πρέπει να είναι επιφυλακτική και συνετή </a:t>
            </a:r>
          </a:p>
        </p:txBody>
      </p:sp>
      <p:sp>
        <p:nvSpPr>
          <p:cNvPr id="16395" name="Text Box 5"/>
          <p:cNvSpPr txBox="1">
            <a:spLocks noChangeArrowheads="1"/>
          </p:cNvSpPr>
          <p:nvPr/>
        </p:nvSpPr>
        <p:spPr bwMode="auto">
          <a:xfrm>
            <a:off x="6580188" y="1358900"/>
            <a:ext cx="256381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Μεταβολή της τιμής των καυσίμων</a:t>
            </a:r>
            <a:endParaRPr lang="en-GB" altLang="el-GR" sz="18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396" name="Text Box 5"/>
          <p:cNvSpPr txBox="1">
            <a:spLocks noChangeArrowheads="1"/>
          </p:cNvSpPr>
          <p:nvPr/>
        </p:nvSpPr>
        <p:spPr bwMode="auto">
          <a:xfrm>
            <a:off x="7227888" y="3654425"/>
            <a:ext cx="191611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Μεταβολή της παραγωγής</a:t>
            </a:r>
            <a:endParaRPr lang="en-GB" altLang="el-GR" sz="18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 Box 2"/>
          <p:cNvSpPr txBox="1">
            <a:spLocks noChangeArrowheads="1"/>
          </p:cNvSpPr>
          <p:nvPr/>
        </p:nvSpPr>
        <p:spPr bwMode="auto">
          <a:xfrm>
            <a:off x="-36513" y="0"/>
            <a:ext cx="24844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ΑΠΟΤΕΛΕΣΜΑΤΑ</a:t>
            </a:r>
          </a:p>
        </p:txBody>
      </p:sp>
      <p:sp>
        <p:nvSpPr>
          <p:cNvPr id="4099" name="Text Box 2"/>
          <p:cNvSpPr txBox="1">
            <a:spLocks noChangeArrowheads="1"/>
          </p:cNvSpPr>
          <p:nvPr/>
        </p:nvSpPr>
        <p:spPr bwMode="auto">
          <a:xfrm>
            <a:off x="3240088" y="404813"/>
            <a:ext cx="590391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2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Σύνθεση των ειδών/υποπεριοχή (1990-2007)</a:t>
            </a:r>
          </a:p>
        </p:txBody>
      </p:sp>
      <p:sp>
        <p:nvSpPr>
          <p:cNvPr id="4100" name="Text Box 5"/>
          <p:cNvSpPr txBox="1">
            <a:spLocks noChangeArrowheads="1"/>
          </p:cNvSpPr>
          <p:nvPr/>
        </p:nvSpPr>
        <p:spPr bwMode="auto">
          <a:xfrm>
            <a:off x="-73025" y="2219325"/>
            <a:ext cx="50053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Η ανάλυση δενδρογράμματος ανέδειξε </a:t>
            </a:r>
            <a:r>
              <a:rPr lang="el-GR" altLang="el-GR" sz="20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τρεις</a:t>
            </a:r>
            <a:r>
              <a:rPr lang="el-GR" altLang="el-GR" sz="2000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 </a:t>
            </a:r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ομάδες υποπεριοχών</a:t>
            </a:r>
            <a:endParaRPr lang="en-GB" altLang="el-GR" sz="2000">
              <a:solidFill>
                <a:srgbClr val="FFFFFF"/>
              </a:solidFill>
              <a:latin typeface="Calibri" panose="020F0502020204030204" pitchFamily="34" charset="0"/>
              <a:cs typeface="+mn-cs"/>
            </a:endParaRPr>
          </a:p>
        </p:txBody>
      </p:sp>
      <p:sp>
        <p:nvSpPr>
          <p:cNvPr id="4101" name="Text Box 2"/>
          <p:cNvSpPr txBox="1">
            <a:spLocks noChangeArrowheads="1"/>
          </p:cNvSpPr>
          <p:nvPr/>
        </p:nvSpPr>
        <p:spPr bwMode="auto">
          <a:xfrm>
            <a:off x="-36513" y="1389063"/>
            <a:ext cx="91805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0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Το 50% περίπου της συνολικής αλιευτικής παραγωγής των ελληνικών θαλασσών </a:t>
            </a:r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αλιεύεται στην περιοχή του </a:t>
            </a:r>
            <a:r>
              <a:rPr lang="el-GR" altLang="el-GR" sz="20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Βόρειου Αιγαίου</a:t>
            </a:r>
            <a:endParaRPr lang="el-GR" altLang="el-GR" sz="2000">
              <a:solidFill>
                <a:srgbClr val="FFFFFF"/>
              </a:solidFill>
              <a:latin typeface="Calibri" panose="020F0502020204030204" pitchFamily="34" charset="0"/>
              <a:cs typeface="+mn-cs"/>
            </a:endParaRPr>
          </a:p>
        </p:txBody>
      </p:sp>
      <p:sp>
        <p:nvSpPr>
          <p:cNvPr id="4102" name="Rectangle 391"/>
          <p:cNvSpPr>
            <a:spLocks noChangeArrowheads="1"/>
          </p:cNvSpPr>
          <p:nvPr/>
        </p:nvSpPr>
        <p:spPr bwMode="auto">
          <a:xfrm>
            <a:off x="4751388" y="5697538"/>
            <a:ext cx="75406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l-GR" altLang="el-GR" sz="28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Ιόνιο</a:t>
            </a:r>
            <a:endParaRPr lang="en-US" altLang="el-GR" sz="2800">
              <a:solidFill>
                <a:srgbClr val="66C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4103" name="Group 1"/>
          <p:cNvGrpSpPr>
            <a:grpSpLocks/>
          </p:cNvGrpSpPr>
          <p:nvPr/>
        </p:nvGrpSpPr>
        <p:grpSpPr bwMode="auto">
          <a:xfrm>
            <a:off x="33338" y="2968625"/>
            <a:ext cx="4964112" cy="3884613"/>
            <a:chOff x="33338" y="2968625"/>
            <a:chExt cx="4964795" cy="3884613"/>
          </a:xfrm>
        </p:grpSpPr>
        <p:sp>
          <p:nvSpPr>
            <p:cNvPr id="4110" name="Freeform 7"/>
            <p:cNvSpPr>
              <a:spLocks/>
            </p:cNvSpPr>
            <p:nvPr/>
          </p:nvSpPr>
          <p:spPr bwMode="auto">
            <a:xfrm>
              <a:off x="1504950" y="4414838"/>
              <a:ext cx="207963" cy="117475"/>
            </a:xfrm>
            <a:custGeom>
              <a:avLst/>
              <a:gdLst>
                <a:gd name="T0" fmla="*/ 2147483647 w 129"/>
                <a:gd name="T1" fmla="*/ 2147483647 h 66"/>
                <a:gd name="T2" fmla="*/ 2147483647 w 129"/>
                <a:gd name="T3" fmla="*/ 2147483647 h 66"/>
                <a:gd name="T4" fmla="*/ 2147483647 w 129"/>
                <a:gd name="T5" fmla="*/ 2147483647 h 66"/>
                <a:gd name="T6" fmla="*/ 2147483647 w 129"/>
                <a:gd name="T7" fmla="*/ 2147483647 h 66"/>
                <a:gd name="T8" fmla="*/ 2147483647 w 129"/>
                <a:gd name="T9" fmla="*/ 2147483647 h 66"/>
                <a:gd name="T10" fmla="*/ 2147483647 w 129"/>
                <a:gd name="T11" fmla="*/ 2147483647 h 66"/>
                <a:gd name="T12" fmla="*/ 2147483647 w 129"/>
                <a:gd name="T13" fmla="*/ 2147483647 h 66"/>
                <a:gd name="T14" fmla="*/ 2147483647 w 129"/>
                <a:gd name="T15" fmla="*/ 2147483647 h 66"/>
                <a:gd name="T16" fmla="*/ 2147483647 w 129"/>
                <a:gd name="T17" fmla="*/ 2147483647 h 66"/>
                <a:gd name="T18" fmla="*/ 2147483647 w 129"/>
                <a:gd name="T19" fmla="*/ 2147483647 h 66"/>
                <a:gd name="T20" fmla="*/ 2147483647 w 129"/>
                <a:gd name="T21" fmla="*/ 2147483647 h 66"/>
                <a:gd name="T22" fmla="*/ 2147483647 w 129"/>
                <a:gd name="T23" fmla="*/ 2147483647 h 66"/>
                <a:gd name="T24" fmla="*/ 2147483647 w 129"/>
                <a:gd name="T25" fmla="*/ 2147483647 h 66"/>
                <a:gd name="T26" fmla="*/ 2147483647 w 129"/>
                <a:gd name="T27" fmla="*/ 2147483647 h 66"/>
                <a:gd name="T28" fmla="*/ 2147483647 w 129"/>
                <a:gd name="T29" fmla="*/ 2147483647 h 66"/>
                <a:gd name="T30" fmla="*/ 2147483647 w 129"/>
                <a:gd name="T31" fmla="*/ 2147483647 h 66"/>
                <a:gd name="T32" fmla="*/ 2147483647 w 129"/>
                <a:gd name="T33" fmla="*/ 2147483647 h 66"/>
                <a:gd name="T34" fmla="*/ 2147483647 w 129"/>
                <a:gd name="T35" fmla="*/ 2147483647 h 66"/>
                <a:gd name="T36" fmla="*/ 2147483647 w 129"/>
                <a:gd name="T37" fmla="*/ 2147483647 h 66"/>
                <a:gd name="T38" fmla="*/ 2147483647 w 129"/>
                <a:gd name="T39" fmla="*/ 2147483647 h 66"/>
                <a:gd name="T40" fmla="*/ 2147483647 w 129"/>
                <a:gd name="T41" fmla="*/ 2147483647 h 66"/>
                <a:gd name="T42" fmla="*/ 2147483647 w 129"/>
                <a:gd name="T43" fmla="*/ 2147483647 h 66"/>
                <a:gd name="T44" fmla="*/ 2147483647 w 129"/>
                <a:gd name="T45" fmla="*/ 2147483647 h 66"/>
                <a:gd name="T46" fmla="*/ 2147483647 w 129"/>
                <a:gd name="T47" fmla="*/ 2147483647 h 66"/>
                <a:gd name="T48" fmla="*/ 2147483647 w 129"/>
                <a:gd name="T49" fmla="*/ 2147483647 h 66"/>
                <a:gd name="T50" fmla="*/ 2147483647 w 129"/>
                <a:gd name="T51" fmla="*/ 2147483647 h 66"/>
                <a:gd name="T52" fmla="*/ 2147483647 w 129"/>
                <a:gd name="T53" fmla="*/ 2147483647 h 66"/>
                <a:gd name="T54" fmla="*/ 2147483647 w 129"/>
                <a:gd name="T55" fmla="*/ 2147483647 h 66"/>
                <a:gd name="T56" fmla="*/ 2147483647 w 129"/>
                <a:gd name="T57" fmla="*/ 2147483647 h 66"/>
                <a:gd name="T58" fmla="*/ 2147483647 w 129"/>
                <a:gd name="T59" fmla="*/ 2147483647 h 66"/>
                <a:gd name="T60" fmla="*/ 0 w 129"/>
                <a:gd name="T61" fmla="*/ 2147483647 h 66"/>
                <a:gd name="T62" fmla="*/ 2147483647 w 129"/>
                <a:gd name="T63" fmla="*/ 2147483647 h 66"/>
                <a:gd name="T64" fmla="*/ 2147483647 w 129"/>
                <a:gd name="T65" fmla="*/ 2147483647 h 66"/>
                <a:gd name="T66" fmla="*/ 2147483647 w 129"/>
                <a:gd name="T67" fmla="*/ 2147483647 h 66"/>
                <a:gd name="T68" fmla="*/ 2147483647 w 129"/>
                <a:gd name="T69" fmla="*/ 2147483647 h 66"/>
                <a:gd name="T70" fmla="*/ 2147483647 w 129"/>
                <a:gd name="T71" fmla="*/ 2147483647 h 66"/>
                <a:gd name="T72" fmla="*/ 2147483647 w 129"/>
                <a:gd name="T73" fmla="*/ 2147483647 h 66"/>
                <a:gd name="T74" fmla="*/ 2147483647 w 129"/>
                <a:gd name="T75" fmla="*/ 2147483647 h 66"/>
                <a:gd name="T76" fmla="*/ 2147483647 w 129"/>
                <a:gd name="T77" fmla="*/ 2147483647 h 66"/>
                <a:gd name="T78" fmla="*/ 2147483647 w 129"/>
                <a:gd name="T79" fmla="*/ 2147483647 h 66"/>
                <a:gd name="T80" fmla="*/ 2147483647 w 129"/>
                <a:gd name="T81" fmla="*/ 2147483647 h 66"/>
                <a:gd name="T82" fmla="*/ 2147483647 w 129"/>
                <a:gd name="T83" fmla="*/ 2147483647 h 66"/>
                <a:gd name="T84" fmla="*/ 2147483647 w 129"/>
                <a:gd name="T85" fmla="*/ 2147483647 h 66"/>
                <a:gd name="T86" fmla="*/ 2147483647 w 129"/>
                <a:gd name="T87" fmla="*/ 2147483647 h 66"/>
                <a:gd name="T88" fmla="*/ 2147483647 w 129"/>
                <a:gd name="T89" fmla="*/ 0 h 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9"/>
                <a:gd name="T136" fmla="*/ 0 h 66"/>
                <a:gd name="T137" fmla="*/ 129 w 129"/>
                <a:gd name="T138" fmla="*/ 66 h 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9" h="66">
                  <a:moveTo>
                    <a:pt x="129" y="0"/>
                  </a:moveTo>
                  <a:lnTo>
                    <a:pt x="129" y="16"/>
                  </a:lnTo>
                  <a:lnTo>
                    <a:pt x="123" y="16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0" y="22"/>
                  </a:lnTo>
                  <a:lnTo>
                    <a:pt x="103" y="22"/>
                  </a:lnTo>
                  <a:lnTo>
                    <a:pt x="103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84" y="37"/>
                  </a:lnTo>
                  <a:lnTo>
                    <a:pt x="84" y="44"/>
                  </a:lnTo>
                  <a:lnTo>
                    <a:pt x="90" y="37"/>
                  </a:lnTo>
                  <a:lnTo>
                    <a:pt x="96" y="37"/>
                  </a:lnTo>
                  <a:lnTo>
                    <a:pt x="103" y="37"/>
                  </a:lnTo>
                  <a:lnTo>
                    <a:pt x="110" y="37"/>
                  </a:lnTo>
                  <a:lnTo>
                    <a:pt x="116" y="37"/>
                  </a:lnTo>
                  <a:lnTo>
                    <a:pt x="123" y="37"/>
                  </a:lnTo>
                  <a:lnTo>
                    <a:pt x="123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66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03" y="59"/>
                  </a:lnTo>
                  <a:lnTo>
                    <a:pt x="96" y="59"/>
                  </a:lnTo>
                  <a:lnTo>
                    <a:pt x="90" y="66"/>
                  </a:lnTo>
                  <a:lnTo>
                    <a:pt x="90" y="59"/>
                  </a:lnTo>
                  <a:lnTo>
                    <a:pt x="84" y="59"/>
                  </a:lnTo>
                  <a:lnTo>
                    <a:pt x="84" y="52"/>
                  </a:lnTo>
                  <a:lnTo>
                    <a:pt x="77" y="52"/>
                  </a:lnTo>
                  <a:lnTo>
                    <a:pt x="77" y="59"/>
                  </a:lnTo>
                  <a:lnTo>
                    <a:pt x="71" y="52"/>
                  </a:lnTo>
                  <a:lnTo>
                    <a:pt x="71" y="59"/>
                  </a:lnTo>
                  <a:lnTo>
                    <a:pt x="64" y="59"/>
                  </a:lnTo>
                  <a:lnTo>
                    <a:pt x="64" y="52"/>
                  </a:lnTo>
                  <a:lnTo>
                    <a:pt x="57" y="52"/>
                  </a:lnTo>
                  <a:lnTo>
                    <a:pt x="57" y="44"/>
                  </a:lnTo>
                  <a:lnTo>
                    <a:pt x="51" y="44"/>
                  </a:lnTo>
                  <a:lnTo>
                    <a:pt x="51" y="37"/>
                  </a:lnTo>
                  <a:lnTo>
                    <a:pt x="45" y="37"/>
                  </a:lnTo>
                  <a:lnTo>
                    <a:pt x="38" y="37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32" y="37"/>
                  </a:lnTo>
                  <a:lnTo>
                    <a:pt x="25" y="37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37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22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19" y="16"/>
                  </a:lnTo>
                  <a:lnTo>
                    <a:pt x="25" y="16"/>
                  </a:lnTo>
                  <a:lnTo>
                    <a:pt x="32" y="22"/>
                  </a:lnTo>
                  <a:lnTo>
                    <a:pt x="38" y="22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84" y="16"/>
                  </a:lnTo>
                  <a:lnTo>
                    <a:pt x="90" y="16"/>
                  </a:lnTo>
                  <a:lnTo>
                    <a:pt x="96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0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1" name="Freeform 8"/>
            <p:cNvSpPr>
              <a:spLocks/>
            </p:cNvSpPr>
            <p:nvPr/>
          </p:nvSpPr>
          <p:spPr bwMode="auto">
            <a:xfrm>
              <a:off x="1504950" y="4414838"/>
              <a:ext cx="207963" cy="117475"/>
            </a:xfrm>
            <a:custGeom>
              <a:avLst/>
              <a:gdLst>
                <a:gd name="T0" fmla="*/ 2147483647 w 129"/>
                <a:gd name="T1" fmla="*/ 2147483647 h 66"/>
                <a:gd name="T2" fmla="*/ 2147483647 w 129"/>
                <a:gd name="T3" fmla="*/ 2147483647 h 66"/>
                <a:gd name="T4" fmla="*/ 2147483647 w 129"/>
                <a:gd name="T5" fmla="*/ 2147483647 h 66"/>
                <a:gd name="T6" fmla="*/ 2147483647 w 129"/>
                <a:gd name="T7" fmla="*/ 2147483647 h 66"/>
                <a:gd name="T8" fmla="*/ 2147483647 w 129"/>
                <a:gd name="T9" fmla="*/ 2147483647 h 66"/>
                <a:gd name="T10" fmla="*/ 2147483647 w 129"/>
                <a:gd name="T11" fmla="*/ 2147483647 h 66"/>
                <a:gd name="T12" fmla="*/ 2147483647 w 129"/>
                <a:gd name="T13" fmla="*/ 2147483647 h 66"/>
                <a:gd name="T14" fmla="*/ 2147483647 w 129"/>
                <a:gd name="T15" fmla="*/ 2147483647 h 66"/>
                <a:gd name="T16" fmla="*/ 2147483647 w 129"/>
                <a:gd name="T17" fmla="*/ 2147483647 h 66"/>
                <a:gd name="T18" fmla="*/ 2147483647 w 129"/>
                <a:gd name="T19" fmla="*/ 2147483647 h 66"/>
                <a:gd name="T20" fmla="*/ 2147483647 w 129"/>
                <a:gd name="T21" fmla="*/ 2147483647 h 66"/>
                <a:gd name="T22" fmla="*/ 2147483647 w 129"/>
                <a:gd name="T23" fmla="*/ 2147483647 h 66"/>
                <a:gd name="T24" fmla="*/ 2147483647 w 129"/>
                <a:gd name="T25" fmla="*/ 2147483647 h 66"/>
                <a:gd name="T26" fmla="*/ 2147483647 w 129"/>
                <a:gd name="T27" fmla="*/ 2147483647 h 66"/>
                <a:gd name="T28" fmla="*/ 2147483647 w 129"/>
                <a:gd name="T29" fmla="*/ 2147483647 h 66"/>
                <a:gd name="T30" fmla="*/ 2147483647 w 129"/>
                <a:gd name="T31" fmla="*/ 2147483647 h 66"/>
                <a:gd name="T32" fmla="*/ 2147483647 w 129"/>
                <a:gd name="T33" fmla="*/ 2147483647 h 66"/>
                <a:gd name="T34" fmla="*/ 2147483647 w 129"/>
                <a:gd name="T35" fmla="*/ 2147483647 h 66"/>
                <a:gd name="T36" fmla="*/ 2147483647 w 129"/>
                <a:gd name="T37" fmla="*/ 2147483647 h 66"/>
                <a:gd name="T38" fmla="*/ 2147483647 w 129"/>
                <a:gd name="T39" fmla="*/ 2147483647 h 66"/>
                <a:gd name="T40" fmla="*/ 2147483647 w 129"/>
                <a:gd name="T41" fmla="*/ 2147483647 h 66"/>
                <a:gd name="T42" fmla="*/ 2147483647 w 129"/>
                <a:gd name="T43" fmla="*/ 2147483647 h 66"/>
                <a:gd name="T44" fmla="*/ 2147483647 w 129"/>
                <a:gd name="T45" fmla="*/ 2147483647 h 66"/>
                <a:gd name="T46" fmla="*/ 2147483647 w 129"/>
                <a:gd name="T47" fmla="*/ 2147483647 h 66"/>
                <a:gd name="T48" fmla="*/ 2147483647 w 129"/>
                <a:gd name="T49" fmla="*/ 2147483647 h 66"/>
                <a:gd name="T50" fmla="*/ 2147483647 w 129"/>
                <a:gd name="T51" fmla="*/ 2147483647 h 66"/>
                <a:gd name="T52" fmla="*/ 2147483647 w 129"/>
                <a:gd name="T53" fmla="*/ 2147483647 h 66"/>
                <a:gd name="T54" fmla="*/ 2147483647 w 129"/>
                <a:gd name="T55" fmla="*/ 2147483647 h 66"/>
                <a:gd name="T56" fmla="*/ 2147483647 w 129"/>
                <a:gd name="T57" fmla="*/ 2147483647 h 66"/>
                <a:gd name="T58" fmla="*/ 2147483647 w 129"/>
                <a:gd name="T59" fmla="*/ 2147483647 h 66"/>
                <a:gd name="T60" fmla="*/ 2147483647 w 129"/>
                <a:gd name="T61" fmla="*/ 2147483647 h 66"/>
                <a:gd name="T62" fmla="*/ 2147483647 w 129"/>
                <a:gd name="T63" fmla="*/ 2147483647 h 66"/>
                <a:gd name="T64" fmla="*/ 2147483647 w 129"/>
                <a:gd name="T65" fmla="*/ 2147483647 h 66"/>
                <a:gd name="T66" fmla="*/ 2147483647 w 129"/>
                <a:gd name="T67" fmla="*/ 2147483647 h 66"/>
                <a:gd name="T68" fmla="*/ 2147483647 w 129"/>
                <a:gd name="T69" fmla="*/ 2147483647 h 66"/>
                <a:gd name="T70" fmla="*/ 2147483647 w 129"/>
                <a:gd name="T71" fmla="*/ 2147483647 h 66"/>
                <a:gd name="T72" fmla="*/ 2147483647 w 129"/>
                <a:gd name="T73" fmla="*/ 2147483647 h 66"/>
                <a:gd name="T74" fmla="*/ 2147483647 w 129"/>
                <a:gd name="T75" fmla="*/ 2147483647 h 66"/>
                <a:gd name="T76" fmla="*/ 2147483647 w 129"/>
                <a:gd name="T77" fmla="*/ 2147483647 h 66"/>
                <a:gd name="T78" fmla="*/ 2147483647 w 129"/>
                <a:gd name="T79" fmla="*/ 2147483647 h 66"/>
                <a:gd name="T80" fmla="*/ 2147483647 w 129"/>
                <a:gd name="T81" fmla="*/ 2147483647 h 66"/>
                <a:gd name="T82" fmla="*/ 2147483647 w 129"/>
                <a:gd name="T83" fmla="*/ 2147483647 h 66"/>
                <a:gd name="T84" fmla="*/ 2147483647 w 129"/>
                <a:gd name="T85" fmla="*/ 2147483647 h 66"/>
                <a:gd name="T86" fmla="*/ 2147483647 w 129"/>
                <a:gd name="T87" fmla="*/ 2147483647 h 66"/>
                <a:gd name="T88" fmla="*/ 2147483647 w 129"/>
                <a:gd name="T89" fmla="*/ 2147483647 h 66"/>
                <a:gd name="T90" fmla="*/ 2147483647 w 129"/>
                <a:gd name="T91" fmla="*/ 2147483647 h 66"/>
                <a:gd name="T92" fmla="*/ 2147483647 w 129"/>
                <a:gd name="T93" fmla="*/ 2147483647 h 66"/>
                <a:gd name="T94" fmla="*/ 2147483647 w 129"/>
                <a:gd name="T95" fmla="*/ 2147483647 h 66"/>
                <a:gd name="T96" fmla="*/ 2147483647 w 129"/>
                <a:gd name="T97" fmla="*/ 2147483647 h 66"/>
                <a:gd name="T98" fmla="*/ 2147483647 w 129"/>
                <a:gd name="T99" fmla="*/ 2147483647 h 66"/>
                <a:gd name="T100" fmla="*/ 2147483647 w 129"/>
                <a:gd name="T101" fmla="*/ 0 h 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"/>
                <a:gd name="T154" fmla="*/ 0 h 66"/>
                <a:gd name="T155" fmla="*/ 129 w 129"/>
                <a:gd name="T156" fmla="*/ 66 h 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" h="66">
                  <a:moveTo>
                    <a:pt x="129" y="0"/>
                  </a:moveTo>
                  <a:lnTo>
                    <a:pt x="129" y="16"/>
                  </a:lnTo>
                  <a:lnTo>
                    <a:pt x="123" y="16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0" y="22"/>
                  </a:lnTo>
                  <a:lnTo>
                    <a:pt x="103" y="22"/>
                  </a:lnTo>
                  <a:lnTo>
                    <a:pt x="103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84" y="37"/>
                  </a:lnTo>
                  <a:lnTo>
                    <a:pt x="84" y="44"/>
                  </a:lnTo>
                  <a:lnTo>
                    <a:pt x="90" y="37"/>
                  </a:lnTo>
                  <a:lnTo>
                    <a:pt x="96" y="37"/>
                  </a:lnTo>
                  <a:lnTo>
                    <a:pt x="103" y="37"/>
                  </a:lnTo>
                  <a:lnTo>
                    <a:pt x="110" y="37"/>
                  </a:lnTo>
                  <a:lnTo>
                    <a:pt x="116" y="37"/>
                  </a:lnTo>
                  <a:lnTo>
                    <a:pt x="123" y="37"/>
                  </a:lnTo>
                  <a:lnTo>
                    <a:pt x="123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66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03" y="59"/>
                  </a:lnTo>
                  <a:lnTo>
                    <a:pt x="96" y="59"/>
                  </a:lnTo>
                  <a:lnTo>
                    <a:pt x="90" y="66"/>
                  </a:lnTo>
                  <a:lnTo>
                    <a:pt x="90" y="59"/>
                  </a:lnTo>
                  <a:lnTo>
                    <a:pt x="84" y="59"/>
                  </a:lnTo>
                  <a:lnTo>
                    <a:pt x="84" y="52"/>
                  </a:lnTo>
                  <a:lnTo>
                    <a:pt x="77" y="52"/>
                  </a:lnTo>
                  <a:lnTo>
                    <a:pt x="77" y="59"/>
                  </a:lnTo>
                  <a:lnTo>
                    <a:pt x="71" y="52"/>
                  </a:lnTo>
                  <a:lnTo>
                    <a:pt x="71" y="59"/>
                  </a:lnTo>
                  <a:lnTo>
                    <a:pt x="64" y="59"/>
                  </a:lnTo>
                  <a:lnTo>
                    <a:pt x="64" y="52"/>
                  </a:lnTo>
                  <a:lnTo>
                    <a:pt x="57" y="52"/>
                  </a:lnTo>
                  <a:lnTo>
                    <a:pt x="57" y="44"/>
                  </a:lnTo>
                  <a:lnTo>
                    <a:pt x="51" y="44"/>
                  </a:lnTo>
                  <a:lnTo>
                    <a:pt x="51" y="37"/>
                  </a:lnTo>
                  <a:lnTo>
                    <a:pt x="45" y="37"/>
                  </a:lnTo>
                  <a:lnTo>
                    <a:pt x="38" y="37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32" y="37"/>
                  </a:lnTo>
                  <a:lnTo>
                    <a:pt x="25" y="37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37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22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19" y="16"/>
                  </a:lnTo>
                  <a:lnTo>
                    <a:pt x="25" y="16"/>
                  </a:lnTo>
                  <a:lnTo>
                    <a:pt x="32" y="22"/>
                  </a:lnTo>
                  <a:lnTo>
                    <a:pt x="38" y="22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84" y="16"/>
                  </a:lnTo>
                  <a:lnTo>
                    <a:pt x="90" y="16"/>
                  </a:lnTo>
                  <a:lnTo>
                    <a:pt x="96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0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2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2" name="Freeform 9"/>
            <p:cNvSpPr>
              <a:spLocks/>
            </p:cNvSpPr>
            <p:nvPr/>
          </p:nvSpPr>
          <p:spPr bwMode="auto">
            <a:xfrm>
              <a:off x="1628775" y="4208463"/>
              <a:ext cx="84138" cy="180975"/>
            </a:xfrm>
            <a:custGeom>
              <a:avLst/>
              <a:gdLst>
                <a:gd name="T0" fmla="*/ 2147483647 w 52"/>
                <a:gd name="T1" fmla="*/ 2147483647 h 102"/>
                <a:gd name="T2" fmla="*/ 2147483647 w 52"/>
                <a:gd name="T3" fmla="*/ 2147483647 h 102"/>
                <a:gd name="T4" fmla="*/ 2147483647 w 52"/>
                <a:gd name="T5" fmla="*/ 2147483647 h 102"/>
                <a:gd name="T6" fmla="*/ 2147483647 w 52"/>
                <a:gd name="T7" fmla="*/ 2147483647 h 102"/>
                <a:gd name="T8" fmla="*/ 2147483647 w 52"/>
                <a:gd name="T9" fmla="*/ 2147483647 h 102"/>
                <a:gd name="T10" fmla="*/ 2147483647 w 52"/>
                <a:gd name="T11" fmla="*/ 2147483647 h 102"/>
                <a:gd name="T12" fmla="*/ 2147483647 w 52"/>
                <a:gd name="T13" fmla="*/ 2147483647 h 102"/>
                <a:gd name="T14" fmla="*/ 2147483647 w 52"/>
                <a:gd name="T15" fmla="*/ 2147483647 h 102"/>
                <a:gd name="T16" fmla="*/ 2147483647 w 52"/>
                <a:gd name="T17" fmla="*/ 2147483647 h 102"/>
                <a:gd name="T18" fmla="*/ 2147483647 w 52"/>
                <a:gd name="T19" fmla="*/ 2147483647 h 102"/>
                <a:gd name="T20" fmla="*/ 2147483647 w 52"/>
                <a:gd name="T21" fmla="*/ 2147483647 h 102"/>
                <a:gd name="T22" fmla="*/ 2147483647 w 52"/>
                <a:gd name="T23" fmla="*/ 2147483647 h 102"/>
                <a:gd name="T24" fmla="*/ 2147483647 w 52"/>
                <a:gd name="T25" fmla="*/ 2147483647 h 102"/>
                <a:gd name="T26" fmla="*/ 2147483647 w 52"/>
                <a:gd name="T27" fmla="*/ 2147483647 h 102"/>
                <a:gd name="T28" fmla="*/ 2147483647 w 52"/>
                <a:gd name="T29" fmla="*/ 2147483647 h 102"/>
                <a:gd name="T30" fmla="*/ 2147483647 w 52"/>
                <a:gd name="T31" fmla="*/ 2147483647 h 102"/>
                <a:gd name="T32" fmla="*/ 2147483647 w 52"/>
                <a:gd name="T33" fmla="*/ 2147483647 h 102"/>
                <a:gd name="T34" fmla="*/ 2147483647 w 52"/>
                <a:gd name="T35" fmla="*/ 2147483647 h 102"/>
                <a:gd name="T36" fmla="*/ 0 w 52"/>
                <a:gd name="T37" fmla="*/ 2147483647 h 102"/>
                <a:gd name="T38" fmla="*/ 0 w 52"/>
                <a:gd name="T39" fmla="*/ 2147483647 h 102"/>
                <a:gd name="T40" fmla="*/ 0 w 52"/>
                <a:gd name="T41" fmla="*/ 2147483647 h 102"/>
                <a:gd name="T42" fmla="*/ 2147483647 w 52"/>
                <a:gd name="T43" fmla="*/ 2147483647 h 102"/>
                <a:gd name="T44" fmla="*/ 2147483647 w 52"/>
                <a:gd name="T45" fmla="*/ 2147483647 h 102"/>
                <a:gd name="T46" fmla="*/ 2147483647 w 52"/>
                <a:gd name="T47" fmla="*/ 2147483647 h 102"/>
                <a:gd name="T48" fmla="*/ 2147483647 w 52"/>
                <a:gd name="T49" fmla="*/ 2147483647 h 102"/>
                <a:gd name="T50" fmla="*/ 2147483647 w 52"/>
                <a:gd name="T51" fmla="*/ 2147483647 h 102"/>
                <a:gd name="T52" fmla="*/ 2147483647 w 52"/>
                <a:gd name="T53" fmla="*/ 2147483647 h 102"/>
                <a:gd name="T54" fmla="*/ 2147483647 w 52"/>
                <a:gd name="T55" fmla="*/ 2147483647 h 102"/>
                <a:gd name="T56" fmla="*/ 2147483647 w 52"/>
                <a:gd name="T57" fmla="*/ 2147483647 h 102"/>
                <a:gd name="T58" fmla="*/ 2147483647 w 52"/>
                <a:gd name="T59" fmla="*/ 0 h 102"/>
                <a:gd name="T60" fmla="*/ 2147483647 w 52"/>
                <a:gd name="T61" fmla="*/ 0 h 102"/>
                <a:gd name="T62" fmla="*/ 2147483647 w 52"/>
                <a:gd name="T63" fmla="*/ 2147483647 h 102"/>
                <a:gd name="T64" fmla="*/ 2147483647 w 52"/>
                <a:gd name="T65" fmla="*/ 2147483647 h 102"/>
                <a:gd name="T66" fmla="*/ 2147483647 w 52"/>
                <a:gd name="T67" fmla="*/ 214748364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2"/>
                <a:gd name="T103" fmla="*/ 0 h 102"/>
                <a:gd name="T104" fmla="*/ 52 w 52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2" h="102">
                  <a:moveTo>
                    <a:pt x="52" y="8"/>
                  </a:moveTo>
                  <a:lnTo>
                    <a:pt x="52" y="102"/>
                  </a:lnTo>
                  <a:lnTo>
                    <a:pt x="46" y="102"/>
                  </a:lnTo>
                  <a:lnTo>
                    <a:pt x="39" y="102"/>
                  </a:lnTo>
                  <a:lnTo>
                    <a:pt x="39" y="96"/>
                  </a:lnTo>
                  <a:lnTo>
                    <a:pt x="46" y="96"/>
                  </a:lnTo>
                  <a:lnTo>
                    <a:pt x="46" y="88"/>
                  </a:lnTo>
                  <a:lnTo>
                    <a:pt x="46" y="80"/>
                  </a:lnTo>
                  <a:lnTo>
                    <a:pt x="39" y="74"/>
                  </a:lnTo>
                  <a:lnTo>
                    <a:pt x="33" y="74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13" y="66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3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3" name="Freeform 10"/>
            <p:cNvSpPr>
              <a:spLocks/>
            </p:cNvSpPr>
            <p:nvPr/>
          </p:nvSpPr>
          <p:spPr bwMode="auto">
            <a:xfrm>
              <a:off x="1628775" y="4208463"/>
              <a:ext cx="84138" cy="180975"/>
            </a:xfrm>
            <a:custGeom>
              <a:avLst/>
              <a:gdLst>
                <a:gd name="T0" fmla="*/ 2147483647 w 52"/>
                <a:gd name="T1" fmla="*/ 2147483647 h 102"/>
                <a:gd name="T2" fmla="*/ 2147483647 w 52"/>
                <a:gd name="T3" fmla="*/ 2147483647 h 102"/>
                <a:gd name="T4" fmla="*/ 2147483647 w 52"/>
                <a:gd name="T5" fmla="*/ 2147483647 h 102"/>
                <a:gd name="T6" fmla="*/ 2147483647 w 52"/>
                <a:gd name="T7" fmla="*/ 2147483647 h 102"/>
                <a:gd name="T8" fmla="*/ 2147483647 w 52"/>
                <a:gd name="T9" fmla="*/ 2147483647 h 102"/>
                <a:gd name="T10" fmla="*/ 2147483647 w 52"/>
                <a:gd name="T11" fmla="*/ 2147483647 h 102"/>
                <a:gd name="T12" fmla="*/ 2147483647 w 52"/>
                <a:gd name="T13" fmla="*/ 2147483647 h 102"/>
                <a:gd name="T14" fmla="*/ 2147483647 w 52"/>
                <a:gd name="T15" fmla="*/ 2147483647 h 102"/>
                <a:gd name="T16" fmla="*/ 2147483647 w 52"/>
                <a:gd name="T17" fmla="*/ 2147483647 h 102"/>
                <a:gd name="T18" fmla="*/ 2147483647 w 52"/>
                <a:gd name="T19" fmla="*/ 2147483647 h 102"/>
                <a:gd name="T20" fmla="*/ 2147483647 w 52"/>
                <a:gd name="T21" fmla="*/ 2147483647 h 102"/>
                <a:gd name="T22" fmla="*/ 2147483647 w 52"/>
                <a:gd name="T23" fmla="*/ 2147483647 h 102"/>
                <a:gd name="T24" fmla="*/ 2147483647 w 52"/>
                <a:gd name="T25" fmla="*/ 2147483647 h 102"/>
                <a:gd name="T26" fmla="*/ 2147483647 w 52"/>
                <a:gd name="T27" fmla="*/ 2147483647 h 102"/>
                <a:gd name="T28" fmla="*/ 2147483647 w 52"/>
                <a:gd name="T29" fmla="*/ 2147483647 h 102"/>
                <a:gd name="T30" fmla="*/ 2147483647 w 52"/>
                <a:gd name="T31" fmla="*/ 2147483647 h 102"/>
                <a:gd name="T32" fmla="*/ 2147483647 w 52"/>
                <a:gd name="T33" fmla="*/ 2147483647 h 102"/>
                <a:gd name="T34" fmla="*/ 0 w 52"/>
                <a:gd name="T35" fmla="*/ 2147483647 h 102"/>
                <a:gd name="T36" fmla="*/ 0 w 52"/>
                <a:gd name="T37" fmla="*/ 2147483647 h 102"/>
                <a:gd name="T38" fmla="*/ 0 w 52"/>
                <a:gd name="T39" fmla="*/ 2147483647 h 102"/>
                <a:gd name="T40" fmla="*/ 0 w 52"/>
                <a:gd name="T41" fmla="*/ 2147483647 h 102"/>
                <a:gd name="T42" fmla="*/ 2147483647 w 52"/>
                <a:gd name="T43" fmla="*/ 2147483647 h 102"/>
                <a:gd name="T44" fmla="*/ 2147483647 w 52"/>
                <a:gd name="T45" fmla="*/ 2147483647 h 102"/>
                <a:gd name="T46" fmla="*/ 2147483647 w 52"/>
                <a:gd name="T47" fmla="*/ 2147483647 h 102"/>
                <a:gd name="T48" fmla="*/ 2147483647 w 52"/>
                <a:gd name="T49" fmla="*/ 2147483647 h 102"/>
                <a:gd name="T50" fmla="*/ 2147483647 w 52"/>
                <a:gd name="T51" fmla="*/ 2147483647 h 102"/>
                <a:gd name="T52" fmla="*/ 2147483647 w 52"/>
                <a:gd name="T53" fmla="*/ 2147483647 h 102"/>
                <a:gd name="T54" fmla="*/ 2147483647 w 52"/>
                <a:gd name="T55" fmla="*/ 2147483647 h 102"/>
                <a:gd name="T56" fmla="*/ 2147483647 w 52"/>
                <a:gd name="T57" fmla="*/ 2147483647 h 102"/>
                <a:gd name="T58" fmla="*/ 2147483647 w 52"/>
                <a:gd name="T59" fmla="*/ 0 h 102"/>
                <a:gd name="T60" fmla="*/ 2147483647 w 52"/>
                <a:gd name="T61" fmla="*/ 2147483647 h 102"/>
                <a:gd name="T62" fmla="*/ 2147483647 w 52"/>
                <a:gd name="T63" fmla="*/ 2147483647 h 102"/>
                <a:gd name="T64" fmla="*/ 2147483647 w 52"/>
                <a:gd name="T65" fmla="*/ 2147483647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2"/>
                <a:gd name="T100" fmla="*/ 0 h 102"/>
                <a:gd name="T101" fmla="*/ 52 w 52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2" h="102">
                  <a:moveTo>
                    <a:pt x="52" y="8"/>
                  </a:moveTo>
                  <a:lnTo>
                    <a:pt x="52" y="102"/>
                  </a:lnTo>
                  <a:lnTo>
                    <a:pt x="46" y="102"/>
                  </a:lnTo>
                  <a:lnTo>
                    <a:pt x="39" y="102"/>
                  </a:lnTo>
                  <a:lnTo>
                    <a:pt x="39" y="96"/>
                  </a:lnTo>
                  <a:lnTo>
                    <a:pt x="46" y="96"/>
                  </a:lnTo>
                  <a:lnTo>
                    <a:pt x="46" y="88"/>
                  </a:lnTo>
                  <a:lnTo>
                    <a:pt x="46" y="80"/>
                  </a:lnTo>
                  <a:lnTo>
                    <a:pt x="39" y="74"/>
                  </a:lnTo>
                  <a:lnTo>
                    <a:pt x="33" y="74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13" y="66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3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4" name="Freeform 11"/>
            <p:cNvSpPr>
              <a:spLocks/>
            </p:cNvSpPr>
            <p:nvPr/>
          </p:nvSpPr>
          <p:spPr bwMode="auto">
            <a:xfrm>
              <a:off x="1544638" y="3873500"/>
              <a:ext cx="168275" cy="244475"/>
            </a:xfrm>
            <a:custGeom>
              <a:avLst/>
              <a:gdLst>
                <a:gd name="T0" fmla="*/ 0 w 104"/>
                <a:gd name="T1" fmla="*/ 0 h 138"/>
                <a:gd name="T2" fmla="*/ 2147483647 w 104"/>
                <a:gd name="T3" fmla="*/ 0 h 138"/>
                <a:gd name="T4" fmla="*/ 2147483647 w 104"/>
                <a:gd name="T5" fmla="*/ 2147483647 h 138"/>
                <a:gd name="T6" fmla="*/ 2147483647 w 104"/>
                <a:gd name="T7" fmla="*/ 2147483647 h 138"/>
                <a:gd name="T8" fmla="*/ 2147483647 w 104"/>
                <a:gd name="T9" fmla="*/ 2147483647 h 138"/>
                <a:gd name="T10" fmla="*/ 2147483647 w 104"/>
                <a:gd name="T11" fmla="*/ 2147483647 h 138"/>
                <a:gd name="T12" fmla="*/ 2147483647 w 104"/>
                <a:gd name="T13" fmla="*/ 2147483647 h 138"/>
                <a:gd name="T14" fmla="*/ 2147483647 w 104"/>
                <a:gd name="T15" fmla="*/ 2147483647 h 138"/>
                <a:gd name="T16" fmla="*/ 2147483647 w 104"/>
                <a:gd name="T17" fmla="*/ 2147483647 h 138"/>
                <a:gd name="T18" fmla="*/ 2147483647 w 104"/>
                <a:gd name="T19" fmla="*/ 2147483647 h 138"/>
                <a:gd name="T20" fmla="*/ 2147483647 w 104"/>
                <a:gd name="T21" fmla="*/ 2147483647 h 138"/>
                <a:gd name="T22" fmla="*/ 2147483647 w 104"/>
                <a:gd name="T23" fmla="*/ 2147483647 h 138"/>
                <a:gd name="T24" fmla="*/ 2147483647 w 104"/>
                <a:gd name="T25" fmla="*/ 2147483647 h 138"/>
                <a:gd name="T26" fmla="*/ 2147483647 w 104"/>
                <a:gd name="T27" fmla="*/ 2147483647 h 138"/>
                <a:gd name="T28" fmla="*/ 2147483647 w 104"/>
                <a:gd name="T29" fmla="*/ 2147483647 h 138"/>
                <a:gd name="T30" fmla="*/ 2147483647 w 104"/>
                <a:gd name="T31" fmla="*/ 2147483647 h 138"/>
                <a:gd name="T32" fmla="*/ 2147483647 w 104"/>
                <a:gd name="T33" fmla="*/ 2147483647 h 138"/>
                <a:gd name="T34" fmla="*/ 2147483647 w 104"/>
                <a:gd name="T35" fmla="*/ 2147483647 h 138"/>
                <a:gd name="T36" fmla="*/ 2147483647 w 104"/>
                <a:gd name="T37" fmla="*/ 2147483647 h 138"/>
                <a:gd name="T38" fmla="*/ 2147483647 w 104"/>
                <a:gd name="T39" fmla="*/ 2147483647 h 138"/>
                <a:gd name="T40" fmla="*/ 2147483647 w 104"/>
                <a:gd name="T41" fmla="*/ 2147483647 h 138"/>
                <a:gd name="T42" fmla="*/ 2147483647 w 104"/>
                <a:gd name="T43" fmla="*/ 2147483647 h 138"/>
                <a:gd name="T44" fmla="*/ 2147483647 w 104"/>
                <a:gd name="T45" fmla="*/ 2147483647 h 138"/>
                <a:gd name="T46" fmla="*/ 2147483647 w 104"/>
                <a:gd name="T47" fmla="*/ 2147483647 h 138"/>
                <a:gd name="T48" fmla="*/ 2147483647 w 104"/>
                <a:gd name="T49" fmla="*/ 2147483647 h 138"/>
                <a:gd name="T50" fmla="*/ 2147483647 w 104"/>
                <a:gd name="T51" fmla="*/ 2147483647 h 138"/>
                <a:gd name="T52" fmla="*/ 2147483647 w 104"/>
                <a:gd name="T53" fmla="*/ 2147483647 h 138"/>
                <a:gd name="T54" fmla="*/ 2147483647 w 104"/>
                <a:gd name="T55" fmla="*/ 2147483647 h 138"/>
                <a:gd name="T56" fmla="*/ 2147483647 w 104"/>
                <a:gd name="T57" fmla="*/ 2147483647 h 138"/>
                <a:gd name="T58" fmla="*/ 2147483647 w 104"/>
                <a:gd name="T59" fmla="*/ 2147483647 h 138"/>
                <a:gd name="T60" fmla="*/ 2147483647 w 104"/>
                <a:gd name="T61" fmla="*/ 2147483647 h 138"/>
                <a:gd name="T62" fmla="*/ 0 w 104"/>
                <a:gd name="T63" fmla="*/ 2147483647 h 138"/>
                <a:gd name="T64" fmla="*/ 0 w 104"/>
                <a:gd name="T65" fmla="*/ 0 h 1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38"/>
                <a:gd name="T101" fmla="*/ 104 w 104"/>
                <a:gd name="T102" fmla="*/ 138 h 1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38">
                  <a:moveTo>
                    <a:pt x="0" y="0"/>
                  </a:moveTo>
                  <a:lnTo>
                    <a:pt x="104" y="0"/>
                  </a:lnTo>
                  <a:lnTo>
                    <a:pt x="104" y="138"/>
                  </a:lnTo>
                  <a:lnTo>
                    <a:pt x="98" y="138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5" y="132"/>
                  </a:lnTo>
                  <a:lnTo>
                    <a:pt x="85" y="124"/>
                  </a:lnTo>
                  <a:lnTo>
                    <a:pt x="78" y="124"/>
                  </a:lnTo>
                  <a:lnTo>
                    <a:pt x="78" y="116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65" y="88"/>
                  </a:lnTo>
                  <a:lnTo>
                    <a:pt x="65" y="80"/>
                  </a:lnTo>
                  <a:lnTo>
                    <a:pt x="65" y="72"/>
                  </a:lnTo>
                  <a:lnTo>
                    <a:pt x="65" y="66"/>
                  </a:lnTo>
                  <a:lnTo>
                    <a:pt x="59" y="58"/>
                  </a:lnTo>
                  <a:lnTo>
                    <a:pt x="52" y="58"/>
                  </a:lnTo>
                  <a:lnTo>
                    <a:pt x="46" y="51"/>
                  </a:lnTo>
                  <a:lnTo>
                    <a:pt x="39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20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5" name="Freeform 12"/>
            <p:cNvSpPr>
              <a:spLocks/>
            </p:cNvSpPr>
            <p:nvPr/>
          </p:nvSpPr>
          <p:spPr bwMode="auto">
            <a:xfrm>
              <a:off x="1544638" y="3873500"/>
              <a:ext cx="168275" cy="244475"/>
            </a:xfrm>
            <a:custGeom>
              <a:avLst/>
              <a:gdLst>
                <a:gd name="T0" fmla="*/ 2147483647 w 104"/>
                <a:gd name="T1" fmla="*/ 0 h 138"/>
                <a:gd name="T2" fmla="*/ 2147483647 w 104"/>
                <a:gd name="T3" fmla="*/ 2147483647 h 138"/>
                <a:gd name="T4" fmla="*/ 2147483647 w 104"/>
                <a:gd name="T5" fmla="*/ 2147483647 h 138"/>
                <a:gd name="T6" fmla="*/ 2147483647 w 104"/>
                <a:gd name="T7" fmla="*/ 2147483647 h 138"/>
                <a:gd name="T8" fmla="*/ 2147483647 w 104"/>
                <a:gd name="T9" fmla="*/ 2147483647 h 138"/>
                <a:gd name="T10" fmla="*/ 2147483647 w 104"/>
                <a:gd name="T11" fmla="*/ 2147483647 h 138"/>
                <a:gd name="T12" fmla="*/ 2147483647 w 104"/>
                <a:gd name="T13" fmla="*/ 2147483647 h 138"/>
                <a:gd name="T14" fmla="*/ 2147483647 w 104"/>
                <a:gd name="T15" fmla="*/ 2147483647 h 138"/>
                <a:gd name="T16" fmla="*/ 2147483647 w 104"/>
                <a:gd name="T17" fmla="*/ 2147483647 h 138"/>
                <a:gd name="T18" fmla="*/ 2147483647 w 104"/>
                <a:gd name="T19" fmla="*/ 2147483647 h 138"/>
                <a:gd name="T20" fmla="*/ 2147483647 w 104"/>
                <a:gd name="T21" fmla="*/ 2147483647 h 138"/>
                <a:gd name="T22" fmla="*/ 2147483647 w 104"/>
                <a:gd name="T23" fmla="*/ 2147483647 h 138"/>
                <a:gd name="T24" fmla="*/ 2147483647 w 104"/>
                <a:gd name="T25" fmla="*/ 2147483647 h 138"/>
                <a:gd name="T26" fmla="*/ 2147483647 w 104"/>
                <a:gd name="T27" fmla="*/ 2147483647 h 138"/>
                <a:gd name="T28" fmla="*/ 2147483647 w 104"/>
                <a:gd name="T29" fmla="*/ 2147483647 h 138"/>
                <a:gd name="T30" fmla="*/ 2147483647 w 104"/>
                <a:gd name="T31" fmla="*/ 2147483647 h 138"/>
                <a:gd name="T32" fmla="*/ 2147483647 w 104"/>
                <a:gd name="T33" fmla="*/ 2147483647 h 138"/>
                <a:gd name="T34" fmla="*/ 2147483647 w 104"/>
                <a:gd name="T35" fmla="*/ 2147483647 h 138"/>
                <a:gd name="T36" fmla="*/ 2147483647 w 104"/>
                <a:gd name="T37" fmla="*/ 2147483647 h 138"/>
                <a:gd name="T38" fmla="*/ 2147483647 w 104"/>
                <a:gd name="T39" fmla="*/ 2147483647 h 138"/>
                <a:gd name="T40" fmla="*/ 2147483647 w 104"/>
                <a:gd name="T41" fmla="*/ 2147483647 h 138"/>
                <a:gd name="T42" fmla="*/ 2147483647 w 104"/>
                <a:gd name="T43" fmla="*/ 2147483647 h 138"/>
                <a:gd name="T44" fmla="*/ 2147483647 w 104"/>
                <a:gd name="T45" fmla="*/ 2147483647 h 138"/>
                <a:gd name="T46" fmla="*/ 2147483647 w 104"/>
                <a:gd name="T47" fmla="*/ 2147483647 h 138"/>
                <a:gd name="T48" fmla="*/ 2147483647 w 104"/>
                <a:gd name="T49" fmla="*/ 2147483647 h 138"/>
                <a:gd name="T50" fmla="*/ 2147483647 w 104"/>
                <a:gd name="T51" fmla="*/ 2147483647 h 138"/>
                <a:gd name="T52" fmla="*/ 2147483647 w 104"/>
                <a:gd name="T53" fmla="*/ 2147483647 h 138"/>
                <a:gd name="T54" fmla="*/ 2147483647 w 104"/>
                <a:gd name="T55" fmla="*/ 2147483647 h 138"/>
                <a:gd name="T56" fmla="*/ 2147483647 w 104"/>
                <a:gd name="T57" fmla="*/ 2147483647 h 138"/>
                <a:gd name="T58" fmla="*/ 2147483647 w 104"/>
                <a:gd name="T59" fmla="*/ 2147483647 h 138"/>
                <a:gd name="T60" fmla="*/ 2147483647 w 104"/>
                <a:gd name="T61" fmla="*/ 2147483647 h 138"/>
                <a:gd name="T62" fmla="*/ 0 w 104"/>
                <a:gd name="T63" fmla="*/ 0 h 1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4"/>
                <a:gd name="T97" fmla="*/ 0 h 138"/>
                <a:gd name="T98" fmla="*/ 104 w 104"/>
                <a:gd name="T99" fmla="*/ 138 h 13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4" h="138">
                  <a:moveTo>
                    <a:pt x="0" y="0"/>
                  </a:moveTo>
                  <a:lnTo>
                    <a:pt x="104" y="0"/>
                  </a:lnTo>
                  <a:lnTo>
                    <a:pt x="104" y="138"/>
                  </a:lnTo>
                  <a:lnTo>
                    <a:pt x="98" y="138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5" y="132"/>
                  </a:lnTo>
                  <a:lnTo>
                    <a:pt x="85" y="124"/>
                  </a:lnTo>
                  <a:lnTo>
                    <a:pt x="78" y="124"/>
                  </a:lnTo>
                  <a:lnTo>
                    <a:pt x="78" y="116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65" y="88"/>
                  </a:lnTo>
                  <a:lnTo>
                    <a:pt x="65" y="80"/>
                  </a:lnTo>
                  <a:lnTo>
                    <a:pt x="65" y="72"/>
                  </a:lnTo>
                  <a:lnTo>
                    <a:pt x="65" y="66"/>
                  </a:lnTo>
                  <a:lnTo>
                    <a:pt x="59" y="58"/>
                  </a:lnTo>
                  <a:lnTo>
                    <a:pt x="52" y="58"/>
                  </a:lnTo>
                  <a:lnTo>
                    <a:pt x="46" y="51"/>
                  </a:lnTo>
                  <a:lnTo>
                    <a:pt x="39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20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6" name="Freeform 13"/>
            <p:cNvSpPr>
              <a:spLocks noEditPoints="1"/>
            </p:cNvSpPr>
            <p:nvPr/>
          </p:nvSpPr>
          <p:spPr bwMode="auto">
            <a:xfrm>
              <a:off x="1512888" y="3614738"/>
              <a:ext cx="200025" cy="258762"/>
            </a:xfrm>
            <a:custGeom>
              <a:avLst/>
              <a:gdLst>
                <a:gd name="T0" fmla="*/ 2147483647 w 124"/>
                <a:gd name="T1" fmla="*/ 2147483647 h 145"/>
                <a:gd name="T2" fmla="*/ 2147483647 w 124"/>
                <a:gd name="T3" fmla="*/ 2147483647 h 145"/>
                <a:gd name="T4" fmla="*/ 2147483647 w 124"/>
                <a:gd name="T5" fmla="*/ 2147483647 h 145"/>
                <a:gd name="T6" fmla="*/ 2147483647 w 124"/>
                <a:gd name="T7" fmla="*/ 2147483647 h 145"/>
                <a:gd name="T8" fmla="*/ 2147483647 w 124"/>
                <a:gd name="T9" fmla="*/ 2147483647 h 145"/>
                <a:gd name="T10" fmla="*/ 2147483647 w 124"/>
                <a:gd name="T11" fmla="*/ 2147483647 h 145"/>
                <a:gd name="T12" fmla="*/ 2147483647 w 124"/>
                <a:gd name="T13" fmla="*/ 2147483647 h 145"/>
                <a:gd name="T14" fmla="*/ 2147483647 w 124"/>
                <a:gd name="T15" fmla="*/ 2147483647 h 145"/>
                <a:gd name="T16" fmla="*/ 2147483647 w 124"/>
                <a:gd name="T17" fmla="*/ 2147483647 h 145"/>
                <a:gd name="T18" fmla="*/ 0 w 124"/>
                <a:gd name="T19" fmla="*/ 2147483647 h 145"/>
                <a:gd name="T20" fmla="*/ 0 w 124"/>
                <a:gd name="T21" fmla="*/ 2147483647 h 145"/>
                <a:gd name="T22" fmla="*/ 2147483647 w 124"/>
                <a:gd name="T23" fmla="*/ 2147483647 h 145"/>
                <a:gd name="T24" fmla="*/ 2147483647 w 124"/>
                <a:gd name="T25" fmla="*/ 2147483647 h 145"/>
                <a:gd name="T26" fmla="*/ 2147483647 w 124"/>
                <a:gd name="T27" fmla="*/ 2147483647 h 145"/>
                <a:gd name="T28" fmla="*/ 2147483647 w 124"/>
                <a:gd name="T29" fmla="*/ 2147483647 h 145"/>
                <a:gd name="T30" fmla="*/ 2147483647 w 124"/>
                <a:gd name="T31" fmla="*/ 2147483647 h 145"/>
                <a:gd name="T32" fmla="*/ 2147483647 w 124"/>
                <a:gd name="T33" fmla="*/ 2147483647 h 145"/>
                <a:gd name="T34" fmla="*/ 2147483647 w 124"/>
                <a:gd name="T35" fmla="*/ 2147483647 h 145"/>
                <a:gd name="T36" fmla="*/ 2147483647 w 124"/>
                <a:gd name="T37" fmla="*/ 2147483647 h 145"/>
                <a:gd name="T38" fmla="*/ 2147483647 w 124"/>
                <a:gd name="T39" fmla="*/ 2147483647 h 145"/>
                <a:gd name="T40" fmla="*/ 2147483647 w 124"/>
                <a:gd name="T41" fmla="*/ 2147483647 h 145"/>
                <a:gd name="T42" fmla="*/ 2147483647 w 124"/>
                <a:gd name="T43" fmla="*/ 2147483647 h 145"/>
                <a:gd name="T44" fmla="*/ 2147483647 w 124"/>
                <a:gd name="T45" fmla="*/ 2147483647 h 145"/>
                <a:gd name="T46" fmla="*/ 2147483647 w 124"/>
                <a:gd name="T47" fmla="*/ 2147483647 h 145"/>
                <a:gd name="T48" fmla="*/ 2147483647 w 124"/>
                <a:gd name="T49" fmla="*/ 2147483647 h 145"/>
                <a:gd name="T50" fmla="*/ 2147483647 w 124"/>
                <a:gd name="T51" fmla="*/ 2147483647 h 145"/>
                <a:gd name="T52" fmla="*/ 2147483647 w 124"/>
                <a:gd name="T53" fmla="*/ 2147483647 h 145"/>
                <a:gd name="T54" fmla="*/ 2147483647 w 124"/>
                <a:gd name="T55" fmla="*/ 2147483647 h 145"/>
                <a:gd name="T56" fmla="*/ 2147483647 w 124"/>
                <a:gd name="T57" fmla="*/ 2147483647 h 145"/>
                <a:gd name="T58" fmla="*/ 2147483647 w 124"/>
                <a:gd name="T59" fmla="*/ 2147483647 h 145"/>
                <a:gd name="T60" fmla="*/ 2147483647 w 124"/>
                <a:gd name="T61" fmla="*/ 2147483647 h 145"/>
                <a:gd name="T62" fmla="*/ 2147483647 w 124"/>
                <a:gd name="T63" fmla="*/ 2147483647 h 145"/>
                <a:gd name="T64" fmla="*/ 2147483647 w 124"/>
                <a:gd name="T65" fmla="*/ 2147483647 h 145"/>
                <a:gd name="T66" fmla="*/ 2147483647 w 124"/>
                <a:gd name="T67" fmla="*/ 2147483647 h 145"/>
                <a:gd name="T68" fmla="*/ 2147483647 w 124"/>
                <a:gd name="T69" fmla="*/ 2147483647 h 145"/>
                <a:gd name="T70" fmla="*/ 2147483647 w 124"/>
                <a:gd name="T71" fmla="*/ 0 h 145"/>
                <a:gd name="T72" fmla="*/ 2147483647 w 124"/>
                <a:gd name="T73" fmla="*/ 0 h 145"/>
                <a:gd name="T74" fmla="*/ 2147483647 w 124"/>
                <a:gd name="T75" fmla="*/ 0 h 145"/>
                <a:gd name="T76" fmla="*/ 2147483647 w 124"/>
                <a:gd name="T77" fmla="*/ 2147483647 h 145"/>
                <a:gd name="T78" fmla="*/ 2147483647 w 124"/>
                <a:gd name="T79" fmla="*/ 2147483647 h 145"/>
                <a:gd name="T80" fmla="*/ 2147483647 w 124"/>
                <a:gd name="T81" fmla="*/ 2147483647 h 145"/>
                <a:gd name="T82" fmla="*/ 2147483647 w 124"/>
                <a:gd name="T83" fmla="*/ 2147483647 h 145"/>
                <a:gd name="T84" fmla="*/ 2147483647 w 124"/>
                <a:gd name="T85" fmla="*/ 2147483647 h 145"/>
                <a:gd name="T86" fmla="*/ 2147483647 w 124"/>
                <a:gd name="T87" fmla="*/ 2147483647 h 145"/>
                <a:gd name="T88" fmla="*/ 2147483647 w 124"/>
                <a:gd name="T89" fmla="*/ 2147483647 h 145"/>
                <a:gd name="T90" fmla="*/ 2147483647 w 124"/>
                <a:gd name="T91" fmla="*/ 2147483647 h 145"/>
                <a:gd name="T92" fmla="*/ 2147483647 w 124"/>
                <a:gd name="T93" fmla="*/ 2147483647 h 145"/>
                <a:gd name="T94" fmla="*/ 2147483647 w 124"/>
                <a:gd name="T95" fmla="*/ 2147483647 h 145"/>
                <a:gd name="T96" fmla="*/ 2147483647 w 124"/>
                <a:gd name="T97" fmla="*/ 2147483647 h 145"/>
                <a:gd name="T98" fmla="*/ 2147483647 w 124"/>
                <a:gd name="T99" fmla="*/ 2147483647 h 145"/>
                <a:gd name="T100" fmla="*/ 2147483647 w 124"/>
                <a:gd name="T101" fmla="*/ 2147483647 h 145"/>
                <a:gd name="T102" fmla="*/ 2147483647 w 124"/>
                <a:gd name="T103" fmla="*/ 2147483647 h 145"/>
                <a:gd name="T104" fmla="*/ 2147483647 w 124"/>
                <a:gd name="T105" fmla="*/ 2147483647 h 145"/>
                <a:gd name="T106" fmla="*/ 2147483647 w 124"/>
                <a:gd name="T107" fmla="*/ 0 h 145"/>
                <a:gd name="T108" fmla="*/ 2147483647 w 124"/>
                <a:gd name="T109" fmla="*/ 0 h 145"/>
                <a:gd name="T110" fmla="*/ 2147483647 w 124"/>
                <a:gd name="T111" fmla="*/ 0 h 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"/>
                <a:gd name="T169" fmla="*/ 0 h 145"/>
                <a:gd name="T170" fmla="*/ 124 w 124"/>
                <a:gd name="T171" fmla="*/ 145 h 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" h="145">
                  <a:moveTo>
                    <a:pt x="124" y="44"/>
                  </a:moveTo>
                  <a:lnTo>
                    <a:pt x="124" y="145"/>
                  </a:lnTo>
                  <a:lnTo>
                    <a:pt x="20" y="145"/>
                  </a:lnTo>
                  <a:lnTo>
                    <a:pt x="14" y="145"/>
                  </a:lnTo>
                  <a:lnTo>
                    <a:pt x="14" y="138"/>
                  </a:lnTo>
                  <a:lnTo>
                    <a:pt x="7" y="130"/>
                  </a:lnTo>
                  <a:lnTo>
                    <a:pt x="7" y="124"/>
                  </a:lnTo>
                  <a:lnTo>
                    <a:pt x="7" y="116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7" y="94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14" y="72"/>
                  </a:lnTo>
                  <a:lnTo>
                    <a:pt x="14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50"/>
                  </a:lnTo>
                  <a:lnTo>
                    <a:pt x="33" y="44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20" y="14"/>
                  </a:lnTo>
                  <a:lnTo>
                    <a:pt x="20" y="7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79" y="7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8" y="36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1" y="44"/>
                  </a:lnTo>
                  <a:lnTo>
                    <a:pt x="118" y="44"/>
                  </a:lnTo>
                  <a:lnTo>
                    <a:pt x="124" y="44"/>
                  </a:lnTo>
                  <a:close/>
                  <a:moveTo>
                    <a:pt x="85" y="0"/>
                  </a:moveTo>
                  <a:lnTo>
                    <a:pt x="91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7" name="Freeform 14"/>
            <p:cNvSpPr>
              <a:spLocks/>
            </p:cNvSpPr>
            <p:nvPr/>
          </p:nvSpPr>
          <p:spPr bwMode="auto">
            <a:xfrm>
              <a:off x="1512888" y="3614738"/>
              <a:ext cx="200025" cy="258762"/>
            </a:xfrm>
            <a:custGeom>
              <a:avLst/>
              <a:gdLst>
                <a:gd name="T0" fmla="*/ 2147483647 w 124"/>
                <a:gd name="T1" fmla="*/ 2147483647 h 145"/>
                <a:gd name="T2" fmla="*/ 2147483647 w 124"/>
                <a:gd name="T3" fmla="*/ 2147483647 h 145"/>
                <a:gd name="T4" fmla="*/ 2147483647 w 124"/>
                <a:gd name="T5" fmla="*/ 2147483647 h 145"/>
                <a:gd name="T6" fmla="*/ 2147483647 w 124"/>
                <a:gd name="T7" fmla="*/ 2147483647 h 145"/>
                <a:gd name="T8" fmla="*/ 2147483647 w 124"/>
                <a:gd name="T9" fmla="*/ 2147483647 h 145"/>
                <a:gd name="T10" fmla="*/ 2147483647 w 124"/>
                <a:gd name="T11" fmla="*/ 2147483647 h 145"/>
                <a:gd name="T12" fmla="*/ 2147483647 w 124"/>
                <a:gd name="T13" fmla="*/ 2147483647 h 145"/>
                <a:gd name="T14" fmla="*/ 2147483647 w 124"/>
                <a:gd name="T15" fmla="*/ 2147483647 h 145"/>
                <a:gd name="T16" fmla="*/ 0 w 124"/>
                <a:gd name="T17" fmla="*/ 2147483647 h 145"/>
                <a:gd name="T18" fmla="*/ 0 w 124"/>
                <a:gd name="T19" fmla="*/ 2147483647 h 145"/>
                <a:gd name="T20" fmla="*/ 2147483647 w 124"/>
                <a:gd name="T21" fmla="*/ 2147483647 h 145"/>
                <a:gd name="T22" fmla="*/ 2147483647 w 124"/>
                <a:gd name="T23" fmla="*/ 2147483647 h 145"/>
                <a:gd name="T24" fmla="*/ 2147483647 w 124"/>
                <a:gd name="T25" fmla="*/ 2147483647 h 145"/>
                <a:gd name="T26" fmla="*/ 2147483647 w 124"/>
                <a:gd name="T27" fmla="*/ 2147483647 h 145"/>
                <a:gd name="T28" fmla="*/ 2147483647 w 124"/>
                <a:gd name="T29" fmla="*/ 2147483647 h 145"/>
                <a:gd name="T30" fmla="*/ 2147483647 w 124"/>
                <a:gd name="T31" fmla="*/ 2147483647 h 145"/>
                <a:gd name="T32" fmla="*/ 2147483647 w 124"/>
                <a:gd name="T33" fmla="*/ 2147483647 h 145"/>
                <a:gd name="T34" fmla="*/ 2147483647 w 124"/>
                <a:gd name="T35" fmla="*/ 2147483647 h 145"/>
                <a:gd name="T36" fmla="*/ 2147483647 w 124"/>
                <a:gd name="T37" fmla="*/ 2147483647 h 145"/>
                <a:gd name="T38" fmla="*/ 2147483647 w 124"/>
                <a:gd name="T39" fmla="*/ 2147483647 h 145"/>
                <a:gd name="T40" fmla="*/ 2147483647 w 124"/>
                <a:gd name="T41" fmla="*/ 2147483647 h 145"/>
                <a:gd name="T42" fmla="*/ 2147483647 w 124"/>
                <a:gd name="T43" fmla="*/ 2147483647 h 145"/>
                <a:gd name="T44" fmla="*/ 2147483647 w 124"/>
                <a:gd name="T45" fmla="*/ 2147483647 h 145"/>
                <a:gd name="T46" fmla="*/ 2147483647 w 124"/>
                <a:gd name="T47" fmla="*/ 2147483647 h 145"/>
                <a:gd name="T48" fmla="*/ 2147483647 w 124"/>
                <a:gd name="T49" fmla="*/ 2147483647 h 145"/>
                <a:gd name="T50" fmla="*/ 2147483647 w 124"/>
                <a:gd name="T51" fmla="*/ 2147483647 h 145"/>
                <a:gd name="T52" fmla="*/ 2147483647 w 124"/>
                <a:gd name="T53" fmla="*/ 2147483647 h 145"/>
                <a:gd name="T54" fmla="*/ 2147483647 w 124"/>
                <a:gd name="T55" fmla="*/ 2147483647 h 145"/>
                <a:gd name="T56" fmla="*/ 2147483647 w 124"/>
                <a:gd name="T57" fmla="*/ 2147483647 h 145"/>
                <a:gd name="T58" fmla="*/ 2147483647 w 124"/>
                <a:gd name="T59" fmla="*/ 2147483647 h 145"/>
                <a:gd name="T60" fmla="*/ 2147483647 w 124"/>
                <a:gd name="T61" fmla="*/ 2147483647 h 145"/>
                <a:gd name="T62" fmla="*/ 2147483647 w 124"/>
                <a:gd name="T63" fmla="*/ 0 h 145"/>
                <a:gd name="T64" fmla="*/ 2147483647 w 124"/>
                <a:gd name="T65" fmla="*/ 0 h 145"/>
                <a:gd name="T66" fmla="*/ 2147483647 w 124"/>
                <a:gd name="T67" fmla="*/ 0 h 145"/>
                <a:gd name="T68" fmla="*/ 2147483647 w 124"/>
                <a:gd name="T69" fmla="*/ 2147483647 h 145"/>
                <a:gd name="T70" fmla="*/ 2147483647 w 124"/>
                <a:gd name="T71" fmla="*/ 2147483647 h 145"/>
                <a:gd name="T72" fmla="*/ 2147483647 w 124"/>
                <a:gd name="T73" fmla="*/ 2147483647 h 145"/>
                <a:gd name="T74" fmla="*/ 2147483647 w 124"/>
                <a:gd name="T75" fmla="*/ 2147483647 h 145"/>
                <a:gd name="T76" fmla="*/ 2147483647 w 124"/>
                <a:gd name="T77" fmla="*/ 2147483647 h 145"/>
                <a:gd name="T78" fmla="*/ 2147483647 w 124"/>
                <a:gd name="T79" fmla="*/ 2147483647 h 145"/>
                <a:gd name="T80" fmla="*/ 2147483647 w 124"/>
                <a:gd name="T81" fmla="*/ 2147483647 h 145"/>
                <a:gd name="T82" fmla="*/ 2147483647 w 124"/>
                <a:gd name="T83" fmla="*/ 2147483647 h 145"/>
                <a:gd name="T84" fmla="*/ 2147483647 w 124"/>
                <a:gd name="T85" fmla="*/ 2147483647 h 145"/>
                <a:gd name="T86" fmla="*/ 2147483647 w 124"/>
                <a:gd name="T87" fmla="*/ 2147483647 h 145"/>
                <a:gd name="T88" fmla="*/ 2147483647 w 124"/>
                <a:gd name="T89" fmla="*/ 2147483647 h 145"/>
                <a:gd name="T90" fmla="*/ 2147483647 w 124"/>
                <a:gd name="T91" fmla="*/ 2147483647 h 145"/>
                <a:gd name="T92" fmla="*/ 2147483647 w 124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4"/>
                <a:gd name="T142" fmla="*/ 0 h 145"/>
                <a:gd name="T143" fmla="*/ 124 w 124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4" h="145">
                  <a:moveTo>
                    <a:pt x="124" y="44"/>
                  </a:moveTo>
                  <a:lnTo>
                    <a:pt x="124" y="145"/>
                  </a:lnTo>
                  <a:lnTo>
                    <a:pt x="20" y="145"/>
                  </a:lnTo>
                  <a:lnTo>
                    <a:pt x="14" y="145"/>
                  </a:lnTo>
                  <a:lnTo>
                    <a:pt x="14" y="138"/>
                  </a:lnTo>
                  <a:lnTo>
                    <a:pt x="7" y="130"/>
                  </a:lnTo>
                  <a:lnTo>
                    <a:pt x="7" y="124"/>
                  </a:lnTo>
                  <a:lnTo>
                    <a:pt x="7" y="116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7" y="94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14" y="72"/>
                  </a:lnTo>
                  <a:lnTo>
                    <a:pt x="14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50"/>
                  </a:lnTo>
                  <a:lnTo>
                    <a:pt x="33" y="44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20" y="14"/>
                  </a:lnTo>
                  <a:lnTo>
                    <a:pt x="20" y="7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79" y="7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8" y="36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1" y="44"/>
                  </a:lnTo>
                  <a:lnTo>
                    <a:pt x="118" y="44"/>
                  </a:lnTo>
                  <a:lnTo>
                    <a:pt x="124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8" name="Freeform 15"/>
            <p:cNvSpPr>
              <a:spLocks/>
            </p:cNvSpPr>
            <p:nvPr/>
          </p:nvSpPr>
          <p:spPr bwMode="auto">
            <a:xfrm>
              <a:off x="1649413" y="3614738"/>
              <a:ext cx="9525" cy="1587"/>
            </a:xfrm>
            <a:custGeom>
              <a:avLst/>
              <a:gdLst>
                <a:gd name="T0" fmla="*/ 0 w 6"/>
                <a:gd name="T1" fmla="*/ 0 h 1553"/>
                <a:gd name="T2" fmla="*/ 2147483647 w 6"/>
                <a:gd name="T3" fmla="*/ 0 h 1553"/>
                <a:gd name="T4" fmla="*/ 2147483647 w 6"/>
                <a:gd name="T5" fmla="*/ 0 h 1553"/>
                <a:gd name="T6" fmla="*/ 2147483647 w 6"/>
                <a:gd name="T7" fmla="*/ 0 h 1553"/>
                <a:gd name="T8" fmla="*/ 0 w 6"/>
                <a:gd name="T9" fmla="*/ 0 h 1553"/>
                <a:gd name="T10" fmla="*/ 0 w 6"/>
                <a:gd name="T11" fmla="*/ 0 h 15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1553"/>
                <a:gd name="T20" fmla="*/ 6 w 6"/>
                <a:gd name="T21" fmla="*/ 1553 h 15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1553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9" name="Freeform 16"/>
            <p:cNvSpPr>
              <a:spLocks noEditPoints="1"/>
            </p:cNvSpPr>
            <p:nvPr/>
          </p:nvSpPr>
          <p:spPr bwMode="auto">
            <a:xfrm>
              <a:off x="1493838" y="3460750"/>
              <a:ext cx="209550" cy="153988"/>
            </a:xfrm>
            <a:custGeom>
              <a:avLst/>
              <a:gdLst>
                <a:gd name="T0" fmla="*/ 2147483647 w 130"/>
                <a:gd name="T1" fmla="*/ 2147483647 h 87"/>
                <a:gd name="T2" fmla="*/ 0 w 130"/>
                <a:gd name="T3" fmla="*/ 0 h 87"/>
                <a:gd name="T4" fmla="*/ 2147483647 w 130"/>
                <a:gd name="T5" fmla="*/ 2147483647 h 87"/>
                <a:gd name="T6" fmla="*/ 0 w 130"/>
                <a:gd name="T7" fmla="*/ 0 h 87"/>
                <a:gd name="T8" fmla="*/ 2147483647 w 130"/>
                <a:gd name="T9" fmla="*/ 0 h 87"/>
                <a:gd name="T10" fmla="*/ 0 w 130"/>
                <a:gd name="T11" fmla="*/ 0 h 87"/>
                <a:gd name="T12" fmla="*/ 2147483647 w 130"/>
                <a:gd name="T13" fmla="*/ 2147483647 h 87"/>
                <a:gd name="T14" fmla="*/ 2147483647 w 130"/>
                <a:gd name="T15" fmla="*/ 2147483647 h 87"/>
                <a:gd name="T16" fmla="*/ 2147483647 w 130"/>
                <a:gd name="T17" fmla="*/ 2147483647 h 87"/>
                <a:gd name="T18" fmla="*/ 2147483647 w 130"/>
                <a:gd name="T19" fmla="*/ 2147483647 h 87"/>
                <a:gd name="T20" fmla="*/ 2147483647 w 130"/>
                <a:gd name="T21" fmla="*/ 2147483647 h 87"/>
                <a:gd name="T22" fmla="*/ 2147483647 w 130"/>
                <a:gd name="T23" fmla="*/ 2147483647 h 87"/>
                <a:gd name="T24" fmla="*/ 2147483647 w 130"/>
                <a:gd name="T25" fmla="*/ 2147483647 h 87"/>
                <a:gd name="T26" fmla="*/ 2147483647 w 130"/>
                <a:gd name="T27" fmla="*/ 2147483647 h 87"/>
                <a:gd name="T28" fmla="*/ 2147483647 w 130"/>
                <a:gd name="T29" fmla="*/ 2147483647 h 87"/>
                <a:gd name="T30" fmla="*/ 2147483647 w 130"/>
                <a:gd name="T31" fmla="*/ 2147483647 h 87"/>
                <a:gd name="T32" fmla="*/ 2147483647 w 130"/>
                <a:gd name="T33" fmla="*/ 2147483647 h 87"/>
                <a:gd name="T34" fmla="*/ 2147483647 w 130"/>
                <a:gd name="T35" fmla="*/ 2147483647 h 87"/>
                <a:gd name="T36" fmla="*/ 2147483647 w 130"/>
                <a:gd name="T37" fmla="*/ 2147483647 h 87"/>
                <a:gd name="T38" fmla="*/ 2147483647 w 130"/>
                <a:gd name="T39" fmla="*/ 2147483647 h 87"/>
                <a:gd name="T40" fmla="*/ 2147483647 w 130"/>
                <a:gd name="T41" fmla="*/ 2147483647 h 87"/>
                <a:gd name="T42" fmla="*/ 2147483647 w 130"/>
                <a:gd name="T43" fmla="*/ 2147483647 h 87"/>
                <a:gd name="T44" fmla="*/ 2147483647 w 130"/>
                <a:gd name="T45" fmla="*/ 2147483647 h 87"/>
                <a:gd name="T46" fmla="*/ 2147483647 w 130"/>
                <a:gd name="T47" fmla="*/ 2147483647 h 87"/>
                <a:gd name="T48" fmla="*/ 2147483647 w 130"/>
                <a:gd name="T49" fmla="*/ 2147483647 h 87"/>
                <a:gd name="T50" fmla="*/ 2147483647 w 130"/>
                <a:gd name="T51" fmla="*/ 2147483647 h 87"/>
                <a:gd name="T52" fmla="*/ 2147483647 w 130"/>
                <a:gd name="T53" fmla="*/ 2147483647 h 87"/>
                <a:gd name="T54" fmla="*/ 2147483647 w 130"/>
                <a:gd name="T55" fmla="*/ 2147483647 h 87"/>
                <a:gd name="T56" fmla="*/ 2147483647 w 130"/>
                <a:gd name="T57" fmla="*/ 2147483647 h 87"/>
                <a:gd name="T58" fmla="*/ 2147483647 w 130"/>
                <a:gd name="T59" fmla="*/ 2147483647 h 87"/>
                <a:gd name="T60" fmla="*/ 2147483647 w 130"/>
                <a:gd name="T61" fmla="*/ 2147483647 h 87"/>
                <a:gd name="T62" fmla="*/ 2147483647 w 130"/>
                <a:gd name="T63" fmla="*/ 2147483647 h 87"/>
                <a:gd name="T64" fmla="*/ 2147483647 w 130"/>
                <a:gd name="T65" fmla="*/ 2147483647 h 87"/>
                <a:gd name="T66" fmla="*/ 2147483647 w 130"/>
                <a:gd name="T67" fmla="*/ 2147483647 h 87"/>
                <a:gd name="T68" fmla="*/ 2147483647 w 130"/>
                <a:gd name="T69" fmla="*/ 2147483647 h 87"/>
                <a:gd name="T70" fmla="*/ 2147483647 w 130"/>
                <a:gd name="T71" fmla="*/ 2147483647 h 87"/>
                <a:gd name="T72" fmla="*/ 2147483647 w 130"/>
                <a:gd name="T73" fmla="*/ 2147483647 h 87"/>
                <a:gd name="T74" fmla="*/ 2147483647 w 130"/>
                <a:gd name="T75" fmla="*/ 2147483647 h 87"/>
                <a:gd name="T76" fmla="*/ 2147483647 w 130"/>
                <a:gd name="T77" fmla="*/ 2147483647 h 87"/>
                <a:gd name="T78" fmla="*/ 2147483647 w 130"/>
                <a:gd name="T79" fmla="*/ 2147483647 h 87"/>
                <a:gd name="T80" fmla="*/ 2147483647 w 130"/>
                <a:gd name="T81" fmla="*/ 2147483647 h 87"/>
                <a:gd name="T82" fmla="*/ 2147483647 w 130"/>
                <a:gd name="T83" fmla="*/ 2147483647 h 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0"/>
                <a:gd name="T127" fmla="*/ 0 h 87"/>
                <a:gd name="T128" fmla="*/ 130 w 130"/>
                <a:gd name="T129" fmla="*/ 87 h 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0" h="87">
                  <a:moveTo>
                    <a:pt x="7" y="6"/>
                  </a:moveTo>
                  <a:lnTo>
                    <a:pt x="0" y="0"/>
                  </a:lnTo>
                  <a:lnTo>
                    <a:pt x="7" y="6"/>
                  </a:lnTo>
                  <a:close/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  <a:moveTo>
                    <a:pt x="84" y="87"/>
                  </a:moveTo>
                  <a:lnTo>
                    <a:pt x="58" y="87"/>
                  </a:lnTo>
                  <a:lnTo>
                    <a:pt x="64" y="87"/>
                  </a:lnTo>
                  <a:lnTo>
                    <a:pt x="64" y="79"/>
                  </a:lnTo>
                  <a:lnTo>
                    <a:pt x="64" y="72"/>
                  </a:lnTo>
                  <a:lnTo>
                    <a:pt x="71" y="72"/>
                  </a:lnTo>
                  <a:lnTo>
                    <a:pt x="78" y="72"/>
                  </a:lnTo>
                  <a:lnTo>
                    <a:pt x="84" y="72"/>
                  </a:lnTo>
                  <a:lnTo>
                    <a:pt x="84" y="65"/>
                  </a:lnTo>
                  <a:lnTo>
                    <a:pt x="91" y="65"/>
                  </a:lnTo>
                  <a:lnTo>
                    <a:pt x="97" y="65"/>
                  </a:lnTo>
                  <a:lnTo>
                    <a:pt x="97" y="58"/>
                  </a:lnTo>
                  <a:lnTo>
                    <a:pt x="97" y="50"/>
                  </a:lnTo>
                  <a:lnTo>
                    <a:pt x="103" y="50"/>
                  </a:lnTo>
                  <a:lnTo>
                    <a:pt x="110" y="50"/>
                  </a:lnTo>
                  <a:lnTo>
                    <a:pt x="117" y="50"/>
                  </a:lnTo>
                  <a:lnTo>
                    <a:pt x="123" y="58"/>
                  </a:lnTo>
                  <a:lnTo>
                    <a:pt x="117" y="58"/>
                  </a:lnTo>
                  <a:lnTo>
                    <a:pt x="117" y="65"/>
                  </a:lnTo>
                  <a:lnTo>
                    <a:pt x="123" y="65"/>
                  </a:lnTo>
                  <a:lnTo>
                    <a:pt x="123" y="72"/>
                  </a:lnTo>
                  <a:lnTo>
                    <a:pt x="130" y="72"/>
                  </a:lnTo>
                  <a:lnTo>
                    <a:pt x="130" y="79"/>
                  </a:lnTo>
                  <a:lnTo>
                    <a:pt x="123" y="79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3" y="87"/>
                  </a:lnTo>
                  <a:lnTo>
                    <a:pt x="97" y="87"/>
                  </a:lnTo>
                  <a:lnTo>
                    <a:pt x="91" y="87"/>
                  </a:lnTo>
                  <a:lnTo>
                    <a:pt x="84" y="87"/>
                  </a:lnTo>
                  <a:close/>
                  <a:moveTo>
                    <a:pt x="58" y="87"/>
                  </a:moveTo>
                  <a:lnTo>
                    <a:pt x="45" y="87"/>
                  </a:lnTo>
                  <a:lnTo>
                    <a:pt x="45" y="79"/>
                  </a:lnTo>
                  <a:lnTo>
                    <a:pt x="52" y="79"/>
                  </a:lnTo>
                  <a:lnTo>
                    <a:pt x="52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0" name="Freeform 17"/>
            <p:cNvSpPr>
              <a:spLocks/>
            </p:cNvSpPr>
            <p:nvPr/>
          </p:nvSpPr>
          <p:spPr bwMode="auto">
            <a:xfrm>
              <a:off x="1493838" y="3460750"/>
              <a:ext cx="11112" cy="11113"/>
            </a:xfrm>
            <a:custGeom>
              <a:avLst/>
              <a:gdLst>
                <a:gd name="T0" fmla="*/ 2147483647 w 7"/>
                <a:gd name="T1" fmla="*/ 2147483647 h 6"/>
                <a:gd name="T2" fmla="*/ 0 w 7"/>
                <a:gd name="T3" fmla="*/ 0 h 6"/>
                <a:gd name="T4" fmla="*/ 0 w 7"/>
                <a:gd name="T5" fmla="*/ 0 h 6"/>
                <a:gd name="T6" fmla="*/ 2147483647 w 7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6"/>
                <a:gd name="T14" fmla="*/ 7 w 7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6">
                  <a:moveTo>
                    <a:pt x="7" y="6"/>
                  </a:moveTo>
                  <a:lnTo>
                    <a:pt x="0" y="0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1" name="Rectangle 18"/>
            <p:cNvSpPr>
              <a:spLocks noChangeArrowheads="1"/>
            </p:cNvSpPr>
            <p:nvPr/>
          </p:nvSpPr>
          <p:spPr bwMode="auto">
            <a:xfrm>
              <a:off x="1493838" y="3460750"/>
              <a:ext cx="11112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22" name="Rectangle 19"/>
            <p:cNvSpPr>
              <a:spLocks noChangeArrowheads="1"/>
            </p:cNvSpPr>
            <p:nvPr/>
          </p:nvSpPr>
          <p:spPr bwMode="auto">
            <a:xfrm>
              <a:off x="1504950" y="3460750"/>
              <a:ext cx="1588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23" name="Freeform 20"/>
            <p:cNvSpPr>
              <a:spLocks/>
            </p:cNvSpPr>
            <p:nvPr/>
          </p:nvSpPr>
          <p:spPr bwMode="auto">
            <a:xfrm>
              <a:off x="1587500" y="3549650"/>
              <a:ext cx="115888" cy="65088"/>
            </a:xfrm>
            <a:custGeom>
              <a:avLst/>
              <a:gdLst>
                <a:gd name="T0" fmla="*/ 2147483647 w 72"/>
                <a:gd name="T1" fmla="*/ 2147483647 h 37"/>
                <a:gd name="T2" fmla="*/ 0 w 72"/>
                <a:gd name="T3" fmla="*/ 2147483647 h 37"/>
                <a:gd name="T4" fmla="*/ 2147483647 w 72"/>
                <a:gd name="T5" fmla="*/ 2147483647 h 37"/>
                <a:gd name="T6" fmla="*/ 2147483647 w 72"/>
                <a:gd name="T7" fmla="*/ 2147483647 h 37"/>
                <a:gd name="T8" fmla="*/ 2147483647 w 72"/>
                <a:gd name="T9" fmla="*/ 2147483647 h 37"/>
                <a:gd name="T10" fmla="*/ 2147483647 w 72"/>
                <a:gd name="T11" fmla="*/ 2147483647 h 37"/>
                <a:gd name="T12" fmla="*/ 2147483647 w 72"/>
                <a:gd name="T13" fmla="*/ 2147483647 h 37"/>
                <a:gd name="T14" fmla="*/ 2147483647 w 72"/>
                <a:gd name="T15" fmla="*/ 2147483647 h 37"/>
                <a:gd name="T16" fmla="*/ 2147483647 w 72"/>
                <a:gd name="T17" fmla="*/ 2147483647 h 37"/>
                <a:gd name="T18" fmla="*/ 2147483647 w 72"/>
                <a:gd name="T19" fmla="*/ 2147483647 h 37"/>
                <a:gd name="T20" fmla="*/ 2147483647 w 72"/>
                <a:gd name="T21" fmla="*/ 2147483647 h 37"/>
                <a:gd name="T22" fmla="*/ 2147483647 w 72"/>
                <a:gd name="T23" fmla="*/ 2147483647 h 37"/>
                <a:gd name="T24" fmla="*/ 2147483647 w 72"/>
                <a:gd name="T25" fmla="*/ 2147483647 h 37"/>
                <a:gd name="T26" fmla="*/ 2147483647 w 72"/>
                <a:gd name="T27" fmla="*/ 2147483647 h 37"/>
                <a:gd name="T28" fmla="*/ 2147483647 w 72"/>
                <a:gd name="T29" fmla="*/ 2147483647 h 37"/>
                <a:gd name="T30" fmla="*/ 2147483647 w 72"/>
                <a:gd name="T31" fmla="*/ 2147483647 h 37"/>
                <a:gd name="T32" fmla="*/ 2147483647 w 72"/>
                <a:gd name="T33" fmla="*/ 2147483647 h 37"/>
                <a:gd name="T34" fmla="*/ 2147483647 w 72"/>
                <a:gd name="T35" fmla="*/ 2147483647 h 37"/>
                <a:gd name="T36" fmla="*/ 2147483647 w 72"/>
                <a:gd name="T37" fmla="*/ 2147483647 h 37"/>
                <a:gd name="T38" fmla="*/ 2147483647 w 72"/>
                <a:gd name="T39" fmla="*/ 2147483647 h 37"/>
                <a:gd name="T40" fmla="*/ 2147483647 w 72"/>
                <a:gd name="T41" fmla="*/ 2147483647 h 37"/>
                <a:gd name="T42" fmla="*/ 2147483647 w 72"/>
                <a:gd name="T43" fmla="*/ 0 h 37"/>
                <a:gd name="T44" fmla="*/ 2147483647 w 72"/>
                <a:gd name="T45" fmla="*/ 0 h 37"/>
                <a:gd name="T46" fmla="*/ 2147483647 w 72"/>
                <a:gd name="T47" fmla="*/ 0 h 37"/>
                <a:gd name="T48" fmla="*/ 2147483647 w 72"/>
                <a:gd name="T49" fmla="*/ 0 h 37"/>
                <a:gd name="T50" fmla="*/ 2147483647 w 72"/>
                <a:gd name="T51" fmla="*/ 0 h 37"/>
                <a:gd name="T52" fmla="*/ 2147483647 w 72"/>
                <a:gd name="T53" fmla="*/ 0 h 37"/>
                <a:gd name="T54" fmla="*/ 2147483647 w 72"/>
                <a:gd name="T55" fmla="*/ 0 h 37"/>
                <a:gd name="T56" fmla="*/ 2147483647 w 72"/>
                <a:gd name="T57" fmla="*/ 0 h 37"/>
                <a:gd name="T58" fmla="*/ 2147483647 w 72"/>
                <a:gd name="T59" fmla="*/ 0 h 37"/>
                <a:gd name="T60" fmla="*/ 2147483647 w 72"/>
                <a:gd name="T61" fmla="*/ 2147483647 h 37"/>
                <a:gd name="T62" fmla="*/ 2147483647 w 72"/>
                <a:gd name="T63" fmla="*/ 2147483647 h 37"/>
                <a:gd name="T64" fmla="*/ 2147483647 w 72"/>
                <a:gd name="T65" fmla="*/ 2147483647 h 37"/>
                <a:gd name="T66" fmla="*/ 2147483647 w 72"/>
                <a:gd name="T67" fmla="*/ 2147483647 h 37"/>
                <a:gd name="T68" fmla="*/ 2147483647 w 72"/>
                <a:gd name="T69" fmla="*/ 2147483647 h 37"/>
                <a:gd name="T70" fmla="*/ 2147483647 w 72"/>
                <a:gd name="T71" fmla="*/ 2147483647 h 37"/>
                <a:gd name="T72" fmla="*/ 2147483647 w 72"/>
                <a:gd name="T73" fmla="*/ 2147483647 h 37"/>
                <a:gd name="T74" fmla="*/ 2147483647 w 72"/>
                <a:gd name="T75" fmla="*/ 2147483647 h 37"/>
                <a:gd name="T76" fmla="*/ 2147483647 w 72"/>
                <a:gd name="T77" fmla="*/ 2147483647 h 37"/>
                <a:gd name="T78" fmla="*/ 2147483647 w 72"/>
                <a:gd name="T79" fmla="*/ 2147483647 h 37"/>
                <a:gd name="T80" fmla="*/ 2147483647 w 72"/>
                <a:gd name="T81" fmla="*/ 2147483647 h 37"/>
                <a:gd name="T82" fmla="*/ 2147483647 w 72"/>
                <a:gd name="T83" fmla="*/ 2147483647 h 37"/>
                <a:gd name="T84" fmla="*/ 2147483647 w 72"/>
                <a:gd name="T85" fmla="*/ 2147483647 h 37"/>
                <a:gd name="T86" fmla="*/ 2147483647 w 72"/>
                <a:gd name="T87" fmla="*/ 2147483647 h 37"/>
                <a:gd name="T88" fmla="*/ 2147483647 w 72"/>
                <a:gd name="T89" fmla="*/ 2147483647 h 37"/>
                <a:gd name="T90" fmla="*/ 2147483647 w 72"/>
                <a:gd name="T91" fmla="*/ 2147483647 h 37"/>
                <a:gd name="T92" fmla="*/ 2147483647 w 72"/>
                <a:gd name="T93" fmla="*/ 2147483647 h 37"/>
                <a:gd name="T94" fmla="*/ 2147483647 w 72"/>
                <a:gd name="T95" fmla="*/ 2147483647 h 37"/>
                <a:gd name="T96" fmla="*/ 2147483647 w 72"/>
                <a:gd name="T97" fmla="*/ 2147483647 h 37"/>
                <a:gd name="T98" fmla="*/ 2147483647 w 72"/>
                <a:gd name="T99" fmla="*/ 2147483647 h 37"/>
                <a:gd name="T100" fmla="*/ 2147483647 w 72"/>
                <a:gd name="T101" fmla="*/ 2147483647 h 37"/>
                <a:gd name="T102" fmla="*/ 2147483647 w 72"/>
                <a:gd name="T103" fmla="*/ 2147483647 h 37"/>
                <a:gd name="T104" fmla="*/ 2147483647 w 72"/>
                <a:gd name="T105" fmla="*/ 2147483647 h 37"/>
                <a:gd name="T106" fmla="*/ 2147483647 w 72"/>
                <a:gd name="T107" fmla="*/ 2147483647 h 37"/>
                <a:gd name="T108" fmla="*/ 2147483647 w 72"/>
                <a:gd name="T109" fmla="*/ 2147483647 h 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2"/>
                <a:gd name="T166" fmla="*/ 0 h 37"/>
                <a:gd name="T167" fmla="*/ 72 w 72"/>
                <a:gd name="T168" fmla="*/ 37 h 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2" h="37">
                  <a:moveTo>
                    <a:pt x="26" y="37"/>
                  </a:moveTo>
                  <a:lnTo>
                    <a:pt x="0" y="37"/>
                  </a:lnTo>
                  <a:lnTo>
                    <a:pt x="6" y="37"/>
                  </a:lnTo>
                  <a:lnTo>
                    <a:pt x="6" y="29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9" y="15"/>
                  </a:lnTo>
                  <a:lnTo>
                    <a:pt x="65" y="15"/>
                  </a:lnTo>
                  <a:lnTo>
                    <a:pt x="65" y="22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2" y="37"/>
                  </a:lnTo>
                  <a:lnTo>
                    <a:pt x="45" y="37"/>
                  </a:lnTo>
                  <a:lnTo>
                    <a:pt x="39" y="37"/>
                  </a:lnTo>
                  <a:lnTo>
                    <a:pt x="33" y="37"/>
                  </a:lnTo>
                  <a:lnTo>
                    <a:pt x="26" y="3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4" name="Freeform 21"/>
            <p:cNvSpPr>
              <a:spLocks/>
            </p:cNvSpPr>
            <p:nvPr/>
          </p:nvSpPr>
          <p:spPr bwMode="auto">
            <a:xfrm>
              <a:off x="1566863" y="3600450"/>
              <a:ext cx="20637" cy="14288"/>
            </a:xfrm>
            <a:custGeom>
              <a:avLst/>
              <a:gdLst>
                <a:gd name="T0" fmla="*/ 2147483647 w 13"/>
                <a:gd name="T1" fmla="*/ 2147483647 h 8"/>
                <a:gd name="T2" fmla="*/ 0 w 13"/>
                <a:gd name="T3" fmla="*/ 2147483647 h 8"/>
                <a:gd name="T4" fmla="*/ 0 w 13"/>
                <a:gd name="T5" fmla="*/ 2147483647 h 8"/>
                <a:gd name="T6" fmla="*/ 0 w 13"/>
                <a:gd name="T7" fmla="*/ 2147483647 h 8"/>
                <a:gd name="T8" fmla="*/ 0 w 13"/>
                <a:gd name="T9" fmla="*/ 0 h 8"/>
                <a:gd name="T10" fmla="*/ 0 w 13"/>
                <a:gd name="T11" fmla="*/ 0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8"/>
                <a:gd name="T38" fmla="*/ 13 w 1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8">
                  <a:moveTo>
                    <a:pt x="13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13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5" name="Freeform 22"/>
            <p:cNvSpPr>
              <a:spLocks noEditPoints="1"/>
            </p:cNvSpPr>
            <p:nvPr/>
          </p:nvSpPr>
          <p:spPr bwMode="auto">
            <a:xfrm>
              <a:off x="1712913" y="3614738"/>
              <a:ext cx="417512" cy="258762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0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0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45"/>
                <a:gd name="T143" fmla="*/ 260 w 260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45">
                  <a:moveTo>
                    <a:pt x="233" y="58"/>
                  </a:moveTo>
                  <a:lnTo>
                    <a:pt x="240" y="50"/>
                  </a:lnTo>
                  <a:lnTo>
                    <a:pt x="233" y="50"/>
                  </a:lnTo>
                  <a:lnTo>
                    <a:pt x="227" y="50"/>
                  </a:lnTo>
                  <a:lnTo>
                    <a:pt x="233" y="58"/>
                  </a:lnTo>
                  <a:close/>
                  <a:moveTo>
                    <a:pt x="97" y="145"/>
                  </a:moveTo>
                  <a:lnTo>
                    <a:pt x="0" y="145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6" y="58"/>
                  </a:lnTo>
                  <a:lnTo>
                    <a:pt x="13" y="58"/>
                  </a:lnTo>
                  <a:lnTo>
                    <a:pt x="20" y="58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8" y="66"/>
                  </a:lnTo>
                  <a:lnTo>
                    <a:pt x="38" y="72"/>
                  </a:lnTo>
                  <a:lnTo>
                    <a:pt x="45" y="72"/>
                  </a:lnTo>
                  <a:lnTo>
                    <a:pt x="52" y="72"/>
                  </a:lnTo>
                  <a:lnTo>
                    <a:pt x="58" y="72"/>
                  </a:lnTo>
                  <a:lnTo>
                    <a:pt x="65" y="72"/>
                  </a:lnTo>
                  <a:lnTo>
                    <a:pt x="65" y="80"/>
                  </a:lnTo>
                  <a:lnTo>
                    <a:pt x="72" y="80"/>
                  </a:lnTo>
                  <a:lnTo>
                    <a:pt x="77" y="80"/>
                  </a:lnTo>
                  <a:lnTo>
                    <a:pt x="77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1" y="72"/>
                  </a:lnTo>
                  <a:lnTo>
                    <a:pt x="97" y="72"/>
                  </a:lnTo>
                  <a:lnTo>
                    <a:pt x="97" y="66"/>
                  </a:lnTo>
                  <a:lnTo>
                    <a:pt x="104" y="66"/>
                  </a:lnTo>
                  <a:lnTo>
                    <a:pt x="111" y="66"/>
                  </a:lnTo>
                  <a:lnTo>
                    <a:pt x="111" y="72"/>
                  </a:lnTo>
                  <a:lnTo>
                    <a:pt x="116" y="72"/>
                  </a:lnTo>
                  <a:lnTo>
                    <a:pt x="123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36" y="80"/>
                  </a:lnTo>
                  <a:lnTo>
                    <a:pt x="143" y="80"/>
                  </a:lnTo>
                  <a:lnTo>
                    <a:pt x="149" y="80"/>
                  </a:lnTo>
                  <a:lnTo>
                    <a:pt x="155" y="80"/>
                  </a:lnTo>
                  <a:lnTo>
                    <a:pt x="162" y="80"/>
                  </a:lnTo>
                  <a:lnTo>
                    <a:pt x="168" y="80"/>
                  </a:lnTo>
                  <a:lnTo>
                    <a:pt x="168" y="88"/>
                  </a:lnTo>
                  <a:lnTo>
                    <a:pt x="175" y="88"/>
                  </a:lnTo>
                  <a:lnTo>
                    <a:pt x="175" y="94"/>
                  </a:lnTo>
                  <a:lnTo>
                    <a:pt x="182" y="94"/>
                  </a:lnTo>
                  <a:lnTo>
                    <a:pt x="182" y="102"/>
                  </a:lnTo>
                  <a:lnTo>
                    <a:pt x="188" y="102"/>
                  </a:lnTo>
                  <a:lnTo>
                    <a:pt x="188" y="109"/>
                  </a:lnTo>
                  <a:lnTo>
                    <a:pt x="194" y="109"/>
                  </a:lnTo>
                  <a:lnTo>
                    <a:pt x="194" y="116"/>
                  </a:lnTo>
                  <a:lnTo>
                    <a:pt x="201" y="116"/>
                  </a:lnTo>
                  <a:lnTo>
                    <a:pt x="201" y="124"/>
                  </a:lnTo>
                  <a:lnTo>
                    <a:pt x="201" y="130"/>
                  </a:lnTo>
                  <a:lnTo>
                    <a:pt x="207" y="130"/>
                  </a:lnTo>
                  <a:lnTo>
                    <a:pt x="207" y="138"/>
                  </a:lnTo>
                  <a:lnTo>
                    <a:pt x="207" y="145"/>
                  </a:lnTo>
                  <a:lnTo>
                    <a:pt x="214" y="145"/>
                  </a:lnTo>
                  <a:lnTo>
                    <a:pt x="221" y="145"/>
                  </a:lnTo>
                  <a:lnTo>
                    <a:pt x="227" y="145"/>
                  </a:lnTo>
                  <a:lnTo>
                    <a:pt x="149" y="145"/>
                  </a:lnTo>
                  <a:lnTo>
                    <a:pt x="143" y="145"/>
                  </a:lnTo>
                  <a:lnTo>
                    <a:pt x="136" y="145"/>
                  </a:lnTo>
                  <a:lnTo>
                    <a:pt x="130" y="145"/>
                  </a:lnTo>
                  <a:lnTo>
                    <a:pt x="130" y="138"/>
                  </a:lnTo>
                  <a:lnTo>
                    <a:pt x="123" y="138"/>
                  </a:lnTo>
                  <a:lnTo>
                    <a:pt x="116" y="130"/>
                  </a:lnTo>
                  <a:lnTo>
                    <a:pt x="111" y="124"/>
                  </a:lnTo>
                  <a:lnTo>
                    <a:pt x="111" y="116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1" y="102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84" y="102"/>
                  </a:lnTo>
                  <a:lnTo>
                    <a:pt x="77" y="102"/>
                  </a:lnTo>
                  <a:lnTo>
                    <a:pt x="77" y="109"/>
                  </a:lnTo>
                  <a:lnTo>
                    <a:pt x="77" y="116"/>
                  </a:lnTo>
                  <a:lnTo>
                    <a:pt x="77" y="124"/>
                  </a:lnTo>
                  <a:lnTo>
                    <a:pt x="84" y="130"/>
                  </a:lnTo>
                  <a:lnTo>
                    <a:pt x="91" y="138"/>
                  </a:lnTo>
                  <a:lnTo>
                    <a:pt x="91" y="145"/>
                  </a:lnTo>
                  <a:lnTo>
                    <a:pt x="97" y="145"/>
                  </a:lnTo>
                  <a:close/>
                  <a:moveTo>
                    <a:pt x="214" y="0"/>
                  </a:moveTo>
                  <a:lnTo>
                    <a:pt x="260" y="0"/>
                  </a:lnTo>
                  <a:lnTo>
                    <a:pt x="260" y="14"/>
                  </a:lnTo>
                  <a:lnTo>
                    <a:pt x="260" y="22"/>
                  </a:lnTo>
                  <a:lnTo>
                    <a:pt x="260" y="28"/>
                  </a:lnTo>
                  <a:lnTo>
                    <a:pt x="260" y="36"/>
                  </a:lnTo>
                  <a:lnTo>
                    <a:pt x="253" y="36"/>
                  </a:lnTo>
                  <a:lnTo>
                    <a:pt x="246" y="36"/>
                  </a:lnTo>
                  <a:lnTo>
                    <a:pt x="240" y="36"/>
                  </a:lnTo>
                  <a:lnTo>
                    <a:pt x="233" y="36"/>
                  </a:lnTo>
                  <a:lnTo>
                    <a:pt x="227" y="36"/>
                  </a:lnTo>
                  <a:lnTo>
                    <a:pt x="227" y="28"/>
                  </a:lnTo>
                  <a:lnTo>
                    <a:pt x="221" y="28"/>
                  </a:lnTo>
                  <a:lnTo>
                    <a:pt x="221" y="22"/>
                  </a:lnTo>
                  <a:lnTo>
                    <a:pt x="214" y="22"/>
                  </a:lnTo>
                  <a:lnTo>
                    <a:pt x="214" y="14"/>
                  </a:lnTo>
                  <a:lnTo>
                    <a:pt x="214" y="7"/>
                  </a:lnTo>
                  <a:lnTo>
                    <a:pt x="214" y="0"/>
                  </a:lnTo>
                  <a:close/>
                  <a:moveTo>
                    <a:pt x="260" y="58"/>
                  </a:moveTo>
                  <a:lnTo>
                    <a:pt x="260" y="138"/>
                  </a:lnTo>
                  <a:lnTo>
                    <a:pt x="253" y="138"/>
                  </a:lnTo>
                  <a:lnTo>
                    <a:pt x="260" y="130"/>
                  </a:lnTo>
                  <a:lnTo>
                    <a:pt x="253" y="124"/>
                  </a:lnTo>
                  <a:lnTo>
                    <a:pt x="253" y="116"/>
                  </a:lnTo>
                  <a:lnTo>
                    <a:pt x="253" y="109"/>
                  </a:lnTo>
                  <a:lnTo>
                    <a:pt x="246" y="109"/>
                  </a:lnTo>
                  <a:lnTo>
                    <a:pt x="240" y="109"/>
                  </a:lnTo>
                  <a:lnTo>
                    <a:pt x="240" y="102"/>
                  </a:lnTo>
                  <a:lnTo>
                    <a:pt x="233" y="102"/>
                  </a:lnTo>
                  <a:lnTo>
                    <a:pt x="227" y="102"/>
                  </a:lnTo>
                  <a:lnTo>
                    <a:pt x="221" y="102"/>
                  </a:lnTo>
                  <a:lnTo>
                    <a:pt x="214" y="94"/>
                  </a:lnTo>
                  <a:lnTo>
                    <a:pt x="207" y="94"/>
                  </a:lnTo>
                  <a:lnTo>
                    <a:pt x="201" y="94"/>
                  </a:lnTo>
                  <a:lnTo>
                    <a:pt x="201" y="88"/>
                  </a:lnTo>
                  <a:lnTo>
                    <a:pt x="194" y="80"/>
                  </a:lnTo>
                  <a:lnTo>
                    <a:pt x="188" y="80"/>
                  </a:lnTo>
                  <a:lnTo>
                    <a:pt x="182" y="72"/>
                  </a:lnTo>
                  <a:lnTo>
                    <a:pt x="182" y="66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2" y="58"/>
                  </a:lnTo>
                  <a:lnTo>
                    <a:pt x="182" y="50"/>
                  </a:lnTo>
                  <a:lnTo>
                    <a:pt x="188" y="5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194" y="50"/>
                  </a:lnTo>
                  <a:lnTo>
                    <a:pt x="201" y="50"/>
                  </a:lnTo>
                  <a:lnTo>
                    <a:pt x="207" y="50"/>
                  </a:lnTo>
                  <a:lnTo>
                    <a:pt x="207" y="44"/>
                  </a:lnTo>
                  <a:lnTo>
                    <a:pt x="214" y="44"/>
                  </a:lnTo>
                  <a:lnTo>
                    <a:pt x="221" y="44"/>
                  </a:lnTo>
                  <a:lnTo>
                    <a:pt x="227" y="44"/>
                  </a:lnTo>
                  <a:lnTo>
                    <a:pt x="233" y="44"/>
                  </a:lnTo>
                  <a:lnTo>
                    <a:pt x="240" y="44"/>
                  </a:lnTo>
                  <a:lnTo>
                    <a:pt x="246" y="44"/>
                  </a:lnTo>
                  <a:lnTo>
                    <a:pt x="246" y="50"/>
                  </a:lnTo>
                  <a:lnTo>
                    <a:pt x="253" y="50"/>
                  </a:lnTo>
                  <a:lnTo>
                    <a:pt x="260" y="58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6" name="Freeform 23"/>
            <p:cNvSpPr>
              <a:spLocks/>
            </p:cNvSpPr>
            <p:nvPr/>
          </p:nvSpPr>
          <p:spPr bwMode="auto">
            <a:xfrm>
              <a:off x="2078038" y="370363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0 h 8"/>
                <a:gd name="T4" fmla="*/ 2147483647 w 13"/>
                <a:gd name="T5" fmla="*/ 0 h 8"/>
                <a:gd name="T6" fmla="*/ 0 w 13"/>
                <a:gd name="T7" fmla="*/ 0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8"/>
                <a:gd name="T20" fmla="*/ 13 w 13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8">
                  <a:moveTo>
                    <a:pt x="6" y="8"/>
                  </a:move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7" name="Freeform 24"/>
            <p:cNvSpPr>
              <a:spLocks/>
            </p:cNvSpPr>
            <p:nvPr/>
          </p:nvSpPr>
          <p:spPr bwMode="auto">
            <a:xfrm>
              <a:off x="1712913" y="3694113"/>
              <a:ext cx="365125" cy="179387"/>
            </a:xfrm>
            <a:custGeom>
              <a:avLst/>
              <a:gdLst>
                <a:gd name="T0" fmla="*/ 0 w 227"/>
                <a:gd name="T1" fmla="*/ 0 h 101"/>
                <a:gd name="T2" fmla="*/ 0 w 227"/>
                <a:gd name="T3" fmla="*/ 2147483647 h 101"/>
                <a:gd name="T4" fmla="*/ 2147483647 w 227"/>
                <a:gd name="T5" fmla="*/ 2147483647 h 101"/>
                <a:gd name="T6" fmla="*/ 2147483647 w 227"/>
                <a:gd name="T7" fmla="*/ 2147483647 h 101"/>
                <a:gd name="T8" fmla="*/ 2147483647 w 227"/>
                <a:gd name="T9" fmla="*/ 2147483647 h 101"/>
                <a:gd name="T10" fmla="*/ 2147483647 w 227"/>
                <a:gd name="T11" fmla="*/ 2147483647 h 101"/>
                <a:gd name="T12" fmla="*/ 2147483647 w 227"/>
                <a:gd name="T13" fmla="*/ 2147483647 h 101"/>
                <a:gd name="T14" fmla="*/ 2147483647 w 227"/>
                <a:gd name="T15" fmla="*/ 2147483647 h 101"/>
                <a:gd name="T16" fmla="*/ 2147483647 w 227"/>
                <a:gd name="T17" fmla="*/ 2147483647 h 101"/>
                <a:gd name="T18" fmla="*/ 2147483647 w 227"/>
                <a:gd name="T19" fmla="*/ 2147483647 h 101"/>
                <a:gd name="T20" fmla="*/ 2147483647 w 227"/>
                <a:gd name="T21" fmla="*/ 2147483647 h 101"/>
                <a:gd name="T22" fmla="*/ 2147483647 w 227"/>
                <a:gd name="T23" fmla="*/ 2147483647 h 101"/>
                <a:gd name="T24" fmla="*/ 2147483647 w 227"/>
                <a:gd name="T25" fmla="*/ 2147483647 h 101"/>
                <a:gd name="T26" fmla="*/ 2147483647 w 227"/>
                <a:gd name="T27" fmla="*/ 2147483647 h 101"/>
                <a:gd name="T28" fmla="*/ 2147483647 w 227"/>
                <a:gd name="T29" fmla="*/ 2147483647 h 101"/>
                <a:gd name="T30" fmla="*/ 2147483647 w 227"/>
                <a:gd name="T31" fmla="*/ 2147483647 h 101"/>
                <a:gd name="T32" fmla="*/ 2147483647 w 227"/>
                <a:gd name="T33" fmla="*/ 2147483647 h 101"/>
                <a:gd name="T34" fmla="*/ 2147483647 w 227"/>
                <a:gd name="T35" fmla="*/ 2147483647 h 101"/>
                <a:gd name="T36" fmla="*/ 2147483647 w 227"/>
                <a:gd name="T37" fmla="*/ 2147483647 h 101"/>
                <a:gd name="T38" fmla="*/ 2147483647 w 227"/>
                <a:gd name="T39" fmla="*/ 2147483647 h 101"/>
                <a:gd name="T40" fmla="*/ 2147483647 w 227"/>
                <a:gd name="T41" fmla="*/ 2147483647 h 101"/>
                <a:gd name="T42" fmla="*/ 2147483647 w 227"/>
                <a:gd name="T43" fmla="*/ 2147483647 h 101"/>
                <a:gd name="T44" fmla="*/ 2147483647 w 227"/>
                <a:gd name="T45" fmla="*/ 2147483647 h 101"/>
                <a:gd name="T46" fmla="*/ 2147483647 w 227"/>
                <a:gd name="T47" fmla="*/ 2147483647 h 101"/>
                <a:gd name="T48" fmla="*/ 2147483647 w 227"/>
                <a:gd name="T49" fmla="*/ 2147483647 h 101"/>
                <a:gd name="T50" fmla="*/ 2147483647 w 227"/>
                <a:gd name="T51" fmla="*/ 2147483647 h 101"/>
                <a:gd name="T52" fmla="*/ 2147483647 w 227"/>
                <a:gd name="T53" fmla="*/ 2147483647 h 101"/>
                <a:gd name="T54" fmla="*/ 2147483647 w 227"/>
                <a:gd name="T55" fmla="*/ 2147483647 h 101"/>
                <a:gd name="T56" fmla="*/ 2147483647 w 227"/>
                <a:gd name="T57" fmla="*/ 2147483647 h 101"/>
                <a:gd name="T58" fmla="*/ 2147483647 w 227"/>
                <a:gd name="T59" fmla="*/ 2147483647 h 101"/>
                <a:gd name="T60" fmla="*/ 2147483647 w 227"/>
                <a:gd name="T61" fmla="*/ 2147483647 h 101"/>
                <a:gd name="T62" fmla="*/ 2147483647 w 227"/>
                <a:gd name="T63" fmla="*/ 2147483647 h 101"/>
                <a:gd name="T64" fmla="*/ 2147483647 w 227"/>
                <a:gd name="T65" fmla="*/ 2147483647 h 101"/>
                <a:gd name="T66" fmla="*/ 2147483647 w 227"/>
                <a:gd name="T67" fmla="*/ 2147483647 h 101"/>
                <a:gd name="T68" fmla="*/ 2147483647 w 227"/>
                <a:gd name="T69" fmla="*/ 2147483647 h 101"/>
                <a:gd name="T70" fmla="*/ 2147483647 w 227"/>
                <a:gd name="T71" fmla="*/ 2147483647 h 101"/>
                <a:gd name="T72" fmla="*/ 2147483647 w 227"/>
                <a:gd name="T73" fmla="*/ 2147483647 h 101"/>
                <a:gd name="T74" fmla="*/ 2147483647 w 227"/>
                <a:gd name="T75" fmla="*/ 2147483647 h 101"/>
                <a:gd name="T76" fmla="*/ 2147483647 w 227"/>
                <a:gd name="T77" fmla="*/ 2147483647 h 101"/>
                <a:gd name="T78" fmla="*/ 2147483647 w 227"/>
                <a:gd name="T79" fmla="*/ 2147483647 h 101"/>
                <a:gd name="T80" fmla="*/ 2147483647 w 227"/>
                <a:gd name="T81" fmla="*/ 2147483647 h 101"/>
                <a:gd name="T82" fmla="*/ 2147483647 w 227"/>
                <a:gd name="T83" fmla="*/ 2147483647 h 101"/>
                <a:gd name="T84" fmla="*/ 2147483647 w 227"/>
                <a:gd name="T85" fmla="*/ 2147483647 h 101"/>
                <a:gd name="T86" fmla="*/ 2147483647 w 227"/>
                <a:gd name="T87" fmla="*/ 2147483647 h 101"/>
                <a:gd name="T88" fmla="*/ 2147483647 w 227"/>
                <a:gd name="T89" fmla="*/ 2147483647 h 101"/>
                <a:gd name="T90" fmla="*/ 2147483647 w 227"/>
                <a:gd name="T91" fmla="*/ 2147483647 h 101"/>
                <a:gd name="T92" fmla="*/ 2147483647 w 227"/>
                <a:gd name="T93" fmla="*/ 2147483647 h 101"/>
                <a:gd name="T94" fmla="*/ 2147483647 w 227"/>
                <a:gd name="T95" fmla="*/ 2147483647 h 101"/>
                <a:gd name="T96" fmla="*/ 2147483647 w 227"/>
                <a:gd name="T97" fmla="*/ 2147483647 h 101"/>
                <a:gd name="T98" fmla="*/ 2147483647 w 227"/>
                <a:gd name="T99" fmla="*/ 2147483647 h 101"/>
                <a:gd name="T100" fmla="*/ 2147483647 w 227"/>
                <a:gd name="T101" fmla="*/ 2147483647 h 101"/>
                <a:gd name="T102" fmla="*/ 2147483647 w 227"/>
                <a:gd name="T103" fmla="*/ 2147483647 h 101"/>
                <a:gd name="T104" fmla="*/ 2147483647 w 227"/>
                <a:gd name="T105" fmla="*/ 2147483647 h 101"/>
                <a:gd name="T106" fmla="*/ 2147483647 w 227"/>
                <a:gd name="T107" fmla="*/ 2147483647 h 10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7"/>
                <a:gd name="T163" fmla="*/ 0 h 101"/>
                <a:gd name="T164" fmla="*/ 227 w 227"/>
                <a:gd name="T165" fmla="*/ 101 h 10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7" h="101">
                  <a:moveTo>
                    <a:pt x="97" y="101"/>
                  </a:moveTo>
                  <a:lnTo>
                    <a:pt x="0" y="101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4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45" y="28"/>
                  </a:lnTo>
                  <a:lnTo>
                    <a:pt x="52" y="28"/>
                  </a:lnTo>
                  <a:lnTo>
                    <a:pt x="58" y="28"/>
                  </a:lnTo>
                  <a:lnTo>
                    <a:pt x="65" y="28"/>
                  </a:lnTo>
                  <a:lnTo>
                    <a:pt x="65" y="36"/>
                  </a:lnTo>
                  <a:lnTo>
                    <a:pt x="72" y="36"/>
                  </a:lnTo>
                  <a:lnTo>
                    <a:pt x="77" y="36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91" y="36"/>
                  </a:lnTo>
                  <a:lnTo>
                    <a:pt x="91" y="28"/>
                  </a:lnTo>
                  <a:lnTo>
                    <a:pt x="97" y="28"/>
                  </a:lnTo>
                  <a:lnTo>
                    <a:pt x="97" y="22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28"/>
                  </a:lnTo>
                  <a:lnTo>
                    <a:pt x="116" y="28"/>
                  </a:lnTo>
                  <a:lnTo>
                    <a:pt x="123" y="28"/>
                  </a:lnTo>
                  <a:lnTo>
                    <a:pt x="130" y="28"/>
                  </a:lnTo>
                  <a:lnTo>
                    <a:pt x="130" y="36"/>
                  </a:lnTo>
                  <a:lnTo>
                    <a:pt x="136" y="36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2" y="36"/>
                  </a:lnTo>
                  <a:lnTo>
                    <a:pt x="168" y="36"/>
                  </a:lnTo>
                  <a:lnTo>
                    <a:pt x="168" y="44"/>
                  </a:lnTo>
                  <a:lnTo>
                    <a:pt x="175" y="44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88" y="65"/>
                  </a:lnTo>
                  <a:lnTo>
                    <a:pt x="194" y="65"/>
                  </a:lnTo>
                  <a:lnTo>
                    <a:pt x="194" y="72"/>
                  </a:lnTo>
                  <a:lnTo>
                    <a:pt x="201" y="72"/>
                  </a:lnTo>
                  <a:lnTo>
                    <a:pt x="201" y="80"/>
                  </a:lnTo>
                  <a:lnTo>
                    <a:pt x="201" y="86"/>
                  </a:lnTo>
                  <a:lnTo>
                    <a:pt x="207" y="86"/>
                  </a:lnTo>
                  <a:lnTo>
                    <a:pt x="207" y="94"/>
                  </a:lnTo>
                  <a:lnTo>
                    <a:pt x="207" y="101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27" y="101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0" y="101"/>
                  </a:lnTo>
                  <a:lnTo>
                    <a:pt x="130" y="94"/>
                  </a:lnTo>
                  <a:lnTo>
                    <a:pt x="123" y="94"/>
                  </a:lnTo>
                  <a:lnTo>
                    <a:pt x="116" y="86"/>
                  </a:lnTo>
                  <a:lnTo>
                    <a:pt x="111" y="80"/>
                  </a:lnTo>
                  <a:lnTo>
                    <a:pt x="111" y="72"/>
                  </a:lnTo>
                  <a:lnTo>
                    <a:pt x="104" y="65"/>
                  </a:lnTo>
                  <a:lnTo>
                    <a:pt x="97" y="65"/>
                  </a:lnTo>
                  <a:lnTo>
                    <a:pt x="91" y="58"/>
                  </a:lnTo>
                  <a:lnTo>
                    <a:pt x="91" y="50"/>
                  </a:lnTo>
                  <a:lnTo>
                    <a:pt x="84" y="50"/>
                  </a:lnTo>
                  <a:lnTo>
                    <a:pt x="84" y="58"/>
                  </a:lnTo>
                  <a:lnTo>
                    <a:pt x="77" y="58"/>
                  </a:lnTo>
                  <a:lnTo>
                    <a:pt x="77" y="65"/>
                  </a:lnTo>
                  <a:lnTo>
                    <a:pt x="77" y="72"/>
                  </a:lnTo>
                  <a:lnTo>
                    <a:pt x="77" y="80"/>
                  </a:lnTo>
                  <a:lnTo>
                    <a:pt x="84" y="86"/>
                  </a:lnTo>
                  <a:lnTo>
                    <a:pt x="91" y="94"/>
                  </a:lnTo>
                  <a:lnTo>
                    <a:pt x="91" y="101"/>
                  </a:lnTo>
                  <a:lnTo>
                    <a:pt x="97" y="10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8" name="Freeform 25"/>
            <p:cNvSpPr>
              <a:spLocks/>
            </p:cNvSpPr>
            <p:nvPr/>
          </p:nvSpPr>
          <p:spPr bwMode="auto">
            <a:xfrm>
              <a:off x="2057400" y="3614738"/>
              <a:ext cx="73025" cy="65087"/>
            </a:xfrm>
            <a:custGeom>
              <a:avLst/>
              <a:gdLst>
                <a:gd name="T0" fmla="*/ 0 w 46"/>
                <a:gd name="T1" fmla="*/ 0 h 36"/>
                <a:gd name="T2" fmla="*/ 2147483647 w 46"/>
                <a:gd name="T3" fmla="*/ 0 h 36"/>
                <a:gd name="T4" fmla="*/ 2147483647 w 46"/>
                <a:gd name="T5" fmla="*/ 2147483647 h 36"/>
                <a:gd name="T6" fmla="*/ 2147483647 w 46"/>
                <a:gd name="T7" fmla="*/ 2147483647 h 36"/>
                <a:gd name="T8" fmla="*/ 2147483647 w 46"/>
                <a:gd name="T9" fmla="*/ 2147483647 h 36"/>
                <a:gd name="T10" fmla="*/ 2147483647 w 46"/>
                <a:gd name="T11" fmla="*/ 2147483647 h 36"/>
                <a:gd name="T12" fmla="*/ 2147483647 w 46"/>
                <a:gd name="T13" fmla="*/ 2147483647 h 36"/>
                <a:gd name="T14" fmla="*/ 2147483647 w 46"/>
                <a:gd name="T15" fmla="*/ 2147483647 h 36"/>
                <a:gd name="T16" fmla="*/ 2147483647 w 46"/>
                <a:gd name="T17" fmla="*/ 2147483647 h 36"/>
                <a:gd name="T18" fmla="*/ 2147483647 w 46"/>
                <a:gd name="T19" fmla="*/ 2147483647 h 36"/>
                <a:gd name="T20" fmla="*/ 2147483647 w 46"/>
                <a:gd name="T21" fmla="*/ 2147483647 h 36"/>
                <a:gd name="T22" fmla="*/ 2147483647 w 46"/>
                <a:gd name="T23" fmla="*/ 2147483647 h 36"/>
                <a:gd name="T24" fmla="*/ 2147483647 w 46"/>
                <a:gd name="T25" fmla="*/ 2147483647 h 36"/>
                <a:gd name="T26" fmla="*/ 2147483647 w 46"/>
                <a:gd name="T27" fmla="*/ 2147483647 h 36"/>
                <a:gd name="T28" fmla="*/ 2147483647 w 46"/>
                <a:gd name="T29" fmla="*/ 2147483647 h 36"/>
                <a:gd name="T30" fmla="*/ 2147483647 w 46"/>
                <a:gd name="T31" fmla="*/ 2147483647 h 36"/>
                <a:gd name="T32" fmla="*/ 2147483647 w 46"/>
                <a:gd name="T33" fmla="*/ 2147483647 h 36"/>
                <a:gd name="T34" fmla="*/ 2147483647 w 46"/>
                <a:gd name="T35" fmla="*/ 2147483647 h 36"/>
                <a:gd name="T36" fmla="*/ 2147483647 w 46"/>
                <a:gd name="T37" fmla="*/ 2147483647 h 36"/>
                <a:gd name="T38" fmla="*/ 2147483647 w 46"/>
                <a:gd name="T39" fmla="*/ 2147483647 h 36"/>
                <a:gd name="T40" fmla="*/ 2147483647 w 46"/>
                <a:gd name="T41" fmla="*/ 2147483647 h 36"/>
                <a:gd name="T42" fmla="*/ 2147483647 w 46"/>
                <a:gd name="T43" fmla="*/ 2147483647 h 36"/>
                <a:gd name="T44" fmla="*/ 2147483647 w 46"/>
                <a:gd name="T45" fmla="*/ 2147483647 h 36"/>
                <a:gd name="T46" fmla="*/ 0 w 46"/>
                <a:gd name="T47" fmla="*/ 2147483647 h 36"/>
                <a:gd name="T48" fmla="*/ 0 w 46"/>
                <a:gd name="T49" fmla="*/ 2147483647 h 36"/>
                <a:gd name="T50" fmla="*/ 0 w 46"/>
                <a:gd name="T51" fmla="*/ 2147483647 h 36"/>
                <a:gd name="T52" fmla="*/ 0 w 46"/>
                <a:gd name="T53" fmla="*/ 2147483647 h 36"/>
                <a:gd name="T54" fmla="*/ 0 w 46"/>
                <a:gd name="T55" fmla="*/ 2147483647 h 36"/>
                <a:gd name="T56" fmla="*/ 0 w 46"/>
                <a:gd name="T57" fmla="*/ 2147483647 h 36"/>
                <a:gd name="T58" fmla="*/ 0 w 46"/>
                <a:gd name="T59" fmla="*/ 0 h 36"/>
                <a:gd name="T60" fmla="*/ 0 w 46"/>
                <a:gd name="T61" fmla="*/ 0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6"/>
                <a:gd name="T94" fmla="*/ 0 h 36"/>
                <a:gd name="T95" fmla="*/ 46 w 46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6" h="36">
                  <a:moveTo>
                    <a:pt x="0" y="0"/>
                  </a:moveTo>
                  <a:lnTo>
                    <a:pt x="46" y="0"/>
                  </a:lnTo>
                  <a:lnTo>
                    <a:pt x="46" y="14"/>
                  </a:lnTo>
                  <a:lnTo>
                    <a:pt x="46" y="22"/>
                  </a:lnTo>
                  <a:lnTo>
                    <a:pt x="46" y="28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9" name="Freeform 26"/>
            <p:cNvSpPr>
              <a:spLocks/>
            </p:cNvSpPr>
            <p:nvPr/>
          </p:nvSpPr>
          <p:spPr bwMode="auto">
            <a:xfrm>
              <a:off x="1993900" y="3694113"/>
              <a:ext cx="136525" cy="166687"/>
            </a:xfrm>
            <a:custGeom>
              <a:avLst/>
              <a:gdLst>
                <a:gd name="T0" fmla="*/ 2147483647 w 85"/>
                <a:gd name="T1" fmla="*/ 2147483647 h 94"/>
                <a:gd name="T2" fmla="*/ 2147483647 w 85"/>
                <a:gd name="T3" fmla="*/ 2147483647 h 94"/>
                <a:gd name="T4" fmla="*/ 2147483647 w 85"/>
                <a:gd name="T5" fmla="*/ 2147483647 h 94"/>
                <a:gd name="T6" fmla="*/ 2147483647 w 85"/>
                <a:gd name="T7" fmla="*/ 2147483647 h 94"/>
                <a:gd name="T8" fmla="*/ 2147483647 w 85"/>
                <a:gd name="T9" fmla="*/ 2147483647 h 94"/>
                <a:gd name="T10" fmla="*/ 2147483647 w 85"/>
                <a:gd name="T11" fmla="*/ 2147483647 h 94"/>
                <a:gd name="T12" fmla="*/ 2147483647 w 85"/>
                <a:gd name="T13" fmla="*/ 2147483647 h 94"/>
                <a:gd name="T14" fmla="*/ 2147483647 w 85"/>
                <a:gd name="T15" fmla="*/ 2147483647 h 94"/>
                <a:gd name="T16" fmla="*/ 2147483647 w 85"/>
                <a:gd name="T17" fmla="*/ 2147483647 h 94"/>
                <a:gd name="T18" fmla="*/ 2147483647 w 85"/>
                <a:gd name="T19" fmla="*/ 2147483647 h 94"/>
                <a:gd name="T20" fmla="*/ 2147483647 w 85"/>
                <a:gd name="T21" fmla="*/ 2147483647 h 94"/>
                <a:gd name="T22" fmla="*/ 2147483647 w 85"/>
                <a:gd name="T23" fmla="*/ 2147483647 h 94"/>
                <a:gd name="T24" fmla="*/ 2147483647 w 85"/>
                <a:gd name="T25" fmla="*/ 2147483647 h 94"/>
                <a:gd name="T26" fmla="*/ 2147483647 w 85"/>
                <a:gd name="T27" fmla="*/ 2147483647 h 94"/>
                <a:gd name="T28" fmla="*/ 2147483647 w 85"/>
                <a:gd name="T29" fmla="*/ 2147483647 h 94"/>
                <a:gd name="T30" fmla="*/ 2147483647 w 85"/>
                <a:gd name="T31" fmla="*/ 2147483647 h 94"/>
                <a:gd name="T32" fmla="*/ 2147483647 w 85"/>
                <a:gd name="T33" fmla="*/ 2147483647 h 94"/>
                <a:gd name="T34" fmla="*/ 2147483647 w 85"/>
                <a:gd name="T35" fmla="*/ 2147483647 h 94"/>
                <a:gd name="T36" fmla="*/ 2147483647 w 85"/>
                <a:gd name="T37" fmla="*/ 2147483647 h 94"/>
                <a:gd name="T38" fmla="*/ 2147483647 w 85"/>
                <a:gd name="T39" fmla="*/ 2147483647 h 94"/>
                <a:gd name="T40" fmla="*/ 2147483647 w 85"/>
                <a:gd name="T41" fmla="*/ 2147483647 h 94"/>
                <a:gd name="T42" fmla="*/ 0 w 85"/>
                <a:gd name="T43" fmla="*/ 2147483647 h 94"/>
                <a:gd name="T44" fmla="*/ 2147483647 w 85"/>
                <a:gd name="T45" fmla="*/ 2147483647 h 94"/>
                <a:gd name="T46" fmla="*/ 2147483647 w 85"/>
                <a:gd name="T47" fmla="*/ 2147483647 h 94"/>
                <a:gd name="T48" fmla="*/ 2147483647 w 85"/>
                <a:gd name="T49" fmla="*/ 2147483647 h 94"/>
                <a:gd name="T50" fmla="*/ 2147483647 w 85"/>
                <a:gd name="T51" fmla="*/ 0 h 94"/>
                <a:gd name="T52" fmla="*/ 2147483647 w 85"/>
                <a:gd name="T53" fmla="*/ 0 h 94"/>
                <a:gd name="T54" fmla="*/ 2147483647 w 85"/>
                <a:gd name="T55" fmla="*/ 2147483647 h 94"/>
                <a:gd name="T56" fmla="*/ 2147483647 w 85"/>
                <a:gd name="T57" fmla="*/ 2147483647 h 94"/>
                <a:gd name="T58" fmla="*/ 2147483647 w 85"/>
                <a:gd name="T59" fmla="*/ 0 h 94"/>
                <a:gd name="T60" fmla="*/ 2147483647 w 85"/>
                <a:gd name="T61" fmla="*/ 0 h 94"/>
                <a:gd name="T62" fmla="*/ 2147483647 w 85"/>
                <a:gd name="T63" fmla="*/ 0 h 94"/>
                <a:gd name="T64" fmla="*/ 2147483647 w 85"/>
                <a:gd name="T65" fmla="*/ 0 h 94"/>
                <a:gd name="T66" fmla="*/ 2147483647 w 85"/>
                <a:gd name="T67" fmla="*/ 0 h 94"/>
                <a:gd name="T68" fmla="*/ 2147483647 w 85"/>
                <a:gd name="T69" fmla="*/ 0 h 94"/>
                <a:gd name="T70" fmla="*/ 2147483647 w 85"/>
                <a:gd name="T71" fmla="*/ 0 h 94"/>
                <a:gd name="T72" fmla="*/ 2147483647 w 85"/>
                <a:gd name="T73" fmla="*/ 2147483647 h 94"/>
                <a:gd name="T74" fmla="*/ 2147483647 w 85"/>
                <a:gd name="T75" fmla="*/ 2147483647 h 94"/>
                <a:gd name="T76" fmla="*/ 2147483647 w 85"/>
                <a:gd name="T77" fmla="*/ 2147483647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94"/>
                <a:gd name="T119" fmla="*/ 85 w 85"/>
                <a:gd name="T120" fmla="*/ 94 h 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94">
                  <a:moveTo>
                    <a:pt x="85" y="14"/>
                  </a:moveTo>
                  <a:lnTo>
                    <a:pt x="85" y="94"/>
                  </a:lnTo>
                  <a:lnTo>
                    <a:pt x="78" y="94"/>
                  </a:lnTo>
                  <a:lnTo>
                    <a:pt x="85" y="86"/>
                  </a:lnTo>
                  <a:lnTo>
                    <a:pt x="78" y="80"/>
                  </a:lnTo>
                  <a:lnTo>
                    <a:pt x="78" y="72"/>
                  </a:lnTo>
                  <a:lnTo>
                    <a:pt x="78" y="65"/>
                  </a:lnTo>
                  <a:lnTo>
                    <a:pt x="71" y="65"/>
                  </a:lnTo>
                  <a:lnTo>
                    <a:pt x="65" y="65"/>
                  </a:lnTo>
                  <a:lnTo>
                    <a:pt x="65" y="58"/>
                  </a:lnTo>
                  <a:lnTo>
                    <a:pt x="58" y="58"/>
                  </a:lnTo>
                  <a:lnTo>
                    <a:pt x="52" y="58"/>
                  </a:lnTo>
                  <a:lnTo>
                    <a:pt x="46" y="58"/>
                  </a:lnTo>
                  <a:lnTo>
                    <a:pt x="39" y="50"/>
                  </a:lnTo>
                  <a:lnTo>
                    <a:pt x="32" y="50"/>
                  </a:lnTo>
                  <a:lnTo>
                    <a:pt x="26" y="50"/>
                  </a:lnTo>
                  <a:lnTo>
                    <a:pt x="26" y="44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26" y="6"/>
                  </a:lnTo>
                  <a:lnTo>
                    <a:pt x="32" y="6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5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0" name="Freeform 27"/>
            <p:cNvSpPr>
              <a:spLocks/>
            </p:cNvSpPr>
            <p:nvPr/>
          </p:nvSpPr>
          <p:spPr bwMode="auto">
            <a:xfrm>
              <a:off x="1712913" y="3873500"/>
              <a:ext cx="417512" cy="271463"/>
            </a:xfrm>
            <a:custGeom>
              <a:avLst/>
              <a:gdLst>
                <a:gd name="T0" fmla="*/ 0 w 260"/>
                <a:gd name="T1" fmla="*/ 2147483647 h 153"/>
                <a:gd name="T2" fmla="*/ 0 w 260"/>
                <a:gd name="T3" fmla="*/ 0 h 153"/>
                <a:gd name="T4" fmla="*/ 2147483647 w 260"/>
                <a:gd name="T5" fmla="*/ 0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0 h 153"/>
                <a:gd name="T66" fmla="*/ 2147483647 w 260"/>
                <a:gd name="T67" fmla="*/ 0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2147483647 w 260"/>
                <a:gd name="T91" fmla="*/ 2147483647 h 153"/>
                <a:gd name="T92" fmla="*/ 2147483647 w 260"/>
                <a:gd name="T93" fmla="*/ 2147483647 h 153"/>
                <a:gd name="T94" fmla="*/ 2147483647 w 260"/>
                <a:gd name="T95" fmla="*/ 2147483647 h 153"/>
                <a:gd name="T96" fmla="*/ 0 w 260"/>
                <a:gd name="T97" fmla="*/ 2147483647 h 1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0"/>
                <a:gd name="T148" fmla="*/ 0 h 153"/>
                <a:gd name="T149" fmla="*/ 260 w 260"/>
                <a:gd name="T150" fmla="*/ 153 h 1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0" h="153">
                  <a:moveTo>
                    <a:pt x="0" y="138"/>
                  </a:moveTo>
                  <a:lnTo>
                    <a:pt x="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49" y="22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8" y="29"/>
                  </a:lnTo>
                  <a:lnTo>
                    <a:pt x="175" y="29"/>
                  </a:lnTo>
                  <a:lnTo>
                    <a:pt x="182" y="29"/>
                  </a:lnTo>
                  <a:lnTo>
                    <a:pt x="188" y="29"/>
                  </a:lnTo>
                  <a:lnTo>
                    <a:pt x="194" y="29"/>
                  </a:lnTo>
                  <a:lnTo>
                    <a:pt x="194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75" y="22"/>
                  </a:lnTo>
                  <a:lnTo>
                    <a:pt x="175" y="15"/>
                  </a:lnTo>
                  <a:lnTo>
                    <a:pt x="168" y="7"/>
                  </a:lnTo>
                  <a:lnTo>
                    <a:pt x="162" y="7"/>
                  </a:lnTo>
                  <a:lnTo>
                    <a:pt x="155" y="7"/>
                  </a:lnTo>
                  <a:lnTo>
                    <a:pt x="149" y="7"/>
                  </a:lnTo>
                  <a:lnTo>
                    <a:pt x="149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3" y="22"/>
                  </a:lnTo>
                  <a:lnTo>
                    <a:pt x="253" y="15"/>
                  </a:lnTo>
                  <a:lnTo>
                    <a:pt x="260" y="7"/>
                  </a:lnTo>
                  <a:lnTo>
                    <a:pt x="260" y="153"/>
                  </a:lnTo>
                  <a:lnTo>
                    <a:pt x="20" y="153"/>
                  </a:lnTo>
                  <a:lnTo>
                    <a:pt x="20" y="146"/>
                  </a:lnTo>
                  <a:lnTo>
                    <a:pt x="13" y="146"/>
                  </a:lnTo>
                  <a:lnTo>
                    <a:pt x="6" y="146"/>
                  </a:lnTo>
                  <a:lnTo>
                    <a:pt x="6" y="138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1" name="Freeform 28"/>
            <p:cNvSpPr>
              <a:spLocks/>
            </p:cNvSpPr>
            <p:nvPr/>
          </p:nvSpPr>
          <p:spPr bwMode="auto">
            <a:xfrm>
              <a:off x="1712913" y="3873500"/>
              <a:ext cx="417512" cy="271463"/>
            </a:xfrm>
            <a:custGeom>
              <a:avLst/>
              <a:gdLst>
                <a:gd name="T0" fmla="*/ 0 w 260"/>
                <a:gd name="T1" fmla="*/ 0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0 h 153"/>
                <a:gd name="T62" fmla="*/ 2147483647 w 260"/>
                <a:gd name="T63" fmla="*/ 0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0 w 260"/>
                <a:gd name="T91" fmla="*/ 2147483647 h 153"/>
                <a:gd name="T92" fmla="*/ 0 w 260"/>
                <a:gd name="T93" fmla="*/ 2147483647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53"/>
                <a:gd name="T143" fmla="*/ 260 w 260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53">
                  <a:moveTo>
                    <a:pt x="0" y="138"/>
                  </a:moveTo>
                  <a:lnTo>
                    <a:pt x="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49" y="22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8" y="29"/>
                  </a:lnTo>
                  <a:lnTo>
                    <a:pt x="175" y="29"/>
                  </a:lnTo>
                  <a:lnTo>
                    <a:pt x="182" y="29"/>
                  </a:lnTo>
                  <a:lnTo>
                    <a:pt x="188" y="29"/>
                  </a:lnTo>
                  <a:lnTo>
                    <a:pt x="194" y="29"/>
                  </a:lnTo>
                  <a:lnTo>
                    <a:pt x="194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75" y="22"/>
                  </a:lnTo>
                  <a:lnTo>
                    <a:pt x="175" y="15"/>
                  </a:lnTo>
                  <a:lnTo>
                    <a:pt x="168" y="7"/>
                  </a:lnTo>
                  <a:lnTo>
                    <a:pt x="162" y="7"/>
                  </a:lnTo>
                  <a:lnTo>
                    <a:pt x="155" y="7"/>
                  </a:lnTo>
                  <a:lnTo>
                    <a:pt x="149" y="7"/>
                  </a:lnTo>
                  <a:lnTo>
                    <a:pt x="149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3" y="22"/>
                  </a:lnTo>
                  <a:lnTo>
                    <a:pt x="253" y="15"/>
                  </a:lnTo>
                  <a:lnTo>
                    <a:pt x="260" y="7"/>
                  </a:lnTo>
                  <a:lnTo>
                    <a:pt x="260" y="153"/>
                  </a:lnTo>
                  <a:lnTo>
                    <a:pt x="20" y="153"/>
                  </a:lnTo>
                  <a:lnTo>
                    <a:pt x="20" y="146"/>
                  </a:lnTo>
                  <a:lnTo>
                    <a:pt x="13" y="146"/>
                  </a:lnTo>
                  <a:lnTo>
                    <a:pt x="6" y="146"/>
                  </a:lnTo>
                  <a:lnTo>
                    <a:pt x="6" y="138"/>
                  </a:lnTo>
                  <a:lnTo>
                    <a:pt x="0" y="13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2" name="Freeform 29"/>
            <p:cNvSpPr>
              <a:spLocks noEditPoints="1"/>
            </p:cNvSpPr>
            <p:nvPr/>
          </p:nvSpPr>
          <p:spPr bwMode="auto">
            <a:xfrm>
              <a:off x="1712913" y="4403725"/>
              <a:ext cx="417512" cy="258763"/>
            </a:xfrm>
            <a:custGeom>
              <a:avLst/>
              <a:gdLst>
                <a:gd name="T0" fmla="*/ 0 w 260"/>
                <a:gd name="T1" fmla="*/ 2147483647 h 145"/>
                <a:gd name="T2" fmla="*/ 2147483647 w 260"/>
                <a:gd name="T3" fmla="*/ 0 h 145"/>
                <a:gd name="T4" fmla="*/ 2147483647 w 260"/>
                <a:gd name="T5" fmla="*/ 0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0 w 260"/>
                <a:gd name="T11" fmla="*/ 2147483647 h 145"/>
                <a:gd name="T12" fmla="*/ 0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0 w 260"/>
                <a:gd name="T85" fmla="*/ 2147483647 h 145"/>
                <a:gd name="T86" fmla="*/ 2147483647 w 260"/>
                <a:gd name="T87" fmla="*/ 0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2147483647 w 260"/>
                <a:gd name="T119" fmla="*/ 2147483647 h 145"/>
                <a:gd name="T120" fmla="*/ 2147483647 w 260"/>
                <a:gd name="T121" fmla="*/ 2147483647 h 145"/>
                <a:gd name="T122" fmla="*/ 2147483647 w 260"/>
                <a:gd name="T123" fmla="*/ 2147483647 h 145"/>
                <a:gd name="T124" fmla="*/ 2147483647 w 260"/>
                <a:gd name="T125" fmla="*/ 0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0"/>
                <a:gd name="T190" fmla="*/ 0 h 145"/>
                <a:gd name="T191" fmla="*/ 260 w 260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0" h="145">
                  <a:moveTo>
                    <a:pt x="0" y="2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6" y="22"/>
                  </a:lnTo>
                  <a:lnTo>
                    <a:pt x="0" y="22"/>
                  </a:lnTo>
                  <a:close/>
                  <a:moveTo>
                    <a:pt x="0" y="72"/>
                  </a:moveTo>
                  <a:lnTo>
                    <a:pt x="0" y="36"/>
                  </a:lnTo>
                  <a:lnTo>
                    <a:pt x="6" y="28"/>
                  </a:lnTo>
                  <a:lnTo>
                    <a:pt x="6" y="36"/>
                  </a:lnTo>
                  <a:lnTo>
                    <a:pt x="6" y="43"/>
                  </a:lnTo>
                  <a:lnTo>
                    <a:pt x="13" y="43"/>
                  </a:lnTo>
                  <a:lnTo>
                    <a:pt x="20" y="43"/>
                  </a:lnTo>
                  <a:lnTo>
                    <a:pt x="26" y="43"/>
                  </a:lnTo>
                  <a:lnTo>
                    <a:pt x="33" y="43"/>
                  </a:lnTo>
                  <a:lnTo>
                    <a:pt x="38" y="43"/>
                  </a:lnTo>
                  <a:lnTo>
                    <a:pt x="45" y="43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65" y="65"/>
                  </a:lnTo>
                  <a:lnTo>
                    <a:pt x="72" y="65"/>
                  </a:lnTo>
                  <a:lnTo>
                    <a:pt x="77" y="65"/>
                  </a:lnTo>
                  <a:lnTo>
                    <a:pt x="84" y="65"/>
                  </a:lnTo>
                  <a:lnTo>
                    <a:pt x="84" y="72"/>
                  </a:lnTo>
                  <a:lnTo>
                    <a:pt x="91" y="79"/>
                  </a:lnTo>
                  <a:lnTo>
                    <a:pt x="97" y="79"/>
                  </a:lnTo>
                  <a:lnTo>
                    <a:pt x="97" y="87"/>
                  </a:lnTo>
                  <a:lnTo>
                    <a:pt x="104" y="87"/>
                  </a:lnTo>
                  <a:lnTo>
                    <a:pt x="111" y="94"/>
                  </a:lnTo>
                  <a:lnTo>
                    <a:pt x="111" y="101"/>
                  </a:lnTo>
                  <a:lnTo>
                    <a:pt x="116" y="101"/>
                  </a:lnTo>
                  <a:lnTo>
                    <a:pt x="123" y="101"/>
                  </a:lnTo>
                  <a:lnTo>
                    <a:pt x="123" y="109"/>
                  </a:lnTo>
                  <a:lnTo>
                    <a:pt x="130" y="115"/>
                  </a:lnTo>
                  <a:lnTo>
                    <a:pt x="136" y="123"/>
                  </a:lnTo>
                  <a:lnTo>
                    <a:pt x="143" y="123"/>
                  </a:lnTo>
                  <a:lnTo>
                    <a:pt x="149" y="123"/>
                  </a:lnTo>
                  <a:lnTo>
                    <a:pt x="155" y="123"/>
                  </a:lnTo>
                  <a:lnTo>
                    <a:pt x="155" y="131"/>
                  </a:lnTo>
                  <a:lnTo>
                    <a:pt x="162" y="131"/>
                  </a:lnTo>
                  <a:lnTo>
                    <a:pt x="162" y="137"/>
                  </a:lnTo>
                  <a:lnTo>
                    <a:pt x="162" y="145"/>
                  </a:lnTo>
                  <a:lnTo>
                    <a:pt x="143" y="145"/>
                  </a:lnTo>
                  <a:lnTo>
                    <a:pt x="136" y="145"/>
                  </a:lnTo>
                  <a:lnTo>
                    <a:pt x="104" y="145"/>
                  </a:lnTo>
                  <a:lnTo>
                    <a:pt x="97" y="145"/>
                  </a:lnTo>
                  <a:lnTo>
                    <a:pt x="91" y="137"/>
                  </a:lnTo>
                  <a:lnTo>
                    <a:pt x="91" y="145"/>
                  </a:lnTo>
                  <a:lnTo>
                    <a:pt x="84" y="145"/>
                  </a:lnTo>
                  <a:lnTo>
                    <a:pt x="84" y="137"/>
                  </a:lnTo>
                  <a:lnTo>
                    <a:pt x="91" y="137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7" y="123"/>
                  </a:lnTo>
                  <a:lnTo>
                    <a:pt x="72" y="123"/>
                  </a:lnTo>
                  <a:lnTo>
                    <a:pt x="77" y="123"/>
                  </a:lnTo>
                  <a:lnTo>
                    <a:pt x="77" y="115"/>
                  </a:lnTo>
                  <a:lnTo>
                    <a:pt x="84" y="115"/>
                  </a:lnTo>
                  <a:lnTo>
                    <a:pt x="84" y="109"/>
                  </a:lnTo>
                  <a:lnTo>
                    <a:pt x="77" y="101"/>
                  </a:lnTo>
                  <a:lnTo>
                    <a:pt x="72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8" y="94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101"/>
                  </a:lnTo>
                  <a:lnTo>
                    <a:pt x="38" y="101"/>
                  </a:lnTo>
                  <a:lnTo>
                    <a:pt x="33" y="101"/>
                  </a:lnTo>
                  <a:lnTo>
                    <a:pt x="26" y="109"/>
                  </a:lnTo>
                  <a:lnTo>
                    <a:pt x="26" y="101"/>
                  </a:lnTo>
                  <a:lnTo>
                    <a:pt x="20" y="101"/>
                  </a:lnTo>
                  <a:lnTo>
                    <a:pt x="20" y="94"/>
                  </a:lnTo>
                  <a:lnTo>
                    <a:pt x="13" y="94"/>
                  </a:lnTo>
                  <a:lnTo>
                    <a:pt x="13" y="87"/>
                  </a:lnTo>
                  <a:lnTo>
                    <a:pt x="13" y="79"/>
                  </a:lnTo>
                  <a:lnTo>
                    <a:pt x="6" y="72"/>
                  </a:lnTo>
                  <a:lnTo>
                    <a:pt x="0" y="72"/>
                  </a:lnTo>
                  <a:close/>
                  <a:moveTo>
                    <a:pt x="97" y="0"/>
                  </a:moveTo>
                  <a:lnTo>
                    <a:pt x="260" y="0"/>
                  </a:lnTo>
                  <a:lnTo>
                    <a:pt x="260" y="94"/>
                  </a:lnTo>
                  <a:lnTo>
                    <a:pt x="253" y="94"/>
                  </a:lnTo>
                  <a:lnTo>
                    <a:pt x="246" y="94"/>
                  </a:lnTo>
                  <a:lnTo>
                    <a:pt x="240" y="94"/>
                  </a:lnTo>
                  <a:lnTo>
                    <a:pt x="233" y="94"/>
                  </a:lnTo>
                  <a:lnTo>
                    <a:pt x="227" y="94"/>
                  </a:lnTo>
                  <a:lnTo>
                    <a:pt x="221" y="94"/>
                  </a:lnTo>
                  <a:lnTo>
                    <a:pt x="214" y="94"/>
                  </a:lnTo>
                  <a:lnTo>
                    <a:pt x="214" y="87"/>
                  </a:lnTo>
                  <a:lnTo>
                    <a:pt x="207" y="87"/>
                  </a:lnTo>
                  <a:lnTo>
                    <a:pt x="201" y="87"/>
                  </a:lnTo>
                  <a:lnTo>
                    <a:pt x="194" y="87"/>
                  </a:lnTo>
                  <a:lnTo>
                    <a:pt x="194" y="79"/>
                  </a:lnTo>
                  <a:lnTo>
                    <a:pt x="188" y="72"/>
                  </a:lnTo>
                  <a:lnTo>
                    <a:pt x="182" y="72"/>
                  </a:lnTo>
                  <a:lnTo>
                    <a:pt x="182" y="65"/>
                  </a:lnTo>
                  <a:lnTo>
                    <a:pt x="175" y="65"/>
                  </a:lnTo>
                  <a:lnTo>
                    <a:pt x="175" y="72"/>
                  </a:lnTo>
                  <a:lnTo>
                    <a:pt x="168" y="72"/>
                  </a:lnTo>
                  <a:lnTo>
                    <a:pt x="162" y="72"/>
                  </a:lnTo>
                  <a:lnTo>
                    <a:pt x="162" y="65"/>
                  </a:lnTo>
                  <a:lnTo>
                    <a:pt x="155" y="65"/>
                  </a:lnTo>
                  <a:lnTo>
                    <a:pt x="149" y="65"/>
                  </a:lnTo>
                  <a:lnTo>
                    <a:pt x="143" y="58"/>
                  </a:lnTo>
                  <a:lnTo>
                    <a:pt x="136" y="58"/>
                  </a:lnTo>
                  <a:lnTo>
                    <a:pt x="136" y="50"/>
                  </a:lnTo>
                  <a:lnTo>
                    <a:pt x="130" y="50"/>
                  </a:lnTo>
                  <a:lnTo>
                    <a:pt x="123" y="50"/>
                  </a:lnTo>
                  <a:lnTo>
                    <a:pt x="116" y="43"/>
                  </a:lnTo>
                  <a:lnTo>
                    <a:pt x="116" y="36"/>
                  </a:lnTo>
                  <a:lnTo>
                    <a:pt x="111" y="36"/>
                  </a:lnTo>
                  <a:lnTo>
                    <a:pt x="111" y="28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04" y="14"/>
                  </a:lnTo>
                  <a:lnTo>
                    <a:pt x="104" y="6"/>
                  </a:lnTo>
                  <a:lnTo>
                    <a:pt x="97" y="6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3" name="Freeform 30"/>
            <p:cNvSpPr>
              <a:spLocks/>
            </p:cNvSpPr>
            <p:nvPr/>
          </p:nvSpPr>
          <p:spPr bwMode="auto">
            <a:xfrm>
              <a:off x="1712913" y="4403725"/>
              <a:ext cx="52387" cy="39688"/>
            </a:xfrm>
            <a:custGeom>
              <a:avLst/>
              <a:gdLst>
                <a:gd name="T0" fmla="*/ 0 w 33"/>
                <a:gd name="T1" fmla="*/ 2147483647 h 22"/>
                <a:gd name="T2" fmla="*/ 0 w 33"/>
                <a:gd name="T3" fmla="*/ 2147483647 h 22"/>
                <a:gd name="T4" fmla="*/ 0 w 33"/>
                <a:gd name="T5" fmla="*/ 2147483647 h 22"/>
                <a:gd name="T6" fmla="*/ 0 w 33"/>
                <a:gd name="T7" fmla="*/ 0 h 22"/>
                <a:gd name="T8" fmla="*/ 0 w 33"/>
                <a:gd name="T9" fmla="*/ 0 h 22"/>
                <a:gd name="T10" fmla="*/ 0 w 33"/>
                <a:gd name="T11" fmla="*/ 0 h 22"/>
                <a:gd name="T12" fmla="*/ 2147483647 w 33"/>
                <a:gd name="T13" fmla="*/ 0 h 22"/>
                <a:gd name="T14" fmla="*/ 2147483647 w 33"/>
                <a:gd name="T15" fmla="*/ 0 h 22"/>
                <a:gd name="T16" fmla="*/ 2147483647 w 33"/>
                <a:gd name="T17" fmla="*/ 0 h 22"/>
                <a:gd name="T18" fmla="*/ 2147483647 w 33"/>
                <a:gd name="T19" fmla="*/ 0 h 22"/>
                <a:gd name="T20" fmla="*/ 2147483647 w 33"/>
                <a:gd name="T21" fmla="*/ 0 h 22"/>
                <a:gd name="T22" fmla="*/ 2147483647 w 33"/>
                <a:gd name="T23" fmla="*/ 2147483647 h 22"/>
                <a:gd name="T24" fmla="*/ 2147483647 w 33"/>
                <a:gd name="T25" fmla="*/ 2147483647 h 22"/>
                <a:gd name="T26" fmla="*/ 2147483647 w 33"/>
                <a:gd name="T27" fmla="*/ 2147483647 h 22"/>
                <a:gd name="T28" fmla="*/ 2147483647 w 33"/>
                <a:gd name="T29" fmla="*/ 2147483647 h 22"/>
                <a:gd name="T30" fmla="*/ 2147483647 w 33"/>
                <a:gd name="T31" fmla="*/ 2147483647 h 22"/>
                <a:gd name="T32" fmla="*/ 2147483647 w 33"/>
                <a:gd name="T33" fmla="*/ 2147483647 h 22"/>
                <a:gd name="T34" fmla="*/ 2147483647 w 33"/>
                <a:gd name="T35" fmla="*/ 2147483647 h 22"/>
                <a:gd name="T36" fmla="*/ 2147483647 w 33"/>
                <a:gd name="T37" fmla="*/ 2147483647 h 22"/>
                <a:gd name="T38" fmla="*/ 2147483647 w 33"/>
                <a:gd name="T39" fmla="*/ 2147483647 h 22"/>
                <a:gd name="T40" fmla="*/ 2147483647 w 33"/>
                <a:gd name="T41" fmla="*/ 2147483647 h 22"/>
                <a:gd name="T42" fmla="*/ 2147483647 w 33"/>
                <a:gd name="T43" fmla="*/ 2147483647 h 22"/>
                <a:gd name="T44" fmla="*/ 0 w 33"/>
                <a:gd name="T45" fmla="*/ 2147483647 h 22"/>
                <a:gd name="T46" fmla="*/ 0 w 33"/>
                <a:gd name="T47" fmla="*/ 2147483647 h 22"/>
                <a:gd name="T48" fmla="*/ 0 w 33"/>
                <a:gd name="T49" fmla="*/ 2147483647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22"/>
                <a:gd name="T77" fmla="*/ 33 w 33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22">
                  <a:moveTo>
                    <a:pt x="0" y="2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6" y="22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4" name="Freeform 31"/>
            <p:cNvSpPr>
              <a:spLocks/>
            </p:cNvSpPr>
            <p:nvPr/>
          </p:nvSpPr>
          <p:spPr bwMode="auto">
            <a:xfrm>
              <a:off x="1712913" y="4454525"/>
              <a:ext cx="260350" cy="207963"/>
            </a:xfrm>
            <a:custGeom>
              <a:avLst/>
              <a:gdLst>
                <a:gd name="T0" fmla="*/ 0 w 162"/>
                <a:gd name="T1" fmla="*/ 2147483647 h 117"/>
                <a:gd name="T2" fmla="*/ 2147483647 w 162"/>
                <a:gd name="T3" fmla="*/ 2147483647 h 117"/>
                <a:gd name="T4" fmla="*/ 2147483647 w 162"/>
                <a:gd name="T5" fmla="*/ 2147483647 h 117"/>
                <a:gd name="T6" fmla="*/ 2147483647 w 162"/>
                <a:gd name="T7" fmla="*/ 2147483647 h 117"/>
                <a:gd name="T8" fmla="*/ 2147483647 w 162"/>
                <a:gd name="T9" fmla="*/ 2147483647 h 117"/>
                <a:gd name="T10" fmla="*/ 2147483647 w 162"/>
                <a:gd name="T11" fmla="*/ 2147483647 h 117"/>
                <a:gd name="T12" fmla="*/ 2147483647 w 162"/>
                <a:gd name="T13" fmla="*/ 2147483647 h 117"/>
                <a:gd name="T14" fmla="*/ 2147483647 w 162"/>
                <a:gd name="T15" fmla="*/ 2147483647 h 117"/>
                <a:gd name="T16" fmla="*/ 2147483647 w 162"/>
                <a:gd name="T17" fmla="*/ 2147483647 h 117"/>
                <a:gd name="T18" fmla="*/ 2147483647 w 162"/>
                <a:gd name="T19" fmla="*/ 2147483647 h 117"/>
                <a:gd name="T20" fmla="*/ 2147483647 w 162"/>
                <a:gd name="T21" fmla="*/ 2147483647 h 117"/>
                <a:gd name="T22" fmla="*/ 2147483647 w 162"/>
                <a:gd name="T23" fmla="*/ 2147483647 h 117"/>
                <a:gd name="T24" fmla="*/ 2147483647 w 162"/>
                <a:gd name="T25" fmla="*/ 2147483647 h 117"/>
                <a:gd name="T26" fmla="*/ 2147483647 w 162"/>
                <a:gd name="T27" fmla="*/ 2147483647 h 117"/>
                <a:gd name="T28" fmla="*/ 2147483647 w 162"/>
                <a:gd name="T29" fmla="*/ 2147483647 h 117"/>
                <a:gd name="T30" fmla="*/ 2147483647 w 162"/>
                <a:gd name="T31" fmla="*/ 2147483647 h 117"/>
                <a:gd name="T32" fmla="*/ 2147483647 w 162"/>
                <a:gd name="T33" fmla="*/ 2147483647 h 117"/>
                <a:gd name="T34" fmla="*/ 2147483647 w 162"/>
                <a:gd name="T35" fmla="*/ 2147483647 h 117"/>
                <a:gd name="T36" fmla="*/ 2147483647 w 162"/>
                <a:gd name="T37" fmla="*/ 2147483647 h 117"/>
                <a:gd name="T38" fmla="*/ 2147483647 w 162"/>
                <a:gd name="T39" fmla="*/ 2147483647 h 117"/>
                <a:gd name="T40" fmla="*/ 2147483647 w 162"/>
                <a:gd name="T41" fmla="*/ 2147483647 h 117"/>
                <a:gd name="T42" fmla="*/ 2147483647 w 162"/>
                <a:gd name="T43" fmla="*/ 2147483647 h 117"/>
                <a:gd name="T44" fmla="*/ 2147483647 w 162"/>
                <a:gd name="T45" fmla="*/ 2147483647 h 117"/>
                <a:gd name="T46" fmla="*/ 2147483647 w 162"/>
                <a:gd name="T47" fmla="*/ 2147483647 h 117"/>
                <a:gd name="T48" fmla="*/ 2147483647 w 162"/>
                <a:gd name="T49" fmla="*/ 2147483647 h 117"/>
                <a:gd name="T50" fmla="*/ 2147483647 w 162"/>
                <a:gd name="T51" fmla="*/ 2147483647 h 117"/>
                <a:gd name="T52" fmla="*/ 2147483647 w 162"/>
                <a:gd name="T53" fmla="*/ 2147483647 h 117"/>
                <a:gd name="T54" fmla="*/ 2147483647 w 162"/>
                <a:gd name="T55" fmla="*/ 2147483647 h 117"/>
                <a:gd name="T56" fmla="*/ 2147483647 w 162"/>
                <a:gd name="T57" fmla="*/ 2147483647 h 117"/>
                <a:gd name="T58" fmla="*/ 2147483647 w 162"/>
                <a:gd name="T59" fmla="*/ 2147483647 h 117"/>
                <a:gd name="T60" fmla="*/ 2147483647 w 162"/>
                <a:gd name="T61" fmla="*/ 2147483647 h 117"/>
                <a:gd name="T62" fmla="*/ 2147483647 w 162"/>
                <a:gd name="T63" fmla="*/ 2147483647 h 117"/>
                <a:gd name="T64" fmla="*/ 2147483647 w 162"/>
                <a:gd name="T65" fmla="*/ 2147483647 h 117"/>
                <a:gd name="T66" fmla="*/ 2147483647 w 162"/>
                <a:gd name="T67" fmla="*/ 2147483647 h 117"/>
                <a:gd name="T68" fmla="*/ 2147483647 w 162"/>
                <a:gd name="T69" fmla="*/ 2147483647 h 117"/>
                <a:gd name="T70" fmla="*/ 2147483647 w 162"/>
                <a:gd name="T71" fmla="*/ 2147483647 h 117"/>
                <a:gd name="T72" fmla="*/ 2147483647 w 162"/>
                <a:gd name="T73" fmla="*/ 2147483647 h 117"/>
                <a:gd name="T74" fmla="*/ 2147483647 w 162"/>
                <a:gd name="T75" fmla="*/ 2147483647 h 117"/>
                <a:gd name="T76" fmla="*/ 2147483647 w 162"/>
                <a:gd name="T77" fmla="*/ 2147483647 h 117"/>
                <a:gd name="T78" fmla="*/ 2147483647 w 162"/>
                <a:gd name="T79" fmla="*/ 2147483647 h 117"/>
                <a:gd name="T80" fmla="*/ 2147483647 w 162"/>
                <a:gd name="T81" fmla="*/ 2147483647 h 117"/>
                <a:gd name="T82" fmla="*/ 2147483647 w 162"/>
                <a:gd name="T83" fmla="*/ 2147483647 h 117"/>
                <a:gd name="T84" fmla="*/ 2147483647 w 162"/>
                <a:gd name="T85" fmla="*/ 2147483647 h 117"/>
                <a:gd name="T86" fmla="*/ 2147483647 w 162"/>
                <a:gd name="T87" fmla="*/ 2147483647 h 117"/>
                <a:gd name="T88" fmla="*/ 2147483647 w 162"/>
                <a:gd name="T89" fmla="*/ 2147483647 h 117"/>
                <a:gd name="T90" fmla="*/ 2147483647 w 162"/>
                <a:gd name="T91" fmla="*/ 2147483647 h 117"/>
                <a:gd name="T92" fmla="*/ 2147483647 w 162"/>
                <a:gd name="T93" fmla="*/ 2147483647 h 117"/>
                <a:gd name="T94" fmla="*/ 2147483647 w 162"/>
                <a:gd name="T95" fmla="*/ 2147483647 h 117"/>
                <a:gd name="T96" fmla="*/ 2147483647 w 162"/>
                <a:gd name="T97" fmla="*/ 2147483647 h 117"/>
                <a:gd name="T98" fmla="*/ 2147483647 w 162"/>
                <a:gd name="T99" fmla="*/ 2147483647 h 117"/>
                <a:gd name="T100" fmla="*/ 0 w 162"/>
                <a:gd name="T101" fmla="*/ 2147483647 h 1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2"/>
                <a:gd name="T154" fmla="*/ 0 h 117"/>
                <a:gd name="T155" fmla="*/ 162 w 162"/>
                <a:gd name="T156" fmla="*/ 117 h 1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2" h="117">
                  <a:moveTo>
                    <a:pt x="0" y="44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6" y="8"/>
                  </a:lnTo>
                  <a:lnTo>
                    <a:pt x="6" y="15"/>
                  </a:lnTo>
                  <a:lnTo>
                    <a:pt x="13" y="15"/>
                  </a:lnTo>
                  <a:lnTo>
                    <a:pt x="20" y="15"/>
                  </a:lnTo>
                  <a:lnTo>
                    <a:pt x="26" y="15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5" y="15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58" y="30"/>
                  </a:lnTo>
                  <a:lnTo>
                    <a:pt x="65" y="30"/>
                  </a:lnTo>
                  <a:lnTo>
                    <a:pt x="65" y="37"/>
                  </a:lnTo>
                  <a:lnTo>
                    <a:pt x="72" y="37"/>
                  </a:lnTo>
                  <a:lnTo>
                    <a:pt x="77" y="37"/>
                  </a:lnTo>
                  <a:lnTo>
                    <a:pt x="84" y="37"/>
                  </a:lnTo>
                  <a:lnTo>
                    <a:pt x="84" y="44"/>
                  </a:lnTo>
                  <a:lnTo>
                    <a:pt x="91" y="51"/>
                  </a:lnTo>
                  <a:lnTo>
                    <a:pt x="97" y="51"/>
                  </a:lnTo>
                  <a:lnTo>
                    <a:pt x="97" y="59"/>
                  </a:lnTo>
                  <a:lnTo>
                    <a:pt x="104" y="59"/>
                  </a:lnTo>
                  <a:lnTo>
                    <a:pt x="111" y="66"/>
                  </a:lnTo>
                  <a:lnTo>
                    <a:pt x="111" y="73"/>
                  </a:lnTo>
                  <a:lnTo>
                    <a:pt x="116" y="73"/>
                  </a:lnTo>
                  <a:lnTo>
                    <a:pt x="123" y="73"/>
                  </a:lnTo>
                  <a:lnTo>
                    <a:pt x="123" y="81"/>
                  </a:lnTo>
                  <a:lnTo>
                    <a:pt x="130" y="87"/>
                  </a:lnTo>
                  <a:lnTo>
                    <a:pt x="136" y="95"/>
                  </a:lnTo>
                  <a:lnTo>
                    <a:pt x="143" y="95"/>
                  </a:lnTo>
                  <a:lnTo>
                    <a:pt x="149" y="95"/>
                  </a:lnTo>
                  <a:lnTo>
                    <a:pt x="155" y="95"/>
                  </a:lnTo>
                  <a:lnTo>
                    <a:pt x="155" y="103"/>
                  </a:lnTo>
                  <a:lnTo>
                    <a:pt x="162" y="103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43" y="117"/>
                  </a:lnTo>
                  <a:lnTo>
                    <a:pt x="136" y="117"/>
                  </a:lnTo>
                  <a:lnTo>
                    <a:pt x="104" y="117"/>
                  </a:lnTo>
                  <a:lnTo>
                    <a:pt x="97" y="117"/>
                  </a:lnTo>
                  <a:lnTo>
                    <a:pt x="91" y="109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84" y="109"/>
                  </a:lnTo>
                  <a:lnTo>
                    <a:pt x="91" y="109"/>
                  </a:lnTo>
                  <a:lnTo>
                    <a:pt x="84" y="103"/>
                  </a:lnTo>
                  <a:lnTo>
                    <a:pt x="77" y="103"/>
                  </a:lnTo>
                  <a:lnTo>
                    <a:pt x="77" y="95"/>
                  </a:lnTo>
                  <a:lnTo>
                    <a:pt x="72" y="95"/>
                  </a:lnTo>
                  <a:lnTo>
                    <a:pt x="77" y="95"/>
                  </a:lnTo>
                  <a:lnTo>
                    <a:pt x="77" y="87"/>
                  </a:lnTo>
                  <a:lnTo>
                    <a:pt x="84" y="87"/>
                  </a:lnTo>
                  <a:lnTo>
                    <a:pt x="84" y="81"/>
                  </a:lnTo>
                  <a:lnTo>
                    <a:pt x="77" y="73"/>
                  </a:lnTo>
                  <a:lnTo>
                    <a:pt x="72" y="73"/>
                  </a:lnTo>
                  <a:lnTo>
                    <a:pt x="65" y="73"/>
                  </a:lnTo>
                  <a:lnTo>
                    <a:pt x="58" y="73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73"/>
                  </a:lnTo>
                  <a:lnTo>
                    <a:pt x="38" y="73"/>
                  </a:lnTo>
                  <a:lnTo>
                    <a:pt x="33" y="73"/>
                  </a:lnTo>
                  <a:lnTo>
                    <a:pt x="26" y="81"/>
                  </a:lnTo>
                  <a:lnTo>
                    <a:pt x="26" y="73"/>
                  </a:lnTo>
                  <a:lnTo>
                    <a:pt x="20" y="73"/>
                  </a:lnTo>
                  <a:lnTo>
                    <a:pt x="20" y="66"/>
                  </a:lnTo>
                  <a:lnTo>
                    <a:pt x="13" y="66"/>
                  </a:lnTo>
                  <a:lnTo>
                    <a:pt x="13" y="59"/>
                  </a:lnTo>
                  <a:lnTo>
                    <a:pt x="13" y="51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6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5" name="Freeform 32"/>
            <p:cNvSpPr>
              <a:spLocks/>
            </p:cNvSpPr>
            <p:nvPr/>
          </p:nvSpPr>
          <p:spPr bwMode="auto">
            <a:xfrm>
              <a:off x="1868488" y="4403725"/>
              <a:ext cx="261937" cy="166688"/>
            </a:xfrm>
            <a:custGeom>
              <a:avLst/>
              <a:gdLst>
                <a:gd name="T0" fmla="*/ 2147483647 w 163"/>
                <a:gd name="T1" fmla="*/ 0 h 94"/>
                <a:gd name="T2" fmla="*/ 2147483647 w 163"/>
                <a:gd name="T3" fmla="*/ 2147483647 h 94"/>
                <a:gd name="T4" fmla="*/ 2147483647 w 163"/>
                <a:gd name="T5" fmla="*/ 2147483647 h 94"/>
                <a:gd name="T6" fmla="*/ 2147483647 w 163"/>
                <a:gd name="T7" fmla="*/ 2147483647 h 94"/>
                <a:gd name="T8" fmla="*/ 2147483647 w 163"/>
                <a:gd name="T9" fmla="*/ 2147483647 h 94"/>
                <a:gd name="T10" fmla="*/ 2147483647 w 163"/>
                <a:gd name="T11" fmla="*/ 2147483647 h 94"/>
                <a:gd name="T12" fmla="*/ 2147483647 w 163"/>
                <a:gd name="T13" fmla="*/ 2147483647 h 94"/>
                <a:gd name="T14" fmla="*/ 2147483647 w 163"/>
                <a:gd name="T15" fmla="*/ 2147483647 h 94"/>
                <a:gd name="T16" fmla="*/ 2147483647 w 163"/>
                <a:gd name="T17" fmla="*/ 2147483647 h 94"/>
                <a:gd name="T18" fmla="*/ 2147483647 w 163"/>
                <a:gd name="T19" fmla="*/ 2147483647 h 94"/>
                <a:gd name="T20" fmla="*/ 2147483647 w 163"/>
                <a:gd name="T21" fmla="*/ 2147483647 h 94"/>
                <a:gd name="T22" fmla="*/ 2147483647 w 163"/>
                <a:gd name="T23" fmla="*/ 2147483647 h 94"/>
                <a:gd name="T24" fmla="*/ 2147483647 w 163"/>
                <a:gd name="T25" fmla="*/ 2147483647 h 94"/>
                <a:gd name="T26" fmla="*/ 2147483647 w 163"/>
                <a:gd name="T27" fmla="*/ 2147483647 h 94"/>
                <a:gd name="T28" fmla="*/ 2147483647 w 163"/>
                <a:gd name="T29" fmla="*/ 2147483647 h 94"/>
                <a:gd name="T30" fmla="*/ 2147483647 w 163"/>
                <a:gd name="T31" fmla="*/ 2147483647 h 94"/>
                <a:gd name="T32" fmla="*/ 2147483647 w 163"/>
                <a:gd name="T33" fmla="*/ 2147483647 h 94"/>
                <a:gd name="T34" fmla="*/ 2147483647 w 163"/>
                <a:gd name="T35" fmla="*/ 2147483647 h 94"/>
                <a:gd name="T36" fmla="*/ 2147483647 w 163"/>
                <a:gd name="T37" fmla="*/ 2147483647 h 94"/>
                <a:gd name="T38" fmla="*/ 2147483647 w 163"/>
                <a:gd name="T39" fmla="*/ 2147483647 h 94"/>
                <a:gd name="T40" fmla="*/ 2147483647 w 163"/>
                <a:gd name="T41" fmla="*/ 2147483647 h 94"/>
                <a:gd name="T42" fmla="*/ 2147483647 w 163"/>
                <a:gd name="T43" fmla="*/ 2147483647 h 94"/>
                <a:gd name="T44" fmla="*/ 2147483647 w 163"/>
                <a:gd name="T45" fmla="*/ 2147483647 h 94"/>
                <a:gd name="T46" fmla="*/ 2147483647 w 163"/>
                <a:gd name="T47" fmla="*/ 2147483647 h 94"/>
                <a:gd name="T48" fmla="*/ 2147483647 w 163"/>
                <a:gd name="T49" fmla="*/ 2147483647 h 94"/>
                <a:gd name="T50" fmla="*/ 2147483647 w 163"/>
                <a:gd name="T51" fmla="*/ 2147483647 h 94"/>
                <a:gd name="T52" fmla="*/ 2147483647 w 163"/>
                <a:gd name="T53" fmla="*/ 2147483647 h 94"/>
                <a:gd name="T54" fmla="*/ 2147483647 w 163"/>
                <a:gd name="T55" fmla="*/ 2147483647 h 94"/>
                <a:gd name="T56" fmla="*/ 2147483647 w 163"/>
                <a:gd name="T57" fmla="*/ 2147483647 h 94"/>
                <a:gd name="T58" fmla="*/ 2147483647 w 163"/>
                <a:gd name="T59" fmla="*/ 2147483647 h 94"/>
                <a:gd name="T60" fmla="*/ 2147483647 w 163"/>
                <a:gd name="T61" fmla="*/ 2147483647 h 94"/>
                <a:gd name="T62" fmla="*/ 2147483647 w 163"/>
                <a:gd name="T63" fmla="*/ 2147483647 h 94"/>
                <a:gd name="T64" fmla="*/ 2147483647 w 163"/>
                <a:gd name="T65" fmla="*/ 2147483647 h 94"/>
                <a:gd name="T66" fmla="*/ 2147483647 w 163"/>
                <a:gd name="T67" fmla="*/ 2147483647 h 94"/>
                <a:gd name="T68" fmla="*/ 2147483647 w 163"/>
                <a:gd name="T69" fmla="*/ 2147483647 h 94"/>
                <a:gd name="T70" fmla="*/ 2147483647 w 163"/>
                <a:gd name="T71" fmla="*/ 2147483647 h 94"/>
                <a:gd name="T72" fmla="*/ 2147483647 w 163"/>
                <a:gd name="T73" fmla="*/ 2147483647 h 94"/>
                <a:gd name="T74" fmla="*/ 0 w 163"/>
                <a:gd name="T75" fmla="*/ 2147483647 h 94"/>
                <a:gd name="T76" fmla="*/ 0 w 163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3"/>
                <a:gd name="T118" fmla="*/ 0 h 94"/>
                <a:gd name="T119" fmla="*/ 163 w 163"/>
                <a:gd name="T120" fmla="*/ 94 h 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3" h="94">
                  <a:moveTo>
                    <a:pt x="0" y="0"/>
                  </a:moveTo>
                  <a:lnTo>
                    <a:pt x="163" y="0"/>
                  </a:lnTo>
                  <a:lnTo>
                    <a:pt x="163" y="94"/>
                  </a:lnTo>
                  <a:lnTo>
                    <a:pt x="156" y="94"/>
                  </a:lnTo>
                  <a:lnTo>
                    <a:pt x="149" y="94"/>
                  </a:lnTo>
                  <a:lnTo>
                    <a:pt x="143" y="94"/>
                  </a:lnTo>
                  <a:lnTo>
                    <a:pt x="136" y="94"/>
                  </a:lnTo>
                  <a:lnTo>
                    <a:pt x="130" y="94"/>
                  </a:lnTo>
                  <a:lnTo>
                    <a:pt x="124" y="94"/>
                  </a:lnTo>
                  <a:lnTo>
                    <a:pt x="117" y="94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4" y="87"/>
                  </a:lnTo>
                  <a:lnTo>
                    <a:pt x="97" y="87"/>
                  </a:lnTo>
                  <a:lnTo>
                    <a:pt x="97" y="79"/>
                  </a:lnTo>
                  <a:lnTo>
                    <a:pt x="91" y="72"/>
                  </a:lnTo>
                  <a:lnTo>
                    <a:pt x="85" y="72"/>
                  </a:lnTo>
                  <a:lnTo>
                    <a:pt x="85" y="65"/>
                  </a:lnTo>
                  <a:lnTo>
                    <a:pt x="78" y="65"/>
                  </a:lnTo>
                  <a:lnTo>
                    <a:pt x="78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65" y="65"/>
                  </a:lnTo>
                  <a:lnTo>
                    <a:pt x="58" y="65"/>
                  </a:lnTo>
                  <a:lnTo>
                    <a:pt x="52" y="65"/>
                  </a:lnTo>
                  <a:lnTo>
                    <a:pt x="46" y="58"/>
                  </a:lnTo>
                  <a:lnTo>
                    <a:pt x="39" y="58"/>
                  </a:lnTo>
                  <a:lnTo>
                    <a:pt x="39" y="50"/>
                  </a:lnTo>
                  <a:lnTo>
                    <a:pt x="33" y="50"/>
                  </a:lnTo>
                  <a:lnTo>
                    <a:pt x="26" y="50"/>
                  </a:lnTo>
                  <a:lnTo>
                    <a:pt x="19" y="43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4" y="28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6" name="Freeform 33"/>
            <p:cNvSpPr>
              <a:spLocks noEditPoints="1"/>
            </p:cNvSpPr>
            <p:nvPr/>
          </p:nvSpPr>
          <p:spPr bwMode="auto">
            <a:xfrm>
              <a:off x="1712913" y="4144963"/>
              <a:ext cx="417512" cy="258762"/>
            </a:xfrm>
            <a:custGeom>
              <a:avLst/>
              <a:gdLst>
                <a:gd name="T0" fmla="*/ 2147483647 w 260"/>
                <a:gd name="T1" fmla="*/ 2147483647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0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0 h 14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0"/>
                <a:gd name="T160" fmla="*/ 0 h 146"/>
                <a:gd name="T161" fmla="*/ 260 w 260"/>
                <a:gd name="T162" fmla="*/ 146 h 14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0" h="146">
                  <a:moveTo>
                    <a:pt x="168" y="94"/>
                  </a:moveTo>
                  <a:lnTo>
                    <a:pt x="162" y="94"/>
                  </a:lnTo>
                  <a:lnTo>
                    <a:pt x="162" y="88"/>
                  </a:lnTo>
                  <a:lnTo>
                    <a:pt x="155" y="88"/>
                  </a:lnTo>
                  <a:lnTo>
                    <a:pt x="155" y="80"/>
                  </a:lnTo>
                  <a:lnTo>
                    <a:pt x="149" y="88"/>
                  </a:lnTo>
                  <a:lnTo>
                    <a:pt x="155" y="88"/>
                  </a:lnTo>
                  <a:lnTo>
                    <a:pt x="155" y="94"/>
                  </a:lnTo>
                  <a:lnTo>
                    <a:pt x="162" y="102"/>
                  </a:lnTo>
                  <a:lnTo>
                    <a:pt x="168" y="110"/>
                  </a:lnTo>
                  <a:lnTo>
                    <a:pt x="168" y="116"/>
                  </a:lnTo>
                  <a:lnTo>
                    <a:pt x="175" y="116"/>
                  </a:lnTo>
                  <a:lnTo>
                    <a:pt x="182" y="116"/>
                  </a:lnTo>
                  <a:lnTo>
                    <a:pt x="182" y="124"/>
                  </a:lnTo>
                  <a:lnTo>
                    <a:pt x="188" y="124"/>
                  </a:lnTo>
                  <a:lnTo>
                    <a:pt x="188" y="116"/>
                  </a:lnTo>
                  <a:lnTo>
                    <a:pt x="194" y="116"/>
                  </a:lnTo>
                  <a:lnTo>
                    <a:pt x="201" y="116"/>
                  </a:lnTo>
                  <a:lnTo>
                    <a:pt x="201" y="110"/>
                  </a:lnTo>
                  <a:lnTo>
                    <a:pt x="194" y="110"/>
                  </a:lnTo>
                  <a:lnTo>
                    <a:pt x="188" y="110"/>
                  </a:lnTo>
                  <a:lnTo>
                    <a:pt x="188" y="102"/>
                  </a:lnTo>
                  <a:lnTo>
                    <a:pt x="182" y="102"/>
                  </a:lnTo>
                  <a:lnTo>
                    <a:pt x="175" y="94"/>
                  </a:lnTo>
                  <a:lnTo>
                    <a:pt x="168" y="94"/>
                  </a:lnTo>
                  <a:close/>
                  <a:moveTo>
                    <a:pt x="123" y="88"/>
                  </a:moveTo>
                  <a:lnTo>
                    <a:pt x="123" y="80"/>
                  </a:lnTo>
                  <a:lnTo>
                    <a:pt x="116" y="80"/>
                  </a:lnTo>
                  <a:lnTo>
                    <a:pt x="116" y="88"/>
                  </a:lnTo>
                  <a:lnTo>
                    <a:pt x="111" y="88"/>
                  </a:lnTo>
                  <a:lnTo>
                    <a:pt x="111" y="94"/>
                  </a:lnTo>
                  <a:lnTo>
                    <a:pt x="104" y="94"/>
                  </a:lnTo>
                  <a:lnTo>
                    <a:pt x="97" y="94"/>
                  </a:lnTo>
                  <a:lnTo>
                    <a:pt x="97" y="102"/>
                  </a:lnTo>
                  <a:lnTo>
                    <a:pt x="104" y="102"/>
                  </a:lnTo>
                  <a:lnTo>
                    <a:pt x="111" y="102"/>
                  </a:lnTo>
                  <a:lnTo>
                    <a:pt x="116" y="102"/>
                  </a:lnTo>
                  <a:lnTo>
                    <a:pt x="123" y="94"/>
                  </a:lnTo>
                  <a:lnTo>
                    <a:pt x="130" y="94"/>
                  </a:lnTo>
                  <a:lnTo>
                    <a:pt x="130" y="88"/>
                  </a:lnTo>
                  <a:lnTo>
                    <a:pt x="123" y="88"/>
                  </a:lnTo>
                  <a:close/>
                  <a:moveTo>
                    <a:pt x="253" y="88"/>
                  </a:moveTo>
                  <a:lnTo>
                    <a:pt x="246" y="88"/>
                  </a:lnTo>
                  <a:lnTo>
                    <a:pt x="240" y="94"/>
                  </a:lnTo>
                  <a:lnTo>
                    <a:pt x="246" y="94"/>
                  </a:lnTo>
                  <a:lnTo>
                    <a:pt x="253" y="94"/>
                  </a:lnTo>
                  <a:lnTo>
                    <a:pt x="253" y="88"/>
                  </a:lnTo>
                  <a:close/>
                  <a:moveTo>
                    <a:pt x="246" y="72"/>
                  </a:moveTo>
                  <a:lnTo>
                    <a:pt x="253" y="72"/>
                  </a:lnTo>
                  <a:lnTo>
                    <a:pt x="253" y="66"/>
                  </a:lnTo>
                  <a:lnTo>
                    <a:pt x="246" y="66"/>
                  </a:lnTo>
                  <a:lnTo>
                    <a:pt x="240" y="66"/>
                  </a:lnTo>
                  <a:lnTo>
                    <a:pt x="233" y="72"/>
                  </a:lnTo>
                  <a:lnTo>
                    <a:pt x="233" y="80"/>
                  </a:lnTo>
                  <a:lnTo>
                    <a:pt x="227" y="80"/>
                  </a:lnTo>
                  <a:lnTo>
                    <a:pt x="227" y="88"/>
                  </a:lnTo>
                  <a:lnTo>
                    <a:pt x="227" y="94"/>
                  </a:lnTo>
                  <a:lnTo>
                    <a:pt x="221" y="94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7" y="102"/>
                  </a:lnTo>
                  <a:lnTo>
                    <a:pt x="227" y="94"/>
                  </a:lnTo>
                  <a:lnTo>
                    <a:pt x="233" y="94"/>
                  </a:lnTo>
                  <a:lnTo>
                    <a:pt x="240" y="88"/>
                  </a:lnTo>
                  <a:lnTo>
                    <a:pt x="240" y="80"/>
                  </a:lnTo>
                  <a:lnTo>
                    <a:pt x="246" y="80"/>
                  </a:lnTo>
                  <a:lnTo>
                    <a:pt x="246" y="72"/>
                  </a:lnTo>
                  <a:close/>
                  <a:moveTo>
                    <a:pt x="13" y="94"/>
                  </a:moveTo>
                  <a:lnTo>
                    <a:pt x="20" y="102"/>
                  </a:lnTo>
                  <a:lnTo>
                    <a:pt x="20" y="94"/>
                  </a:lnTo>
                  <a:lnTo>
                    <a:pt x="13" y="94"/>
                  </a:lnTo>
                  <a:close/>
                  <a:moveTo>
                    <a:pt x="20" y="0"/>
                  </a:moveTo>
                  <a:lnTo>
                    <a:pt x="260" y="0"/>
                  </a:lnTo>
                  <a:lnTo>
                    <a:pt x="260" y="146"/>
                  </a:lnTo>
                  <a:lnTo>
                    <a:pt x="97" y="146"/>
                  </a:lnTo>
                  <a:lnTo>
                    <a:pt x="97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77" y="132"/>
                  </a:lnTo>
                  <a:lnTo>
                    <a:pt x="72" y="132"/>
                  </a:lnTo>
                  <a:lnTo>
                    <a:pt x="65" y="132"/>
                  </a:lnTo>
                  <a:lnTo>
                    <a:pt x="65" y="138"/>
                  </a:lnTo>
                  <a:lnTo>
                    <a:pt x="58" y="138"/>
                  </a:lnTo>
                  <a:lnTo>
                    <a:pt x="52" y="138"/>
                  </a:lnTo>
                  <a:lnTo>
                    <a:pt x="52" y="146"/>
                  </a:lnTo>
                  <a:lnTo>
                    <a:pt x="45" y="146"/>
                  </a:lnTo>
                  <a:lnTo>
                    <a:pt x="38" y="138"/>
                  </a:lnTo>
                  <a:lnTo>
                    <a:pt x="33" y="138"/>
                  </a:lnTo>
                  <a:lnTo>
                    <a:pt x="33" y="146"/>
                  </a:lnTo>
                  <a:lnTo>
                    <a:pt x="0" y="146"/>
                  </a:lnTo>
                  <a:lnTo>
                    <a:pt x="6" y="138"/>
                  </a:lnTo>
                  <a:lnTo>
                    <a:pt x="13" y="138"/>
                  </a:lnTo>
                  <a:lnTo>
                    <a:pt x="13" y="132"/>
                  </a:lnTo>
                  <a:lnTo>
                    <a:pt x="6" y="132"/>
                  </a:lnTo>
                  <a:lnTo>
                    <a:pt x="0" y="138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52" y="88"/>
                  </a:lnTo>
                  <a:lnTo>
                    <a:pt x="52" y="94"/>
                  </a:lnTo>
                  <a:lnTo>
                    <a:pt x="52" y="102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8" y="110"/>
                  </a:lnTo>
                  <a:lnTo>
                    <a:pt x="33" y="110"/>
                  </a:lnTo>
                  <a:lnTo>
                    <a:pt x="26" y="110"/>
                  </a:lnTo>
                  <a:lnTo>
                    <a:pt x="26" y="116"/>
                  </a:lnTo>
                  <a:lnTo>
                    <a:pt x="26" y="110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13" y="110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33" y="116"/>
                  </a:lnTo>
                  <a:lnTo>
                    <a:pt x="38" y="116"/>
                  </a:lnTo>
                  <a:lnTo>
                    <a:pt x="45" y="116"/>
                  </a:lnTo>
                  <a:lnTo>
                    <a:pt x="58" y="110"/>
                  </a:lnTo>
                  <a:lnTo>
                    <a:pt x="52" y="110"/>
                  </a:lnTo>
                  <a:lnTo>
                    <a:pt x="58" y="110"/>
                  </a:lnTo>
                  <a:lnTo>
                    <a:pt x="65" y="110"/>
                  </a:lnTo>
                  <a:lnTo>
                    <a:pt x="65" y="102"/>
                  </a:lnTo>
                  <a:lnTo>
                    <a:pt x="72" y="102"/>
                  </a:lnTo>
                  <a:lnTo>
                    <a:pt x="77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72"/>
                  </a:lnTo>
                  <a:lnTo>
                    <a:pt x="77" y="66"/>
                  </a:lnTo>
                  <a:lnTo>
                    <a:pt x="72" y="66"/>
                  </a:lnTo>
                  <a:lnTo>
                    <a:pt x="72" y="58"/>
                  </a:lnTo>
                  <a:lnTo>
                    <a:pt x="72" y="51"/>
                  </a:lnTo>
                  <a:lnTo>
                    <a:pt x="65" y="51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2" y="36"/>
                  </a:lnTo>
                  <a:lnTo>
                    <a:pt x="52" y="29"/>
                  </a:lnTo>
                  <a:lnTo>
                    <a:pt x="45" y="29"/>
                  </a:lnTo>
                  <a:lnTo>
                    <a:pt x="38" y="22"/>
                  </a:lnTo>
                  <a:lnTo>
                    <a:pt x="33" y="15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7" name="Freeform 34"/>
            <p:cNvSpPr>
              <a:spLocks/>
            </p:cNvSpPr>
            <p:nvPr/>
          </p:nvSpPr>
          <p:spPr bwMode="auto">
            <a:xfrm>
              <a:off x="1952625" y="4286250"/>
              <a:ext cx="84138" cy="79375"/>
            </a:xfrm>
            <a:custGeom>
              <a:avLst/>
              <a:gdLst>
                <a:gd name="T0" fmla="*/ 2147483647 w 52"/>
                <a:gd name="T1" fmla="*/ 2147483647 h 44"/>
                <a:gd name="T2" fmla="*/ 2147483647 w 52"/>
                <a:gd name="T3" fmla="*/ 2147483647 h 44"/>
                <a:gd name="T4" fmla="*/ 2147483647 w 52"/>
                <a:gd name="T5" fmla="*/ 2147483647 h 44"/>
                <a:gd name="T6" fmla="*/ 2147483647 w 52"/>
                <a:gd name="T7" fmla="*/ 2147483647 h 44"/>
                <a:gd name="T8" fmla="*/ 2147483647 w 52"/>
                <a:gd name="T9" fmla="*/ 2147483647 h 44"/>
                <a:gd name="T10" fmla="*/ 2147483647 w 52"/>
                <a:gd name="T11" fmla="*/ 2147483647 h 44"/>
                <a:gd name="T12" fmla="*/ 2147483647 w 52"/>
                <a:gd name="T13" fmla="*/ 2147483647 h 44"/>
                <a:gd name="T14" fmla="*/ 2147483647 w 52"/>
                <a:gd name="T15" fmla="*/ 0 h 44"/>
                <a:gd name="T16" fmla="*/ 2147483647 w 52"/>
                <a:gd name="T17" fmla="*/ 0 h 44"/>
                <a:gd name="T18" fmla="*/ 0 w 52"/>
                <a:gd name="T19" fmla="*/ 2147483647 h 44"/>
                <a:gd name="T20" fmla="*/ 0 w 52"/>
                <a:gd name="T21" fmla="*/ 2147483647 h 44"/>
                <a:gd name="T22" fmla="*/ 2147483647 w 52"/>
                <a:gd name="T23" fmla="*/ 2147483647 h 44"/>
                <a:gd name="T24" fmla="*/ 2147483647 w 52"/>
                <a:gd name="T25" fmla="*/ 2147483647 h 44"/>
                <a:gd name="T26" fmla="*/ 2147483647 w 52"/>
                <a:gd name="T27" fmla="*/ 2147483647 h 44"/>
                <a:gd name="T28" fmla="*/ 2147483647 w 52"/>
                <a:gd name="T29" fmla="*/ 2147483647 h 44"/>
                <a:gd name="T30" fmla="*/ 2147483647 w 52"/>
                <a:gd name="T31" fmla="*/ 2147483647 h 44"/>
                <a:gd name="T32" fmla="*/ 2147483647 w 52"/>
                <a:gd name="T33" fmla="*/ 2147483647 h 44"/>
                <a:gd name="T34" fmla="*/ 2147483647 w 52"/>
                <a:gd name="T35" fmla="*/ 2147483647 h 44"/>
                <a:gd name="T36" fmla="*/ 2147483647 w 52"/>
                <a:gd name="T37" fmla="*/ 2147483647 h 44"/>
                <a:gd name="T38" fmla="*/ 2147483647 w 52"/>
                <a:gd name="T39" fmla="*/ 2147483647 h 44"/>
                <a:gd name="T40" fmla="*/ 2147483647 w 52"/>
                <a:gd name="T41" fmla="*/ 2147483647 h 44"/>
                <a:gd name="T42" fmla="*/ 2147483647 w 52"/>
                <a:gd name="T43" fmla="*/ 2147483647 h 44"/>
                <a:gd name="T44" fmla="*/ 2147483647 w 52"/>
                <a:gd name="T45" fmla="*/ 2147483647 h 44"/>
                <a:gd name="T46" fmla="*/ 2147483647 w 52"/>
                <a:gd name="T47" fmla="*/ 2147483647 h 44"/>
                <a:gd name="T48" fmla="*/ 2147483647 w 52"/>
                <a:gd name="T49" fmla="*/ 2147483647 h 44"/>
                <a:gd name="T50" fmla="*/ 2147483647 w 52"/>
                <a:gd name="T51" fmla="*/ 2147483647 h 44"/>
                <a:gd name="T52" fmla="*/ 2147483647 w 52"/>
                <a:gd name="T53" fmla="*/ 2147483647 h 44"/>
                <a:gd name="T54" fmla="*/ 2147483647 w 52"/>
                <a:gd name="T55" fmla="*/ 2147483647 h 44"/>
                <a:gd name="T56" fmla="*/ 2147483647 w 52"/>
                <a:gd name="T57" fmla="*/ 2147483647 h 44"/>
                <a:gd name="T58" fmla="*/ 2147483647 w 52"/>
                <a:gd name="T59" fmla="*/ 2147483647 h 44"/>
                <a:gd name="T60" fmla="*/ 2147483647 w 52"/>
                <a:gd name="T61" fmla="*/ 2147483647 h 44"/>
                <a:gd name="T62" fmla="*/ 2147483647 w 52"/>
                <a:gd name="T63" fmla="*/ 2147483647 h 44"/>
                <a:gd name="T64" fmla="*/ 2147483647 w 52"/>
                <a:gd name="T65" fmla="*/ 2147483647 h 44"/>
                <a:gd name="T66" fmla="*/ 2147483647 w 52"/>
                <a:gd name="T67" fmla="*/ 2147483647 h 44"/>
                <a:gd name="T68" fmla="*/ 2147483647 w 52"/>
                <a:gd name="T69" fmla="*/ 2147483647 h 44"/>
                <a:gd name="T70" fmla="*/ 2147483647 w 52"/>
                <a:gd name="T71" fmla="*/ 2147483647 h 44"/>
                <a:gd name="T72" fmla="*/ 2147483647 w 52"/>
                <a:gd name="T73" fmla="*/ 2147483647 h 44"/>
                <a:gd name="T74" fmla="*/ 2147483647 w 52"/>
                <a:gd name="T75" fmla="*/ 2147483647 h 44"/>
                <a:gd name="T76" fmla="*/ 2147483647 w 52"/>
                <a:gd name="T77" fmla="*/ 2147483647 h 44"/>
                <a:gd name="T78" fmla="*/ 2147483647 w 52"/>
                <a:gd name="T79" fmla="*/ 2147483647 h 44"/>
                <a:gd name="T80" fmla="*/ 2147483647 w 52"/>
                <a:gd name="T81" fmla="*/ 2147483647 h 44"/>
                <a:gd name="T82" fmla="*/ 2147483647 w 52"/>
                <a:gd name="T83" fmla="*/ 2147483647 h 44"/>
                <a:gd name="T84" fmla="*/ 2147483647 w 52"/>
                <a:gd name="T85" fmla="*/ 2147483647 h 44"/>
                <a:gd name="T86" fmla="*/ 2147483647 w 52"/>
                <a:gd name="T87" fmla="*/ 2147483647 h 44"/>
                <a:gd name="T88" fmla="*/ 2147483647 w 52"/>
                <a:gd name="T89" fmla="*/ 2147483647 h 44"/>
                <a:gd name="T90" fmla="*/ 2147483647 w 52"/>
                <a:gd name="T91" fmla="*/ 2147483647 h 44"/>
                <a:gd name="T92" fmla="*/ 2147483647 w 52"/>
                <a:gd name="T93" fmla="*/ 2147483647 h 44"/>
                <a:gd name="T94" fmla="*/ 2147483647 w 52"/>
                <a:gd name="T95" fmla="*/ 2147483647 h 44"/>
                <a:gd name="T96" fmla="*/ 2147483647 w 52"/>
                <a:gd name="T97" fmla="*/ 2147483647 h 44"/>
                <a:gd name="T98" fmla="*/ 2147483647 w 52"/>
                <a:gd name="T99" fmla="*/ 2147483647 h 44"/>
                <a:gd name="T100" fmla="*/ 2147483647 w 52"/>
                <a:gd name="T101" fmla="*/ 2147483647 h 44"/>
                <a:gd name="T102" fmla="*/ 2147483647 w 52"/>
                <a:gd name="T103" fmla="*/ 2147483647 h 44"/>
                <a:gd name="T104" fmla="*/ 2147483647 w 52"/>
                <a:gd name="T105" fmla="*/ 2147483647 h 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2"/>
                <a:gd name="T160" fmla="*/ 0 h 44"/>
                <a:gd name="T161" fmla="*/ 52 w 52"/>
                <a:gd name="T162" fmla="*/ 44 h 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2" h="44">
                  <a:moveTo>
                    <a:pt x="19" y="14"/>
                  </a:moveTo>
                  <a:lnTo>
                    <a:pt x="19" y="14"/>
                  </a:lnTo>
                  <a:lnTo>
                    <a:pt x="13" y="14"/>
                  </a:lnTo>
                  <a:lnTo>
                    <a:pt x="13" y="8"/>
                  </a:lnTo>
                  <a:lnTo>
                    <a:pt x="6" y="8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lnTo>
                    <a:pt x="6" y="14"/>
                  </a:lnTo>
                  <a:lnTo>
                    <a:pt x="13" y="22"/>
                  </a:lnTo>
                  <a:lnTo>
                    <a:pt x="19" y="30"/>
                  </a:lnTo>
                  <a:lnTo>
                    <a:pt x="19" y="36"/>
                  </a:lnTo>
                  <a:lnTo>
                    <a:pt x="26" y="36"/>
                  </a:lnTo>
                  <a:lnTo>
                    <a:pt x="33" y="36"/>
                  </a:lnTo>
                  <a:lnTo>
                    <a:pt x="33" y="44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2" y="30"/>
                  </a:lnTo>
                  <a:lnTo>
                    <a:pt x="45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26" y="14"/>
                  </a:lnTo>
                  <a:lnTo>
                    <a:pt x="19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8" name="Freeform 35"/>
            <p:cNvSpPr>
              <a:spLocks/>
            </p:cNvSpPr>
            <p:nvPr/>
          </p:nvSpPr>
          <p:spPr bwMode="auto">
            <a:xfrm>
              <a:off x="1868488" y="4286250"/>
              <a:ext cx="53975" cy="39688"/>
            </a:xfrm>
            <a:custGeom>
              <a:avLst/>
              <a:gdLst>
                <a:gd name="T0" fmla="*/ 2147483647 w 33"/>
                <a:gd name="T1" fmla="*/ 2147483647 h 22"/>
                <a:gd name="T2" fmla="*/ 2147483647 w 33"/>
                <a:gd name="T3" fmla="*/ 2147483647 h 22"/>
                <a:gd name="T4" fmla="*/ 2147483647 w 33"/>
                <a:gd name="T5" fmla="*/ 0 h 22"/>
                <a:gd name="T6" fmla="*/ 2147483647 w 33"/>
                <a:gd name="T7" fmla="*/ 0 h 22"/>
                <a:gd name="T8" fmla="*/ 2147483647 w 33"/>
                <a:gd name="T9" fmla="*/ 2147483647 h 22"/>
                <a:gd name="T10" fmla="*/ 2147483647 w 33"/>
                <a:gd name="T11" fmla="*/ 2147483647 h 22"/>
                <a:gd name="T12" fmla="*/ 2147483647 w 33"/>
                <a:gd name="T13" fmla="*/ 2147483647 h 22"/>
                <a:gd name="T14" fmla="*/ 2147483647 w 33"/>
                <a:gd name="T15" fmla="*/ 2147483647 h 22"/>
                <a:gd name="T16" fmla="*/ 2147483647 w 33"/>
                <a:gd name="T17" fmla="*/ 2147483647 h 22"/>
                <a:gd name="T18" fmla="*/ 2147483647 w 33"/>
                <a:gd name="T19" fmla="*/ 2147483647 h 22"/>
                <a:gd name="T20" fmla="*/ 2147483647 w 33"/>
                <a:gd name="T21" fmla="*/ 2147483647 h 22"/>
                <a:gd name="T22" fmla="*/ 2147483647 w 33"/>
                <a:gd name="T23" fmla="*/ 2147483647 h 22"/>
                <a:gd name="T24" fmla="*/ 0 w 33"/>
                <a:gd name="T25" fmla="*/ 2147483647 h 22"/>
                <a:gd name="T26" fmla="*/ 0 w 33"/>
                <a:gd name="T27" fmla="*/ 2147483647 h 22"/>
                <a:gd name="T28" fmla="*/ 2147483647 w 33"/>
                <a:gd name="T29" fmla="*/ 2147483647 h 22"/>
                <a:gd name="T30" fmla="*/ 2147483647 w 33"/>
                <a:gd name="T31" fmla="*/ 2147483647 h 22"/>
                <a:gd name="T32" fmla="*/ 2147483647 w 33"/>
                <a:gd name="T33" fmla="*/ 2147483647 h 22"/>
                <a:gd name="T34" fmla="*/ 2147483647 w 33"/>
                <a:gd name="T35" fmla="*/ 2147483647 h 22"/>
                <a:gd name="T36" fmla="*/ 2147483647 w 33"/>
                <a:gd name="T37" fmla="*/ 2147483647 h 22"/>
                <a:gd name="T38" fmla="*/ 2147483647 w 33"/>
                <a:gd name="T39" fmla="*/ 2147483647 h 22"/>
                <a:gd name="T40" fmla="*/ 2147483647 w 33"/>
                <a:gd name="T41" fmla="*/ 2147483647 h 22"/>
                <a:gd name="T42" fmla="*/ 2147483647 w 33"/>
                <a:gd name="T43" fmla="*/ 2147483647 h 22"/>
                <a:gd name="T44" fmla="*/ 2147483647 w 33"/>
                <a:gd name="T45" fmla="*/ 2147483647 h 22"/>
                <a:gd name="T46" fmla="*/ 2147483647 w 33"/>
                <a:gd name="T47" fmla="*/ 2147483647 h 22"/>
                <a:gd name="T48" fmla="*/ 2147483647 w 33"/>
                <a:gd name="T49" fmla="*/ 2147483647 h 22"/>
                <a:gd name="T50" fmla="*/ 2147483647 w 33"/>
                <a:gd name="T51" fmla="*/ 2147483647 h 22"/>
                <a:gd name="T52" fmla="*/ 2147483647 w 33"/>
                <a:gd name="T53" fmla="*/ 2147483647 h 22"/>
                <a:gd name="T54" fmla="*/ 2147483647 w 33"/>
                <a:gd name="T55" fmla="*/ 2147483647 h 22"/>
                <a:gd name="T56" fmla="*/ 2147483647 w 33"/>
                <a:gd name="T57" fmla="*/ 2147483647 h 22"/>
                <a:gd name="T58" fmla="*/ 2147483647 w 33"/>
                <a:gd name="T59" fmla="*/ 2147483647 h 2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2"/>
                <a:gd name="T92" fmla="*/ 33 w 33"/>
                <a:gd name="T93" fmla="*/ 22 h 2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2">
                  <a:moveTo>
                    <a:pt x="26" y="8"/>
                  </a:moveTo>
                  <a:lnTo>
                    <a:pt x="26" y="8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4" y="22"/>
                  </a:lnTo>
                  <a:lnTo>
                    <a:pt x="19" y="22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3" y="8"/>
                  </a:lnTo>
                  <a:lnTo>
                    <a:pt x="2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9" name="Freeform 36"/>
            <p:cNvSpPr>
              <a:spLocks/>
            </p:cNvSpPr>
            <p:nvPr/>
          </p:nvSpPr>
          <p:spPr bwMode="auto">
            <a:xfrm>
              <a:off x="2098675" y="4300538"/>
              <a:ext cx="20638" cy="11112"/>
            </a:xfrm>
            <a:custGeom>
              <a:avLst/>
              <a:gdLst>
                <a:gd name="T0" fmla="*/ 2147483647 w 13"/>
                <a:gd name="T1" fmla="*/ 0 h 6"/>
                <a:gd name="T2" fmla="*/ 2147483647 w 13"/>
                <a:gd name="T3" fmla="*/ 0 h 6"/>
                <a:gd name="T4" fmla="*/ 2147483647 w 13"/>
                <a:gd name="T5" fmla="*/ 0 h 6"/>
                <a:gd name="T6" fmla="*/ 2147483647 w 13"/>
                <a:gd name="T7" fmla="*/ 0 h 6"/>
                <a:gd name="T8" fmla="*/ 0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2147483647 w 13"/>
                <a:gd name="T17" fmla="*/ 2147483647 h 6"/>
                <a:gd name="T18" fmla="*/ 2147483647 w 13"/>
                <a:gd name="T19" fmla="*/ 2147483647 h 6"/>
                <a:gd name="T20" fmla="*/ 2147483647 w 13"/>
                <a:gd name="T21" fmla="*/ 0 h 6"/>
                <a:gd name="T22" fmla="*/ 2147483647 w 13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6"/>
                <a:gd name="T38" fmla="*/ 13 w 13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6">
                  <a:moveTo>
                    <a:pt x="13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0" name="Freeform 37"/>
            <p:cNvSpPr>
              <a:spLocks/>
            </p:cNvSpPr>
            <p:nvPr/>
          </p:nvSpPr>
          <p:spPr bwMode="auto">
            <a:xfrm>
              <a:off x="2057400" y="4262438"/>
              <a:ext cx="61913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2147483647 h 36"/>
                <a:gd name="T4" fmla="*/ 2147483647 w 39"/>
                <a:gd name="T5" fmla="*/ 0 h 36"/>
                <a:gd name="T6" fmla="*/ 2147483647 w 39"/>
                <a:gd name="T7" fmla="*/ 0 h 36"/>
                <a:gd name="T8" fmla="*/ 2147483647 w 39"/>
                <a:gd name="T9" fmla="*/ 0 h 36"/>
                <a:gd name="T10" fmla="*/ 2147483647 w 39"/>
                <a:gd name="T11" fmla="*/ 0 h 36"/>
                <a:gd name="T12" fmla="*/ 2147483647 w 39"/>
                <a:gd name="T13" fmla="*/ 0 h 36"/>
                <a:gd name="T14" fmla="*/ 2147483647 w 39"/>
                <a:gd name="T15" fmla="*/ 0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0 w 39"/>
                <a:gd name="T39" fmla="*/ 2147483647 h 36"/>
                <a:gd name="T40" fmla="*/ 0 w 39"/>
                <a:gd name="T41" fmla="*/ 2147483647 h 36"/>
                <a:gd name="T42" fmla="*/ 0 w 39"/>
                <a:gd name="T43" fmla="*/ 2147483647 h 36"/>
                <a:gd name="T44" fmla="*/ 0 w 39"/>
                <a:gd name="T45" fmla="*/ 2147483647 h 36"/>
                <a:gd name="T46" fmla="*/ 2147483647 w 39"/>
                <a:gd name="T47" fmla="*/ 2147483647 h 36"/>
                <a:gd name="T48" fmla="*/ 2147483647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2147483647 w 39"/>
                <a:gd name="T67" fmla="*/ 2147483647 h 36"/>
                <a:gd name="T68" fmla="*/ 2147483647 w 39"/>
                <a:gd name="T69" fmla="*/ 2147483647 h 36"/>
                <a:gd name="T70" fmla="*/ 2147483647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9"/>
                <a:gd name="T118" fmla="*/ 0 h 36"/>
                <a:gd name="T119" fmla="*/ 39 w 39"/>
                <a:gd name="T120" fmla="*/ 36 h 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9" h="36">
                  <a:moveTo>
                    <a:pt x="32" y="6"/>
                  </a:moveTo>
                  <a:lnTo>
                    <a:pt x="39" y="6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6"/>
                  </a:lnTo>
                  <a:lnTo>
                    <a:pt x="19" y="14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1" name="Freeform 38"/>
            <p:cNvSpPr>
              <a:spLocks/>
            </p:cNvSpPr>
            <p:nvPr/>
          </p:nvSpPr>
          <p:spPr bwMode="auto">
            <a:xfrm>
              <a:off x="1733550" y="4311650"/>
              <a:ext cx="11113" cy="14288"/>
            </a:xfrm>
            <a:custGeom>
              <a:avLst/>
              <a:gdLst>
                <a:gd name="T0" fmla="*/ 0 w 7"/>
                <a:gd name="T1" fmla="*/ 0 h 8"/>
                <a:gd name="T2" fmla="*/ 2147483647 w 7"/>
                <a:gd name="T3" fmla="*/ 2147483647 h 8"/>
                <a:gd name="T4" fmla="*/ 2147483647 w 7"/>
                <a:gd name="T5" fmla="*/ 0 h 8"/>
                <a:gd name="T6" fmla="*/ 0 w 7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0" y="0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2" name="Freeform 39"/>
            <p:cNvSpPr>
              <a:spLocks/>
            </p:cNvSpPr>
            <p:nvPr/>
          </p:nvSpPr>
          <p:spPr bwMode="auto">
            <a:xfrm>
              <a:off x="1712913" y="4144963"/>
              <a:ext cx="417512" cy="258762"/>
            </a:xfrm>
            <a:custGeom>
              <a:avLst/>
              <a:gdLst>
                <a:gd name="T0" fmla="*/ 2147483647 w 260"/>
                <a:gd name="T1" fmla="*/ 2147483647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0 w 260"/>
                <a:gd name="T27" fmla="*/ 2147483647 h 146"/>
                <a:gd name="T28" fmla="*/ 0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0 h 1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0"/>
                <a:gd name="T169" fmla="*/ 0 h 146"/>
                <a:gd name="T170" fmla="*/ 260 w 260"/>
                <a:gd name="T171" fmla="*/ 146 h 1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0" h="146">
                  <a:moveTo>
                    <a:pt x="20" y="0"/>
                  </a:moveTo>
                  <a:lnTo>
                    <a:pt x="260" y="0"/>
                  </a:lnTo>
                  <a:lnTo>
                    <a:pt x="260" y="146"/>
                  </a:lnTo>
                  <a:lnTo>
                    <a:pt x="97" y="146"/>
                  </a:lnTo>
                  <a:lnTo>
                    <a:pt x="97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77" y="132"/>
                  </a:lnTo>
                  <a:lnTo>
                    <a:pt x="72" y="132"/>
                  </a:lnTo>
                  <a:lnTo>
                    <a:pt x="65" y="132"/>
                  </a:lnTo>
                  <a:lnTo>
                    <a:pt x="65" y="138"/>
                  </a:lnTo>
                  <a:lnTo>
                    <a:pt x="58" y="138"/>
                  </a:lnTo>
                  <a:lnTo>
                    <a:pt x="52" y="138"/>
                  </a:lnTo>
                  <a:lnTo>
                    <a:pt x="52" y="146"/>
                  </a:lnTo>
                  <a:lnTo>
                    <a:pt x="45" y="146"/>
                  </a:lnTo>
                  <a:lnTo>
                    <a:pt x="38" y="138"/>
                  </a:lnTo>
                  <a:lnTo>
                    <a:pt x="33" y="138"/>
                  </a:lnTo>
                  <a:lnTo>
                    <a:pt x="33" y="146"/>
                  </a:lnTo>
                  <a:lnTo>
                    <a:pt x="0" y="146"/>
                  </a:lnTo>
                  <a:lnTo>
                    <a:pt x="6" y="138"/>
                  </a:lnTo>
                  <a:lnTo>
                    <a:pt x="13" y="138"/>
                  </a:lnTo>
                  <a:lnTo>
                    <a:pt x="13" y="132"/>
                  </a:lnTo>
                  <a:lnTo>
                    <a:pt x="6" y="132"/>
                  </a:lnTo>
                  <a:lnTo>
                    <a:pt x="0" y="138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52" y="88"/>
                  </a:lnTo>
                  <a:lnTo>
                    <a:pt x="52" y="94"/>
                  </a:lnTo>
                  <a:lnTo>
                    <a:pt x="52" y="102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8" y="110"/>
                  </a:lnTo>
                  <a:lnTo>
                    <a:pt x="33" y="110"/>
                  </a:lnTo>
                  <a:lnTo>
                    <a:pt x="26" y="110"/>
                  </a:lnTo>
                  <a:lnTo>
                    <a:pt x="26" y="116"/>
                  </a:lnTo>
                  <a:lnTo>
                    <a:pt x="26" y="110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13" y="110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33" y="116"/>
                  </a:lnTo>
                  <a:lnTo>
                    <a:pt x="38" y="116"/>
                  </a:lnTo>
                  <a:lnTo>
                    <a:pt x="45" y="116"/>
                  </a:lnTo>
                  <a:lnTo>
                    <a:pt x="58" y="110"/>
                  </a:lnTo>
                  <a:lnTo>
                    <a:pt x="52" y="110"/>
                  </a:lnTo>
                  <a:lnTo>
                    <a:pt x="58" y="110"/>
                  </a:lnTo>
                  <a:lnTo>
                    <a:pt x="65" y="110"/>
                  </a:lnTo>
                  <a:lnTo>
                    <a:pt x="65" y="102"/>
                  </a:lnTo>
                  <a:lnTo>
                    <a:pt x="72" y="102"/>
                  </a:lnTo>
                  <a:lnTo>
                    <a:pt x="77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72"/>
                  </a:lnTo>
                  <a:lnTo>
                    <a:pt x="77" y="66"/>
                  </a:lnTo>
                  <a:lnTo>
                    <a:pt x="72" y="66"/>
                  </a:lnTo>
                  <a:lnTo>
                    <a:pt x="72" y="58"/>
                  </a:lnTo>
                  <a:lnTo>
                    <a:pt x="72" y="51"/>
                  </a:lnTo>
                  <a:lnTo>
                    <a:pt x="65" y="51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2" y="36"/>
                  </a:lnTo>
                  <a:lnTo>
                    <a:pt x="52" y="29"/>
                  </a:lnTo>
                  <a:lnTo>
                    <a:pt x="45" y="29"/>
                  </a:lnTo>
                  <a:lnTo>
                    <a:pt x="38" y="22"/>
                  </a:lnTo>
                  <a:lnTo>
                    <a:pt x="33" y="15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3" name="Freeform 40"/>
            <p:cNvSpPr>
              <a:spLocks/>
            </p:cNvSpPr>
            <p:nvPr/>
          </p:nvSpPr>
          <p:spPr bwMode="auto">
            <a:xfrm>
              <a:off x="1993900" y="3471863"/>
              <a:ext cx="136525" cy="142875"/>
            </a:xfrm>
            <a:custGeom>
              <a:avLst/>
              <a:gdLst>
                <a:gd name="T0" fmla="*/ 2147483647 w 85"/>
                <a:gd name="T1" fmla="*/ 2147483647 h 81"/>
                <a:gd name="T2" fmla="*/ 2147483647 w 85"/>
                <a:gd name="T3" fmla="*/ 2147483647 h 81"/>
                <a:gd name="T4" fmla="*/ 2147483647 w 85"/>
                <a:gd name="T5" fmla="*/ 2147483647 h 81"/>
                <a:gd name="T6" fmla="*/ 2147483647 w 85"/>
                <a:gd name="T7" fmla="*/ 2147483647 h 81"/>
                <a:gd name="T8" fmla="*/ 2147483647 w 85"/>
                <a:gd name="T9" fmla="*/ 2147483647 h 81"/>
                <a:gd name="T10" fmla="*/ 2147483647 w 85"/>
                <a:gd name="T11" fmla="*/ 2147483647 h 81"/>
                <a:gd name="T12" fmla="*/ 2147483647 w 85"/>
                <a:gd name="T13" fmla="*/ 2147483647 h 81"/>
                <a:gd name="T14" fmla="*/ 2147483647 w 85"/>
                <a:gd name="T15" fmla="*/ 2147483647 h 81"/>
                <a:gd name="T16" fmla="*/ 2147483647 w 85"/>
                <a:gd name="T17" fmla="*/ 2147483647 h 81"/>
                <a:gd name="T18" fmla="*/ 2147483647 w 85"/>
                <a:gd name="T19" fmla="*/ 2147483647 h 81"/>
                <a:gd name="T20" fmla="*/ 2147483647 w 85"/>
                <a:gd name="T21" fmla="*/ 2147483647 h 81"/>
                <a:gd name="T22" fmla="*/ 2147483647 w 85"/>
                <a:gd name="T23" fmla="*/ 2147483647 h 81"/>
                <a:gd name="T24" fmla="*/ 2147483647 w 85"/>
                <a:gd name="T25" fmla="*/ 2147483647 h 81"/>
                <a:gd name="T26" fmla="*/ 2147483647 w 85"/>
                <a:gd name="T27" fmla="*/ 2147483647 h 81"/>
                <a:gd name="T28" fmla="*/ 2147483647 w 85"/>
                <a:gd name="T29" fmla="*/ 2147483647 h 81"/>
                <a:gd name="T30" fmla="*/ 2147483647 w 85"/>
                <a:gd name="T31" fmla="*/ 2147483647 h 81"/>
                <a:gd name="T32" fmla="*/ 2147483647 w 85"/>
                <a:gd name="T33" fmla="*/ 2147483647 h 81"/>
                <a:gd name="T34" fmla="*/ 2147483647 w 85"/>
                <a:gd name="T35" fmla="*/ 2147483647 h 81"/>
                <a:gd name="T36" fmla="*/ 2147483647 w 85"/>
                <a:gd name="T37" fmla="*/ 2147483647 h 81"/>
                <a:gd name="T38" fmla="*/ 2147483647 w 85"/>
                <a:gd name="T39" fmla="*/ 2147483647 h 81"/>
                <a:gd name="T40" fmla="*/ 0 w 85"/>
                <a:gd name="T41" fmla="*/ 2147483647 h 81"/>
                <a:gd name="T42" fmla="*/ 2147483647 w 85"/>
                <a:gd name="T43" fmla="*/ 2147483647 h 81"/>
                <a:gd name="T44" fmla="*/ 2147483647 w 85"/>
                <a:gd name="T45" fmla="*/ 2147483647 h 81"/>
                <a:gd name="T46" fmla="*/ 2147483647 w 85"/>
                <a:gd name="T47" fmla="*/ 2147483647 h 81"/>
                <a:gd name="T48" fmla="*/ 2147483647 w 85"/>
                <a:gd name="T49" fmla="*/ 2147483647 h 81"/>
                <a:gd name="T50" fmla="*/ 2147483647 w 85"/>
                <a:gd name="T51" fmla="*/ 2147483647 h 81"/>
                <a:gd name="T52" fmla="*/ 2147483647 w 85"/>
                <a:gd name="T53" fmla="*/ 2147483647 h 81"/>
                <a:gd name="T54" fmla="*/ 2147483647 w 85"/>
                <a:gd name="T55" fmla="*/ 2147483647 h 81"/>
                <a:gd name="T56" fmla="*/ 2147483647 w 85"/>
                <a:gd name="T57" fmla="*/ 0 h 81"/>
                <a:gd name="T58" fmla="*/ 2147483647 w 85"/>
                <a:gd name="T59" fmla="*/ 0 h 81"/>
                <a:gd name="T60" fmla="*/ 2147483647 w 85"/>
                <a:gd name="T61" fmla="*/ 0 h 81"/>
                <a:gd name="T62" fmla="*/ 2147483647 w 85"/>
                <a:gd name="T63" fmla="*/ 0 h 81"/>
                <a:gd name="T64" fmla="*/ 2147483647 w 85"/>
                <a:gd name="T65" fmla="*/ 0 h 81"/>
                <a:gd name="T66" fmla="*/ 2147483647 w 85"/>
                <a:gd name="T67" fmla="*/ 2147483647 h 81"/>
                <a:gd name="T68" fmla="*/ 2147483647 w 85"/>
                <a:gd name="T69" fmla="*/ 2147483647 h 81"/>
                <a:gd name="T70" fmla="*/ 2147483647 w 85"/>
                <a:gd name="T71" fmla="*/ 2147483647 h 81"/>
                <a:gd name="T72" fmla="*/ 2147483647 w 85"/>
                <a:gd name="T73" fmla="*/ 2147483647 h 81"/>
                <a:gd name="T74" fmla="*/ 2147483647 w 85"/>
                <a:gd name="T75" fmla="*/ 2147483647 h 81"/>
                <a:gd name="T76" fmla="*/ 2147483647 w 85"/>
                <a:gd name="T77" fmla="*/ 2147483647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81"/>
                <a:gd name="T119" fmla="*/ 85 w 85"/>
                <a:gd name="T120" fmla="*/ 81 h 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81">
                  <a:moveTo>
                    <a:pt x="85" y="16"/>
                  </a:moveTo>
                  <a:lnTo>
                    <a:pt x="85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52" y="81"/>
                  </a:lnTo>
                  <a:lnTo>
                    <a:pt x="58" y="81"/>
                  </a:lnTo>
                  <a:lnTo>
                    <a:pt x="58" y="73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26" y="59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1" y="8"/>
                  </a:lnTo>
                  <a:lnTo>
                    <a:pt x="71" y="16"/>
                  </a:lnTo>
                  <a:lnTo>
                    <a:pt x="78" y="16"/>
                  </a:lnTo>
                  <a:lnTo>
                    <a:pt x="85" y="16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4" name="Freeform 41"/>
            <p:cNvSpPr>
              <a:spLocks/>
            </p:cNvSpPr>
            <p:nvPr/>
          </p:nvSpPr>
          <p:spPr bwMode="auto">
            <a:xfrm>
              <a:off x="1993900" y="3471863"/>
              <a:ext cx="136525" cy="142875"/>
            </a:xfrm>
            <a:custGeom>
              <a:avLst/>
              <a:gdLst>
                <a:gd name="T0" fmla="*/ 2147483647 w 85"/>
                <a:gd name="T1" fmla="*/ 2147483647 h 81"/>
                <a:gd name="T2" fmla="*/ 2147483647 w 85"/>
                <a:gd name="T3" fmla="*/ 2147483647 h 81"/>
                <a:gd name="T4" fmla="*/ 2147483647 w 85"/>
                <a:gd name="T5" fmla="*/ 2147483647 h 81"/>
                <a:gd name="T6" fmla="*/ 2147483647 w 85"/>
                <a:gd name="T7" fmla="*/ 2147483647 h 81"/>
                <a:gd name="T8" fmla="*/ 2147483647 w 85"/>
                <a:gd name="T9" fmla="*/ 2147483647 h 81"/>
                <a:gd name="T10" fmla="*/ 2147483647 w 85"/>
                <a:gd name="T11" fmla="*/ 2147483647 h 81"/>
                <a:gd name="T12" fmla="*/ 2147483647 w 85"/>
                <a:gd name="T13" fmla="*/ 2147483647 h 81"/>
                <a:gd name="T14" fmla="*/ 2147483647 w 85"/>
                <a:gd name="T15" fmla="*/ 2147483647 h 81"/>
                <a:gd name="T16" fmla="*/ 2147483647 w 85"/>
                <a:gd name="T17" fmla="*/ 2147483647 h 81"/>
                <a:gd name="T18" fmla="*/ 2147483647 w 85"/>
                <a:gd name="T19" fmla="*/ 2147483647 h 81"/>
                <a:gd name="T20" fmla="*/ 2147483647 w 85"/>
                <a:gd name="T21" fmla="*/ 2147483647 h 81"/>
                <a:gd name="T22" fmla="*/ 2147483647 w 85"/>
                <a:gd name="T23" fmla="*/ 2147483647 h 81"/>
                <a:gd name="T24" fmla="*/ 2147483647 w 85"/>
                <a:gd name="T25" fmla="*/ 2147483647 h 81"/>
                <a:gd name="T26" fmla="*/ 2147483647 w 85"/>
                <a:gd name="T27" fmla="*/ 2147483647 h 81"/>
                <a:gd name="T28" fmla="*/ 2147483647 w 85"/>
                <a:gd name="T29" fmla="*/ 2147483647 h 81"/>
                <a:gd name="T30" fmla="*/ 2147483647 w 85"/>
                <a:gd name="T31" fmla="*/ 2147483647 h 81"/>
                <a:gd name="T32" fmla="*/ 2147483647 w 85"/>
                <a:gd name="T33" fmla="*/ 2147483647 h 81"/>
                <a:gd name="T34" fmla="*/ 2147483647 w 85"/>
                <a:gd name="T35" fmla="*/ 2147483647 h 81"/>
                <a:gd name="T36" fmla="*/ 0 w 85"/>
                <a:gd name="T37" fmla="*/ 2147483647 h 81"/>
                <a:gd name="T38" fmla="*/ 2147483647 w 85"/>
                <a:gd name="T39" fmla="*/ 2147483647 h 81"/>
                <a:gd name="T40" fmla="*/ 2147483647 w 85"/>
                <a:gd name="T41" fmla="*/ 2147483647 h 81"/>
                <a:gd name="T42" fmla="*/ 2147483647 w 85"/>
                <a:gd name="T43" fmla="*/ 2147483647 h 81"/>
                <a:gd name="T44" fmla="*/ 2147483647 w 85"/>
                <a:gd name="T45" fmla="*/ 2147483647 h 81"/>
                <a:gd name="T46" fmla="*/ 2147483647 w 85"/>
                <a:gd name="T47" fmla="*/ 2147483647 h 81"/>
                <a:gd name="T48" fmla="*/ 2147483647 w 85"/>
                <a:gd name="T49" fmla="*/ 2147483647 h 81"/>
                <a:gd name="T50" fmla="*/ 2147483647 w 85"/>
                <a:gd name="T51" fmla="*/ 0 h 81"/>
                <a:gd name="T52" fmla="*/ 2147483647 w 85"/>
                <a:gd name="T53" fmla="*/ 0 h 81"/>
                <a:gd name="T54" fmla="*/ 2147483647 w 85"/>
                <a:gd name="T55" fmla="*/ 0 h 81"/>
                <a:gd name="T56" fmla="*/ 2147483647 w 85"/>
                <a:gd name="T57" fmla="*/ 0 h 81"/>
                <a:gd name="T58" fmla="*/ 2147483647 w 85"/>
                <a:gd name="T59" fmla="*/ 0 h 81"/>
                <a:gd name="T60" fmla="*/ 2147483647 w 85"/>
                <a:gd name="T61" fmla="*/ 2147483647 h 81"/>
                <a:gd name="T62" fmla="*/ 2147483647 w 85"/>
                <a:gd name="T63" fmla="*/ 2147483647 h 81"/>
                <a:gd name="T64" fmla="*/ 2147483647 w 85"/>
                <a:gd name="T65" fmla="*/ 2147483647 h 81"/>
                <a:gd name="T66" fmla="*/ 2147483647 w 85"/>
                <a:gd name="T67" fmla="*/ 2147483647 h 81"/>
                <a:gd name="T68" fmla="*/ 2147483647 w 85"/>
                <a:gd name="T69" fmla="*/ 2147483647 h 81"/>
                <a:gd name="T70" fmla="*/ 2147483647 w 85"/>
                <a:gd name="T71" fmla="*/ 2147483647 h 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5"/>
                <a:gd name="T109" fmla="*/ 0 h 81"/>
                <a:gd name="T110" fmla="*/ 85 w 85"/>
                <a:gd name="T111" fmla="*/ 81 h 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5" h="81">
                  <a:moveTo>
                    <a:pt x="85" y="16"/>
                  </a:moveTo>
                  <a:lnTo>
                    <a:pt x="85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52" y="81"/>
                  </a:lnTo>
                  <a:lnTo>
                    <a:pt x="58" y="81"/>
                  </a:lnTo>
                  <a:lnTo>
                    <a:pt x="58" y="73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26" y="59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1" y="8"/>
                  </a:lnTo>
                  <a:lnTo>
                    <a:pt x="71" y="16"/>
                  </a:lnTo>
                  <a:lnTo>
                    <a:pt x="78" y="16"/>
                  </a:lnTo>
                  <a:lnTo>
                    <a:pt x="85" y="1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5" name="Freeform 42"/>
            <p:cNvSpPr>
              <a:spLocks noEditPoints="1"/>
            </p:cNvSpPr>
            <p:nvPr/>
          </p:nvSpPr>
          <p:spPr bwMode="auto">
            <a:xfrm>
              <a:off x="2130425" y="3382963"/>
              <a:ext cx="415925" cy="231775"/>
            </a:xfrm>
            <a:custGeom>
              <a:avLst/>
              <a:gdLst>
                <a:gd name="T0" fmla="*/ 2147483647 w 258"/>
                <a:gd name="T1" fmla="*/ 2147483647 h 131"/>
                <a:gd name="T2" fmla="*/ 2147483647 w 258"/>
                <a:gd name="T3" fmla="*/ 2147483647 h 131"/>
                <a:gd name="T4" fmla="*/ 2147483647 w 258"/>
                <a:gd name="T5" fmla="*/ 2147483647 h 131"/>
                <a:gd name="T6" fmla="*/ 2147483647 w 258"/>
                <a:gd name="T7" fmla="*/ 2147483647 h 131"/>
                <a:gd name="T8" fmla="*/ 2147483647 w 258"/>
                <a:gd name="T9" fmla="*/ 2147483647 h 131"/>
                <a:gd name="T10" fmla="*/ 2147483647 w 258"/>
                <a:gd name="T11" fmla="*/ 2147483647 h 131"/>
                <a:gd name="T12" fmla="*/ 2147483647 w 258"/>
                <a:gd name="T13" fmla="*/ 2147483647 h 131"/>
                <a:gd name="T14" fmla="*/ 2147483647 w 258"/>
                <a:gd name="T15" fmla="*/ 2147483647 h 131"/>
                <a:gd name="T16" fmla="*/ 2147483647 w 258"/>
                <a:gd name="T17" fmla="*/ 2147483647 h 131"/>
                <a:gd name="T18" fmla="*/ 2147483647 w 258"/>
                <a:gd name="T19" fmla="*/ 2147483647 h 131"/>
                <a:gd name="T20" fmla="*/ 2147483647 w 258"/>
                <a:gd name="T21" fmla="*/ 2147483647 h 131"/>
                <a:gd name="T22" fmla="*/ 2147483647 w 258"/>
                <a:gd name="T23" fmla="*/ 2147483647 h 131"/>
                <a:gd name="T24" fmla="*/ 2147483647 w 258"/>
                <a:gd name="T25" fmla="*/ 2147483647 h 131"/>
                <a:gd name="T26" fmla="*/ 2147483647 w 258"/>
                <a:gd name="T27" fmla="*/ 2147483647 h 131"/>
                <a:gd name="T28" fmla="*/ 2147483647 w 258"/>
                <a:gd name="T29" fmla="*/ 2147483647 h 131"/>
                <a:gd name="T30" fmla="*/ 2147483647 w 258"/>
                <a:gd name="T31" fmla="*/ 2147483647 h 131"/>
                <a:gd name="T32" fmla="*/ 2147483647 w 258"/>
                <a:gd name="T33" fmla="*/ 2147483647 h 131"/>
                <a:gd name="T34" fmla="*/ 2147483647 w 258"/>
                <a:gd name="T35" fmla="*/ 2147483647 h 131"/>
                <a:gd name="T36" fmla="*/ 2147483647 w 258"/>
                <a:gd name="T37" fmla="*/ 2147483647 h 131"/>
                <a:gd name="T38" fmla="*/ 2147483647 w 258"/>
                <a:gd name="T39" fmla="*/ 2147483647 h 131"/>
                <a:gd name="T40" fmla="*/ 0 w 258"/>
                <a:gd name="T41" fmla="*/ 2147483647 h 131"/>
                <a:gd name="T42" fmla="*/ 2147483647 w 258"/>
                <a:gd name="T43" fmla="*/ 2147483647 h 131"/>
                <a:gd name="T44" fmla="*/ 2147483647 w 258"/>
                <a:gd name="T45" fmla="*/ 2147483647 h 131"/>
                <a:gd name="T46" fmla="*/ 2147483647 w 258"/>
                <a:gd name="T47" fmla="*/ 2147483647 h 131"/>
                <a:gd name="T48" fmla="*/ 2147483647 w 258"/>
                <a:gd name="T49" fmla="*/ 2147483647 h 131"/>
                <a:gd name="T50" fmla="*/ 2147483647 w 258"/>
                <a:gd name="T51" fmla="*/ 2147483647 h 131"/>
                <a:gd name="T52" fmla="*/ 2147483647 w 258"/>
                <a:gd name="T53" fmla="*/ 2147483647 h 131"/>
                <a:gd name="T54" fmla="*/ 2147483647 w 258"/>
                <a:gd name="T55" fmla="*/ 2147483647 h 131"/>
                <a:gd name="T56" fmla="*/ 2147483647 w 258"/>
                <a:gd name="T57" fmla="*/ 2147483647 h 131"/>
                <a:gd name="T58" fmla="*/ 2147483647 w 258"/>
                <a:gd name="T59" fmla="*/ 2147483647 h 131"/>
                <a:gd name="T60" fmla="*/ 2147483647 w 258"/>
                <a:gd name="T61" fmla="*/ 2147483647 h 131"/>
                <a:gd name="T62" fmla="*/ 2147483647 w 258"/>
                <a:gd name="T63" fmla="*/ 2147483647 h 131"/>
                <a:gd name="T64" fmla="*/ 2147483647 w 258"/>
                <a:gd name="T65" fmla="*/ 2147483647 h 131"/>
                <a:gd name="T66" fmla="*/ 2147483647 w 258"/>
                <a:gd name="T67" fmla="*/ 0 h 131"/>
                <a:gd name="T68" fmla="*/ 2147483647 w 258"/>
                <a:gd name="T69" fmla="*/ 0 h 131"/>
                <a:gd name="T70" fmla="*/ 2147483647 w 258"/>
                <a:gd name="T71" fmla="*/ 0 h 131"/>
                <a:gd name="T72" fmla="*/ 2147483647 w 258"/>
                <a:gd name="T73" fmla="*/ 2147483647 h 131"/>
                <a:gd name="T74" fmla="*/ 2147483647 w 258"/>
                <a:gd name="T75" fmla="*/ 2147483647 h 131"/>
                <a:gd name="T76" fmla="*/ 2147483647 w 258"/>
                <a:gd name="T77" fmla="*/ 2147483647 h 131"/>
                <a:gd name="T78" fmla="*/ 2147483647 w 258"/>
                <a:gd name="T79" fmla="*/ 2147483647 h 131"/>
                <a:gd name="T80" fmla="*/ 2147483647 w 258"/>
                <a:gd name="T81" fmla="*/ 2147483647 h 131"/>
                <a:gd name="T82" fmla="*/ 2147483647 w 258"/>
                <a:gd name="T83" fmla="*/ 2147483647 h 131"/>
                <a:gd name="T84" fmla="*/ 2147483647 w 258"/>
                <a:gd name="T85" fmla="*/ 2147483647 h 131"/>
                <a:gd name="T86" fmla="*/ 2147483647 w 258"/>
                <a:gd name="T87" fmla="*/ 2147483647 h 131"/>
                <a:gd name="T88" fmla="*/ 2147483647 w 258"/>
                <a:gd name="T89" fmla="*/ 2147483647 h 131"/>
                <a:gd name="T90" fmla="*/ 2147483647 w 258"/>
                <a:gd name="T91" fmla="*/ 2147483647 h 131"/>
                <a:gd name="T92" fmla="*/ 2147483647 w 258"/>
                <a:gd name="T93" fmla="*/ 2147483647 h 131"/>
                <a:gd name="T94" fmla="*/ 2147483647 w 258"/>
                <a:gd name="T95" fmla="*/ 2147483647 h 131"/>
                <a:gd name="T96" fmla="*/ 2147483647 w 258"/>
                <a:gd name="T97" fmla="*/ 2147483647 h 1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8"/>
                <a:gd name="T148" fmla="*/ 0 h 131"/>
                <a:gd name="T149" fmla="*/ 258 w 258"/>
                <a:gd name="T150" fmla="*/ 131 h 1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8" h="131">
                  <a:moveTo>
                    <a:pt x="201" y="66"/>
                  </a:moveTo>
                  <a:lnTo>
                    <a:pt x="194" y="58"/>
                  </a:lnTo>
                  <a:lnTo>
                    <a:pt x="187" y="50"/>
                  </a:lnTo>
                  <a:lnTo>
                    <a:pt x="181" y="50"/>
                  </a:lnTo>
                  <a:lnTo>
                    <a:pt x="174" y="50"/>
                  </a:lnTo>
                  <a:lnTo>
                    <a:pt x="167" y="44"/>
                  </a:lnTo>
                  <a:lnTo>
                    <a:pt x="167" y="50"/>
                  </a:lnTo>
                  <a:lnTo>
                    <a:pt x="162" y="50"/>
                  </a:lnTo>
                  <a:lnTo>
                    <a:pt x="155" y="50"/>
                  </a:lnTo>
                  <a:lnTo>
                    <a:pt x="155" y="58"/>
                  </a:lnTo>
                  <a:lnTo>
                    <a:pt x="148" y="58"/>
                  </a:lnTo>
                  <a:lnTo>
                    <a:pt x="142" y="58"/>
                  </a:lnTo>
                  <a:lnTo>
                    <a:pt x="142" y="66"/>
                  </a:lnTo>
                  <a:lnTo>
                    <a:pt x="135" y="72"/>
                  </a:lnTo>
                  <a:lnTo>
                    <a:pt x="135" y="80"/>
                  </a:lnTo>
                  <a:lnTo>
                    <a:pt x="130" y="87"/>
                  </a:lnTo>
                  <a:lnTo>
                    <a:pt x="135" y="87"/>
                  </a:lnTo>
                  <a:lnTo>
                    <a:pt x="135" y="94"/>
                  </a:lnTo>
                  <a:lnTo>
                    <a:pt x="135" y="102"/>
                  </a:lnTo>
                  <a:lnTo>
                    <a:pt x="142" y="94"/>
                  </a:lnTo>
                  <a:lnTo>
                    <a:pt x="148" y="94"/>
                  </a:lnTo>
                  <a:lnTo>
                    <a:pt x="155" y="102"/>
                  </a:lnTo>
                  <a:lnTo>
                    <a:pt x="162" y="109"/>
                  </a:lnTo>
                  <a:lnTo>
                    <a:pt x="167" y="109"/>
                  </a:lnTo>
                  <a:lnTo>
                    <a:pt x="174" y="109"/>
                  </a:lnTo>
                  <a:lnTo>
                    <a:pt x="181" y="102"/>
                  </a:lnTo>
                  <a:lnTo>
                    <a:pt x="181" y="109"/>
                  </a:lnTo>
                  <a:lnTo>
                    <a:pt x="187" y="109"/>
                  </a:lnTo>
                  <a:lnTo>
                    <a:pt x="187" y="102"/>
                  </a:lnTo>
                  <a:lnTo>
                    <a:pt x="194" y="102"/>
                  </a:lnTo>
                  <a:lnTo>
                    <a:pt x="201" y="102"/>
                  </a:lnTo>
                  <a:lnTo>
                    <a:pt x="201" y="94"/>
                  </a:lnTo>
                  <a:lnTo>
                    <a:pt x="201" y="87"/>
                  </a:lnTo>
                  <a:lnTo>
                    <a:pt x="201" y="80"/>
                  </a:lnTo>
                  <a:lnTo>
                    <a:pt x="201" y="72"/>
                  </a:lnTo>
                  <a:lnTo>
                    <a:pt x="194" y="72"/>
                  </a:lnTo>
                  <a:lnTo>
                    <a:pt x="194" y="66"/>
                  </a:lnTo>
                  <a:lnTo>
                    <a:pt x="201" y="66"/>
                  </a:lnTo>
                  <a:close/>
                  <a:moveTo>
                    <a:pt x="258" y="0"/>
                  </a:moveTo>
                  <a:lnTo>
                    <a:pt x="258" y="131"/>
                  </a:lnTo>
                  <a:lnTo>
                    <a:pt x="0" y="131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38" y="58"/>
                  </a:lnTo>
                  <a:lnTo>
                    <a:pt x="45" y="58"/>
                  </a:lnTo>
                  <a:lnTo>
                    <a:pt x="52" y="50"/>
                  </a:lnTo>
                  <a:lnTo>
                    <a:pt x="57" y="50"/>
                  </a:lnTo>
                  <a:lnTo>
                    <a:pt x="64" y="50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77" y="36"/>
                  </a:lnTo>
                  <a:lnTo>
                    <a:pt x="77" y="28"/>
                  </a:lnTo>
                  <a:lnTo>
                    <a:pt x="84" y="28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14"/>
                  </a:lnTo>
                  <a:lnTo>
                    <a:pt x="96" y="14"/>
                  </a:lnTo>
                  <a:lnTo>
                    <a:pt x="96" y="7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2" y="7"/>
                  </a:lnTo>
                  <a:lnTo>
                    <a:pt x="148" y="7"/>
                  </a:lnTo>
                  <a:lnTo>
                    <a:pt x="148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28"/>
                  </a:lnTo>
                  <a:lnTo>
                    <a:pt x="167" y="28"/>
                  </a:lnTo>
                  <a:lnTo>
                    <a:pt x="167" y="22"/>
                  </a:lnTo>
                  <a:lnTo>
                    <a:pt x="174" y="22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6" y="28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6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6" y="7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6" name="Freeform 43"/>
            <p:cNvSpPr>
              <a:spLocks/>
            </p:cNvSpPr>
            <p:nvPr/>
          </p:nvSpPr>
          <p:spPr bwMode="auto">
            <a:xfrm>
              <a:off x="2339975" y="3460750"/>
              <a:ext cx="114300" cy="115888"/>
            </a:xfrm>
            <a:custGeom>
              <a:avLst/>
              <a:gdLst>
                <a:gd name="T0" fmla="*/ 2147483647 w 71"/>
                <a:gd name="T1" fmla="*/ 2147483647 h 65"/>
                <a:gd name="T2" fmla="*/ 2147483647 w 71"/>
                <a:gd name="T3" fmla="*/ 2147483647 h 65"/>
                <a:gd name="T4" fmla="*/ 2147483647 w 71"/>
                <a:gd name="T5" fmla="*/ 2147483647 h 65"/>
                <a:gd name="T6" fmla="*/ 2147483647 w 71"/>
                <a:gd name="T7" fmla="*/ 2147483647 h 65"/>
                <a:gd name="T8" fmla="*/ 2147483647 w 71"/>
                <a:gd name="T9" fmla="*/ 2147483647 h 65"/>
                <a:gd name="T10" fmla="*/ 2147483647 w 71"/>
                <a:gd name="T11" fmla="*/ 2147483647 h 65"/>
                <a:gd name="T12" fmla="*/ 2147483647 w 71"/>
                <a:gd name="T13" fmla="*/ 0 h 65"/>
                <a:gd name="T14" fmla="*/ 2147483647 w 71"/>
                <a:gd name="T15" fmla="*/ 2147483647 h 65"/>
                <a:gd name="T16" fmla="*/ 2147483647 w 71"/>
                <a:gd name="T17" fmla="*/ 2147483647 h 65"/>
                <a:gd name="T18" fmla="*/ 2147483647 w 71"/>
                <a:gd name="T19" fmla="*/ 2147483647 h 65"/>
                <a:gd name="T20" fmla="*/ 2147483647 w 71"/>
                <a:gd name="T21" fmla="*/ 2147483647 h 65"/>
                <a:gd name="T22" fmla="*/ 2147483647 w 71"/>
                <a:gd name="T23" fmla="*/ 2147483647 h 65"/>
                <a:gd name="T24" fmla="*/ 2147483647 w 71"/>
                <a:gd name="T25" fmla="*/ 2147483647 h 65"/>
                <a:gd name="T26" fmla="*/ 2147483647 w 71"/>
                <a:gd name="T27" fmla="*/ 2147483647 h 65"/>
                <a:gd name="T28" fmla="*/ 2147483647 w 71"/>
                <a:gd name="T29" fmla="*/ 2147483647 h 65"/>
                <a:gd name="T30" fmla="*/ 2147483647 w 71"/>
                <a:gd name="T31" fmla="*/ 2147483647 h 65"/>
                <a:gd name="T32" fmla="*/ 0 w 71"/>
                <a:gd name="T33" fmla="*/ 2147483647 h 65"/>
                <a:gd name="T34" fmla="*/ 2147483647 w 71"/>
                <a:gd name="T35" fmla="*/ 2147483647 h 65"/>
                <a:gd name="T36" fmla="*/ 2147483647 w 71"/>
                <a:gd name="T37" fmla="*/ 2147483647 h 65"/>
                <a:gd name="T38" fmla="*/ 2147483647 w 71"/>
                <a:gd name="T39" fmla="*/ 2147483647 h 65"/>
                <a:gd name="T40" fmla="*/ 2147483647 w 71"/>
                <a:gd name="T41" fmla="*/ 2147483647 h 65"/>
                <a:gd name="T42" fmla="*/ 2147483647 w 71"/>
                <a:gd name="T43" fmla="*/ 2147483647 h 65"/>
                <a:gd name="T44" fmla="*/ 2147483647 w 71"/>
                <a:gd name="T45" fmla="*/ 2147483647 h 65"/>
                <a:gd name="T46" fmla="*/ 2147483647 w 71"/>
                <a:gd name="T47" fmla="*/ 2147483647 h 65"/>
                <a:gd name="T48" fmla="*/ 2147483647 w 71"/>
                <a:gd name="T49" fmla="*/ 2147483647 h 65"/>
                <a:gd name="T50" fmla="*/ 2147483647 w 71"/>
                <a:gd name="T51" fmla="*/ 2147483647 h 65"/>
                <a:gd name="T52" fmla="*/ 2147483647 w 71"/>
                <a:gd name="T53" fmla="*/ 2147483647 h 65"/>
                <a:gd name="T54" fmla="*/ 2147483647 w 71"/>
                <a:gd name="T55" fmla="*/ 2147483647 h 65"/>
                <a:gd name="T56" fmla="*/ 2147483647 w 71"/>
                <a:gd name="T57" fmla="*/ 2147483647 h 65"/>
                <a:gd name="T58" fmla="*/ 2147483647 w 71"/>
                <a:gd name="T59" fmla="*/ 2147483647 h 65"/>
                <a:gd name="T60" fmla="*/ 2147483647 w 71"/>
                <a:gd name="T61" fmla="*/ 2147483647 h 65"/>
                <a:gd name="T62" fmla="*/ 2147483647 w 71"/>
                <a:gd name="T63" fmla="*/ 2147483647 h 65"/>
                <a:gd name="T64" fmla="*/ 2147483647 w 71"/>
                <a:gd name="T65" fmla="*/ 2147483647 h 65"/>
                <a:gd name="T66" fmla="*/ 2147483647 w 71"/>
                <a:gd name="T67" fmla="*/ 2147483647 h 65"/>
                <a:gd name="T68" fmla="*/ 2147483647 w 71"/>
                <a:gd name="T69" fmla="*/ 2147483647 h 65"/>
                <a:gd name="T70" fmla="*/ 2147483647 w 71"/>
                <a:gd name="T71" fmla="*/ 2147483647 h 65"/>
                <a:gd name="T72" fmla="*/ 2147483647 w 71"/>
                <a:gd name="T73" fmla="*/ 2147483647 h 65"/>
                <a:gd name="T74" fmla="*/ 2147483647 w 71"/>
                <a:gd name="T75" fmla="*/ 2147483647 h 65"/>
                <a:gd name="T76" fmla="*/ 2147483647 w 71"/>
                <a:gd name="T77" fmla="*/ 2147483647 h 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1"/>
                <a:gd name="T118" fmla="*/ 0 h 65"/>
                <a:gd name="T119" fmla="*/ 71 w 71"/>
                <a:gd name="T120" fmla="*/ 65 h 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1" h="65">
                  <a:moveTo>
                    <a:pt x="71" y="22"/>
                  </a:moveTo>
                  <a:lnTo>
                    <a:pt x="64" y="14"/>
                  </a:lnTo>
                  <a:lnTo>
                    <a:pt x="57" y="6"/>
                  </a:lnTo>
                  <a:lnTo>
                    <a:pt x="51" y="6"/>
                  </a:lnTo>
                  <a:lnTo>
                    <a:pt x="44" y="6"/>
                  </a:lnTo>
                  <a:lnTo>
                    <a:pt x="37" y="0"/>
                  </a:lnTo>
                  <a:lnTo>
                    <a:pt x="37" y="6"/>
                  </a:lnTo>
                  <a:lnTo>
                    <a:pt x="32" y="6"/>
                  </a:lnTo>
                  <a:lnTo>
                    <a:pt x="25" y="6"/>
                  </a:lnTo>
                  <a:lnTo>
                    <a:pt x="25" y="14"/>
                  </a:lnTo>
                  <a:lnTo>
                    <a:pt x="18" y="14"/>
                  </a:lnTo>
                  <a:lnTo>
                    <a:pt x="12" y="14"/>
                  </a:lnTo>
                  <a:lnTo>
                    <a:pt x="12" y="22"/>
                  </a:lnTo>
                  <a:lnTo>
                    <a:pt x="5" y="28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5" y="43"/>
                  </a:lnTo>
                  <a:lnTo>
                    <a:pt x="5" y="50"/>
                  </a:lnTo>
                  <a:lnTo>
                    <a:pt x="5" y="58"/>
                  </a:lnTo>
                  <a:lnTo>
                    <a:pt x="12" y="50"/>
                  </a:lnTo>
                  <a:lnTo>
                    <a:pt x="18" y="50"/>
                  </a:lnTo>
                  <a:lnTo>
                    <a:pt x="25" y="58"/>
                  </a:lnTo>
                  <a:lnTo>
                    <a:pt x="32" y="65"/>
                  </a:lnTo>
                  <a:lnTo>
                    <a:pt x="37" y="65"/>
                  </a:lnTo>
                  <a:lnTo>
                    <a:pt x="44" y="65"/>
                  </a:lnTo>
                  <a:lnTo>
                    <a:pt x="51" y="58"/>
                  </a:lnTo>
                  <a:lnTo>
                    <a:pt x="51" y="65"/>
                  </a:lnTo>
                  <a:lnTo>
                    <a:pt x="57" y="65"/>
                  </a:lnTo>
                  <a:lnTo>
                    <a:pt x="57" y="58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50"/>
                  </a:lnTo>
                  <a:lnTo>
                    <a:pt x="71" y="43"/>
                  </a:lnTo>
                  <a:lnTo>
                    <a:pt x="71" y="36"/>
                  </a:lnTo>
                  <a:lnTo>
                    <a:pt x="71" y="28"/>
                  </a:lnTo>
                  <a:lnTo>
                    <a:pt x="64" y="28"/>
                  </a:lnTo>
                  <a:lnTo>
                    <a:pt x="64" y="22"/>
                  </a:lnTo>
                  <a:lnTo>
                    <a:pt x="71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7" name="Freeform 44"/>
            <p:cNvSpPr>
              <a:spLocks/>
            </p:cNvSpPr>
            <p:nvPr/>
          </p:nvSpPr>
          <p:spPr bwMode="auto">
            <a:xfrm>
              <a:off x="2130425" y="3382963"/>
              <a:ext cx="415925" cy="231775"/>
            </a:xfrm>
            <a:custGeom>
              <a:avLst/>
              <a:gdLst>
                <a:gd name="T0" fmla="*/ 2147483647 w 258"/>
                <a:gd name="T1" fmla="*/ 2147483647 h 131"/>
                <a:gd name="T2" fmla="*/ 0 w 258"/>
                <a:gd name="T3" fmla="*/ 2147483647 h 131"/>
                <a:gd name="T4" fmla="*/ 2147483647 w 258"/>
                <a:gd name="T5" fmla="*/ 2147483647 h 131"/>
                <a:gd name="T6" fmla="*/ 2147483647 w 258"/>
                <a:gd name="T7" fmla="*/ 2147483647 h 131"/>
                <a:gd name="T8" fmla="*/ 2147483647 w 258"/>
                <a:gd name="T9" fmla="*/ 2147483647 h 131"/>
                <a:gd name="T10" fmla="*/ 2147483647 w 258"/>
                <a:gd name="T11" fmla="*/ 2147483647 h 131"/>
                <a:gd name="T12" fmla="*/ 2147483647 w 258"/>
                <a:gd name="T13" fmla="*/ 2147483647 h 131"/>
                <a:gd name="T14" fmla="*/ 2147483647 w 258"/>
                <a:gd name="T15" fmla="*/ 2147483647 h 131"/>
                <a:gd name="T16" fmla="*/ 2147483647 w 258"/>
                <a:gd name="T17" fmla="*/ 2147483647 h 131"/>
                <a:gd name="T18" fmla="*/ 2147483647 w 258"/>
                <a:gd name="T19" fmla="*/ 2147483647 h 131"/>
                <a:gd name="T20" fmla="*/ 2147483647 w 258"/>
                <a:gd name="T21" fmla="*/ 2147483647 h 131"/>
                <a:gd name="T22" fmla="*/ 2147483647 w 258"/>
                <a:gd name="T23" fmla="*/ 2147483647 h 131"/>
                <a:gd name="T24" fmla="*/ 2147483647 w 258"/>
                <a:gd name="T25" fmla="*/ 2147483647 h 131"/>
                <a:gd name="T26" fmla="*/ 2147483647 w 258"/>
                <a:gd name="T27" fmla="*/ 2147483647 h 131"/>
                <a:gd name="T28" fmla="*/ 2147483647 w 258"/>
                <a:gd name="T29" fmla="*/ 2147483647 h 131"/>
                <a:gd name="T30" fmla="*/ 2147483647 w 258"/>
                <a:gd name="T31" fmla="*/ 2147483647 h 131"/>
                <a:gd name="T32" fmla="*/ 2147483647 w 258"/>
                <a:gd name="T33" fmla="*/ 2147483647 h 131"/>
                <a:gd name="T34" fmla="*/ 2147483647 w 258"/>
                <a:gd name="T35" fmla="*/ 2147483647 h 131"/>
                <a:gd name="T36" fmla="*/ 2147483647 w 258"/>
                <a:gd name="T37" fmla="*/ 2147483647 h 131"/>
                <a:gd name="T38" fmla="*/ 2147483647 w 258"/>
                <a:gd name="T39" fmla="*/ 2147483647 h 131"/>
                <a:gd name="T40" fmla="*/ 2147483647 w 258"/>
                <a:gd name="T41" fmla="*/ 2147483647 h 131"/>
                <a:gd name="T42" fmla="*/ 2147483647 w 258"/>
                <a:gd name="T43" fmla="*/ 2147483647 h 131"/>
                <a:gd name="T44" fmla="*/ 2147483647 w 258"/>
                <a:gd name="T45" fmla="*/ 2147483647 h 131"/>
                <a:gd name="T46" fmla="*/ 2147483647 w 258"/>
                <a:gd name="T47" fmla="*/ 2147483647 h 131"/>
                <a:gd name="T48" fmla="*/ 2147483647 w 258"/>
                <a:gd name="T49" fmla="*/ 2147483647 h 131"/>
                <a:gd name="T50" fmla="*/ 2147483647 w 258"/>
                <a:gd name="T51" fmla="*/ 2147483647 h 131"/>
                <a:gd name="T52" fmla="*/ 2147483647 w 258"/>
                <a:gd name="T53" fmla="*/ 0 h 131"/>
                <a:gd name="T54" fmla="*/ 2147483647 w 258"/>
                <a:gd name="T55" fmla="*/ 0 h 131"/>
                <a:gd name="T56" fmla="*/ 2147483647 w 258"/>
                <a:gd name="T57" fmla="*/ 0 h 131"/>
                <a:gd name="T58" fmla="*/ 2147483647 w 258"/>
                <a:gd name="T59" fmla="*/ 0 h 131"/>
                <a:gd name="T60" fmla="*/ 2147483647 w 258"/>
                <a:gd name="T61" fmla="*/ 0 h 131"/>
                <a:gd name="T62" fmla="*/ 2147483647 w 258"/>
                <a:gd name="T63" fmla="*/ 0 h 131"/>
                <a:gd name="T64" fmla="*/ 2147483647 w 258"/>
                <a:gd name="T65" fmla="*/ 2147483647 h 131"/>
                <a:gd name="T66" fmla="*/ 2147483647 w 258"/>
                <a:gd name="T67" fmla="*/ 2147483647 h 131"/>
                <a:gd name="T68" fmla="*/ 2147483647 w 258"/>
                <a:gd name="T69" fmla="*/ 2147483647 h 131"/>
                <a:gd name="T70" fmla="*/ 2147483647 w 258"/>
                <a:gd name="T71" fmla="*/ 2147483647 h 131"/>
                <a:gd name="T72" fmla="*/ 2147483647 w 258"/>
                <a:gd name="T73" fmla="*/ 2147483647 h 131"/>
                <a:gd name="T74" fmla="*/ 2147483647 w 258"/>
                <a:gd name="T75" fmla="*/ 2147483647 h 131"/>
                <a:gd name="T76" fmla="*/ 2147483647 w 258"/>
                <a:gd name="T77" fmla="*/ 2147483647 h 131"/>
                <a:gd name="T78" fmla="*/ 2147483647 w 258"/>
                <a:gd name="T79" fmla="*/ 2147483647 h 131"/>
                <a:gd name="T80" fmla="*/ 2147483647 w 258"/>
                <a:gd name="T81" fmla="*/ 2147483647 h 131"/>
                <a:gd name="T82" fmla="*/ 2147483647 w 258"/>
                <a:gd name="T83" fmla="*/ 2147483647 h 131"/>
                <a:gd name="T84" fmla="*/ 2147483647 w 258"/>
                <a:gd name="T85" fmla="*/ 2147483647 h 131"/>
                <a:gd name="T86" fmla="*/ 2147483647 w 258"/>
                <a:gd name="T87" fmla="*/ 2147483647 h 131"/>
                <a:gd name="T88" fmla="*/ 2147483647 w 258"/>
                <a:gd name="T89" fmla="*/ 2147483647 h 131"/>
                <a:gd name="T90" fmla="*/ 2147483647 w 258"/>
                <a:gd name="T91" fmla="*/ 2147483647 h 131"/>
                <a:gd name="T92" fmla="*/ 2147483647 w 258"/>
                <a:gd name="T93" fmla="*/ 2147483647 h 131"/>
                <a:gd name="T94" fmla="*/ 2147483647 w 258"/>
                <a:gd name="T95" fmla="*/ 2147483647 h 131"/>
                <a:gd name="T96" fmla="*/ 2147483647 w 258"/>
                <a:gd name="T97" fmla="*/ 2147483647 h 131"/>
                <a:gd name="T98" fmla="*/ 2147483647 w 258"/>
                <a:gd name="T99" fmla="*/ 2147483647 h 131"/>
                <a:gd name="T100" fmla="*/ 2147483647 w 258"/>
                <a:gd name="T101" fmla="*/ 2147483647 h 131"/>
                <a:gd name="T102" fmla="*/ 2147483647 w 258"/>
                <a:gd name="T103" fmla="*/ 2147483647 h 131"/>
                <a:gd name="T104" fmla="*/ 2147483647 w 258"/>
                <a:gd name="T105" fmla="*/ 2147483647 h 131"/>
                <a:gd name="T106" fmla="*/ 2147483647 w 258"/>
                <a:gd name="T107" fmla="*/ 2147483647 h 131"/>
                <a:gd name="T108" fmla="*/ 2147483647 w 258"/>
                <a:gd name="T109" fmla="*/ 0 h 131"/>
                <a:gd name="T110" fmla="*/ 2147483647 w 258"/>
                <a:gd name="T111" fmla="*/ 0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8"/>
                <a:gd name="T169" fmla="*/ 0 h 131"/>
                <a:gd name="T170" fmla="*/ 258 w 258"/>
                <a:gd name="T171" fmla="*/ 131 h 13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8" h="131">
                  <a:moveTo>
                    <a:pt x="258" y="0"/>
                  </a:moveTo>
                  <a:lnTo>
                    <a:pt x="258" y="131"/>
                  </a:lnTo>
                  <a:lnTo>
                    <a:pt x="0" y="131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38" y="58"/>
                  </a:lnTo>
                  <a:lnTo>
                    <a:pt x="45" y="58"/>
                  </a:lnTo>
                  <a:lnTo>
                    <a:pt x="52" y="50"/>
                  </a:lnTo>
                  <a:lnTo>
                    <a:pt x="57" y="50"/>
                  </a:lnTo>
                  <a:lnTo>
                    <a:pt x="64" y="50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77" y="36"/>
                  </a:lnTo>
                  <a:lnTo>
                    <a:pt x="77" y="28"/>
                  </a:lnTo>
                  <a:lnTo>
                    <a:pt x="84" y="28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14"/>
                  </a:lnTo>
                  <a:lnTo>
                    <a:pt x="96" y="14"/>
                  </a:lnTo>
                  <a:lnTo>
                    <a:pt x="96" y="7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2" y="7"/>
                  </a:lnTo>
                  <a:lnTo>
                    <a:pt x="148" y="7"/>
                  </a:lnTo>
                  <a:lnTo>
                    <a:pt x="148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28"/>
                  </a:lnTo>
                  <a:lnTo>
                    <a:pt x="167" y="28"/>
                  </a:lnTo>
                  <a:lnTo>
                    <a:pt x="167" y="22"/>
                  </a:lnTo>
                  <a:lnTo>
                    <a:pt x="174" y="22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6" y="28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6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6" y="7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8" name="Freeform 45"/>
            <p:cNvSpPr>
              <a:spLocks noEditPoints="1"/>
            </p:cNvSpPr>
            <p:nvPr/>
          </p:nvSpPr>
          <p:spPr bwMode="auto">
            <a:xfrm>
              <a:off x="2130425" y="3614738"/>
              <a:ext cx="415925" cy="258762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2147483647 h 145"/>
                <a:gd name="T4" fmla="*/ 0 w 258"/>
                <a:gd name="T5" fmla="*/ 2147483647 h 145"/>
                <a:gd name="T6" fmla="*/ 0 w 258"/>
                <a:gd name="T7" fmla="*/ 2147483647 h 145"/>
                <a:gd name="T8" fmla="*/ 0 w 258"/>
                <a:gd name="T9" fmla="*/ 0 h 145"/>
                <a:gd name="T10" fmla="*/ 2147483647 w 258"/>
                <a:gd name="T11" fmla="*/ 0 h 145"/>
                <a:gd name="T12" fmla="*/ 2147483647 w 258"/>
                <a:gd name="T13" fmla="*/ 2147483647 h 145"/>
                <a:gd name="T14" fmla="*/ 0 w 258"/>
                <a:gd name="T15" fmla="*/ 2147483647 h 145"/>
                <a:gd name="T16" fmla="*/ 2147483647 w 258"/>
                <a:gd name="T17" fmla="*/ 2147483647 h 145"/>
                <a:gd name="T18" fmla="*/ 0 w 258"/>
                <a:gd name="T19" fmla="*/ 2147483647 h 145"/>
                <a:gd name="T20" fmla="*/ 0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2147483647 w 258"/>
                <a:gd name="T103" fmla="*/ 2147483647 h 145"/>
                <a:gd name="T104" fmla="*/ 2147483647 w 258"/>
                <a:gd name="T105" fmla="*/ 2147483647 h 145"/>
                <a:gd name="T106" fmla="*/ 2147483647 w 258"/>
                <a:gd name="T107" fmla="*/ 2147483647 h 145"/>
                <a:gd name="T108" fmla="*/ 2147483647 w 258"/>
                <a:gd name="T109" fmla="*/ 2147483647 h 145"/>
                <a:gd name="T110" fmla="*/ 0 w 258"/>
                <a:gd name="T111" fmla="*/ 2147483647 h 145"/>
                <a:gd name="T112" fmla="*/ 0 w 258"/>
                <a:gd name="T113" fmla="*/ 2147483647 h 1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"/>
                <a:gd name="T172" fmla="*/ 0 h 145"/>
                <a:gd name="T173" fmla="*/ 258 w 258"/>
                <a:gd name="T174" fmla="*/ 145 h 1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" h="145">
                  <a:moveTo>
                    <a:pt x="0" y="36"/>
                  </a:moveTo>
                  <a:lnTo>
                    <a:pt x="0" y="28"/>
                  </a:lnTo>
                  <a:lnTo>
                    <a:pt x="0" y="36"/>
                  </a:lnTo>
                  <a:close/>
                  <a:moveTo>
                    <a:pt x="0" y="1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0" y="145"/>
                  </a:lnTo>
                  <a:lnTo>
                    <a:pt x="6" y="145"/>
                  </a:lnTo>
                  <a:lnTo>
                    <a:pt x="0" y="138"/>
                  </a:lnTo>
                  <a:lnTo>
                    <a:pt x="0" y="58"/>
                  </a:lnTo>
                  <a:lnTo>
                    <a:pt x="6" y="58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52" y="80"/>
                  </a:lnTo>
                  <a:lnTo>
                    <a:pt x="57" y="88"/>
                  </a:lnTo>
                  <a:lnTo>
                    <a:pt x="57" y="94"/>
                  </a:lnTo>
                  <a:lnTo>
                    <a:pt x="64" y="94"/>
                  </a:lnTo>
                  <a:lnTo>
                    <a:pt x="71" y="102"/>
                  </a:lnTo>
                  <a:lnTo>
                    <a:pt x="71" y="109"/>
                  </a:lnTo>
                  <a:lnTo>
                    <a:pt x="77" y="109"/>
                  </a:lnTo>
                  <a:lnTo>
                    <a:pt x="71" y="109"/>
                  </a:lnTo>
                  <a:lnTo>
                    <a:pt x="77" y="116"/>
                  </a:lnTo>
                  <a:lnTo>
                    <a:pt x="84" y="116"/>
                  </a:lnTo>
                  <a:lnTo>
                    <a:pt x="91" y="109"/>
                  </a:lnTo>
                  <a:lnTo>
                    <a:pt x="96" y="109"/>
                  </a:lnTo>
                  <a:lnTo>
                    <a:pt x="103" y="109"/>
                  </a:lnTo>
                  <a:lnTo>
                    <a:pt x="103" y="102"/>
                  </a:lnTo>
                  <a:lnTo>
                    <a:pt x="96" y="102"/>
                  </a:lnTo>
                  <a:lnTo>
                    <a:pt x="96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1" y="72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2" y="58"/>
                  </a:lnTo>
                  <a:lnTo>
                    <a:pt x="45" y="50"/>
                  </a:lnTo>
                  <a:lnTo>
                    <a:pt x="45" y="44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18" y="44"/>
                  </a:lnTo>
                  <a:lnTo>
                    <a:pt x="12" y="36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9" name="Freeform 46"/>
            <p:cNvSpPr>
              <a:spLocks/>
            </p:cNvSpPr>
            <p:nvPr/>
          </p:nvSpPr>
          <p:spPr bwMode="auto">
            <a:xfrm>
              <a:off x="2130425" y="3665538"/>
              <a:ext cx="1588" cy="14287"/>
            </a:xfrm>
            <a:custGeom>
              <a:avLst/>
              <a:gdLst>
                <a:gd name="T0" fmla="*/ 0 w 1407"/>
                <a:gd name="T1" fmla="*/ 2147483647 h 8"/>
                <a:gd name="T2" fmla="*/ 0 w 1407"/>
                <a:gd name="T3" fmla="*/ 0 h 8"/>
                <a:gd name="T4" fmla="*/ 0 w 1407"/>
                <a:gd name="T5" fmla="*/ 0 h 8"/>
                <a:gd name="T6" fmla="*/ 0 w 1407"/>
                <a:gd name="T7" fmla="*/ 0 h 8"/>
                <a:gd name="T8" fmla="*/ 0 w 1407"/>
                <a:gd name="T9" fmla="*/ 2147483647 h 8"/>
                <a:gd name="T10" fmla="*/ 0 w 1407"/>
                <a:gd name="T11" fmla="*/ 2147483647 h 8"/>
                <a:gd name="T12" fmla="*/ 0 w 140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07"/>
                <a:gd name="T22" fmla="*/ 0 h 8"/>
                <a:gd name="T23" fmla="*/ 1407 w 140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07"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0" name="Freeform 47"/>
            <p:cNvSpPr>
              <a:spLocks/>
            </p:cNvSpPr>
            <p:nvPr/>
          </p:nvSpPr>
          <p:spPr bwMode="auto">
            <a:xfrm>
              <a:off x="2130425" y="3614738"/>
              <a:ext cx="415925" cy="258762"/>
            </a:xfrm>
            <a:custGeom>
              <a:avLst/>
              <a:gdLst>
                <a:gd name="T0" fmla="*/ 0 w 258"/>
                <a:gd name="T1" fmla="*/ 0 h 145"/>
                <a:gd name="T2" fmla="*/ 2147483647 w 258"/>
                <a:gd name="T3" fmla="*/ 2147483647 h 145"/>
                <a:gd name="T4" fmla="*/ 0 w 258"/>
                <a:gd name="T5" fmla="*/ 2147483647 h 145"/>
                <a:gd name="T6" fmla="*/ 2147483647 w 258"/>
                <a:gd name="T7" fmla="*/ 2147483647 h 145"/>
                <a:gd name="T8" fmla="*/ 0 w 258"/>
                <a:gd name="T9" fmla="*/ 2147483647 h 145"/>
                <a:gd name="T10" fmla="*/ 0 w 258"/>
                <a:gd name="T11" fmla="*/ 2147483647 h 145"/>
                <a:gd name="T12" fmla="*/ 0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2147483647 w 258"/>
                <a:gd name="T103" fmla="*/ 2147483647 h 145"/>
                <a:gd name="T104" fmla="*/ 2147483647 w 258"/>
                <a:gd name="T105" fmla="*/ 2147483647 h 145"/>
                <a:gd name="T106" fmla="*/ 2147483647 w 258"/>
                <a:gd name="T107" fmla="*/ 2147483647 h 145"/>
                <a:gd name="T108" fmla="*/ 2147483647 w 258"/>
                <a:gd name="T109" fmla="*/ 2147483647 h 145"/>
                <a:gd name="T110" fmla="*/ 2147483647 w 258"/>
                <a:gd name="T111" fmla="*/ 2147483647 h 145"/>
                <a:gd name="T112" fmla="*/ 0 w 258"/>
                <a:gd name="T113" fmla="*/ 2147483647 h 145"/>
                <a:gd name="T114" fmla="*/ 0 w 258"/>
                <a:gd name="T115" fmla="*/ 2147483647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8"/>
                <a:gd name="T175" fmla="*/ 0 h 145"/>
                <a:gd name="T176" fmla="*/ 258 w 258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8" h="145">
                  <a:moveTo>
                    <a:pt x="0" y="1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0" y="145"/>
                  </a:lnTo>
                  <a:lnTo>
                    <a:pt x="6" y="145"/>
                  </a:lnTo>
                  <a:lnTo>
                    <a:pt x="0" y="138"/>
                  </a:lnTo>
                  <a:lnTo>
                    <a:pt x="0" y="58"/>
                  </a:lnTo>
                  <a:lnTo>
                    <a:pt x="6" y="58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52" y="80"/>
                  </a:lnTo>
                  <a:lnTo>
                    <a:pt x="57" y="88"/>
                  </a:lnTo>
                  <a:lnTo>
                    <a:pt x="57" y="94"/>
                  </a:lnTo>
                  <a:lnTo>
                    <a:pt x="64" y="94"/>
                  </a:lnTo>
                  <a:lnTo>
                    <a:pt x="71" y="102"/>
                  </a:lnTo>
                  <a:lnTo>
                    <a:pt x="71" y="109"/>
                  </a:lnTo>
                  <a:lnTo>
                    <a:pt x="77" y="109"/>
                  </a:lnTo>
                  <a:lnTo>
                    <a:pt x="71" y="109"/>
                  </a:lnTo>
                  <a:lnTo>
                    <a:pt x="77" y="116"/>
                  </a:lnTo>
                  <a:lnTo>
                    <a:pt x="84" y="116"/>
                  </a:lnTo>
                  <a:lnTo>
                    <a:pt x="91" y="109"/>
                  </a:lnTo>
                  <a:lnTo>
                    <a:pt x="96" y="109"/>
                  </a:lnTo>
                  <a:lnTo>
                    <a:pt x="103" y="109"/>
                  </a:lnTo>
                  <a:lnTo>
                    <a:pt x="103" y="102"/>
                  </a:lnTo>
                  <a:lnTo>
                    <a:pt x="96" y="102"/>
                  </a:lnTo>
                  <a:lnTo>
                    <a:pt x="96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1" y="72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2" y="58"/>
                  </a:lnTo>
                  <a:lnTo>
                    <a:pt x="45" y="50"/>
                  </a:lnTo>
                  <a:lnTo>
                    <a:pt x="45" y="44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18" y="44"/>
                  </a:lnTo>
                  <a:lnTo>
                    <a:pt x="12" y="36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1" name="Freeform 48"/>
            <p:cNvSpPr>
              <a:spLocks/>
            </p:cNvSpPr>
            <p:nvPr/>
          </p:nvSpPr>
          <p:spPr bwMode="auto">
            <a:xfrm>
              <a:off x="2546350" y="3355975"/>
              <a:ext cx="417513" cy="258763"/>
            </a:xfrm>
            <a:custGeom>
              <a:avLst/>
              <a:gdLst>
                <a:gd name="T0" fmla="*/ 2147483647 w 260"/>
                <a:gd name="T1" fmla="*/ 2147483647 h 146"/>
                <a:gd name="T2" fmla="*/ 0 w 260"/>
                <a:gd name="T3" fmla="*/ 2147483647 h 146"/>
                <a:gd name="T4" fmla="*/ 0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0 h 146"/>
                <a:gd name="T12" fmla="*/ 2147483647 w 260"/>
                <a:gd name="T13" fmla="*/ 0 h 146"/>
                <a:gd name="T14" fmla="*/ 2147483647 w 260"/>
                <a:gd name="T15" fmla="*/ 0 h 146"/>
                <a:gd name="T16" fmla="*/ 2147483647 w 260"/>
                <a:gd name="T17" fmla="*/ 0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2147483647 h 146"/>
                <a:gd name="T112" fmla="*/ 2147483647 w 260"/>
                <a:gd name="T113" fmla="*/ 2147483647 h 146"/>
                <a:gd name="T114" fmla="*/ 2147483647 w 260"/>
                <a:gd name="T115" fmla="*/ 2147483647 h 146"/>
                <a:gd name="T116" fmla="*/ 2147483647 w 260"/>
                <a:gd name="T117" fmla="*/ 2147483647 h 1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6"/>
                <a:gd name="T179" fmla="*/ 260 w 260"/>
                <a:gd name="T180" fmla="*/ 146 h 1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6">
                  <a:moveTo>
                    <a:pt x="137" y="146"/>
                  </a:moveTo>
                  <a:lnTo>
                    <a:pt x="0" y="146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33" y="7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85" y="15"/>
                  </a:lnTo>
                  <a:lnTo>
                    <a:pt x="92" y="22"/>
                  </a:lnTo>
                  <a:lnTo>
                    <a:pt x="98" y="22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11" y="29"/>
                  </a:lnTo>
                  <a:lnTo>
                    <a:pt x="117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3"/>
                  </a:lnTo>
                  <a:lnTo>
                    <a:pt x="144" y="43"/>
                  </a:lnTo>
                  <a:lnTo>
                    <a:pt x="149" y="43"/>
                  </a:lnTo>
                  <a:lnTo>
                    <a:pt x="156" y="43"/>
                  </a:lnTo>
                  <a:lnTo>
                    <a:pt x="163" y="43"/>
                  </a:lnTo>
                  <a:lnTo>
                    <a:pt x="169" y="43"/>
                  </a:lnTo>
                  <a:lnTo>
                    <a:pt x="176" y="43"/>
                  </a:lnTo>
                  <a:lnTo>
                    <a:pt x="183" y="43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8" y="43"/>
                  </a:lnTo>
                  <a:lnTo>
                    <a:pt x="215" y="43"/>
                  </a:lnTo>
                  <a:lnTo>
                    <a:pt x="222" y="43"/>
                  </a:lnTo>
                  <a:lnTo>
                    <a:pt x="227" y="51"/>
                  </a:lnTo>
                  <a:lnTo>
                    <a:pt x="234" y="43"/>
                  </a:lnTo>
                  <a:lnTo>
                    <a:pt x="234" y="51"/>
                  </a:lnTo>
                  <a:lnTo>
                    <a:pt x="240" y="43"/>
                  </a:lnTo>
                  <a:lnTo>
                    <a:pt x="247" y="51"/>
                  </a:lnTo>
                  <a:lnTo>
                    <a:pt x="254" y="51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0" y="146"/>
                  </a:lnTo>
                  <a:lnTo>
                    <a:pt x="163" y="146"/>
                  </a:lnTo>
                  <a:lnTo>
                    <a:pt x="156" y="146"/>
                  </a:lnTo>
                  <a:lnTo>
                    <a:pt x="149" y="146"/>
                  </a:lnTo>
                  <a:lnTo>
                    <a:pt x="144" y="146"/>
                  </a:lnTo>
                  <a:lnTo>
                    <a:pt x="137" y="146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2" name="Freeform 49"/>
            <p:cNvSpPr>
              <a:spLocks/>
            </p:cNvSpPr>
            <p:nvPr/>
          </p:nvSpPr>
          <p:spPr bwMode="auto">
            <a:xfrm>
              <a:off x="2546350" y="3355975"/>
              <a:ext cx="417513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0 h 146"/>
                <a:gd name="T10" fmla="*/ 2147483647 w 260"/>
                <a:gd name="T11" fmla="*/ 0 h 146"/>
                <a:gd name="T12" fmla="*/ 2147483647 w 260"/>
                <a:gd name="T13" fmla="*/ 0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2147483647 h 146"/>
                <a:gd name="T112" fmla="*/ 2147483647 w 260"/>
                <a:gd name="T113" fmla="*/ 2147483647 h 146"/>
                <a:gd name="T114" fmla="*/ 2147483647 w 260"/>
                <a:gd name="T115" fmla="*/ 2147483647 h 146"/>
                <a:gd name="T116" fmla="*/ 2147483647 w 260"/>
                <a:gd name="T117" fmla="*/ 2147483647 h 1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6"/>
                <a:gd name="T179" fmla="*/ 260 w 260"/>
                <a:gd name="T180" fmla="*/ 146 h 1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6">
                  <a:moveTo>
                    <a:pt x="137" y="146"/>
                  </a:moveTo>
                  <a:lnTo>
                    <a:pt x="0" y="146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33" y="7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85" y="15"/>
                  </a:lnTo>
                  <a:lnTo>
                    <a:pt x="92" y="22"/>
                  </a:lnTo>
                  <a:lnTo>
                    <a:pt x="98" y="22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11" y="29"/>
                  </a:lnTo>
                  <a:lnTo>
                    <a:pt x="117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3"/>
                  </a:lnTo>
                  <a:lnTo>
                    <a:pt x="144" y="43"/>
                  </a:lnTo>
                  <a:lnTo>
                    <a:pt x="149" y="43"/>
                  </a:lnTo>
                  <a:lnTo>
                    <a:pt x="156" y="43"/>
                  </a:lnTo>
                  <a:lnTo>
                    <a:pt x="163" y="43"/>
                  </a:lnTo>
                  <a:lnTo>
                    <a:pt x="169" y="43"/>
                  </a:lnTo>
                  <a:lnTo>
                    <a:pt x="176" y="43"/>
                  </a:lnTo>
                  <a:lnTo>
                    <a:pt x="183" y="43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8" y="43"/>
                  </a:lnTo>
                  <a:lnTo>
                    <a:pt x="215" y="43"/>
                  </a:lnTo>
                  <a:lnTo>
                    <a:pt x="222" y="43"/>
                  </a:lnTo>
                  <a:lnTo>
                    <a:pt x="227" y="51"/>
                  </a:lnTo>
                  <a:lnTo>
                    <a:pt x="234" y="43"/>
                  </a:lnTo>
                  <a:lnTo>
                    <a:pt x="234" y="51"/>
                  </a:lnTo>
                  <a:lnTo>
                    <a:pt x="240" y="43"/>
                  </a:lnTo>
                  <a:lnTo>
                    <a:pt x="247" y="51"/>
                  </a:lnTo>
                  <a:lnTo>
                    <a:pt x="254" y="51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0" y="146"/>
                  </a:lnTo>
                  <a:lnTo>
                    <a:pt x="163" y="146"/>
                  </a:lnTo>
                  <a:lnTo>
                    <a:pt x="156" y="146"/>
                  </a:lnTo>
                  <a:lnTo>
                    <a:pt x="149" y="146"/>
                  </a:lnTo>
                  <a:lnTo>
                    <a:pt x="144" y="146"/>
                  </a:lnTo>
                  <a:lnTo>
                    <a:pt x="137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3" name="Freeform 50"/>
            <p:cNvSpPr>
              <a:spLocks noEditPoints="1"/>
            </p:cNvSpPr>
            <p:nvPr/>
          </p:nvSpPr>
          <p:spPr bwMode="auto">
            <a:xfrm>
              <a:off x="2963863" y="3460750"/>
              <a:ext cx="428625" cy="153988"/>
            </a:xfrm>
            <a:custGeom>
              <a:avLst/>
              <a:gdLst>
                <a:gd name="T0" fmla="*/ 2147483647 w 266"/>
                <a:gd name="T1" fmla="*/ 2147483647 h 87"/>
                <a:gd name="T2" fmla="*/ 2147483647 w 266"/>
                <a:gd name="T3" fmla="*/ 2147483647 h 87"/>
                <a:gd name="T4" fmla="*/ 2147483647 w 266"/>
                <a:gd name="T5" fmla="*/ 2147483647 h 87"/>
                <a:gd name="T6" fmla="*/ 2147483647 w 266"/>
                <a:gd name="T7" fmla="*/ 2147483647 h 87"/>
                <a:gd name="T8" fmla="*/ 2147483647 w 266"/>
                <a:gd name="T9" fmla="*/ 2147483647 h 87"/>
                <a:gd name="T10" fmla="*/ 2147483647 w 266"/>
                <a:gd name="T11" fmla="*/ 2147483647 h 87"/>
                <a:gd name="T12" fmla="*/ 2147483647 w 266"/>
                <a:gd name="T13" fmla="*/ 2147483647 h 87"/>
                <a:gd name="T14" fmla="*/ 2147483647 w 266"/>
                <a:gd name="T15" fmla="*/ 2147483647 h 87"/>
                <a:gd name="T16" fmla="*/ 2147483647 w 266"/>
                <a:gd name="T17" fmla="*/ 2147483647 h 87"/>
                <a:gd name="T18" fmla="*/ 2147483647 w 266"/>
                <a:gd name="T19" fmla="*/ 2147483647 h 87"/>
                <a:gd name="T20" fmla="*/ 2147483647 w 266"/>
                <a:gd name="T21" fmla="*/ 2147483647 h 87"/>
                <a:gd name="T22" fmla="*/ 2147483647 w 266"/>
                <a:gd name="T23" fmla="*/ 2147483647 h 87"/>
                <a:gd name="T24" fmla="*/ 2147483647 w 266"/>
                <a:gd name="T25" fmla="*/ 2147483647 h 87"/>
                <a:gd name="T26" fmla="*/ 2147483647 w 266"/>
                <a:gd name="T27" fmla="*/ 2147483647 h 87"/>
                <a:gd name="T28" fmla="*/ 2147483647 w 266"/>
                <a:gd name="T29" fmla="*/ 2147483647 h 87"/>
                <a:gd name="T30" fmla="*/ 2147483647 w 266"/>
                <a:gd name="T31" fmla="*/ 2147483647 h 87"/>
                <a:gd name="T32" fmla="*/ 2147483647 w 266"/>
                <a:gd name="T33" fmla="*/ 2147483647 h 87"/>
                <a:gd name="T34" fmla="*/ 2147483647 w 266"/>
                <a:gd name="T35" fmla="*/ 2147483647 h 87"/>
                <a:gd name="T36" fmla="*/ 2147483647 w 266"/>
                <a:gd name="T37" fmla="*/ 2147483647 h 87"/>
                <a:gd name="T38" fmla="*/ 2147483647 w 266"/>
                <a:gd name="T39" fmla="*/ 2147483647 h 87"/>
                <a:gd name="T40" fmla="*/ 2147483647 w 266"/>
                <a:gd name="T41" fmla="*/ 2147483647 h 87"/>
                <a:gd name="T42" fmla="*/ 2147483647 w 266"/>
                <a:gd name="T43" fmla="*/ 2147483647 h 87"/>
                <a:gd name="T44" fmla="*/ 2147483647 w 266"/>
                <a:gd name="T45" fmla="*/ 2147483647 h 87"/>
                <a:gd name="T46" fmla="*/ 2147483647 w 266"/>
                <a:gd name="T47" fmla="*/ 2147483647 h 87"/>
                <a:gd name="T48" fmla="*/ 2147483647 w 266"/>
                <a:gd name="T49" fmla="*/ 2147483647 h 87"/>
                <a:gd name="T50" fmla="*/ 2147483647 w 266"/>
                <a:gd name="T51" fmla="*/ 2147483647 h 87"/>
                <a:gd name="T52" fmla="*/ 2147483647 w 266"/>
                <a:gd name="T53" fmla="*/ 2147483647 h 87"/>
                <a:gd name="T54" fmla="*/ 2147483647 w 266"/>
                <a:gd name="T55" fmla="*/ 2147483647 h 87"/>
                <a:gd name="T56" fmla="*/ 2147483647 w 266"/>
                <a:gd name="T57" fmla="*/ 2147483647 h 87"/>
                <a:gd name="T58" fmla="*/ 2147483647 w 266"/>
                <a:gd name="T59" fmla="*/ 2147483647 h 87"/>
                <a:gd name="T60" fmla="*/ 2147483647 w 266"/>
                <a:gd name="T61" fmla="*/ 2147483647 h 87"/>
                <a:gd name="T62" fmla="*/ 2147483647 w 266"/>
                <a:gd name="T63" fmla="*/ 2147483647 h 87"/>
                <a:gd name="T64" fmla="*/ 2147483647 w 266"/>
                <a:gd name="T65" fmla="*/ 2147483647 h 87"/>
                <a:gd name="T66" fmla="*/ 2147483647 w 266"/>
                <a:gd name="T67" fmla="*/ 2147483647 h 87"/>
                <a:gd name="T68" fmla="*/ 2147483647 w 266"/>
                <a:gd name="T69" fmla="*/ 2147483647 h 87"/>
                <a:gd name="T70" fmla="*/ 2147483647 w 266"/>
                <a:gd name="T71" fmla="*/ 2147483647 h 87"/>
                <a:gd name="T72" fmla="*/ 2147483647 w 266"/>
                <a:gd name="T73" fmla="*/ 2147483647 h 87"/>
                <a:gd name="T74" fmla="*/ 2147483647 w 266"/>
                <a:gd name="T75" fmla="*/ 2147483647 h 87"/>
                <a:gd name="T76" fmla="*/ 2147483647 w 266"/>
                <a:gd name="T77" fmla="*/ 2147483647 h 87"/>
                <a:gd name="T78" fmla="*/ 2147483647 w 266"/>
                <a:gd name="T79" fmla="*/ 2147483647 h 87"/>
                <a:gd name="T80" fmla="*/ 0 w 266"/>
                <a:gd name="T81" fmla="*/ 2147483647 h 87"/>
                <a:gd name="T82" fmla="*/ 2147483647 w 266"/>
                <a:gd name="T83" fmla="*/ 0 h 87"/>
                <a:gd name="T84" fmla="*/ 2147483647 w 266"/>
                <a:gd name="T85" fmla="*/ 2147483647 h 87"/>
                <a:gd name="T86" fmla="*/ 2147483647 w 266"/>
                <a:gd name="T87" fmla="*/ 2147483647 h 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6"/>
                <a:gd name="T133" fmla="*/ 0 h 87"/>
                <a:gd name="T134" fmla="*/ 266 w 266"/>
                <a:gd name="T135" fmla="*/ 87 h 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6" h="87">
                  <a:moveTo>
                    <a:pt x="266" y="65"/>
                  </a:moveTo>
                  <a:lnTo>
                    <a:pt x="266" y="87"/>
                  </a:lnTo>
                  <a:lnTo>
                    <a:pt x="214" y="87"/>
                  </a:lnTo>
                  <a:lnTo>
                    <a:pt x="221" y="87"/>
                  </a:lnTo>
                  <a:lnTo>
                    <a:pt x="227" y="87"/>
                  </a:lnTo>
                  <a:lnTo>
                    <a:pt x="227" y="79"/>
                  </a:lnTo>
                  <a:lnTo>
                    <a:pt x="234" y="79"/>
                  </a:lnTo>
                  <a:lnTo>
                    <a:pt x="239" y="79"/>
                  </a:lnTo>
                  <a:lnTo>
                    <a:pt x="246" y="79"/>
                  </a:lnTo>
                  <a:lnTo>
                    <a:pt x="246" y="72"/>
                  </a:lnTo>
                  <a:lnTo>
                    <a:pt x="253" y="72"/>
                  </a:lnTo>
                  <a:lnTo>
                    <a:pt x="259" y="72"/>
                  </a:lnTo>
                  <a:lnTo>
                    <a:pt x="266" y="65"/>
                  </a:lnTo>
                  <a:close/>
                  <a:moveTo>
                    <a:pt x="13" y="22"/>
                  </a:moveTo>
                  <a:lnTo>
                    <a:pt x="19" y="22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43"/>
                  </a:lnTo>
                  <a:lnTo>
                    <a:pt x="19" y="50"/>
                  </a:lnTo>
                  <a:lnTo>
                    <a:pt x="19" y="58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3" y="65"/>
                  </a:lnTo>
                  <a:lnTo>
                    <a:pt x="39" y="65"/>
                  </a:lnTo>
                  <a:lnTo>
                    <a:pt x="45" y="65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72" y="58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84" y="65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7" y="58"/>
                  </a:lnTo>
                  <a:lnTo>
                    <a:pt x="104" y="58"/>
                  </a:lnTo>
                  <a:lnTo>
                    <a:pt x="110" y="58"/>
                  </a:lnTo>
                  <a:lnTo>
                    <a:pt x="117" y="58"/>
                  </a:lnTo>
                  <a:lnTo>
                    <a:pt x="124" y="58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49" y="50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8" y="50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7" y="43"/>
                  </a:lnTo>
                  <a:lnTo>
                    <a:pt x="214" y="43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88" y="72"/>
                  </a:lnTo>
                  <a:lnTo>
                    <a:pt x="188" y="79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75" y="87"/>
                  </a:lnTo>
                  <a:lnTo>
                    <a:pt x="168" y="87"/>
                  </a:lnTo>
                  <a:lnTo>
                    <a:pt x="163" y="87"/>
                  </a:lnTo>
                  <a:lnTo>
                    <a:pt x="156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344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4" name="Freeform 51"/>
            <p:cNvSpPr>
              <a:spLocks/>
            </p:cNvSpPr>
            <p:nvPr/>
          </p:nvSpPr>
          <p:spPr bwMode="auto">
            <a:xfrm>
              <a:off x="3308350" y="3576638"/>
              <a:ext cx="84138" cy="38100"/>
            </a:xfrm>
            <a:custGeom>
              <a:avLst/>
              <a:gdLst>
                <a:gd name="T0" fmla="*/ 0 w 52"/>
                <a:gd name="T1" fmla="*/ 2147483647 h 22"/>
                <a:gd name="T2" fmla="*/ 0 w 52"/>
                <a:gd name="T3" fmla="*/ 2147483647 h 22"/>
                <a:gd name="T4" fmla="*/ 0 w 52"/>
                <a:gd name="T5" fmla="*/ 2147483647 h 22"/>
                <a:gd name="T6" fmla="*/ 2147483647 w 52"/>
                <a:gd name="T7" fmla="*/ 2147483647 h 22"/>
                <a:gd name="T8" fmla="*/ 2147483647 w 52"/>
                <a:gd name="T9" fmla="*/ 2147483647 h 22"/>
                <a:gd name="T10" fmla="*/ 2147483647 w 52"/>
                <a:gd name="T11" fmla="*/ 2147483647 h 22"/>
                <a:gd name="T12" fmla="*/ 2147483647 w 52"/>
                <a:gd name="T13" fmla="*/ 2147483647 h 22"/>
                <a:gd name="T14" fmla="*/ 2147483647 w 52"/>
                <a:gd name="T15" fmla="*/ 2147483647 h 22"/>
                <a:gd name="T16" fmla="*/ 2147483647 w 52"/>
                <a:gd name="T17" fmla="*/ 2147483647 h 22"/>
                <a:gd name="T18" fmla="*/ 2147483647 w 52"/>
                <a:gd name="T19" fmla="*/ 2147483647 h 22"/>
                <a:gd name="T20" fmla="*/ 2147483647 w 52"/>
                <a:gd name="T21" fmla="*/ 2147483647 h 22"/>
                <a:gd name="T22" fmla="*/ 2147483647 w 52"/>
                <a:gd name="T23" fmla="*/ 2147483647 h 22"/>
                <a:gd name="T24" fmla="*/ 2147483647 w 52"/>
                <a:gd name="T25" fmla="*/ 2147483647 h 22"/>
                <a:gd name="T26" fmla="*/ 2147483647 w 52"/>
                <a:gd name="T27" fmla="*/ 2147483647 h 22"/>
                <a:gd name="T28" fmla="*/ 2147483647 w 52"/>
                <a:gd name="T29" fmla="*/ 2147483647 h 22"/>
                <a:gd name="T30" fmla="*/ 2147483647 w 52"/>
                <a:gd name="T31" fmla="*/ 2147483647 h 22"/>
                <a:gd name="T32" fmla="*/ 2147483647 w 52"/>
                <a:gd name="T33" fmla="*/ 2147483647 h 22"/>
                <a:gd name="T34" fmla="*/ 2147483647 w 52"/>
                <a:gd name="T35" fmla="*/ 2147483647 h 22"/>
                <a:gd name="T36" fmla="*/ 2147483647 w 52"/>
                <a:gd name="T37" fmla="*/ 2147483647 h 22"/>
                <a:gd name="T38" fmla="*/ 2147483647 w 52"/>
                <a:gd name="T39" fmla="*/ 2147483647 h 22"/>
                <a:gd name="T40" fmla="*/ 2147483647 w 52"/>
                <a:gd name="T41" fmla="*/ 2147483647 h 22"/>
                <a:gd name="T42" fmla="*/ 2147483647 w 52"/>
                <a:gd name="T43" fmla="*/ 2147483647 h 22"/>
                <a:gd name="T44" fmla="*/ 2147483647 w 52"/>
                <a:gd name="T45" fmla="*/ 2147483647 h 22"/>
                <a:gd name="T46" fmla="*/ 2147483647 w 52"/>
                <a:gd name="T47" fmla="*/ 2147483647 h 22"/>
                <a:gd name="T48" fmla="*/ 2147483647 w 52"/>
                <a:gd name="T49" fmla="*/ 2147483647 h 22"/>
                <a:gd name="T50" fmla="*/ 2147483647 w 52"/>
                <a:gd name="T51" fmla="*/ 2147483647 h 22"/>
                <a:gd name="T52" fmla="*/ 2147483647 w 52"/>
                <a:gd name="T53" fmla="*/ 2147483647 h 22"/>
                <a:gd name="T54" fmla="*/ 2147483647 w 52"/>
                <a:gd name="T55" fmla="*/ 2147483647 h 22"/>
                <a:gd name="T56" fmla="*/ 2147483647 w 52"/>
                <a:gd name="T57" fmla="*/ 2147483647 h 22"/>
                <a:gd name="T58" fmla="*/ 2147483647 w 52"/>
                <a:gd name="T59" fmla="*/ 2147483647 h 22"/>
                <a:gd name="T60" fmla="*/ 2147483647 w 52"/>
                <a:gd name="T61" fmla="*/ 2147483647 h 22"/>
                <a:gd name="T62" fmla="*/ 2147483647 w 52"/>
                <a:gd name="T63" fmla="*/ 2147483647 h 22"/>
                <a:gd name="T64" fmla="*/ 2147483647 w 52"/>
                <a:gd name="T65" fmla="*/ 2147483647 h 22"/>
                <a:gd name="T66" fmla="*/ 2147483647 w 52"/>
                <a:gd name="T67" fmla="*/ 2147483647 h 22"/>
                <a:gd name="T68" fmla="*/ 2147483647 w 52"/>
                <a:gd name="T69" fmla="*/ 2147483647 h 22"/>
                <a:gd name="T70" fmla="*/ 2147483647 w 52"/>
                <a:gd name="T71" fmla="*/ 2147483647 h 22"/>
                <a:gd name="T72" fmla="*/ 2147483647 w 52"/>
                <a:gd name="T73" fmla="*/ 2147483647 h 22"/>
                <a:gd name="T74" fmla="*/ 2147483647 w 52"/>
                <a:gd name="T75" fmla="*/ 2147483647 h 22"/>
                <a:gd name="T76" fmla="*/ 2147483647 w 52"/>
                <a:gd name="T77" fmla="*/ 2147483647 h 22"/>
                <a:gd name="T78" fmla="*/ 2147483647 w 52"/>
                <a:gd name="T79" fmla="*/ 2147483647 h 22"/>
                <a:gd name="T80" fmla="*/ 2147483647 w 52"/>
                <a:gd name="T81" fmla="*/ 2147483647 h 22"/>
                <a:gd name="T82" fmla="*/ 2147483647 w 52"/>
                <a:gd name="T83" fmla="*/ 0 h 2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"/>
                <a:gd name="T127" fmla="*/ 0 h 22"/>
                <a:gd name="T128" fmla="*/ 52 w 52"/>
                <a:gd name="T129" fmla="*/ 22 h 2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" h="22">
                  <a:moveTo>
                    <a:pt x="52" y="0"/>
                  </a:moveTo>
                  <a:lnTo>
                    <a:pt x="52" y="22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5" name="Freeform 52"/>
            <p:cNvSpPr>
              <a:spLocks/>
            </p:cNvSpPr>
            <p:nvPr/>
          </p:nvSpPr>
          <p:spPr bwMode="auto">
            <a:xfrm>
              <a:off x="2963863" y="3460750"/>
              <a:ext cx="355600" cy="153988"/>
            </a:xfrm>
            <a:custGeom>
              <a:avLst/>
              <a:gdLst>
                <a:gd name="T0" fmla="*/ 2147483647 w 221"/>
                <a:gd name="T1" fmla="*/ 2147483647 h 87"/>
                <a:gd name="T2" fmla="*/ 2147483647 w 221"/>
                <a:gd name="T3" fmla="*/ 2147483647 h 87"/>
                <a:gd name="T4" fmla="*/ 2147483647 w 221"/>
                <a:gd name="T5" fmla="*/ 2147483647 h 87"/>
                <a:gd name="T6" fmla="*/ 2147483647 w 221"/>
                <a:gd name="T7" fmla="*/ 2147483647 h 87"/>
                <a:gd name="T8" fmla="*/ 2147483647 w 221"/>
                <a:gd name="T9" fmla="*/ 2147483647 h 87"/>
                <a:gd name="T10" fmla="*/ 2147483647 w 221"/>
                <a:gd name="T11" fmla="*/ 2147483647 h 87"/>
                <a:gd name="T12" fmla="*/ 2147483647 w 221"/>
                <a:gd name="T13" fmla="*/ 2147483647 h 87"/>
                <a:gd name="T14" fmla="*/ 2147483647 w 221"/>
                <a:gd name="T15" fmla="*/ 2147483647 h 87"/>
                <a:gd name="T16" fmla="*/ 2147483647 w 221"/>
                <a:gd name="T17" fmla="*/ 2147483647 h 87"/>
                <a:gd name="T18" fmla="*/ 2147483647 w 221"/>
                <a:gd name="T19" fmla="*/ 2147483647 h 87"/>
                <a:gd name="T20" fmla="*/ 2147483647 w 221"/>
                <a:gd name="T21" fmla="*/ 2147483647 h 87"/>
                <a:gd name="T22" fmla="*/ 2147483647 w 221"/>
                <a:gd name="T23" fmla="*/ 2147483647 h 87"/>
                <a:gd name="T24" fmla="*/ 2147483647 w 221"/>
                <a:gd name="T25" fmla="*/ 2147483647 h 87"/>
                <a:gd name="T26" fmla="*/ 2147483647 w 221"/>
                <a:gd name="T27" fmla="*/ 2147483647 h 87"/>
                <a:gd name="T28" fmla="*/ 2147483647 w 221"/>
                <a:gd name="T29" fmla="*/ 2147483647 h 87"/>
                <a:gd name="T30" fmla="*/ 2147483647 w 221"/>
                <a:gd name="T31" fmla="*/ 2147483647 h 87"/>
                <a:gd name="T32" fmla="*/ 2147483647 w 221"/>
                <a:gd name="T33" fmla="*/ 2147483647 h 87"/>
                <a:gd name="T34" fmla="*/ 2147483647 w 221"/>
                <a:gd name="T35" fmla="*/ 2147483647 h 87"/>
                <a:gd name="T36" fmla="*/ 2147483647 w 221"/>
                <a:gd name="T37" fmla="*/ 2147483647 h 87"/>
                <a:gd name="T38" fmla="*/ 2147483647 w 221"/>
                <a:gd name="T39" fmla="*/ 2147483647 h 87"/>
                <a:gd name="T40" fmla="*/ 2147483647 w 221"/>
                <a:gd name="T41" fmla="*/ 2147483647 h 87"/>
                <a:gd name="T42" fmla="*/ 2147483647 w 221"/>
                <a:gd name="T43" fmla="*/ 2147483647 h 87"/>
                <a:gd name="T44" fmla="*/ 2147483647 w 221"/>
                <a:gd name="T45" fmla="*/ 2147483647 h 87"/>
                <a:gd name="T46" fmla="*/ 2147483647 w 221"/>
                <a:gd name="T47" fmla="*/ 2147483647 h 87"/>
                <a:gd name="T48" fmla="*/ 2147483647 w 221"/>
                <a:gd name="T49" fmla="*/ 2147483647 h 87"/>
                <a:gd name="T50" fmla="*/ 2147483647 w 221"/>
                <a:gd name="T51" fmla="*/ 2147483647 h 87"/>
                <a:gd name="T52" fmla="*/ 2147483647 w 221"/>
                <a:gd name="T53" fmla="*/ 2147483647 h 87"/>
                <a:gd name="T54" fmla="*/ 2147483647 w 221"/>
                <a:gd name="T55" fmla="*/ 2147483647 h 87"/>
                <a:gd name="T56" fmla="*/ 2147483647 w 221"/>
                <a:gd name="T57" fmla="*/ 2147483647 h 87"/>
                <a:gd name="T58" fmla="*/ 2147483647 w 221"/>
                <a:gd name="T59" fmla="*/ 2147483647 h 87"/>
                <a:gd name="T60" fmla="*/ 2147483647 w 221"/>
                <a:gd name="T61" fmla="*/ 2147483647 h 87"/>
                <a:gd name="T62" fmla="*/ 2147483647 w 221"/>
                <a:gd name="T63" fmla="*/ 2147483647 h 87"/>
                <a:gd name="T64" fmla="*/ 2147483647 w 221"/>
                <a:gd name="T65" fmla="*/ 2147483647 h 87"/>
                <a:gd name="T66" fmla="*/ 2147483647 w 221"/>
                <a:gd name="T67" fmla="*/ 2147483647 h 87"/>
                <a:gd name="T68" fmla="*/ 2147483647 w 221"/>
                <a:gd name="T69" fmla="*/ 2147483647 h 87"/>
                <a:gd name="T70" fmla="*/ 2147483647 w 221"/>
                <a:gd name="T71" fmla="*/ 2147483647 h 87"/>
                <a:gd name="T72" fmla="*/ 2147483647 w 221"/>
                <a:gd name="T73" fmla="*/ 2147483647 h 87"/>
                <a:gd name="T74" fmla="*/ 2147483647 w 221"/>
                <a:gd name="T75" fmla="*/ 2147483647 h 87"/>
                <a:gd name="T76" fmla="*/ 2147483647 w 221"/>
                <a:gd name="T77" fmla="*/ 2147483647 h 87"/>
                <a:gd name="T78" fmla="*/ 2147483647 w 221"/>
                <a:gd name="T79" fmla="*/ 2147483647 h 87"/>
                <a:gd name="T80" fmla="*/ 2147483647 w 221"/>
                <a:gd name="T81" fmla="*/ 2147483647 h 87"/>
                <a:gd name="T82" fmla="*/ 2147483647 w 221"/>
                <a:gd name="T83" fmla="*/ 2147483647 h 87"/>
                <a:gd name="T84" fmla="*/ 2147483647 w 221"/>
                <a:gd name="T85" fmla="*/ 2147483647 h 87"/>
                <a:gd name="T86" fmla="*/ 2147483647 w 221"/>
                <a:gd name="T87" fmla="*/ 2147483647 h 87"/>
                <a:gd name="T88" fmla="*/ 2147483647 w 221"/>
                <a:gd name="T89" fmla="*/ 2147483647 h 87"/>
                <a:gd name="T90" fmla="*/ 2147483647 w 221"/>
                <a:gd name="T91" fmla="*/ 2147483647 h 87"/>
                <a:gd name="T92" fmla="*/ 2147483647 w 221"/>
                <a:gd name="T93" fmla="*/ 2147483647 h 87"/>
                <a:gd name="T94" fmla="*/ 2147483647 w 221"/>
                <a:gd name="T95" fmla="*/ 2147483647 h 87"/>
                <a:gd name="T96" fmla="*/ 2147483647 w 221"/>
                <a:gd name="T97" fmla="*/ 2147483647 h 87"/>
                <a:gd name="T98" fmla="*/ 2147483647 w 221"/>
                <a:gd name="T99" fmla="*/ 2147483647 h 87"/>
                <a:gd name="T100" fmla="*/ 2147483647 w 221"/>
                <a:gd name="T101" fmla="*/ 2147483647 h 87"/>
                <a:gd name="T102" fmla="*/ 2147483647 w 221"/>
                <a:gd name="T103" fmla="*/ 2147483647 h 87"/>
                <a:gd name="T104" fmla="*/ 2147483647 w 221"/>
                <a:gd name="T105" fmla="*/ 2147483647 h 87"/>
                <a:gd name="T106" fmla="*/ 2147483647 w 221"/>
                <a:gd name="T107" fmla="*/ 2147483647 h 87"/>
                <a:gd name="T108" fmla="*/ 2147483647 w 221"/>
                <a:gd name="T109" fmla="*/ 2147483647 h 87"/>
                <a:gd name="T110" fmla="*/ 2147483647 w 221"/>
                <a:gd name="T111" fmla="*/ 2147483647 h 87"/>
                <a:gd name="T112" fmla="*/ 2147483647 w 221"/>
                <a:gd name="T113" fmla="*/ 2147483647 h 87"/>
                <a:gd name="T114" fmla="*/ 2147483647 w 221"/>
                <a:gd name="T115" fmla="*/ 2147483647 h 87"/>
                <a:gd name="T116" fmla="*/ 2147483647 w 221"/>
                <a:gd name="T117" fmla="*/ 2147483647 h 87"/>
                <a:gd name="T118" fmla="*/ 2147483647 w 221"/>
                <a:gd name="T119" fmla="*/ 2147483647 h 87"/>
                <a:gd name="T120" fmla="*/ 2147483647 w 221"/>
                <a:gd name="T121" fmla="*/ 2147483647 h 87"/>
                <a:gd name="T122" fmla="*/ 2147483647 w 221"/>
                <a:gd name="T123" fmla="*/ 2147483647 h 87"/>
                <a:gd name="T124" fmla="*/ 0 w 221"/>
                <a:gd name="T125" fmla="*/ 2147483647 h 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1"/>
                <a:gd name="T190" fmla="*/ 0 h 87"/>
                <a:gd name="T191" fmla="*/ 221 w 221"/>
                <a:gd name="T192" fmla="*/ 87 h 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1" h="87">
                  <a:moveTo>
                    <a:pt x="13" y="22"/>
                  </a:moveTo>
                  <a:lnTo>
                    <a:pt x="13" y="22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43"/>
                  </a:lnTo>
                  <a:lnTo>
                    <a:pt x="19" y="50"/>
                  </a:lnTo>
                  <a:lnTo>
                    <a:pt x="19" y="58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3" y="65"/>
                  </a:lnTo>
                  <a:lnTo>
                    <a:pt x="39" y="65"/>
                  </a:lnTo>
                  <a:lnTo>
                    <a:pt x="45" y="65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72" y="58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84" y="65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7" y="58"/>
                  </a:lnTo>
                  <a:lnTo>
                    <a:pt x="104" y="58"/>
                  </a:lnTo>
                  <a:lnTo>
                    <a:pt x="110" y="58"/>
                  </a:lnTo>
                  <a:lnTo>
                    <a:pt x="117" y="58"/>
                  </a:lnTo>
                  <a:lnTo>
                    <a:pt x="124" y="58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49" y="50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8" y="50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7" y="43"/>
                  </a:lnTo>
                  <a:lnTo>
                    <a:pt x="214" y="43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88" y="72"/>
                  </a:lnTo>
                  <a:lnTo>
                    <a:pt x="188" y="79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75" y="87"/>
                  </a:lnTo>
                  <a:lnTo>
                    <a:pt x="168" y="87"/>
                  </a:lnTo>
                  <a:lnTo>
                    <a:pt x="163" y="87"/>
                  </a:lnTo>
                  <a:lnTo>
                    <a:pt x="156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CCECFF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6" name="Freeform 53"/>
            <p:cNvSpPr>
              <a:spLocks/>
            </p:cNvSpPr>
            <p:nvPr/>
          </p:nvSpPr>
          <p:spPr bwMode="auto">
            <a:xfrm>
              <a:off x="2963863" y="3614738"/>
              <a:ext cx="428625" cy="258762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0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0 h 1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66"/>
                <a:gd name="T157" fmla="*/ 0 h 145"/>
                <a:gd name="T158" fmla="*/ 266 w 266"/>
                <a:gd name="T159" fmla="*/ 145 h 1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66" h="145">
                  <a:moveTo>
                    <a:pt x="214" y="0"/>
                  </a:moveTo>
                  <a:lnTo>
                    <a:pt x="266" y="0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3" y="36"/>
                  </a:lnTo>
                  <a:lnTo>
                    <a:pt x="246" y="36"/>
                  </a:lnTo>
                  <a:lnTo>
                    <a:pt x="239" y="36"/>
                  </a:lnTo>
                  <a:lnTo>
                    <a:pt x="239" y="28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1" y="28"/>
                  </a:lnTo>
                  <a:lnTo>
                    <a:pt x="214" y="28"/>
                  </a:lnTo>
                  <a:lnTo>
                    <a:pt x="214" y="36"/>
                  </a:lnTo>
                  <a:lnTo>
                    <a:pt x="214" y="28"/>
                  </a:lnTo>
                  <a:lnTo>
                    <a:pt x="207" y="28"/>
                  </a:lnTo>
                  <a:lnTo>
                    <a:pt x="202" y="28"/>
                  </a:lnTo>
                  <a:lnTo>
                    <a:pt x="195" y="28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36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44"/>
                  </a:lnTo>
                  <a:lnTo>
                    <a:pt x="175" y="44"/>
                  </a:lnTo>
                  <a:lnTo>
                    <a:pt x="175" y="50"/>
                  </a:lnTo>
                  <a:lnTo>
                    <a:pt x="168" y="50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56" y="66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3" y="80"/>
                  </a:lnTo>
                  <a:lnTo>
                    <a:pt x="136" y="80"/>
                  </a:lnTo>
                  <a:lnTo>
                    <a:pt x="136" y="88"/>
                  </a:lnTo>
                  <a:lnTo>
                    <a:pt x="129" y="88"/>
                  </a:lnTo>
                  <a:lnTo>
                    <a:pt x="124" y="88"/>
                  </a:lnTo>
                  <a:lnTo>
                    <a:pt x="124" y="94"/>
                  </a:lnTo>
                  <a:lnTo>
                    <a:pt x="124" y="88"/>
                  </a:lnTo>
                  <a:lnTo>
                    <a:pt x="117" y="88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10" y="88"/>
                  </a:lnTo>
                  <a:lnTo>
                    <a:pt x="104" y="88"/>
                  </a:lnTo>
                  <a:lnTo>
                    <a:pt x="104" y="94"/>
                  </a:lnTo>
                  <a:lnTo>
                    <a:pt x="104" y="102"/>
                  </a:lnTo>
                  <a:lnTo>
                    <a:pt x="110" y="102"/>
                  </a:lnTo>
                  <a:lnTo>
                    <a:pt x="104" y="102"/>
                  </a:lnTo>
                  <a:lnTo>
                    <a:pt x="104" y="109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91" y="130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2" y="145"/>
                  </a:lnTo>
                  <a:lnTo>
                    <a:pt x="65" y="145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56" y="7"/>
                  </a:lnTo>
                  <a:lnTo>
                    <a:pt x="149" y="7"/>
                  </a:lnTo>
                  <a:lnTo>
                    <a:pt x="143" y="7"/>
                  </a:lnTo>
                  <a:lnTo>
                    <a:pt x="136" y="14"/>
                  </a:lnTo>
                  <a:lnTo>
                    <a:pt x="129" y="14"/>
                  </a:lnTo>
                  <a:lnTo>
                    <a:pt x="124" y="14"/>
                  </a:lnTo>
                  <a:lnTo>
                    <a:pt x="124" y="22"/>
                  </a:lnTo>
                  <a:lnTo>
                    <a:pt x="117" y="22"/>
                  </a:lnTo>
                  <a:lnTo>
                    <a:pt x="110" y="22"/>
                  </a:lnTo>
                  <a:lnTo>
                    <a:pt x="110" y="28"/>
                  </a:lnTo>
                  <a:lnTo>
                    <a:pt x="104" y="28"/>
                  </a:lnTo>
                  <a:lnTo>
                    <a:pt x="97" y="28"/>
                  </a:lnTo>
                  <a:lnTo>
                    <a:pt x="97" y="36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2" y="44"/>
                  </a:lnTo>
                  <a:lnTo>
                    <a:pt x="72" y="50"/>
                  </a:lnTo>
                  <a:lnTo>
                    <a:pt x="65" y="50"/>
                  </a:lnTo>
                  <a:lnTo>
                    <a:pt x="58" y="50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58" y="66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80"/>
                  </a:lnTo>
                  <a:lnTo>
                    <a:pt x="72" y="88"/>
                  </a:lnTo>
                  <a:lnTo>
                    <a:pt x="72" y="94"/>
                  </a:lnTo>
                  <a:lnTo>
                    <a:pt x="65" y="94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8" y="109"/>
                  </a:lnTo>
                  <a:lnTo>
                    <a:pt x="58" y="116"/>
                  </a:lnTo>
                  <a:lnTo>
                    <a:pt x="52" y="116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45" y="130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8" y="130"/>
                  </a:lnTo>
                  <a:lnTo>
                    <a:pt x="65" y="130"/>
                  </a:lnTo>
                  <a:lnTo>
                    <a:pt x="72" y="130"/>
                  </a:lnTo>
                  <a:lnTo>
                    <a:pt x="72" y="124"/>
                  </a:lnTo>
                  <a:lnTo>
                    <a:pt x="78" y="124"/>
                  </a:lnTo>
                  <a:lnTo>
                    <a:pt x="84" y="124"/>
                  </a:lnTo>
                  <a:lnTo>
                    <a:pt x="84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7" y="94"/>
                  </a:lnTo>
                  <a:lnTo>
                    <a:pt x="97" y="88"/>
                  </a:lnTo>
                  <a:lnTo>
                    <a:pt x="104" y="88"/>
                  </a:lnTo>
                  <a:lnTo>
                    <a:pt x="110" y="88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29" y="72"/>
                  </a:lnTo>
                  <a:lnTo>
                    <a:pt x="129" y="66"/>
                  </a:lnTo>
                  <a:lnTo>
                    <a:pt x="136" y="66"/>
                  </a:lnTo>
                  <a:lnTo>
                    <a:pt x="143" y="66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56" y="58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3" y="44"/>
                  </a:lnTo>
                  <a:lnTo>
                    <a:pt x="163" y="36"/>
                  </a:lnTo>
                  <a:lnTo>
                    <a:pt x="168" y="36"/>
                  </a:lnTo>
                  <a:lnTo>
                    <a:pt x="168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82" y="22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95" y="14"/>
                  </a:lnTo>
                  <a:lnTo>
                    <a:pt x="195" y="7"/>
                  </a:lnTo>
                  <a:lnTo>
                    <a:pt x="202" y="7"/>
                  </a:lnTo>
                  <a:lnTo>
                    <a:pt x="207" y="7"/>
                  </a:lnTo>
                  <a:lnTo>
                    <a:pt x="207" y="0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7" name="Freeform 54"/>
            <p:cNvSpPr>
              <a:spLocks/>
            </p:cNvSpPr>
            <p:nvPr/>
          </p:nvSpPr>
          <p:spPr bwMode="auto">
            <a:xfrm>
              <a:off x="2963863" y="3614738"/>
              <a:ext cx="428625" cy="258762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0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2147483647 w 266"/>
                <a:gd name="T123" fmla="*/ 2147483647 h 145"/>
                <a:gd name="T124" fmla="*/ 2147483647 w 266"/>
                <a:gd name="T125" fmla="*/ 0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6"/>
                <a:gd name="T190" fmla="*/ 0 h 145"/>
                <a:gd name="T191" fmla="*/ 266 w 266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6" h="145">
                  <a:moveTo>
                    <a:pt x="214" y="0"/>
                  </a:moveTo>
                  <a:lnTo>
                    <a:pt x="266" y="0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3" y="36"/>
                  </a:lnTo>
                  <a:lnTo>
                    <a:pt x="246" y="36"/>
                  </a:lnTo>
                  <a:lnTo>
                    <a:pt x="239" y="36"/>
                  </a:lnTo>
                  <a:lnTo>
                    <a:pt x="239" y="28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1" y="28"/>
                  </a:lnTo>
                  <a:lnTo>
                    <a:pt x="214" y="28"/>
                  </a:lnTo>
                  <a:lnTo>
                    <a:pt x="214" y="36"/>
                  </a:lnTo>
                  <a:lnTo>
                    <a:pt x="214" y="28"/>
                  </a:lnTo>
                  <a:lnTo>
                    <a:pt x="207" y="28"/>
                  </a:lnTo>
                  <a:lnTo>
                    <a:pt x="202" y="28"/>
                  </a:lnTo>
                  <a:lnTo>
                    <a:pt x="195" y="28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36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44"/>
                  </a:lnTo>
                  <a:lnTo>
                    <a:pt x="175" y="44"/>
                  </a:lnTo>
                  <a:lnTo>
                    <a:pt x="175" y="50"/>
                  </a:lnTo>
                  <a:lnTo>
                    <a:pt x="168" y="50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56" y="66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3" y="80"/>
                  </a:lnTo>
                  <a:lnTo>
                    <a:pt x="136" y="80"/>
                  </a:lnTo>
                  <a:lnTo>
                    <a:pt x="136" y="88"/>
                  </a:lnTo>
                  <a:lnTo>
                    <a:pt x="129" y="88"/>
                  </a:lnTo>
                  <a:lnTo>
                    <a:pt x="124" y="88"/>
                  </a:lnTo>
                  <a:lnTo>
                    <a:pt x="124" y="94"/>
                  </a:lnTo>
                  <a:lnTo>
                    <a:pt x="124" y="88"/>
                  </a:lnTo>
                  <a:lnTo>
                    <a:pt x="117" y="88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10" y="88"/>
                  </a:lnTo>
                  <a:lnTo>
                    <a:pt x="104" y="88"/>
                  </a:lnTo>
                  <a:lnTo>
                    <a:pt x="104" y="94"/>
                  </a:lnTo>
                  <a:lnTo>
                    <a:pt x="104" y="102"/>
                  </a:lnTo>
                  <a:lnTo>
                    <a:pt x="110" y="102"/>
                  </a:lnTo>
                  <a:lnTo>
                    <a:pt x="104" y="102"/>
                  </a:lnTo>
                  <a:lnTo>
                    <a:pt x="104" y="109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91" y="130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2" y="145"/>
                  </a:lnTo>
                  <a:lnTo>
                    <a:pt x="65" y="145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56" y="7"/>
                  </a:lnTo>
                  <a:lnTo>
                    <a:pt x="149" y="7"/>
                  </a:lnTo>
                  <a:lnTo>
                    <a:pt x="143" y="7"/>
                  </a:lnTo>
                  <a:lnTo>
                    <a:pt x="136" y="14"/>
                  </a:lnTo>
                  <a:lnTo>
                    <a:pt x="129" y="14"/>
                  </a:lnTo>
                  <a:lnTo>
                    <a:pt x="124" y="14"/>
                  </a:lnTo>
                  <a:lnTo>
                    <a:pt x="124" y="22"/>
                  </a:lnTo>
                  <a:lnTo>
                    <a:pt x="117" y="22"/>
                  </a:lnTo>
                  <a:lnTo>
                    <a:pt x="110" y="22"/>
                  </a:lnTo>
                  <a:lnTo>
                    <a:pt x="110" y="28"/>
                  </a:lnTo>
                  <a:lnTo>
                    <a:pt x="104" y="28"/>
                  </a:lnTo>
                  <a:lnTo>
                    <a:pt x="97" y="28"/>
                  </a:lnTo>
                  <a:lnTo>
                    <a:pt x="97" y="36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2" y="44"/>
                  </a:lnTo>
                  <a:lnTo>
                    <a:pt x="72" y="50"/>
                  </a:lnTo>
                  <a:lnTo>
                    <a:pt x="65" y="50"/>
                  </a:lnTo>
                  <a:lnTo>
                    <a:pt x="58" y="50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58" y="66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80"/>
                  </a:lnTo>
                  <a:lnTo>
                    <a:pt x="72" y="88"/>
                  </a:lnTo>
                  <a:lnTo>
                    <a:pt x="72" y="94"/>
                  </a:lnTo>
                  <a:lnTo>
                    <a:pt x="65" y="94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8" y="109"/>
                  </a:lnTo>
                  <a:lnTo>
                    <a:pt x="58" y="116"/>
                  </a:lnTo>
                  <a:lnTo>
                    <a:pt x="52" y="116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45" y="130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8" y="130"/>
                  </a:lnTo>
                  <a:lnTo>
                    <a:pt x="65" y="130"/>
                  </a:lnTo>
                  <a:lnTo>
                    <a:pt x="72" y="130"/>
                  </a:lnTo>
                  <a:lnTo>
                    <a:pt x="72" y="124"/>
                  </a:lnTo>
                  <a:lnTo>
                    <a:pt x="78" y="124"/>
                  </a:lnTo>
                  <a:lnTo>
                    <a:pt x="84" y="124"/>
                  </a:lnTo>
                  <a:lnTo>
                    <a:pt x="84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7" y="94"/>
                  </a:lnTo>
                  <a:lnTo>
                    <a:pt x="97" y="88"/>
                  </a:lnTo>
                  <a:lnTo>
                    <a:pt x="104" y="88"/>
                  </a:lnTo>
                  <a:lnTo>
                    <a:pt x="110" y="88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29" y="72"/>
                  </a:lnTo>
                  <a:lnTo>
                    <a:pt x="129" y="66"/>
                  </a:lnTo>
                  <a:lnTo>
                    <a:pt x="136" y="66"/>
                  </a:lnTo>
                  <a:lnTo>
                    <a:pt x="143" y="66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56" y="58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3" y="44"/>
                  </a:lnTo>
                  <a:lnTo>
                    <a:pt x="163" y="36"/>
                  </a:lnTo>
                  <a:lnTo>
                    <a:pt x="168" y="36"/>
                  </a:lnTo>
                  <a:lnTo>
                    <a:pt x="168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82" y="22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95" y="14"/>
                  </a:lnTo>
                  <a:lnTo>
                    <a:pt x="195" y="7"/>
                  </a:lnTo>
                  <a:lnTo>
                    <a:pt x="202" y="7"/>
                  </a:lnTo>
                  <a:lnTo>
                    <a:pt x="207" y="7"/>
                  </a:lnTo>
                  <a:lnTo>
                    <a:pt x="207" y="0"/>
                  </a:lnTo>
                  <a:lnTo>
                    <a:pt x="214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8" name="Freeform 55"/>
            <p:cNvSpPr>
              <a:spLocks noEditPoints="1"/>
            </p:cNvSpPr>
            <p:nvPr/>
          </p:nvSpPr>
          <p:spPr bwMode="auto">
            <a:xfrm>
              <a:off x="2963863" y="3873500"/>
              <a:ext cx="407987" cy="271463"/>
            </a:xfrm>
            <a:custGeom>
              <a:avLst/>
              <a:gdLst>
                <a:gd name="T0" fmla="*/ 2147483647 w 253"/>
                <a:gd name="T1" fmla="*/ 2147483647 h 153"/>
                <a:gd name="T2" fmla="*/ 2147483647 w 253"/>
                <a:gd name="T3" fmla="*/ 2147483647 h 153"/>
                <a:gd name="T4" fmla="*/ 2147483647 w 253"/>
                <a:gd name="T5" fmla="*/ 2147483647 h 153"/>
                <a:gd name="T6" fmla="*/ 2147483647 w 253"/>
                <a:gd name="T7" fmla="*/ 2147483647 h 153"/>
                <a:gd name="T8" fmla="*/ 2147483647 w 253"/>
                <a:gd name="T9" fmla="*/ 2147483647 h 153"/>
                <a:gd name="T10" fmla="*/ 2147483647 w 253"/>
                <a:gd name="T11" fmla="*/ 2147483647 h 153"/>
                <a:gd name="T12" fmla="*/ 2147483647 w 253"/>
                <a:gd name="T13" fmla="*/ 2147483647 h 153"/>
                <a:gd name="T14" fmla="*/ 2147483647 w 253"/>
                <a:gd name="T15" fmla="*/ 2147483647 h 153"/>
                <a:gd name="T16" fmla="*/ 2147483647 w 253"/>
                <a:gd name="T17" fmla="*/ 2147483647 h 153"/>
                <a:gd name="T18" fmla="*/ 2147483647 w 253"/>
                <a:gd name="T19" fmla="*/ 2147483647 h 153"/>
                <a:gd name="T20" fmla="*/ 2147483647 w 253"/>
                <a:gd name="T21" fmla="*/ 2147483647 h 153"/>
                <a:gd name="T22" fmla="*/ 2147483647 w 253"/>
                <a:gd name="T23" fmla="*/ 2147483647 h 153"/>
                <a:gd name="T24" fmla="*/ 2147483647 w 253"/>
                <a:gd name="T25" fmla="*/ 2147483647 h 153"/>
                <a:gd name="T26" fmla="*/ 2147483647 w 253"/>
                <a:gd name="T27" fmla="*/ 2147483647 h 153"/>
                <a:gd name="T28" fmla="*/ 2147483647 w 253"/>
                <a:gd name="T29" fmla="*/ 2147483647 h 153"/>
                <a:gd name="T30" fmla="*/ 2147483647 w 253"/>
                <a:gd name="T31" fmla="*/ 2147483647 h 153"/>
                <a:gd name="T32" fmla="*/ 2147483647 w 253"/>
                <a:gd name="T33" fmla="*/ 2147483647 h 153"/>
                <a:gd name="T34" fmla="*/ 0 w 253"/>
                <a:gd name="T35" fmla="*/ 2147483647 h 153"/>
                <a:gd name="T36" fmla="*/ 2147483647 w 253"/>
                <a:gd name="T37" fmla="*/ 0 h 153"/>
                <a:gd name="T38" fmla="*/ 2147483647 w 253"/>
                <a:gd name="T39" fmla="*/ 2147483647 h 153"/>
                <a:gd name="T40" fmla="*/ 2147483647 w 253"/>
                <a:gd name="T41" fmla="*/ 2147483647 h 153"/>
                <a:gd name="T42" fmla="*/ 2147483647 w 253"/>
                <a:gd name="T43" fmla="*/ 2147483647 h 153"/>
                <a:gd name="T44" fmla="*/ 2147483647 w 253"/>
                <a:gd name="T45" fmla="*/ 2147483647 h 153"/>
                <a:gd name="T46" fmla="*/ 2147483647 w 253"/>
                <a:gd name="T47" fmla="*/ 2147483647 h 153"/>
                <a:gd name="T48" fmla="*/ 2147483647 w 253"/>
                <a:gd name="T49" fmla="*/ 2147483647 h 153"/>
                <a:gd name="T50" fmla="*/ 2147483647 w 253"/>
                <a:gd name="T51" fmla="*/ 2147483647 h 153"/>
                <a:gd name="T52" fmla="*/ 2147483647 w 253"/>
                <a:gd name="T53" fmla="*/ 2147483647 h 153"/>
                <a:gd name="T54" fmla="*/ 2147483647 w 253"/>
                <a:gd name="T55" fmla="*/ 2147483647 h 153"/>
                <a:gd name="T56" fmla="*/ 2147483647 w 253"/>
                <a:gd name="T57" fmla="*/ 2147483647 h 153"/>
                <a:gd name="T58" fmla="*/ 2147483647 w 253"/>
                <a:gd name="T59" fmla="*/ 2147483647 h 153"/>
                <a:gd name="T60" fmla="*/ 2147483647 w 253"/>
                <a:gd name="T61" fmla="*/ 2147483647 h 153"/>
                <a:gd name="T62" fmla="*/ 2147483647 w 253"/>
                <a:gd name="T63" fmla="*/ 2147483647 h 153"/>
                <a:gd name="T64" fmla="*/ 2147483647 w 253"/>
                <a:gd name="T65" fmla="*/ 2147483647 h 153"/>
                <a:gd name="T66" fmla="*/ 2147483647 w 253"/>
                <a:gd name="T67" fmla="*/ 2147483647 h 1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3"/>
                <a:gd name="T103" fmla="*/ 0 h 153"/>
                <a:gd name="T104" fmla="*/ 253 w 253"/>
                <a:gd name="T105" fmla="*/ 153 h 15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3" h="153">
                  <a:moveTo>
                    <a:pt x="246" y="153"/>
                  </a:moveTo>
                  <a:lnTo>
                    <a:pt x="110" y="153"/>
                  </a:lnTo>
                  <a:lnTo>
                    <a:pt x="110" y="146"/>
                  </a:lnTo>
                  <a:lnTo>
                    <a:pt x="117" y="146"/>
                  </a:lnTo>
                  <a:lnTo>
                    <a:pt x="124" y="146"/>
                  </a:lnTo>
                  <a:lnTo>
                    <a:pt x="129" y="146"/>
                  </a:lnTo>
                  <a:lnTo>
                    <a:pt x="129" y="138"/>
                  </a:lnTo>
                  <a:lnTo>
                    <a:pt x="136" y="138"/>
                  </a:lnTo>
                  <a:lnTo>
                    <a:pt x="143" y="138"/>
                  </a:lnTo>
                  <a:lnTo>
                    <a:pt x="149" y="138"/>
                  </a:lnTo>
                  <a:lnTo>
                    <a:pt x="156" y="138"/>
                  </a:lnTo>
                  <a:lnTo>
                    <a:pt x="163" y="138"/>
                  </a:lnTo>
                  <a:lnTo>
                    <a:pt x="168" y="132"/>
                  </a:lnTo>
                  <a:lnTo>
                    <a:pt x="175" y="132"/>
                  </a:lnTo>
                  <a:lnTo>
                    <a:pt x="182" y="132"/>
                  </a:lnTo>
                  <a:lnTo>
                    <a:pt x="188" y="132"/>
                  </a:lnTo>
                  <a:lnTo>
                    <a:pt x="195" y="132"/>
                  </a:lnTo>
                  <a:lnTo>
                    <a:pt x="202" y="132"/>
                  </a:lnTo>
                  <a:lnTo>
                    <a:pt x="207" y="132"/>
                  </a:lnTo>
                  <a:lnTo>
                    <a:pt x="214" y="132"/>
                  </a:lnTo>
                  <a:lnTo>
                    <a:pt x="221" y="132"/>
                  </a:lnTo>
                  <a:lnTo>
                    <a:pt x="227" y="132"/>
                  </a:lnTo>
                  <a:lnTo>
                    <a:pt x="234" y="132"/>
                  </a:lnTo>
                  <a:lnTo>
                    <a:pt x="234" y="124"/>
                  </a:lnTo>
                  <a:lnTo>
                    <a:pt x="239" y="124"/>
                  </a:lnTo>
                  <a:lnTo>
                    <a:pt x="246" y="124"/>
                  </a:lnTo>
                  <a:lnTo>
                    <a:pt x="246" y="132"/>
                  </a:lnTo>
                  <a:lnTo>
                    <a:pt x="253" y="132"/>
                  </a:lnTo>
                  <a:lnTo>
                    <a:pt x="253" y="138"/>
                  </a:lnTo>
                  <a:lnTo>
                    <a:pt x="246" y="138"/>
                  </a:lnTo>
                  <a:lnTo>
                    <a:pt x="253" y="138"/>
                  </a:lnTo>
                  <a:lnTo>
                    <a:pt x="246" y="138"/>
                  </a:lnTo>
                  <a:lnTo>
                    <a:pt x="246" y="146"/>
                  </a:lnTo>
                  <a:lnTo>
                    <a:pt x="246" y="153"/>
                  </a:lnTo>
                  <a:close/>
                  <a:moveTo>
                    <a:pt x="1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45" y="7"/>
                  </a:lnTo>
                  <a:lnTo>
                    <a:pt x="45" y="15"/>
                  </a:lnTo>
                  <a:lnTo>
                    <a:pt x="45" y="22"/>
                  </a:lnTo>
                  <a:lnTo>
                    <a:pt x="45" y="29"/>
                  </a:lnTo>
                  <a:lnTo>
                    <a:pt x="39" y="29"/>
                  </a:lnTo>
                  <a:lnTo>
                    <a:pt x="45" y="29"/>
                  </a:lnTo>
                  <a:lnTo>
                    <a:pt x="45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5" y="51"/>
                  </a:lnTo>
                  <a:lnTo>
                    <a:pt x="45" y="58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39" y="72"/>
                  </a:lnTo>
                  <a:lnTo>
                    <a:pt x="39" y="80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9" y="110"/>
                  </a:lnTo>
                  <a:lnTo>
                    <a:pt x="39" y="116"/>
                  </a:lnTo>
                  <a:lnTo>
                    <a:pt x="33" y="124"/>
                  </a:lnTo>
                  <a:lnTo>
                    <a:pt x="33" y="132"/>
                  </a:lnTo>
                  <a:lnTo>
                    <a:pt x="26" y="132"/>
                  </a:lnTo>
                  <a:lnTo>
                    <a:pt x="26" y="138"/>
                  </a:lnTo>
                  <a:lnTo>
                    <a:pt x="26" y="146"/>
                  </a:lnTo>
                  <a:lnTo>
                    <a:pt x="19" y="146"/>
                  </a:lnTo>
                  <a:lnTo>
                    <a:pt x="19" y="15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9" name="Freeform 56"/>
            <p:cNvSpPr>
              <a:spLocks/>
            </p:cNvSpPr>
            <p:nvPr/>
          </p:nvSpPr>
          <p:spPr bwMode="auto">
            <a:xfrm>
              <a:off x="3141663" y="4092575"/>
              <a:ext cx="230187" cy="52388"/>
            </a:xfrm>
            <a:custGeom>
              <a:avLst/>
              <a:gdLst>
                <a:gd name="T0" fmla="*/ 0 w 143"/>
                <a:gd name="T1" fmla="*/ 2147483647 h 29"/>
                <a:gd name="T2" fmla="*/ 0 w 143"/>
                <a:gd name="T3" fmla="*/ 2147483647 h 29"/>
                <a:gd name="T4" fmla="*/ 2147483647 w 143"/>
                <a:gd name="T5" fmla="*/ 2147483647 h 29"/>
                <a:gd name="T6" fmla="*/ 2147483647 w 143"/>
                <a:gd name="T7" fmla="*/ 2147483647 h 29"/>
                <a:gd name="T8" fmla="*/ 2147483647 w 143"/>
                <a:gd name="T9" fmla="*/ 2147483647 h 29"/>
                <a:gd name="T10" fmla="*/ 2147483647 w 143"/>
                <a:gd name="T11" fmla="*/ 2147483647 h 29"/>
                <a:gd name="T12" fmla="*/ 2147483647 w 143"/>
                <a:gd name="T13" fmla="*/ 2147483647 h 29"/>
                <a:gd name="T14" fmla="*/ 2147483647 w 143"/>
                <a:gd name="T15" fmla="*/ 2147483647 h 29"/>
                <a:gd name="T16" fmla="*/ 2147483647 w 143"/>
                <a:gd name="T17" fmla="*/ 2147483647 h 29"/>
                <a:gd name="T18" fmla="*/ 2147483647 w 143"/>
                <a:gd name="T19" fmla="*/ 2147483647 h 29"/>
                <a:gd name="T20" fmla="*/ 2147483647 w 143"/>
                <a:gd name="T21" fmla="*/ 2147483647 h 29"/>
                <a:gd name="T22" fmla="*/ 2147483647 w 143"/>
                <a:gd name="T23" fmla="*/ 2147483647 h 29"/>
                <a:gd name="T24" fmla="*/ 2147483647 w 143"/>
                <a:gd name="T25" fmla="*/ 2147483647 h 29"/>
                <a:gd name="T26" fmla="*/ 2147483647 w 143"/>
                <a:gd name="T27" fmla="*/ 2147483647 h 29"/>
                <a:gd name="T28" fmla="*/ 2147483647 w 143"/>
                <a:gd name="T29" fmla="*/ 2147483647 h 29"/>
                <a:gd name="T30" fmla="*/ 2147483647 w 143"/>
                <a:gd name="T31" fmla="*/ 2147483647 h 29"/>
                <a:gd name="T32" fmla="*/ 2147483647 w 143"/>
                <a:gd name="T33" fmla="*/ 2147483647 h 29"/>
                <a:gd name="T34" fmla="*/ 2147483647 w 143"/>
                <a:gd name="T35" fmla="*/ 2147483647 h 29"/>
                <a:gd name="T36" fmla="*/ 2147483647 w 143"/>
                <a:gd name="T37" fmla="*/ 2147483647 h 29"/>
                <a:gd name="T38" fmla="*/ 2147483647 w 143"/>
                <a:gd name="T39" fmla="*/ 2147483647 h 29"/>
                <a:gd name="T40" fmla="*/ 2147483647 w 143"/>
                <a:gd name="T41" fmla="*/ 2147483647 h 29"/>
                <a:gd name="T42" fmla="*/ 2147483647 w 143"/>
                <a:gd name="T43" fmla="*/ 2147483647 h 29"/>
                <a:gd name="T44" fmla="*/ 2147483647 w 143"/>
                <a:gd name="T45" fmla="*/ 2147483647 h 29"/>
                <a:gd name="T46" fmla="*/ 2147483647 w 143"/>
                <a:gd name="T47" fmla="*/ 2147483647 h 29"/>
                <a:gd name="T48" fmla="*/ 2147483647 w 143"/>
                <a:gd name="T49" fmla="*/ 2147483647 h 29"/>
                <a:gd name="T50" fmla="*/ 2147483647 w 143"/>
                <a:gd name="T51" fmla="*/ 2147483647 h 29"/>
                <a:gd name="T52" fmla="*/ 2147483647 w 143"/>
                <a:gd name="T53" fmla="*/ 2147483647 h 29"/>
                <a:gd name="T54" fmla="*/ 2147483647 w 143"/>
                <a:gd name="T55" fmla="*/ 2147483647 h 29"/>
                <a:gd name="T56" fmla="*/ 2147483647 w 143"/>
                <a:gd name="T57" fmla="*/ 2147483647 h 29"/>
                <a:gd name="T58" fmla="*/ 2147483647 w 143"/>
                <a:gd name="T59" fmla="*/ 2147483647 h 29"/>
                <a:gd name="T60" fmla="*/ 2147483647 w 143"/>
                <a:gd name="T61" fmla="*/ 2147483647 h 29"/>
                <a:gd name="T62" fmla="*/ 2147483647 w 143"/>
                <a:gd name="T63" fmla="*/ 2147483647 h 29"/>
                <a:gd name="T64" fmla="*/ 2147483647 w 143"/>
                <a:gd name="T65" fmla="*/ 2147483647 h 29"/>
                <a:gd name="T66" fmla="*/ 2147483647 w 143"/>
                <a:gd name="T67" fmla="*/ 2147483647 h 29"/>
                <a:gd name="T68" fmla="*/ 2147483647 w 143"/>
                <a:gd name="T69" fmla="*/ 2147483647 h 29"/>
                <a:gd name="T70" fmla="*/ 2147483647 w 143"/>
                <a:gd name="T71" fmla="*/ 2147483647 h 29"/>
                <a:gd name="T72" fmla="*/ 2147483647 w 143"/>
                <a:gd name="T73" fmla="*/ 2147483647 h 29"/>
                <a:gd name="T74" fmla="*/ 2147483647 w 143"/>
                <a:gd name="T75" fmla="*/ 2147483647 h 29"/>
                <a:gd name="T76" fmla="*/ 2147483647 w 143"/>
                <a:gd name="T77" fmla="*/ 2147483647 h 29"/>
                <a:gd name="T78" fmla="*/ 2147483647 w 143"/>
                <a:gd name="T79" fmla="*/ 2147483647 h 29"/>
                <a:gd name="T80" fmla="*/ 2147483647 w 143"/>
                <a:gd name="T81" fmla="*/ 2147483647 h 29"/>
                <a:gd name="T82" fmla="*/ 2147483647 w 143"/>
                <a:gd name="T83" fmla="*/ 0 h 29"/>
                <a:gd name="T84" fmla="*/ 2147483647 w 143"/>
                <a:gd name="T85" fmla="*/ 0 h 29"/>
                <a:gd name="T86" fmla="*/ 2147483647 w 143"/>
                <a:gd name="T87" fmla="*/ 0 h 29"/>
                <a:gd name="T88" fmla="*/ 2147483647 w 143"/>
                <a:gd name="T89" fmla="*/ 0 h 29"/>
                <a:gd name="T90" fmla="*/ 2147483647 w 143"/>
                <a:gd name="T91" fmla="*/ 0 h 29"/>
                <a:gd name="T92" fmla="*/ 2147483647 w 143"/>
                <a:gd name="T93" fmla="*/ 0 h 29"/>
                <a:gd name="T94" fmla="*/ 2147483647 w 143"/>
                <a:gd name="T95" fmla="*/ 0 h 29"/>
                <a:gd name="T96" fmla="*/ 2147483647 w 143"/>
                <a:gd name="T97" fmla="*/ 0 h 29"/>
                <a:gd name="T98" fmla="*/ 2147483647 w 143"/>
                <a:gd name="T99" fmla="*/ 2147483647 h 29"/>
                <a:gd name="T100" fmla="*/ 2147483647 w 143"/>
                <a:gd name="T101" fmla="*/ 2147483647 h 29"/>
                <a:gd name="T102" fmla="*/ 2147483647 w 143"/>
                <a:gd name="T103" fmla="*/ 2147483647 h 29"/>
                <a:gd name="T104" fmla="*/ 2147483647 w 143"/>
                <a:gd name="T105" fmla="*/ 2147483647 h 29"/>
                <a:gd name="T106" fmla="*/ 2147483647 w 143"/>
                <a:gd name="T107" fmla="*/ 2147483647 h 29"/>
                <a:gd name="T108" fmla="*/ 2147483647 w 143"/>
                <a:gd name="T109" fmla="*/ 2147483647 h 29"/>
                <a:gd name="T110" fmla="*/ 2147483647 w 143"/>
                <a:gd name="T111" fmla="*/ 2147483647 h 29"/>
                <a:gd name="T112" fmla="*/ 2147483647 w 143"/>
                <a:gd name="T113" fmla="*/ 2147483647 h 29"/>
                <a:gd name="T114" fmla="*/ 2147483647 w 143"/>
                <a:gd name="T115" fmla="*/ 2147483647 h 29"/>
                <a:gd name="T116" fmla="*/ 2147483647 w 143"/>
                <a:gd name="T117" fmla="*/ 2147483647 h 29"/>
                <a:gd name="T118" fmla="*/ 2147483647 w 143"/>
                <a:gd name="T119" fmla="*/ 2147483647 h 29"/>
                <a:gd name="T120" fmla="*/ 2147483647 w 143"/>
                <a:gd name="T121" fmla="*/ 2147483647 h 29"/>
                <a:gd name="T122" fmla="*/ 2147483647 w 143"/>
                <a:gd name="T123" fmla="*/ 2147483647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3"/>
                <a:gd name="T187" fmla="*/ 0 h 29"/>
                <a:gd name="T188" fmla="*/ 143 w 143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3" h="29">
                  <a:moveTo>
                    <a:pt x="136" y="29"/>
                  </a:moveTo>
                  <a:lnTo>
                    <a:pt x="0" y="29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4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2" y="8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4" y="8"/>
                  </a:lnTo>
                  <a:lnTo>
                    <a:pt x="111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3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36" y="14"/>
                  </a:lnTo>
                  <a:lnTo>
                    <a:pt x="136" y="22"/>
                  </a:lnTo>
                  <a:lnTo>
                    <a:pt x="136" y="2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60" name="Freeform 57"/>
            <p:cNvSpPr>
              <a:spLocks/>
            </p:cNvSpPr>
            <p:nvPr/>
          </p:nvSpPr>
          <p:spPr bwMode="auto">
            <a:xfrm>
              <a:off x="2963863" y="3873500"/>
              <a:ext cx="84137" cy="271463"/>
            </a:xfrm>
            <a:custGeom>
              <a:avLst/>
              <a:gdLst>
                <a:gd name="T0" fmla="*/ 2147483647 w 52"/>
                <a:gd name="T1" fmla="*/ 2147483647 h 153"/>
                <a:gd name="T2" fmla="*/ 2147483647 w 52"/>
                <a:gd name="T3" fmla="*/ 2147483647 h 153"/>
                <a:gd name="T4" fmla="*/ 2147483647 w 52"/>
                <a:gd name="T5" fmla="*/ 2147483647 h 153"/>
                <a:gd name="T6" fmla="*/ 2147483647 w 52"/>
                <a:gd name="T7" fmla="*/ 2147483647 h 153"/>
                <a:gd name="T8" fmla="*/ 2147483647 w 52"/>
                <a:gd name="T9" fmla="*/ 2147483647 h 153"/>
                <a:gd name="T10" fmla="*/ 2147483647 w 52"/>
                <a:gd name="T11" fmla="*/ 2147483647 h 153"/>
                <a:gd name="T12" fmla="*/ 2147483647 w 52"/>
                <a:gd name="T13" fmla="*/ 2147483647 h 153"/>
                <a:gd name="T14" fmla="*/ 2147483647 w 52"/>
                <a:gd name="T15" fmla="*/ 2147483647 h 153"/>
                <a:gd name="T16" fmla="*/ 2147483647 w 52"/>
                <a:gd name="T17" fmla="*/ 2147483647 h 153"/>
                <a:gd name="T18" fmla="*/ 2147483647 w 52"/>
                <a:gd name="T19" fmla="*/ 2147483647 h 153"/>
                <a:gd name="T20" fmla="*/ 2147483647 w 52"/>
                <a:gd name="T21" fmla="*/ 2147483647 h 153"/>
                <a:gd name="T22" fmla="*/ 2147483647 w 52"/>
                <a:gd name="T23" fmla="*/ 2147483647 h 153"/>
                <a:gd name="T24" fmla="*/ 2147483647 w 52"/>
                <a:gd name="T25" fmla="*/ 2147483647 h 153"/>
                <a:gd name="T26" fmla="*/ 2147483647 w 52"/>
                <a:gd name="T27" fmla="*/ 2147483647 h 153"/>
                <a:gd name="T28" fmla="*/ 2147483647 w 52"/>
                <a:gd name="T29" fmla="*/ 2147483647 h 153"/>
                <a:gd name="T30" fmla="*/ 2147483647 w 52"/>
                <a:gd name="T31" fmla="*/ 2147483647 h 153"/>
                <a:gd name="T32" fmla="*/ 2147483647 w 52"/>
                <a:gd name="T33" fmla="*/ 2147483647 h 153"/>
                <a:gd name="T34" fmla="*/ 2147483647 w 52"/>
                <a:gd name="T35" fmla="*/ 2147483647 h 153"/>
                <a:gd name="T36" fmla="*/ 2147483647 w 52"/>
                <a:gd name="T37" fmla="*/ 2147483647 h 153"/>
                <a:gd name="T38" fmla="*/ 2147483647 w 52"/>
                <a:gd name="T39" fmla="*/ 2147483647 h 153"/>
                <a:gd name="T40" fmla="*/ 2147483647 w 52"/>
                <a:gd name="T41" fmla="*/ 2147483647 h 153"/>
                <a:gd name="T42" fmla="*/ 2147483647 w 52"/>
                <a:gd name="T43" fmla="*/ 2147483647 h 153"/>
                <a:gd name="T44" fmla="*/ 2147483647 w 52"/>
                <a:gd name="T45" fmla="*/ 2147483647 h 153"/>
                <a:gd name="T46" fmla="*/ 2147483647 w 52"/>
                <a:gd name="T47" fmla="*/ 2147483647 h 153"/>
                <a:gd name="T48" fmla="*/ 2147483647 w 52"/>
                <a:gd name="T49" fmla="*/ 2147483647 h 153"/>
                <a:gd name="T50" fmla="*/ 2147483647 w 52"/>
                <a:gd name="T51" fmla="*/ 2147483647 h 153"/>
                <a:gd name="T52" fmla="*/ 2147483647 w 52"/>
                <a:gd name="T53" fmla="*/ 2147483647 h 153"/>
                <a:gd name="T54" fmla="*/ 2147483647 w 52"/>
                <a:gd name="T55" fmla="*/ 2147483647 h 153"/>
                <a:gd name="T56" fmla="*/ 2147483647 w 52"/>
                <a:gd name="T57" fmla="*/ 2147483647 h 153"/>
                <a:gd name="T58" fmla="*/ 2147483647 w 52"/>
                <a:gd name="T59" fmla="*/ 2147483647 h 153"/>
                <a:gd name="T60" fmla="*/ 2147483647 w 52"/>
                <a:gd name="T61" fmla="*/ 2147483647 h 153"/>
                <a:gd name="T62" fmla="*/ 2147483647 w 52"/>
                <a:gd name="T63" fmla="*/ 2147483647 h 153"/>
                <a:gd name="T64" fmla="*/ 2147483647 w 52"/>
                <a:gd name="T65" fmla="*/ 2147483647 h 153"/>
                <a:gd name="T66" fmla="*/ 2147483647 w 52"/>
                <a:gd name="T67" fmla="*/ 2147483647 h 153"/>
                <a:gd name="T68" fmla="*/ 2147483647 w 52"/>
                <a:gd name="T69" fmla="*/ 2147483647 h 153"/>
                <a:gd name="T70" fmla="*/ 2147483647 w 52"/>
                <a:gd name="T71" fmla="*/ 2147483647 h 153"/>
                <a:gd name="T72" fmla="*/ 2147483647 w 52"/>
                <a:gd name="T73" fmla="*/ 2147483647 h 153"/>
                <a:gd name="T74" fmla="*/ 2147483647 w 52"/>
                <a:gd name="T75" fmla="*/ 2147483647 h 153"/>
                <a:gd name="T76" fmla="*/ 2147483647 w 52"/>
                <a:gd name="T77" fmla="*/ 2147483647 h 153"/>
                <a:gd name="T78" fmla="*/ 2147483647 w 52"/>
                <a:gd name="T79" fmla="*/ 2147483647 h 153"/>
                <a:gd name="T80" fmla="*/ 2147483647 w 52"/>
                <a:gd name="T81" fmla="*/ 2147483647 h 153"/>
                <a:gd name="T82" fmla="*/ 2147483647 w 52"/>
                <a:gd name="T83" fmla="*/ 2147483647 h 153"/>
                <a:gd name="T84" fmla="*/ 2147483647 w 52"/>
                <a:gd name="T85" fmla="*/ 2147483647 h 153"/>
                <a:gd name="T86" fmla="*/ 2147483647 w 52"/>
                <a:gd name="T87" fmla="*/ 2147483647 h 153"/>
                <a:gd name="T88" fmla="*/ 2147483647 w 52"/>
                <a:gd name="T89" fmla="*/ 2147483647 h 153"/>
                <a:gd name="T90" fmla="*/ 2147483647 w 52"/>
                <a:gd name="T91" fmla="*/ 2147483647 h 153"/>
                <a:gd name="T92" fmla="*/ 2147483647 w 52"/>
                <a:gd name="T93" fmla="*/ 2147483647 h 153"/>
                <a:gd name="T94" fmla="*/ 2147483647 w 52"/>
                <a:gd name="T95" fmla="*/ 2147483647 h 153"/>
                <a:gd name="T96" fmla="*/ 2147483647 w 52"/>
                <a:gd name="T97" fmla="*/ 2147483647 h 153"/>
                <a:gd name="T98" fmla="*/ 2147483647 w 52"/>
                <a:gd name="T99" fmla="*/ 2147483647 h 153"/>
                <a:gd name="T100" fmla="*/ 2147483647 w 52"/>
                <a:gd name="T101" fmla="*/ 2147483647 h 153"/>
                <a:gd name="T102" fmla="*/ 2147483647 w 52"/>
                <a:gd name="T103" fmla="*/ 2147483647 h 153"/>
                <a:gd name="T104" fmla="*/ 2147483647 w 52"/>
                <a:gd name="T105" fmla="*/ 2147483647 h 153"/>
                <a:gd name="T106" fmla="*/ 2147483647 w 52"/>
                <a:gd name="T107" fmla="*/ 2147483647 h 153"/>
                <a:gd name="T108" fmla="*/ 2147483647 w 52"/>
                <a:gd name="T109" fmla="*/ 2147483647 h 1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2"/>
                <a:gd name="T166" fmla="*/ 0 h 153"/>
                <a:gd name="T167" fmla="*/ 52 w 52"/>
                <a:gd name="T168" fmla="*/ 153 h 1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2" h="153">
                  <a:moveTo>
                    <a:pt x="1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45" y="7"/>
                  </a:lnTo>
                  <a:lnTo>
                    <a:pt x="45" y="15"/>
                  </a:lnTo>
                  <a:lnTo>
                    <a:pt x="45" y="22"/>
                  </a:lnTo>
                  <a:lnTo>
                    <a:pt x="45" y="29"/>
                  </a:lnTo>
                  <a:lnTo>
                    <a:pt x="39" y="29"/>
                  </a:lnTo>
                  <a:lnTo>
                    <a:pt x="45" y="29"/>
                  </a:lnTo>
                  <a:lnTo>
                    <a:pt x="45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5" y="51"/>
                  </a:lnTo>
                  <a:lnTo>
                    <a:pt x="45" y="58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39" y="72"/>
                  </a:lnTo>
                  <a:lnTo>
                    <a:pt x="39" y="80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9" y="110"/>
                  </a:lnTo>
                  <a:lnTo>
                    <a:pt x="39" y="116"/>
                  </a:lnTo>
                  <a:lnTo>
                    <a:pt x="33" y="124"/>
                  </a:lnTo>
                  <a:lnTo>
                    <a:pt x="33" y="132"/>
                  </a:lnTo>
                  <a:lnTo>
                    <a:pt x="26" y="132"/>
                  </a:lnTo>
                  <a:lnTo>
                    <a:pt x="26" y="138"/>
                  </a:lnTo>
                  <a:lnTo>
                    <a:pt x="26" y="146"/>
                  </a:lnTo>
                  <a:lnTo>
                    <a:pt x="19" y="146"/>
                  </a:lnTo>
                  <a:lnTo>
                    <a:pt x="19" y="153"/>
                  </a:lnTo>
                  <a:close/>
                </a:path>
              </a:pathLst>
            </a:custGeom>
            <a:solidFill>
              <a:srgbClr val="00006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61" name="Rectangle 58"/>
            <p:cNvSpPr>
              <a:spLocks noChangeArrowheads="1"/>
            </p:cNvSpPr>
            <p:nvPr/>
          </p:nvSpPr>
          <p:spPr bwMode="auto">
            <a:xfrm>
              <a:off x="33338" y="6484938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2" name="Rectangle 59"/>
            <p:cNvSpPr>
              <a:spLocks noChangeArrowheads="1"/>
            </p:cNvSpPr>
            <p:nvPr/>
          </p:nvSpPr>
          <p:spPr bwMode="auto">
            <a:xfrm>
              <a:off x="33338" y="648493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3" name="Rectangle 60"/>
            <p:cNvSpPr>
              <a:spLocks noChangeArrowheads="1"/>
            </p:cNvSpPr>
            <p:nvPr/>
          </p:nvSpPr>
          <p:spPr bwMode="auto">
            <a:xfrm>
              <a:off x="449263" y="6484938"/>
              <a:ext cx="419100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4" name="Rectangle 61"/>
            <p:cNvSpPr>
              <a:spLocks noChangeArrowheads="1"/>
            </p:cNvSpPr>
            <p:nvPr/>
          </p:nvSpPr>
          <p:spPr bwMode="auto">
            <a:xfrm>
              <a:off x="449263" y="6484938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5" name="Rectangle 62"/>
            <p:cNvSpPr>
              <a:spLocks noChangeArrowheads="1"/>
            </p:cNvSpPr>
            <p:nvPr/>
          </p:nvSpPr>
          <p:spPr bwMode="auto">
            <a:xfrm>
              <a:off x="868363" y="6484938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6" name="Rectangle 63"/>
            <p:cNvSpPr>
              <a:spLocks noChangeArrowheads="1"/>
            </p:cNvSpPr>
            <p:nvPr/>
          </p:nvSpPr>
          <p:spPr bwMode="auto">
            <a:xfrm>
              <a:off x="868363" y="648493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7" name="Rectangle 64"/>
            <p:cNvSpPr>
              <a:spLocks noChangeArrowheads="1"/>
            </p:cNvSpPr>
            <p:nvPr/>
          </p:nvSpPr>
          <p:spPr bwMode="auto">
            <a:xfrm>
              <a:off x="33338" y="6226175"/>
              <a:ext cx="415925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8" name="Rectangle 65"/>
            <p:cNvSpPr>
              <a:spLocks noChangeArrowheads="1"/>
            </p:cNvSpPr>
            <p:nvPr/>
          </p:nvSpPr>
          <p:spPr bwMode="auto">
            <a:xfrm>
              <a:off x="33338" y="622617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9" name="Rectangle 66"/>
            <p:cNvSpPr>
              <a:spLocks noChangeArrowheads="1"/>
            </p:cNvSpPr>
            <p:nvPr/>
          </p:nvSpPr>
          <p:spPr bwMode="auto">
            <a:xfrm>
              <a:off x="33338" y="5954713"/>
              <a:ext cx="415925" cy="27146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0" name="Rectangle 67"/>
            <p:cNvSpPr>
              <a:spLocks noChangeArrowheads="1"/>
            </p:cNvSpPr>
            <p:nvPr/>
          </p:nvSpPr>
          <p:spPr bwMode="auto">
            <a:xfrm>
              <a:off x="33338" y="5954713"/>
              <a:ext cx="4159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1" name="Rectangle 68"/>
            <p:cNvSpPr>
              <a:spLocks noChangeArrowheads="1"/>
            </p:cNvSpPr>
            <p:nvPr/>
          </p:nvSpPr>
          <p:spPr bwMode="auto">
            <a:xfrm>
              <a:off x="33338" y="5695950"/>
              <a:ext cx="415925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2" name="Rectangle 69"/>
            <p:cNvSpPr>
              <a:spLocks noChangeArrowheads="1"/>
            </p:cNvSpPr>
            <p:nvPr/>
          </p:nvSpPr>
          <p:spPr bwMode="auto">
            <a:xfrm>
              <a:off x="33338" y="5695950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3" name="Rectangle 70"/>
            <p:cNvSpPr>
              <a:spLocks noChangeArrowheads="1"/>
            </p:cNvSpPr>
            <p:nvPr/>
          </p:nvSpPr>
          <p:spPr bwMode="auto">
            <a:xfrm>
              <a:off x="33338" y="5438775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4" name="Rectangle 71"/>
            <p:cNvSpPr>
              <a:spLocks noChangeArrowheads="1"/>
            </p:cNvSpPr>
            <p:nvPr/>
          </p:nvSpPr>
          <p:spPr bwMode="auto">
            <a:xfrm>
              <a:off x="33338" y="5438775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5" name="Rectangle 72"/>
            <p:cNvSpPr>
              <a:spLocks noChangeArrowheads="1"/>
            </p:cNvSpPr>
            <p:nvPr/>
          </p:nvSpPr>
          <p:spPr bwMode="auto">
            <a:xfrm>
              <a:off x="33338" y="5176838"/>
              <a:ext cx="415925" cy="261937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6" name="Rectangle 73"/>
            <p:cNvSpPr>
              <a:spLocks noChangeArrowheads="1"/>
            </p:cNvSpPr>
            <p:nvPr/>
          </p:nvSpPr>
          <p:spPr bwMode="auto">
            <a:xfrm>
              <a:off x="33338" y="5176838"/>
              <a:ext cx="415925" cy="261937"/>
            </a:xfrm>
            <a:prstGeom prst="rect">
              <a:avLst/>
            </a:prstGeom>
            <a:solidFill>
              <a:srgbClr val="66CCFF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7" name="Rectangle 74"/>
            <p:cNvSpPr>
              <a:spLocks noChangeArrowheads="1"/>
            </p:cNvSpPr>
            <p:nvPr/>
          </p:nvSpPr>
          <p:spPr bwMode="auto">
            <a:xfrm>
              <a:off x="33338" y="4919663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8" name="Rectangle 75"/>
            <p:cNvSpPr>
              <a:spLocks noChangeArrowheads="1"/>
            </p:cNvSpPr>
            <p:nvPr/>
          </p:nvSpPr>
          <p:spPr bwMode="auto">
            <a:xfrm>
              <a:off x="33338" y="4919663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9" name="Rectangle 76"/>
            <p:cNvSpPr>
              <a:spLocks noChangeArrowheads="1"/>
            </p:cNvSpPr>
            <p:nvPr/>
          </p:nvSpPr>
          <p:spPr bwMode="auto">
            <a:xfrm>
              <a:off x="33338" y="4662488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80" name="Rectangle 77"/>
            <p:cNvSpPr>
              <a:spLocks noChangeArrowheads="1"/>
            </p:cNvSpPr>
            <p:nvPr/>
          </p:nvSpPr>
          <p:spPr bwMode="auto">
            <a:xfrm>
              <a:off x="33338" y="466248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81" name="Rectangle 78"/>
            <p:cNvSpPr>
              <a:spLocks noChangeArrowheads="1"/>
            </p:cNvSpPr>
            <p:nvPr/>
          </p:nvSpPr>
          <p:spPr bwMode="auto">
            <a:xfrm>
              <a:off x="33338" y="4403725"/>
              <a:ext cx="415925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82" name="Rectangle 79"/>
            <p:cNvSpPr>
              <a:spLocks noChangeArrowheads="1"/>
            </p:cNvSpPr>
            <p:nvPr/>
          </p:nvSpPr>
          <p:spPr bwMode="auto">
            <a:xfrm>
              <a:off x="33338" y="440372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83" name="Freeform 80"/>
            <p:cNvSpPr>
              <a:spLocks noEditPoints="1"/>
            </p:cNvSpPr>
            <p:nvPr/>
          </p:nvSpPr>
          <p:spPr bwMode="auto">
            <a:xfrm>
              <a:off x="33338" y="4144963"/>
              <a:ext cx="415925" cy="258762"/>
            </a:xfrm>
            <a:custGeom>
              <a:avLst/>
              <a:gdLst>
                <a:gd name="T0" fmla="*/ 2147483647 w 259"/>
                <a:gd name="T1" fmla="*/ 0 h 146"/>
                <a:gd name="T2" fmla="*/ 2147483647 w 259"/>
                <a:gd name="T3" fmla="*/ 0 h 146"/>
                <a:gd name="T4" fmla="*/ 2147483647 w 259"/>
                <a:gd name="T5" fmla="*/ 2147483647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0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0 w 259"/>
                <a:gd name="T21" fmla="*/ 2147483647 h 146"/>
                <a:gd name="T22" fmla="*/ 0 w 259"/>
                <a:gd name="T23" fmla="*/ 0 h 146"/>
                <a:gd name="T24" fmla="*/ 2147483647 w 259"/>
                <a:gd name="T25" fmla="*/ 0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9"/>
                <a:gd name="T64" fmla="*/ 0 h 146"/>
                <a:gd name="T65" fmla="*/ 259 w 259"/>
                <a:gd name="T66" fmla="*/ 146 h 1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9" h="146">
                  <a:moveTo>
                    <a:pt x="240" y="0"/>
                  </a:moveTo>
                  <a:lnTo>
                    <a:pt x="259" y="0"/>
                  </a:lnTo>
                  <a:lnTo>
                    <a:pt x="259" y="15"/>
                  </a:lnTo>
                  <a:lnTo>
                    <a:pt x="259" y="7"/>
                  </a:lnTo>
                  <a:lnTo>
                    <a:pt x="252" y="7"/>
                  </a:lnTo>
                  <a:lnTo>
                    <a:pt x="247" y="7"/>
                  </a:lnTo>
                  <a:lnTo>
                    <a:pt x="240" y="7"/>
                  </a:lnTo>
                  <a:lnTo>
                    <a:pt x="240" y="0"/>
                  </a:lnTo>
                  <a:close/>
                  <a:moveTo>
                    <a:pt x="259" y="29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220" y="0"/>
                  </a:lnTo>
                  <a:lnTo>
                    <a:pt x="220" y="7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7" y="22"/>
                  </a:lnTo>
                  <a:lnTo>
                    <a:pt x="252" y="22"/>
                  </a:lnTo>
                  <a:lnTo>
                    <a:pt x="259" y="29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84" name="Freeform 81"/>
            <p:cNvSpPr>
              <a:spLocks/>
            </p:cNvSpPr>
            <p:nvPr/>
          </p:nvSpPr>
          <p:spPr bwMode="auto">
            <a:xfrm>
              <a:off x="419100" y="4144963"/>
              <a:ext cx="30163" cy="26987"/>
            </a:xfrm>
            <a:custGeom>
              <a:avLst/>
              <a:gdLst>
                <a:gd name="T0" fmla="*/ 0 w 19"/>
                <a:gd name="T1" fmla="*/ 0 h 15"/>
                <a:gd name="T2" fmla="*/ 2147483647 w 19"/>
                <a:gd name="T3" fmla="*/ 0 h 15"/>
                <a:gd name="T4" fmla="*/ 2147483647 w 19"/>
                <a:gd name="T5" fmla="*/ 2147483647 h 15"/>
                <a:gd name="T6" fmla="*/ 2147483647 w 19"/>
                <a:gd name="T7" fmla="*/ 2147483647 h 15"/>
                <a:gd name="T8" fmla="*/ 2147483647 w 19"/>
                <a:gd name="T9" fmla="*/ 2147483647 h 15"/>
                <a:gd name="T10" fmla="*/ 2147483647 w 19"/>
                <a:gd name="T11" fmla="*/ 2147483647 h 15"/>
                <a:gd name="T12" fmla="*/ 2147483647 w 19"/>
                <a:gd name="T13" fmla="*/ 2147483647 h 15"/>
                <a:gd name="T14" fmla="*/ 2147483647 w 19"/>
                <a:gd name="T15" fmla="*/ 2147483647 h 15"/>
                <a:gd name="T16" fmla="*/ 2147483647 w 19"/>
                <a:gd name="T17" fmla="*/ 2147483647 h 15"/>
                <a:gd name="T18" fmla="*/ 0 w 19"/>
                <a:gd name="T19" fmla="*/ 2147483647 h 15"/>
                <a:gd name="T20" fmla="*/ 0 w 19"/>
                <a:gd name="T21" fmla="*/ 0 h 15"/>
                <a:gd name="T22" fmla="*/ 0 w 19"/>
                <a:gd name="T23" fmla="*/ 0 h 15"/>
                <a:gd name="T24" fmla="*/ 0 w 19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"/>
                <a:gd name="T40" fmla="*/ 0 h 15"/>
                <a:gd name="T41" fmla="*/ 19 w 19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" h="15">
                  <a:moveTo>
                    <a:pt x="0" y="0"/>
                  </a:moveTo>
                  <a:lnTo>
                    <a:pt x="19" y="0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12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85" name="Freeform 82"/>
            <p:cNvSpPr>
              <a:spLocks/>
            </p:cNvSpPr>
            <p:nvPr/>
          </p:nvSpPr>
          <p:spPr bwMode="auto">
            <a:xfrm>
              <a:off x="33338" y="4144963"/>
              <a:ext cx="415925" cy="258762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0 w 259"/>
                <a:gd name="T5" fmla="*/ 2147483647 h 146"/>
                <a:gd name="T6" fmla="*/ 0 w 259"/>
                <a:gd name="T7" fmla="*/ 0 h 146"/>
                <a:gd name="T8" fmla="*/ 2147483647 w 259"/>
                <a:gd name="T9" fmla="*/ 0 h 146"/>
                <a:gd name="T10" fmla="*/ 2147483647 w 259"/>
                <a:gd name="T11" fmla="*/ 0 h 146"/>
                <a:gd name="T12" fmla="*/ 2147483647 w 259"/>
                <a:gd name="T13" fmla="*/ 0 h 146"/>
                <a:gd name="T14" fmla="*/ 2147483647 w 259"/>
                <a:gd name="T15" fmla="*/ 0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146"/>
                <a:gd name="T77" fmla="*/ 259 w 259"/>
                <a:gd name="T78" fmla="*/ 146 h 1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146">
                  <a:moveTo>
                    <a:pt x="259" y="29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220" y="0"/>
                  </a:lnTo>
                  <a:lnTo>
                    <a:pt x="220" y="7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7" y="22"/>
                  </a:lnTo>
                  <a:lnTo>
                    <a:pt x="252" y="22"/>
                  </a:lnTo>
                  <a:lnTo>
                    <a:pt x="259" y="2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86" name="Freeform 83"/>
            <p:cNvSpPr>
              <a:spLocks noEditPoints="1"/>
            </p:cNvSpPr>
            <p:nvPr/>
          </p:nvSpPr>
          <p:spPr bwMode="auto">
            <a:xfrm>
              <a:off x="33338" y="3873500"/>
              <a:ext cx="415925" cy="271463"/>
            </a:xfrm>
            <a:custGeom>
              <a:avLst/>
              <a:gdLst>
                <a:gd name="T0" fmla="*/ 2147483647 w 259"/>
                <a:gd name="T1" fmla="*/ 2147483647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2147483647 w 259"/>
                <a:gd name="T9" fmla="*/ 2147483647 h 153"/>
                <a:gd name="T10" fmla="*/ 2147483647 w 259"/>
                <a:gd name="T11" fmla="*/ 2147483647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0 w 259"/>
                <a:gd name="T27" fmla="*/ 0 h 153"/>
                <a:gd name="T28" fmla="*/ 2147483647 w 259"/>
                <a:gd name="T29" fmla="*/ 2147483647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2147483647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2147483647 w 259"/>
                <a:gd name="T69" fmla="*/ 2147483647 h 153"/>
                <a:gd name="T70" fmla="*/ 2147483647 w 259"/>
                <a:gd name="T71" fmla="*/ 2147483647 h 153"/>
                <a:gd name="T72" fmla="*/ 2147483647 w 259"/>
                <a:gd name="T73" fmla="*/ 2147483647 h 153"/>
                <a:gd name="T74" fmla="*/ 2147483647 w 259"/>
                <a:gd name="T75" fmla="*/ 2147483647 h 153"/>
                <a:gd name="T76" fmla="*/ 2147483647 w 259"/>
                <a:gd name="T77" fmla="*/ 2147483647 h 153"/>
                <a:gd name="T78" fmla="*/ 2147483647 w 259"/>
                <a:gd name="T79" fmla="*/ 2147483647 h 153"/>
                <a:gd name="T80" fmla="*/ 2147483647 w 259"/>
                <a:gd name="T81" fmla="*/ 2147483647 h 153"/>
                <a:gd name="T82" fmla="*/ 2147483647 w 259"/>
                <a:gd name="T83" fmla="*/ 2147483647 h 153"/>
                <a:gd name="T84" fmla="*/ 2147483647 w 259"/>
                <a:gd name="T85" fmla="*/ 2147483647 h 153"/>
                <a:gd name="T86" fmla="*/ 2147483647 w 259"/>
                <a:gd name="T87" fmla="*/ 2147483647 h 153"/>
                <a:gd name="T88" fmla="*/ 2147483647 w 259"/>
                <a:gd name="T89" fmla="*/ 2147483647 h 153"/>
                <a:gd name="T90" fmla="*/ 2147483647 w 259"/>
                <a:gd name="T91" fmla="*/ 2147483647 h 153"/>
                <a:gd name="T92" fmla="*/ 2147483647 w 259"/>
                <a:gd name="T93" fmla="*/ 2147483647 h 153"/>
                <a:gd name="T94" fmla="*/ 2147483647 w 259"/>
                <a:gd name="T95" fmla="*/ 2147483647 h 153"/>
                <a:gd name="T96" fmla="*/ 2147483647 w 259"/>
                <a:gd name="T97" fmla="*/ 2147483647 h 153"/>
                <a:gd name="T98" fmla="*/ 2147483647 w 259"/>
                <a:gd name="T99" fmla="*/ 2147483647 h 153"/>
                <a:gd name="T100" fmla="*/ 2147483647 w 259"/>
                <a:gd name="T101" fmla="*/ 2147483647 h 153"/>
                <a:gd name="T102" fmla="*/ 2147483647 w 259"/>
                <a:gd name="T103" fmla="*/ 2147483647 h 153"/>
                <a:gd name="T104" fmla="*/ 2147483647 w 259"/>
                <a:gd name="T105" fmla="*/ 2147483647 h 1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9"/>
                <a:gd name="T160" fmla="*/ 0 h 153"/>
                <a:gd name="T161" fmla="*/ 259 w 259"/>
                <a:gd name="T162" fmla="*/ 153 h 15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9" h="153">
                  <a:moveTo>
                    <a:pt x="149" y="36"/>
                  </a:moveTo>
                  <a:lnTo>
                    <a:pt x="142" y="36"/>
                  </a:lnTo>
                  <a:lnTo>
                    <a:pt x="149" y="36"/>
                  </a:lnTo>
                  <a:close/>
                  <a:moveTo>
                    <a:pt x="103" y="44"/>
                  </a:moveTo>
                  <a:lnTo>
                    <a:pt x="97" y="44"/>
                  </a:lnTo>
                  <a:lnTo>
                    <a:pt x="97" y="51"/>
                  </a:lnTo>
                  <a:lnTo>
                    <a:pt x="103" y="51"/>
                  </a:lnTo>
                  <a:lnTo>
                    <a:pt x="103" y="44"/>
                  </a:lnTo>
                  <a:close/>
                  <a:moveTo>
                    <a:pt x="162" y="72"/>
                  </a:moveTo>
                  <a:lnTo>
                    <a:pt x="169" y="80"/>
                  </a:lnTo>
                  <a:lnTo>
                    <a:pt x="169" y="88"/>
                  </a:lnTo>
                  <a:lnTo>
                    <a:pt x="176" y="88"/>
                  </a:lnTo>
                  <a:lnTo>
                    <a:pt x="176" y="94"/>
                  </a:lnTo>
                  <a:lnTo>
                    <a:pt x="176" y="102"/>
                  </a:lnTo>
                  <a:lnTo>
                    <a:pt x="181" y="102"/>
                  </a:lnTo>
                  <a:lnTo>
                    <a:pt x="188" y="102"/>
                  </a:lnTo>
                  <a:lnTo>
                    <a:pt x="188" y="110"/>
                  </a:lnTo>
                  <a:lnTo>
                    <a:pt x="195" y="116"/>
                  </a:lnTo>
                  <a:lnTo>
                    <a:pt x="201" y="124"/>
                  </a:lnTo>
                  <a:lnTo>
                    <a:pt x="208" y="124"/>
                  </a:lnTo>
                  <a:lnTo>
                    <a:pt x="213" y="124"/>
                  </a:lnTo>
                  <a:lnTo>
                    <a:pt x="213" y="132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20" y="146"/>
                  </a:lnTo>
                  <a:lnTo>
                    <a:pt x="220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227" y="0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0" y="22"/>
                  </a:lnTo>
                  <a:lnTo>
                    <a:pt x="240" y="29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0" y="36"/>
                  </a:lnTo>
                  <a:lnTo>
                    <a:pt x="247" y="36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9" y="44"/>
                  </a:lnTo>
                  <a:lnTo>
                    <a:pt x="259" y="58"/>
                  </a:lnTo>
                  <a:lnTo>
                    <a:pt x="259" y="66"/>
                  </a:lnTo>
                  <a:lnTo>
                    <a:pt x="252" y="66"/>
                  </a:lnTo>
                  <a:lnTo>
                    <a:pt x="259" y="66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2" y="88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53"/>
                  </a:lnTo>
                  <a:lnTo>
                    <a:pt x="240" y="153"/>
                  </a:lnTo>
                  <a:lnTo>
                    <a:pt x="240" y="146"/>
                  </a:lnTo>
                  <a:lnTo>
                    <a:pt x="240" y="138"/>
                  </a:lnTo>
                  <a:lnTo>
                    <a:pt x="233" y="138"/>
                  </a:lnTo>
                  <a:lnTo>
                    <a:pt x="233" y="132"/>
                  </a:lnTo>
                  <a:lnTo>
                    <a:pt x="233" y="124"/>
                  </a:lnTo>
                  <a:lnTo>
                    <a:pt x="240" y="124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20" y="110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94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7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66"/>
                  </a:lnTo>
                  <a:lnTo>
                    <a:pt x="201" y="66"/>
                  </a:lnTo>
                  <a:lnTo>
                    <a:pt x="195" y="66"/>
                  </a:lnTo>
                  <a:lnTo>
                    <a:pt x="188" y="66"/>
                  </a:lnTo>
                  <a:lnTo>
                    <a:pt x="181" y="66"/>
                  </a:lnTo>
                  <a:lnTo>
                    <a:pt x="176" y="66"/>
                  </a:lnTo>
                  <a:lnTo>
                    <a:pt x="169" y="66"/>
                  </a:lnTo>
                  <a:lnTo>
                    <a:pt x="169" y="72"/>
                  </a:lnTo>
                  <a:lnTo>
                    <a:pt x="162" y="72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87" name="Freeform 84"/>
            <p:cNvSpPr>
              <a:spLocks/>
            </p:cNvSpPr>
            <p:nvPr/>
          </p:nvSpPr>
          <p:spPr bwMode="auto">
            <a:xfrm>
              <a:off x="261938" y="3937000"/>
              <a:ext cx="11112" cy="1588"/>
            </a:xfrm>
            <a:custGeom>
              <a:avLst/>
              <a:gdLst>
                <a:gd name="T0" fmla="*/ 2147483647 w 7"/>
                <a:gd name="T1" fmla="*/ 0 h 1553"/>
                <a:gd name="T2" fmla="*/ 2147483647 w 7"/>
                <a:gd name="T3" fmla="*/ 0 h 1553"/>
                <a:gd name="T4" fmla="*/ 2147483647 w 7"/>
                <a:gd name="T5" fmla="*/ 0 h 1553"/>
                <a:gd name="T6" fmla="*/ 2147483647 w 7"/>
                <a:gd name="T7" fmla="*/ 0 h 1553"/>
                <a:gd name="T8" fmla="*/ 2147483647 w 7"/>
                <a:gd name="T9" fmla="*/ 0 h 1553"/>
                <a:gd name="T10" fmla="*/ 0 w 7"/>
                <a:gd name="T11" fmla="*/ 0 h 1553"/>
                <a:gd name="T12" fmla="*/ 0 w 7"/>
                <a:gd name="T13" fmla="*/ 0 h 1553"/>
                <a:gd name="T14" fmla="*/ 2147483647 w 7"/>
                <a:gd name="T15" fmla="*/ 0 h 15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53"/>
                <a:gd name="T26" fmla="*/ 7 w 7"/>
                <a:gd name="T27" fmla="*/ 1553 h 15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53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88" name="Freeform 85"/>
            <p:cNvSpPr>
              <a:spLocks/>
            </p:cNvSpPr>
            <p:nvPr/>
          </p:nvSpPr>
          <p:spPr bwMode="auto">
            <a:xfrm>
              <a:off x="188913" y="3951288"/>
              <a:ext cx="9525" cy="12700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2147483647 h 7"/>
                <a:gd name="T14" fmla="*/ 0 w 6"/>
                <a:gd name="T15" fmla="*/ 2147483647 h 7"/>
                <a:gd name="T16" fmla="*/ 0 w 6"/>
                <a:gd name="T17" fmla="*/ 2147483647 h 7"/>
                <a:gd name="T18" fmla="*/ 2147483647 w 6"/>
                <a:gd name="T19" fmla="*/ 2147483647 h 7"/>
                <a:gd name="T20" fmla="*/ 2147483647 w 6"/>
                <a:gd name="T21" fmla="*/ 2147483647 h 7"/>
                <a:gd name="T22" fmla="*/ 2147483647 w 6"/>
                <a:gd name="T23" fmla="*/ 0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7"/>
                <a:gd name="T38" fmla="*/ 6 w 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6" y="7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89" name="Freeform 86"/>
            <p:cNvSpPr>
              <a:spLocks/>
            </p:cNvSpPr>
            <p:nvPr/>
          </p:nvSpPr>
          <p:spPr bwMode="auto">
            <a:xfrm>
              <a:off x="33338" y="3873500"/>
              <a:ext cx="415925" cy="271463"/>
            </a:xfrm>
            <a:custGeom>
              <a:avLst/>
              <a:gdLst>
                <a:gd name="T0" fmla="*/ 2147483647 w 259"/>
                <a:gd name="T1" fmla="*/ 2147483647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2147483647 w 259"/>
                <a:gd name="T9" fmla="*/ 2147483647 h 153"/>
                <a:gd name="T10" fmla="*/ 2147483647 w 259"/>
                <a:gd name="T11" fmla="*/ 2147483647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2147483647 w 259"/>
                <a:gd name="T27" fmla="*/ 2147483647 h 153"/>
                <a:gd name="T28" fmla="*/ 2147483647 w 259"/>
                <a:gd name="T29" fmla="*/ 2147483647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2147483647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2147483647 w 259"/>
                <a:gd name="T69" fmla="*/ 2147483647 h 153"/>
                <a:gd name="T70" fmla="*/ 2147483647 w 259"/>
                <a:gd name="T71" fmla="*/ 2147483647 h 153"/>
                <a:gd name="T72" fmla="*/ 2147483647 w 259"/>
                <a:gd name="T73" fmla="*/ 2147483647 h 153"/>
                <a:gd name="T74" fmla="*/ 2147483647 w 259"/>
                <a:gd name="T75" fmla="*/ 2147483647 h 153"/>
                <a:gd name="T76" fmla="*/ 2147483647 w 259"/>
                <a:gd name="T77" fmla="*/ 2147483647 h 153"/>
                <a:gd name="T78" fmla="*/ 2147483647 w 259"/>
                <a:gd name="T79" fmla="*/ 2147483647 h 153"/>
                <a:gd name="T80" fmla="*/ 2147483647 w 259"/>
                <a:gd name="T81" fmla="*/ 2147483647 h 153"/>
                <a:gd name="T82" fmla="*/ 2147483647 w 259"/>
                <a:gd name="T83" fmla="*/ 2147483647 h 153"/>
                <a:gd name="T84" fmla="*/ 2147483647 w 259"/>
                <a:gd name="T85" fmla="*/ 2147483647 h 153"/>
                <a:gd name="T86" fmla="*/ 2147483647 w 259"/>
                <a:gd name="T87" fmla="*/ 2147483647 h 153"/>
                <a:gd name="T88" fmla="*/ 2147483647 w 259"/>
                <a:gd name="T89" fmla="*/ 2147483647 h 153"/>
                <a:gd name="T90" fmla="*/ 2147483647 w 259"/>
                <a:gd name="T91" fmla="*/ 2147483647 h 153"/>
                <a:gd name="T92" fmla="*/ 2147483647 w 259"/>
                <a:gd name="T93" fmla="*/ 2147483647 h 153"/>
                <a:gd name="T94" fmla="*/ 2147483647 w 259"/>
                <a:gd name="T95" fmla="*/ 2147483647 h 153"/>
                <a:gd name="T96" fmla="*/ 2147483647 w 259"/>
                <a:gd name="T97" fmla="*/ 2147483647 h 153"/>
                <a:gd name="T98" fmla="*/ 2147483647 w 259"/>
                <a:gd name="T99" fmla="*/ 2147483647 h 153"/>
                <a:gd name="T100" fmla="*/ 2147483647 w 259"/>
                <a:gd name="T101" fmla="*/ 2147483647 h 153"/>
                <a:gd name="T102" fmla="*/ 2147483647 w 259"/>
                <a:gd name="T103" fmla="*/ 2147483647 h 153"/>
                <a:gd name="T104" fmla="*/ 2147483647 w 259"/>
                <a:gd name="T105" fmla="*/ 2147483647 h 153"/>
                <a:gd name="T106" fmla="*/ 2147483647 w 259"/>
                <a:gd name="T107" fmla="*/ 2147483647 h 153"/>
                <a:gd name="T108" fmla="*/ 2147483647 w 259"/>
                <a:gd name="T109" fmla="*/ 2147483647 h 153"/>
                <a:gd name="T110" fmla="*/ 2147483647 w 259"/>
                <a:gd name="T111" fmla="*/ 2147483647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153"/>
                <a:gd name="T170" fmla="*/ 259 w 259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153">
                  <a:moveTo>
                    <a:pt x="162" y="72"/>
                  </a:moveTo>
                  <a:lnTo>
                    <a:pt x="169" y="80"/>
                  </a:lnTo>
                  <a:lnTo>
                    <a:pt x="169" y="88"/>
                  </a:lnTo>
                  <a:lnTo>
                    <a:pt x="176" y="88"/>
                  </a:lnTo>
                  <a:lnTo>
                    <a:pt x="176" y="94"/>
                  </a:lnTo>
                  <a:lnTo>
                    <a:pt x="176" y="102"/>
                  </a:lnTo>
                  <a:lnTo>
                    <a:pt x="181" y="102"/>
                  </a:lnTo>
                  <a:lnTo>
                    <a:pt x="188" y="102"/>
                  </a:lnTo>
                  <a:lnTo>
                    <a:pt x="188" y="110"/>
                  </a:lnTo>
                  <a:lnTo>
                    <a:pt x="195" y="116"/>
                  </a:lnTo>
                  <a:lnTo>
                    <a:pt x="201" y="124"/>
                  </a:lnTo>
                  <a:lnTo>
                    <a:pt x="208" y="124"/>
                  </a:lnTo>
                  <a:lnTo>
                    <a:pt x="213" y="124"/>
                  </a:lnTo>
                  <a:lnTo>
                    <a:pt x="213" y="132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20" y="146"/>
                  </a:lnTo>
                  <a:lnTo>
                    <a:pt x="220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227" y="0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0" y="22"/>
                  </a:lnTo>
                  <a:lnTo>
                    <a:pt x="240" y="29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0" y="36"/>
                  </a:lnTo>
                  <a:lnTo>
                    <a:pt x="247" y="36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9" y="44"/>
                  </a:lnTo>
                  <a:lnTo>
                    <a:pt x="259" y="58"/>
                  </a:lnTo>
                  <a:lnTo>
                    <a:pt x="259" y="66"/>
                  </a:lnTo>
                  <a:lnTo>
                    <a:pt x="252" y="66"/>
                  </a:lnTo>
                  <a:lnTo>
                    <a:pt x="259" y="66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2" y="88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53"/>
                  </a:lnTo>
                  <a:lnTo>
                    <a:pt x="240" y="153"/>
                  </a:lnTo>
                  <a:lnTo>
                    <a:pt x="240" y="146"/>
                  </a:lnTo>
                  <a:lnTo>
                    <a:pt x="240" y="138"/>
                  </a:lnTo>
                  <a:lnTo>
                    <a:pt x="233" y="138"/>
                  </a:lnTo>
                  <a:lnTo>
                    <a:pt x="233" y="132"/>
                  </a:lnTo>
                  <a:lnTo>
                    <a:pt x="233" y="124"/>
                  </a:lnTo>
                  <a:lnTo>
                    <a:pt x="240" y="124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20" y="110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94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7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66"/>
                  </a:lnTo>
                  <a:lnTo>
                    <a:pt x="201" y="66"/>
                  </a:lnTo>
                  <a:lnTo>
                    <a:pt x="195" y="66"/>
                  </a:lnTo>
                  <a:lnTo>
                    <a:pt x="188" y="66"/>
                  </a:lnTo>
                  <a:lnTo>
                    <a:pt x="181" y="66"/>
                  </a:lnTo>
                  <a:lnTo>
                    <a:pt x="176" y="66"/>
                  </a:lnTo>
                  <a:lnTo>
                    <a:pt x="169" y="66"/>
                  </a:lnTo>
                  <a:lnTo>
                    <a:pt x="169" y="72"/>
                  </a:lnTo>
                  <a:lnTo>
                    <a:pt x="162" y="7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90" name="Rectangle 87"/>
            <p:cNvSpPr>
              <a:spLocks noChangeArrowheads="1"/>
            </p:cNvSpPr>
            <p:nvPr/>
          </p:nvSpPr>
          <p:spPr bwMode="auto">
            <a:xfrm>
              <a:off x="449263" y="6226175"/>
              <a:ext cx="419100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1" name="Rectangle 88"/>
            <p:cNvSpPr>
              <a:spLocks noChangeArrowheads="1"/>
            </p:cNvSpPr>
            <p:nvPr/>
          </p:nvSpPr>
          <p:spPr bwMode="auto">
            <a:xfrm>
              <a:off x="449263" y="6226175"/>
              <a:ext cx="419100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2" name="Rectangle 89"/>
            <p:cNvSpPr>
              <a:spLocks noChangeArrowheads="1"/>
            </p:cNvSpPr>
            <p:nvPr/>
          </p:nvSpPr>
          <p:spPr bwMode="auto">
            <a:xfrm>
              <a:off x="449263" y="5954713"/>
              <a:ext cx="419100" cy="27146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3" name="Rectangle 90"/>
            <p:cNvSpPr>
              <a:spLocks noChangeArrowheads="1"/>
            </p:cNvSpPr>
            <p:nvPr/>
          </p:nvSpPr>
          <p:spPr bwMode="auto">
            <a:xfrm>
              <a:off x="449263" y="5954713"/>
              <a:ext cx="419100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4" name="Rectangle 91"/>
            <p:cNvSpPr>
              <a:spLocks noChangeArrowheads="1"/>
            </p:cNvSpPr>
            <p:nvPr/>
          </p:nvSpPr>
          <p:spPr bwMode="auto">
            <a:xfrm>
              <a:off x="449263" y="5695950"/>
              <a:ext cx="419100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5" name="Rectangle 92"/>
            <p:cNvSpPr>
              <a:spLocks noChangeArrowheads="1"/>
            </p:cNvSpPr>
            <p:nvPr/>
          </p:nvSpPr>
          <p:spPr bwMode="auto">
            <a:xfrm>
              <a:off x="449263" y="5695950"/>
              <a:ext cx="419100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6" name="Rectangle 93"/>
            <p:cNvSpPr>
              <a:spLocks noChangeArrowheads="1"/>
            </p:cNvSpPr>
            <p:nvPr/>
          </p:nvSpPr>
          <p:spPr bwMode="auto">
            <a:xfrm>
              <a:off x="449263" y="5438775"/>
              <a:ext cx="419100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7" name="Rectangle 94"/>
            <p:cNvSpPr>
              <a:spLocks noChangeArrowheads="1"/>
            </p:cNvSpPr>
            <p:nvPr/>
          </p:nvSpPr>
          <p:spPr bwMode="auto">
            <a:xfrm>
              <a:off x="449263" y="5438775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8" name="Rectangle 95"/>
            <p:cNvSpPr>
              <a:spLocks noChangeArrowheads="1"/>
            </p:cNvSpPr>
            <p:nvPr/>
          </p:nvSpPr>
          <p:spPr bwMode="auto">
            <a:xfrm>
              <a:off x="449263" y="5176838"/>
              <a:ext cx="419100" cy="261937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9" name="Rectangle 96"/>
            <p:cNvSpPr>
              <a:spLocks noChangeArrowheads="1"/>
            </p:cNvSpPr>
            <p:nvPr/>
          </p:nvSpPr>
          <p:spPr bwMode="auto">
            <a:xfrm>
              <a:off x="449263" y="5176838"/>
              <a:ext cx="419100" cy="26193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0" name="Freeform 97"/>
            <p:cNvSpPr>
              <a:spLocks noEditPoints="1"/>
            </p:cNvSpPr>
            <p:nvPr/>
          </p:nvSpPr>
          <p:spPr bwMode="auto">
            <a:xfrm>
              <a:off x="449263" y="4144963"/>
              <a:ext cx="419100" cy="258762"/>
            </a:xfrm>
            <a:custGeom>
              <a:avLst/>
              <a:gdLst>
                <a:gd name="T0" fmla="*/ 2147483647 w 260"/>
                <a:gd name="T1" fmla="*/ 2147483647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0 w 260"/>
                <a:gd name="T15" fmla="*/ 0 h 146"/>
                <a:gd name="T16" fmla="*/ 2147483647 w 260"/>
                <a:gd name="T17" fmla="*/ 0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0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46"/>
                <a:gd name="T143" fmla="*/ 260 w 260"/>
                <a:gd name="T144" fmla="*/ 146 h 1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46">
                  <a:moveTo>
                    <a:pt x="221" y="132"/>
                  </a:moveTo>
                  <a:lnTo>
                    <a:pt x="228" y="132"/>
                  </a:lnTo>
                  <a:lnTo>
                    <a:pt x="221" y="132"/>
                  </a:lnTo>
                  <a:close/>
                  <a:moveTo>
                    <a:pt x="39" y="72"/>
                  </a:moveTo>
                  <a:lnTo>
                    <a:pt x="32" y="72"/>
                  </a:lnTo>
                  <a:lnTo>
                    <a:pt x="32" y="80"/>
                  </a:lnTo>
                  <a:lnTo>
                    <a:pt x="39" y="88"/>
                  </a:lnTo>
                  <a:lnTo>
                    <a:pt x="46" y="94"/>
                  </a:lnTo>
                  <a:lnTo>
                    <a:pt x="52" y="94"/>
                  </a:lnTo>
                  <a:lnTo>
                    <a:pt x="52" y="88"/>
                  </a:lnTo>
                  <a:lnTo>
                    <a:pt x="46" y="88"/>
                  </a:lnTo>
                  <a:lnTo>
                    <a:pt x="46" y="80"/>
                  </a:lnTo>
                  <a:lnTo>
                    <a:pt x="39" y="80"/>
                  </a:lnTo>
                  <a:lnTo>
                    <a:pt x="39" y="72"/>
                  </a:lnTo>
                  <a:close/>
                  <a:moveTo>
                    <a:pt x="0" y="15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7"/>
                  </a:lnTo>
                  <a:lnTo>
                    <a:pt x="66" y="7"/>
                  </a:lnTo>
                  <a:lnTo>
                    <a:pt x="71" y="15"/>
                  </a:lnTo>
                  <a:lnTo>
                    <a:pt x="66" y="15"/>
                  </a:lnTo>
                  <a:lnTo>
                    <a:pt x="59" y="15"/>
                  </a:lnTo>
                  <a:lnTo>
                    <a:pt x="59" y="22"/>
                  </a:lnTo>
                  <a:lnTo>
                    <a:pt x="66" y="29"/>
                  </a:lnTo>
                  <a:lnTo>
                    <a:pt x="71" y="29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51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104" y="58"/>
                  </a:lnTo>
                  <a:lnTo>
                    <a:pt x="104" y="66"/>
                  </a:lnTo>
                  <a:lnTo>
                    <a:pt x="111" y="66"/>
                  </a:lnTo>
                  <a:lnTo>
                    <a:pt x="111" y="58"/>
                  </a:lnTo>
                  <a:lnTo>
                    <a:pt x="117" y="66"/>
                  </a:lnTo>
                  <a:lnTo>
                    <a:pt x="123" y="66"/>
                  </a:lnTo>
                  <a:lnTo>
                    <a:pt x="123" y="72"/>
                  </a:lnTo>
                  <a:lnTo>
                    <a:pt x="123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7" y="88"/>
                  </a:lnTo>
                  <a:lnTo>
                    <a:pt x="143" y="94"/>
                  </a:lnTo>
                  <a:lnTo>
                    <a:pt x="150" y="102"/>
                  </a:lnTo>
                  <a:lnTo>
                    <a:pt x="156" y="110"/>
                  </a:lnTo>
                  <a:lnTo>
                    <a:pt x="162" y="110"/>
                  </a:lnTo>
                  <a:lnTo>
                    <a:pt x="162" y="116"/>
                  </a:lnTo>
                  <a:lnTo>
                    <a:pt x="169" y="116"/>
                  </a:lnTo>
                  <a:lnTo>
                    <a:pt x="176" y="124"/>
                  </a:lnTo>
                  <a:lnTo>
                    <a:pt x="182" y="124"/>
                  </a:lnTo>
                  <a:lnTo>
                    <a:pt x="182" y="132"/>
                  </a:lnTo>
                  <a:lnTo>
                    <a:pt x="189" y="138"/>
                  </a:lnTo>
                  <a:lnTo>
                    <a:pt x="182" y="146"/>
                  </a:lnTo>
                  <a:lnTo>
                    <a:pt x="0" y="146"/>
                  </a:lnTo>
                  <a:lnTo>
                    <a:pt x="0" y="29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27" y="29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20" y="15"/>
                  </a:lnTo>
                  <a:lnTo>
                    <a:pt x="13" y="15"/>
                  </a:lnTo>
                  <a:lnTo>
                    <a:pt x="7" y="15"/>
                  </a:lnTo>
                  <a:lnTo>
                    <a:pt x="0" y="15"/>
                  </a:lnTo>
                  <a:close/>
                  <a:moveTo>
                    <a:pt x="260" y="138"/>
                  </a:moveTo>
                  <a:lnTo>
                    <a:pt x="260" y="146"/>
                  </a:lnTo>
                  <a:lnTo>
                    <a:pt x="194" y="146"/>
                  </a:lnTo>
                  <a:lnTo>
                    <a:pt x="194" y="138"/>
                  </a:lnTo>
                  <a:lnTo>
                    <a:pt x="194" y="132"/>
                  </a:lnTo>
                  <a:lnTo>
                    <a:pt x="201" y="132"/>
                  </a:lnTo>
                  <a:lnTo>
                    <a:pt x="208" y="124"/>
                  </a:lnTo>
                  <a:lnTo>
                    <a:pt x="201" y="124"/>
                  </a:lnTo>
                  <a:lnTo>
                    <a:pt x="208" y="124"/>
                  </a:lnTo>
                  <a:lnTo>
                    <a:pt x="201" y="116"/>
                  </a:lnTo>
                  <a:lnTo>
                    <a:pt x="208" y="116"/>
                  </a:lnTo>
                  <a:lnTo>
                    <a:pt x="214" y="110"/>
                  </a:lnTo>
                  <a:lnTo>
                    <a:pt x="214" y="116"/>
                  </a:lnTo>
                  <a:lnTo>
                    <a:pt x="214" y="124"/>
                  </a:lnTo>
                  <a:lnTo>
                    <a:pt x="221" y="124"/>
                  </a:lnTo>
                  <a:lnTo>
                    <a:pt x="228" y="124"/>
                  </a:lnTo>
                  <a:lnTo>
                    <a:pt x="233" y="124"/>
                  </a:lnTo>
                  <a:lnTo>
                    <a:pt x="228" y="124"/>
                  </a:lnTo>
                  <a:lnTo>
                    <a:pt x="233" y="124"/>
                  </a:lnTo>
                  <a:lnTo>
                    <a:pt x="240" y="124"/>
                  </a:lnTo>
                  <a:lnTo>
                    <a:pt x="240" y="132"/>
                  </a:lnTo>
                  <a:lnTo>
                    <a:pt x="247" y="132"/>
                  </a:lnTo>
                  <a:lnTo>
                    <a:pt x="253" y="132"/>
                  </a:lnTo>
                  <a:lnTo>
                    <a:pt x="253" y="138"/>
                  </a:lnTo>
                  <a:lnTo>
                    <a:pt x="260" y="138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01" name="Freeform 98"/>
            <p:cNvSpPr>
              <a:spLocks/>
            </p:cNvSpPr>
            <p:nvPr/>
          </p:nvSpPr>
          <p:spPr bwMode="auto">
            <a:xfrm>
              <a:off x="804863" y="4379913"/>
              <a:ext cx="11112" cy="1587"/>
            </a:xfrm>
            <a:custGeom>
              <a:avLst/>
              <a:gdLst>
                <a:gd name="T0" fmla="*/ 0 w 7"/>
                <a:gd name="T1" fmla="*/ 0 h 1553"/>
                <a:gd name="T2" fmla="*/ 2147483647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553"/>
                <a:gd name="T14" fmla="*/ 7 w 7"/>
                <a:gd name="T15" fmla="*/ 1553 h 15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553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02" name="Freeform 99"/>
            <p:cNvSpPr>
              <a:spLocks/>
            </p:cNvSpPr>
            <p:nvPr/>
          </p:nvSpPr>
          <p:spPr bwMode="auto">
            <a:xfrm>
              <a:off x="501650" y="4271963"/>
              <a:ext cx="31750" cy="39687"/>
            </a:xfrm>
            <a:custGeom>
              <a:avLst/>
              <a:gdLst>
                <a:gd name="T0" fmla="*/ 2147483647 w 20"/>
                <a:gd name="T1" fmla="*/ 0 h 22"/>
                <a:gd name="T2" fmla="*/ 0 w 20"/>
                <a:gd name="T3" fmla="*/ 0 h 22"/>
                <a:gd name="T4" fmla="*/ 0 w 20"/>
                <a:gd name="T5" fmla="*/ 0 h 22"/>
                <a:gd name="T6" fmla="*/ 0 w 20"/>
                <a:gd name="T7" fmla="*/ 0 h 22"/>
                <a:gd name="T8" fmla="*/ 0 w 20"/>
                <a:gd name="T9" fmla="*/ 2147483647 h 22"/>
                <a:gd name="T10" fmla="*/ 0 w 20"/>
                <a:gd name="T11" fmla="*/ 2147483647 h 22"/>
                <a:gd name="T12" fmla="*/ 0 w 20"/>
                <a:gd name="T13" fmla="*/ 2147483647 h 22"/>
                <a:gd name="T14" fmla="*/ 2147483647 w 20"/>
                <a:gd name="T15" fmla="*/ 2147483647 h 22"/>
                <a:gd name="T16" fmla="*/ 2147483647 w 20"/>
                <a:gd name="T17" fmla="*/ 2147483647 h 22"/>
                <a:gd name="T18" fmla="*/ 2147483647 w 20"/>
                <a:gd name="T19" fmla="*/ 2147483647 h 22"/>
                <a:gd name="T20" fmla="*/ 2147483647 w 20"/>
                <a:gd name="T21" fmla="*/ 2147483647 h 22"/>
                <a:gd name="T22" fmla="*/ 2147483647 w 20"/>
                <a:gd name="T23" fmla="*/ 2147483647 h 22"/>
                <a:gd name="T24" fmla="*/ 2147483647 w 20"/>
                <a:gd name="T25" fmla="*/ 2147483647 h 22"/>
                <a:gd name="T26" fmla="*/ 2147483647 w 20"/>
                <a:gd name="T27" fmla="*/ 2147483647 h 22"/>
                <a:gd name="T28" fmla="*/ 2147483647 w 20"/>
                <a:gd name="T29" fmla="*/ 2147483647 h 22"/>
                <a:gd name="T30" fmla="*/ 2147483647 w 20"/>
                <a:gd name="T31" fmla="*/ 2147483647 h 22"/>
                <a:gd name="T32" fmla="*/ 2147483647 w 20"/>
                <a:gd name="T33" fmla="*/ 2147483647 h 22"/>
                <a:gd name="T34" fmla="*/ 2147483647 w 20"/>
                <a:gd name="T35" fmla="*/ 2147483647 h 22"/>
                <a:gd name="T36" fmla="*/ 2147483647 w 20"/>
                <a:gd name="T37" fmla="*/ 0 h 22"/>
                <a:gd name="T38" fmla="*/ 2147483647 w 20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"/>
                <a:gd name="T61" fmla="*/ 0 h 22"/>
                <a:gd name="T62" fmla="*/ 20 w 20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" h="22">
                  <a:moveTo>
                    <a:pt x="7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7" y="16"/>
                  </a:lnTo>
                  <a:lnTo>
                    <a:pt x="14" y="22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14" y="16"/>
                  </a:lnTo>
                  <a:lnTo>
                    <a:pt x="14" y="8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03" name="Freeform 100"/>
            <p:cNvSpPr>
              <a:spLocks/>
            </p:cNvSpPr>
            <p:nvPr/>
          </p:nvSpPr>
          <p:spPr bwMode="auto">
            <a:xfrm>
              <a:off x="449263" y="4144963"/>
              <a:ext cx="304800" cy="258762"/>
            </a:xfrm>
            <a:custGeom>
              <a:avLst/>
              <a:gdLst>
                <a:gd name="T0" fmla="*/ 0 w 189"/>
                <a:gd name="T1" fmla="*/ 0 h 146"/>
                <a:gd name="T2" fmla="*/ 2147483647 w 189"/>
                <a:gd name="T3" fmla="*/ 0 h 146"/>
                <a:gd name="T4" fmla="*/ 2147483647 w 189"/>
                <a:gd name="T5" fmla="*/ 0 h 146"/>
                <a:gd name="T6" fmla="*/ 2147483647 w 189"/>
                <a:gd name="T7" fmla="*/ 0 h 146"/>
                <a:gd name="T8" fmla="*/ 2147483647 w 189"/>
                <a:gd name="T9" fmla="*/ 2147483647 h 146"/>
                <a:gd name="T10" fmla="*/ 2147483647 w 189"/>
                <a:gd name="T11" fmla="*/ 2147483647 h 146"/>
                <a:gd name="T12" fmla="*/ 2147483647 w 189"/>
                <a:gd name="T13" fmla="*/ 2147483647 h 146"/>
                <a:gd name="T14" fmla="*/ 2147483647 w 189"/>
                <a:gd name="T15" fmla="*/ 2147483647 h 146"/>
                <a:gd name="T16" fmla="*/ 2147483647 w 189"/>
                <a:gd name="T17" fmla="*/ 2147483647 h 146"/>
                <a:gd name="T18" fmla="*/ 2147483647 w 189"/>
                <a:gd name="T19" fmla="*/ 2147483647 h 146"/>
                <a:gd name="T20" fmla="*/ 2147483647 w 189"/>
                <a:gd name="T21" fmla="*/ 2147483647 h 146"/>
                <a:gd name="T22" fmla="*/ 2147483647 w 189"/>
                <a:gd name="T23" fmla="*/ 2147483647 h 146"/>
                <a:gd name="T24" fmla="*/ 2147483647 w 189"/>
                <a:gd name="T25" fmla="*/ 2147483647 h 146"/>
                <a:gd name="T26" fmla="*/ 2147483647 w 189"/>
                <a:gd name="T27" fmla="*/ 2147483647 h 146"/>
                <a:gd name="T28" fmla="*/ 2147483647 w 189"/>
                <a:gd name="T29" fmla="*/ 2147483647 h 146"/>
                <a:gd name="T30" fmla="*/ 2147483647 w 189"/>
                <a:gd name="T31" fmla="*/ 2147483647 h 146"/>
                <a:gd name="T32" fmla="*/ 2147483647 w 189"/>
                <a:gd name="T33" fmla="*/ 2147483647 h 146"/>
                <a:gd name="T34" fmla="*/ 2147483647 w 189"/>
                <a:gd name="T35" fmla="*/ 2147483647 h 146"/>
                <a:gd name="T36" fmla="*/ 2147483647 w 189"/>
                <a:gd name="T37" fmla="*/ 2147483647 h 146"/>
                <a:gd name="T38" fmla="*/ 2147483647 w 189"/>
                <a:gd name="T39" fmla="*/ 2147483647 h 146"/>
                <a:gd name="T40" fmla="*/ 2147483647 w 189"/>
                <a:gd name="T41" fmla="*/ 2147483647 h 146"/>
                <a:gd name="T42" fmla="*/ 2147483647 w 189"/>
                <a:gd name="T43" fmla="*/ 2147483647 h 146"/>
                <a:gd name="T44" fmla="*/ 2147483647 w 189"/>
                <a:gd name="T45" fmla="*/ 2147483647 h 146"/>
                <a:gd name="T46" fmla="*/ 2147483647 w 189"/>
                <a:gd name="T47" fmla="*/ 2147483647 h 146"/>
                <a:gd name="T48" fmla="*/ 2147483647 w 189"/>
                <a:gd name="T49" fmla="*/ 2147483647 h 146"/>
                <a:gd name="T50" fmla="*/ 2147483647 w 189"/>
                <a:gd name="T51" fmla="*/ 2147483647 h 146"/>
                <a:gd name="T52" fmla="*/ 2147483647 w 189"/>
                <a:gd name="T53" fmla="*/ 2147483647 h 146"/>
                <a:gd name="T54" fmla="*/ 2147483647 w 189"/>
                <a:gd name="T55" fmla="*/ 2147483647 h 146"/>
                <a:gd name="T56" fmla="*/ 2147483647 w 189"/>
                <a:gd name="T57" fmla="*/ 2147483647 h 146"/>
                <a:gd name="T58" fmla="*/ 2147483647 w 189"/>
                <a:gd name="T59" fmla="*/ 2147483647 h 146"/>
                <a:gd name="T60" fmla="*/ 2147483647 w 189"/>
                <a:gd name="T61" fmla="*/ 2147483647 h 146"/>
                <a:gd name="T62" fmla="*/ 2147483647 w 189"/>
                <a:gd name="T63" fmla="*/ 2147483647 h 146"/>
                <a:gd name="T64" fmla="*/ 2147483647 w 189"/>
                <a:gd name="T65" fmla="*/ 2147483647 h 146"/>
                <a:gd name="T66" fmla="*/ 2147483647 w 189"/>
                <a:gd name="T67" fmla="*/ 2147483647 h 146"/>
                <a:gd name="T68" fmla="*/ 2147483647 w 189"/>
                <a:gd name="T69" fmla="*/ 2147483647 h 146"/>
                <a:gd name="T70" fmla="*/ 2147483647 w 189"/>
                <a:gd name="T71" fmla="*/ 2147483647 h 146"/>
                <a:gd name="T72" fmla="*/ 2147483647 w 189"/>
                <a:gd name="T73" fmla="*/ 2147483647 h 146"/>
                <a:gd name="T74" fmla="*/ 2147483647 w 189"/>
                <a:gd name="T75" fmla="*/ 2147483647 h 146"/>
                <a:gd name="T76" fmla="*/ 2147483647 w 189"/>
                <a:gd name="T77" fmla="*/ 2147483647 h 146"/>
                <a:gd name="T78" fmla="*/ 2147483647 w 189"/>
                <a:gd name="T79" fmla="*/ 2147483647 h 146"/>
                <a:gd name="T80" fmla="*/ 2147483647 w 189"/>
                <a:gd name="T81" fmla="*/ 2147483647 h 146"/>
                <a:gd name="T82" fmla="*/ 0 w 189"/>
                <a:gd name="T83" fmla="*/ 2147483647 h 146"/>
                <a:gd name="T84" fmla="*/ 0 w 189"/>
                <a:gd name="T85" fmla="*/ 2147483647 h 146"/>
                <a:gd name="T86" fmla="*/ 2147483647 w 189"/>
                <a:gd name="T87" fmla="*/ 2147483647 h 146"/>
                <a:gd name="T88" fmla="*/ 2147483647 w 189"/>
                <a:gd name="T89" fmla="*/ 2147483647 h 146"/>
                <a:gd name="T90" fmla="*/ 2147483647 w 189"/>
                <a:gd name="T91" fmla="*/ 2147483647 h 146"/>
                <a:gd name="T92" fmla="*/ 2147483647 w 189"/>
                <a:gd name="T93" fmla="*/ 2147483647 h 146"/>
                <a:gd name="T94" fmla="*/ 2147483647 w 189"/>
                <a:gd name="T95" fmla="*/ 2147483647 h 146"/>
                <a:gd name="T96" fmla="*/ 2147483647 w 189"/>
                <a:gd name="T97" fmla="*/ 2147483647 h 146"/>
                <a:gd name="T98" fmla="*/ 2147483647 w 189"/>
                <a:gd name="T99" fmla="*/ 2147483647 h 146"/>
                <a:gd name="T100" fmla="*/ 2147483647 w 189"/>
                <a:gd name="T101" fmla="*/ 2147483647 h 146"/>
                <a:gd name="T102" fmla="*/ 2147483647 w 189"/>
                <a:gd name="T103" fmla="*/ 2147483647 h 146"/>
                <a:gd name="T104" fmla="*/ 2147483647 w 189"/>
                <a:gd name="T105" fmla="*/ 2147483647 h 146"/>
                <a:gd name="T106" fmla="*/ 2147483647 w 189"/>
                <a:gd name="T107" fmla="*/ 2147483647 h 146"/>
                <a:gd name="T108" fmla="*/ 2147483647 w 189"/>
                <a:gd name="T109" fmla="*/ 2147483647 h 146"/>
                <a:gd name="T110" fmla="*/ 0 w 189"/>
                <a:gd name="T111" fmla="*/ 2147483647 h 146"/>
                <a:gd name="T112" fmla="*/ 0 w 189"/>
                <a:gd name="T113" fmla="*/ 2147483647 h 14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9"/>
                <a:gd name="T172" fmla="*/ 0 h 146"/>
                <a:gd name="T173" fmla="*/ 189 w 189"/>
                <a:gd name="T174" fmla="*/ 146 h 14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9" h="146">
                  <a:moveTo>
                    <a:pt x="0" y="15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7"/>
                  </a:lnTo>
                  <a:lnTo>
                    <a:pt x="66" y="7"/>
                  </a:lnTo>
                  <a:lnTo>
                    <a:pt x="71" y="15"/>
                  </a:lnTo>
                  <a:lnTo>
                    <a:pt x="66" y="15"/>
                  </a:lnTo>
                  <a:lnTo>
                    <a:pt x="59" y="15"/>
                  </a:lnTo>
                  <a:lnTo>
                    <a:pt x="59" y="22"/>
                  </a:lnTo>
                  <a:lnTo>
                    <a:pt x="66" y="29"/>
                  </a:lnTo>
                  <a:lnTo>
                    <a:pt x="71" y="29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51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104" y="58"/>
                  </a:lnTo>
                  <a:lnTo>
                    <a:pt x="104" y="66"/>
                  </a:lnTo>
                  <a:lnTo>
                    <a:pt x="111" y="66"/>
                  </a:lnTo>
                  <a:lnTo>
                    <a:pt x="111" y="58"/>
                  </a:lnTo>
                  <a:lnTo>
                    <a:pt x="117" y="66"/>
                  </a:lnTo>
                  <a:lnTo>
                    <a:pt x="123" y="66"/>
                  </a:lnTo>
                  <a:lnTo>
                    <a:pt x="123" y="72"/>
                  </a:lnTo>
                  <a:lnTo>
                    <a:pt x="123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7" y="88"/>
                  </a:lnTo>
                  <a:lnTo>
                    <a:pt x="143" y="94"/>
                  </a:lnTo>
                  <a:lnTo>
                    <a:pt x="150" y="102"/>
                  </a:lnTo>
                  <a:lnTo>
                    <a:pt x="156" y="110"/>
                  </a:lnTo>
                  <a:lnTo>
                    <a:pt x="162" y="110"/>
                  </a:lnTo>
                  <a:lnTo>
                    <a:pt x="162" y="116"/>
                  </a:lnTo>
                  <a:lnTo>
                    <a:pt x="169" y="116"/>
                  </a:lnTo>
                  <a:lnTo>
                    <a:pt x="176" y="124"/>
                  </a:lnTo>
                  <a:lnTo>
                    <a:pt x="182" y="124"/>
                  </a:lnTo>
                  <a:lnTo>
                    <a:pt x="182" y="132"/>
                  </a:lnTo>
                  <a:lnTo>
                    <a:pt x="189" y="138"/>
                  </a:lnTo>
                  <a:lnTo>
                    <a:pt x="182" y="146"/>
                  </a:lnTo>
                  <a:lnTo>
                    <a:pt x="0" y="146"/>
                  </a:lnTo>
                  <a:lnTo>
                    <a:pt x="0" y="29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27" y="29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20" y="15"/>
                  </a:lnTo>
                  <a:lnTo>
                    <a:pt x="13" y="15"/>
                  </a:lnTo>
                  <a:lnTo>
                    <a:pt x="7" y="15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04" name="Freeform 101"/>
            <p:cNvSpPr>
              <a:spLocks/>
            </p:cNvSpPr>
            <p:nvPr/>
          </p:nvSpPr>
          <p:spPr bwMode="auto">
            <a:xfrm>
              <a:off x="762000" y="4340225"/>
              <a:ext cx="106363" cy="63500"/>
            </a:xfrm>
            <a:custGeom>
              <a:avLst/>
              <a:gdLst>
                <a:gd name="T0" fmla="*/ 2147483647 w 66"/>
                <a:gd name="T1" fmla="*/ 2147483647 h 36"/>
                <a:gd name="T2" fmla="*/ 2147483647 w 66"/>
                <a:gd name="T3" fmla="*/ 2147483647 h 36"/>
                <a:gd name="T4" fmla="*/ 0 w 66"/>
                <a:gd name="T5" fmla="*/ 2147483647 h 36"/>
                <a:gd name="T6" fmla="*/ 0 w 66"/>
                <a:gd name="T7" fmla="*/ 2147483647 h 36"/>
                <a:gd name="T8" fmla="*/ 0 w 66"/>
                <a:gd name="T9" fmla="*/ 2147483647 h 36"/>
                <a:gd name="T10" fmla="*/ 0 w 66"/>
                <a:gd name="T11" fmla="*/ 2147483647 h 36"/>
                <a:gd name="T12" fmla="*/ 0 w 66"/>
                <a:gd name="T13" fmla="*/ 2147483647 h 36"/>
                <a:gd name="T14" fmla="*/ 2147483647 w 66"/>
                <a:gd name="T15" fmla="*/ 2147483647 h 36"/>
                <a:gd name="T16" fmla="*/ 2147483647 w 66"/>
                <a:gd name="T17" fmla="*/ 2147483647 h 36"/>
                <a:gd name="T18" fmla="*/ 2147483647 w 66"/>
                <a:gd name="T19" fmla="*/ 2147483647 h 36"/>
                <a:gd name="T20" fmla="*/ 2147483647 w 66"/>
                <a:gd name="T21" fmla="*/ 2147483647 h 36"/>
                <a:gd name="T22" fmla="*/ 2147483647 w 66"/>
                <a:gd name="T23" fmla="*/ 2147483647 h 36"/>
                <a:gd name="T24" fmla="*/ 2147483647 w 66"/>
                <a:gd name="T25" fmla="*/ 2147483647 h 36"/>
                <a:gd name="T26" fmla="*/ 2147483647 w 66"/>
                <a:gd name="T27" fmla="*/ 2147483647 h 36"/>
                <a:gd name="T28" fmla="*/ 2147483647 w 66"/>
                <a:gd name="T29" fmla="*/ 2147483647 h 36"/>
                <a:gd name="T30" fmla="*/ 2147483647 w 66"/>
                <a:gd name="T31" fmla="*/ 2147483647 h 36"/>
                <a:gd name="T32" fmla="*/ 2147483647 w 66"/>
                <a:gd name="T33" fmla="*/ 2147483647 h 36"/>
                <a:gd name="T34" fmla="*/ 2147483647 w 66"/>
                <a:gd name="T35" fmla="*/ 2147483647 h 36"/>
                <a:gd name="T36" fmla="*/ 2147483647 w 66"/>
                <a:gd name="T37" fmla="*/ 2147483647 h 36"/>
                <a:gd name="T38" fmla="*/ 2147483647 w 66"/>
                <a:gd name="T39" fmla="*/ 0 h 36"/>
                <a:gd name="T40" fmla="*/ 2147483647 w 66"/>
                <a:gd name="T41" fmla="*/ 2147483647 h 36"/>
                <a:gd name="T42" fmla="*/ 2147483647 w 66"/>
                <a:gd name="T43" fmla="*/ 2147483647 h 36"/>
                <a:gd name="T44" fmla="*/ 2147483647 w 66"/>
                <a:gd name="T45" fmla="*/ 2147483647 h 36"/>
                <a:gd name="T46" fmla="*/ 2147483647 w 66"/>
                <a:gd name="T47" fmla="*/ 2147483647 h 36"/>
                <a:gd name="T48" fmla="*/ 2147483647 w 66"/>
                <a:gd name="T49" fmla="*/ 2147483647 h 36"/>
                <a:gd name="T50" fmla="*/ 2147483647 w 66"/>
                <a:gd name="T51" fmla="*/ 2147483647 h 36"/>
                <a:gd name="T52" fmla="*/ 2147483647 w 66"/>
                <a:gd name="T53" fmla="*/ 2147483647 h 36"/>
                <a:gd name="T54" fmla="*/ 2147483647 w 66"/>
                <a:gd name="T55" fmla="*/ 2147483647 h 36"/>
                <a:gd name="T56" fmla="*/ 2147483647 w 66"/>
                <a:gd name="T57" fmla="*/ 2147483647 h 36"/>
                <a:gd name="T58" fmla="*/ 2147483647 w 66"/>
                <a:gd name="T59" fmla="*/ 2147483647 h 36"/>
                <a:gd name="T60" fmla="*/ 2147483647 w 66"/>
                <a:gd name="T61" fmla="*/ 2147483647 h 36"/>
                <a:gd name="T62" fmla="*/ 2147483647 w 66"/>
                <a:gd name="T63" fmla="*/ 2147483647 h 36"/>
                <a:gd name="T64" fmla="*/ 2147483647 w 66"/>
                <a:gd name="T65" fmla="*/ 2147483647 h 36"/>
                <a:gd name="T66" fmla="*/ 2147483647 w 66"/>
                <a:gd name="T67" fmla="*/ 2147483647 h 36"/>
                <a:gd name="T68" fmla="*/ 2147483647 w 66"/>
                <a:gd name="T69" fmla="*/ 2147483647 h 36"/>
                <a:gd name="T70" fmla="*/ 2147483647 w 66"/>
                <a:gd name="T71" fmla="*/ 2147483647 h 36"/>
                <a:gd name="T72" fmla="*/ 2147483647 w 66"/>
                <a:gd name="T73" fmla="*/ 2147483647 h 36"/>
                <a:gd name="T74" fmla="*/ 2147483647 w 66"/>
                <a:gd name="T75" fmla="*/ 2147483647 h 36"/>
                <a:gd name="T76" fmla="*/ 2147483647 w 66"/>
                <a:gd name="T77" fmla="*/ 2147483647 h 36"/>
                <a:gd name="T78" fmla="*/ 2147483647 w 66"/>
                <a:gd name="T79" fmla="*/ 2147483647 h 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6"/>
                <a:gd name="T121" fmla="*/ 0 h 36"/>
                <a:gd name="T122" fmla="*/ 66 w 66"/>
                <a:gd name="T123" fmla="*/ 36 h 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6" h="36">
                  <a:moveTo>
                    <a:pt x="66" y="28"/>
                  </a:moveTo>
                  <a:lnTo>
                    <a:pt x="66" y="36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7" y="6"/>
                  </a:lnTo>
                  <a:lnTo>
                    <a:pt x="14" y="6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20" y="14"/>
                  </a:lnTo>
                  <a:lnTo>
                    <a:pt x="27" y="14"/>
                  </a:lnTo>
                  <a:lnTo>
                    <a:pt x="34" y="14"/>
                  </a:lnTo>
                  <a:lnTo>
                    <a:pt x="39" y="14"/>
                  </a:lnTo>
                  <a:lnTo>
                    <a:pt x="34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59" y="28"/>
                  </a:lnTo>
                  <a:lnTo>
                    <a:pt x="66" y="2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05" name="Rectangle 102"/>
            <p:cNvSpPr>
              <a:spLocks noChangeArrowheads="1"/>
            </p:cNvSpPr>
            <p:nvPr/>
          </p:nvSpPr>
          <p:spPr bwMode="auto">
            <a:xfrm>
              <a:off x="868363" y="6226175"/>
              <a:ext cx="415925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6" name="Rectangle 103"/>
            <p:cNvSpPr>
              <a:spLocks noChangeArrowheads="1"/>
            </p:cNvSpPr>
            <p:nvPr/>
          </p:nvSpPr>
          <p:spPr bwMode="auto">
            <a:xfrm>
              <a:off x="868363" y="622617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7" name="Rectangle 104"/>
            <p:cNvSpPr>
              <a:spLocks noChangeArrowheads="1"/>
            </p:cNvSpPr>
            <p:nvPr/>
          </p:nvSpPr>
          <p:spPr bwMode="auto">
            <a:xfrm>
              <a:off x="868363" y="5954713"/>
              <a:ext cx="415925" cy="27146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8" name="Rectangle 105"/>
            <p:cNvSpPr>
              <a:spLocks noChangeArrowheads="1"/>
            </p:cNvSpPr>
            <p:nvPr/>
          </p:nvSpPr>
          <p:spPr bwMode="auto">
            <a:xfrm>
              <a:off x="868363" y="5954713"/>
              <a:ext cx="4159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9" name="Rectangle 106"/>
            <p:cNvSpPr>
              <a:spLocks noChangeArrowheads="1"/>
            </p:cNvSpPr>
            <p:nvPr/>
          </p:nvSpPr>
          <p:spPr bwMode="auto">
            <a:xfrm>
              <a:off x="868363" y="5695950"/>
              <a:ext cx="415925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0" name="Rectangle 107"/>
            <p:cNvSpPr>
              <a:spLocks noChangeArrowheads="1"/>
            </p:cNvSpPr>
            <p:nvPr/>
          </p:nvSpPr>
          <p:spPr bwMode="auto">
            <a:xfrm>
              <a:off x="868363" y="5695950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1" name="Rectangle 108"/>
            <p:cNvSpPr>
              <a:spLocks noChangeArrowheads="1"/>
            </p:cNvSpPr>
            <p:nvPr/>
          </p:nvSpPr>
          <p:spPr bwMode="auto">
            <a:xfrm>
              <a:off x="1284288" y="6484938"/>
              <a:ext cx="428625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2" name="Rectangle 109"/>
            <p:cNvSpPr>
              <a:spLocks noChangeArrowheads="1"/>
            </p:cNvSpPr>
            <p:nvPr/>
          </p:nvSpPr>
          <p:spPr bwMode="auto">
            <a:xfrm>
              <a:off x="1284288" y="6484938"/>
              <a:ext cx="4286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3" name="Rectangle 110"/>
            <p:cNvSpPr>
              <a:spLocks noChangeArrowheads="1"/>
            </p:cNvSpPr>
            <p:nvPr/>
          </p:nvSpPr>
          <p:spPr bwMode="auto">
            <a:xfrm>
              <a:off x="1284288" y="6226175"/>
              <a:ext cx="4286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4" name="Rectangle 111"/>
            <p:cNvSpPr>
              <a:spLocks noChangeArrowheads="1"/>
            </p:cNvSpPr>
            <p:nvPr/>
          </p:nvSpPr>
          <p:spPr bwMode="auto">
            <a:xfrm>
              <a:off x="1284288" y="6226175"/>
              <a:ext cx="4286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5" name="Rectangle 112"/>
            <p:cNvSpPr>
              <a:spLocks noChangeArrowheads="1"/>
            </p:cNvSpPr>
            <p:nvPr/>
          </p:nvSpPr>
          <p:spPr bwMode="auto">
            <a:xfrm>
              <a:off x="1284288" y="5954713"/>
              <a:ext cx="428625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6" name="Rectangle 113"/>
            <p:cNvSpPr>
              <a:spLocks noChangeArrowheads="1"/>
            </p:cNvSpPr>
            <p:nvPr/>
          </p:nvSpPr>
          <p:spPr bwMode="auto">
            <a:xfrm>
              <a:off x="1284288" y="5954713"/>
              <a:ext cx="4286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7" name="Rectangle 114"/>
            <p:cNvSpPr>
              <a:spLocks noChangeArrowheads="1"/>
            </p:cNvSpPr>
            <p:nvPr/>
          </p:nvSpPr>
          <p:spPr bwMode="auto">
            <a:xfrm>
              <a:off x="2130425" y="5695950"/>
              <a:ext cx="4159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8" name="Rectangle 115"/>
            <p:cNvSpPr>
              <a:spLocks noChangeArrowheads="1"/>
            </p:cNvSpPr>
            <p:nvPr/>
          </p:nvSpPr>
          <p:spPr bwMode="auto">
            <a:xfrm>
              <a:off x="2130425" y="5695950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9" name="Rectangle 116"/>
            <p:cNvSpPr>
              <a:spLocks noChangeArrowheads="1"/>
            </p:cNvSpPr>
            <p:nvPr/>
          </p:nvSpPr>
          <p:spPr bwMode="auto">
            <a:xfrm>
              <a:off x="2546350" y="5954713"/>
              <a:ext cx="417513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0" name="Rectangle 117"/>
            <p:cNvSpPr>
              <a:spLocks noChangeArrowheads="1"/>
            </p:cNvSpPr>
            <p:nvPr/>
          </p:nvSpPr>
          <p:spPr bwMode="auto">
            <a:xfrm>
              <a:off x="2546350" y="5954713"/>
              <a:ext cx="417513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1" name="Rectangle 118"/>
            <p:cNvSpPr>
              <a:spLocks noChangeArrowheads="1"/>
            </p:cNvSpPr>
            <p:nvPr/>
          </p:nvSpPr>
          <p:spPr bwMode="auto">
            <a:xfrm>
              <a:off x="3392488" y="6484938"/>
              <a:ext cx="415925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2" name="Rectangle 119"/>
            <p:cNvSpPr>
              <a:spLocks noChangeArrowheads="1"/>
            </p:cNvSpPr>
            <p:nvPr/>
          </p:nvSpPr>
          <p:spPr bwMode="auto">
            <a:xfrm>
              <a:off x="3392488" y="648493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3" name="Rectangle 120"/>
            <p:cNvSpPr>
              <a:spLocks noChangeArrowheads="1"/>
            </p:cNvSpPr>
            <p:nvPr/>
          </p:nvSpPr>
          <p:spPr bwMode="auto">
            <a:xfrm>
              <a:off x="3808413" y="6484938"/>
              <a:ext cx="419100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4" name="Rectangle 121"/>
            <p:cNvSpPr>
              <a:spLocks noChangeArrowheads="1"/>
            </p:cNvSpPr>
            <p:nvPr/>
          </p:nvSpPr>
          <p:spPr bwMode="auto">
            <a:xfrm>
              <a:off x="3808413" y="6484938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5" name="Rectangle 122"/>
            <p:cNvSpPr>
              <a:spLocks noChangeArrowheads="1"/>
            </p:cNvSpPr>
            <p:nvPr/>
          </p:nvSpPr>
          <p:spPr bwMode="auto">
            <a:xfrm>
              <a:off x="4227513" y="6484938"/>
              <a:ext cx="0" cy="368300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66"/>
                </a:solidFill>
                <a:cs typeface="+mn-cs"/>
              </a:endParaRPr>
            </a:p>
          </p:txBody>
        </p:sp>
        <p:sp>
          <p:nvSpPr>
            <p:cNvPr id="4226" name="Rectangle 123"/>
            <p:cNvSpPr>
              <a:spLocks noChangeArrowheads="1"/>
            </p:cNvSpPr>
            <p:nvPr/>
          </p:nvSpPr>
          <p:spPr bwMode="auto">
            <a:xfrm>
              <a:off x="4227513" y="6484938"/>
              <a:ext cx="415925" cy="257175"/>
            </a:xfrm>
            <a:prstGeom prst="rect">
              <a:avLst/>
            </a:prstGeom>
            <a:solidFill>
              <a:srgbClr val="000066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7" name="Rectangle 124"/>
            <p:cNvSpPr>
              <a:spLocks noChangeArrowheads="1"/>
            </p:cNvSpPr>
            <p:nvPr/>
          </p:nvSpPr>
          <p:spPr bwMode="auto">
            <a:xfrm>
              <a:off x="4227513" y="6226175"/>
              <a:ext cx="4159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8" name="Rectangle 125"/>
            <p:cNvSpPr>
              <a:spLocks noChangeArrowheads="1"/>
            </p:cNvSpPr>
            <p:nvPr/>
          </p:nvSpPr>
          <p:spPr bwMode="auto">
            <a:xfrm>
              <a:off x="4227513" y="622617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9" name="Rectangle 126"/>
            <p:cNvSpPr>
              <a:spLocks noChangeArrowheads="1"/>
            </p:cNvSpPr>
            <p:nvPr/>
          </p:nvSpPr>
          <p:spPr bwMode="auto">
            <a:xfrm>
              <a:off x="4227513" y="5954713"/>
              <a:ext cx="415925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0" name="Rectangle 127"/>
            <p:cNvSpPr>
              <a:spLocks noChangeArrowheads="1"/>
            </p:cNvSpPr>
            <p:nvPr/>
          </p:nvSpPr>
          <p:spPr bwMode="auto">
            <a:xfrm>
              <a:off x="4227513" y="5954713"/>
              <a:ext cx="4159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1" name="Rectangle 128"/>
            <p:cNvSpPr>
              <a:spLocks noChangeArrowheads="1"/>
            </p:cNvSpPr>
            <p:nvPr/>
          </p:nvSpPr>
          <p:spPr bwMode="auto">
            <a:xfrm>
              <a:off x="3808413" y="6226175"/>
              <a:ext cx="419100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2" name="Rectangle 129"/>
            <p:cNvSpPr>
              <a:spLocks noChangeArrowheads="1"/>
            </p:cNvSpPr>
            <p:nvPr/>
          </p:nvSpPr>
          <p:spPr bwMode="auto">
            <a:xfrm>
              <a:off x="3808413" y="6226175"/>
              <a:ext cx="419100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3" name="Freeform 130"/>
            <p:cNvSpPr>
              <a:spLocks noEditPoints="1"/>
            </p:cNvSpPr>
            <p:nvPr/>
          </p:nvSpPr>
          <p:spPr bwMode="auto">
            <a:xfrm>
              <a:off x="449263" y="3937000"/>
              <a:ext cx="106362" cy="207963"/>
            </a:xfrm>
            <a:custGeom>
              <a:avLst/>
              <a:gdLst>
                <a:gd name="T0" fmla="*/ 0 w 66"/>
                <a:gd name="T1" fmla="*/ 2147483647 h 117"/>
                <a:gd name="T2" fmla="*/ 0 w 66"/>
                <a:gd name="T3" fmla="*/ 2147483647 h 117"/>
                <a:gd name="T4" fmla="*/ 0 w 66"/>
                <a:gd name="T5" fmla="*/ 0 h 117"/>
                <a:gd name="T6" fmla="*/ 0 w 66"/>
                <a:gd name="T7" fmla="*/ 2147483647 h 117"/>
                <a:gd name="T8" fmla="*/ 0 w 66"/>
                <a:gd name="T9" fmla="*/ 2147483647 h 117"/>
                <a:gd name="T10" fmla="*/ 0 w 66"/>
                <a:gd name="T11" fmla="*/ 2147483647 h 117"/>
                <a:gd name="T12" fmla="*/ 2147483647 w 66"/>
                <a:gd name="T13" fmla="*/ 2147483647 h 117"/>
                <a:gd name="T14" fmla="*/ 0 w 66"/>
                <a:gd name="T15" fmla="*/ 2147483647 h 117"/>
                <a:gd name="T16" fmla="*/ 0 w 66"/>
                <a:gd name="T17" fmla="*/ 2147483647 h 117"/>
                <a:gd name="T18" fmla="*/ 2147483647 w 66"/>
                <a:gd name="T19" fmla="*/ 2147483647 h 117"/>
                <a:gd name="T20" fmla="*/ 2147483647 w 66"/>
                <a:gd name="T21" fmla="*/ 2147483647 h 117"/>
                <a:gd name="T22" fmla="*/ 2147483647 w 66"/>
                <a:gd name="T23" fmla="*/ 2147483647 h 117"/>
                <a:gd name="T24" fmla="*/ 2147483647 w 66"/>
                <a:gd name="T25" fmla="*/ 2147483647 h 117"/>
                <a:gd name="T26" fmla="*/ 2147483647 w 66"/>
                <a:gd name="T27" fmla="*/ 2147483647 h 117"/>
                <a:gd name="T28" fmla="*/ 2147483647 w 66"/>
                <a:gd name="T29" fmla="*/ 2147483647 h 117"/>
                <a:gd name="T30" fmla="*/ 2147483647 w 66"/>
                <a:gd name="T31" fmla="*/ 2147483647 h 117"/>
                <a:gd name="T32" fmla="*/ 2147483647 w 66"/>
                <a:gd name="T33" fmla="*/ 2147483647 h 117"/>
                <a:gd name="T34" fmla="*/ 2147483647 w 66"/>
                <a:gd name="T35" fmla="*/ 2147483647 h 117"/>
                <a:gd name="T36" fmla="*/ 2147483647 w 66"/>
                <a:gd name="T37" fmla="*/ 2147483647 h 117"/>
                <a:gd name="T38" fmla="*/ 2147483647 w 66"/>
                <a:gd name="T39" fmla="*/ 2147483647 h 117"/>
                <a:gd name="T40" fmla="*/ 2147483647 w 66"/>
                <a:gd name="T41" fmla="*/ 2147483647 h 117"/>
                <a:gd name="T42" fmla="*/ 2147483647 w 66"/>
                <a:gd name="T43" fmla="*/ 2147483647 h 117"/>
                <a:gd name="T44" fmla="*/ 2147483647 w 66"/>
                <a:gd name="T45" fmla="*/ 2147483647 h 117"/>
                <a:gd name="T46" fmla="*/ 2147483647 w 66"/>
                <a:gd name="T47" fmla="*/ 2147483647 h 117"/>
                <a:gd name="T48" fmla="*/ 2147483647 w 66"/>
                <a:gd name="T49" fmla="*/ 2147483647 h 117"/>
                <a:gd name="T50" fmla="*/ 2147483647 w 66"/>
                <a:gd name="T51" fmla="*/ 2147483647 h 117"/>
                <a:gd name="T52" fmla="*/ 2147483647 w 66"/>
                <a:gd name="T53" fmla="*/ 2147483647 h 117"/>
                <a:gd name="T54" fmla="*/ 2147483647 w 66"/>
                <a:gd name="T55" fmla="*/ 2147483647 h 117"/>
                <a:gd name="T56" fmla="*/ 2147483647 w 66"/>
                <a:gd name="T57" fmla="*/ 2147483647 h 117"/>
                <a:gd name="T58" fmla="*/ 2147483647 w 66"/>
                <a:gd name="T59" fmla="*/ 2147483647 h 117"/>
                <a:gd name="T60" fmla="*/ 2147483647 w 66"/>
                <a:gd name="T61" fmla="*/ 2147483647 h 1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6"/>
                <a:gd name="T94" fmla="*/ 0 h 117"/>
                <a:gd name="T95" fmla="*/ 66 w 66"/>
                <a:gd name="T96" fmla="*/ 117 h 11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6" h="117">
                  <a:moveTo>
                    <a:pt x="0" y="22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2"/>
                  </a:lnTo>
                  <a:close/>
                  <a:moveTo>
                    <a:pt x="66" y="117"/>
                  </a:moveTo>
                  <a:lnTo>
                    <a:pt x="0" y="117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13" y="58"/>
                  </a:lnTo>
                  <a:lnTo>
                    <a:pt x="13" y="66"/>
                  </a:lnTo>
                  <a:lnTo>
                    <a:pt x="20" y="66"/>
                  </a:lnTo>
                  <a:lnTo>
                    <a:pt x="27" y="66"/>
                  </a:lnTo>
                  <a:lnTo>
                    <a:pt x="20" y="66"/>
                  </a:lnTo>
                  <a:lnTo>
                    <a:pt x="27" y="66"/>
                  </a:lnTo>
                  <a:lnTo>
                    <a:pt x="32" y="66"/>
                  </a:lnTo>
                  <a:lnTo>
                    <a:pt x="32" y="74"/>
                  </a:lnTo>
                  <a:lnTo>
                    <a:pt x="39" y="74"/>
                  </a:lnTo>
                  <a:lnTo>
                    <a:pt x="46" y="74"/>
                  </a:lnTo>
                  <a:lnTo>
                    <a:pt x="46" y="80"/>
                  </a:lnTo>
                  <a:lnTo>
                    <a:pt x="46" y="88"/>
                  </a:lnTo>
                  <a:lnTo>
                    <a:pt x="46" y="96"/>
                  </a:lnTo>
                  <a:lnTo>
                    <a:pt x="39" y="96"/>
                  </a:lnTo>
                  <a:lnTo>
                    <a:pt x="39" y="102"/>
                  </a:lnTo>
                  <a:lnTo>
                    <a:pt x="46" y="102"/>
                  </a:lnTo>
                  <a:lnTo>
                    <a:pt x="46" y="110"/>
                  </a:lnTo>
                  <a:lnTo>
                    <a:pt x="52" y="110"/>
                  </a:lnTo>
                  <a:lnTo>
                    <a:pt x="59" y="110"/>
                  </a:lnTo>
                  <a:lnTo>
                    <a:pt x="66" y="110"/>
                  </a:lnTo>
                  <a:lnTo>
                    <a:pt x="66" y="11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34" name="Oval 131"/>
            <p:cNvSpPr>
              <a:spLocks noChangeArrowheads="1"/>
            </p:cNvSpPr>
            <p:nvPr/>
          </p:nvSpPr>
          <p:spPr bwMode="auto">
            <a:xfrm>
              <a:off x="449263" y="3989388"/>
              <a:ext cx="1587" cy="3175"/>
            </a:xfrm>
            <a:prstGeom prst="ellipse">
              <a:avLst/>
            </a:prstGeom>
            <a:noFill/>
            <a:ln w="476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5" name="Freeform 132"/>
            <p:cNvSpPr>
              <a:spLocks/>
            </p:cNvSpPr>
            <p:nvPr/>
          </p:nvSpPr>
          <p:spPr bwMode="auto">
            <a:xfrm>
              <a:off x="449263" y="3937000"/>
              <a:ext cx="1587" cy="39688"/>
            </a:xfrm>
            <a:custGeom>
              <a:avLst/>
              <a:gdLst>
                <a:gd name="T0" fmla="*/ 0 w 1407"/>
                <a:gd name="T1" fmla="*/ 2147483647 h 22"/>
                <a:gd name="T2" fmla="*/ 0 w 1407"/>
                <a:gd name="T3" fmla="*/ 2147483647 h 22"/>
                <a:gd name="T4" fmla="*/ 0 w 1407"/>
                <a:gd name="T5" fmla="*/ 2147483647 h 22"/>
                <a:gd name="T6" fmla="*/ 0 w 1407"/>
                <a:gd name="T7" fmla="*/ 0 h 22"/>
                <a:gd name="T8" fmla="*/ 0 w 1407"/>
                <a:gd name="T9" fmla="*/ 2147483647 h 22"/>
                <a:gd name="T10" fmla="*/ 0 w 1407"/>
                <a:gd name="T11" fmla="*/ 2147483647 h 22"/>
                <a:gd name="T12" fmla="*/ 0 w 1407"/>
                <a:gd name="T13" fmla="*/ 2147483647 h 22"/>
                <a:gd name="T14" fmla="*/ 0 w 1407"/>
                <a:gd name="T15" fmla="*/ 2147483647 h 22"/>
                <a:gd name="T16" fmla="*/ 0 w 1407"/>
                <a:gd name="T17" fmla="*/ 2147483647 h 22"/>
                <a:gd name="T18" fmla="*/ 0 w 1407"/>
                <a:gd name="T19" fmla="*/ 2147483647 h 22"/>
                <a:gd name="T20" fmla="*/ 0 w 1407"/>
                <a:gd name="T21" fmla="*/ 2147483647 h 22"/>
                <a:gd name="T22" fmla="*/ 0 w 1407"/>
                <a:gd name="T23" fmla="*/ 2147483647 h 22"/>
                <a:gd name="T24" fmla="*/ 0 w 1407"/>
                <a:gd name="T25" fmla="*/ 2147483647 h 22"/>
                <a:gd name="T26" fmla="*/ 0 w 1407"/>
                <a:gd name="T27" fmla="*/ 2147483647 h 22"/>
                <a:gd name="T28" fmla="*/ 0 w 1407"/>
                <a:gd name="T29" fmla="*/ 2147483647 h 22"/>
                <a:gd name="T30" fmla="*/ 0 w 1407"/>
                <a:gd name="T31" fmla="*/ 2147483647 h 22"/>
                <a:gd name="T32" fmla="*/ 0 w 1407"/>
                <a:gd name="T33" fmla="*/ 2147483647 h 22"/>
                <a:gd name="T34" fmla="*/ 0 w 1407"/>
                <a:gd name="T35" fmla="*/ 2147483647 h 22"/>
                <a:gd name="T36" fmla="*/ 0 w 1407"/>
                <a:gd name="T37" fmla="*/ 2147483647 h 22"/>
                <a:gd name="T38" fmla="*/ 0 w 1407"/>
                <a:gd name="T39" fmla="*/ 2147483647 h 22"/>
                <a:gd name="T40" fmla="*/ 0 w 1407"/>
                <a:gd name="T41" fmla="*/ 2147483647 h 22"/>
                <a:gd name="T42" fmla="*/ 0 w 1407"/>
                <a:gd name="T43" fmla="*/ 2147483647 h 22"/>
                <a:gd name="T44" fmla="*/ 0 w 1407"/>
                <a:gd name="T45" fmla="*/ 2147483647 h 22"/>
                <a:gd name="T46" fmla="*/ 0 w 1407"/>
                <a:gd name="T47" fmla="*/ 2147483647 h 22"/>
                <a:gd name="T48" fmla="*/ 0 w 1407"/>
                <a:gd name="T49" fmla="*/ 2147483647 h 22"/>
                <a:gd name="T50" fmla="*/ 0 w 1407"/>
                <a:gd name="T51" fmla="*/ 2147483647 h 22"/>
                <a:gd name="T52" fmla="*/ 0 w 1407"/>
                <a:gd name="T53" fmla="*/ 2147483647 h 22"/>
                <a:gd name="T54" fmla="*/ 0 w 1407"/>
                <a:gd name="T55" fmla="*/ 2147483647 h 22"/>
                <a:gd name="T56" fmla="*/ 0 w 1407"/>
                <a:gd name="T57" fmla="*/ 2147483647 h 22"/>
                <a:gd name="T58" fmla="*/ 0 w 1407"/>
                <a:gd name="T59" fmla="*/ 2147483647 h 22"/>
                <a:gd name="T60" fmla="*/ 0 w 1407"/>
                <a:gd name="T61" fmla="*/ 2147483647 h 22"/>
                <a:gd name="T62" fmla="*/ 0 w 1407"/>
                <a:gd name="T63" fmla="*/ 2147483647 h 22"/>
                <a:gd name="T64" fmla="*/ 0 w 140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07"/>
                <a:gd name="T100" fmla="*/ 0 h 22"/>
                <a:gd name="T101" fmla="*/ 1407 w 140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07" h="22">
                  <a:moveTo>
                    <a:pt x="0" y="22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36" name="Freeform 133"/>
            <p:cNvSpPr>
              <a:spLocks/>
            </p:cNvSpPr>
            <p:nvPr/>
          </p:nvSpPr>
          <p:spPr bwMode="auto">
            <a:xfrm>
              <a:off x="449263" y="4040188"/>
              <a:ext cx="106362" cy="104775"/>
            </a:xfrm>
            <a:custGeom>
              <a:avLst/>
              <a:gdLst>
                <a:gd name="T0" fmla="*/ 2147483647 w 66"/>
                <a:gd name="T1" fmla="*/ 2147483647 h 59"/>
                <a:gd name="T2" fmla="*/ 0 w 66"/>
                <a:gd name="T3" fmla="*/ 0 h 59"/>
                <a:gd name="T4" fmla="*/ 0 w 66"/>
                <a:gd name="T5" fmla="*/ 0 h 59"/>
                <a:gd name="T6" fmla="*/ 0 w 66"/>
                <a:gd name="T7" fmla="*/ 0 h 59"/>
                <a:gd name="T8" fmla="*/ 0 w 66"/>
                <a:gd name="T9" fmla="*/ 0 h 59"/>
                <a:gd name="T10" fmla="*/ 0 w 66"/>
                <a:gd name="T11" fmla="*/ 0 h 59"/>
                <a:gd name="T12" fmla="*/ 0 w 66"/>
                <a:gd name="T13" fmla="*/ 0 h 59"/>
                <a:gd name="T14" fmla="*/ 0 w 66"/>
                <a:gd name="T15" fmla="*/ 0 h 59"/>
                <a:gd name="T16" fmla="*/ 0 w 66"/>
                <a:gd name="T17" fmla="*/ 0 h 59"/>
                <a:gd name="T18" fmla="*/ 0 w 66"/>
                <a:gd name="T19" fmla="*/ 0 h 59"/>
                <a:gd name="T20" fmla="*/ 2147483647 w 66"/>
                <a:gd name="T21" fmla="*/ 0 h 59"/>
                <a:gd name="T22" fmla="*/ 2147483647 w 66"/>
                <a:gd name="T23" fmla="*/ 0 h 59"/>
                <a:gd name="T24" fmla="*/ 2147483647 w 66"/>
                <a:gd name="T25" fmla="*/ 0 h 59"/>
                <a:gd name="T26" fmla="*/ 2147483647 w 66"/>
                <a:gd name="T27" fmla="*/ 0 h 59"/>
                <a:gd name="T28" fmla="*/ 2147483647 w 66"/>
                <a:gd name="T29" fmla="*/ 0 h 59"/>
                <a:gd name="T30" fmla="*/ 2147483647 w 66"/>
                <a:gd name="T31" fmla="*/ 0 h 59"/>
                <a:gd name="T32" fmla="*/ 2147483647 w 66"/>
                <a:gd name="T33" fmla="*/ 0 h 59"/>
                <a:gd name="T34" fmla="*/ 2147483647 w 66"/>
                <a:gd name="T35" fmla="*/ 0 h 59"/>
                <a:gd name="T36" fmla="*/ 2147483647 w 66"/>
                <a:gd name="T37" fmla="*/ 0 h 59"/>
                <a:gd name="T38" fmla="*/ 2147483647 w 66"/>
                <a:gd name="T39" fmla="*/ 0 h 59"/>
                <a:gd name="T40" fmla="*/ 2147483647 w 66"/>
                <a:gd name="T41" fmla="*/ 2147483647 h 59"/>
                <a:gd name="T42" fmla="*/ 2147483647 w 66"/>
                <a:gd name="T43" fmla="*/ 2147483647 h 59"/>
                <a:gd name="T44" fmla="*/ 2147483647 w 66"/>
                <a:gd name="T45" fmla="*/ 2147483647 h 59"/>
                <a:gd name="T46" fmla="*/ 2147483647 w 66"/>
                <a:gd name="T47" fmla="*/ 2147483647 h 59"/>
                <a:gd name="T48" fmla="*/ 2147483647 w 66"/>
                <a:gd name="T49" fmla="*/ 2147483647 h 59"/>
                <a:gd name="T50" fmla="*/ 2147483647 w 66"/>
                <a:gd name="T51" fmla="*/ 2147483647 h 59"/>
                <a:gd name="T52" fmla="*/ 2147483647 w 66"/>
                <a:gd name="T53" fmla="*/ 2147483647 h 59"/>
                <a:gd name="T54" fmla="*/ 2147483647 w 66"/>
                <a:gd name="T55" fmla="*/ 2147483647 h 59"/>
                <a:gd name="T56" fmla="*/ 2147483647 w 66"/>
                <a:gd name="T57" fmla="*/ 2147483647 h 59"/>
                <a:gd name="T58" fmla="*/ 2147483647 w 66"/>
                <a:gd name="T59" fmla="*/ 2147483647 h 59"/>
                <a:gd name="T60" fmla="*/ 2147483647 w 66"/>
                <a:gd name="T61" fmla="*/ 2147483647 h 59"/>
                <a:gd name="T62" fmla="*/ 2147483647 w 66"/>
                <a:gd name="T63" fmla="*/ 2147483647 h 59"/>
                <a:gd name="T64" fmla="*/ 2147483647 w 66"/>
                <a:gd name="T65" fmla="*/ 2147483647 h 59"/>
                <a:gd name="T66" fmla="*/ 2147483647 w 66"/>
                <a:gd name="T67" fmla="*/ 2147483647 h 59"/>
                <a:gd name="T68" fmla="*/ 2147483647 w 66"/>
                <a:gd name="T69" fmla="*/ 2147483647 h 59"/>
                <a:gd name="T70" fmla="*/ 2147483647 w 66"/>
                <a:gd name="T71" fmla="*/ 2147483647 h 59"/>
                <a:gd name="T72" fmla="*/ 2147483647 w 66"/>
                <a:gd name="T73" fmla="*/ 2147483647 h 59"/>
                <a:gd name="T74" fmla="*/ 2147483647 w 66"/>
                <a:gd name="T75" fmla="*/ 2147483647 h 59"/>
                <a:gd name="T76" fmla="*/ 2147483647 w 66"/>
                <a:gd name="T77" fmla="*/ 2147483647 h 59"/>
                <a:gd name="T78" fmla="*/ 2147483647 w 66"/>
                <a:gd name="T79" fmla="*/ 2147483647 h 59"/>
                <a:gd name="T80" fmla="*/ 2147483647 w 66"/>
                <a:gd name="T81" fmla="*/ 2147483647 h 59"/>
                <a:gd name="T82" fmla="*/ 2147483647 w 66"/>
                <a:gd name="T83" fmla="*/ 2147483647 h 59"/>
                <a:gd name="T84" fmla="*/ 2147483647 w 66"/>
                <a:gd name="T85" fmla="*/ 2147483647 h 59"/>
                <a:gd name="T86" fmla="*/ 2147483647 w 66"/>
                <a:gd name="T87" fmla="*/ 2147483647 h 59"/>
                <a:gd name="T88" fmla="*/ 2147483647 w 66"/>
                <a:gd name="T89" fmla="*/ 2147483647 h 59"/>
                <a:gd name="T90" fmla="*/ 2147483647 w 66"/>
                <a:gd name="T91" fmla="*/ 2147483647 h 59"/>
                <a:gd name="T92" fmla="*/ 2147483647 w 66"/>
                <a:gd name="T93" fmla="*/ 2147483647 h 59"/>
                <a:gd name="T94" fmla="*/ 2147483647 w 66"/>
                <a:gd name="T95" fmla="*/ 2147483647 h 59"/>
                <a:gd name="T96" fmla="*/ 2147483647 w 66"/>
                <a:gd name="T97" fmla="*/ 2147483647 h 59"/>
                <a:gd name="T98" fmla="*/ 2147483647 w 66"/>
                <a:gd name="T99" fmla="*/ 2147483647 h 59"/>
                <a:gd name="T100" fmla="*/ 2147483647 w 66"/>
                <a:gd name="T101" fmla="*/ 2147483647 h 59"/>
                <a:gd name="T102" fmla="*/ 2147483647 w 66"/>
                <a:gd name="T103" fmla="*/ 2147483647 h 59"/>
                <a:gd name="T104" fmla="*/ 2147483647 w 66"/>
                <a:gd name="T105" fmla="*/ 2147483647 h 5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6"/>
                <a:gd name="T160" fmla="*/ 0 h 59"/>
                <a:gd name="T161" fmla="*/ 66 w 66"/>
                <a:gd name="T162" fmla="*/ 59 h 5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6" h="59">
                  <a:moveTo>
                    <a:pt x="66" y="59"/>
                  </a:moveTo>
                  <a:lnTo>
                    <a:pt x="66" y="59"/>
                  </a:lnTo>
                  <a:lnTo>
                    <a:pt x="0" y="59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32" y="8"/>
                  </a:lnTo>
                  <a:lnTo>
                    <a:pt x="32" y="16"/>
                  </a:lnTo>
                  <a:lnTo>
                    <a:pt x="39" y="16"/>
                  </a:lnTo>
                  <a:lnTo>
                    <a:pt x="46" y="16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46" y="38"/>
                  </a:lnTo>
                  <a:lnTo>
                    <a:pt x="39" y="38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52"/>
                  </a:lnTo>
                  <a:lnTo>
                    <a:pt x="52" y="52"/>
                  </a:lnTo>
                  <a:lnTo>
                    <a:pt x="59" y="52"/>
                  </a:lnTo>
                  <a:lnTo>
                    <a:pt x="66" y="52"/>
                  </a:lnTo>
                  <a:lnTo>
                    <a:pt x="66" y="5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37" name="Freeform 134"/>
            <p:cNvSpPr>
              <a:spLocks noEditPoints="1"/>
            </p:cNvSpPr>
            <p:nvPr/>
          </p:nvSpPr>
          <p:spPr bwMode="auto">
            <a:xfrm>
              <a:off x="449263" y="4919663"/>
              <a:ext cx="419100" cy="257175"/>
            </a:xfrm>
            <a:custGeom>
              <a:avLst/>
              <a:gdLst>
                <a:gd name="T0" fmla="*/ 0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2147483647 h 145"/>
                <a:gd name="T8" fmla="*/ 0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145"/>
                <a:gd name="T155" fmla="*/ 260 w 260"/>
                <a:gd name="T156" fmla="*/ 145 h 14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close/>
                  <a:moveTo>
                    <a:pt x="182" y="22"/>
                  </a:moveTo>
                  <a:lnTo>
                    <a:pt x="176" y="22"/>
                  </a:lnTo>
                  <a:lnTo>
                    <a:pt x="176" y="30"/>
                  </a:lnTo>
                  <a:lnTo>
                    <a:pt x="169" y="30"/>
                  </a:lnTo>
                  <a:lnTo>
                    <a:pt x="162" y="36"/>
                  </a:lnTo>
                  <a:lnTo>
                    <a:pt x="162" y="44"/>
                  </a:lnTo>
                  <a:lnTo>
                    <a:pt x="162" y="52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76" y="66"/>
                  </a:lnTo>
                  <a:lnTo>
                    <a:pt x="176" y="73"/>
                  </a:lnTo>
                  <a:lnTo>
                    <a:pt x="182" y="73"/>
                  </a:lnTo>
                  <a:lnTo>
                    <a:pt x="182" y="80"/>
                  </a:lnTo>
                  <a:lnTo>
                    <a:pt x="189" y="80"/>
                  </a:lnTo>
                  <a:lnTo>
                    <a:pt x="189" y="88"/>
                  </a:lnTo>
                  <a:lnTo>
                    <a:pt x="194" y="88"/>
                  </a:lnTo>
                  <a:lnTo>
                    <a:pt x="201" y="88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02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1" y="95"/>
                  </a:lnTo>
                  <a:lnTo>
                    <a:pt x="221" y="88"/>
                  </a:lnTo>
                  <a:lnTo>
                    <a:pt x="228" y="80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7" y="80"/>
                  </a:lnTo>
                  <a:lnTo>
                    <a:pt x="253" y="88"/>
                  </a:lnTo>
                  <a:lnTo>
                    <a:pt x="260" y="88"/>
                  </a:lnTo>
                  <a:lnTo>
                    <a:pt x="253" y="80"/>
                  </a:lnTo>
                  <a:lnTo>
                    <a:pt x="247" y="73"/>
                  </a:lnTo>
                  <a:lnTo>
                    <a:pt x="240" y="73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33" y="58"/>
                  </a:lnTo>
                  <a:lnTo>
                    <a:pt x="228" y="52"/>
                  </a:lnTo>
                  <a:lnTo>
                    <a:pt x="221" y="52"/>
                  </a:lnTo>
                  <a:lnTo>
                    <a:pt x="214" y="52"/>
                  </a:lnTo>
                  <a:lnTo>
                    <a:pt x="208" y="52"/>
                  </a:lnTo>
                  <a:lnTo>
                    <a:pt x="208" y="44"/>
                  </a:lnTo>
                  <a:lnTo>
                    <a:pt x="201" y="44"/>
                  </a:lnTo>
                  <a:lnTo>
                    <a:pt x="194" y="44"/>
                  </a:lnTo>
                  <a:lnTo>
                    <a:pt x="189" y="36"/>
                  </a:lnTo>
                  <a:lnTo>
                    <a:pt x="182" y="30"/>
                  </a:lnTo>
                  <a:lnTo>
                    <a:pt x="182" y="22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38" name="Rectangle 135"/>
            <p:cNvSpPr>
              <a:spLocks noChangeArrowheads="1"/>
            </p:cNvSpPr>
            <p:nvPr/>
          </p:nvSpPr>
          <p:spPr bwMode="auto">
            <a:xfrm>
              <a:off x="449263" y="4919663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9" name="Freeform 136"/>
            <p:cNvSpPr>
              <a:spLocks/>
            </p:cNvSpPr>
            <p:nvPr/>
          </p:nvSpPr>
          <p:spPr bwMode="auto">
            <a:xfrm>
              <a:off x="711200" y="4957763"/>
              <a:ext cx="157163" cy="142875"/>
            </a:xfrm>
            <a:custGeom>
              <a:avLst/>
              <a:gdLst>
                <a:gd name="T0" fmla="*/ 2147483647 w 98"/>
                <a:gd name="T1" fmla="*/ 0 h 80"/>
                <a:gd name="T2" fmla="*/ 2147483647 w 98"/>
                <a:gd name="T3" fmla="*/ 0 h 80"/>
                <a:gd name="T4" fmla="*/ 2147483647 w 98"/>
                <a:gd name="T5" fmla="*/ 0 h 80"/>
                <a:gd name="T6" fmla="*/ 2147483647 w 98"/>
                <a:gd name="T7" fmla="*/ 2147483647 h 80"/>
                <a:gd name="T8" fmla="*/ 2147483647 w 98"/>
                <a:gd name="T9" fmla="*/ 2147483647 h 80"/>
                <a:gd name="T10" fmla="*/ 0 w 98"/>
                <a:gd name="T11" fmla="*/ 2147483647 h 80"/>
                <a:gd name="T12" fmla="*/ 0 w 98"/>
                <a:gd name="T13" fmla="*/ 2147483647 h 80"/>
                <a:gd name="T14" fmla="*/ 0 w 98"/>
                <a:gd name="T15" fmla="*/ 2147483647 h 80"/>
                <a:gd name="T16" fmla="*/ 0 w 98"/>
                <a:gd name="T17" fmla="*/ 2147483647 h 80"/>
                <a:gd name="T18" fmla="*/ 2147483647 w 98"/>
                <a:gd name="T19" fmla="*/ 2147483647 h 80"/>
                <a:gd name="T20" fmla="*/ 2147483647 w 98"/>
                <a:gd name="T21" fmla="*/ 2147483647 h 80"/>
                <a:gd name="T22" fmla="*/ 2147483647 w 98"/>
                <a:gd name="T23" fmla="*/ 2147483647 h 80"/>
                <a:gd name="T24" fmla="*/ 2147483647 w 98"/>
                <a:gd name="T25" fmla="*/ 2147483647 h 80"/>
                <a:gd name="T26" fmla="*/ 2147483647 w 98"/>
                <a:gd name="T27" fmla="*/ 2147483647 h 80"/>
                <a:gd name="T28" fmla="*/ 2147483647 w 98"/>
                <a:gd name="T29" fmla="*/ 2147483647 h 80"/>
                <a:gd name="T30" fmla="*/ 2147483647 w 98"/>
                <a:gd name="T31" fmla="*/ 2147483647 h 80"/>
                <a:gd name="T32" fmla="*/ 2147483647 w 98"/>
                <a:gd name="T33" fmla="*/ 2147483647 h 80"/>
                <a:gd name="T34" fmla="*/ 2147483647 w 98"/>
                <a:gd name="T35" fmla="*/ 2147483647 h 80"/>
                <a:gd name="T36" fmla="*/ 2147483647 w 98"/>
                <a:gd name="T37" fmla="*/ 2147483647 h 80"/>
                <a:gd name="T38" fmla="*/ 2147483647 w 98"/>
                <a:gd name="T39" fmla="*/ 2147483647 h 80"/>
                <a:gd name="T40" fmla="*/ 2147483647 w 98"/>
                <a:gd name="T41" fmla="*/ 2147483647 h 80"/>
                <a:gd name="T42" fmla="*/ 2147483647 w 98"/>
                <a:gd name="T43" fmla="*/ 2147483647 h 80"/>
                <a:gd name="T44" fmla="*/ 2147483647 w 98"/>
                <a:gd name="T45" fmla="*/ 2147483647 h 80"/>
                <a:gd name="T46" fmla="*/ 2147483647 w 98"/>
                <a:gd name="T47" fmla="*/ 2147483647 h 80"/>
                <a:gd name="T48" fmla="*/ 2147483647 w 98"/>
                <a:gd name="T49" fmla="*/ 2147483647 h 80"/>
                <a:gd name="T50" fmla="*/ 2147483647 w 98"/>
                <a:gd name="T51" fmla="*/ 2147483647 h 80"/>
                <a:gd name="T52" fmla="*/ 2147483647 w 98"/>
                <a:gd name="T53" fmla="*/ 2147483647 h 80"/>
                <a:gd name="T54" fmla="*/ 2147483647 w 98"/>
                <a:gd name="T55" fmla="*/ 2147483647 h 80"/>
                <a:gd name="T56" fmla="*/ 2147483647 w 98"/>
                <a:gd name="T57" fmla="*/ 2147483647 h 80"/>
                <a:gd name="T58" fmla="*/ 2147483647 w 98"/>
                <a:gd name="T59" fmla="*/ 2147483647 h 80"/>
                <a:gd name="T60" fmla="*/ 2147483647 w 98"/>
                <a:gd name="T61" fmla="*/ 2147483647 h 80"/>
                <a:gd name="T62" fmla="*/ 2147483647 w 98"/>
                <a:gd name="T63" fmla="*/ 2147483647 h 80"/>
                <a:gd name="T64" fmla="*/ 2147483647 w 98"/>
                <a:gd name="T65" fmla="*/ 2147483647 h 80"/>
                <a:gd name="T66" fmla="*/ 2147483647 w 98"/>
                <a:gd name="T67" fmla="*/ 2147483647 h 80"/>
                <a:gd name="T68" fmla="*/ 2147483647 w 98"/>
                <a:gd name="T69" fmla="*/ 2147483647 h 80"/>
                <a:gd name="T70" fmla="*/ 2147483647 w 98"/>
                <a:gd name="T71" fmla="*/ 2147483647 h 80"/>
                <a:gd name="T72" fmla="*/ 2147483647 w 98"/>
                <a:gd name="T73" fmla="*/ 2147483647 h 80"/>
                <a:gd name="T74" fmla="*/ 2147483647 w 98"/>
                <a:gd name="T75" fmla="*/ 2147483647 h 80"/>
                <a:gd name="T76" fmla="*/ 2147483647 w 98"/>
                <a:gd name="T77" fmla="*/ 2147483647 h 80"/>
                <a:gd name="T78" fmla="*/ 2147483647 w 98"/>
                <a:gd name="T79" fmla="*/ 2147483647 h 80"/>
                <a:gd name="T80" fmla="*/ 2147483647 w 98"/>
                <a:gd name="T81" fmla="*/ 2147483647 h 80"/>
                <a:gd name="T82" fmla="*/ 2147483647 w 98"/>
                <a:gd name="T83" fmla="*/ 2147483647 h 80"/>
                <a:gd name="T84" fmla="*/ 2147483647 w 98"/>
                <a:gd name="T85" fmla="*/ 2147483647 h 80"/>
                <a:gd name="T86" fmla="*/ 2147483647 w 98"/>
                <a:gd name="T87" fmla="*/ 2147483647 h 80"/>
                <a:gd name="T88" fmla="*/ 2147483647 w 98"/>
                <a:gd name="T89" fmla="*/ 2147483647 h 80"/>
                <a:gd name="T90" fmla="*/ 2147483647 w 98"/>
                <a:gd name="T91" fmla="*/ 2147483647 h 80"/>
                <a:gd name="T92" fmla="*/ 2147483647 w 98"/>
                <a:gd name="T93" fmla="*/ 2147483647 h 80"/>
                <a:gd name="T94" fmla="*/ 2147483647 w 98"/>
                <a:gd name="T95" fmla="*/ 2147483647 h 80"/>
                <a:gd name="T96" fmla="*/ 2147483647 w 98"/>
                <a:gd name="T97" fmla="*/ 2147483647 h 80"/>
                <a:gd name="T98" fmla="*/ 2147483647 w 98"/>
                <a:gd name="T99" fmla="*/ 2147483647 h 8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8"/>
                <a:gd name="T151" fmla="*/ 0 h 80"/>
                <a:gd name="T152" fmla="*/ 98 w 98"/>
                <a:gd name="T153" fmla="*/ 80 h 8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8" h="80">
                  <a:moveTo>
                    <a:pt x="20" y="0"/>
                  </a:moveTo>
                  <a:lnTo>
                    <a:pt x="20" y="0"/>
                  </a:lnTo>
                  <a:lnTo>
                    <a:pt x="14" y="0"/>
                  </a:lnTo>
                  <a:lnTo>
                    <a:pt x="14" y="8"/>
                  </a:lnTo>
                  <a:lnTo>
                    <a:pt x="7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20" y="51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66"/>
                  </a:lnTo>
                  <a:lnTo>
                    <a:pt x="32" y="66"/>
                  </a:lnTo>
                  <a:lnTo>
                    <a:pt x="39" y="66"/>
                  </a:lnTo>
                  <a:lnTo>
                    <a:pt x="39" y="73"/>
                  </a:lnTo>
                  <a:lnTo>
                    <a:pt x="46" y="73"/>
                  </a:lnTo>
                  <a:lnTo>
                    <a:pt x="46" y="80"/>
                  </a:lnTo>
                  <a:lnTo>
                    <a:pt x="52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9" y="66"/>
                  </a:lnTo>
                  <a:lnTo>
                    <a:pt x="66" y="58"/>
                  </a:lnTo>
                  <a:lnTo>
                    <a:pt x="71" y="58"/>
                  </a:lnTo>
                  <a:lnTo>
                    <a:pt x="78" y="58"/>
                  </a:lnTo>
                  <a:lnTo>
                    <a:pt x="85" y="58"/>
                  </a:lnTo>
                  <a:lnTo>
                    <a:pt x="91" y="66"/>
                  </a:lnTo>
                  <a:lnTo>
                    <a:pt x="98" y="66"/>
                  </a:lnTo>
                  <a:lnTo>
                    <a:pt x="91" y="58"/>
                  </a:lnTo>
                  <a:lnTo>
                    <a:pt x="85" y="51"/>
                  </a:lnTo>
                  <a:lnTo>
                    <a:pt x="78" y="51"/>
                  </a:lnTo>
                  <a:lnTo>
                    <a:pt x="78" y="44"/>
                  </a:lnTo>
                  <a:lnTo>
                    <a:pt x="71" y="44"/>
                  </a:lnTo>
                  <a:lnTo>
                    <a:pt x="71" y="36"/>
                  </a:lnTo>
                  <a:lnTo>
                    <a:pt x="66" y="30"/>
                  </a:lnTo>
                  <a:lnTo>
                    <a:pt x="59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7" y="14"/>
                  </a:lnTo>
                  <a:lnTo>
                    <a:pt x="20" y="8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0" name="Freeform 137"/>
            <p:cNvSpPr>
              <a:spLocks noEditPoints="1"/>
            </p:cNvSpPr>
            <p:nvPr/>
          </p:nvSpPr>
          <p:spPr bwMode="auto">
            <a:xfrm>
              <a:off x="449263" y="4403725"/>
              <a:ext cx="419100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0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0"/>
                <a:gd name="T127" fmla="*/ 0 h 145"/>
                <a:gd name="T128" fmla="*/ 260 w 260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0" h="145">
                  <a:moveTo>
                    <a:pt x="189" y="131"/>
                  </a:moveTo>
                  <a:lnTo>
                    <a:pt x="189" y="123"/>
                  </a:lnTo>
                  <a:lnTo>
                    <a:pt x="182" y="123"/>
                  </a:lnTo>
                  <a:lnTo>
                    <a:pt x="182" y="131"/>
                  </a:lnTo>
                  <a:lnTo>
                    <a:pt x="189" y="131"/>
                  </a:lnTo>
                  <a:close/>
                  <a:moveTo>
                    <a:pt x="194" y="109"/>
                  </a:moveTo>
                  <a:lnTo>
                    <a:pt x="194" y="101"/>
                  </a:lnTo>
                  <a:lnTo>
                    <a:pt x="201" y="101"/>
                  </a:lnTo>
                  <a:lnTo>
                    <a:pt x="208" y="101"/>
                  </a:lnTo>
                  <a:lnTo>
                    <a:pt x="208" y="94"/>
                  </a:lnTo>
                  <a:lnTo>
                    <a:pt x="201" y="94"/>
                  </a:lnTo>
                  <a:lnTo>
                    <a:pt x="194" y="94"/>
                  </a:lnTo>
                  <a:lnTo>
                    <a:pt x="189" y="94"/>
                  </a:lnTo>
                  <a:lnTo>
                    <a:pt x="189" y="101"/>
                  </a:lnTo>
                  <a:lnTo>
                    <a:pt x="194" y="109"/>
                  </a:lnTo>
                  <a:close/>
                  <a:moveTo>
                    <a:pt x="228" y="109"/>
                  </a:moveTo>
                  <a:lnTo>
                    <a:pt x="228" y="115"/>
                  </a:lnTo>
                  <a:lnTo>
                    <a:pt x="228" y="123"/>
                  </a:lnTo>
                  <a:lnTo>
                    <a:pt x="228" y="115"/>
                  </a:lnTo>
                  <a:lnTo>
                    <a:pt x="233" y="115"/>
                  </a:lnTo>
                  <a:lnTo>
                    <a:pt x="233" y="109"/>
                  </a:lnTo>
                  <a:lnTo>
                    <a:pt x="240" y="109"/>
                  </a:lnTo>
                  <a:lnTo>
                    <a:pt x="247" y="109"/>
                  </a:lnTo>
                  <a:lnTo>
                    <a:pt x="247" y="101"/>
                  </a:lnTo>
                  <a:lnTo>
                    <a:pt x="240" y="101"/>
                  </a:lnTo>
                  <a:lnTo>
                    <a:pt x="233" y="101"/>
                  </a:lnTo>
                  <a:lnTo>
                    <a:pt x="228" y="109"/>
                  </a:lnTo>
                  <a:close/>
                  <a:moveTo>
                    <a:pt x="194" y="14"/>
                  </a:moveTo>
                  <a:lnTo>
                    <a:pt x="194" y="22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1" y="36"/>
                  </a:lnTo>
                  <a:lnTo>
                    <a:pt x="194" y="36"/>
                  </a:lnTo>
                  <a:lnTo>
                    <a:pt x="194" y="43"/>
                  </a:lnTo>
                  <a:lnTo>
                    <a:pt x="189" y="43"/>
                  </a:lnTo>
                  <a:lnTo>
                    <a:pt x="189" y="50"/>
                  </a:lnTo>
                  <a:lnTo>
                    <a:pt x="182" y="50"/>
                  </a:lnTo>
                  <a:lnTo>
                    <a:pt x="182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9" y="50"/>
                  </a:lnTo>
                  <a:lnTo>
                    <a:pt x="162" y="50"/>
                  </a:lnTo>
                  <a:lnTo>
                    <a:pt x="162" y="58"/>
                  </a:lnTo>
                  <a:lnTo>
                    <a:pt x="156" y="58"/>
                  </a:lnTo>
                  <a:lnTo>
                    <a:pt x="156" y="65"/>
                  </a:lnTo>
                  <a:lnTo>
                    <a:pt x="156" y="72"/>
                  </a:lnTo>
                  <a:lnTo>
                    <a:pt x="150" y="72"/>
                  </a:lnTo>
                  <a:lnTo>
                    <a:pt x="150" y="79"/>
                  </a:lnTo>
                  <a:lnTo>
                    <a:pt x="150" y="87"/>
                  </a:lnTo>
                  <a:lnTo>
                    <a:pt x="143" y="87"/>
                  </a:lnTo>
                  <a:lnTo>
                    <a:pt x="143" y="94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3" y="115"/>
                  </a:lnTo>
                  <a:lnTo>
                    <a:pt x="143" y="123"/>
                  </a:lnTo>
                  <a:lnTo>
                    <a:pt x="150" y="115"/>
                  </a:lnTo>
                  <a:lnTo>
                    <a:pt x="150" y="109"/>
                  </a:lnTo>
                  <a:lnTo>
                    <a:pt x="156" y="109"/>
                  </a:lnTo>
                  <a:lnTo>
                    <a:pt x="156" y="115"/>
                  </a:lnTo>
                  <a:lnTo>
                    <a:pt x="162" y="115"/>
                  </a:lnTo>
                  <a:lnTo>
                    <a:pt x="169" y="115"/>
                  </a:lnTo>
                  <a:lnTo>
                    <a:pt x="169" y="109"/>
                  </a:lnTo>
                  <a:lnTo>
                    <a:pt x="169" y="115"/>
                  </a:lnTo>
                  <a:lnTo>
                    <a:pt x="176" y="115"/>
                  </a:lnTo>
                  <a:lnTo>
                    <a:pt x="182" y="109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9" y="109"/>
                  </a:lnTo>
                  <a:lnTo>
                    <a:pt x="189" y="101"/>
                  </a:lnTo>
                  <a:lnTo>
                    <a:pt x="182" y="94"/>
                  </a:lnTo>
                  <a:lnTo>
                    <a:pt x="182" y="87"/>
                  </a:lnTo>
                  <a:lnTo>
                    <a:pt x="189" y="79"/>
                  </a:lnTo>
                  <a:lnTo>
                    <a:pt x="189" y="72"/>
                  </a:lnTo>
                  <a:lnTo>
                    <a:pt x="189" y="65"/>
                  </a:lnTo>
                  <a:lnTo>
                    <a:pt x="189" y="58"/>
                  </a:lnTo>
                  <a:lnTo>
                    <a:pt x="194" y="58"/>
                  </a:lnTo>
                  <a:lnTo>
                    <a:pt x="194" y="65"/>
                  </a:lnTo>
                  <a:lnTo>
                    <a:pt x="201" y="72"/>
                  </a:lnTo>
                  <a:lnTo>
                    <a:pt x="201" y="65"/>
                  </a:lnTo>
                  <a:lnTo>
                    <a:pt x="208" y="65"/>
                  </a:lnTo>
                  <a:lnTo>
                    <a:pt x="214" y="65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8" y="58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53" y="94"/>
                  </a:lnTo>
                  <a:lnTo>
                    <a:pt x="260" y="94"/>
                  </a:lnTo>
                  <a:lnTo>
                    <a:pt x="260" y="101"/>
                  </a:lnTo>
                  <a:lnTo>
                    <a:pt x="260" y="109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82" y="0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89" y="14"/>
                  </a:lnTo>
                  <a:lnTo>
                    <a:pt x="194" y="14"/>
                  </a:lnTo>
                  <a:close/>
                  <a:moveTo>
                    <a:pt x="194" y="0"/>
                  </a:moveTo>
                  <a:lnTo>
                    <a:pt x="260" y="0"/>
                  </a:lnTo>
                  <a:lnTo>
                    <a:pt x="260" y="22"/>
                  </a:lnTo>
                  <a:lnTo>
                    <a:pt x="260" y="14"/>
                  </a:lnTo>
                  <a:lnTo>
                    <a:pt x="253" y="14"/>
                  </a:lnTo>
                  <a:lnTo>
                    <a:pt x="247" y="14"/>
                  </a:lnTo>
                  <a:lnTo>
                    <a:pt x="240" y="14"/>
                  </a:lnTo>
                  <a:lnTo>
                    <a:pt x="233" y="14"/>
                  </a:lnTo>
                  <a:lnTo>
                    <a:pt x="233" y="22"/>
                  </a:lnTo>
                  <a:lnTo>
                    <a:pt x="228" y="22"/>
                  </a:lnTo>
                  <a:lnTo>
                    <a:pt x="228" y="14"/>
                  </a:lnTo>
                  <a:lnTo>
                    <a:pt x="221" y="14"/>
                  </a:lnTo>
                  <a:lnTo>
                    <a:pt x="214" y="22"/>
                  </a:lnTo>
                  <a:lnTo>
                    <a:pt x="208" y="22"/>
                  </a:lnTo>
                  <a:lnTo>
                    <a:pt x="201" y="22"/>
                  </a:lnTo>
                  <a:lnTo>
                    <a:pt x="201" y="14"/>
                  </a:lnTo>
                  <a:lnTo>
                    <a:pt x="194" y="14"/>
                  </a:lnTo>
                  <a:lnTo>
                    <a:pt x="194" y="6"/>
                  </a:lnTo>
                  <a:lnTo>
                    <a:pt x="201" y="6"/>
                  </a:lnTo>
                  <a:lnTo>
                    <a:pt x="208" y="6"/>
                  </a:lnTo>
                  <a:lnTo>
                    <a:pt x="214" y="14"/>
                  </a:lnTo>
                  <a:lnTo>
                    <a:pt x="214" y="6"/>
                  </a:lnTo>
                  <a:lnTo>
                    <a:pt x="208" y="6"/>
                  </a:lnTo>
                  <a:lnTo>
                    <a:pt x="208" y="0"/>
                  </a:lnTo>
                  <a:lnTo>
                    <a:pt x="201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1" name="Freeform 138"/>
            <p:cNvSpPr>
              <a:spLocks/>
            </p:cNvSpPr>
            <p:nvPr/>
          </p:nvSpPr>
          <p:spPr bwMode="auto">
            <a:xfrm>
              <a:off x="742950" y="4622800"/>
              <a:ext cx="11113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2147483647 h 8"/>
                <a:gd name="T10" fmla="*/ 0 w 7"/>
                <a:gd name="T11" fmla="*/ 2147483647 h 8"/>
                <a:gd name="T12" fmla="*/ 2147483647 w 7"/>
                <a:gd name="T13" fmla="*/ 2147483647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2" name="Freeform 139"/>
            <p:cNvSpPr>
              <a:spLocks/>
            </p:cNvSpPr>
            <p:nvPr/>
          </p:nvSpPr>
          <p:spPr bwMode="auto">
            <a:xfrm>
              <a:off x="754063" y="4570413"/>
              <a:ext cx="30162" cy="26987"/>
            </a:xfrm>
            <a:custGeom>
              <a:avLst/>
              <a:gdLst>
                <a:gd name="T0" fmla="*/ 2147483647 w 19"/>
                <a:gd name="T1" fmla="*/ 2147483647 h 15"/>
                <a:gd name="T2" fmla="*/ 2147483647 w 19"/>
                <a:gd name="T3" fmla="*/ 2147483647 h 15"/>
                <a:gd name="T4" fmla="*/ 2147483647 w 19"/>
                <a:gd name="T5" fmla="*/ 2147483647 h 15"/>
                <a:gd name="T6" fmla="*/ 2147483647 w 19"/>
                <a:gd name="T7" fmla="*/ 2147483647 h 15"/>
                <a:gd name="T8" fmla="*/ 2147483647 w 19"/>
                <a:gd name="T9" fmla="*/ 2147483647 h 15"/>
                <a:gd name="T10" fmla="*/ 2147483647 w 19"/>
                <a:gd name="T11" fmla="*/ 2147483647 h 15"/>
                <a:gd name="T12" fmla="*/ 2147483647 w 19"/>
                <a:gd name="T13" fmla="*/ 0 h 15"/>
                <a:gd name="T14" fmla="*/ 2147483647 w 19"/>
                <a:gd name="T15" fmla="*/ 0 h 15"/>
                <a:gd name="T16" fmla="*/ 2147483647 w 19"/>
                <a:gd name="T17" fmla="*/ 0 h 15"/>
                <a:gd name="T18" fmla="*/ 2147483647 w 19"/>
                <a:gd name="T19" fmla="*/ 0 h 15"/>
                <a:gd name="T20" fmla="*/ 2147483647 w 19"/>
                <a:gd name="T21" fmla="*/ 0 h 15"/>
                <a:gd name="T22" fmla="*/ 0 w 19"/>
                <a:gd name="T23" fmla="*/ 0 h 15"/>
                <a:gd name="T24" fmla="*/ 0 w 19"/>
                <a:gd name="T25" fmla="*/ 2147483647 h 15"/>
                <a:gd name="T26" fmla="*/ 0 w 19"/>
                <a:gd name="T27" fmla="*/ 2147483647 h 15"/>
                <a:gd name="T28" fmla="*/ 0 w 19"/>
                <a:gd name="T29" fmla="*/ 2147483647 h 15"/>
                <a:gd name="T30" fmla="*/ 2147483647 w 19"/>
                <a:gd name="T31" fmla="*/ 2147483647 h 15"/>
                <a:gd name="T32" fmla="*/ 2147483647 w 19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5"/>
                <a:gd name="T53" fmla="*/ 19 w 1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5">
                  <a:moveTo>
                    <a:pt x="5" y="15"/>
                  </a:moveTo>
                  <a:lnTo>
                    <a:pt x="5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5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3" name="Freeform 140"/>
            <p:cNvSpPr>
              <a:spLocks/>
            </p:cNvSpPr>
            <p:nvPr/>
          </p:nvSpPr>
          <p:spPr bwMode="auto">
            <a:xfrm>
              <a:off x="815975" y="4583113"/>
              <a:ext cx="31750" cy="39687"/>
            </a:xfrm>
            <a:custGeom>
              <a:avLst/>
              <a:gdLst>
                <a:gd name="T0" fmla="*/ 0 w 19"/>
                <a:gd name="T1" fmla="*/ 2147483647 h 22"/>
                <a:gd name="T2" fmla="*/ 0 w 19"/>
                <a:gd name="T3" fmla="*/ 2147483647 h 22"/>
                <a:gd name="T4" fmla="*/ 0 w 19"/>
                <a:gd name="T5" fmla="*/ 2147483647 h 22"/>
                <a:gd name="T6" fmla="*/ 0 w 19"/>
                <a:gd name="T7" fmla="*/ 2147483647 h 22"/>
                <a:gd name="T8" fmla="*/ 0 w 19"/>
                <a:gd name="T9" fmla="*/ 2147483647 h 22"/>
                <a:gd name="T10" fmla="*/ 0 w 19"/>
                <a:gd name="T11" fmla="*/ 2147483647 h 22"/>
                <a:gd name="T12" fmla="*/ 2147483647 w 19"/>
                <a:gd name="T13" fmla="*/ 2147483647 h 22"/>
                <a:gd name="T14" fmla="*/ 2147483647 w 19"/>
                <a:gd name="T15" fmla="*/ 2147483647 h 22"/>
                <a:gd name="T16" fmla="*/ 2147483647 w 19"/>
                <a:gd name="T17" fmla="*/ 2147483647 h 22"/>
                <a:gd name="T18" fmla="*/ 2147483647 w 19"/>
                <a:gd name="T19" fmla="*/ 2147483647 h 22"/>
                <a:gd name="T20" fmla="*/ 2147483647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0 h 22"/>
                <a:gd name="T30" fmla="*/ 2147483647 w 19"/>
                <a:gd name="T31" fmla="*/ 0 h 22"/>
                <a:gd name="T32" fmla="*/ 2147483647 w 19"/>
                <a:gd name="T33" fmla="*/ 0 h 22"/>
                <a:gd name="T34" fmla="*/ 2147483647 w 19"/>
                <a:gd name="T35" fmla="*/ 0 h 22"/>
                <a:gd name="T36" fmla="*/ 2147483647 w 19"/>
                <a:gd name="T37" fmla="*/ 0 h 22"/>
                <a:gd name="T38" fmla="*/ 2147483647 w 19"/>
                <a:gd name="T39" fmla="*/ 0 h 22"/>
                <a:gd name="T40" fmla="*/ 2147483647 w 19"/>
                <a:gd name="T41" fmla="*/ 0 h 22"/>
                <a:gd name="T42" fmla="*/ 2147483647 w 19"/>
                <a:gd name="T43" fmla="*/ 0 h 22"/>
                <a:gd name="T44" fmla="*/ 2147483647 w 19"/>
                <a:gd name="T45" fmla="*/ 0 h 22"/>
                <a:gd name="T46" fmla="*/ 0 w 19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9"/>
                <a:gd name="T73" fmla="*/ 0 h 22"/>
                <a:gd name="T74" fmla="*/ 19 w 19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9" h="22">
                  <a:moveTo>
                    <a:pt x="0" y="8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4" name="Freeform 141"/>
            <p:cNvSpPr>
              <a:spLocks/>
            </p:cNvSpPr>
            <p:nvPr/>
          </p:nvSpPr>
          <p:spPr bwMode="auto">
            <a:xfrm>
              <a:off x="449263" y="4403725"/>
              <a:ext cx="419100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0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0"/>
                <a:gd name="T145" fmla="*/ 0 h 145"/>
                <a:gd name="T146" fmla="*/ 260 w 260"/>
                <a:gd name="T147" fmla="*/ 145 h 14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0" h="145">
                  <a:moveTo>
                    <a:pt x="194" y="14"/>
                  </a:moveTo>
                  <a:lnTo>
                    <a:pt x="194" y="14"/>
                  </a:lnTo>
                  <a:lnTo>
                    <a:pt x="194" y="22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1" y="36"/>
                  </a:lnTo>
                  <a:lnTo>
                    <a:pt x="194" y="36"/>
                  </a:lnTo>
                  <a:lnTo>
                    <a:pt x="194" y="43"/>
                  </a:lnTo>
                  <a:lnTo>
                    <a:pt x="189" y="43"/>
                  </a:lnTo>
                  <a:lnTo>
                    <a:pt x="189" y="50"/>
                  </a:lnTo>
                  <a:lnTo>
                    <a:pt x="182" y="50"/>
                  </a:lnTo>
                  <a:lnTo>
                    <a:pt x="182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9" y="50"/>
                  </a:lnTo>
                  <a:lnTo>
                    <a:pt x="162" y="50"/>
                  </a:lnTo>
                  <a:lnTo>
                    <a:pt x="162" y="58"/>
                  </a:lnTo>
                  <a:lnTo>
                    <a:pt x="156" y="58"/>
                  </a:lnTo>
                  <a:lnTo>
                    <a:pt x="156" y="65"/>
                  </a:lnTo>
                  <a:lnTo>
                    <a:pt x="156" y="72"/>
                  </a:lnTo>
                  <a:lnTo>
                    <a:pt x="150" y="72"/>
                  </a:lnTo>
                  <a:lnTo>
                    <a:pt x="150" y="79"/>
                  </a:lnTo>
                  <a:lnTo>
                    <a:pt x="150" y="87"/>
                  </a:lnTo>
                  <a:lnTo>
                    <a:pt x="143" y="87"/>
                  </a:lnTo>
                  <a:lnTo>
                    <a:pt x="143" y="94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3" y="115"/>
                  </a:lnTo>
                  <a:lnTo>
                    <a:pt x="143" y="123"/>
                  </a:lnTo>
                  <a:lnTo>
                    <a:pt x="150" y="115"/>
                  </a:lnTo>
                  <a:lnTo>
                    <a:pt x="150" y="109"/>
                  </a:lnTo>
                  <a:lnTo>
                    <a:pt x="156" y="109"/>
                  </a:lnTo>
                  <a:lnTo>
                    <a:pt x="156" y="115"/>
                  </a:lnTo>
                  <a:lnTo>
                    <a:pt x="162" y="115"/>
                  </a:lnTo>
                  <a:lnTo>
                    <a:pt x="169" y="115"/>
                  </a:lnTo>
                  <a:lnTo>
                    <a:pt x="169" y="109"/>
                  </a:lnTo>
                  <a:lnTo>
                    <a:pt x="169" y="115"/>
                  </a:lnTo>
                  <a:lnTo>
                    <a:pt x="176" y="115"/>
                  </a:lnTo>
                  <a:lnTo>
                    <a:pt x="182" y="109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9" y="109"/>
                  </a:lnTo>
                  <a:lnTo>
                    <a:pt x="189" y="101"/>
                  </a:lnTo>
                  <a:lnTo>
                    <a:pt x="182" y="94"/>
                  </a:lnTo>
                  <a:lnTo>
                    <a:pt x="182" y="87"/>
                  </a:lnTo>
                  <a:lnTo>
                    <a:pt x="189" y="79"/>
                  </a:lnTo>
                  <a:lnTo>
                    <a:pt x="189" y="72"/>
                  </a:lnTo>
                  <a:lnTo>
                    <a:pt x="189" y="65"/>
                  </a:lnTo>
                  <a:lnTo>
                    <a:pt x="189" y="58"/>
                  </a:lnTo>
                  <a:lnTo>
                    <a:pt x="194" y="58"/>
                  </a:lnTo>
                  <a:lnTo>
                    <a:pt x="194" y="65"/>
                  </a:lnTo>
                  <a:lnTo>
                    <a:pt x="201" y="72"/>
                  </a:lnTo>
                  <a:lnTo>
                    <a:pt x="201" y="65"/>
                  </a:lnTo>
                  <a:lnTo>
                    <a:pt x="208" y="65"/>
                  </a:lnTo>
                  <a:lnTo>
                    <a:pt x="214" y="65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8" y="58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53" y="94"/>
                  </a:lnTo>
                  <a:lnTo>
                    <a:pt x="260" y="94"/>
                  </a:lnTo>
                  <a:lnTo>
                    <a:pt x="260" y="101"/>
                  </a:lnTo>
                  <a:lnTo>
                    <a:pt x="260" y="109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82" y="0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89" y="14"/>
                  </a:lnTo>
                  <a:lnTo>
                    <a:pt x="194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5" name="Freeform 142"/>
            <p:cNvSpPr>
              <a:spLocks/>
            </p:cNvSpPr>
            <p:nvPr/>
          </p:nvSpPr>
          <p:spPr bwMode="auto">
            <a:xfrm>
              <a:off x="762000" y="4403725"/>
              <a:ext cx="106363" cy="39688"/>
            </a:xfrm>
            <a:custGeom>
              <a:avLst/>
              <a:gdLst>
                <a:gd name="T0" fmla="*/ 0 w 66"/>
                <a:gd name="T1" fmla="*/ 0 h 22"/>
                <a:gd name="T2" fmla="*/ 2147483647 w 66"/>
                <a:gd name="T3" fmla="*/ 0 h 22"/>
                <a:gd name="T4" fmla="*/ 2147483647 w 66"/>
                <a:gd name="T5" fmla="*/ 2147483647 h 22"/>
                <a:gd name="T6" fmla="*/ 2147483647 w 66"/>
                <a:gd name="T7" fmla="*/ 2147483647 h 22"/>
                <a:gd name="T8" fmla="*/ 2147483647 w 66"/>
                <a:gd name="T9" fmla="*/ 2147483647 h 22"/>
                <a:gd name="T10" fmla="*/ 2147483647 w 66"/>
                <a:gd name="T11" fmla="*/ 2147483647 h 22"/>
                <a:gd name="T12" fmla="*/ 2147483647 w 66"/>
                <a:gd name="T13" fmla="*/ 2147483647 h 22"/>
                <a:gd name="T14" fmla="*/ 2147483647 w 66"/>
                <a:gd name="T15" fmla="*/ 2147483647 h 22"/>
                <a:gd name="T16" fmla="*/ 2147483647 w 66"/>
                <a:gd name="T17" fmla="*/ 2147483647 h 22"/>
                <a:gd name="T18" fmla="*/ 2147483647 w 66"/>
                <a:gd name="T19" fmla="*/ 2147483647 h 22"/>
                <a:gd name="T20" fmla="*/ 2147483647 w 66"/>
                <a:gd name="T21" fmla="*/ 2147483647 h 22"/>
                <a:gd name="T22" fmla="*/ 2147483647 w 66"/>
                <a:gd name="T23" fmla="*/ 2147483647 h 22"/>
                <a:gd name="T24" fmla="*/ 2147483647 w 66"/>
                <a:gd name="T25" fmla="*/ 2147483647 h 22"/>
                <a:gd name="T26" fmla="*/ 2147483647 w 66"/>
                <a:gd name="T27" fmla="*/ 2147483647 h 22"/>
                <a:gd name="T28" fmla="*/ 2147483647 w 66"/>
                <a:gd name="T29" fmla="*/ 2147483647 h 22"/>
                <a:gd name="T30" fmla="*/ 2147483647 w 66"/>
                <a:gd name="T31" fmla="*/ 2147483647 h 22"/>
                <a:gd name="T32" fmla="*/ 2147483647 w 66"/>
                <a:gd name="T33" fmla="*/ 2147483647 h 22"/>
                <a:gd name="T34" fmla="*/ 2147483647 w 66"/>
                <a:gd name="T35" fmla="*/ 2147483647 h 22"/>
                <a:gd name="T36" fmla="*/ 2147483647 w 66"/>
                <a:gd name="T37" fmla="*/ 2147483647 h 22"/>
                <a:gd name="T38" fmla="*/ 2147483647 w 66"/>
                <a:gd name="T39" fmla="*/ 2147483647 h 22"/>
                <a:gd name="T40" fmla="*/ 2147483647 w 66"/>
                <a:gd name="T41" fmla="*/ 2147483647 h 22"/>
                <a:gd name="T42" fmla="*/ 2147483647 w 66"/>
                <a:gd name="T43" fmla="*/ 2147483647 h 22"/>
                <a:gd name="T44" fmla="*/ 2147483647 w 66"/>
                <a:gd name="T45" fmla="*/ 2147483647 h 22"/>
                <a:gd name="T46" fmla="*/ 2147483647 w 66"/>
                <a:gd name="T47" fmla="*/ 2147483647 h 22"/>
                <a:gd name="T48" fmla="*/ 2147483647 w 66"/>
                <a:gd name="T49" fmla="*/ 2147483647 h 22"/>
                <a:gd name="T50" fmla="*/ 2147483647 w 66"/>
                <a:gd name="T51" fmla="*/ 2147483647 h 22"/>
                <a:gd name="T52" fmla="*/ 0 w 66"/>
                <a:gd name="T53" fmla="*/ 2147483647 h 22"/>
                <a:gd name="T54" fmla="*/ 0 w 66"/>
                <a:gd name="T55" fmla="*/ 2147483647 h 22"/>
                <a:gd name="T56" fmla="*/ 2147483647 w 66"/>
                <a:gd name="T57" fmla="*/ 2147483647 h 22"/>
                <a:gd name="T58" fmla="*/ 2147483647 w 66"/>
                <a:gd name="T59" fmla="*/ 2147483647 h 22"/>
                <a:gd name="T60" fmla="*/ 2147483647 w 66"/>
                <a:gd name="T61" fmla="*/ 2147483647 h 22"/>
                <a:gd name="T62" fmla="*/ 2147483647 w 66"/>
                <a:gd name="T63" fmla="*/ 2147483647 h 22"/>
                <a:gd name="T64" fmla="*/ 2147483647 w 66"/>
                <a:gd name="T65" fmla="*/ 2147483647 h 22"/>
                <a:gd name="T66" fmla="*/ 2147483647 w 66"/>
                <a:gd name="T67" fmla="*/ 2147483647 h 22"/>
                <a:gd name="T68" fmla="*/ 2147483647 w 66"/>
                <a:gd name="T69" fmla="*/ 2147483647 h 22"/>
                <a:gd name="T70" fmla="*/ 2147483647 w 66"/>
                <a:gd name="T71" fmla="*/ 2147483647 h 22"/>
                <a:gd name="T72" fmla="*/ 2147483647 w 66"/>
                <a:gd name="T73" fmla="*/ 2147483647 h 22"/>
                <a:gd name="T74" fmla="*/ 2147483647 w 66"/>
                <a:gd name="T75" fmla="*/ 2147483647 h 22"/>
                <a:gd name="T76" fmla="*/ 2147483647 w 66"/>
                <a:gd name="T77" fmla="*/ 0 h 22"/>
                <a:gd name="T78" fmla="*/ 2147483647 w 66"/>
                <a:gd name="T79" fmla="*/ 0 h 22"/>
                <a:gd name="T80" fmla="*/ 2147483647 w 66"/>
                <a:gd name="T81" fmla="*/ 0 h 22"/>
                <a:gd name="T82" fmla="*/ 2147483647 w 66"/>
                <a:gd name="T83" fmla="*/ 0 h 22"/>
                <a:gd name="T84" fmla="*/ 0 w 66"/>
                <a:gd name="T85" fmla="*/ 0 h 22"/>
                <a:gd name="T86" fmla="*/ 0 w 66"/>
                <a:gd name="T87" fmla="*/ 0 h 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6"/>
                <a:gd name="T133" fmla="*/ 0 h 22"/>
                <a:gd name="T134" fmla="*/ 66 w 66"/>
                <a:gd name="T135" fmla="*/ 22 h 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6" h="22">
                  <a:moveTo>
                    <a:pt x="0" y="0"/>
                  </a:moveTo>
                  <a:lnTo>
                    <a:pt x="66" y="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59" y="14"/>
                  </a:lnTo>
                  <a:lnTo>
                    <a:pt x="53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34" y="22"/>
                  </a:lnTo>
                  <a:lnTo>
                    <a:pt x="34" y="14"/>
                  </a:lnTo>
                  <a:lnTo>
                    <a:pt x="27" y="14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6"/>
                  </a:lnTo>
                  <a:lnTo>
                    <a:pt x="7" y="6"/>
                  </a:lnTo>
                  <a:lnTo>
                    <a:pt x="14" y="6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6" name="Freeform 143"/>
            <p:cNvSpPr>
              <a:spLocks noEditPoints="1"/>
            </p:cNvSpPr>
            <p:nvPr/>
          </p:nvSpPr>
          <p:spPr bwMode="auto">
            <a:xfrm>
              <a:off x="449263" y="4662488"/>
              <a:ext cx="419100" cy="257175"/>
            </a:xfrm>
            <a:custGeom>
              <a:avLst/>
              <a:gdLst>
                <a:gd name="T0" fmla="*/ 2147483647 w 260"/>
                <a:gd name="T1" fmla="*/ 0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0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145"/>
                <a:gd name="T134" fmla="*/ 260 w 260"/>
                <a:gd name="T135" fmla="*/ 145 h 1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close/>
                  <a:moveTo>
                    <a:pt x="130" y="51"/>
                  </a:moveTo>
                  <a:lnTo>
                    <a:pt x="123" y="51"/>
                  </a:lnTo>
                  <a:lnTo>
                    <a:pt x="123" y="58"/>
                  </a:lnTo>
                  <a:lnTo>
                    <a:pt x="123" y="51"/>
                  </a:lnTo>
                  <a:lnTo>
                    <a:pt x="117" y="51"/>
                  </a:lnTo>
                  <a:lnTo>
                    <a:pt x="117" y="44"/>
                  </a:lnTo>
                  <a:lnTo>
                    <a:pt x="111" y="44"/>
                  </a:lnTo>
                  <a:lnTo>
                    <a:pt x="104" y="44"/>
                  </a:lnTo>
                  <a:lnTo>
                    <a:pt x="104" y="51"/>
                  </a:lnTo>
                  <a:lnTo>
                    <a:pt x="104" y="58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91" y="66"/>
                  </a:lnTo>
                  <a:lnTo>
                    <a:pt x="91" y="73"/>
                  </a:lnTo>
                  <a:lnTo>
                    <a:pt x="91" y="80"/>
                  </a:lnTo>
                  <a:lnTo>
                    <a:pt x="91" y="87"/>
                  </a:lnTo>
                  <a:lnTo>
                    <a:pt x="84" y="87"/>
                  </a:lnTo>
                  <a:lnTo>
                    <a:pt x="84" y="95"/>
                  </a:lnTo>
                  <a:lnTo>
                    <a:pt x="91" y="95"/>
                  </a:lnTo>
                  <a:lnTo>
                    <a:pt x="98" y="95"/>
                  </a:lnTo>
                  <a:lnTo>
                    <a:pt x="98" y="101"/>
                  </a:lnTo>
                  <a:lnTo>
                    <a:pt x="104" y="101"/>
                  </a:lnTo>
                  <a:lnTo>
                    <a:pt x="111" y="101"/>
                  </a:lnTo>
                  <a:lnTo>
                    <a:pt x="111" y="95"/>
                  </a:lnTo>
                  <a:lnTo>
                    <a:pt x="111" y="87"/>
                  </a:lnTo>
                  <a:lnTo>
                    <a:pt x="111" y="80"/>
                  </a:lnTo>
                  <a:lnTo>
                    <a:pt x="111" y="73"/>
                  </a:lnTo>
                  <a:lnTo>
                    <a:pt x="111" y="66"/>
                  </a:lnTo>
                  <a:lnTo>
                    <a:pt x="117" y="66"/>
                  </a:lnTo>
                  <a:lnTo>
                    <a:pt x="117" y="73"/>
                  </a:lnTo>
                  <a:lnTo>
                    <a:pt x="117" y="80"/>
                  </a:lnTo>
                  <a:lnTo>
                    <a:pt x="123" y="80"/>
                  </a:lnTo>
                  <a:lnTo>
                    <a:pt x="123" y="87"/>
                  </a:lnTo>
                  <a:lnTo>
                    <a:pt x="130" y="87"/>
                  </a:lnTo>
                  <a:lnTo>
                    <a:pt x="123" y="95"/>
                  </a:lnTo>
                  <a:lnTo>
                    <a:pt x="123" y="101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30" y="109"/>
                  </a:lnTo>
                  <a:lnTo>
                    <a:pt x="130" y="117"/>
                  </a:lnTo>
                  <a:lnTo>
                    <a:pt x="137" y="117"/>
                  </a:lnTo>
                  <a:lnTo>
                    <a:pt x="143" y="117"/>
                  </a:lnTo>
                  <a:lnTo>
                    <a:pt x="150" y="117"/>
                  </a:lnTo>
                  <a:lnTo>
                    <a:pt x="156" y="117"/>
                  </a:lnTo>
                  <a:lnTo>
                    <a:pt x="156" y="109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69" y="117"/>
                  </a:lnTo>
                  <a:lnTo>
                    <a:pt x="176" y="117"/>
                  </a:lnTo>
                  <a:lnTo>
                    <a:pt x="176" y="123"/>
                  </a:lnTo>
                  <a:lnTo>
                    <a:pt x="182" y="123"/>
                  </a:lnTo>
                  <a:lnTo>
                    <a:pt x="189" y="123"/>
                  </a:lnTo>
                  <a:lnTo>
                    <a:pt x="194" y="131"/>
                  </a:lnTo>
                  <a:lnTo>
                    <a:pt x="194" y="123"/>
                  </a:lnTo>
                  <a:lnTo>
                    <a:pt x="201" y="123"/>
                  </a:lnTo>
                  <a:lnTo>
                    <a:pt x="201" y="131"/>
                  </a:lnTo>
                  <a:lnTo>
                    <a:pt x="208" y="131"/>
                  </a:lnTo>
                  <a:lnTo>
                    <a:pt x="208" y="123"/>
                  </a:lnTo>
                  <a:lnTo>
                    <a:pt x="208" y="117"/>
                  </a:lnTo>
                  <a:lnTo>
                    <a:pt x="214" y="117"/>
                  </a:lnTo>
                  <a:lnTo>
                    <a:pt x="208" y="109"/>
                  </a:lnTo>
                  <a:lnTo>
                    <a:pt x="201" y="101"/>
                  </a:lnTo>
                  <a:lnTo>
                    <a:pt x="194" y="95"/>
                  </a:lnTo>
                  <a:lnTo>
                    <a:pt x="194" y="87"/>
                  </a:lnTo>
                  <a:lnTo>
                    <a:pt x="189" y="87"/>
                  </a:lnTo>
                  <a:lnTo>
                    <a:pt x="189" y="80"/>
                  </a:lnTo>
                  <a:lnTo>
                    <a:pt x="182" y="80"/>
                  </a:lnTo>
                  <a:lnTo>
                    <a:pt x="182" y="73"/>
                  </a:lnTo>
                  <a:lnTo>
                    <a:pt x="182" y="66"/>
                  </a:lnTo>
                  <a:lnTo>
                    <a:pt x="176" y="66"/>
                  </a:lnTo>
                  <a:lnTo>
                    <a:pt x="169" y="66"/>
                  </a:lnTo>
                  <a:lnTo>
                    <a:pt x="169" y="73"/>
                  </a:lnTo>
                  <a:lnTo>
                    <a:pt x="162" y="73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6" y="58"/>
                  </a:lnTo>
                  <a:lnTo>
                    <a:pt x="162" y="51"/>
                  </a:lnTo>
                  <a:lnTo>
                    <a:pt x="162" y="44"/>
                  </a:lnTo>
                  <a:lnTo>
                    <a:pt x="162" y="36"/>
                  </a:lnTo>
                  <a:lnTo>
                    <a:pt x="156" y="36"/>
                  </a:lnTo>
                  <a:lnTo>
                    <a:pt x="156" y="30"/>
                  </a:lnTo>
                  <a:lnTo>
                    <a:pt x="156" y="22"/>
                  </a:lnTo>
                  <a:lnTo>
                    <a:pt x="150" y="14"/>
                  </a:lnTo>
                  <a:lnTo>
                    <a:pt x="150" y="8"/>
                  </a:lnTo>
                  <a:lnTo>
                    <a:pt x="143" y="8"/>
                  </a:lnTo>
                  <a:lnTo>
                    <a:pt x="137" y="8"/>
                  </a:lnTo>
                  <a:lnTo>
                    <a:pt x="143" y="14"/>
                  </a:lnTo>
                  <a:lnTo>
                    <a:pt x="137" y="14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43" y="30"/>
                  </a:lnTo>
                  <a:lnTo>
                    <a:pt x="143" y="36"/>
                  </a:lnTo>
                  <a:lnTo>
                    <a:pt x="143" y="44"/>
                  </a:lnTo>
                  <a:lnTo>
                    <a:pt x="137" y="44"/>
                  </a:lnTo>
                  <a:lnTo>
                    <a:pt x="137" y="51"/>
                  </a:lnTo>
                  <a:lnTo>
                    <a:pt x="130" y="51"/>
                  </a:lnTo>
                  <a:close/>
                  <a:moveTo>
                    <a:pt x="176" y="36"/>
                  </a:moveTo>
                  <a:lnTo>
                    <a:pt x="176" y="30"/>
                  </a:lnTo>
                  <a:lnTo>
                    <a:pt x="182" y="30"/>
                  </a:lnTo>
                  <a:lnTo>
                    <a:pt x="182" y="22"/>
                  </a:lnTo>
                  <a:lnTo>
                    <a:pt x="182" y="14"/>
                  </a:lnTo>
                  <a:lnTo>
                    <a:pt x="176" y="14"/>
                  </a:lnTo>
                  <a:lnTo>
                    <a:pt x="176" y="8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9" y="8"/>
                  </a:lnTo>
                  <a:lnTo>
                    <a:pt x="162" y="8"/>
                  </a:lnTo>
                  <a:lnTo>
                    <a:pt x="156" y="8"/>
                  </a:lnTo>
                  <a:lnTo>
                    <a:pt x="162" y="14"/>
                  </a:lnTo>
                  <a:lnTo>
                    <a:pt x="169" y="14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9" y="36"/>
                  </a:lnTo>
                  <a:lnTo>
                    <a:pt x="176" y="36"/>
                  </a:lnTo>
                  <a:close/>
                  <a:moveTo>
                    <a:pt x="176" y="36"/>
                  </a:moveTo>
                  <a:lnTo>
                    <a:pt x="176" y="44"/>
                  </a:lnTo>
                  <a:lnTo>
                    <a:pt x="182" y="51"/>
                  </a:lnTo>
                  <a:lnTo>
                    <a:pt x="182" y="58"/>
                  </a:lnTo>
                  <a:lnTo>
                    <a:pt x="189" y="58"/>
                  </a:lnTo>
                  <a:lnTo>
                    <a:pt x="194" y="58"/>
                  </a:lnTo>
                  <a:lnTo>
                    <a:pt x="194" y="51"/>
                  </a:lnTo>
                  <a:lnTo>
                    <a:pt x="189" y="44"/>
                  </a:lnTo>
                  <a:lnTo>
                    <a:pt x="194" y="44"/>
                  </a:lnTo>
                  <a:lnTo>
                    <a:pt x="194" y="36"/>
                  </a:lnTo>
                  <a:lnTo>
                    <a:pt x="189" y="36"/>
                  </a:lnTo>
                  <a:lnTo>
                    <a:pt x="182" y="36"/>
                  </a:lnTo>
                  <a:lnTo>
                    <a:pt x="176" y="3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7" name="Rectangle 144"/>
            <p:cNvSpPr>
              <a:spLocks noChangeArrowheads="1"/>
            </p:cNvSpPr>
            <p:nvPr/>
          </p:nvSpPr>
          <p:spPr bwMode="auto">
            <a:xfrm>
              <a:off x="449263" y="4662488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48" name="Freeform 145"/>
            <p:cNvSpPr>
              <a:spLocks/>
            </p:cNvSpPr>
            <p:nvPr/>
          </p:nvSpPr>
          <p:spPr bwMode="auto">
            <a:xfrm>
              <a:off x="585788" y="4675188"/>
              <a:ext cx="207962" cy="219075"/>
            </a:xfrm>
            <a:custGeom>
              <a:avLst/>
              <a:gdLst>
                <a:gd name="T0" fmla="*/ 2147483647 w 130"/>
                <a:gd name="T1" fmla="*/ 2147483647 h 123"/>
                <a:gd name="T2" fmla="*/ 2147483647 w 130"/>
                <a:gd name="T3" fmla="*/ 2147483647 h 123"/>
                <a:gd name="T4" fmla="*/ 2147483647 w 130"/>
                <a:gd name="T5" fmla="*/ 2147483647 h 123"/>
                <a:gd name="T6" fmla="*/ 2147483647 w 130"/>
                <a:gd name="T7" fmla="*/ 2147483647 h 123"/>
                <a:gd name="T8" fmla="*/ 2147483647 w 130"/>
                <a:gd name="T9" fmla="*/ 2147483647 h 123"/>
                <a:gd name="T10" fmla="*/ 2147483647 w 130"/>
                <a:gd name="T11" fmla="*/ 2147483647 h 123"/>
                <a:gd name="T12" fmla="*/ 2147483647 w 130"/>
                <a:gd name="T13" fmla="*/ 2147483647 h 123"/>
                <a:gd name="T14" fmla="*/ 2147483647 w 130"/>
                <a:gd name="T15" fmla="*/ 2147483647 h 123"/>
                <a:gd name="T16" fmla="*/ 2147483647 w 130"/>
                <a:gd name="T17" fmla="*/ 2147483647 h 123"/>
                <a:gd name="T18" fmla="*/ 0 w 130"/>
                <a:gd name="T19" fmla="*/ 2147483647 h 123"/>
                <a:gd name="T20" fmla="*/ 2147483647 w 130"/>
                <a:gd name="T21" fmla="*/ 2147483647 h 123"/>
                <a:gd name="T22" fmla="*/ 2147483647 w 130"/>
                <a:gd name="T23" fmla="*/ 2147483647 h 123"/>
                <a:gd name="T24" fmla="*/ 2147483647 w 130"/>
                <a:gd name="T25" fmla="*/ 2147483647 h 123"/>
                <a:gd name="T26" fmla="*/ 2147483647 w 130"/>
                <a:gd name="T27" fmla="*/ 2147483647 h 123"/>
                <a:gd name="T28" fmla="*/ 2147483647 w 130"/>
                <a:gd name="T29" fmla="*/ 2147483647 h 123"/>
                <a:gd name="T30" fmla="*/ 2147483647 w 130"/>
                <a:gd name="T31" fmla="*/ 2147483647 h 123"/>
                <a:gd name="T32" fmla="*/ 2147483647 w 130"/>
                <a:gd name="T33" fmla="*/ 2147483647 h 123"/>
                <a:gd name="T34" fmla="*/ 2147483647 w 130"/>
                <a:gd name="T35" fmla="*/ 2147483647 h 123"/>
                <a:gd name="T36" fmla="*/ 2147483647 w 130"/>
                <a:gd name="T37" fmla="*/ 2147483647 h 123"/>
                <a:gd name="T38" fmla="*/ 2147483647 w 130"/>
                <a:gd name="T39" fmla="*/ 2147483647 h 123"/>
                <a:gd name="T40" fmla="*/ 2147483647 w 130"/>
                <a:gd name="T41" fmla="*/ 2147483647 h 123"/>
                <a:gd name="T42" fmla="*/ 2147483647 w 130"/>
                <a:gd name="T43" fmla="*/ 2147483647 h 123"/>
                <a:gd name="T44" fmla="*/ 2147483647 w 130"/>
                <a:gd name="T45" fmla="*/ 2147483647 h 123"/>
                <a:gd name="T46" fmla="*/ 2147483647 w 130"/>
                <a:gd name="T47" fmla="*/ 2147483647 h 123"/>
                <a:gd name="T48" fmla="*/ 2147483647 w 130"/>
                <a:gd name="T49" fmla="*/ 2147483647 h 123"/>
                <a:gd name="T50" fmla="*/ 2147483647 w 130"/>
                <a:gd name="T51" fmla="*/ 2147483647 h 123"/>
                <a:gd name="T52" fmla="*/ 2147483647 w 130"/>
                <a:gd name="T53" fmla="*/ 2147483647 h 123"/>
                <a:gd name="T54" fmla="*/ 2147483647 w 130"/>
                <a:gd name="T55" fmla="*/ 2147483647 h 123"/>
                <a:gd name="T56" fmla="*/ 2147483647 w 130"/>
                <a:gd name="T57" fmla="*/ 2147483647 h 123"/>
                <a:gd name="T58" fmla="*/ 2147483647 w 130"/>
                <a:gd name="T59" fmla="*/ 2147483647 h 123"/>
                <a:gd name="T60" fmla="*/ 2147483647 w 130"/>
                <a:gd name="T61" fmla="*/ 2147483647 h 123"/>
                <a:gd name="T62" fmla="*/ 2147483647 w 130"/>
                <a:gd name="T63" fmla="*/ 2147483647 h 123"/>
                <a:gd name="T64" fmla="*/ 2147483647 w 130"/>
                <a:gd name="T65" fmla="*/ 2147483647 h 123"/>
                <a:gd name="T66" fmla="*/ 2147483647 w 130"/>
                <a:gd name="T67" fmla="*/ 2147483647 h 123"/>
                <a:gd name="T68" fmla="*/ 2147483647 w 130"/>
                <a:gd name="T69" fmla="*/ 2147483647 h 123"/>
                <a:gd name="T70" fmla="*/ 2147483647 w 130"/>
                <a:gd name="T71" fmla="*/ 2147483647 h 123"/>
                <a:gd name="T72" fmla="*/ 2147483647 w 130"/>
                <a:gd name="T73" fmla="*/ 2147483647 h 123"/>
                <a:gd name="T74" fmla="*/ 2147483647 w 130"/>
                <a:gd name="T75" fmla="*/ 2147483647 h 123"/>
                <a:gd name="T76" fmla="*/ 2147483647 w 130"/>
                <a:gd name="T77" fmla="*/ 2147483647 h 123"/>
                <a:gd name="T78" fmla="*/ 2147483647 w 130"/>
                <a:gd name="T79" fmla="*/ 2147483647 h 123"/>
                <a:gd name="T80" fmla="*/ 2147483647 w 130"/>
                <a:gd name="T81" fmla="*/ 2147483647 h 123"/>
                <a:gd name="T82" fmla="*/ 2147483647 w 130"/>
                <a:gd name="T83" fmla="*/ 2147483647 h 123"/>
                <a:gd name="T84" fmla="*/ 2147483647 w 130"/>
                <a:gd name="T85" fmla="*/ 2147483647 h 123"/>
                <a:gd name="T86" fmla="*/ 2147483647 w 130"/>
                <a:gd name="T87" fmla="*/ 2147483647 h 123"/>
                <a:gd name="T88" fmla="*/ 2147483647 w 130"/>
                <a:gd name="T89" fmla="*/ 2147483647 h 123"/>
                <a:gd name="T90" fmla="*/ 2147483647 w 130"/>
                <a:gd name="T91" fmla="*/ 2147483647 h 123"/>
                <a:gd name="T92" fmla="*/ 2147483647 w 130"/>
                <a:gd name="T93" fmla="*/ 2147483647 h 123"/>
                <a:gd name="T94" fmla="*/ 2147483647 w 130"/>
                <a:gd name="T95" fmla="*/ 2147483647 h 123"/>
                <a:gd name="T96" fmla="*/ 2147483647 w 130"/>
                <a:gd name="T97" fmla="*/ 2147483647 h 123"/>
                <a:gd name="T98" fmla="*/ 2147483647 w 130"/>
                <a:gd name="T99" fmla="*/ 2147483647 h 123"/>
                <a:gd name="T100" fmla="*/ 2147483647 w 130"/>
                <a:gd name="T101" fmla="*/ 2147483647 h 123"/>
                <a:gd name="T102" fmla="*/ 2147483647 w 130"/>
                <a:gd name="T103" fmla="*/ 0 h 123"/>
                <a:gd name="T104" fmla="*/ 2147483647 w 130"/>
                <a:gd name="T105" fmla="*/ 0 h 123"/>
                <a:gd name="T106" fmla="*/ 2147483647 w 130"/>
                <a:gd name="T107" fmla="*/ 2147483647 h 123"/>
                <a:gd name="T108" fmla="*/ 2147483647 w 130"/>
                <a:gd name="T109" fmla="*/ 2147483647 h 123"/>
                <a:gd name="T110" fmla="*/ 2147483647 w 130"/>
                <a:gd name="T111" fmla="*/ 2147483647 h 123"/>
                <a:gd name="T112" fmla="*/ 2147483647 w 130"/>
                <a:gd name="T113" fmla="*/ 2147483647 h 123"/>
                <a:gd name="T114" fmla="*/ 2147483647 w 130"/>
                <a:gd name="T115" fmla="*/ 2147483647 h 12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0"/>
                <a:gd name="T175" fmla="*/ 0 h 123"/>
                <a:gd name="T176" fmla="*/ 130 w 130"/>
                <a:gd name="T177" fmla="*/ 123 h 12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0" h="123">
                  <a:moveTo>
                    <a:pt x="46" y="43"/>
                  </a:moveTo>
                  <a:lnTo>
                    <a:pt x="46" y="43"/>
                  </a:lnTo>
                  <a:lnTo>
                    <a:pt x="39" y="43"/>
                  </a:lnTo>
                  <a:lnTo>
                    <a:pt x="39" y="50"/>
                  </a:lnTo>
                  <a:lnTo>
                    <a:pt x="39" y="43"/>
                  </a:lnTo>
                  <a:lnTo>
                    <a:pt x="33" y="43"/>
                  </a:lnTo>
                  <a:lnTo>
                    <a:pt x="33" y="36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20" y="43"/>
                  </a:lnTo>
                  <a:lnTo>
                    <a:pt x="20" y="50"/>
                  </a:lnTo>
                  <a:lnTo>
                    <a:pt x="14" y="50"/>
                  </a:lnTo>
                  <a:lnTo>
                    <a:pt x="14" y="58"/>
                  </a:lnTo>
                  <a:lnTo>
                    <a:pt x="7" y="58"/>
                  </a:lnTo>
                  <a:lnTo>
                    <a:pt x="7" y="65"/>
                  </a:lnTo>
                  <a:lnTo>
                    <a:pt x="7" y="72"/>
                  </a:lnTo>
                  <a:lnTo>
                    <a:pt x="7" y="79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14" y="87"/>
                  </a:lnTo>
                  <a:lnTo>
                    <a:pt x="14" y="93"/>
                  </a:lnTo>
                  <a:lnTo>
                    <a:pt x="20" y="93"/>
                  </a:lnTo>
                  <a:lnTo>
                    <a:pt x="27" y="93"/>
                  </a:lnTo>
                  <a:lnTo>
                    <a:pt x="27" y="87"/>
                  </a:lnTo>
                  <a:lnTo>
                    <a:pt x="27" y="79"/>
                  </a:lnTo>
                  <a:lnTo>
                    <a:pt x="27" y="72"/>
                  </a:lnTo>
                  <a:lnTo>
                    <a:pt x="27" y="65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33" y="65"/>
                  </a:lnTo>
                  <a:lnTo>
                    <a:pt x="33" y="72"/>
                  </a:lnTo>
                  <a:lnTo>
                    <a:pt x="39" y="72"/>
                  </a:lnTo>
                  <a:lnTo>
                    <a:pt x="39" y="79"/>
                  </a:lnTo>
                  <a:lnTo>
                    <a:pt x="46" y="79"/>
                  </a:lnTo>
                  <a:lnTo>
                    <a:pt x="39" y="87"/>
                  </a:lnTo>
                  <a:lnTo>
                    <a:pt x="39" y="93"/>
                  </a:lnTo>
                  <a:lnTo>
                    <a:pt x="46" y="101"/>
                  </a:lnTo>
                  <a:lnTo>
                    <a:pt x="39" y="101"/>
                  </a:lnTo>
                  <a:lnTo>
                    <a:pt x="46" y="101"/>
                  </a:lnTo>
                  <a:lnTo>
                    <a:pt x="46" y="109"/>
                  </a:lnTo>
                  <a:lnTo>
                    <a:pt x="53" y="109"/>
                  </a:lnTo>
                  <a:lnTo>
                    <a:pt x="59" y="109"/>
                  </a:lnTo>
                  <a:lnTo>
                    <a:pt x="66" y="109"/>
                  </a:lnTo>
                  <a:lnTo>
                    <a:pt x="72" y="109"/>
                  </a:lnTo>
                  <a:lnTo>
                    <a:pt x="72" y="101"/>
                  </a:lnTo>
                  <a:lnTo>
                    <a:pt x="78" y="101"/>
                  </a:lnTo>
                  <a:lnTo>
                    <a:pt x="78" y="109"/>
                  </a:lnTo>
                  <a:lnTo>
                    <a:pt x="85" y="109"/>
                  </a:lnTo>
                  <a:lnTo>
                    <a:pt x="92" y="109"/>
                  </a:lnTo>
                  <a:lnTo>
                    <a:pt x="92" y="115"/>
                  </a:lnTo>
                  <a:lnTo>
                    <a:pt x="98" y="115"/>
                  </a:lnTo>
                  <a:lnTo>
                    <a:pt x="105" y="115"/>
                  </a:lnTo>
                  <a:lnTo>
                    <a:pt x="110" y="123"/>
                  </a:lnTo>
                  <a:lnTo>
                    <a:pt x="110" y="115"/>
                  </a:lnTo>
                  <a:lnTo>
                    <a:pt x="117" y="115"/>
                  </a:lnTo>
                  <a:lnTo>
                    <a:pt x="117" y="123"/>
                  </a:lnTo>
                  <a:lnTo>
                    <a:pt x="124" y="123"/>
                  </a:lnTo>
                  <a:lnTo>
                    <a:pt x="124" y="115"/>
                  </a:lnTo>
                  <a:lnTo>
                    <a:pt x="124" y="109"/>
                  </a:lnTo>
                  <a:lnTo>
                    <a:pt x="130" y="109"/>
                  </a:lnTo>
                  <a:lnTo>
                    <a:pt x="124" y="101"/>
                  </a:lnTo>
                  <a:lnTo>
                    <a:pt x="117" y="93"/>
                  </a:lnTo>
                  <a:lnTo>
                    <a:pt x="110" y="87"/>
                  </a:lnTo>
                  <a:lnTo>
                    <a:pt x="110" y="79"/>
                  </a:lnTo>
                  <a:lnTo>
                    <a:pt x="105" y="79"/>
                  </a:lnTo>
                  <a:lnTo>
                    <a:pt x="105" y="72"/>
                  </a:lnTo>
                  <a:lnTo>
                    <a:pt x="98" y="72"/>
                  </a:lnTo>
                  <a:lnTo>
                    <a:pt x="98" y="65"/>
                  </a:lnTo>
                  <a:lnTo>
                    <a:pt x="98" y="58"/>
                  </a:lnTo>
                  <a:lnTo>
                    <a:pt x="92" y="58"/>
                  </a:lnTo>
                  <a:lnTo>
                    <a:pt x="85" y="58"/>
                  </a:lnTo>
                  <a:lnTo>
                    <a:pt x="85" y="65"/>
                  </a:lnTo>
                  <a:lnTo>
                    <a:pt x="78" y="65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50"/>
                  </a:lnTo>
                  <a:lnTo>
                    <a:pt x="78" y="43"/>
                  </a:lnTo>
                  <a:lnTo>
                    <a:pt x="78" y="36"/>
                  </a:lnTo>
                  <a:lnTo>
                    <a:pt x="78" y="28"/>
                  </a:lnTo>
                  <a:lnTo>
                    <a:pt x="72" y="28"/>
                  </a:lnTo>
                  <a:lnTo>
                    <a:pt x="72" y="22"/>
                  </a:lnTo>
                  <a:lnTo>
                    <a:pt x="72" y="14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3" y="14"/>
                  </a:lnTo>
                  <a:lnTo>
                    <a:pt x="59" y="22"/>
                  </a:lnTo>
                  <a:lnTo>
                    <a:pt x="59" y="28"/>
                  </a:lnTo>
                  <a:lnTo>
                    <a:pt x="59" y="36"/>
                  </a:lnTo>
                  <a:lnTo>
                    <a:pt x="53" y="36"/>
                  </a:lnTo>
                  <a:lnTo>
                    <a:pt x="53" y="43"/>
                  </a:lnTo>
                  <a:lnTo>
                    <a:pt x="46" y="43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9" name="Freeform 146"/>
            <p:cNvSpPr>
              <a:spLocks/>
            </p:cNvSpPr>
            <p:nvPr/>
          </p:nvSpPr>
          <p:spPr bwMode="auto">
            <a:xfrm>
              <a:off x="701675" y="4662488"/>
              <a:ext cx="41275" cy="63500"/>
            </a:xfrm>
            <a:custGeom>
              <a:avLst/>
              <a:gdLst>
                <a:gd name="T0" fmla="*/ 2147483647 w 26"/>
                <a:gd name="T1" fmla="*/ 2147483647 h 36"/>
                <a:gd name="T2" fmla="*/ 2147483647 w 26"/>
                <a:gd name="T3" fmla="*/ 2147483647 h 36"/>
                <a:gd name="T4" fmla="*/ 2147483647 w 26"/>
                <a:gd name="T5" fmla="*/ 2147483647 h 36"/>
                <a:gd name="T6" fmla="*/ 2147483647 w 26"/>
                <a:gd name="T7" fmla="*/ 2147483647 h 36"/>
                <a:gd name="T8" fmla="*/ 2147483647 w 26"/>
                <a:gd name="T9" fmla="*/ 2147483647 h 36"/>
                <a:gd name="T10" fmla="*/ 2147483647 w 26"/>
                <a:gd name="T11" fmla="*/ 2147483647 h 36"/>
                <a:gd name="T12" fmla="*/ 2147483647 w 26"/>
                <a:gd name="T13" fmla="*/ 2147483647 h 36"/>
                <a:gd name="T14" fmla="*/ 2147483647 w 26"/>
                <a:gd name="T15" fmla="*/ 2147483647 h 36"/>
                <a:gd name="T16" fmla="*/ 2147483647 w 26"/>
                <a:gd name="T17" fmla="*/ 2147483647 h 36"/>
                <a:gd name="T18" fmla="*/ 2147483647 w 26"/>
                <a:gd name="T19" fmla="*/ 2147483647 h 36"/>
                <a:gd name="T20" fmla="*/ 2147483647 w 26"/>
                <a:gd name="T21" fmla="*/ 2147483647 h 36"/>
                <a:gd name="T22" fmla="*/ 2147483647 w 26"/>
                <a:gd name="T23" fmla="*/ 2147483647 h 36"/>
                <a:gd name="T24" fmla="*/ 2147483647 w 26"/>
                <a:gd name="T25" fmla="*/ 2147483647 h 36"/>
                <a:gd name="T26" fmla="*/ 2147483647 w 26"/>
                <a:gd name="T27" fmla="*/ 0 h 36"/>
                <a:gd name="T28" fmla="*/ 2147483647 w 26"/>
                <a:gd name="T29" fmla="*/ 0 h 36"/>
                <a:gd name="T30" fmla="*/ 2147483647 w 26"/>
                <a:gd name="T31" fmla="*/ 0 h 36"/>
                <a:gd name="T32" fmla="*/ 2147483647 w 26"/>
                <a:gd name="T33" fmla="*/ 2147483647 h 36"/>
                <a:gd name="T34" fmla="*/ 2147483647 w 26"/>
                <a:gd name="T35" fmla="*/ 2147483647 h 36"/>
                <a:gd name="T36" fmla="*/ 2147483647 w 26"/>
                <a:gd name="T37" fmla="*/ 2147483647 h 36"/>
                <a:gd name="T38" fmla="*/ 2147483647 w 26"/>
                <a:gd name="T39" fmla="*/ 2147483647 h 36"/>
                <a:gd name="T40" fmla="*/ 2147483647 w 26"/>
                <a:gd name="T41" fmla="*/ 2147483647 h 36"/>
                <a:gd name="T42" fmla="*/ 0 w 26"/>
                <a:gd name="T43" fmla="*/ 2147483647 h 36"/>
                <a:gd name="T44" fmla="*/ 2147483647 w 26"/>
                <a:gd name="T45" fmla="*/ 2147483647 h 36"/>
                <a:gd name="T46" fmla="*/ 2147483647 w 26"/>
                <a:gd name="T47" fmla="*/ 2147483647 h 36"/>
                <a:gd name="T48" fmla="*/ 2147483647 w 26"/>
                <a:gd name="T49" fmla="*/ 2147483647 h 36"/>
                <a:gd name="T50" fmla="*/ 2147483647 w 26"/>
                <a:gd name="T51" fmla="*/ 2147483647 h 36"/>
                <a:gd name="T52" fmla="*/ 2147483647 w 26"/>
                <a:gd name="T53" fmla="*/ 2147483647 h 36"/>
                <a:gd name="T54" fmla="*/ 2147483647 w 26"/>
                <a:gd name="T55" fmla="*/ 2147483647 h 36"/>
                <a:gd name="T56" fmla="*/ 2147483647 w 26"/>
                <a:gd name="T57" fmla="*/ 2147483647 h 36"/>
                <a:gd name="T58" fmla="*/ 2147483647 w 26"/>
                <a:gd name="T59" fmla="*/ 2147483647 h 36"/>
                <a:gd name="T60" fmla="*/ 2147483647 w 26"/>
                <a:gd name="T61" fmla="*/ 2147483647 h 36"/>
                <a:gd name="T62" fmla="*/ 2147483647 w 26"/>
                <a:gd name="T63" fmla="*/ 2147483647 h 36"/>
                <a:gd name="T64" fmla="*/ 2147483647 w 26"/>
                <a:gd name="T65" fmla="*/ 2147483647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36"/>
                <a:gd name="T101" fmla="*/ 26 w 26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36">
                  <a:moveTo>
                    <a:pt x="20" y="36"/>
                  </a:moveTo>
                  <a:lnTo>
                    <a:pt x="20" y="30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20" y="14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14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13" y="30"/>
                  </a:lnTo>
                  <a:lnTo>
                    <a:pt x="13" y="36"/>
                  </a:lnTo>
                  <a:lnTo>
                    <a:pt x="20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0" name="Freeform 147"/>
            <p:cNvSpPr>
              <a:spLocks/>
            </p:cNvSpPr>
            <p:nvPr/>
          </p:nvSpPr>
          <p:spPr bwMode="auto">
            <a:xfrm>
              <a:off x="733425" y="4725988"/>
              <a:ext cx="28575" cy="38100"/>
            </a:xfrm>
            <a:custGeom>
              <a:avLst/>
              <a:gdLst>
                <a:gd name="T0" fmla="*/ 0 w 18"/>
                <a:gd name="T1" fmla="*/ 0 h 22"/>
                <a:gd name="T2" fmla="*/ 0 w 18"/>
                <a:gd name="T3" fmla="*/ 2147483647 h 22"/>
                <a:gd name="T4" fmla="*/ 0 w 18"/>
                <a:gd name="T5" fmla="*/ 2147483647 h 22"/>
                <a:gd name="T6" fmla="*/ 0 w 18"/>
                <a:gd name="T7" fmla="*/ 2147483647 h 22"/>
                <a:gd name="T8" fmla="*/ 2147483647 w 18"/>
                <a:gd name="T9" fmla="*/ 2147483647 h 22"/>
                <a:gd name="T10" fmla="*/ 2147483647 w 18"/>
                <a:gd name="T11" fmla="*/ 2147483647 h 22"/>
                <a:gd name="T12" fmla="*/ 2147483647 w 18"/>
                <a:gd name="T13" fmla="*/ 2147483647 h 22"/>
                <a:gd name="T14" fmla="*/ 2147483647 w 18"/>
                <a:gd name="T15" fmla="*/ 2147483647 h 22"/>
                <a:gd name="T16" fmla="*/ 2147483647 w 18"/>
                <a:gd name="T17" fmla="*/ 2147483647 h 22"/>
                <a:gd name="T18" fmla="*/ 2147483647 w 18"/>
                <a:gd name="T19" fmla="*/ 2147483647 h 22"/>
                <a:gd name="T20" fmla="*/ 2147483647 w 18"/>
                <a:gd name="T21" fmla="*/ 2147483647 h 22"/>
                <a:gd name="T22" fmla="*/ 2147483647 w 18"/>
                <a:gd name="T23" fmla="*/ 2147483647 h 22"/>
                <a:gd name="T24" fmla="*/ 2147483647 w 18"/>
                <a:gd name="T25" fmla="*/ 2147483647 h 22"/>
                <a:gd name="T26" fmla="*/ 2147483647 w 18"/>
                <a:gd name="T27" fmla="*/ 2147483647 h 22"/>
                <a:gd name="T28" fmla="*/ 2147483647 w 18"/>
                <a:gd name="T29" fmla="*/ 2147483647 h 22"/>
                <a:gd name="T30" fmla="*/ 2147483647 w 18"/>
                <a:gd name="T31" fmla="*/ 2147483647 h 22"/>
                <a:gd name="T32" fmla="*/ 2147483647 w 18"/>
                <a:gd name="T33" fmla="*/ 2147483647 h 22"/>
                <a:gd name="T34" fmla="*/ 2147483647 w 18"/>
                <a:gd name="T35" fmla="*/ 0 h 22"/>
                <a:gd name="T36" fmla="*/ 2147483647 w 18"/>
                <a:gd name="T37" fmla="*/ 0 h 22"/>
                <a:gd name="T38" fmla="*/ 2147483647 w 18"/>
                <a:gd name="T39" fmla="*/ 0 h 22"/>
                <a:gd name="T40" fmla="*/ 2147483647 w 18"/>
                <a:gd name="T41" fmla="*/ 0 h 22"/>
                <a:gd name="T42" fmla="*/ 2147483647 w 18"/>
                <a:gd name="T43" fmla="*/ 0 h 22"/>
                <a:gd name="T44" fmla="*/ 2147483647 w 18"/>
                <a:gd name="T45" fmla="*/ 0 h 22"/>
                <a:gd name="T46" fmla="*/ 2147483647 w 18"/>
                <a:gd name="T47" fmla="*/ 0 h 22"/>
                <a:gd name="T48" fmla="*/ 0 w 18"/>
                <a:gd name="T49" fmla="*/ 0 h 22"/>
                <a:gd name="T50" fmla="*/ 0 w 18"/>
                <a:gd name="T51" fmla="*/ 0 h 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"/>
                <a:gd name="T79" fmla="*/ 0 h 22"/>
                <a:gd name="T80" fmla="*/ 18 w 18"/>
                <a:gd name="T81" fmla="*/ 22 h 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" h="22">
                  <a:moveTo>
                    <a:pt x="0" y="0"/>
                  </a:moveTo>
                  <a:lnTo>
                    <a:pt x="0" y="8"/>
                  </a:lnTo>
                  <a:lnTo>
                    <a:pt x="6" y="15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8" y="22"/>
                  </a:lnTo>
                  <a:lnTo>
                    <a:pt x="18" y="15"/>
                  </a:lnTo>
                  <a:lnTo>
                    <a:pt x="13" y="8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1" name="Freeform 148"/>
            <p:cNvSpPr>
              <a:spLocks/>
            </p:cNvSpPr>
            <p:nvPr/>
          </p:nvSpPr>
          <p:spPr bwMode="auto">
            <a:xfrm>
              <a:off x="868363" y="4919663"/>
              <a:ext cx="250825" cy="257175"/>
            </a:xfrm>
            <a:custGeom>
              <a:avLst/>
              <a:gdLst>
                <a:gd name="T0" fmla="*/ 2147483647 w 156"/>
                <a:gd name="T1" fmla="*/ 2147483647 h 145"/>
                <a:gd name="T2" fmla="*/ 0 w 156"/>
                <a:gd name="T3" fmla="*/ 2147483647 h 145"/>
                <a:gd name="T4" fmla="*/ 0 w 156"/>
                <a:gd name="T5" fmla="*/ 0 h 145"/>
                <a:gd name="T6" fmla="*/ 2147483647 w 156"/>
                <a:gd name="T7" fmla="*/ 0 h 145"/>
                <a:gd name="T8" fmla="*/ 2147483647 w 156"/>
                <a:gd name="T9" fmla="*/ 2147483647 h 145"/>
                <a:gd name="T10" fmla="*/ 2147483647 w 156"/>
                <a:gd name="T11" fmla="*/ 2147483647 h 145"/>
                <a:gd name="T12" fmla="*/ 2147483647 w 156"/>
                <a:gd name="T13" fmla="*/ 2147483647 h 145"/>
                <a:gd name="T14" fmla="*/ 2147483647 w 156"/>
                <a:gd name="T15" fmla="*/ 2147483647 h 145"/>
                <a:gd name="T16" fmla="*/ 2147483647 w 156"/>
                <a:gd name="T17" fmla="*/ 2147483647 h 145"/>
                <a:gd name="T18" fmla="*/ 2147483647 w 156"/>
                <a:gd name="T19" fmla="*/ 2147483647 h 145"/>
                <a:gd name="T20" fmla="*/ 2147483647 w 156"/>
                <a:gd name="T21" fmla="*/ 2147483647 h 145"/>
                <a:gd name="T22" fmla="*/ 2147483647 w 156"/>
                <a:gd name="T23" fmla="*/ 2147483647 h 145"/>
                <a:gd name="T24" fmla="*/ 2147483647 w 156"/>
                <a:gd name="T25" fmla="*/ 2147483647 h 145"/>
                <a:gd name="T26" fmla="*/ 2147483647 w 156"/>
                <a:gd name="T27" fmla="*/ 2147483647 h 145"/>
                <a:gd name="T28" fmla="*/ 2147483647 w 156"/>
                <a:gd name="T29" fmla="*/ 2147483647 h 145"/>
                <a:gd name="T30" fmla="*/ 2147483647 w 156"/>
                <a:gd name="T31" fmla="*/ 2147483647 h 145"/>
                <a:gd name="T32" fmla="*/ 2147483647 w 156"/>
                <a:gd name="T33" fmla="*/ 2147483647 h 145"/>
                <a:gd name="T34" fmla="*/ 2147483647 w 156"/>
                <a:gd name="T35" fmla="*/ 2147483647 h 145"/>
                <a:gd name="T36" fmla="*/ 2147483647 w 156"/>
                <a:gd name="T37" fmla="*/ 2147483647 h 145"/>
                <a:gd name="T38" fmla="*/ 2147483647 w 156"/>
                <a:gd name="T39" fmla="*/ 2147483647 h 145"/>
                <a:gd name="T40" fmla="*/ 2147483647 w 156"/>
                <a:gd name="T41" fmla="*/ 2147483647 h 145"/>
                <a:gd name="T42" fmla="*/ 2147483647 w 156"/>
                <a:gd name="T43" fmla="*/ 2147483647 h 145"/>
                <a:gd name="T44" fmla="*/ 2147483647 w 156"/>
                <a:gd name="T45" fmla="*/ 2147483647 h 145"/>
                <a:gd name="T46" fmla="*/ 2147483647 w 156"/>
                <a:gd name="T47" fmla="*/ 2147483647 h 145"/>
                <a:gd name="T48" fmla="*/ 2147483647 w 156"/>
                <a:gd name="T49" fmla="*/ 2147483647 h 145"/>
                <a:gd name="T50" fmla="*/ 2147483647 w 156"/>
                <a:gd name="T51" fmla="*/ 2147483647 h 145"/>
                <a:gd name="T52" fmla="*/ 2147483647 w 156"/>
                <a:gd name="T53" fmla="*/ 2147483647 h 145"/>
                <a:gd name="T54" fmla="*/ 2147483647 w 156"/>
                <a:gd name="T55" fmla="*/ 2147483647 h 145"/>
                <a:gd name="T56" fmla="*/ 2147483647 w 156"/>
                <a:gd name="T57" fmla="*/ 2147483647 h 145"/>
                <a:gd name="T58" fmla="*/ 2147483647 w 156"/>
                <a:gd name="T59" fmla="*/ 2147483647 h 145"/>
                <a:gd name="T60" fmla="*/ 2147483647 w 156"/>
                <a:gd name="T61" fmla="*/ 2147483647 h 145"/>
                <a:gd name="T62" fmla="*/ 2147483647 w 156"/>
                <a:gd name="T63" fmla="*/ 2147483647 h 145"/>
                <a:gd name="T64" fmla="*/ 2147483647 w 156"/>
                <a:gd name="T65" fmla="*/ 2147483647 h 145"/>
                <a:gd name="T66" fmla="*/ 2147483647 w 156"/>
                <a:gd name="T67" fmla="*/ 2147483647 h 145"/>
                <a:gd name="T68" fmla="*/ 2147483647 w 156"/>
                <a:gd name="T69" fmla="*/ 2147483647 h 145"/>
                <a:gd name="T70" fmla="*/ 2147483647 w 156"/>
                <a:gd name="T71" fmla="*/ 2147483647 h 145"/>
                <a:gd name="T72" fmla="*/ 2147483647 w 156"/>
                <a:gd name="T73" fmla="*/ 2147483647 h 145"/>
                <a:gd name="T74" fmla="*/ 2147483647 w 156"/>
                <a:gd name="T75" fmla="*/ 2147483647 h 145"/>
                <a:gd name="T76" fmla="*/ 2147483647 w 156"/>
                <a:gd name="T77" fmla="*/ 2147483647 h 145"/>
                <a:gd name="T78" fmla="*/ 2147483647 w 156"/>
                <a:gd name="T79" fmla="*/ 2147483647 h 145"/>
                <a:gd name="T80" fmla="*/ 2147483647 w 156"/>
                <a:gd name="T81" fmla="*/ 2147483647 h 145"/>
                <a:gd name="T82" fmla="*/ 2147483647 w 156"/>
                <a:gd name="T83" fmla="*/ 2147483647 h 145"/>
                <a:gd name="T84" fmla="*/ 2147483647 w 156"/>
                <a:gd name="T85" fmla="*/ 2147483647 h 145"/>
                <a:gd name="T86" fmla="*/ 2147483647 w 156"/>
                <a:gd name="T87" fmla="*/ 2147483647 h 145"/>
                <a:gd name="T88" fmla="*/ 2147483647 w 156"/>
                <a:gd name="T89" fmla="*/ 2147483647 h 145"/>
                <a:gd name="T90" fmla="*/ 2147483647 w 156"/>
                <a:gd name="T91" fmla="*/ 2147483647 h 145"/>
                <a:gd name="T92" fmla="*/ 2147483647 w 156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6"/>
                <a:gd name="T142" fmla="*/ 0 h 145"/>
                <a:gd name="T143" fmla="*/ 156 w 156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6" h="145">
                  <a:moveTo>
                    <a:pt x="156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1" y="0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8" y="14"/>
                  </a:lnTo>
                  <a:lnTo>
                    <a:pt x="51" y="14"/>
                  </a:lnTo>
                  <a:lnTo>
                    <a:pt x="51" y="22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32" y="52"/>
                  </a:lnTo>
                  <a:lnTo>
                    <a:pt x="39" y="52"/>
                  </a:lnTo>
                  <a:lnTo>
                    <a:pt x="46" y="52"/>
                  </a:lnTo>
                  <a:lnTo>
                    <a:pt x="51" y="52"/>
                  </a:lnTo>
                  <a:lnTo>
                    <a:pt x="58" y="58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78" y="80"/>
                  </a:lnTo>
                  <a:lnTo>
                    <a:pt x="84" y="88"/>
                  </a:lnTo>
                  <a:lnTo>
                    <a:pt x="78" y="95"/>
                  </a:lnTo>
                  <a:lnTo>
                    <a:pt x="78" y="102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84" y="102"/>
                  </a:lnTo>
                  <a:lnTo>
                    <a:pt x="90" y="102"/>
                  </a:lnTo>
                  <a:lnTo>
                    <a:pt x="97" y="102"/>
                  </a:lnTo>
                  <a:lnTo>
                    <a:pt x="103" y="102"/>
                  </a:lnTo>
                  <a:lnTo>
                    <a:pt x="110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29" y="117"/>
                  </a:lnTo>
                  <a:lnTo>
                    <a:pt x="129" y="124"/>
                  </a:lnTo>
                  <a:lnTo>
                    <a:pt x="136" y="124"/>
                  </a:lnTo>
                  <a:lnTo>
                    <a:pt x="142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6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2" name="Freeform 149"/>
            <p:cNvSpPr>
              <a:spLocks/>
            </p:cNvSpPr>
            <p:nvPr/>
          </p:nvSpPr>
          <p:spPr bwMode="auto">
            <a:xfrm>
              <a:off x="868363" y="4919663"/>
              <a:ext cx="250825" cy="257175"/>
            </a:xfrm>
            <a:custGeom>
              <a:avLst/>
              <a:gdLst>
                <a:gd name="T0" fmla="*/ 0 w 156"/>
                <a:gd name="T1" fmla="*/ 2147483647 h 145"/>
                <a:gd name="T2" fmla="*/ 2147483647 w 156"/>
                <a:gd name="T3" fmla="*/ 0 h 145"/>
                <a:gd name="T4" fmla="*/ 2147483647 w 156"/>
                <a:gd name="T5" fmla="*/ 0 h 145"/>
                <a:gd name="T6" fmla="*/ 2147483647 w 156"/>
                <a:gd name="T7" fmla="*/ 2147483647 h 145"/>
                <a:gd name="T8" fmla="*/ 2147483647 w 156"/>
                <a:gd name="T9" fmla="*/ 2147483647 h 145"/>
                <a:gd name="T10" fmla="*/ 2147483647 w 156"/>
                <a:gd name="T11" fmla="*/ 2147483647 h 145"/>
                <a:gd name="T12" fmla="*/ 2147483647 w 156"/>
                <a:gd name="T13" fmla="*/ 2147483647 h 145"/>
                <a:gd name="T14" fmla="*/ 2147483647 w 156"/>
                <a:gd name="T15" fmla="*/ 2147483647 h 145"/>
                <a:gd name="T16" fmla="*/ 2147483647 w 156"/>
                <a:gd name="T17" fmla="*/ 2147483647 h 145"/>
                <a:gd name="T18" fmla="*/ 2147483647 w 156"/>
                <a:gd name="T19" fmla="*/ 2147483647 h 145"/>
                <a:gd name="T20" fmla="*/ 2147483647 w 156"/>
                <a:gd name="T21" fmla="*/ 2147483647 h 145"/>
                <a:gd name="T22" fmla="*/ 2147483647 w 156"/>
                <a:gd name="T23" fmla="*/ 2147483647 h 145"/>
                <a:gd name="T24" fmla="*/ 2147483647 w 156"/>
                <a:gd name="T25" fmla="*/ 2147483647 h 145"/>
                <a:gd name="T26" fmla="*/ 2147483647 w 156"/>
                <a:gd name="T27" fmla="*/ 2147483647 h 145"/>
                <a:gd name="T28" fmla="*/ 2147483647 w 156"/>
                <a:gd name="T29" fmla="*/ 2147483647 h 145"/>
                <a:gd name="T30" fmla="*/ 2147483647 w 156"/>
                <a:gd name="T31" fmla="*/ 2147483647 h 145"/>
                <a:gd name="T32" fmla="*/ 2147483647 w 156"/>
                <a:gd name="T33" fmla="*/ 2147483647 h 145"/>
                <a:gd name="T34" fmla="*/ 2147483647 w 156"/>
                <a:gd name="T35" fmla="*/ 2147483647 h 145"/>
                <a:gd name="T36" fmla="*/ 2147483647 w 156"/>
                <a:gd name="T37" fmla="*/ 2147483647 h 145"/>
                <a:gd name="T38" fmla="*/ 2147483647 w 156"/>
                <a:gd name="T39" fmla="*/ 2147483647 h 145"/>
                <a:gd name="T40" fmla="*/ 2147483647 w 156"/>
                <a:gd name="T41" fmla="*/ 2147483647 h 145"/>
                <a:gd name="T42" fmla="*/ 2147483647 w 156"/>
                <a:gd name="T43" fmla="*/ 2147483647 h 145"/>
                <a:gd name="T44" fmla="*/ 2147483647 w 156"/>
                <a:gd name="T45" fmla="*/ 2147483647 h 145"/>
                <a:gd name="T46" fmla="*/ 2147483647 w 156"/>
                <a:gd name="T47" fmla="*/ 2147483647 h 145"/>
                <a:gd name="T48" fmla="*/ 2147483647 w 156"/>
                <a:gd name="T49" fmla="*/ 2147483647 h 145"/>
                <a:gd name="T50" fmla="*/ 2147483647 w 156"/>
                <a:gd name="T51" fmla="*/ 2147483647 h 145"/>
                <a:gd name="T52" fmla="*/ 2147483647 w 156"/>
                <a:gd name="T53" fmla="*/ 2147483647 h 145"/>
                <a:gd name="T54" fmla="*/ 2147483647 w 156"/>
                <a:gd name="T55" fmla="*/ 2147483647 h 145"/>
                <a:gd name="T56" fmla="*/ 2147483647 w 156"/>
                <a:gd name="T57" fmla="*/ 2147483647 h 145"/>
                <a:gd name="T58" fmla="*/ 2147483647 w 156"/>
                <a:gd name="T59" fmla="*/ 2147483647 h 145"/>
                <a:gd name="T60" fmla="*/ 2147483647 w 156"/>
                <a:gd name="T61" fmla="*/ 2147483647 h 145"/>
                <a:gd name="T62" fmla="*/ 2147483647 w 156"/>
                <a:gd name="T63" fmla="*/ 2147483647 h 145"/>
                <a:gd name="T64" fmla="*/ 2147483647 w 156"/>
                <a:gd name="T65" fmla="*/ 2147483647 h 145"/>
                <a:gd name="T66" fmla="*/ 2147483647 w 156"/>
                <a:gd name="T67" fmla="*/ 2147483647 h 145"/>
                <a:gd name="T68" fmla="*/ 2147483647 w 156"/>
                <a:gd name="T69" fmla="*/ 2147483647 h 145"/>
                <a:gd name="T70" fmla="*/ 2147483647 w 156"/>
                <a:gd name="T71" fmla="*/ 2147483647 h 145"/>
                <a:gd name="T72" fmla="*/ 2147483647 w 156"/>
                <a:gd name="T73" fmla="*/ 2147483647 h 145"/>
                <a:gd name="T74" fmla="*/ 2147483647 w 156"/>
                <a:gd name="T75" fmla="*/ 2147483647 h 145"/>
                <a:gd name="T76" fmla="*/ 2147483647 w 156"/>
                <a:gd name="T77" fmla="*/ 2147483647 h 145"/>
                <a:gd name="T78" fmla="*/ 2147483647 w 156"/>
                <a:gd name="T79" fmla="*/ 2147483647 h 145"/>
                <a:gd name="T80" fmla="*/ 2147483647 w 156"/>
                <a:gd name="T81" fmla="*/ 2147483647 h 145"/>
                <a:gd name="T82" fmla="*/ 2147483647 w 156"/>
                <a:gd name="T83" fmla="*/ 2147483647 h 145"/>
                <a:gd name="T84" fmla="*/ 2147483647 w 156"/>
                <a:gd name="T85" fmla="*/ 2147483647 h 145"/>
                <a:gd name="T86" fmla="*/ 2147483647 w 156"/>
                <a:gd name="T87" fmla="*/ 2147483647 h 145"/>
                <a:gd name="T88" fmla="*/ 2147483647 w 156"/>
                <a:gd name="T89" fmla="*/ 2147483647 h 145"/>
                <a:gd name="T90" fmla="*/ 2147483647 w 156"/>
                <a:gd name="T91" fmla="*/ 2147483647 h 145"/>
                <a:gd name="T92" fmla="*/ 2147483647 w 156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6"/>
                <a:gd name="T142" fmla="*/ 0 h 145"/>
                <a:gd name="T143" fmla="*/ 156 w 156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6" h="145">
                  <a:moveTo>
                    <a:pt x="156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1" y="0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8" y="14"/>
                  </a:lnTo>
                  <a:lnTo>
                    <a:pt x="51" y="14"/>
                  </a:lnTo>
                  <a:lnTo>
                    <a:pt x="51" y="22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32" y="52"/>
                  </a:lnTo>
                  <a:lnTo>
                    <a:pt x="39" y="52"/>
                  </a:lnTo>
                  <a:lnTo>
                    <a:pt x="46" y="52"/>
                  </a:lnTo>
                  <a:lnTo>
                    <a:pt x="51" y="52"/>
                  </a:lnTo>
                  <a:lnTo>
                    <a:pt x="58" y="58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78" y="80"/>
                  </a:lnTo>
                  <a:lnTo>
                    <a:pt x="84" y="88"/>
                  </a:lnTo>
                  <a:lnTo>
                    <a:pt x="78" y="95"/>
                  </a:lnTo>
                  <a:lnTo>
                    <a:pt x="78" y="102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84" y="102"/>
                  </a:lnTo>
                  <a:lnTo>
                    <a:pt x="90" y="102"/>
                  </a:lnTo>
                  <a:lnTo>
                    <a:pt x="97" y="102"/>
                  </a:lnTo>
                  <a:lnTo>
                    <a:pt x="103" y="102"/>
                  </a:lnTo>
                  <a:lnTo>
                    <a:pt x="110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29" y="117"/>
                  </a:lnTo>
                  <a:lnTo>
                    <a:pt x="129" y="124"/>
                  </a:lnTo>
                  <a:lnTo>
                    <a:pt x="136" y="124"/>
                  </a:lnTo>
                  <a:lnTo>
                    <a:pt x="142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6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3" name="Freeform 150"/>
            <p:cNvSpPr>
              <a:spLocks noEditPoints="1"/>
            </p:cNvSpPr>
            <p:nvPr/>
          </p:nvSpPr>
          <p:spPr bwMode="auto">
            <a:xfrm>
              <a:off x="868363" y="4662488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0 w 259"/>
                <a:gd name="T35" fmla="*/ 0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0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9"/>
                <a:gd name="T130" fmla="*/ 0 h 145"/>
                <a:gd name="T131" fmla="*/ 259 w 259"/>
                <a:gd name="T132" fmla="*/ 145 h 14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9" h="145">
                  <a:moveTo>
                    <a:pt x="26" y="22"/>
                  </a:moveTo>
                  <a:lnTo>
                    <a:pt x="19" y="22"/>
                  </a:lnTo>
                  <a:lnTo>
                    <a:pt x="26" y="30"/>
                  </a:lnTo>
                  <a:lnTo>
                    <a:pt x="26" y="22"/>
                  </a:lnTo>
                  <a:close/>
                  <a:moveTo>
                    <a:pt x="259" y="30"/>
                  </a:moveTo>
                  <a:lnTo>
                    <a:pt x="259" y="58"/>
                  </a:lnTo>
                  <a:lnTo>
                    <a:pt x="259" y="51"/>
                  </a:lnTo>
                  <a:lnTo>
                    <a:pt x="252" y="51"/>
                  </a:lnTo>
                  <a:lnTo>
                    <a:pt x="247" y="51"/>
                  </a:lnTo>
                  <a:lnTo>
                    <a:pt x="240" y="51"/>
                  </a:lnTo>
                  <a:lnTo>
                    <a:pt x="233" y="51"/>
                  </a:lnTo>
                  <a:lnTo>
                    <a:pt x="227" y="51"/>
                  </a:lnTo>
                  <a:lnTo>
                    <a:pt x="220" y="44"/>
                  </a:lnTo>
                  <a:lnTo>
                    <a:pt x="220" y="51"/>
                  </a:lnTo>
                  <a:lnTo>
                    <a:pt x="213" y="51"/>
                  </a:lnTo>
                  <a:lnTo>
                    <a:pt x="207" y="51"/>
                  </a:lnTo>
                  <a:lnTo>
                    <a:pt x="207" y="58"/>
                  </a:lnTo>
                  <a:lnTo>
                    <a:pt x="201" y="58"/>
                  </a:lnTo>
                  <a:lnTo>
                    <a:pt x="201" y="66"/>
                  </a:lnTo>
                  <a:lnTo>
                    <a:pt x="194" y="66"/>
                  </a:lnTo>
                  <a:lnTo>
                    <a:pt x="194" y="73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75" y="95"/>
                  </a:lnTo>
                  <a:lnTo>
                    <a:pt x="168" y="95"/>
                  </a:lnTo>
                  <a:lnTo>
                    <a:pt x="168" y="101"/>
                  </a:lnTo>
                  <a:lnTo>
                    <a:pt x="162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36" y="101"/>
                  </a:lnTo>
                  <a:lnTo>
                    <a:pt x="129" y="95"/>
                  </a:lnTo>
                  <a:lnTo>
                    <a:pt x="123" y="95"/>
                  </a:lnTo>
                  <a:lnTo>
                    <a:pt x="123" y="87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3" y="87"/>
                  </a:lnTo>
                  <a:lnTo>
                    <a:pt x="97" y="80"/>
                  </a:lnTo>
                  <a:lnTo>
                    <a:pt x="97" y="87"/>
                  </a:lnTo>
                  <a:lnTo>
                    <a:pt x="97" y="95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0" y="117"/>
                  </a:lnTo>
                  <a:lnTo>
                    <a:pt x="90" y="123"/>
                  </a:lnTo>
                  <a:lnTo>
                    <a:pt x="84" y="123"/>
                  </a:lnTo>
                  <a:lnTo>
                    <a:pt x="84" y="131"/>
                  </a:lnTo>
                  <a:lnTo>
                    <a:pt x="78" y="139"/>
                  </a:lnTo>
                  <a:lnTo>
                    <a:pt x="71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32" y="44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1" y="58"/>
                  </a:lnTo>
                  <a:lnTo>
                    <a:pt x="58" y="58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90" y="22"/>
                  </a:lnTo>
                  <a:lnTo>
                    <a:pt x="90" y="14"/>
                  </a:lnTo>
                  <a:lnTo>
                    <a:pt x="84" y="14"/>
                  </a:lnTo>
                  <a:lnTo>
                    <a:pt x="84" y="8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0" y="14"/>
                  </a:lnTo>
                  <a:lnTo>
                    <a:pt x="97" y="22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36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3" y="44"/>
                  </a:lnTo>
                  <a:lnTo>
                    <a:pt x="129" y="44"/>
                  </a:lnTo>
                  <a:lnTo>
                    <a:pt x="123" y="44"/>
                  </a:lnTo>
                  <a:lnTo>
                    <a:pt x="123" y="51"/>
                  </a:lnTo>
                  <a:lnTo>
                    <a:pt x="129" y="51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42" y="51"/>
                  </a:lnTo>
                  <a:lnTo>
                    <a:pt x="149" y="51"/>
                  </a:lnTo>
                  <a:lnTo>
                    <a:pt x="156" y="44"/>
                  </a:lnTo>
                  <a:lnTo>
                    <a:pt x="162" y="44"/>
                  </a:lnTo>
                  <a:lnTo>
                    <a:pt x="168" y="44"/>
                  </a:lnTo>
                  <a:lnTo>
                    <a:pt x="175" y="44"/>
                  </a:lnTo>
                  <a:lnTo>
                    <a:pt x="181" y="44"/>
                  </a:lnTo>
                  <a:lnTo>
                    <a:pt x="188" y="44"/>
                  </a:lnTo>
                  <a:lnTo>
                    <a:pt x="188" y="51"/>
                  </a:lnTo>
                  <a:lnTo>
                    <a:pt x="194" y="51"/>
                  </a:lnTo>
                  <a:lnTo>
                    <a:pt x="201" y="51"/>
                  </a:lnTo>
                  <a:lnTo>
                    <a:pt x="201" y="44"/>
                  </a:lnTo>
                  <a:lnTo>
                    <a:pt x="207" y="36"/>
                  </a:lnTo>
                  <a:lnTo>
                    <a:pt x="213" y="36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6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0" y="30"/>
                  </a:lnTo>
                  <a:lnTo>
                    <a:pt x="247" y="30"/>
                  </a:lnTo>
                  <a:lnTo>
                    <a:pt x="252" y="30"/>
                  </a:lnTo>
                  <a:lnTo>
                    <a:pt x="259" y="3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4" name="Freeform 151"/>
            <p:cNvSpPr>
              <a:spLocks/>
            </p:cNvSpPr>
            <p:nvPr/>
          </p:nvSpPr>
          <p:spPr bwMode="auto">
            <a:xfrm>
              <a:off x="898525" y="4700588"/>
              <a:ext cx="11113" cy="14287"/>
            </a:xfrm>
            <a:custGeom>
              <a:avLst/>
              <a:gdLst>
                <a:gd name="T0" fmla="*/ 2147483647 w 7"/>
                <a:gd name="T1" fmla="*/ 0 h 8"/>
                <a:gd name="T2" fmla="*/ 0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0 h 8"/>
                <a:gd name="T10" fmla="*/ 2147483647 w 7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0"/>
                  </a:moveTo>
                  <a:lnTo>
                    <a:pt x="0" y="0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5" name="Freeform 152"/>
            <p:cNvSpPr>
              <a:spLocks/>
            </p:cNvSpPr>
            <p:nvPr/>
          </p:nvSpPr>
          <p:spPr bwMode="auto">
            <a:xfrm>
              <a:off x="868363" y="4662488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0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0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2147483647 w 259"/>
                <a:gd name="T87" fmla="*/ 2147483647 h 145"/>
                <a:gd name="T88" fmla="*/ 2147483647 w 259"/>
                <a:gd name="T89" fmla="*/ 2147483647 h 145"/>
                <a:gd name="T90" fmla="*/ 2147483647 w 259"/>
                <a:gd name="T91" fmla="*/ 2147483647 h 145"/>
                <a:gd name="T92" fmla="*/ 2147483647 w 259"/>
                <a:gd name="T93" fmla="*/ 2147483647 h 145"/>
                <a:gd name="T94" fmla="*/ 2147483647 w 259"/>
                <a:gd name="T95" fmla="*/ 2147483647 h 145"/>
                <a:gd name="T96" fmla="*/ 2147483647 w 259"/>
                <a:gd name="T97" fmla="*/ 2147483647 h 145"/>
                <a:gd name="T98" fmla="*/ 2147483647 w 259"/>
                <a:gd name="T99" fmla="*/ 2147483647 h 145"/>
                <a:gd name="T100" fmla="*/ 2147483647 w 259"/>
                <a:gd name="T101" fmla="*/ 2147483647 h 145"/>
                <a:gd name="T102" fmla="*/ 2147483647 w 259"/>
                <a:gd name="T103" fmla="*/ 2147483647 h 145"/>
                <a:gd name="T104" fmla="*/ 2147483647 w 259"/>
                <a:gd name="T105" fmla="*/ 2147483647 h 145"/>
                <a:gd name="T106" fmla="*/ 2147483647 w 259"/>
                <a:gd name="T107" fmla="*/ 2147483647 h 145"/>
                <a:gd name="T108" fmla="*/ 2147483647 w 259"/>
                <a:gd name="T109" fmla="*/ 2147483647 h 145"/>
                <a:gd name="T110" fmla="*/ 2147483647 w 259"/>
                <a:gd name="T111" fmla="*/ 2147483647 h 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145"/>
                <a:gd name="T170" fmla="*/ 259 w 259"/>
                <a:gd name="T171" fmla="*/ 145 h 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145">
                  <a:moveTo>
                    <a:pt x="259" y="30"/>
                  </a:moveTo>
                  <a:lnTo>
                    <a:pt x="259" y="58"/>
                  </a:lnTo>
                  <a:lnTo>
                    <a:pt x="259" y="51"/>
                  </a:lnTo>
                  <a:lnTo>
                    <a:pt x="252" y="51"/>
                  </a:lnTo>
                  <a:lnTo>
                    <a:pt x="247" y="51"/>
                  </a:lnTo>
                  <a:lnTo>
                    <a:pt x="240" y="51"/>
                  </a:lnTo>
                  <a:lnTo>
                    <a:pt x="233" y="51"/>
                  </a:lnTo>
                  <a:lnTo>
                    <a:pt x="227" y="51"/>
                  </a:lnTo>
                  <a:lnTo>
                    <a:pt x="220" y="44"/>
                  </a:lnTo>
                  <a:lnTo>
                    <a:pt x="220" y="51"/>
                  </a:lnTo>
                  <a:lnTo>
                    <a:pt x="213" y="51"/>
                  </a:lnTo>
                  <a:lnTo>
                    <a:pt x="207" y="51"/>
                  </a:lnTo>
                  <a:lnTo>
                    <a:pt x="207" y="58"/>
                  </a:lnTo>
                  <a:lnTo>
                    <a:pt x="201" y="58"/>
                  </a:lnTo>
                  <a:lnTo>
                    <a:pt x="201" y="66"/>
                  </a:lnTo>
                  <a:lnTo>
                    <a:pt x="194" y="66"/>
                  </a:lnTo>
                  <a:lnTo>
                    <a:pt x="194" y="73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75" y="95"/>
                  </a:lnTo>
                  <a:lnTo>
                    <a:pt x="168" y="95"/>
                  </a:lnTo>
                  <a:lnTo>
                    <a:pt x="168" y="101"/>
                  </a:lnTo>
                  <a:lnTo>
                    <a:pt x="162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36" y="101"/>
                  </a:lnTo>
                  <a:lnTo>
                    <a:pt x="129" y="95"/>
                  </a:lnTo>
                  <a:lnTo>
                    <a:pt x="123" y="95"/>
                  </a:lnTo>
                  <a:lnTo>
                    <a:pt x="123" y="87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3" y="87"/>
                  </a:lnTo>
                  <a:lnTo>
                    <a:pt x="97" y="80"/>
                  </a:lnTo>
                  <a:lnTo>
                    <a:pt x="97" y="87"/>
                  </a:lnTo>
                  <a:lnTo>
                    <a:pt x="97" y="95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0" y="117"/>
                  </a:lnTo>
                  <a:lnTo>
                    <a:pt x="90" y="123"/>
                  </a:lnTo>
                  <a:lnTo>
                    <a:pt x="84" y="123"/>
                  </a:lnTo>
                  <a:lnTo>
                    <a:pt x="84" y="131"/>
                  </a:lnTo>
                  <a:lnTo>
                    <a:pt x="78" y="139"/>
                  </a:lnTo>
                  <a:lnTo>
                    <a:pt x="71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32" y="44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1" y="58"/>
                  </a:lnTo>
                  <a:lnTo>
                    <a:pt x="58" y="58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90" y="22"/>
                  </a:lnTo>
                  <a:lnTo>
                    <a:pt x="90" y="14"/>
                  </a:lnTo>
                  <a:lnTo>
                    <a:pt x="84" y="14"/>
                  </a:lnTo>
                  <a:lnTo>
                    <a:pt x="84" y="8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0" y="14"/>
                  </a:lnTo>
                  <a:lnTo>
                    <a:pt x="97" y="22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36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3" y="44"/>
                  </a:lnTo>
                  <a:lnTo>
                    <a:pt x="129" y="44"/>
                  </a:lnTo>
                  <a:lnTo>
                    <a:pt x="123" y="44"/>
                  </a:lnTo>
                  <a:lnTo>
                    <a:pt x="123" y="51"/>
                  </a:lnTo>
                  <a:lnTo>
                    <a:pt x="129" y="51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42" y="51"/>
                  </a:lnTo>
                  <a:lnTo>
                    <a:pt x="149" y="51"/>
                  </a:lnTo>
                  <a:lnTo>
                    <a:pt x="156" y="44"/>
                  </a:lnTo>
                  <a:lnTo>
                    <a:pt x="162" y="44"/>
                  </a:lnTo>
                  <a:lnTo>
                    <a:pt x="168" y="44"/>
                  </a:lnTo>
                  <a:lnTo>
                    <a:pt x="175" y="44"/>
                  </a:lnTo>
                  <a:lnTo>
                    <a:pt x="181" y="44"/>
                  </a:lnTo>
                  <a:lnTo>
                    <a:pt x="188" y="44"/>
                  </a:lnTo>
                  <a:lnTo>
                    <a:pt x="188" y="51"/>
                  </a:lnTo>
                  <a:lnTo>
                    <a:pt x="194" y="51"/>
                  </a:lnTo>
                  <a:lnTo>
                    <a:pt x="201" y="51"/>
                  </a:lnTo>
                  <a:lnTo>
                    <a:pt x="201" y="44"/>
                  </a:lnTo>
                  <a:lnTo>
                    <a:pt x="207" y="36"/>
                  </a:lnTo>
                  <a:lnTo>
                    <a:pt x="213" y="36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6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0" y="30"/>
                  </a:lnTo>
                  <a:lnTo>
                    <a:pt x="247" y="30"/>
                  </a:lnTo>
                  <a:lnTo>
                    <a:pt x="252" y="30"/>
                  </a:lnTo>
                  <a:lnTo>
                    <a:pt x="259" y="3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6" name="Freeform 153"/>
            <p:cNvSpPr>
              <a:spLocks noEditPoints="1"/>
            </p:cNvSpPr>
            <p:nvPr/>
          </p:nvSpPr>
          <p:spPr bwMode="auto">
            <a:xfrm>
              <a:off x="868363" y="4403725"/>
              <a:ext cx="73025" cy="258763"/>
            </a:xfrm>
            <a:custGeom>
              <a:avLst/>
              <a:gdLst>
                <a:gd name="T0" fmla="*/ 2147483647 w 46"/>
                <a:gd name="T1" fmla="*/ 2147483647 h 145"/>
                <a:gd name="T2" fmla="*/ 0 w 46"/>
                <a:gd name="T3" fmla="*/ 2147483647 h 145"/>
                <a:gd name="T4" fmla="*/ 0 w 46"/>
                <a:gd name="T5" fmla="*/ 2147483647 h 145"/>
                <a:gd name="T6" fmla="*/ 2147483647 w 46"/>
                <a:gd name="T7" fmla="*/ 2147483647 h 145"/>
                <a:gd name="T8" fmla="*/ 2147483647 w 46"/>
                <a:gd name="T9" fmla="*/ 2147483647 h 145"/>
                <a:gd name="T10" fmla="*/ 2147483647 w 46"/>
                <a:gd name="T11" fmla="*/ 2147483647 h 145"/>
                <a:gd name="T12" fmla="*/ 2147483647 w 46"/>
                <a:gd name="T13" fmla="*/ 2147483647 h 145"/>
                <a:gd name="T14" fmla="*/ 2147483647 w 46"/>
                <a:gd name="T15" fmla="*/ 2147483647 h 145"/>
                <a:gd name="T16" fmla="*/ 2147483647 w 46"/>
                <a:gd name="T17" fmla="*/ 2147483647 h 145"/>
                <a:gd name="T18" fmla="*/ 2147483647 w 46"/>
                <a:gd name="T19" fmla="*/ 2147483647 h 145"/>
                <a:gd name="T20" fmla="*/ 2147483647 w 46"/>
                <a:gd name="T21" fmla="*/ 2147483647 h 145"/>
                <a:gd name="T22" fmla="*/ 2147483647 w 46"/>
                <a:gd name="T23" fmla="*/ 2147483647 h 145"/>
                <a:gd name="T24" fmla="*/ 2147483647 w 46"/>
                <a:gd name="T25" fmla="*/ 2147483647 h 145"/>
                <a:gd name="T26" fmla="*/ 2147483647 w 46"/>
                <a:gd name="T27" fmla="*/ 2147483647 h 145"/>
                <a:gd name="T28" fmla="*/ 0 w 46"/>
                <a:gd name="T29" fmla="*/ 2147483647 h 145"/>
                <a:gd name="T30" fmla="*/ 0 w 46"/>
                <a:gd name="T31" fmla="*/ 0 h 145"/>
                <a:gd name="T32" fmla="*/ 2147483647 w 46"/>
                <a:gd name="T33" fmla="*/ 0 h 145"/>
                <a:gd name="T34" fmla="*/ 2147483647 w 46"/>
                <a:gd name="T35" fmla="*/ 2147483647 h 145"/>
                <a:gd name="T36" fmla="*/ 2147483647 w 46"/>
                <a:gd name="T37" fmla="*/ 2147483647 h 145"/>
                <a:gd name="T38" fmla="*/ 2147483647 w 46"/>
                <a:gd name="T39" fmla="*/ 2147483647 h 145"/>
                <a:gd name="T40" fmla="*/ 2147483647 w 46"/>
                <a:gd name="T41" fmla="*/ 2147483647 h 145"/>
                <a:gd name="T42" fmla="*/ 2147483647 w 46"/>
                <a:gd name="T43" fmla="*/ 2147483647 h 145"/>
                <a:gd name="T44" fmla="*/ 2147483647 w 46"/>
                <a:gd name="T45" fmla="*/ 2147483647 h 145"/>
                <a:gd name="T46" fmla="*/ 2147483647 w 46"/>
                <a:gd name="T47" fmla="*/ 2147483647 h 145"/>
                <a:gd name="T48" fmla="*/ 2147483647 w 46"/>
                <a:gd name="T49" fmla="*/ 2147483647 h 145"/>
                <a:gd name="T50" fmla="*/ 2147483647 w 46"/>
                <a:gd name="T51" fmla="*/ 2147483647 h 145"/>
                <a:gd name="T52" fmla="*/ 2147483647 w 46"/>
                <a:gd name="T53" fmla="*/ 2147483647 h 145"/>
                <a:gd name="T54" fmla="*/ 2147483647 w 46"/>
                <a:gd name="T55" fmla="*/ 2147483647 h 145"/>
                <a:gd name="T56" fmla="*/ 2147483647 w 46"/>
                <a:gd name="T57" fmla="*/ 2147483647 h 145"/>
                <a:gd name="T58" fmla="*/ 2147483647 w 46"/>
                <a:gd name="T59" fmla="*/ 2147483647 h 145"/>
                <a:gd name="T60" fmla="*/ 2147483647 w 46"/>
                <a:gd name="T61" fmla="*/ 2147483647 h 145"/>
                <a:gd name="T62" fmla="*/ 2147483647 w 46"/>
                <a:gd name="T63" fmla="*/ 2147483647 h 145"/>
                <a:gd name="T64" fmla="*/ 0 w 46"/>
                <a:gd name="T65" fmla="*/ 2147483647 h 1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145"/>
                <a:gd name="T101" fmla="*/ 46 w 46"/>
                <a:gd name="T102" fmla="*/ 145 h 1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145">
                  <a:moveTo>
                    <a:pt x="19" y="145"/>
                  </a:moveTo>
                  <a:lnTo>
                    <a:pt x="0" y="145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7" y="115"/>
                  </a:lnTo>
                  <a:lnTo>
                    <a:pt x="7" y="123"/>
                  </a:lnTo>
                  <a:lnTo>
                    <a:pt x="7" y="131"/>
                  </a:lnTo>
                  <a:lnTo>
                    <a:pt x="7" y="137"/>
                  </a:lnTo>
                  <a:lnTo>
                    <a:pt x="7" y="145"/>
                  </a:lnTo>
                  <a:lnTo>
                    <a:pt x="12" y="145"/>
                  </a:lnTo>
                  <a:lnTo>
                    <a:pt x="12" y="137"/>
                  </a:lnTo>
                  <a:lnTo>
                    <a:pt x="19" y="137"/>
                  </a:lnTo>
                  <a:lnTo>
                    <a:pt x="26" y="137"/>
                  </a:lnTo>
                  <a:lnTo>
                    <a:pt x="19" y="145"/>
                  </a:lnTo>
                  <a:close/>
                  <a:moveTo>
                    <a:pt x="0" y="22"/>
                  </a:move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8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26" y="22"/>
                  </a:lnTo>
                  <a:lnTo>
                    <a:pt x="26" y="28"/>
                  </a:lnTo>
                  <a:lnTo>
                    <a:pt x="19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7" name="Freeform 154"/>
            <p:cNvSpPr>
              <a:spLocks/>
            </p:cNvSpPr>
            <p:nvPr/>
          </p:nvSpPr>
          <p:spPr bwMode="auto">
            <a:xfrm>
              <a:off x="868363" y="4597400"/>
              <a:ext cx="41275" cy="65088"/>
            </a:xfrm>
            <a:custGeom>
              <a:avLst/>
              <a:gdLst>
                <a:gd name="T0" fmla="*/ 2147483647 w 26"/>
                <a:gd name="T1" fmla="*/ 2147483647 h 36"/>
                <a:gd name="T2" fmla="*/ 0 w 26"/>
                <a:gd name="T3" fmla="*/ 2147483647 h 36"/>
                <a:gd name="T4" fmla="*/ 0 w 26"/>
                <a:gd name="T5" fmla="*/ 0 h 36"/>
                <a:gd name="T6" fmla="*/ 0 w 26"/>
                <a:gd name="T7" fmla="*/ 0 h 36"/>
                <a:gd name="T8" fmla="*/ 0 w 26"/>
                <a:gd name="T9" fmla="*/ 0 h 36"/>
                <a:gd name="T10" fmla="*/ 2147483647 w 26"/>
                <a:gd name="T11" fmla="*/ 0 h 36"/>
                <a:gd name="T12" fmla="*/ 2147483647 w 26"/>
                <a:gd name="T13" fmla="*/ 2147483647 h 36"/>
                <a:gd name="T14" fmla="*/ 2147483647 w 26"/>
                <a:gd name="T15" fmla="*/ 2147483647 h 36"/>
                <a:gd name="T16" fmla="*/ 2147483647 w 26"/>
                <a:gd name="T17" fmla="*/ 2147483647 h 36"/>
                <a:gd name="T18" fmla="*/ 2147483647 w 26"/>
                <a:gd name="T19" fmla="*/ 2147483647 h 36"/>
                <a:gd name="T20" fmla="*/ 2147483647 w 26"/>
                <a:gd name="T21" fmla="*/ 2147483647 h 36"/>
                <a:gd name="T22" fmla="*/ 2147483647 w 26"/>
                <a:gd name="T23" fmla="*/ 2147483647 h 36"/>
                <a:gd name="T24" fmla="*/ 2147483647 w 26"/>
                <a:gd name="T25" fmla="*/ 2147483647 h 36"/>
                <a:gd name="T26" fmla="*/ 2147483647 w 26"/>
                <a:gd name="T27" fmla="*/ 2147483647 h 36"/>
                <a:gd name="T28" fmla="*/ 2147483647 w 26"/>
                <a:gd name="T29" fmla="*/ 2147483647 h 36"/>
                <a:gd name="T30" fmla="*/ 2147483647 w 26"/>
                <a:gd name="T31" fmla="*/ 2147483647 h 36"/>
                <a:gd name="T32" fmla="*/ 2147483647 w 26"/>
                <a:gd name="T33" fmla="*/ 2147483647 h 36"/>
                <a:gd name="T34" fmla="*/ 2147483647 w 26"/>
                <a:gd name="T35" fmla="*/ 2147483647 h 36"/>
                <a:gd name="T36" fmla="*/ 2147483647 w 26"/>
                <a:gd name="T37" fmla="*/ 2147483647 h 36"/>
                <a:gd name="T38" fmla="*/ 2147483647 w 26"/>
                <a:gd name="T39" fmla="*/ 2147483647 h 36"/>
                <a:gd name="T40" fmla="*/ 2147483647 w 26"/>
                <a:gd name="T41" fmla="*/ 2147483647 h 36"/>
                <a:gd name="T42" fmla="*/ 2147483647 w 26"/>
                <a:gd name="T43" fmla="*/ 2147483647 h 36"/>
                <a:gd name="T44" fmla="*/ 2147483647 w 26"/>
                <a:gd name="T45" fmla="*/ 2147483647 h 36"/>
                <a:gd name="T46" fmla="*/ 2147483647 w 26"/>
                <a:gd name="T47" fmla="*/ 2147483647 h 36"/>
                <a:gd name="T48" fmla="*/ 2147483647 w 26"/>
                <a:gd name="T49" fmla="*/ 2147483647 h 36"/>
                <a:gd name="T50" fmla="*/ 2147483647 w 26"/>
                <a:gd name="T51" fmla="*/ 2147483647 h 36"/>
                <a:gd name="T52" fmla="*/ 2147483647 w 26"/>
                <a:gd name="T53" fmla="*/ 2147483647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36"/>
                <a:gd name="T83" fmla="*/ 26 w 26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36">
                  <a:moveTo>
                    <a:pt x="19" y="36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7" y="28"/>
                  </a:lnTo>
                  <a:lnTo>
                    <a:pt x="7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19" y="28"/>
                  </a:lnTo>
                  <a:lnTo>
                    <a:pt x="26" y="28"/>
                  </a:lnTo>
                  <a:lnTo>
                    <a:pt x="19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8" name="Freeform 155"/>
            <p:cNvSpPr>
              <a:spLocks/>
            </p:cNvSpPr>
            <p:nvPr/>
          </p:nvSpPr>
          <p:spPr bwMode="auto">
            <a:xfrm>
              <a:off x="868363" y="4403725"/>
              <a:ext cx="73025" cy="65088"/>
            </a:xfrm>
            <a:custGeom>
              <a:avLst/>
              <a:gdLst>
                <a:gd name="T0" fmla="*/ 0 w 46"/>
                <a:gd name="T1" fmla="*/ 2147483647 h 36"/>
                <a:gd name="T2" fmla="*/ 0 w 46"/>
                <a:gd name="T3" fmla="*/ 0 h 36"/>
                <a:gd name="T4" fmla="*/ 2147483647 w 46"/>
                <a:gd name="T5" fmla="*/ 0 h 36"/>
                <a:gd name="T6" fmla="*/ 2147483647 w 46"/>
                <a:gd name="T7" fmla="*/ 0 h 36"/>
                <a:gd name="T8" fmla="*/ 2147483647 w 46"/>
                <a:gd name="T9" fmla="*/ 2147483647 h 36"/>
                <a:gd name="T10" fmla="*/ 2147483647 w 46"/>
                <a:gd name="T11" fmla="*/ 2147483647 h 36"/>
                <a:gd name="T12" fmla="*/ 2147483647 w 46"/>
                <a:gd name="T13" fmla="*/ 2147483647 h 36"/>
                <a:gd name="T14" fmla="*/ 2147483647 w 46"/>
                <a:gd name="T15" fmla="*/ 2147483647 h 36"/>
                <a:gd name="T16" fmla="*/ 2147483647 w 46"/>
                <a:gd name="T17" fmla="*/ 2147483647 h 36"/>
                <a:gd name="T18" fmla="*/ 2147483647 w 46"/>
                <a:gd name="T19" fmla="*/ 2147483647 h 36"/>
                <a:gd name="T20" fmla="*/ 2147483647 w 46"/>
                <a:gd name="T21" fmla="*/ 2147483647 h 36"/>
                <a:gd name="T22" fmla="*/ 2147483647 w 46"/>
                <a:gd name="T23" fmla="*/ 2147483647 h 36"/>
                <a:gd name="T24" fmla="*/ 2147483647 w 46"/>
                <a:gd name="T25" fmla="*/ 2147483647 h 36"/>
                <a:gd name="T26" fmla="*/ 2147483647 w 46"/>
                <a:gd name="T27" fmla="*/ 2147483647 h 36"/>
                <a:gd name="T28" fmla="*/ 2147483647 w 46"/>
                <a:gd name="T29" fmla="*/ 2147483647 h 36"/>
                <a:gd name="T30" fmla="*/ 2147483647 w 46"/>
                <a:gd name="T31" fmla="*/ 2147483647 h 36"/>
                <a:gd name="T32" fmla="*/ 2147483647 w 46"/>
                <a:gd name="T33" fmla="*/ 2147483647 h 36"/>
                <a:gd name="T34" fmla="*/ 2147483647 w 46"/>
                <a:gd name="T35" fmla="*/ 2147483647 h 36"/>
                <a:gd name="T36" fmla="*/ 2147483647 w 46"/>
                <a:gd name="T37" fmla="*/ 2147483647 h 36"/>
                <a:gd name="T38" fmla="*/ 2147483647 w 46"/>
                <a:gd name="T39" fmla="*/ 2147483647 h 36"/>
                <a:gd name="T40" fmla="*/ 2147483647 w 46"/>
                <a:gd name="T41" fmla="*/ 2147483647 h 36"/>
                <a:gd name="T42" fmla="*/ 2147483647 w 46"/>
                <a:gd name="T43" fmla="*/ 2147483647 h 36"/>
                <a:gd name="T44" fmla="*/ 2147483647 w 46"/>
                <a:gd name="T45" fmla="*/ 2147483647 h 36"/>
                <a:gd name="T46" fmla="*/ 2147483647 w 46"/>
                <a:gd name="T47" fmla="*/ 2147483647 h 36"/>
                <a:gd name="T48" fmla="*/ 2147483647 w 46"/>
                <a:gd name="T49" fmla="*/ 2147483647 h 36"/>
                <a:gd name="T50" fmla="*/ 2147483647 w 46"/>
                <a:gd name="T51" fmla="*/ 2147483647 h 36"/>
                <a:gd name="T52" fmla="*/ 2147483647 w 46"/>
                <a:gd name="T53" fmla="*/ 2147483647 h 36"/>
                <a:gd name="T54" fmla="*/ 2147483647 w 46"/>
                <a:gd name="T55" fmla="*/ 2147483647 h 36"/>
                <a:gd name="T56" fmla="*/ 2147483647 w 46"/>
                <a:gd name="T57" fmla="*/ 2147483647 h 36"/>
                <a:gd name="T58" fmla="*/ 2147483647 w 46"/>
                <a:gd name="T59" fmla="*/ 2147483647 h 36"/>
                <a:gd name="T60" fmla="*/ 2147483647 w 46"/>
                <a:gd name="T61" fmla="*/ 2147483647 h 36"/>
                <a:gd name="T62" fmla="*/ 2147483647 w 46"/>
                <a:gd name="T63" fmla="*/ 2147483647 h 36"/>
                <a:gd name="T64" fmla="*/ 2147483647 w 46"/>
                <a:gd name="T65" fmla="*/ 2147483647 h 36"/>
                <a:gd name="T66" fmla="*/ 2147483647 w 46"/>
                <a:gd name="T67" fmla="*/ 2147483647 h 36"/>
                <a:gd name="T68" fmla="*/ 2147483647 w 46"/>
                <a:gd name="T69" fmla="*/ 2147483647 h 36"/>
                <a:gd name="T70" fmla="*/ 2147483647 w 46"/>
                <a:gd name="T71" fmla="*/ 2147483647 h 36"/>
                <a:gd name="T72" fmla="*/ 2147483647 w 46"/>
                <a:gd name="T73" fmla="*/ 2147483647 h 36"/>
                <a:gd name="T74" fmla="*/ 2147483647 w 46"/>
                <a:gd name="T75" fmla="*/ 2147483647 h 36"/>
                <a:gd name="T76" fmla="*/ 0 w 46"/>
                <a:gd name="T77" fmla="*/ 2147483647 h 36"/>
                <a:gd name="T78" fmla="*/ 0 w 46"/>
                <a:gd name="T79" fmla="*/ 2147483647 h 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"/>
                <a:gd name="T121" fmla="*/ 0 h 36"/>
                <a:gd name="T122" fmla="*/ 46 w 46"/>
                <a:gd name="T123" fmla="*/ 36 h 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" h="36">
                  <a:moveTo>
                    <a:pt x="0" y="22"/>
                  </a:move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8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26" y="22"/>
                  </a:lnTo>
                  <a:lnTo>
                    <a:pt x="26" y="28"/>
                  </a:lnTo>
                  <a:lnTo>
                    <a:pt x="19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9" name="Freeform 156"/>
            <p:cNvSpPr>
              <a:spLocks noEditPoints="1"/>
            </p:cNvSpPr>
            <p:nvPr/>
          </p:nvSpPr>
          <p:spPr bwMode="auto">
            <a:xfrm>
              <a:off x="868363" y="5438775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0 h 145"/>
                <a:gd name="T8" fmla="*/ 0 w 259"/>
                <a:gd name="T9" fmla="*/ 2147483647 h 145"/>
                <a:gd name="T10" fmla="*/ 2147483647 w 259"/>
                <a:gd name="T11" fmla="*/ 0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0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9"/>
                <a:gd name="T97" fmla="*/ 0 h 145"/>
                <a:gd name="T98" fmla="*/ 259 w 259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9" h="145">
                  <a:moveTo>
                    <a:pt x="201" y="86"/>
                  </a:moveTo>
                  <a:lnTo>
                    <a:pt x="201" y="80"/>
                  </a:lnTo>
                  <a:lnTo>
                    <a:pt x="201" y="72"/>
                  </a:lnTo>
                  <a:lnTo>
                    <a:pt x="194" y="80"/>
                  </a:lnTo>
                  <a:lnTo>
                    <a:pt x="194" y="86"/>
                  </a:lnTo>
                  <a:lnTo>
                    <a:pt x="201" y="86"/>
                  </a:lnTo>
                  <a:close/>
                  <a:moveTo>
                    <a:pt x="252" y="0"/>
                  </a:move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68" y="0"/>
                  </a:lnTo>
                  <a:lnTo>
                    <a:pt x="168" y="6"/>
                  </a:lnTo>
                  <a:lnTo>
                    <a:pt x="175" y="14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81" y="14"/>
                  </a:lnTo>
                  <a:lnTo>
                    <a:pt x="188" y="21"/>
                  </a:lnTo>
                  <a:lnTo>
                    <a:pt x="181" y="28"/>
                  </a:lnTo>
                  <a:lnTo>
                    <a:pt x="175" y="36"/>
                  </a:lnTo>
                  <a:lnTo>
                    <a:pt x="181" y="42"/>
                  </a:lnTo>
                  <a:lnTo>
                    <a:pt x="181" y="50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64"/>
                  </a:lnTo>
                  <a:lnTo>
                    <a:pt x="201" y="64"/>
                  </a:lnTo>
                  <a:lnTo>
                    <a:pt x="207" y="58"/>
                  </a:lnTo>
                  <a:lnTo>
                    <a:pt x="213" y="58"/>
                  </a:lnTo>
                  <a:lnTo>
                    <a:pt x="213" y="64"/>
                  </a:lnTo>
                  <a:lnTo>
                    <a:pt x="220" y="64"/>
                  </a:lnTo>
                  <a:lnTo>
                    <a:pt x="220" y="72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7" y="86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64"/>
                  </a:lnTo>
                  <a:lnTo>
                    <a:pt x="247" y="58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40" y="42"/>
                  </a:lnTo>
                  <a:lnTo>
                    <a:pt x="240" y="36"/>
                  </a:lnTo>
                  <a:lnTo>
                    <a:pt x="240" y="28"/>
                  </a:lnTo>
                  <a:lnTo>
                    <a:pt x="247" y="28"/>
                  </a:lnTo>
                  <a:lnTo>
                    <a:pt x="247" y="21"/>
                  </a:lnTo>
                  <a:lnTo>
                    <a:pt x="247" y="14"/>
                  </a:lnTo>
                  <a:lnTo>
                    <a:pt x="240" y="14"/>
                  </a:lnTo>
                  <a:lnTo>
                    <a:pt x="240" y="6"/>
                  </a:lnTo>
                  <a:lnTo>
                    <a:pt x="247" y="6"/>
                  </a:lnTo>
                  <a:lnTo>
                    <a:pt x="247" y="0"/>
                  </a:lnTo>
                  <a:lnTo>
                    <a:pt x="252" y="0"/>
                  </a:lnTo>
                  <a:close/>
                  <a:moveTo>
                    <a:pt x="188" y="72"/>
                  </a:moveTo>
                  <a:lnTo>
                    <a:pt x="188" y="64"/>
                  </a:lnTo>
                  <a:lnTo>
                    <a:pt x="181" y="64"/>
                  </a:lnTo>
                  <a:lnTo>
                    <a:pt x="181" y="72"/>
                  </a:lnTo>
                  <a:lnTo>
                    <a:pt x="188" y="72"/>
                  </a:lnTo>
                  <a:close/>
                  <a:moveTo>
                    <a:pt x="188" y="72"/>
                  </a:moveTo>
                  <a:lnTo>
                    <a:pt x="181" y="72"/>
                  </a:lnTo>
                  <a:lnTo>
                    <a:pt x="181" y="80"/>
                  </a:lnTo>
                  <a:lnTo>
                    <a:pt x="188" y="72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0" name="Freeform 157"/>
            <p:cNvSpPr>
              <a:spLocks/>
            </p:cNvSpPr>
            <p:nvPr/>
          </p:nvSpPr>
          <p:spPr bwMode="auto">
            <a:xfrm>
              <a:off x="1179513" y="5565775"/>
              <a:ext cx="12700" cy="2540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2147483647 w 7"/>
                <a:gd name="T5" fmla="*/ 0 h 14"/>
                <a:gd name="T6" fmla="*/ 2147483647 w 7"/>
                <a:gd name="T7" fmla="*/ 0 h 14"/>
                <a:gd name="T8" fmla="*/ 0 w 7"/>
                <a:gd name="T9" fmla="*/ 2147483647 h 14"/>
                <a:gd name="T10" fmla="*/ 0 w 7"/>
                <a:gd name="T11" fmla="*/ 2147483647 h 14"/>
                <a:gd name="T12" fmla="*/ 0 w 7"/>
                <a:gd name="T13" fmla="*/ 2147483647 h 14"/>
                <a:gd name="T14" fmla="*/ 0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4"/>
                <a:gd name="T32" fmla="*/ 7 w 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4">
                  <a:moveTo>
                    <a:pt x="7" y="14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4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1" name="Freeform 158"/>
            <p:cNvSpPr>
              <a:spLocks/>
            </p:cNvSpPr>
            <p:nvPr/>
          </p:nvSpPr>
          <p:spPr bwMode="auto">
            <a:xfrm>
              <a:off x="868363" y="5438775"/>
              <a:ext cx="415925" cy="257175"/>
            </a:xfrm>
            <a:custGeom>
              <a:avLst/>
              <a:gdLst>
                <a:gd name="T0" fmla="*/ 2147483647 w 259"/>
                <a:gd name="T1" fmla="*/ 0 h 145"/>
                <a:gd name="T2" fmla="*/ 0 w 259"/>
                <a:gd name="T3" fmla="*/ 2147483647 h 145"/>
                <a:gd name="T4" fmla="*/ 2147483647 w 259"/>
                <a:gd name="T5" fmla="*/ 0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0 h 145"/>
                <a:gd name="T86" fmla="*/ 2147483647 w 259"/>
                <a:gd name="T87" fmla="*/ 0 h 1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9"/>
                <a:gd name="T133" fmla="*/ 0 h 145"/>
                <a:gd name="T134" fmla="*/ 259 w 259"/>
                <a:gd name="T135" fmla="*/ 145 h 1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9" h="145">
                  <a:moveTo>
                    <a:pt x="252" y="0"/>
                  </a:move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68" y="0"/>
                  </a:lnTo>
                  <a:lnTo>
                    <a:pt x="168" y="6"/>
                  </a:lnTo>
                  <a:lnTo>
                    <a:pt x="175" y="14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81" y="14"/>
                  </a:lnTo>
                  <a:lnTo>
                    <a:pt x="188" y="21"/>
                  </a:lnTo>
                  <a:lnTo>
                    <a:pt x="181" y="28"/>
                  </a:lnTo>
                  <a:lnTo>
                    <a:pt x="175" y="36"/>
                  </a:lnTo>
                  <a:lnTo>
                    <a:pt x="181" y="42"/>
                  </a:lnTo>
                  <a:lnTo>
                    <a:pt x="181" y="50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64"/>
                  </a:lnTo>
                  <a:lnTo>
                    <a:pt x="201" y="64"/>
                  </a:lnTo>
                  <a:lnTo>
                    <a:pt x="207" y="58"/>
                  </a:lnTo>
                  <a:lnTo>
                    <a:pt x="213" y="58"/>
                  </a:lnTo>
                  <a:lnTo>
                    <a:pt x="213" y="64"/>
                  </a:lnTo>
                  <a:lnTo>
                    <a:pt x="220" y="64"/>
                  </a:lnTo>
                  <a:lnTo>
                    <a:pt x="220" y="72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7" y="86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64"/>
                  </a:lnTo>
                  <a:lnTo>
                    <a:pt x="247" y="58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40" y="42"/>
                  </a:lnTo>
                  <a:lnTo>
                    <a:pt x="240" y="36"/>
                  </a:lnTo>
                  <a:lnTo>
                    <a:pt x="240" y="28"/>
                  </a:lnTo>
                  <a:lnTo>
                    <a:pt x="247" y="28"/>
                  </a:lnTo>
                  <a:lnTo>
                    <a:pt x="247" y="21"/>
                  </a:lnTo>
                  <a:lnTo>
                    <a:pt x="247" y="14"/>
                  </a:lnTo>
                  <a:lnTo>
                    <a:pt x="240" y="14"/>
                  </a:lnTo>
                  <a:lnTo>
                    <a:pt x="240" y="6"/>
                  </a:lnTo>
                  <a:lnTo>
                    <a:pt x="247" y="6"/>
                  </a:lnTo>
                  <a:lnTo>
                    <a:pt x="247" y="0"/>
                  </a:lnTo>
                  <a:lnTo>
                    <a:pt x="25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2" name="Freeform 159"/>
            <p:cNvSpPr>
              <a:spLocks/>
            </p:cNvSpPr>
            <p:nvPr/>
          </p:nvSpPr>
          <p:spPr bwMode="auto">
            <a:xfrm>
              <a:off x="1158875" y="555148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7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3" name="Freeform 160"/>
            <p:cNvSpPr>
              <a:spLocks/>
            </p:cNvSpPr>
            <p:nvPr/>
          </p:nvSpPr>
          <p:spPr bwMode="auto">
            <a:xfrm>
              <a:off x="1158875" y="5565775"/>
              <a:ext cx="11113" cy="14288"/>
            </a:xfrm>
            <a:custGeom>
              <a:avLst/>
              <a:gdLst>
                <a:gd name="T0" fmla="*/ 2147483647 w 7"/>
                <a:gd name="T1" fmla="*/ 0 h 8"/>
                <a:gd name="T2" fmla="*/ 0 w 7"/>
                <a:gd name="T3" fmla="*/ 0 h 8"/>
                <a:gd name="T4" fmla="*/ 0 w 7"/>
                <a:gd name="T5" fmla="*/ 2147483647 h 8"/>
                <a:gd name="T6" fmla="*/ 0 w 7"/>
                <a:gd name="T7" fmla="*/ 2147483647 h 8"/>
                <a:gd name="T8" fmla="*/ 2147483647 w 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7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4" name="Freeform 161"/>
            <p:cNvSpPr>
              <a:spLocks noEditPoints="1"/>
            </p:cNvSpPr>
            <p:nvPr/>
          </p:nvSpPr>
          <p:spPr bwMode="auto">
            <a:xfrm>
              <a:off x="868363" y="5176838"/>
              <a:ext cx="415925" cy="261937"/>
            </a:xfrm>
            <a:custGeom>
              <a:avLst/>
              <a:gdLst>
                <a:gd name="T0" fmla="*/ 2147483647 w 259"/>
                <a:gd name="T1" fmla="*/ 2147483647 h 147"/>
                <a:gd name="T2" fmla="*/ 2147483647 w 259"/>
                <a:gd name="T3" fmla="*/ 2147483647 h 147"/>
                <a:gd name="T4" fmla="*/ 2147483647 w 259"/>
                <a:gd name="T5" fmla="*/ 2147483647 h 147"/>
                <a:gd name="T6" fmla="*/ 2147483647 w 259"/>
                <a:gd name="T7" fmla="*/ 2147483647 h 147"/>
                <a:gd name="T8" fmla="*/ 2147483647 w 259"/>
                <a:gd name="T9" fmla="*/ 2147483647 h 147"/>
                <a:gd name="T10" fmla="*/ 2147483647 w 259"/>
                <a:gd name="T11" fmla="*/ 2147483647 h 147"/>
                <a:gd name="T12" fmla="*/ 2147483647 w 259"/>
                <a:gd name="T13" fmla="*/ 2147483647 h 147"/>
                <a:gd name="T14" fmla="*/ 0 w 259"/>
                <a:gd name="T15" fmla="*/ 2147483647 h 147"/>
                <a:gd name="T16" fmla="*/ 0 w 259"/>
                <a:gd name="T17" fmla="*/ 0 h 147"/>
                <a:gd name="T18" fmla="*/ 2147483647 w 259"/>
                <a:gd name="T19" fmla="*/ 0 h 147"/>
                <a:gd name="T20" fmla="*/ 2147483647 w 259"/>
                <a:gd name="T21" fmla="*/ 2147483647 h 147"/>
                <a:gd name="T22" fmla="*/ 2147483647 w 259"/>
                <a:gd name="T23" fmla="*/ 2147483647 h 147"/>
                <a:gd name="T24" fmla="*/ 2147483647 w 259"/>
                <a:gd name="T25" fmla="*/ 2147483647 h 147"/>
                <a:gd name="T26" fmla="*/ 2147483647 w 259"/>
                <a:gd name="T27" fmla="*/ 2147483647 h 147"/>
                <a:gd name="T28" fmla="*/ 2147483647 w 259"/>
                <a:gd name="T29" fmla="*/ 2147483647 h 147"/>
                <a:gd name="T30" fmla="*/ 2147483647 w 259"/>
                <a:gd name="T31" fmla="*/ 2147483647 h 147"/>
                <a:gd name="T32" fmla="*/ 2147483647 w 259"/>
                <a:gd name="T33" fmla="*/ 2147483647 h 147"/>
                <a:gd name="T34" fmla="*/ 2147483647 w 259"/>
                <a:gd name="T35" fmla="*/ 2147483647 h 147"/>
                <a:gd name="T36" fmla="*/ 2147483647 w 259"/>
                <a:gd name="T37" fmla="*/ 2147483647 h 147"/>
                <a:gd name="T38" fmla="*/ 2147483647 w 259"/>
                <a:gd name="T39" fmla="*/ 2147483647 h 147"/>
                <a:gd name="T40" fmla="*/ 2147483647 w 259"/>
                <a:gd name="T41" fmla="*/ 2147483647 h 147"/>
                <a:gd name="T42" fmla="*/ 2147483647 w 259"/>
                <a:gd name="T43" fmla="*/ 2147483647 h 147"/>
                <a:gd name="T44" fmla="*/ 2147483647 w 259"/>
                <a:gd name="T45" fmla="*/ 2147483647 h 147"/>
                <a:gd name="T46" fmla="*/ 2147483647 w 259"/>
                <a:gd name="T47" fmla="*/ 2147483647 h 147"/>
                <a:gd name="T48" fmla="*/ 2147483647 w 259"/>
                <a:gd name="T49" fmla="*/ 2147483647 h 147"/>
                <a:gd name="T50" fmla="*/ 2147483647 w 259"/>
                <a:gd name="T51" fmla="*/ 2147483647 h 147"/>
                <a:gd name="T52" fmla="*/ 2147483647 w 259"/>
                <a:gd name="T53" fmla="*/ 2147483647 h 147"/>
                <a:gd name="T54" fmla="*/ 2147483647 w 259"/>
                <a:gd name="T55" fmla="*/ 2147483647 h 147"/>
                <a:gd name="T56" fmla="*/ 2147483647 w 259"/>
                <a:gd name="T57" fmla="*/ 2147483647 h 147"/>
                <a:gd name="T58" fmla="*/ 2147483647 w 259"/>
                <a:gd name="T59" fmla="*/ 2147483647 h 147"/>
                <a:gd name="T60" fmla="*/ 2147483647 w 259"/>
                <a:gd name="T61" fmla="*/ 2147483647 h 147"/>
                <a:gd name="T62" fmla="*/ 2147483647 w 259"/>
                <a:gd name="T63" fmla="*/ 2147483647 h 147"/>
                <a:gd name="T64" fmla="*/ 2147483647 w 259"/>
                <a:gd name="T65" fmla="*/ 2147483647 h 147"/>
                <a:gd name="T66" fmla="*/ 2147483647 w 259"/>
                <a:gd name="T67" fmla="*/ 2147483647 h 147"/>
                <a:gd name="T68" fmla="*/ 2147483647 w 259"/>
                <a:gd name="T69" fmla="*/ 2147483647 h 147"/>
                <a:gd name="T70" fmla="*/ 2147483647 w 259"/>
                <a:gd name="T71" fmla="*/ 2147483647 h 147"/>
                <a:gd name="T72" fmla="*/ 2147483647 w 259"/>
                <a:gd name="T73" fmla="*/ 2147483647 h 147"/>
                <a:gd name="T74" fmla="*/ 2147483647 w 259"/>
                <a:gd name="T75" fmla="*/ 2147483647 h 147"/>
                <a:gd name="T76" fmla="*/ 2147483647 w 259"/>
                <a:gd name="T77" fmla="*/ 2147483647 h 147"/>
                <a:gd name="T78" fmla="*/ 2147483647 w 259"/>
                <a:gd name="T79" fmla="*/ 2147483647 h 14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9"/>
                <a:gd name="T121" fmla="*/ 0 h 147"/>
                <a:gd name="T122" fmla="*/ 259 w 259"/>
                <a:gd name="T123" fmla="*/ 147 h 14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9" h="147">
                  <a:moveTo>
                    <a:pt x="142" y="139"/>
                  </a:moveTo>
                  <a:lnTo>
                    <a:pt x="142" y="132"/>
                  </a:lnTo>
                  <a:lnTo>
                    <a:pt x="142" y="139"/>
                  </a:lnTo>
                  <a:close/>
                  <a:moveTo>
                    <a:pt x="259" y="147"/>
                  </a:moveTo>
                  <a:lnTo>
                    <a:pt x="252" y="147"/>
                  </a:lnTo>
                  <a:lnTo>
                    <a:pt x="259" y="147"/>
                  </a:lnTo>
                  <a:close/>
                  <a:moveTo>
                    <a:pt x="168" y="147"/>
                  </a:moveTo>
                  <a:lnTo>
                    <a:pt x="0" y="147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62" y="8"/>
                  </a:lnTo>
                  <a:lnTo>
                    <a:pt x="162" y="16"/>
                  </a:lnTo>
                  <a:lnTo>
                    <a:pt x="168" y="16"/>
                  </a:lnTo>
                  <a:lnTo>
                    <a:pt x="168" y="22"/>
                  </a:lnTo>
                  <a:lnTo>
                    <a:pt x="175" y="22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1" y="38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1" y="60"/>
                  </a:lnTo>
                  <a:lnTo>
                    <a:pt x="175" y="66"/>
                  </a:lnTo>
                  <a:lnTo>
                    <a:pt x="175" y="74"/>
                  </a:lnTo>
                  <a:lnTo>
                    <a:pt x="168" y="74"/>
                  </a:lnTo>
                  <a:lnTo>
                    <a:pt x="168" y="81"/>
                  </a:lnTo>
                  <a:lnTo>
                    <a:pt x="162" y="81"/>
                  </a:lnTo>
                  <a:lnTo>
                    <a:pt x="156" y="81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9" y="96"/>
                  </a:lnTo>
                  <a:lnTo>
                    <a:pt x="149" y="103"/>
                  </a:lnTo>
                  <a:lnTo>
                    <a:pt x="149" y="110"/>
                  </a:lnTo>
                  <a:lnTo>
                    <a:pt x="149" y="117"/>
                  </a:lnTo>
                  <a:lnTo>
                    <a:pt x="149" y="125"/>
                  </a:lnTo>
                  <a:lnTo>
                    <a:pt x="149" y="132"/>
                  </a:lnTo>
                  <a:lnTo>
                    <a:pt x="156" y="132"/>
                  </a:lnTo>
                  <a:lnTo>
                    <a:pt x="156" y="139"/>
                  </a:lnTo>
                  <a:lnTo>
                    <a:pt x="162" y="139"/>
                  </a:lnTo>
                  <a:lnTo>
                    <a:pt x="162" y="147"/>
                  </a:lnTo>
                  <a:lnTo>
                    <a:pt x="168" y="14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5" name="Rectangle 162"/>
            <p:cNvSpPr>
              <a:spLocks noChangeArrowheads="1"/>
            </p:cNvSpPr>
            <p:nvPr/>
          </p:nvSpPr>
          <p:spPr bwMode="auto">
            <a:xfrm>
              <a:off x="1096963" y="5411788"/>
              <a:ext cx="1587" cy="12700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66" name="Freeform 163"/>
            <p:cNvSpPr>
              <a:spLocks/>
            </p:cNvSpPr>
            <p:nvPr/>
          </p:nvSpPr>
          <p:spPr bwMode="auto">
            <a:xfrm>
              <a:off x="1273175" y="5438775"/>
              <a:ext cx="11113" cy="1588"/>
            </a:xfrm>
            <a:custGeom>
              <a:avLst/>
              <a:gdLst>
                <a:gd name="T0" fmla="*/ 2147483647 w 7"/>
                <a:gd name="T1" fmla="*/ 0 h 1553"/>
                <a:gd name="T2" fmla="*/ 2147483647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2147483647 w 7"/>
                <a:gd name="T9" fmla="*/ 0 h 1553"/>
                <a:gd name="T10" fmla="*/ 2147483647 w 7"/>
                <a:gd name="T11" fmla="*/ 0 h 1553"/>
                <a:gd name="T12" fmla="*/ 2147483647 w 7"/>
                <a:gd name="T13" fmla="*/ 0 h 15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553"/>
                <a:gd name="T23" fmla="*/ 7 w 7"/>
                <a:gd name="T24" fmla="*/ 1553 h 15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553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7" name="Freeform 164"/>
            <p:cNvSpPr>
              <a:spLocks/>
            </p:cNvSpPr>
            <p:nvPr/>
          </p:nvSpPr>
          <p:spPr bwMode="auto">
            <a:xfrm>
              <a:off x="868363" y="5176838"/>
              <a:ext cx="290512" cy="261937"/>
            </a:xfrm>
            <a:custGeom>
              <a:avLst/>
              <a:gdLst>
                <a:gd name="T0" fmla="*/ 2147483647 w 181"/>
                <a:gd name="T1" fmla="*/ 2147483647 h 147"/>
                <a:gd name="T2" fmla="*/ 0 w 181"/>
                <a:gd name="T3" fmla="*/ 2147483647 h 147"/>
                <a:gd name="T4" fmla="*/ 0 w 181"/>
                <a:gd name="T5" fmla="*/ 0 h 147"/>
                <a:gd name="T6" fmla="*/ 2147483647 w 181"/>
                <a:gd name="T7" fmla="*/ 0 h 147"/>
                <a:gd name="T8" fmla="*/ 2147483647 w 181"/>
                <a:gd name="T9" fmla="*/ 0 h 147"/>
                <a:gd name="T10" fmla="*/ 2147483647 w 181"/>
                <a:gd name="T11" fmla="*/ 2147483647 h 147"/>
                <a:gd name="T12" fmla="*/ 2147483647 w 181"/>
                <a:gd name="T13" fmla="*/ 2147483647 h 147"/>
                <a:gd name="T14" fmla="*/ 2147483647 w 181"/>
                <a:gd name="T15" fmla="*/ 2147483647 h 147"/>
                <a:gd name="T16" fmla="*/ 2147483647 w 181"/>
                <a:gd name="T17" fmla="*/ 2147483647 h 147"/>
                <a:gd name="T18" fmla="*/ 2147483647 w 181"/>
                <a:gd name="T19" fmla="*/ 2147483647 h 147"/>
                <a:gd name="T20" fmla="*/ 2147483647 w 181"/>
                <a:gd name="T21" fmla="*/ 2147483647 h 147"/>
                <a:gd name="T22" fmla="*/ 2147483647 w 181"/>
                <a:gd name="T23" fmla="*/ 2147483647 h 147"/>
                <a:gd name="T24" fmla="*/ 2147483647 w 181"/>
                <a:gd name="T25" fmla="*/ 2147483647 h 147"/>
                <a:gd name="T26" fmla="*/ 2147483647 w 181"/>
                <a:gd name="T27" fmla="*/ 2147483647 h 147"/>
                <a:gd name="T28" fmla="*/ 2147483647 w 181"/>
                <a:gd name="T29" fmla="*/ 2147483647 h 147"/>
                <a:gd name="T30" fmla="*/ 2147483647 w 181"/>
                <a:gd name="T31" fmla="*/ 2147483647 h 147"/>
                <a:gd name="T32" fmla="*/ 2147483647 w 181"/>
                <a:gd name="T33" fmla="*/ 2147483647 h 147"/>
                <a:gd name="T34" fmla="*/ 2147483647 w 181"/>
                <a:gd name="T35" fmla="*/ 2147483647 h 147"/>
                <a:gd name="T36" fmla="*/ 2147483647 w 181"/>
                <a:gd name="T37" fmla="*/ 2147483647 h 147"/>
                <a:gd name="T38" fmla="*/ 2147483647 w 181"/>
                <a:gd name="T39" fmla="*/ 2147483647 h 147"/>
                <a:gd name="T40" fmla="*/ 2147483647 w 181"/>
                <a:gd name="T41" fmla="*/ 2147483647 h 147"/>
                <a:gd name="T42" fmla="*/ 2147483647 w 181"/>
                <a:gd name="T43" fmla="*/ 2147483647 h 147"/>
                <a:gd name="T44" fmla="*/ 2147483647 w 181"/>
                <a:gd name="T45" fmla="*/ 2147483647 h 147"/>
                <a:gd name="T46" fmla="*/ 2147483647 w 181"/>
                <a:gd name="T47" fmla="*/ 2147483647 h 147"/>
                <a:gd name="T48" fmla="*/ 2147483647 w 181"/>
                <a:gd name="T49" fmla="*/ 2147483647 h 147"/>
                <a:gd name="T50" fmla="*/ 2147483647 w 181"/>
                <a:gd name="T51" fmla="*/ 2147483647 h 147"/>
                <a:gd name="T52" fmla="*/ 2147483647 w 181"/>
                <a:gd name="T53" fmla="*/ 2147483647 h 147"/>
                <a:gd name="T54" fmla="*/ 2147483647 w 181"/>
                <a:gd name="T55" fmla="*/ 2147483647 h 147"/>
                <a:gd name="T56" fmla="*/ 2147483647 w 181"/>
                <a:gd name="T57" fmla="*/ 2147483647 h 147"/>
                <a:gd name="T58" fmla="*/ 2147483647 w 181"/>
                <a:gd name="T59" fmla="*/ 2147483647 h 147"/>
                <a:gd name="T60" fmla="*/ 2147483647 w 181"/>
                <a:gd name="T61" fmla="*/ 2147483647 h 147"/>
                <a:gd name="T62" fmla="*/ 2147483647 w 181"/>
                <a:gd name="T63" fmla="*/ 2147483647 h 147"/>
                <a:gd name="T64" fmla="*/ 2147483647 w 181"/>
                <a:gd name="T65" fmla="*/ 2147483647 h 147"/>
                <a:gd name="T66" fmla="*/ 2147483647 w 181"/>
                <a:gd name="T67" fmla="*/ 2147483647 h 147"/>
                <a:gd name="T68" fmla="*/ 2147483647 w 181"/>
                <a:gd name="T69" fmla="*/ 2147483647 h 147"/>
                <a:gd name="T70" fmla="*/ 2147483647 w 181"/>
                <a:gd name="T71" fmla="*/ 2147483647 h 147"/>
                <a:gd name="T72" fmla="*/ 2147483647 w 181"/>
                <a:gd name="T73" fmla="*/ 2147483647 h 147"/>
                <a:gd name="T74" fmla="*/ 2147483647 w 181"/>
                <a:gd name="T75" fmla="*/ 2147483647 h 147"/>
                <a:gd name="T76" fmla="*/ 2147483647 w 181"/>
                <a:gd name="T77" fmla="*/ 2147483647 h 147"/>
                <a:gd name="T78" fmla="*/ 2147483647 w 181"/>
                <a:gd name="T79" fmla="*/ 2147483647 h 147"/>
                <a:gd name="T80" fmla="*/ 2147483647 w 181"/>
                <a:gd name="T81" fmla="*/ 2147483647 h 147"/>
                <a:gd name="T82" fmla="*/ 2147483647 w 181"/>
                <a:gd name="T83" fmla="*/ 2147483647 h 147"/>
                <a:gd name="T84" fmla="*/ 2147483647 w 181"/>
                <a:gd name="T85" fmla="*/ 2147483647 h 147"/>
                <a:gd name="T86" fmla="*/ 2147483647 w 181"/>
                <a:gd name="T87" fmla="*/ 2147483647 h 147"/>
                <a:gd name="T88" fmla="*/ 2147483647 w 181"/>
                <a:gd name="T89" fmla="*/ 2147483647 h 147"/>
                <a:gd name="T90" fmla="*/ 2147483647 w 181"/>
                <a:gd name="T91" fmla="*/ 2147483647 h 147"/>
                <a:gd name="T92" fmla="*/ 2147483647 w 181"/>
                <a:gd name="T93" fmla="*/ 2147483647 h 147"/>
                <a:gd name="T94" fmla="*/ 2147483647 w 181"/>
                <a:gd name="T95" fmla="*/ 2147483647 h 147"/>
                <a:gd name="T96" fmla="*/ 2147483647 w 181"/>
                <a:gd name="T97" fmla="*/ 2147483647 h 147"/>
                <a:gd name="T98" fmla="*/ 2147483647 w 181"/>
                <a:gd name="T99" fmla="*/ 2147483647 h 147"/>
                <a:gd name="T100" fmla="*/ 2147483647 w 181"/>
                <a:gd name="T101" fmla="*/ 2147483647 h 147"/>
                <a:gd name="T102" fmla="*/ 2147483647 w 181"/>
                <a:gd name="T103" fmla="*/ 2147483647 h 147"/>
                <a:gd name="T104" fmla="*/ 2147483647 w 181"/>
                <a:gd name="T105" fmla="*/ 2147483647 h 147"/>
                <a:gd name="T106" fmla="*/ 2147483647 w 181"/>
                <a:gd name="T107" fmla="*/ 2147483647 h 147"/>
                <a:gd name="T108" fmla="*/ 2147483647 w 181"/>
                <a:gd name="T109" fmla="*/ 2147483647 h 147"/>
                <a:gd name="T110" fmla="*/ 2147483647 w 181"/>
                <a:gd name="T111" fmla="*/ 2147483647 h 147"/>
                <a:gd name="T112" fmla="*/ 2147483647 w 181"/>
                <a:gd name="T113" fmla="*/ 2147483647 h 147"/>
                <a:gd name="T114" fmla="*/ 2147483647 w 181"/>
                <a:gd name="T115" fmla="*/ 2147483647 h 147"/>
                <a:gd name="T116" fmla="*/ 2147483647 w 181"/>
                <a:gd name="T117" fmla="*/ 2147483647 h 1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81"/>
                <a:gd name="T178" fmla="*/ 0 h 147"/>
                <a:gd name="T179" fmla="*/ 181 w 181"/>
                <a:gd name="T180" fmla="*/ 147 h 1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81" h="147">
                  <a:moveTo>
                    <a:pt x="168" y="147"/>
                  </a:moveTo>
                  <a:lnTo>
                    <a:pt x="0" y="147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62" y="8"/>
                  </a:lnTo>
                  <a:lnTo>
                    <a:pt x="162" y="16"/>
                  </a:lnTo>
                  <a:lnTo>
                    <a:pt x="168" y="16"/>
                  </a:lnTo>
                  <a:lnTo>
                    <a:pt x="168" y="22"/>
                  </a:lnTo>
                  <a:lnTo>
                    <a:pt x="175" y="22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1" y="38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1" y="60"/>
                  </a:lnTo>
                  <a:lnTo>
                    <a:pt x="175" y="66"/>
                  </a:lnTo>
                  <a:lnTo>
                    <a:pt x="175" y="74"/>
                  </a:lnTo>
                  <a:lnTo>
                    <a:pt x="168" y="74"/>
                  </a:lnTo>
                  <a:lnTo>
                    <a:pt x="168" y="81"/>
                  </a:lnTo>
                  <a:lnTo>
                    <a:pt x="162" y="81"/>
                  </a:lnTo>
                  <a:lnTo>
                    <a:pt x="156" y="81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9" y="96"/>
                  </a:lnTo>
                  <a:lnTo>
                    <a:pt x="149" y="103"/>
                  </a:lnTo>
                  <a:lnTo>
                    <a:pt x="149" y="110"/>
                  </a:lnTo>
                  <a:lnTo>
                    <a:pt x="149" y="117"/>
                  </a:lnTo>
                  <a:lnTo>
                    <a:pt x="149" y="125"/>
                  </a:lnTo>
                  <a:lnTo>
                    <a:pt x="149" y="132"/>
                  </a:lnTo>
                  <a:lnTo>
                    <a:pt x="156" y="132"/>
                  </a:lnTo>
                  <a:lnTo>
                    <a:pt x="156" y="139"/>
                  </a:lnTo>
                  <a:lnTo>
                    <a:pt x="162" y="139"/>
                  </a:lnTo>
                  <a:lnTo>
                    <a:pt x="162" y="147"/>
                  </a:lnTo>
                  <a:lnTo>
                    <a:pt x="168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8" name="Freeform 165"/>
            <p:cNvSpPr>
              <a:spLocks/>
            </p:cNvSpPr>
            <p:nvPr/>
          </p:nvSpPr>
          <p:spPr bwMode="auto">
            <a:xfrm>
              <a:off x="1284288" y="5695950"/>
              <a:ext cx="428625" cy="258763"/>
            </a:xfrm>
            <a:custGeom>
              <a:avLst/>
              <a:gdLst>
                <a:gd name="T0" fmla="*/ 2147483647 w 266"/>
                <a:gd name="T1" fmla="*/ 0 h 146"/>
                <a:gd name="T2" fmla="*/ 2147483647 w 266"/>
                <a:gd name="T3" fmla="*/ 0 h 146"/>
                <a:gd name="T4" fmla="*/ 2147483647 w 266"/>
                <a:gd name="T5" fmla="*/ 2147483647 h 146"/>
                <a:gd name="T6" fmla="*/ 2147483647 w 266"/>
                <a:gd name="T7" fmla="*/ 2147483647 h 146"/>
                <a:gd name="T8" fmla="*/ 2147483647 w 266"/>
                <a:gd name="T9" fmla="*/ 2147483647 h 146"/>
                <a:gd name="T10" fmla="*/ 2147483647 w 266"/>
                <a:gd name="T11" fmla="*/ 2147483647 h 146"/>
                <a:gd name="T12" fmla="*/ 2147483647 w 266"/>
                <a:gd name="T13" fmla="*/ 2147483647 h 146"/>
                <a:gd name="T14" fmla="*/ 2147483647 w 266"/>
                <a:gd name="T15" fmla="*/ 2147483647 h 146"/>
                <a:gd name="T16" fmla="*/ 2147483647 w 266"/>
                <a:gd name="T17" fmla="*/ 2147483647 h 146"/>
                <a:gd name="T18" fmla="*/ 2147483647 w 266"/>
                <a:gd name="T19" fmla="*/ 2147483647 h 146"/>
                <a:gd name="T20" fmla="*/ 2147483647 w 266"/>
                <a:gd name="T21" fmla="*/ 2147483647 h 146"/>
                <a:gd name="T22" fmla="*/ 2147483647 w 266"/>
                <a:gd name="T23" fmla="*/ 2147483647 h 146"/>
                <a:gd name="T24" fmla="*/ 2147483647 w 266"/>
                <a:gd name="T25" fmla="*/ 2147483647 h 146"/>
                <a:gd name="T26" fmla="*/ 2147483647 w 266"/>
                <a:gd name="T27" fmla="*/ 2147483647 h 146"/>
                <a:gd name="T28" fmla="*/ 2147483647 w 266"/>
                <a:gd name="T29" fmla="*/ 2147483647 h 146"/>
                <a:gd name="T30" fmla="*/ 2147483647 w 266"/>
                <a:gd name="T31" fmla="*/ 2147483647 h 146"/>
                <a:gd name="T32" fmla="*/ 2147483647 w 266"/>
                <a:gd name="T33" fmla="*/ 2147483647 h 146"/>
                <a:gd name="T34" fmla="*/ 2147483647 w 266"/>
                <a:gd name="T35" fmla="*/ 2147483647 h 146"/>
                <a:gd name="T36" fmla="*/ 2147483647 w 266"/>
                <a:gd name="T37" fmla="*/ 2147483647 h 146"/>
                <a:gd name="T38" fmla="*/ 2147483647 w 266"/>
                <a:gd name="T39" fmla="*/ 2147483647 h 146"/>
                <a:gd name="T40" fmla="*/ 2147483647 w 266"/>
                <a:gd name="T41" fmla="*/ 2147483647 h 146"/>
                <a:gd name="T42" fmla="*/ 2147483647 w 266"/>
                <a:gd name="T43" fmla="*/ 2147483647 h 146"/>
                <a:gd name="T44" fmla="*/ 2147483647 w 266"/>
                <a:gd name="T45" fmla="*/ 2147483647 h 146"/>
                <a:gd name="T46" fmla="*/ 2147483647 w 266"/>
                <a:gd name="T47" fmla="*/ 2147483647 h 146"/>
                <a:gd name="T48" fmla="*/ 0 w 266"/>
                <a:gd name="T49" fmla="*/ 2147483647 h 146"/>
                <a:gd name="T50" fmla="*/ 0 w 266"/>
                <a:gd name="T51" fmla="*/ 0 h 146"/>
                <a:gd name="T52" fmla="*/ 2147483647 w 266"/>
                <a:gd name="T53" fmla="*/ 0 h 146"/>
                <a:gd name="T54" fmla="*/ 2147483647 w 266"/>
                <a:gd name="T55" fmla="*/ 0 h 146"/>
                <a:gd name="T56" fmla="*/ 2147483647 w 266"/>
                <a:gd name="T57" fmla="*/ 2147483647 h 146"/>
                <a:gd name="T58" fmla="*/ 2147483647 w 266"/>
                <a:gd name="T59" fmla="*/ 2147483647 h 146"/>
                <a:gd name="T60" fmla="*/ 2147483647 w 266"/>
                <a:gd name="T61" fmla="*/ 2147483647 h 146"/>
                <a:gd name="T62" fmla="*/ 2147483647 w 266"/>
                <a:gd name="T63" fmla="*/ 2147483647 h 146"/>
                <a:gd name="T64" fmla="*/ 2147483647 w 266"/>
                <a:gd name="T65" fmla="*/ 2147483647 h 146"/>
                <a:gd name="T66" fmla="*/ 2147483647 w 266"/>
                <a:gd name="T67" fmla="*/ 2147483647 h 146"/>
                <a:gd name="T68" fmla="*/ 2147483647 w 266"/>
                <a:gd name="T69" fmla="*/ 2147483647 h 146"/>
                <a:gd name="T70" fmla="*/ 2147483647 w 266"/>
                <a:gd name="T71" fmla="*/ 2147483647 h 146"/>
                <a:gd name="T72" fmla="*/ 2147483647 w 266"/>
                <a:gd name="T73" fmla="*/ 2147483647 h 146"/>
                <a:gd name="T74" fmla="*/ 2147483647 w 266"/>
                <a:gd name="T75" fmla="*/ 2147483647 h 146"/>
                <a:gd name="T76" fmla="*/ 2147483647 w 266"/>
                <a:gd name="T77" fmla="*/ 2147483647 h 146"/>
                <a:gd name="T78" fmla="*/ 2147483647 w 266"/>
                <a:gd name="T79" fmla="*/ 2147483647 h 146"/>
                <a:gd name="T80" fmla="*/ 2147483647 w 266"/>
                <a:gd name="T81" fmla="*/ 2147483647 h 146"/>
                <a:gd name="T82" fmla="*/ 2147483647 w 266"/>
                <a:gd name="T83" fmla="*/ 2147483647 h 146"/>
                <a:gd name="T84" fmla="*/ 2147483647 w 266"/>
                <a:gd name="T85" fmla="*/ 0 h 146"/>
                <a:gd name="T86" fmla="*/ 2147483647 w 266"/>
                <a:gd name="T87" fmla="*/ 0 h 146"/>
                <a:gd name="T88" fmla="*/ 2147483647 w 266"/>
                <a:gd name="T89" fmla="*/ 0 h 146"/>
                <a:gd name="T90" fmla="*/ 2147483647 w 266"/>
                <a:gd name="T91" fmla="*/ 2147483647 h 146"/>
                <a:gd name="T92" fmla="*/ 2147483647 w 266"/>
                <a:gd name="T93" fmla="*/ 2147483647 h 146"/>
                <a:gd name="T94" fmla="*/ 2147483647 w 266"/>
                <a:gd name="T95" fmla="*/ 2147483647 h 146"/>
                <a:gd name="T96" fmla="*/ 2147483647 w 266"/>
                <a:gd name="T97" fmla="*/ 2147483647 h 146"/>
                <a:gd name="T98" fmla="*/ 2147483647 w 266"/>
                <a:gd name="T99" fmla="*/ 0 h 1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6"/>
                <a:gd name="T151" fmla="*/ 0 h 146"/>
                <a:gd name="T152" fmla="*/ 266 w 266"/>
                <a:gd name="T153" fmla="*/ 146 h 1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6" h="146">
                  <a:moveTo>
                    <a:pt x="260" y="0"/>
                  </a:moveTo>
                  <a:lnTo>
                    <a:pt x="266" y="0"/>
                  </a:lnTo>
                  <a:lnTo>
                    <a:pt x="266" y="58"/>
                  </a:lnTo>
                  <a:lnTo>
                    <a:pt x="260" y="58"/>
                  </a:lnTo>
                  <a:lnTo>
                    <a:pt x="260" y="50"/>
                  </a:lnTo>
                  <a:lnTo>
                    <a:pt x="253" y="44"/>
                  </a:lnTo>
                  <a:lnTo>
                    <a:pt x="253" y="36"/>
                  </a:lnTo>
                  <a:lnTo>
                    <a:pt x="247" y="36"/>
                  </a:lnTo>
                  <a:lnTo>
                    <a:pt x="240" y="44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40" y="58"/>
                  </a:lnTo>
                  <a:lnTo>
                    <a:pt x="240" y="66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47" y="102"/>
                  </a:lnTo>
                  <a:lnTo>
                    <a:pt x="253" y="102"/>
                  </a:lnTo>
                  <a:lnTo>
                    <a:pt x="260" y="110"/>
                  </a:lnTo>
                  <a:lnTo>
                    <a:pt x="266" y="110"/>
                  </a:lnTo>
                  <a:lnTo>
                    <a:pt x="266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98" y="7"/>
                  </a:lnTo>
                  <a:lnTo>
                    <a:pt x="103" y="14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22"/>
                  </a:lnTo>
                  <a:lnTo>
                    <a:pt x="123" y="29"/>
                  </a:lnTo>
                  <a:lnTo>
                    <a:pt x="130" y="29"/>
                  </a:lnTo>
                  <a:lnTo>
                    <a:pt x="130" y="22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37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253" y="0"/>
                  </a:lnTo>
                  <a:lnTo>
                    <a:pt x="247" y="0"/>
                  </a:lnTo>
                  <a:lnTo>
                    <a:pt x="247" y="7"/>
                  </a:lnTo>
                  <a:lnTo>
                    <a:pt x="247" y="14"/>
                  </a:lnTo>
                  <a:lnTo>
                    <a:pt x="253" y="7"/>
                  </a:lnTo>
                  <a:lnTo>
                    <a:pt x="260" y="7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9" name="Freeform 166"/>
            <p:cNvSpPr>
              <a:spLocks/>
            </p:cNvSpPr>
            <p:nvPr/>
          </p:nvSpPr>
          <p:spPr bwMode="auto">
            <a:xfrm>
              <a:off x="1284288" y="5695950"/>
              <a:ext cx="428625" cy="258763"/>
            </a:xfrm>
            <a:custGeom>
              <a:avLst/>
              <a:gdLst>
                <a:gd name="T0" fmla="*/ 2147483647 w 266"/>
                <a:gd name="T1" fmla="*/ 0 h 146"/>
                <a:gd name="T2" fmla="*/ 2147483647 w 266"/>
                <a:gd name="T3" fmla="*/ 2147483647 h 146"/>
                <a:gd name="T4" fmla="*/ 2147483647 w 266"/>
                <a:gd name="T5" fmla="*/ 2147483647 h 146"/>
                <a:gd name="T6" fmla="*/ 2147483647 w 266"/>
                <a:gd name="T7" fmla="*/ 2147483647 h 146"/>
                <a:gd name="T8" fmla="*/ 2147483647 w 266"/>
                <a:gd name="T9" fmla="*/ 2147483647 h 146"/>
                <a:gd name="T10" fmla="*/ 2147483647 w 266"/>
                <a:gd name="T11" fmla="*/ 2147483647 h 146"/>
                <a:gd name="T12" fmla="*/ 2147483647 w 266"/>
                <a:gd name="T13" fmla="*/ 2147483647 h 146"/>
                <a:gd name="T14" fmla="*/ 2147483647 w 266"/>
                <a:gd name="T15" fmla="*/ 2147483647 h 146"/>
                <a:gd name="T16" fmla="*/ 2147483647 w 266"/>
                <a:gd name="T17" fmla="*/ 2147483647 h 146"/>
                <a:gd name="T18" fmla="*/ 2147483647 w 266"/>
                <a:gd name="T19" fmla="*/ 2147483647 h 146"/>
                <a:gd name="T20" fmla="*/ 2147483647 w 266"/>
                <a:gd name="T21" fmla="*/ 2147483647 h 146"/>
                <a:gd name="T22" fmla="*/ 2147483647 w 266"/>
                <a:gd name="T23" fmla="*/ 2147483647 h 146"/>
                <a:gd name="T24" fmla="*/ 2147483647 w 266"/>
                <a:gd name="T25" fmla="*/ 2147483647 h 146"/>
                <a:gd name="T26" fmla="*/ 2147483647 w 266"/>
                <a:gd name="T27" fmla="*/ 2147483647 h 146"/>
                <a:gd name="T28" fmla="*/ 2147483647 w 266"/>
                <a:gd name="T29" fmla="*/ 2147483647 h 146"/>
                <a:gd name="T30" fmla="*/ 2147483647 w 266"/>
                <a:gd name="T31" fmla="*/ 2147483647 h 146"/>
                <a:gd name="T32" fmla="*/ 2147483647 w 266"/>
                <a:gd name="T33" fmla="*/ 2147483647 h 146"/>
                <a:gd name="T34" fmla="*/ 2147483647 w 266"/>
                <a:gd name="T35" fmla="*/ 2147483647 h 146"/>
                <a:gd name="T36" fmla="*/ 2147483647 w 266"/>
                <a:gd name="T37" fmla="*/ 2147483647 h 146"/>
                <a:gd name="T38" fmla="*/ 2147483647 w 266"/>
                <a:gd name="T39" fmla="*/ 2147483647 h 146"/>
                <a:gd name="T40" fmla="*/ 2147483647 w 266"/>
                <a:gd name="T41" fmla="*/ 2147483647 h 146"/>
                <a:gd name="T42" fmla="*/ 2147483647 w 266"/>
                <a:gd name="T43" fmla="*/ 2147483647 h 146"/>
                <a:gd name="T44" fmla="*/ 2147483647 w 266"/>
                <a:gd name="T45" fmla="*/ 2147483647 h 146"/>
                <a:gd name="T46" fmla="*/ 2147483647 w 266"/>
                <a:gd name="T47" fmla="*/ 2147483647 h 146"/>
                <a:gd name="T48" fmla="*/ 0 w 266"/>
                <a:gd name="T49" fmla="*/ 0 h 146"/>
                <a:gd name="T50" fmla="*/ 2147483647 w 266"/>
                <a:gd name="T51" fmla="*/ 0 h 146"/>
                <a:gd name="T52" fmla="*/ 2147483647 w 266"/>
                <a:gd name="T53" fmla="*/ 2147483647 h 146"/>
                <a:gd name="T54" fmla="*/ 2147483647 w 266"/>
                <a:gd name="T55" fmla="*/ 2147483647 h 146"/>
                <a:gd name="T56" fmla="*/ 2147483647 w 266"/>
                <a:gd name="T57" fmla="*/ 2147483647 h 146"/>
                <a:gd name="T58" fmla="*/ 2147483647 w 266"/>
                <a:gd name="T59" fmla="*/ 2147483647 h 146"/>
                <a:gd name="T60" fmla="*/ 2147483647 w 266"/>
                <a:gd name="T61" fmla="*/ 2147483647 h 146"/>
                <a:gd name="T62" fmla="*/ 2147483647 w 266"/>
                <a:gd name="T63" fmla="*/ 2147483647 h 146"/>
                <a:gd name="T64" fmla="*/ 2147483647 w 266"/>
                <a:gd name="T65" fmla="*/ 2147483647 h 146"/>
                <a:gd name="T66" fmla="*/ 2147483647 w 266"/>
                <a:gd name="T67" fmla="*/ 2147483647 h 146"/>
                <a:gd name="T68" fmla="*/ 2147483647 w 266"/>
                <a:gd name="T69" fmla="*/ 2147483647 h 146"/>
                <a:gd name="T70" fmla="*/ 2147483647 w 266"/>
                <a:gd name="T71" fmla="*/ 2147483647 h 146"/>
                <a:gd name="T72" fmla="*/ 2147483647 w 266"/>
                <a:gd name="T73" fmla="*/ 2147483647 h 146"/>
                <a:gd name="T74" fmla="*/ 2147483647 w 266"/>
                <a:gd name="T75" fmla="*/ 2147483647 h 146"/>
                <a:gd name="T76" fmla="*/ 2147483647 w 266"/>
                <a:gd name="T77" fmla="*/ 2147483647 h 146"/>
                <a:gd name="T78" fmla="*/ 2147483647 w 266"/>
                <a:gd name="T79" fmla="*/ 0 h 146"/>
                <a:gd name="T80" fmla="*/ 2147483647 w 266"/>
                <a:gd name="T81" fmla="*/ 0 h 146"/>
                <a:gd name="T82" fmla="*/ 2147483647 w 266"/>
                <a:gd name="T83" fmla="*/ 2147483647 h 146"/>
                <a:gd name="T84" fmla="*/ 2147483647 w 266"/>
                <a:gd name="T85" fmla="*/ 2147483647 h 146"/>
                <a:gd name="T86" fmla="*/ 2147483647 w 266"/>
                <a:gd name="T87" fmla="*/ 2147483647 h 146"/>
                <a:gd name="T88" fmla="*/ 2147483647 w 266"/>
                <a:gd name="T89" fmla="*/ 2147483647 h 146"/>
                <a:gd name="T90" fmla="*/ 2147483647 w 266"/>
                <a:gd name="T91" fmla="*/ 2147483647 h 146"/>
                <a:gd name="T92" fmla="*/ 2147483647 w 266"/>
                <a:gd name="T93" fmla="*/ 0 h 1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6"/>
                <a:gd name="T142" fmla="*/ 0 h 146"/>
                <a:gd name="T143" fmla="*/ 266 w 266"/>
                <a:gd name="T144" fmla="*/ 146 h 1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6" h="146">
                  <a:moveTo>
                    <a:pt x="260" y="0"/>
                  </a:moveTo>
                  <a:lnTo>
                    <a:pt x="266" y="0"/>
                  </a:lnTo>
                  <a:lnTo>
                    <a:pt x="266" y="58"/>
                  </a:lnTo>
                  <a:lnTo>
                    <a:pt x="260" y="58"/>
                  </a:lnTo>
                  <a:lnTo>
                    <a:pt x="260" y="50"/>
                  </a:lnTo>
                  <a:lnTo>
                    <a:pt x="253" y="44"/>
                  </a:lnTo>
                  <a:lnTo>
                    <a:pt x="253" y="36"/>
                  </a:lnTo>
                  <a:lnTo>
                    <a:pt x="247" y="36"/>
                  </a:lnTo>
                  <a:lnTo>
                    <a:pt x="240" y="44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40" y="58"/>
                  </a:lnTo>
                  <a:lnTo>
                    <a:pt x="240" y="66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47" y="102"/>
                  </a:lnTo>
                  <a:lnTo>
                    <a:pt x="253" y="102"/>
                  </a:lnTo>
                  <a:lnTo>
                    <a:pt x="260" y="110"/>
                  </a:lnTo>
                  <a:lnTo>
                    <a:pt x="266" y="110"/>
                  </a:lnTo>
                  <a:lnTo>
                    <a:pt x="266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98" y="7"/>
                  </a:lnTo>
                  <a:lnTo>
                    <a:pt x="103" y="14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22"/>
                  </a:lnTo>
                  <a:lnTo>
                    <a:pt x="123" y="29"/>
                  </a:lnTo>
                  <a:lnTo>
                    <a:pt x="130" y="29"/>
                  </a:lnTo>
                  <a:lnTo>
                    <a:pt x="130" y="22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37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253" y="0"/>
                  </a:lnTo>
                  <a:lnTo>
                    <a:pt x="247" y="0"/>
                  </a:lnTo>
                  <a:lnTo>
                    <a:pt x="247" y="7"/>
                  </a:lnTo>
                  <a:lnTo>
                    <a:pt x="247" y="14"/>
                  </a:lnTo>
                  <a:lnTo>
                    <a:pt x="253" y="7"/>
                  </a:lnTo>
                  <a:lnTo>
                    <a:pt x="260" y="7"/>
                  </a:lnTo>
                  <a:lnTo>
                    <a:pt x="26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0" name="Freeform 167"/>
            <p:cNvSpPr>
              <a:spLocks noEditPoints="1"/>
            </p:cNvSpPr>
            <p:nvPr/>
          </p:nvSpPr>
          <p:spPr bwMode="auto">
            <a:xfrm>
              <a:off x="1284288" y="5438775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0 w 266"/>
                <a:gd name="T53" fmla="*/ 2147483647 h 145"/>
                <a:gd name="T54" fmla="*/ 2147483647 w 266"/>
                <a:gd name="T55" fmla="*/ 0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6"/>
                <a:gd name="T133" fmla="*/ 0 h 145"/>
                <a:gd name="T134" fmla="*/ 266 w 266"/>
                <a:gd name="T135" fmla="*/ 145 h 1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6" h="145">
                  <a:moveTo>
                    <a:pt x="266" y="138"/>
                  </a:moveTo>
                  <a:lnTo>
                    <a:pt x="266" y="145"/>
                  </a:lnTo>
                  <a:lnTo>
                    <a:pt x="260" y="145"/>
                  </a:lnTo>
                  <a:lnTo>
                    <a:pt x="253" y="145"/>
                  </a:lnTo>
                  <a:lnTo>
                    <a:pt x="130" y="145"/>
                  </a:lnTo>
                  <a:lnTo>
                    <a:pt x="123" y="138"/>
                  </a:lnTo>
                  <a:lnTo>
                    <a:pt x="130" y="138"/>
                  </a:lnTo>
                  <a:lnTo>
                    <a:pt x="130" y="130"/>
                  </a:lnTo>
                  <a:lnTo>
                    <a:pt x="123" y="123"/>
                  </a:lnTo>
                  <a:lnTo>
                    <a:pt x="123" y="116"/>
                  </a:lnTo>
                  <a:lnTo>
                    <a:pt x="130" y="116"/>
                  </a:lnTo>
                  <a:lnTo>
                    <a:pt x="137" y="116"/>
                  </a:lnTo>
                  <a:lnTo>
                    <a:pt x="137" y="108"/>
                  </a:lnTo>
                  <a:lnTo>
                    <a:pt x="137" y="102"/>
                  </a:lnTo>
                  <a:lnTo>
                    <a:pt x="142" y="102"/>
                  </a:lnTo>
                  <a:lnTo>
                    <a:pt x="142" y="94"/>
                  </a:lnTo>
                  <a:lnTo>
                    <a:pt x="137" y="94"/>
                  </a:lnTo>
                  <a:lnTo>
                    <a:pt x="137" y="86"/>
                  </a:lnTo>
                  <a:lnTo>
                    <a:pt x="142" y="86"/>
                  </a:lnTo>
                  <a:lnTo>
                    <a:pt x="142" y="80"/>
                  </a:lnTo>
                  <a:lnTo>
                    <a:pt x="149" y="80"/>
                  </a:lnTo>
                  <a:lnTo>
                    <a:pt x="149" y="72"/>
                  </a:lnTo>
                  <a:lnTo>
                    <a:pt x="149" y="64"/>
                  </a:lnTo>
                  <a:lnTo>
                    <a:pt x="156" y="64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75" y="58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201" y="58"/>
                  </a:lnTo>
                  <a:lnTo>
                    <a:pt x="208" y="58"/>
                  </a:lnTo>
                  <a:lnTo>
                    <a:pt x="208" y="64"/>
                  </a:lnTo>
                  <a:lnTo>
                    <a:pt x="208" y="72"/>
                  </a:lnTo>
                  <a:lnTo>
                    <a:pt x="214" y="80"/>
                  </a:lnTo>
                  <a:lnTo>
                    <a:pt x="214" y="86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94"/>
                  </a:lnTo>
                  <a:lnTo>
                    <a:pt x="227" y="102"/>
                  </a:lnTo>
                  <a:lnTo>
                    <a:pt x="233" y="102"/>
                  </a:lnTo>
                  <a:lnTo>
                    <a:pt x="233" y="108"/>
                  </a:lnTo>
                  <a:lnTo>
                    <a:pt x="233" y="116"/>
                  </a:lnTo>
                  <a:lnTo>
                    <a:pt x="240" y="116"/>
                  </a:lnTo>
                  <a:lnTo>
                    <a:pt x="240" y="123"/>
                  </a:lnTo>
                  <a:lnTo>
                    <a:pt x="247" y="123"/>
                  </a:lnTo>
                  <a:lnTo>
                    <a:pt x="247" y="130"/>
                  </a:lnTo>
                  <a:lnTo>
                    <a:pt x="253" y="130"/>
                  </a:lnTo>
                  <a:lnTo>
                    <a:pt x="253" y="138"/>
                  </a:lnTo>
                  <a:lnTo>
                    <a:pt x="253" y="145"/>
                  </a:lnTo>
                  <a:lnTo>
                    <a:pt x="260" y="145"/>
                  </a:lnTo>
                  <a:lnTo>
                    <a:pt x="266" y="138"/>
                  </a:lnTo>
                  <a:close/>
                  <a:moveTo>
                    <a:pt x="91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1"/>
                  </a:lnTo>
                  <a:lnTo>
                    <a:pt x="39" y="28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9" y="36"/>
                  </a:lnTo>
                  <a:lnTo>
                    <a:pt x="64" y="36"/>
                  </a:lnTo>
                  <a:lnTo>
                    <a:pt x="64" y="42"/>
                  </a:lnTo>
                  <a:lnTo>
                    <a:pt x="71" y="42"/>
                  </a:lnTo>
                  <a:lnTo>
                    <a:pt x="71" y="50"/>
                  </a:lnTo>
                  <a:lnTo>
                    <a:pt x="78" y="58"/>
                  </a:lnTo>
                  <a:lnTo>
                    <a:pt x="78" y="64"/>
                  </a:lnTo>
                  <a:lnTo>
                    <a:pt x="84" y="72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1" y="86"/>
                  </a:lnTo>
                  <a:lnTo>
                    <a:pt x="91" y="94"/>
                  </a:lnTo>
                  <a:lnTo>
                    <a:pt x="98" y="94"/>
                  </a:lnTo>
                  <a:lnTo>
                    <a:pt x="98" y="102"/>
                  </a:lnTo>
                  <a:lnTo>
                    <a:pt x="98" y="108"/>
                  </a:lnTo>
                  <a:lnTo>
                    <a:pt x="98" y="116"/>
                  </a:lnTo>
                  <a:lnTo>
                    <a:pt x="98" y="123"/>
                  </a:lnTo>
                  <a:lnTo>
                    <a:pt x="103" y="130"/>
                  </a:lnTo>
                  <a:lnTo>
                    <a:pt x="103" y="138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91" y="145"/>
                  </a:lnTo>
                  <a:close/>
                  <a:moveTo>
                    <a:pt x="266" y="6"/>
                  </a:moveTo>
                  <a:lnTo>
                    <a:pt x="260" y="6"/>
                  </a:lnTo>
                  <a:lnTo>
                    <a:pt x="266" y="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1" name="Freeform 168"/>
            <p:cNvSpPr>
              <a:spLocks/>
            </p:cNvSpPr>
            <p:nvPr/>
          </p:nvSpPr>
          <p:spPr bwMode="auto">
            <a:xfrm>
              <a:off x="1482725" y="5540375"/>
              <a:ext cx="230188" cy="155575"/>
            </a:xfrm>
            <a:custGeom>
              <a:avLst/>
              <a:gdLst>
                <a:gd name="T0" fmla="*/ 2147483647 w 143"/>
                <a:gd name="T1" fmla="*/ 2147483647 h 87"/>
                <a:gd name="T2" fmla="*/ 2147483647 w 143"/>
                <a:gd name="T3" fmla="*/ 2147483647 h 87"/>
                <a:gd name="T4" fmla="*/ 2147483647 w 143"/>
                <a:gd name="T5" fmla="*/ 2147483647 h 87"/>
                <a:gd name="T6" fmla="*/ 2147483647 w 143"/>
                <a:gd name="T7" fmla="*/ 2147483647 h 87"/>
                <a:gd name="T8" fmla="*/ 2147483647 w 143"/>
                <a:gd name="T9" fmla="*/ 2147483647 h 87"/>
                <a:gd name="T10" fmla="*/ 0 w 143"/>
                <a:gd name="T11" fmla="*/ 2147483647 h 87"/>
                <a:gd name="T12" fmla="*/ 2147483647 w 143"/>
                <a:gd name="T13" fmla="*/ 2147483647 h 87"/>
                <a:gd name="T14" fmla="*/ 2147483647 w 143"/>
                <a:gd name="T15" fmla="*/ 2147483647 h 87"/>
                <a:gd name="T16" fmla="*/ 0 w 143"/>
                <a:gd name="T17" fmla="*/ 2147483647 h 87"/>
                <a:gd name="T18" fmla="*/ 0 w 143"/>
                <a:gd name="T19" fmla="*/ 2147483647 h 87"/>
                <a:gd name="T20" fmla="*/ 2147483647 w 143"/>
                <a:gd name="T21" fmla="*/ 2147483647 h 87"/>
                <a:gd name="T22" fmla="*/ 2147483647 w 143"/>
                <a:gd name="T23" fmla="*/ 2147483647 h 87"/>
                <a:gd name="T24" fmla="*/ 2147483647 w 143"/>
                <a:gd name="T25" fmla="*/ 2147483647 h 87"/>
                <a:gd name="T26" fmla="*/ 2147483647 w 143"/>
                <a:gd name="T27" fmla="*/ 2147483647 h 87"/>
                <a:gd name="T28" fmla="*/ 2147483647 w 143"/>
                <a:gd name="T29" fmla="*/ 2147483647 h 87"/>
                <a:gd name="T30" fmla="*/ 2147483647 w 143"/>
                <a:gd name="T31" fmla="*/ 2147483647 h 87"/>
                <a:gd name="T32" fmla="*/ 2147483647 w 143"/>
                <a:gd name="T33" fmla="*/ 2147483647 h 87"/>
                <a:gd name="T34" fmla="*/ 2147483647 w 143"/>
                <a:gd name="T35" fmla="*/ 2147483647 h 87"/>
                <a:gd name="T36" fmla="*/ 2147483647 w 143"/>
                <a:gd name="T37" fmla="*/ 2147483647 h 87"/>
                <a:gd name="T38" fmla="*/ 2147483647 w 143"/>
                <a:gd name="T39" fmla="*/ 2147483647 h 87"/>
                <a:gd name="T40" fmla="*/ 2147483647 w 143"/>
                <a:gd name="T41" fmla="*/ 2147483647 h 87"/>
                <a:gd name="T42" fmla="*/ 2147483647 w 143"/>
                <a:gd name="T43" fmla="*/ 2147483647 h 87"/>
                <a:gd name="T44" fmla="*/ 2147483647 w 143"/>
                <a:gd name="T45" fmla="*/ 2147483647 h 87"/>
                <a:gd name="T46" fmla="*/ 2147483647 w 143"/>
                <a:gd name="T47" fmla="*/ 2147483647 h 87"/>
                <a:gd name="T48" fmla="*/ 2147483647 w 143"/>
                <a:gd name="T49" fmla="*/ 2147483647 h 87"/>
                <a:gd name="T50" fmla="*/ 2147483647 w 143"/>
                <a:gd name="T51" fmla="*/ 2147483647 h 87"/>
                <a:gd name="T52" fmla="*/ 2147483647 w 143"/>
                <a:gd name="T53" fmla="*/ 2147483647 h 87"/>
                <a:gd name="T54" fmla="*/ 2147483647 w 143"/>
                <a:gd name="T55" fmla="*/ 2147483647 h 87"/>
                <a:gd name="T56" fmla="*/ 2147483647 w 143"/>
                <a:gd name="T57" fmla="*/ 0 h 87"/>
                <a:gd name="T58" fmla="*/ 2147483647 w 143"/>
                <a:gd name="T59" fmla="*/ 0 h 87"/>
                <a:gd name="T60" fmla="*/ 2147483647 w 143"/>
                <a:gd name="T61" fmla="*/ 0 h 87"/>
                <a:gd name="T62" fmla="*/ 2147483647 w 143"/>
                <a:gd name="T63" fmla="*/ 0 h 87"/>
                <a:gd name="T64" fmla="*/ 2147483647 w 143"/>
                <a:gd name="T65" fmla="*/ 0 h 87"/>
                <a:gd name="T66" fmla="*/ 2147483647 w 143"/>
                <a:gd name="T67" fmla="*/ 0 h 87"/>
                <a:gd name="T68" fmla="*/ 2147483647 w 143"/>
                <a:gd name="T69" fmla="*/ 0 h 87"/>
                <a:gd name="T70" fmla="*/ 2147483647 w 143"/>
                <a:gd name="T71" fmla="*/ 0 h 87"/>
                <a:gd name="T72" fmla="*/ 2147483647 w 143"/>
                <a:gd name="T73" fmla="*/ 2147483647 h 87"/>
                <a:gd name="T74" fmla="*/ 2147483647 w 143"/>
                <a:gd name="T75" fmla="*/ 2147483647 h 87"/>
                <a:gd name="T76" fmla="*/ 2147483647 w 143"/>
                <a:gd name="T77" fmla="*/ 2147483647 h 87"/>
                <a:gd name="T78" fmla="*/ 2147483647 w 143"/>
                <a:gd name="T79" fmla="*/ 2147483647 h 87"/>
                <a:gd name="T80" fmla="*/ 2147483647 w 143"/>
                <a:gd name="T81" fmla="*/ 2147483647 h 87"/>
                <a:gd name="T82" fmla="*/ 2147483647 w 143"/>
                <a:gd name="T83" fmla="*/ 2147483647 h 87"/>
                <a:gd name="T84" fmla="*/ 2147483647 w 143"/>
                <a:gd name="T85" fmla="*/ 2147483647 h 87"/>
                <a:gd name="T86" fmla="*/ 2147483647 w 143"/>
                <a:gd name="T87" fmla="*/ 2147483647 h 87"/>
                <a:gd name="T88" fmla="*/ 2147483647 w 143"/>
                <a:gd name="T89" fmla="*/ 2147483647 h 87"/>
                <a:gd name="T90" fmla="*/ 2147483647 w 143"/>
                <a:gd name="T91" fmla="*/ 2147483647 h 87"/>
                <a:gd name="T92" fmla="*/ 2147483647 w 143"/>
                <a:gd name="T93" fmla="*/ 2147483647 h 87"/>
                <a:gd name="T94" fmla="*/ 2147483647 w 143"/>
                <a:gd name="T95" fmla="*/ 2147483647 h 87"/>
                <a:gd name="T96" fmla="*/ 2147483647 w 143"/>
                <a:gd name="T97" fmla="*/ 2147483647 h 87"/>
                <a:gd name="T98" fmla="*/ 2147483647 w 143"/>
                <a:gd name="T99" fmla="*/ 2147483647 h 87"/>
                <a:gd name="T100" fmla="*/ 2147483647 w 143"/>
                <a:gd name="T101" fmla="*/ 2147483647 h 87"/>
                <a:gd name="T102" fmla="*/ 2147483647 w 143"/>
                <a:gd name="T103" fmla="*/ 2147483647 h 87"/>
                <a:gd name="T104" fmla="*/ 2147483647 w 143"/>
                <a:gd name="T105" fmla="*/ 2147483647 h 87"/>
                <a:gd name="T106" fmla="*/ 2147483647 w 143"/>
                <a:gd name="T107" fmla="*/ 2147483647 h 87"/>
                <a:gd name="T108" fmla="*/ 2147483647 w 143"/>
                <a:gd name="T109" fmla="*/ 2147483647 h 87"/>
                <a:gd name="T110" fmla="*/ 2147483647 w 143"/>
                <a:gd name="T111" fmla="*/ 2147483647 h 87"/>
                <a:gd name="T112" fmla="*/ 2147483647 w 143"/>
                <a:gd name="T113" fmla="*/ 2147483647 h 87"/>
                <a:gd name="T114" fmla="*/ 2147483647 w 143"/>
                <a:gd name="T115" fmla="*/ 2147483647 h 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3"/>
                <a:gd name="T175" fmla="*/ 0 h 87"/>
                <a:gd name="T176" fmla="*/ 143 w 143"/>
                <a:gd name="T177" fmla="*/ 87 h 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3" h="87">
                  <a:moveTo>
                    <a:pt x="143" y="80"/>
                  </a:moveTo>
                  <a:lnTo>
                    <a:pt x="143" y="87"/>
                  </a:lnTo>
                  <a:lnTo>
                    <a:pt x="137" y="87"/>
                  </a:lnTo>
                  <a:lnTo>
                    <a:pt x="130" y="87"/>
                  </a:lnTo>
                  <a:lnTo>
                    <a:pt x="7" y="87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7" y="72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14" y="58"/>
                  </a:lnTo>
                  <a:lnTo>
                    <a:pt x="14" y="50"/>
                  </a:lnTo>
                  <a:lnTo>
                    <a:pt x="14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4" y="28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85" y="6"/>
                  </a:lnTo>
                  <a:lnTo>
                    <a:pt x="85" y="14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98" y="36"/>
                  </a:lnTo>
                  <a:lnTo>
                    <a:pt x="104" y="44"/>
                  </a:lnTo>
                  <a:lnTo>
                    <a:pt x="110" y="44"/>
                  </a:lnTo>
                  <a:lnTo>
                    <a:pt x="110" y="50"/>
                  </a:lnTo>
                  <a:lnTo>
                    <a:pt x="110" y="58"/>
                  </a:lnTo>
                  <a:lnTo>
                    <a:pt x="117" y="58"/>
                  </a:lnTo>
                  <a:lnTo>
                    <a:pt x="117" y="65"/>
                  </a:lnTo>
                  <a:lnTo>
                    <a:pt x="124" y="65"/>
                  </a:lnTo>
                  <a:lnTo>
                    <a:pt x="124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30" y="87"/>
                  </a:lnTo>
                  <a:lnTo>
                    <a:pt x="137" y="87"/>
                  </a:lnTo>
                  <a:lnTo>
                    <a:pt x="143" y="8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2" name="Freeform 169"/>
            <p:cNvSpPr>
              <a:spLocks/>
            </p:cNvSpPr>
            <p:nvPr/>
          </p:nvSpPr>
          <p:spPr bwMode="auto">
            <a:xfrm>
              <a:off x="1284288" y="5438775"/>
              <a:ext cx="166687" cy="257175"/>
            </a:xfrm>
            <a:custGeom>
              <a:avLst/>
              <a:gdLst>
                <a:gd name="T0" fmla="*/ 0 w 103"/>
                <a:gd name="T1" fmla="*/ 2147483647 h 145"/>
                <a:gd name="T2" fmla="*/ 2147483647 w 103"/>
                <a:gd name="T3" fmla="*/ 0 h 145"/>
                <a:gd name="T4" fmla="*/ 2147483647 w 103"/>
                <a:gd name="T5" fmla="*/ 2147483647 h 145"/>
                <a:gd name="T6" fmla="*/ 2147483647 w 103"/>
                <a:gd name="T7" fmla="*/ 2147483647 h 145"/>
                <a:gd name="T8" fmla="*/ 2147483647 w 103"/>
                <a:gd name="T9" fmla="*/ 2147483647 h 145"/>
                <a:gd name="T10" fmla="*/ 2147483647 w 103"/>
                <a:gd name="T11" fmla="*/ 2147483647 h 145"/>
                <a:gd name="T12" fmla="*/ 2147483647 w 103"/>
                <a:gd name="T13" fmla="*/ 2147483647 h 145"/>
                <a:gd name="T14" fmla="*/ 2147483647 w 103"/>
                <a:gd name="T15" fmla="*/ 2147483647 h 145"/>
                <a:gd name="T16" fmla="*/ 2147483647 w 103"/>
                <a:gd name="T17" fmla="*/ 2147483647 h 145"/>
                <a:gd name="T18" fmla="*/ 2147483647 w 103"/>
                <a:gd name="T19" fmla="*/ 2147483647 h 145"/>
                <a:gd name="T20" fmla="*/ 2147483647 w 103"/>
                <a:gd name="T21" fmla="*/ 2147483647 h 145"/>
                <a:gd name="T22" fmla="*/ 2147483647 w 103"/>
                <a:gd name="T23" fmla="*/ 2147483647 h 145"/>
                <a:gd name="T24" fmla="*/ 2147483647 w 103"/>
                <a:gd name="T25" fmla="*/ 2147483647 h 145"/>
                <a:gd name="T26" fmla="*/ 2147483647 w 103"/>
                <a:gd name="T27" fmla="*/ 2147483647 h 145"/>
                <a:gd name="T28" fmla="*/ 2147483647 w 103"/>
                <a:gd name="T29" fmla="*/ 2147483647 h 145"/>
                <a:gd name="T30" fmla="*/ 2147483647 w 103"/>
                <a:gd name="T31" fmla="*/ 2147483647 h 145"/>
                <a:gd name="T32" fmla="*/ 2147483647 w 103"/>
                <a:gd name="T33" fmla="*/ 2147483647 h 145"/>
                <a:gd name="T34" fmla="*/ 2147483647 w 103"/>
                <a:gd name="T35" fmla="*/ 2147483647 h 145"/>
                <a:gd name="T36" fmla="*/ 2147483647 w 103"/>
                <a:gd name="T37" fmla="*/ 2147483647 h 145"/>
                <a:gd name="T38" fmla="*/ 2147483647 w 103"/>
                <a:gd name="T39" fmla="*/ 2147483647 h 145"/>
                <a:gd name="T40" fmla="*/ 2147483647 w 103"/>
                <a:gd name="T41" fmla="*/ 2147483647 h 145"/>
                <a:gd name="T42" fmla="*/ 2147483647 w 103"/>
                <a:gd name="T43" fmla="*/ 2147483647 h 145"/>
                <a:gd name="T44" fmla="*/ 2147483647 w 103"/>
                <a:gd name="T45" fmla="*/ 2147483647 h 145"/>
                <a:gd name="T46" fmla="*/ 2147483647 w 103"/>
                <a:gd name="T47" fmla="*/ 2147483647 h 145"/>
                <a:gd name="T48" fmla="*/ 2147483647 w 103"/>
                <a:gd name="T49" fmla="*/ 2147483647 h 145"/>
                <a:gd name="T50" fmla="*/ 2147483647 w 103"/>
                <a:gd name="T51" fmla="*/ 2147483647 h 145"/>
                <a:gd name="T52" fmla="*/ 2147483647 w 103"/>
                <a:gd name="T53" fmla="*/ 2147483647 h 145"/>
                <a:gd name="T54" fmla="*/ 2147483647 w 103"/>
                <a:gd name="T55" fmla="*/ 2147483647 h 145"/>
                <a:gd name="T56" fmla="*/ 2147483647 w 103"/>
                <a:gd name="T57" fmla="*/ 2147483647 h 145"/>
                <a:gd name="T58" fmla="*/ 2147483647 w 103"/>
                <a:gd name="T59" fmla="*/ 2147483647 h 145"/>
                <a:gd name="T60" fmla="*/ 2147483647 w 103"/>
                <a:gd name="T61" fmla="*/ 2147483647 h 145"/>
                <a:gd name="T62" fmla="*/ 2147483647 w 103"/>
                <a:gd name="T63" fmla="*/ 2147483647 h 145"/>
                <a:gd name="T64" fmla="*/ 2147483647 w 103"/>
                <a:gd name="T65" fmla="*/ 2147483647 h 145"/>
                <a:gd name="T66" fmla="*/ 2147483647 w 103"/>
                <a:gd name="T67" fmla="*/ 2147483647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3"/>
                <a:gd name="T103" fmla="*/ 0 h 145"/>
                <a:gd name="T104" fmla="*/ 103 w 103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3" h="145">
                  <a:moveTo>
                    <a:pt x="91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1"/>
                  </a:lnTo>
                  <a:lnTo>
                    <a:pt x="39" y="28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9" y="36"/>
                  </a:lnTo>
                  <a:lnTo>
                    <a:pt x="64" y="36"/>
                  </a:lnTo>
                  <a:lnTo>
                    <a:pt x="64" y="42"/>
                  </a:lnTo>
                  <a:lnTo>
                    <a:pt x="71" y="42"/>
                  </a:lnTo>
                  <a:lnTo>
                    <a:pt x="71" y="50"/>
                  </a:lnTo>
                  <a:lnTo>
                    <a:pt x="78" y="58"/>
                  </a:lnTo>
                  <a:lnTo>
                    <a:pt x="78" y="64"/>
                  </a:lnTo>
                  <a:lnTo>
                    <a:pt x="84" y="72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1" y="86"/>
                  </a:lnTo>
                  <a:lnTo>
                    <a:pt x="91" y="94"/>
                  </a:lnTo>
                  <a:lnTo>
                    <a:pt x="98" y="94"/>
                  </a:lnTo>
                  <a:lnTo>
                    <a:pt x="98" y="102"/>
                  </a:lnTo>
                  <a:lnTo>
                    <a:pt x="98" y="108"/>
                  </a:lnTo>
                  <a:lnTo>
                    <a:pt x="98" y="116"/>
                  </a:lnTo>
                  <a:lnTo>
                    <a:pt x="98" y="123"/>
                  </a:lnTo>
                  <a:lnTo>
                    <a:pt x="103" y="130"/>
                  </a:lnTo>
                  <a:lnTo>
                    <a:pt x="103" y="138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91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3" name="Rectangle 170"/>
            <p:cNvSpPr>
              <a:spLocks noChangeArrowheads="1"/>
            </p:cNvSpPr>
            <p:nvPr/>
          </p:nvSpPr>
          <p:spPr bwMode="auto">
            <a:xfrm>
              <a:off x="1712913" y="5438775"/>
              <a:ext cx="1587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74" name="Rectangle 171"/>
            <p:cNvSpPr>
              <a:spLocks noChangeArrowheads="1"/>
            </p:cNvSpPr>
            <p:nvPr/>
          </p:nvSpPr>
          <p:spPr bwMode="auto">
            <a:xfrm>
              <a:off x="1703388" y="5448300"/>
              <a:ext cx="9525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75" name="Freeform 172"/>
            <p:cNvSpPr>
              <a:spLocks noEditPoints="1"/>
            </p:cNvSpPr>
            <p:nvPr/>
          </p:nvSpPr>
          <p:spPr bwMode="auto">
            <a:xfrm>
              <a:off x="1284288" y="5176838"/>
              <a:ext cx="428625" cy="261937"/>
            </a:xfrm>
            <a:custGeom>
              <a:avLst/>
              <a:gdLst>
                <a:gd name="T0" fmla="*/ 2147483647 w 266"/>
                <a:gd name="T1" fmla="*/ 0 h 147"/>
                <a:gd name="T2" fmla="*/ 2147483647 w 266"/>
                <a:gd name="T3" fmla="*/ 0 h 147"/>
                <a:gd name="T4" fmla="*/ 2147483647 w 266"/>
                <a:gd name="T5" fmla="*/ 2147483647 h 147"/>
                <a:gd name="T6" fmla="*/ 2147483647 w 266"/>
                <a:gd name="T7" fmla="*/ 2147483647 h 147"/>
                <a:gd name="T8" fmla="*/ 2147483647 w 266"/>
                <a:gd name="T9" fmla="*/ 2147483647 h 147"/>
                <a:gd name="T10" fmla="*/ 2147483647 w 266"/>
                <a:gd name="T11" fmla="*/ 2147483647 h 147"/>
                <a:gd name="T12" fmla="*/ 2147483647 w 266"/>
                <a:gd name="T13" fmla="*/ 2147483647 h 147"/>
                <a:gd name="T14" fmla="*/ 2147483647 w 266"/>
                <a:gd name="T15" fmla="*/ 2147483647 h 147"/>
                <a:gd name="T16" fmla="*/ 2147483647 w 266"/>
                <a:gd name="T17" fmla="*/ 2147483647 h 147"/>
                <a:gd name="T18" fmla="*/ 2147483647 w 266"/>
                <a:gd name="T19" fmla="*/ 2147483647 h 147"/>
                <a:gd name="T20" fmla="*/ 2147483647 w 266"/>
                <a:gd name="T21" fmla="*/ 2147483647 h 147"/>
                <a:gd name="T22" fmla="*/ 2147483647 w 266"/>
                <a:gd name="T23" fmla="*/ 2147483647 h 147"/>
                <a:gd name="T24" fmla="*/ 2147483647 w 266"/>
                <a:gd name="T25" fmla="*/ 2147483647 h 147"/>
                <a:gd name="T26" fmla="*/ 2147483647 w 266"/>
                <a:gd name="T27" fmla="*/ 2147483647 h 147"/>
                <a:gd name="T28" fmla="*/ 2147483647 w 266"/>
                <a:gd name="T29" fmla="*/ 2147483647 h 147"/>
                <a:gd name="T30" fmla="*/ 2147483647 w 266"/>
                <a:gd name="T31" fmla="*/ 2147483647 h 147"/>
                <a:gd name="T32" fmla="*/ 2147483647 w 266"/>
                <a:gd name="T33" fmla="*/ 2147483647 h 147"/>
                <a:gd name="T34" fmla="*/ 2147483647 w 266"/>
                <a:gd name="T35" fmla="*/ 2147483647 h 147"/>
                <a:gd name="T36" fmla="*/ 2147483647 w 266"/>
                <a:gd name="T37" fmla="*/ 2147483647 h 147"/>
                <a:gd name="T38" fmla="*/ 2147483647 w 266"/>
                <a:gd name="T39" fmla="*/ 2147483647 h 147"/>
                <a:gd name="T40" fmla="*/ 2147483647 w 266"/>
                <a:gd name="T41" fmla="*/ 2147483647 h 147"/>
                <a:gd name="T42" fmla="*/ 2147483647 w 266"/>
                <a:gd name="T43" fmla="*/ 2147483647 h 147"/>
                <a:gd name="T44" fmla="*/ 2147483647 w 266"/>
                <a:gd name="T45" fmla="*/ 2147483647 h 147"/>
                <a:gd name="T46" fmla="*/ 2147483647 w 266"/>
                <a:gd name="T47" fmla="*/ 2147483647 h 147"/>
                <a:gd name="T48" fmla="*/ 2147483647 w 266"/>
                <a:gd name="T49" fmla="*/ 2147483647 h 147"/>
                <a:gd name="T50" fmla="*/ 2147483647 w 266"/>
                <a:gd name="T51" fmla="*/ 2147483647 h 147"/>
                <a:gd name="T52" fmla="*/ 2147483647 w 266"/>
                <a:gd name="T53" fmla="*/ 2147483647 h 147"/>
                <a:gd name="T54" fmla="*/ 2147483647 w 266"/>
                <a:gd name="T55" fmla="*/ 2147483647 h 147"/>
                <a:gd name="T56" fmla="*/ 2147483647 w 266"/>
                <a:gd name="T57" fmla="*/ 2147483647 h 147"/>
                <a:gd name="T58" fmla="*/ 2147483647 w 266"/>
                <a:gd name="T59" fmla="*/ 2147483647 h 147"/>
                <a:gd name="T60" fmla="*/ 2147483647 w 266"/>
                <a:gd name="T61" fmla="*/ 2147483647 h 147"/>
                <a:gd name="T62" fmla="*/ 2147483647 w 266"/>
                <a:gd name="T63" fmla="*/ 2147483647 h 147"/>
                <a:gd name="T64" fmla="*/ 2147483647 w 266"/>
                <a:gd name="T65" fmla="*/ 2147483647 h 147"/>
                <a:gd name="T66" fmla="*/ 2147483647 w 266"/>
                <a:gd name="T67" fmla="*/ 2147483647 h 147"/>
                <a:gd name="T68" fmla="*/ 2147483647 w 266"/>
                <a:gd name="T69" fmla="*/ 2147483647 h 147"/>
                <a:gd name="T70" fmla="*/ 2147483647 w 266"/>
                <a:gd name="T71" fmla="*/ 2147483647 h 147"/>
                <a:gd name="T72" fmla="*/ 2147483647 w 266"/>
                <a:gd name="T73" fmla="*/ 0 h 147"/>
                <a:gd name="T74" fmla="*/ 2147483647 w 266"/>
                <a:gd name="T75" fmla="*/ 2147483647 h 147"/>
                <a:gd name="T76" fmla="*/ 0 w 266"/>
                <a:gd name="T77" fmla="*/ 2147483647 h 147"/>
                <a:gd name="T78" fmla="*/ 2147483647 w 266"/>
                <a:gd name="T79" fmla="*/ 2147483647 h 147"/>
                <a:gd name="T80" fmla="*/ 2147483647 w 266"/>
                <a:gd name="T81" fmla="*/ 2147483647 h 147"/>
                <a:gd name="T82" fmla="*/ 2147483647 w 266"/>
                <a:gd name="T83" fmla="*/ 2147483647 h 147"/>
                <a:gd name="T84" fmla="*/ 2147483647 w 266"/>
                <a:gd name="T85" fmla="*/ 2147483647 h 147"/>
                <a:gd name="T86" fmla="*/ 2147483647 w 266"/>
                <a:gd name="T87" fmla="*/ 2147483647 h 147"/>
                <a:gd name="T88" fmla="*/ 2147483647 w 266"/>
                <a:gd name="T89" fmla="*/ 2147483647 h 147"/>
                <a:gd name="T90" fmla="*/ 2147483647 w 266"/>
                <a:gd name="T91" fmla="*/ 2147483647 h 147"/>
                <a:gd name="T92" fmla="*/ 2147483647 w 266"/>
                <a:gd name="T93" fmla="*/ 2147483647 h 147"/>
                <a:gd name="T94" fmla="*/ 2147483647 w 266"/>
                <a:gd name="T95" fmla="*/ 2147483647 h 14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6"/>
                <a:gd name="T145" fmla="*/ 0 h 147"/>
                <a:gd name="T146" fmla="*/ 266 w 266"/>
                <a:gd name="T147" fmla="*/ 147 h 14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6" h="147">
                  <a:moveTo>
                    <a:pt x="194" y="0"/>
                  </a:moveTo>
                  <a:lnTo>
                    <a:pt x="260" y="0"/>
                  </a:lnTo>
                  <a:lnTo>
                    <a:pt x="260" y="8"/>
                  </a:lnTo>
                  <a:lnTo>
                    <a:pt x="266" y="8"/>
                  </a:lnTo>
                  <a:lnTo>
                    <a:pt x="266" y="147"/>
                  </a:lnTo>
                  <a:lnTo>
                    <a:pt x="260" y="147"/>
                  </a:lnTo>
                  <a:lnTo>
                    <a:pt x="266" y="139"/>
                  </a:lnTo>
                  <a:lnTo>
                    <a:pt x="260" y="139"/>
                  </a:lnTo>
                  <a:lnTo>
                    <a:pt x="260" y="132"/>
                  </a:lnTo>
                  <a:lnTo>
                    <a:pt x="253" y="125"/>
                  </a:lnTo>
                  <a:lnTo>
                    <a:pt x="260" y="125"/>
                  </a:lnTo>
                  <a:lnTo>
                    <a:pt x="253" y="125"/>
                  </a:lnTo>
                  <a:lnTo>
                    <a:pt x="253" y="117"/>
                  </a:lnTo>
                  <a:lnTo>
                    <a:pt x="247" y="117"/>
                  </a:lnTo>
                  <a:lnTo>
                    <a:pt x="247" y="110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33" y="110"/>
                  </a:lnTo>
                  <a:lnTo>
                    <a:pt x="233" y="103"/>
                  </a:lnTo>
                  <a:lnTo>
                    <a:pt x="233" y="96"/>
                  </a:lnTo>
                  <a:lnTo>
                    <a:pt x="240" y="96"/>
                  </a:lnTo>
                  <a:lnTo>
                    <a:pt x="240" y="88"/>
                  </a:lnTo>
                  <a:lnTo>
                    <a:pt x="233" y="88"/>
                  </a:lnTo>
                  <a:lnTo>
                    <a:pt x="233" y="81"/>
                  </a:lnTo>
                  <a:lnTo>
                    <a:pt x="227" y="74"/>
                  </a:lnTo>
                  <a:lnTo>
                    <a:pt x="221" y="66"/>
                  </a:lnTo>
                  <a:lnTo>
                    <a:pt x="221" y="60"/>
                  </a:lnTo>
                  <a:lnTo>
                    <a:pt x="214" y="52"/>
                  </a:lnTo>
                  <a:lnTo>
                    <a:pt x="214" y="44"/>
                  </a:lnTo>
                  <a:lnTo>
                    <a:pt x="208" y="44"/>
                  </a:lnTo>
                  <a:lnTo>
                    <a:pt x="208" y="38"/>
                  </a:lnTo>
                  <a:lnTo>
                    <a:pt x="201" y="38"/>
                  </a:lnTo>
                  <a:lnTo>
                    <a:pt x="201" y="30"/>
                  </a:lnTo>
                  <a:lnTo>
                    <a:pt x="201" y="22"/>
                  </a:lnTo>
                  <a:lnTo>
                    <a:pt x="194" y="16"/>
                  </a:lnTo>
                  <a:lnTo>
                    <a:pt x="194" y="8"/>
                  </a:lnTo>
                  <a:lnTo>
                    <a:pt x="194" y="0"/>
                  </a:lnTo>
                  <a:close/>
                  <a:moveTo>
                    <a:pt x="39" y="147"/>
                  </a:moveTo>
                  <a:lnTo>
                    <a:pt x="0" y="147"/>
                  </a:lnTo>
                  <a:lnTo>
                    <a:pt x="7" y="147"/>
                  </a:lnTo>
                  <a:lnTo>
                    <a:pt x="7" y="139"/>
                  </a:lnTo>
                  <a:lnTo>
                    <a:pt x="13" y="139"/>
                  </a:lnTo>
                  <a:lnTo>
                    <a:pt x="20" y="139"/>
                  </a:lnTo>
                  <a:lnTo>
                    <a:pt x="27" y="139"/>
                  </a:lnTo>
                  <a:lnTo>
                    <a:pt x="32" y="147"/>
                  </a:lnTo>
                  <a:lnTo>
                    <a:pt x="32" y="139"/>
                  </a:lnTo>
                  <a:lnTo>
                    <a:pt x="39" y="139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6" name="Freeform 173"/>
            <p:cNvSpPr>
              <a:spLocks/>
            </p:cNvSpPr>
            <p:nvPr/>
          </p:nvSpPr>
          <p:spPr bwMode="auto">
            <a:xfrm>
              <a:off x="1597025" y="5176838"/>
              <a:ext cx="115888" cy="261937"/>
            </a:xfrm>
            <a:custGeom>
              <a:avLst/>
              <a:gdLst>
                <a:gd name="T0" fmla="*/ 2147483647 w 72"/>
                <a:gd name="T1" fmla="*/ 0 h 147"/>
                <a:gd name="T2" fmla="*/ 2147483647 w 72"/>
                <a:gd name="T3" fmla="*/ 2147483647 h 147"/>
                <a:gd name="T4" fmla="*/ 2147483647 w 72"/>
                <a:gd name="T5" fmla="*/ 2147483647 h 147"/>
                <a:gd name="T6" fmla="*/ 2147483647 w 72"/>
                <a:gd name="T7" fmla="*/ 2147483647 h 147"/>
                <a:gd name="T8" fmla="*/ 2147483647 w 72"/>
                <a:gd name="T9" fmla="*/ 2147483647 h 147"/>
                <a:gd name="T10" fmla="*/ 2147483647 w 72"/>
                <a:gd name="T11" fmla="*/ 2147483647 h 147"/>
                <a:gd name="T12" fmla="*/ 2147483647 w 72"/>
                <a:gd name="T13" fmla="*/ 2147483647 h 147"/>
                <a:gd name="T14" fmla="*/ 2147483647 w 72"/>
                <a:gd name="T15" fmla="*/ 2147483647 h 147"/>
                <a:gd name="T16" fmla="*/ 2147483647 w 72"/>
                <a:gd name="T17" fmla="*/ 2147483647 h 147"/>
                <a:gd name="T18" fmla="*/ 2147483647 w 72"/>
                <a:gd name="T19" fmla="*/ 2147483647 h 147"/>
                <a:gd name="T20" fmla="*/ 2147483647 w 72"/>
                <a:gd name="T21" fmla="*/ 2147483647 h 147"/>
                <a:gd name="T22" fmla="*/ 2147483647 w 72"/>
                <a:gd name="T23" fmla="*/ 2147483647 h 147"/>
                <a:gd name="T24" fmla="*/ 2147483647 w 72"/>
                <a:gd name="T25" fmla="*/ 2147483647 h 147"/>
                <a:gd name="T26" fmla="*/ 2147483647 w 72"/>
                <a:gd name="T27" fmla="*/ 2147483647 h 147"/>
                <a:gd name="T28" fmla="*/ 2147483647 w 72"/>
                <a:gd name="T29" fmla="*/ 2147483647 h 147"/>
                <a:gd name="T30" fmla="*/ 2147483647 w 72"/>
                <a:gd name="T31" fmla="*/ 2147483647 h 147"/>
                <a:gd name="T32" fmla="*/ 2147483647 w 72"/>
                <a:gd name="T33" fmla="*/ 2147483647 h 147"/>
                <a:gd name="T34" fmla="*/ 2147483647 w 72"/>
                <a:gd name="T35" fmla="*/ 2147483647 h 147"/>
                <a:gd name="T36" fmla="*/ 2147483647 w 72"/>
                <a:gd name="T37" fmla="*/ 2147483647 h 147"/>
                <a:gd name="T38" fmla="*/ 2147483647 w 72"/>
                <a:gd name="T39" fmla="*/ 2147483647 h 147"/>
                <a:gd name="T40" fmla="*/ 2147483647 w 72"/>
                <a:gd name="T41" fmla="*/ 2147483647 h 147"/>
                <a:gd name="T42" fmla="*/ 2147483647 w 72"/>
                <a:gd name="T43" fmla="*/ 2147483647 h 147"/>
                <a:gd name="T44" fmla="*/ 2147483647 w 72"/>
                <a:gd name="T45" fmla="*/ 2147483647 h 147"/>
                <a:gd name="T46" fmla="*/ 2147483647 w 72"/>
                <a:gd name="T47" fmla="*/ 2147483647 h 147"/>
                <a:gd name="T48" fmla="*/ 2147483647 w 72"/>
                <a:gd name="T49" fmla="*/ 2147483647 h 147"/>
                <a:gd name="T50" fmla="*/ 2147483647 w 72"/>
                <a:gd name="T51" fmla="*/ 2147483647 h 147"/>
                <a:gd name="T52" fmla="*/ 2147483647 w 72"/>
                <a:gd name="T53" fmla="*/ 2147483647 h 147"/>
                <a:gd name="T54" fmla="*/ 2147483647 w 72"/>
                <a:gd name="T55" fmla="*/ 2147483647 h 147"/>
                <a:gd name="T56" fmla="*/ 2147483647 w 72"/>
                <a:gd name="T57" fmla="*/ 2147483647 h 147"/>
                <a:gd name="T58" fmla="*/ 2147483647 w 72"/>
                <a:gd name="T59" fmla="*/ 2147483647 h 147"/>
                <a:gd name="T60" fmla="*/ 0 w 72"/>
                <a:gd name="T61" fmla="*/ 2147483647 h 147"/>
                <a:gd name="T62" fmla="*/ 0 w 72"/>
                <a:gd name="T63" fmla="*/ 2147483647 h 147"/>
                <a:gd name="T64" fmla="*/ 0 w 72"/>
                <a:gd name="T65" fmla="*/ 2147483647 h 147"/>
                <a:gd name="T66" fmla="*/ 0 w 72"/>
                <a:gd name="T67" fmla="*/ 0 h 1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2"/>
                <a:gd name="T103" fmla="*/ 0 h 147"/>
                <a:gd name="T104" fmla="*/ 72 w 72"/>
                <a:gd name="T105" fmla="*/ 147 h 1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2" h="147">
                  <a:moveTo>
                    <a:pt x="0" y="0"/>
                  </a:moveTo>
                  <a:lnTo>
                    <a:pt x="66" y="0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72" y="147"/>
                  </a:lnTo>
                  <a:lnTo>
                    <a:pt x="66" y="147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66" y="132"/>
                  </a:lnTo>
                  <a:lnTo>
                    <a:pt x="59" y="125"/>
                  </a:lnTo>
                  <a:lnTo>
                    <a:pt x="66" y="125"/>
                  </a:lnTo>
                  <a:lnTo>
                    <a:pt x="59" y="125"/>
                  </a:lnTo>
                  <a:lnTo>
                    <a:pt x="59" y="117"/>
                  </a:lnTo>
                  <a:lnTo>
                    <a:pt x="53" y="117"/>
                  </a:lnTo>
                  <a:lnTo>
                    <a:pt x="53" y="110"/>
                  </a:lnTo>
                  <a:lnTo>
                    <a:pt x="46" y="117"/>
                  </a:lnTo>
                  <a:lnTo>
                    <a:pt x="39" y="117"/>
                  </a:lnTo>
                  <a:lnTo>
                    <a:pt x="39" y="110"/>
                  </a:lnTo>
                  <a:lnTo>
                    <a:pt x="39" y="103"/>
                  </a:lnTo>
                  <a:lnTo>
                    <a:pt x="39" y="96"/>
                  </a:lnTo>
                  <a:lnTo>
                    <a:pt x="46" y="96"/>
                  </a:lnTo>
                  <a:lnTo>
                    <a:pt x="46" y="88"/>
                  </a:lnTo>
                  <a:lnTo>
                    <a:pt x="39" y="88"/>
                  </a:lnTo>
                  <a:lnTo>
                    <a:pt x="39" y="81"/>
                  </a:lnTo>
                  <a:lnTo>
                    <a:pt x="33" y="74"/>
                  </a:lnTo>
                  <a:lnTo>
                    <a:pt x="27" y="66"/>
                  </a:lnTo>
                  <a:lnTo>
                    <a:pt x="27" y="60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4" y="38"/>
                  </a:lnTo>
                  <a:lnTo>
                    <a:pt x="7" y="38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6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7" name="Rectangle 174"/>
            <p:cNvSpPr>
              <a:spLocks noChangeArrowheads="1"/>
            </p:cNvSpPr>
            <p:nvPr/>
          </p:nvSpPr>
          <p:spPr bwMode="auto">
            <a:xfrm>
              <a:off x="1712913" y="5438775"/>
              <a:ext cx="1587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78" name="Freeform 175"/>
            <p:cNvSpPr>
              <a:spLocks/>
            </p:cNvSpPr>
            <p:nvPr/>
          </p:nvSpPr>
          <p:spPr bwMode="auto">
            <a:xfrm>
              <a:off x="1284288" y="5424488"/>
              <a:ext cx="63500" cy="14287"/>
            </a:xfrm>
            <a:custGeom>
              <a:avLst/>
              <a:gdLst>
                <a:gd name="T0" fmla="*/ 2147483647 w 39"/>
                <a:gd name="T1" fmla="*/ 2147483647 h 8"/>
                <a:gd name="T2" fmla="*/ 0 w 39"/>
                <a:gd name="T3" fmla="*/ 2147483647 h 8"/>
                <a:gd name="T4" fmla="*/ 0 w 39"/>
                <a:gd name="T5" fmla="*/ 2147483647 h 8"/>
                <a:gd name="T6" fmla="*/ 2147483647 w 39"/>
                <a:gd name="T7" fmla="*/ 2147483647 h 8"/>
                <a:gd name="T8" fmla="*/ 2147483647 w 39"/>
                <a:gd name="T9" fmla="*/ 0 h 8"/>
                <a:gd name="T10" fmla="*/ 2147483647 w 39"/>
                <a:gd name="T11" fmla="*/ 0 h 8"/>
                <a:gd name="T12" fmla="*/ 2147483647 w 39"/>
                <a:gd name="T13" fmla="*/ 0 h 8"/>
                <a:gd name="T14" fmla="*/ 2147483647 w 39"/>
                <a:gd name="T15" fmla="*/ 0 h 8"/>
                <a:gd name="T16" fmla="*/ 2147483647 w 39"/>
                <a:gd name="T17" fmla="*/ 0 h 8"/>
                <a:gd name="T18" fmla="*/ 2147483647 w 39"/>
                <a:gd name="T19" fmla="*/ 0 h 8"/>
                <a:gd name="T20" fmla="*/ 2147483647 w 39"/>
                <a:gd name="T21" fmla="*/ 0 h 8"/>
                <a:gd name="T22" fmla="*/ 2147483647 w 39"/>
                <a:gd name="T23" fmla="*/ 0 h 8"/>
                <a:gd name="T24" fmla="*/ 2147483647 w 39"/>
                <a:gd name="T25" fmla="*/ 0 h 8"/>
                <a:gd name="T26" fmla="*/ 2147483647 w 39"/>
                <a:gd name="T27" fmla="*/ 2147483647 h 8"/>
                <a:gd name="T28" fmla="*/ 2147483647 w 39"/>
                <a:gd name="T29" fmla="*/ 0 h 8"/>
                <a:gd name="T30" fmla="*/ 2147483647 w 39"/>
                <a:gd name="T31" fmla="*/ 0 h 8"/>
                <a:gd name="T32" fmla="*/ 2147483647 w 39"/>
                <a:gd name="T33" fmla="*/ 2147483647 h 8"/>
                <a:gd name="T34" fmla="*/ 2147483647 w 39"/>
                <a:gd name="T35" fmla="*/ 2147483647 h 8"/>
                <a:gd name="T36" fmla="*/ 2147483647 w 39"/>
                <a:gd name="T37" fmla="*/ 2147483647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8"/>
                <a:gd name="T59" fmla="*/ 39 w 39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8">
                  <a:moveTo>
                    <a:pt x="39" y="8"/>
                  </a:move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8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9" name="Freeform 176"/>
            <p:cNvSpPr>
              <a:spLocks noEditPoints="1"/>
            </p:cNvSpPr>
            <p:nvPr/>
          </p:nvSpPr>
          <p:spPr bwMode="auto">
            <a:xfrm>
              <a:off x="1587500" y="4919663"/>
              <a:ext cx="125413" cy="257175"/>
            </a:xfrm>
            <a:custGeom>
              <a:avLst/>
              <a:gdLst>
                <a:gd name="T0" fmla="*/ 2147483647 w 78"/>
                <a:gd name="T1" fmla="*/ 2147483647 h 145"/>
                <a:gd name="T2" fmla="*/ 2147483647 w 78"/>
                <a:gd name="T3" fmla="*/ 2147483647 h 145"/>
                <a:gd name="T4" fmla="*/ 2147483647 w 78"/>
                <a:gd name="T5" fmla="*/ 2147483647 h 145"/>
                <a:gd name="T6" fmla="*/ 2147483647 w 78"/>
                <a:gd name="T7" fmla="*/ 2147483647 h 145"/>
                <a:gd name="T8" fmla="*/ 2147483647 w 78"/>
                <a:gd name="T9" fmla="*/ 2147483647 h 145"/>
                <a:gd name="T10" fmla="*/ 2147483647 w 78"/>
                <a:gd name="T11" fmla="*/ 2147483647 h 145"/>
                <a:gd name="T12" fmla="*/ 2147483647 w 78"/>
                <a:gd name="T13" fmla="*/ 2147483647 h 145"/>
                <a:gd name="T14" fmla="*/ 2147483647 w 78"/>
                <a:gd name="T15" fmla="*/ 2147483647 h 145"/>
                <a:gd name="T16" fmla="*/ 0 w 78"/>
                <a:gd name="T17" fmla="*/ 2147483647 h 145"/>
                <a:gd name="T18" fmla="*/ 0 w 78"/>
                <a:gd name="T19" fmla="*/ 2147483647 h 145"/>
                <a:gd name="T20" fmla="*/ 0 w 78"/>
                <a:gd name="T21" fmla="*/ 2147483647 h 145"/>
                <a:gd name="T22" fmla="*/ 2147483647 w 78"/>
                <a:gd name="T23" fmla="*/ 2147483647 h 145"/>
                <a:gd name="T24" fmla="*/ 2147483647 w 78"/>
                <a:gd name="T25" fmla="*/ 2147483647 h 145"/>
                <a:gd name="T26" fmla="*/ 2147483647 w 78"/>
                <a:gd name="T27" fmla="*/ 2147483647 h 145"/>
                <a:gd name="T28" fmla="*/ 2147483647 w 78"/>
                <a:gd name="T29" fmla="*/ 2147483647 h 145"/>
                <a:gd name="T30" fmla="*/ 2147483647 w 78"/>
                <a:gd name="T31" fmla="*/ 2147483647 h 145"/>
                <a:gd name="T32" fmla="*/ 2147483647 w 78"/>
                <a:gd name="T33" fmla="*/ 2147483647 h 145"/>
                <a:gd name="T34" fmla="*/ 2147483647 w 78"/>
                <a:gd name="T35" fmla="*/ 2147483647 h 145"/>
                <a:gd name="T36" fmla="*/ 2147483647 w 78"/>
                <a:gd name="T37" fmla="*/ 2147483647 h 145"/>
                <a:gd name="T38" fmla="*/ 2147483647 w 78"/>
                <a:gd name="T39" fmla="*/ 2147483647 h 145"/>
                <a:gd name="T40" fmla="*/ 2147483647 w 78"/>
                <a:gd name="T41" fmla="*/ 2147483647 h 145"/>
                <a:gd name="T42" fmla="*/ 2147483647 w 78"/>
                <a:gd name="T43" fmla="*/ 2147483647 h 145"/>
                <a:gd name="T44" fmla="*/ 2147483647 w 78"/>
                <a:gd name="T45" fmla="*/ 2147483647 h 145"/>
                <a:gd name="T46" fmla="*/ 2147483647 w 78"/>
                <a:gd name="T47" fmla="*/ 2147483647 h 145"/>
                <a:gd name="T48" fmla="*/ 2147483647 w 78"/>
                <a:gd name="T49" fmla="*/ 2147483647 h 145"/>
                <a:gd name="T50" fmla="*/ 2147483647 w 78"/>
                <a:gd name="T51" fmla="*/ 0 h 145"/>
                <a:gd name="T52" fmla="*/ 2147483647 w 78"/>
                <a:gd name="T53" fmla="*/ 0 h 145"/>
                <a:gd name="T54" fmla="*/ 2147483647 w 78"/>
                <a:gd name="T55" fmla="*/ 2147483647 h 145"/>
                <a:gd name="T56" fmla="*/ 2147483647 w 78"/>
                <a:gd name="T57" fmla="*/ 2147483647 h 145"/>
                <a:gd name="T58" fmla="*/ 2147483647 w 78"/>
                <a:gd name="T59" fmla="*/ 2147483647 h 145"/>
                <a:gd name="T60" fmla="*/ 2147483647 w 78"/>
                <a:gd name="T61" fmla="*/ 2147483647 h 145"/>
                <a:gd name="T62" fmla="*/ 2147483647 w 78"/>
                <a:gd name="T63" fmla="*/ 2147483647 h 145"/>
                <a:gd name="T64" fmla="*/ 2147483647 w 78"/>
                <a:gd name="T65" fmla="*/ 2147483647 h 145"/>
                <a:gd name="T66" fmla="*/ 2147483647 w 78"/>
                <a:gd name="T67" fmla="*/ 2147483647 h 145"/>
                <a:gd name="T68" fmla="*/ 2147483647 w 78"/>
                <a:gd name="T69" fmla="*/ 2147483647 h 145"/>
                <a:gd name="T70" fmla="*/ 2147483647 w 78"/>
                <a:gd name="T71" fmla="*/ 2147483647 h 145"/>
                <a:gd name="T72" fmla="*/ 2147483647 w 78"/>
                <a:gd name="T73" fmla="*/ 2147483647 h 145"/>
                <a:gd name="T74" fmla="*/ 2147483647 w 78"/>
                <a:gd name="T75" fmla="*/ 2147483647 h 145"/>
                <a:gd name="T76" fmla="*/ 2147483647 w 78"/>
                <a:gd name="T77" fmla="*/ 0 h 145"/>
                <a:gd name="T78" fmla="*/ 2147483647 w 78"/>
                <a:gd name="T79" fmla="*/ 0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8"/>
                <a:gd name="T121" fmla="*/ 0 h 145"/>
                <a:gd name="T122" fmla="*/ 78 w 78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8" h="145">
                  <a:moveTo>
                    <a:pt x="78" y="36"/>
                  </a:moveTo>
                  <a:lnTo>
                    <a:pt x="78" y="44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8" y="36"/>
                  </a:lnTo>
                  <a:close/>
                  <a:moveTo>
                    <a:pt x="72" y="145"/>
                  </a:moveTo>
                  <a:lnTo>
                    <a:pt x="6" y="145"/>
                  </a:lnTo>
                  <a:lnTo>
                    <a:pt x="6" y="139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24"/>
                  </a:lnTo>
                  <a:lnTo>
                    <a:pt x="6" y="124"/>
                  </a:lnTo>
                  <a:lnTo>
                    <a:pt x="13" y="124"/>
                  </a:lnTo>
                  <a:lnTo>
                    <a:pt x="20" y="117"/>
                  </a:lnTo>
                  <a:lnTo>
                    <a:pt x="20" y="124"/>
                  </a:lnTo>
                  <a:lnTo>
                    <a:pt x="26" y="124"/>
                  </a:lnTo>
                  <a:lnTo>
                    <a:pt x="26" y="131"/>
                  </a:lnTo>
                  <a:lnTo>
                    <a:pt x="26" y="139"/>
                  </a:lnTo>
                  <a:lnTo>
                    <a:pt x="33" y="139"/>
                  </a:lnTo>
                  <a:lnTo>
                    <a:pt x="39" y="139"/>
                  </a:lnTo>
                  <a:lnTo>
                    <a:pt x="45" y="139"/>
                  </a:lnTo>
                  <a:lnTo>
                    <a:pt x="52" y="139"/>
                  </a:lnTo>
                  <a:lnTo>
                    <a:pt x="59" y="139"/>
                  </a:lnTo>
                  <a:lnTo>
                    <a:pt x="65" y="139"/>
                  </a:lnTo>
                  <a:lnTo>
                    <a:pt x="72" y="145"/>
                  </a:lnTo>
                  <a:close/>
                  <a:moveTo>
                    <a:pt x="13" y="0"/>
                  </a:moveTo>
                  <a:lnTo>
                    <a:pt x="59" y="0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59" y="14"/>
                  </a:lnTo>
                  <a:lnTo>
                    <a:pt x="52" y="14"/>
                  </a:lnTo>
                  <a:lnTo>
                    <a:pt x="52" y="22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3" y="14"/>
                  </a:lnTo>
                  <a:lnTo>
                    <a:pt x="26" y="14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0" name="Freeform 177"/>
            <p:cNvSpPr>
              <a:spLocks/>
            </p:cNvSpPr>
            <p:nvPr/>
          </p:nvSpPr>
          <p:spPr bwMode="auto">
            <a:xfrm>
              <a:off x="1703388" y="4983163"/>
              <a:ext cx="9525" cy="14287"/>
            </a:xfrm>
            <a:custGeom>
              <a:avLst/>
              <a:gdLst>
                <a:gd name="T0" fmla="*/ 2147483647 w 6"/>
                <a:gd name="T1" fmla="*/ 0 h 8"/>
                <a:gd name="T2" fmla="*/ 2147483647 w 6"/>
                <a:gd name="T3" fmla="*/ 2147483647 h 8"/>
                <a:gd name="T4" fmla="*/ 0 w 6"/>
                <a:gd name="T5" fmla="*/ 2147483647 h 8"/>
                <a:gd name="T6" fmla="*/ 0 w 6"/>
                <a:gd name="T7" fmla="*/ 0 h 8"/>
                <a:gd name="T8" fmla="*/ 0 w 6"/>
                <a:gd name="T9" fmla="*/ 0 h 8"/>
                <a:gd name="T10" fmla="*/ 2147483647 w 6"/>
                <a:gd name="T11" fmla="*/ 0 h 8"/>
                <a:gd name="T12" fmla="*/ 2147483647 w 6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6" y="0"/>
                  </a:moveTo>
                  <a:lnTo>
                    <a:pt x="6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1" name="Freeform 178"/>
            <p:cNvSpPr>
              <a:spLocks/>
            </p:cNvSpPr>
            <p:nvPr/>
          </p:nvSpPr>
          <p:spPr bwMode="auto">
            <a:xfrm>
              <a:off x="1587500" y="5127625"/>
              <a:ext cx="115888" cy="49213"/>
            </a:xfrm>
            <a:custGeom>
              <a:avLst/>
              <a:gdLst>
                <a:gd name="T0" fmla="*/ 2147483647 w 72"/>
                <a:gd name="T1" fmla="*/ 2147483647 h 28"/>
                <a:gd name="T2" fmla="*/ 2147483647 w 72"/>
                <a:gd name="T3" fmla="*/ 2147483647 h 28"/>
                <a:gd name="T4" fmla="*/ 2147483647 w 72"/>
                <a:gd name="T5" fmla="*/ 2147483647 h 28"/>
                <a:gd name="T6" fmla="*/ 2147483647 w 72"/>
                <a:gd name="T7" fmla="*/ 2147483647 h 28"/>
                <a:gd name="T8" fmla="*/ 2147483647 w 72"/>
                <a:gd name="T9" fmla="*/ 2147483647 h 28"/>
                <a:gd name="T10" fmla="*/ 0 w 72"/>
                <a:gd name="T11" fmla="*/ 2147483647 h 28"/>
                <a:gd name="T12" fmla="*/ 0 w 72"/>
                <a:gd name="T13" fmla="*/ 2147483647 h 28"/>
                <a:gd name="T14" fmla="*/ 0 w 72"/>
                <a:gd name="T15" fmla="*/ 2147483647 h 28"/>
                <a:gd name="T16" fmla="*/ 0 w 72"/>
                <a:gd name="T17" fmla="*/ 2147483647 h 28"/>
                <a:gd name="T18" fmla="*/ 2147483647 w 72"/>
                <a:gd name="T19" fmla="*/ 2147483647 h 28"/>
                <a:gd name="T20" fmla="*/ 2147483647 w 72"/>
                <a:gd name="T21" fmla="*/ 2147483647 h 28"/>
                <a:gd name="T22" fmla="*/ 2147483647 w 72"/>
                <a:gd name="T23" fmla="*/ 2147483647 h 28"/>
                <a:gd name="T24" fmla="*/ 2147483647 w 72"/>
                <a:gd name="T25" fmla="*/ 2147483647 h 28"/>
                <a:gd name="T26" fmla="*/ 2147483647 w 72"/>
                <a:gd name="T27" fmla="*/ 2147483647 h 28"/>
                <a:gd name="T28" fmla="*/ 2147483647 w 72"/>
                <a:gd name="T29" fmla="*/ 0 h 28"/>
                <a:gd name="T30" fmla="*/ 2147483647 w 72"/>
                <a:gd name="T31" fmla="*/ 2147483647 h 28"/>
                <a:gd name="T32" fmla="*/ 2147483647 w 72"/>
                <a:gd name="T33" fmla="*/ 2147483647 h 28"/>
                <a:gd name="T34" fmla="*/ 2147483647 w 72"/>
                <a:gd name="T35" fmla="*/ 2147483647 h 28"/>
                <a:gd name="T36" fmla="*/ 2147483647 w 72"/>
                <a:gd name="T37" fmla="*/ 2147483647 h 28"/>
                <a:gd name="T38" fmla="*/ 2147483647 w 72"/>
                <a:gd name="T39" fmla="*/ 2147483647 h 28"/>
                <a:gd name="T40" fmla="*/ 2147483647 w 72"/>
                <a:gd name="T41" fmla="*/ 2147483647 h 28"/>
                <a:gd name="T42" fmla="*/ 2147483647 w 72"/>
                <a:gd name="T43" fmla="*/ 2147483647 h 28"/>
                <a:gd name="T44" fmla="*/ 2147483647 w 72"/>
                <a:gd name="T45" fmla="*/ 2147483647 h 28"/>
                <a:gd name="T46" fmla="*/ 2147483647 w 72"/>
                <a:gd name="T47" fmla="*/ 2147483647 h 28"/>
                <a:gd name="T48" fmla="*/ 2147483647 w 72"/>
                <a:gd name="T49" fmla="*/ 2147483647 h 28"/>
                <a:gd name="T50" fmla="*/ 2147483647 w 72"/>
                <a:gd name="T51" fmla="*/ 2147483647 h 28"/>
                <a:gd name="T52" fmla="*/ 2147483647 w 72"/>
                <a:gd name="T53" fmla="*/ 2147483647 h 28"/>
                <a:gd name="T54" fmla="*/ 2147483647 w 72"/>
                <a:gd name="T55" fmla="*/ 2147483647 h 28"/>
                <a:gd name="T56" fmla="*/ 2147483647 w 72"/>
                <a:gd name="T57" fmla="*/ 2147483647 h 28"/>
                <a:gd name="T58" fmla="*/ 2147483647 w 72"/>
                <a:gd name="T59" fmla="*/ 2147483647 h 28"/>
                <a:gd name="T60" fmla="*/ 2147483647 w 72"/>
                <a:gd name="T61" fmla="*/ 2147483647 h 28"/>
                <a:gd name="T62" fmla="*/ 2147483647 w 72"/>
                <a:gd name="T63" fmla="*/ 2147483647 h 28"/>
                <a:gd name="T64" fmla="*/ 2147483647 w 72"/>
                <a:gd name="T65" fmla="*/ 2147483647 h 28"/>
                <a:gd name="T66" fmla="*/ 2147483647 w 72"/>
                <a:gd name="T67" fmla="*/ 2147483647 h 28"/>
                <a:gd name="T68" fmla="*/ 2147483647 w 72"/>
                <a:gd name="T69" fmla="*/ 2147483647 h 28"/>
                <a:gd name="T70" fmla="*/ 2147483647 w 72"/>
                <a:gd name="T71" fmla="*/ 2147483647 h 28"/>
                <a:gd name="T72" fmla="*/ 2147483647 w 72"/>
                <a:gd name="T73" fmla="*/ 2147483647 h 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2"/>
                <a:gd name="T112" fmla="*/ 0 h 28"/>
                <a:gd name="T113" fmla="*/ 72 w 72"/>
                <a:gd name="T114" fmla="*/ 28 h 2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2" h="28">
                  <a:moveTo>
                    <a:pt x="72" y="28"/>
                  </a:moveTo>
                  <a:lnTo>
                    <a:pt x="6" y="2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6" y="7"/>
                  </a:lnTo>
                  <a:lnTo>
                    <a:pt x="13" y="7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2" y="2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2" name="Freeform 179"/>
            <p:cNvSpPr>
              <a:spLocks/>
            </p:cNvSpPr>
            <p:nvPr/>
          </p:nvSpPr>
          <p:spPr bwMode="auto">
            <a:xfrm>
              <a:off x="1608138" y="4919663"/>
              <a:ext cx="84137" cy="38100"/>
            </a:xfrm>
            <a:custGeom>
              <a:avLst/>
              <a:gdLst>
                <a:gd name="T0" fmla="*/ 0 w 52"/>
                <a:gd name="T1" fmla="*/ 0 h 22"/>
                <a:gd name="T2" fmla="*/ 2147483647 w 52"/>
                <a:gd name="T3" fmla="*/ 0 h 22"/>
                <a:gd name="T4" fmla="*/ 2147483647 w 52"/>
                <a:gd name="T5" fmla="*/ 0 h 22"/>
                <a:gd name="T6" fmla="*/ 2147483647 w 52"/>
                <a:gd name="T7" fmla="*/ 0 h 22"/>
                <a:gd name="T8" fmla="*/ 2147483647 w 52"/>
                <a:gd name="T9" fmla="*/ 2147483647 h 22"/>
                <a:gd name="T10" fmla="*/ 2147483647 w 52"/>
                <a:gd name="T11" fmla="*/ 2147483647 h 22"/>
                <a:gd name="T12" fmla="*/ 2147483647 w 52"/>
                <a:gd name="T13" fmla="*/ 2147483647 h 22"/>
                <a:gd name="T14" fmla="*/ 2147483647 w 52"/>
                <a:gd name="T15" fmla="*/ 2147483647 h 22"/>
                <a:gd name="T16" fmla="*/ 2147483647 w 52"/>
                <a:gd name="T17" fmla="*/ 2147483647 h 22"/>
                <a:gd name="T18" fmla="*/ 2147483647 w 52"/>
                <a:gd name="T19" fmla="*/ 2147483647 h 22"/>
                <a:gd name="T20" fmla="*/ 2147483647 w 52"/>
                <a:gd name="T21" fmla="*/ 2147483647 h 22"/>
                <a:gd name="T22" fmla="*/ 2147483647 w 52"/>
                <a:gd name="T23" fmla="*/ 2147483647 h 22"/>
                <a:gd name="T24" fmla="*/ 2147483647 w 52"/>
                <a:gd name="T25" fmla="*/ 2147483647 h 22"/>
                <a:gd name="T26" fmla="*/ 2147483647 w 52"/>
                <a:gd name="T27" fmla="*/ 2147483647 h 22"/>
                <a:gd name="T28" fmla="*/ 2147483647 w 52"/>
                <a:gd name="T29" fmla="*/ 2147483647 h 22"/>
                <a:gd name="T30" fmla="*/ 2147483647 w 52"/>
                <a:gd name="T31" fmla="*/ 2147483647 h 22"/>
                <a:gd name="T32" fmla="*/ 2147483647 w 52"/>
                <a:gd name="T33" fmla="*/ 2147483647 h 22"/>
                <a:gd name="T34" fmla="*/ 2147483647 w 52"/>
                <a:gd name="T35" fmla="*/ 2147483647 h 22"/>
                <a:gd name="T36" fmla="*/ 2147483647 w 52"/>
                <a:gd name="T37" fmla="*/ 2147483647 h 22"/>
                <a:gd name="T38" fmla="*/ 2147483647 w 52"/>
                <a:gd name="T39" fmla="*/ 2147483647 h 22"/>
                <a:gd name="T40" fmla="*/ 2147483647 w 52"/>
                <a:gd name="T41" fmla="*/ 2147483647 h 22"/>
                <a:gd name="T42" fmla="*/ 2147483647 w 52"/>
                <a:gd name="T43" fmla="*/ 2147483647 h 22"/>
                <a:gd name="T44" fmla="*/ 2147483647 w 52"/>
                <a:gd name="T45" fmla="*/ 2147483647 h 22"/>
                <a:gd name="T46" fmla="*/ 2147483647 w 52"/>
                <a:gd name="T47" fmla="*/ 2147483647 h 22"/>
                <a:gd name="T48" fmla="*/ 2147483647 w 52"/>
                <a:gd name="T49" fmla="*/ 2147483647 h 22"/>
                <a:gd name="T50" fmla="*/ 2147483647 w 52"/>
                <a:gd name="T51" fmla="*/ 2147483647 h 22"/>
                <a:gd name="T52" fmla="*/ 2147483647 w 52"/>
                <a:gd name="T53" fmla="*/ 2147483647 h 22"/>
                <a:gd name="T54" fmla="*/ 2147483647 w 52"/>
                <a:gd name="T55" fmla="*/ 2147483647 h 22"/>
                <a:gd name="T56" fmla="*/ 2147483647 w 52"/>
                <a:gd name="T57" fmla="*/ 0 h 22"/>
                <a:gd name="T58" fmla="*/ 0 w 52"/>
                <a:gd name="T59" fmla="*/ 0 h 22"/>
                <a:gd name="T60" fmla="*/ 0 w 52"/>
                <a:gd name="T61" fmla="*/ 0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2"/>
                <a:gd name="T94" fmla="*/ 0 h 22"/>
                <a:gd name="T95" fmla="*/ 52 w 52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2" h="22">
                  <a:moveTo>
                    <a:pt x="0" y="0"/>
                  </a:moveTo>
                  <a:lnTo>
                    <a:pt x="46" y="0"/>
                  </a:lnTo>
                  <a:lnTo>
                    <a:pt x="52" y="8"/>
                  </a:lnTo>
                  <a:lnTo>
                    <a:pt x="52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3" name="Freeform 180"/>
            <p:cNvSpPr>
              <a:spLocks/>
            </p:cNvSpPr>
            <p:nvPr/>
          </p:nvSpPr>
          <p:spPr bwMode="auto">
            <a:xfrm>
              <a:off x="1284288" y="4686300"/>
              <a:ext cx="428625" cy="233363"/>
            </a:xfrm>
            <a:custGeom>
              <a:avLst/>
              <a:gdLst>
                <a:gd name="T0" fmla="*/ 2147483647 w 266"/>
                <a:gd name="T1" fmla="*/ 2147483647 h 131"/>
                <a:gd name="T2" fmla="*/ 2147483647 w 266"/>
                <a:gd name="T3" fmla="*/ 2147483647 h 131"/>
                <a:gd name="T4" fmla="*/ 2147483647 w 266"/>
                <a:gd name="T5" fmla="*/ 2147483647 h 131"/>
                <a:gd name="T6" fmla="*/ 2147483647 w 266"/>
                <a:gd name="T7" fmla="*/ 2147483647 h 131"/>
                <a:gd name="T8" fmla="*/ 2147483647 w 266"/>
                <a:gd name="T9" fmla="*/ 2147483647 h 131"/>
                <a:gd name="T10" fmla="*/ 2147483647 w 266"/>
                <a:gd name="T11" fmla="*/ 2147483647 h 131"/>
                <a:gd name="T12" fmla="*/ 2147483647 w 266"/>
                <a:gd name="T13" fmla="*/ 2147483647 h 131"/>
                <a:gd name="T14" fmla="*/ 2147483647 w 266"/>
                <a:gd name="T15" fmla="*/ 2147483647 h 131"/>
                <a:gd name="T16" fmla="*/ 2147483647 w 266"/>
                <a:gd name="T17" fmla="*/ 2147483647 h 131"/>
                <a:gd name="T18" fmla="*/ 2147483647 w 266"/>
                <a:gd name="T19" fmla="*/ 2147483647 h 131"/>
                <a:gd name="T20" fmla="*/ 2147483647 w 266"/>
                <a:gd name="T21" fmla="*/ 2147483647 h 131"/>
                <a:gd name="T22" fmla="*/ 2147483647 w 266"/>
                <a:gd name="T23" fmla="*/ 2147483647 h 131"/>
                <a:gd name="T24" fmla="*/ 2147483647 w 266"/>
                <a:gd name="T25" fmla="*/ 2147483647 h 131"/>
                <a:gd name="T26" fmla="*/ 2147483647 w 266"/>
                <a:gd name="T27" fmla="*/ 2147483647 h 131"/>
                <a:gd name="T28" fmla="*/ 2147483647 w 266"/>
                <a:gd name="T29" fmla="*/ 2147483647 h 131"/>
                <a:gd name="T30" fmla="*/ 2147483647 w 266"/>
                <a:gd name="T31" fmla="*/ 2147483647 h 131"/>
                <a:gd name="T32" fmla="*/ 2147483647 w 266"/>
                <a:gd name="T33" fmla="*/ 2147483647 h 131"/>
                <a:gd name="T34" fmla="*/ 2147483647 w 266"/>
                <a:gd name="T35" fmla="*/ 2147483647 h 131"/>
                <a:gd name="T36" fmla="*/ 2147483647 w 266"/>
                <a:gd name="T37" fmla="*/ 2147483647 h 131"/>
                <a:gd name="T38" fmla="*/ 2147483647 w 266"/>
                <a:gd name="T39" fmla="*/ 2147483647 h 131"/>
                <a:gd name="T40" fmla="*/ 2147483647 w 266"/>
                <a:gd name="T41" fmla="*/ 2147483647 h 131"/>
                <a:gd name="T42" fmla="*/ 2147483647 w 266"/>
                <a:gd name="T43" fmla="*/ 2147483647 h 131"/>
                <a:gd name="T44" fmla="*/ 2147483647 w 266"/>
                <a:gd name="T45" fmla="*/ 2147483647 h 131"/>
                <a:gd name="T46" fmla="*/ 2147483647 w 266"/>
                <a:gd name="T47" fmla="*/ 2147483647 h 131"/>
                <a:gd name="T48" fmla="*/ 2147483647 w 266"/>
                <a:gd name="T49" fmla="*/ 2147483647 h 131"/>
                <a:gd name="T50" fmla="*/ 2147483647 w 266"/>
                <a:gd name="T51" fmla="*/ 2147483647 h 131"/>
                <a:gd name="T52" fmla="*/ 2147483647 w 266"/>
                <a:gd name="T53" fmla="*/ 2147483647 h 131"/>
                <a:gd name="T54" fmla="*/ 2147483647 w 266"/>
                <a:gd name="T55" fmla="*/ 2147483647 h 131"/>
                <a:gd name="T56" fmla="*/ 2147483647 w 266"/>
                <a:gd name="T57" fmla="*/ 2147483647 h 131"/>
                <a:gd name="T58" fmla="*/ 2147483647 w 266"/>
                <a:gd name="T59" fmla="*/ 2147483647 h 131"/>
                <a:gd name="T60" fmla="*/ 2147483647 w 266"/>
                <a:gd name="T61" fmla="*/ 2147483647 h 131"/>
                <a:gd name="T62" fmla="*/ 2147483647 w 266"/>
                <a:gd name="T63" fmla="*/ 2147483647 h 131"/>
                <a:gd name="T64" fmla="*/ 2147483647 w 266"/>
                <a:gd name="T65" fmla="*/ 2147483647 h 131"/>
                <a:gd name="T66" fmla="*/ 2147483647 w 266"/>
                <a:gd name="T67" fmla="*/ 2147483647 h 131"/>
                <a:gd name="T68" fmla="*/ 2147483647 w 266"/>
                <a:gd name="T69" fmla="*/ 2147483647 h 131"/>
                <a:gd name="T70" fmla="*/ 2147483647 w 266"/>
                <a:gd name="T71" fmla="*/ 2147483647 h 131"/>
                <a:gd name="T72" fmla="*/ 2147483647 w 266"/>
                <a:gd name="T73" fmla="*/ 2147483647 h 131"/>
                <a:gd name="T74" fmla="*/ 2147483647 w 266"/>
                <a:gd name="T75" fmla="*/ 2147483647 h 131"/>
                <a:gd name="T76" fmla="*/ 2147483647 w 266"/>
                <a:gd name="T77" fmla="*/ 2147483647 h 131"/>
                <a:gd name="T78" fmla="*/ 2147483647 w 266"/>
                <a:gd name="T79" fmla="*/ 2147483647 h 131"/>
                <a:gd name="T80" fmla="*/ 2147483647 w 266"/>
                <a:gd name="T81" fmla="*/ 2147483647 h 131"/>
                <a:gd name="T82" fmla="*/ 2147483647 w 266"/>
                <a:gd name="T83" fmla="*/ 2147483647 h 131"/>
                <a:gd name="T84" fmla="*/ 2147483647 w 266"/>
                <a:gd name="T85" fmla="*/ 2147483647 h 131"/>
                <a:gd name="T86" fmla="*/ 2147483647 w 266"/>
                <a:gd name="T87" fmla="*/ 2147483647 h 131"/>
                <a:gd name="T88" fmla="*/ 2147483647 w 266"/>
                <a:gd name="T89" fmla="*/ 2147483647 h 1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6"/>
                <a:gd name="T136" fmla="*/ 0 h 131"/>
                <a:gd name="T137" fmla="*/ 266 w 266"/>
                <a:gd name="T138" fmla="*/ 131 h 13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6" h="131">
                  <a:moveTo>
                    <a:pt x="0" y="44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30"/>
                  </a:lnTo>
                  <a:lnTo>
                    <a:pt x="27" y="30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37"/>
                  </a:lnTo>
                  <a:lnTo>
                    <a:pt x="52" y="37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4" y="30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7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98" y="16"/>
                  </a:lnTo>
                  <a:lnTo>
                    <a:pt x="103" y="16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7" y="22"/>
                  </a:lnTo>
                  <a:lnTo>
                    <a:pt x="137" y="30"/>
                  </a:lnTo>
                  <a:lnTo>
                    <a:pt x="142" y="30"/>
                  </a:lnTo>
                  <a:lnTo>
                    <a:pt x="142" y="37"/>
                  </a:lnTo>
                  <a:lnTo>
                    <a:pt x="137" y="37"/>
                  </a:lnTo>
                  <a:lnTo>
                    <a:pt x="142" y="37"/>
                  </a:lnTo>
                  <a:lnTo>
                    <a:pt x="142" y="44"/>
                  </a:lnTo>
                  <a:lnTo>
                    <a:pt x="149" y="52"/>
                  </a:lnTo>
                  <a:lnTo>
                    <a:pt x="156" y="52"/>
                  </a:lnTo>
                  <a:lnTo>
                    <a:pt x="156" y="44"/>
                  </a:lnTo>
                  <a:lnTo>
                    <a:pt x="156" y="37"/>
                  </a:lnTo>
                  <a:lnTo>
                    <a:pt x="156" y="30"/>
                  </a:lnTo>
                  <a:lnTo>
                    <a:pt x="162" y="30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0"/>
                  </a:lnTo>
                  <a:lnTo>
                    <a:pt x="169" y="22"/>
                  </a:lnTo>
                  <a:lnTo>
                    <a:pt x="175" y="16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2" y="37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1" y="44"/>
                  </a:lnTo>
                  <a:lnTo>
                    <a:pt x="201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01" y="59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40" y="73"/>
                  </a:lnTo>
                  <a:lnTo>
                    <a:pt x="240" y="81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73"/>
                  </a:lnTo>
                  <a:lnTo>
                    <a:pt x="247" y="73"/>
                  </a:lnTo>
                  <a:lnTo>
                    <a:pt x="240" y="73"/>
                  </a:lnTo>
                  <a:lnTo>
                    <a:pt x="247" y="66"/>
                  </a:lnTo>
                  <a:lnTo>
                    <a:pt x="253" y="66"/>
                  </a:lnTo>
                  <a:lnTo>
                    <a:pt x="260" y="73"/>
                  </a:lnTo>
                  <a:lnTo>
                    <a:pt x="260" y="66"/>
                  </a:lnTo>
                  <a:lnTo>
                    <a:pt x="260" y="73"/>
                  </a:lnTo>
                  <a:lnTo>
                    <a:pt x="266" y="73"/>
                  </a:lnTo>
                  <a:lnTo>
                    <a:pt x="266" y="117"/>
                  </a:lnTo>
                  <a:lnTo>
                    <a:pt x="260" y="109"/>
                  </a:lnTo>
                  <a:lnTo>
                    <a:pt x="253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27" y="117"/>
                  </a:lnTo>
                  <a:lnTo>
                    <a:pt x="227" y="125"/>
                  </a:lnTo>
                  <a:lnTo>
                    <a:pt x="233" y="125"/>
                  </a:lnTo>
                  <a:lnTo>
                    <a:pt x="240" y="125"/>
                  </a:lnTo>
                  <a:lnTo>
                    <a:pt x="240" y="131"/>
                  </a:lnTo>
                  <a:lnTo>
                    <a:pt x="247" y="131"/>
                  </a:lnTo>
                  <a:lnTo>
                    <a:pt x="201" y="131"/>
                  </a:lnTo>
                  <a:lnTo>
                    <a:pt x="194" y="125"/>
                  </a:lnTo>
                  <a:lnTo>
                    <a:pt x="188" y="125"/>
                  </a:lnTo>
                  <a:lnTo>
                    <a:pt x="188" y="117"/>
                  </a:lnTo>
                  <a:lnTo>
                    <a:pt x="182" y="117"/>
                  </a:lnTo>
                  <a:lnTo>
                    <a:pt x="175" y="117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2" y="103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3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103" y="87"/>
                  </a:lnTo>
                  <a:lnTo>
                    <a:pt x="98" y="87"/>
                  </a:lnTo>
                  <a:lnTo>
                    <a:pt x="91" y="87"/>
                  </a:lnTo>
                  <a:lnTo>
                    <a:pt x="91" y="81"/>
                  </a:lnTo>
                  <a:lnTo>
                    <a:pt x="84" y="81"/>
                  </a:lnTo>
                  <a:lnTo>
                    <a:pt x="78" y="81"/>
                  </a:lnTo>
                  <a:lnTo>
                    <a:pt x="71" y="81"/>
                  </a:lnTo>
                  <a:lnTo>
                    <a:pt x="64" y="81"/>
                  </a:lnTo>
                  <a:lnTo>
                    <a:pt x="59" y="81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32" y="52"/>
                  </a:lnTo>
                  <a:lnTo>
                    <a:pt x="27" y="59"/>
                  </a:lnTo>
                  <a:lnTo>
                    <a:pt x="20" y="59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7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4" name="Freeform 181"/>
            <p:cNvSpPr>
              <a:spLocks/>
            </p:cNvSpPr>
            <p:nvPr/>
          </p:nvSpPr>
          <p:spPr bwMode="auto">
            <a:xfrm>
              <a:off x="1284288" y="4686300"/>
              <a:ext cx="428625" cy="233363"/>
            </a:xfrm>
            <a:custGeom>
              <a:avLst/>
              <a:gdLst>
                <a:gd name="T0" fmla="*/ 2147483647 w 266"/>
                <a:gd name="T1" fmla="*/ 2147483647 h 131"/>
                <a:gd name="T2" fmla="*/ 2147483647 w 266"/>
                <a:gd name="T3" fmla="*/ 2147483647 h 131"/>
                <a:gd name="T4" fmla="*/ 2147483647 w 266"/>
                <a:gd name="T5" fmla="*/ 2147483647 h 131"/>
                <a:gd name="T6" fmla="*/ 2147483647 w 266"/>
                <a:gd name="T7" fmla="*/ 2147483647 h 131"/>
                <a:gd name="T8" fmla="*/ 2147483647 w 266"/>
                <a:gd name="T9" fmla="*/ 2147483647 h 131"/>
                <a:gd name="T10" fmla="*/ 2147483647 w 266"/>
                <a:gd name="T11" fmla="*/ 2147483647 h 131"/>
                <a:gd name="T12" fmla="*/ 2147483647 w 266"/>
                <a:gd name="T13" fmla="*/ 2147483647 h 131"/>
                <a:gd name="T14" fmla="*/ 2147483647 w 266"/>
                <a:gd name="T15" fmla="*/ 2147483647 h 131"/>
                <a:gd name="T16" fmla="*/ 2147483647 w 266"/>
                <a:gd name="T17" fmla="*/ 2147483647 h 131"/>
                <a:gd name="T18" fmla="*/ 2147483647 w 266"/>
                <a:gd name="T19" fmla="*/ 2147483647 h 131"/>
                <a:gd name="T20" fmla="*/ 2147483647 w 266"/>
                <a:gd name="T21" fmla="*/ 0 h 131"/>
                <a:gd name="T22" fmla="*/ 2147483647 w 266"/>
                <a:gd name="T23" fmla="*/ 2147483647 h 131"/>
                <a:gd name="T24" fmla="*/ 2147483647 w 266"/>
                <a:gd name="T25" fmla="*/ 2147483647 h 131"/>
                <a:gd name="T26" fmla="*/ 2147483647 w 266"/>
                <a:gd name="T27" fmla="*/ 2147483647 h 131"/>
                <a:gd name="T28" fmla="*/ 2147483647 w 266"/>
                <a:gd name="T29" fmla="*/ 2147483647 h 131"/>
                <a:gd name="T30" fmla="*/ 2147483647 w 266"/>
                <a:gd name="T31" fmla="*/ 2147483647 h 131"/>
                <a:gd name="T32" fmla="*/ 2147483647 w 266"/>
                <a:gd name="T33" fmla="*/ 2147483647 h 131"/>
                <a:gd name="T34" fmla="*/ 2147483647 w 266"/>
                <a:gd name="T35" fmla="*/ 2147483647 h 131"/>
                <a:gd name="T36" fmla="*/ 2147483647 w 266"/>
                <a:gd name="T37" fmla="*/ 2147483647 h 131"/>
                <a:gd name="T38" fmla="*/ 2147483647 w 266"/>
                <a:gd name="T39" fmla="*/ 2147483647 h 131"/>
                <a:gd name="T40" fmla="*/ 2147483647 w 266"/>
                <a:gd name="T41" fmla="*/ 2147483647 h 131"/>
                <a:gd name="T42" fmla="*/ 2147483647 w 266"/>
                <a:gd name="T43" fmla="*/ 2147483647 h 131"/>
                <a:gd name="T44" fmla="*/ 2147483647 w 266"/>
                <a:gd name="T45" fmla="*/ 2147483647 h 131"/>
                <a:gd name="T46" fmla="*/ 2147483647 w 266"/>
                <a:gd name="T47" fmla="*/ 2147483647 h 131"/>
                <a:gd name="T48" fmla="*/ 2147483647 w 266"/>
                <a:gd name="T49" fmla="*/ 2147483647 h 131"/>
                <a:gd name="T50" fmla="*/ 2147483647 w 266"/>
                <a:gd name="T51" fmla="*/ 2147483647 h 131"/>
                <a:gd name="T52" fmla="*/ 2147483647 w 266"/>
                <a:gd name="T53" fmla="*/ 2147483647 h 131"/>
                <a:gd name="T54" fmla="*/ 2147483647 w 266"/>
                <a:gd name="T55" fmla="*/ 2147483647 h 131"/>
                <a:gd name="T56" fmla="*/ 2147483647 w 266"/>
                <a:gd name="T57" fmla="*/ 2147483647 h 131"/>
                <a:gd name="T58" fmla="*/ 2147483647 w 266"/>
                <a:gd name="T59" fmla="*/ 2147483647 h 131"/>
                <a:gd name="T60" fmla="*/ 2147483647 w 266"/>
                <a:gd name="T61" fmla="*/ 2147483647 h 131"/>
                <a:gd name="T62" fmla="*/ 2147483647 w 266"/>
                <a:gd name="T63" fmla="*/ 2147483647 h 131"/>
                <a:gd name="T64" fmla="*/ 2147483647 w 266"/>
                <a:gd name="T65" fmla="*/ 2147483647 h 131"/>
                <a:gd name="T66" fmla="*/ 2147483647 w 266"/>
                <a:gd name="T67" fmla="*/ 2147483647 h 131"/>
                <a:gd name="T68" fmla="*/ 2147483647 w 266"/>
                <a:gd name="T69" fmla="*/ 2147483647 h 131"/>
                <a:gd name="T70" fmla="*/ 2147483647 w 266"/>
                <a:gd name="T71" fmla="*/ 2147483647 h 131"/>
                <a:gd name="T72" fmla="*/ 2147483647 w 266"/>
                <a:gd name="T73" fmla="*/ 2147483647 h 131"/>
                <a:gd name="T74" fmla="*/ 2147483647 w 266"/>
                <a:gd name="T75" fmla="*/ 2147483647 h 131"/>
                <a:gd name="T76" fmla="*/ 2147483647 w 266"/>
                <a:gd name="T77" fmla="*/ 2147483647 h 131"/>
                <a:gd name="T78" fmla="*/ 2147483647 w 266"/>
                <a:gd name="T79" fmla="*/ 2147483647 h 131"/>
                <a:gd name="T80" fmla="*/ 2147483647 w 266"/>
                <a:gd name="T81" fmla="*/ 2147483647 h 131"/>
                <a:gd name="T82" fmla="*/ 2147483647 w 266"/>
                <a:gd name="T83" fmla="*/ 2147483647 h 131"/>
                <a:gd name="T84" fmla="*/ 2147483647 w 266"/>
                <a:gd name="T85" fmla="*/ 2147483647 h 131"/>
                <a:gd name="T86" fmla="*/ 2147483647 w 266"/>
                <a:gd name="T87" fmla="*/ 2147483647 h 131"/>
                <a:gd name="T88" fmla="*/ 2147483647 w 266"/>
                <a:gd name="T89" fmla="*/ 2147483647 h 131"/>
                <a:gd name="T90" fmla="*/ 2147483647 w 266"/>
                <a:gd name="T91" fmla="*/ 2147483647 h 131"/>
                <a:gd name="T92" fmla="*/ 2147483647 w 266"/>
                <a:gd name="T93" fmla="*/ 2147483647 h 131"/>
                <a:gd name="T94" fmla="*/ 2147483647 w 266"/>
                <a:gd name="T95" fmla="*/ 2147483647 h 131"/>
                <a:gd name="T96" fmla="*/ 2147483647 w 266"/>
                <a:gd name="T97" fmla="*/ 2147483647 h 131"/>
                <a:gd name="T98" fmla="*/ 2147483647 w 266"/>
                <a:gd name="T99" fmla="*/ 2147483647 h 131"/>
                <a:gd name="T100" fmla="*/ 2147483647 w 266"/>
                <a:gd name="T101" fmla="*/ 2147483647 h 131"/>
                <a:gd name="T102" fmla="*/ 2147483647 w 266"/>
                <a:gd name="T103" fmla="*/ 2147483647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66"/>
                <a:gd name="T157" fmla="*/ 0 h 131"/>
                <a:gd name="T158" fmla="*/ 266 w 266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66" h="131">
                  <a:moveTo>
                    <a:pt x="0" y="44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30"/>
                  </a:lnTo>
                  <a:lnTo>
                    <a:pt x="27" y="30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37"/>
                  </a:lnTo>
                  <a:lnTo>
                    <a:pt x="52" y="37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4" y="30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7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98" y="16"/>
                  </a:lnTo>
                  <a:lnTo>
                    <a:pt x="103" y="16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7" y="22"/>
                  </a:lnTo>
                  <a:lnTo>
                    <a:pt x="137" y="30"/>
                  </a:lnTo>
                  <a:lnTo>
                    <a:pt x="142" y="30"/>
                  </a:lnTo>
                  <a:lnTo>
                    <a:pt x="142" y="37"/>
                  </a:lnTo>
                  <a:lnTo>
                    <a:pt x="137" y="37"/>
                  </a:lnTo>
                  <a:lnTo>
                    <a:pt x="142" y="37"/>
                  </a:lnTo>
                  <a:lnTo>
                    <a:pt x="142" y="44"/>
                  </a:lnTo>
                  <a:lnTo>
                    <a:pt x="149" y="52"/>
                  </a:lnTo>
                  <a:lnTo>
                    <a:pt x="156" y="52"/>
                  </a:lnTo>
                  <a:lnTo>
                    <a:pt x="156" y="44"/>
                  </a:lnTo>
                  <a:lnTo>
                    <a:pt x="156" y="37"/>
                  </a:lnTo>
                  <a:lnTo>
                    <a:pt x="156" y="30"/>
                  </a:lnTo>
                  <a:lnTo>
                    <a:pt x="162" y="30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0"/>
                  </a:lnTo>
                  <a:lnTo>
                    <a:pt x="169" y="22"/>
                  </a:lnTo>
                  <a:lnTo>
                    <a:pt x="175" y="16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2" y="37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1" y="44"/>
                  </a:lnTo>
                  <a:lnTo>
                    <a:pt x="201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01" y="59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40" y="73"/>
                  </a:lnTo>
                  <a:lnTo>
                    <a:pt x="240" y="81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73"/>
                  </a:lnTo>
                  <a:lnTo>
                    <a:pt x="247" y="73"/>
                  </a:lnTo>
                  <a:lnTo>
                    <a:pt x="240" y="73"/>
                  </a:lnTo>
                  <a:lnTo>
                    <a:pt x="247" y="66"/>
                  </a:lnTo>
                  <a:lnTo>
                    <a:pt x="253" y="66"/>
                  </a:lnTo>
                  <a:lnTo>
                    <a:pt x="260" y="73"/>
                  </a:lnTo>
                  <a:lnTo>
                    <a:pt x="260" y="66"/>
                  </a:lnTo>
                  <a:lnTo>
                    <a:pt x="260" y="73"/>
                  </a:lnTo>
                  <a:lnTo>
                    <a:pt x="266" y="73"/>
                  </a:lnTo>
                  <a:lnTo>
                    <a:pt x="266" y="117"/>
                  </a:lnTo>
                  <a:lnTo>
                    <a:pt x="260" y="109"/>
                  </a:lnTo>
                  <a:lnTo>
                    <a:pt x="253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27" y="117"/>
                  </a:lnTo>
                  <a:lnTo>
                    <a:pt x="227" y="125"/>
                  </a:lnTo>
                  <a:lnTo>
                    <a:pt x="233" y="125"/>
                  </a:lnTo>
                  <a:lnTo>
                    <a:pt x="240" y="125"/>
                  </a:lnTo>
                  <a:lnTo>
                    <a:pt x="240" y="131"/>
                  </a:lnTo>
                  <a:lnTo>
                    <a:pt x="247" y="131"/>
                  </a:lnTo>
                  <a:lnTo>
                    <a:pt x="201" y="131"/>
                  </a:lnTo>
                  <a:lnTo>
                    <a:pt x="194" y="125"/>
                  </a:lnTo>
                  <a:lnTo>
                    <a:pt x="188" y="125"/>
                  </a:lnTo>
                  <a:lnTo>
                    <a:pt x="188" y="117"/>
                  </a:lnTo>
                  <a:lnTo>
                    <a:pt x="182" y="117"/>
                  </a:lnTo>
                  <a:lnTo>
                    <a:pt x="175" y="117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2" y="103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3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103" y="87"/>
                  </a:lnTo>
                  <a:lnTo>
                    <a:pt x="98" y="87"/>
                  </a:lnTo>
                  <a:lnTo>
                    <a:pt x="91" y="87"/>
                  </a:lnTo>
                  <a:lnTo>
                    <a:pt x="91" y="81"/>
                  </a:lnTo>
                  <a:lnTo>
                    <a:pt x="84" y="81"/>
                  </a:lnTo>
                  <a:lnTo>
                    <a:pt x="78" y="81"/>
                  </a:lnTo>
                  <a:lnTo>
                    <a:pt x="71" y="81"/>
                  </a:lnTo>
                  <a:lnTo>
                    <a:pt x="64" y="81"/>
                  </a:lnTo>
                  <a:lnTo>
                    <a:pt x="59" y="81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32" y="52"/>
                  </a:lnTo>
                  <a:lnTo>
                    <a:pt x="27" y="59"/>
                  </a:lnTo>
                  <a:lnTo>
                    <a:pt x="20" y="59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7" y="44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5" name="Freeform 182"/>
            <p:cNvSpPr>
              <a:spLocks/>
            </p:cNvSpPr>
            <p:nvPr/>
          </p:nvSpPr>
          <p:spPr bwMode="auto">
            <a:xfrm>
              <a:off x="1712913" y="5695950"/>
              <a:ext cx="417512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0 h 146"/>
                <a:gd name="T36" fmla="*/ 2147483647 w 260"/>
                <a:gd name="T37" fmla="*/ 0 h 146"/>
                <a:gd name="T38" fmla="*/ 2147483647 w 260"/>
                <a:gd name="T39" fmla="*/ 2147483647 h 146"/>
                <a:gd name="T40" fmla="*/ 0 w 260"/>
                <a:gd name="T41" fmla="*/ 2147483647 h 146"/>
                <a:gd name="T42" fmla="*/ 0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0 w 260"/>
                <a:gd name="T77" fmla="*/ 2147483647 h 1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0"/>
                <a:gd name="T118" fmla="*/ 0 h 146"/>
                <a:gd name="T119" fmla="*/ 260 w 260"/>
                <a:gd name="T120" fmla="*/ 146 h 1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0" h="146">
                  <a:moveTo>
                    <a:pt x="0" y="5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38" y="14"/>
                  </a:lnTo>
                  <a:lnTo>
                    <a:pt x="38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10"/>
                  </a:lnTo>
                  <a:lnTo>
                    <a:pt x="6" y="110"/>
                  </a:lnTo>
                  <a:lnTo>
                    <a:pt x="13" y="110"/>
                  </a:lnTo>
                  <a:lnTo>
                    <a:pt x="13" y="102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20" y="80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6" name="Freeform 183"/>
            <p:cNvSpPr>
              <a:spLocks/>
            </p:cNvSpPr>
            <p:nvPr/>
          </p:nvSpPr>
          <p:spPr bwMode="auto">
            <a:xfrm>
              <a:off x="1712913" y="5695950"/>
              <a:ext cx="417512" cy="258763"/>
            </a:xfrm>
            <a:custGeom>
              <a:avLst/>
              <a:gdLst>
                <a:gd name="T0" fmla="*/ 0 w 260"/>
                <a:gd name="T1" fmla="*/ 0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0 h 146"/>
                <a:gd name="T34" fmla="*/ 0 w 260"/>
                <a:gd name="T35" fmla="*/ 2147483647 h 146"/>
                <a:gd name="T36" fmla="*/ 0 w 260"/>
                <a:gd name="T37" fmla="*/ 2147483647 h 146"/>
                <a:gd name="T38" fmla="*/ 0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0 w 260"/>
                <a:gd name="T65" fmla="*/ 2147483647 h 146"/>
                <a:gd name="T66" fmla="*/ 0 w 260"/>
                <a:gd name="T67" fmla="*/ 2147483647 h 1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146"/>
                <a:gd name="T104" fmla="*/ 260 w 260"/>
                <a:gd name="T105" fmla="*/ 146 h 1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146">
                  <a:moveTo>
                    <a:pt x="0" y="5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38" y="14"/>
                  </a:lnTo>
                  <a:lnTo>
                    <a:pt x="38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10"/>
                  </a:lnTo>
                  <a:lnTo>
                    <a:pt x="6" y="110"/>
                  </a:lnTo>
                  <a:lnTo>
                    <a:pt x="13" y="110"/>
                  </a:lnTo>
                  <a:lnTo>
                    <a:pt x="13" y="102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20" y="80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7" name="Freeform 184"/>
            <p:cNvSpPr>
              <a:spLocks noEditPoints="1"/>
            </p:cNvSpPr>
            <p:nvPr/>
          </p:nvSpPr>
          <p:spPr bwMode="auto">
            <a:xfrm>
              <a:off x="1712913" y="5438775"/>
              <a:ext cx="417512" cy="257175"/>
            </a:xfrm>
            <a:custGeom>
              <a:avLst/>
              <a:gdLst>
                <a:gd name="T0" fmla="*/ 0 w 260"/>
                <a:gd name="T1" fmla="*/ 0 h 145"/>
                <a:gd name="T2" fmla="*/ 2147483647 w 260"/>
                <a:gd name="T3" fmla="*/ 0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0 w 260"/>
                <a:gd name="T55" fmla="*/ 2147483647 h 145"/>
                <a:gd name="T56" fmla="*/ 0 w 260"/>
                <a:gd name="T57" fmla="*/ 2147483647 h 145"/>
                <a:gd name="T58" fmla="*/ 0 w 260"/>
                <a:gd name="T59" fmla="*/ 2147483647 h 145"/>
                <a:gd name="T60" fmla="*/ 0 w 260"/>
                <a:gd name="T61" fmla="*/ 0 h 145"/>
                <a:gd name="T62" fmla="*/ 2147483647 w 260"/>
                <a:gd name="T63" fmla="*/ 2147483647 h 145"/>
                <a:gd name="T64" fmla="*/ 0 w 260"/>
                <a:gd name="T65" fmla="*/ 2147483647 h 145"/>
                <a:gd name="T66" fmla="*/ 0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0"/>
                <a:gd name="T112" fmla="*/ 0 h 145"/>
                <a:gd name="T113" fmla="*/ 260 w 260"/>
                <a:gd name="T114" fmla="*/ 145 h 1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0" h="145">
                  <a:moveTo>
                    <a:pt x="0" y="0"/>
                  </a:moveTo>
                  <a:lnTo>
                    <a:pt x="260" y="0"/>
                  </a:lnTo>
                  <a:lnTo>
                    <a:pt x="260" y="145"/>
                  </a:lnTo>
                  <a:lnTo>
                    <a:pt x="33" y="145"/>
                  </a:lnTo>
                  <a:lnTo>
                    <a:pt x="33" y="138"/>
                  </a:lnTo>
                  <a:lnTo>
                    <a:pt x="33" y="130"/>
                  </a:lnTo>
                  <a:lnTo>
                    <a:pt x="26" y="130"/>
                  </a:lnTo>
                  <a:lnTo>
                    <a:pt x="20" y="130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13" y="116"/>
                  </a:lnTo>
                  <a:lnTo>
                    <a:pt x="6" y="116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6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26" y="64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13" y="50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0"/>
                  </a:lnTo>
                  <a:close/>
                  <a:moveTo>
                    <a:pt x="13" y="145"/>
                  </a:moveTo>
                  <a:lnTo>
                    <a:pt x="0" y="145"/>
                  </a:lnTo>
                  <a:lnTo>
                    <a:pt x="0" y="138"/>
                  </a:lnTo>
                  <a:lnTo>
                    <a:pt x="6" y="138"/>
                  </a:lnTo>
                  <a:lnTo>
                    <a:pt x="6" y="145"/>
                  </a:lnTo>
                  <a:lnTo>
                    <a:pt x="13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8" name="Freeform 185"/>
            <p:cNvSpPr>
              <a:spLocks/>
            </p:cNvSpPr>
            <p:nvPr/>
          </p:nvSpPr>
          <p:spPr bwMode="auto">
            <a:xfrm>
              <a:off x="1712913" y="5438775"/>
              <a:ext cx="417512" cy="257175"/>
            </a:xfrm>
            <a:custGeom>
              <a:avLst/>
              <a:gdLst>
                <a:gd name="T0" fmla="*/ 0 w 260"/>
                <a:gd name="T1" fmla="*/ 0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0 w 260"/>
                <a:gd name="T59" fmla="*/ 2147483647 h 145"/>
                <a:gd name="T60" fmla="*/ 0 w 260"/>
                <a:gd name="T61" fmla="*/ 2147483647 h 145"/>
                <a:gd name="T62" fmla="*/ 0 w 260"/>
                <a:gd name="T63" fmla="*/ 2147483647 h 145"/>
                <a:gd name="T64" fmla="*/ 0 w 260"/>
                <a:gd name="T65" fmla="*/ 2147483647 h 145"/>
                <a:gd name="T66" fmla="*/ 0 w 260"/>
                <a:gd name="T67" fmla="*/ 0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145"/>
                <a:gd name="T104" fmla="*/ 260 w 260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145">
                  <a:moveTo>
                    <a:pt x="0" y="0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33" y="145"/>
                  </a:lnTo>
                  <a:lnTo>
                    <a:pt x="33" y="138"/>
                  </a:lnTo>
                  <a:lnTo>
                    <a:pt x="33" y="130"/>
                  </a:lnTo>
                  <a:lnTo>
                    <a:pt x="26" y="130"/>
                  </a:lnTo>
                  <a:lnTo>
                    <a:pt x="20" y="130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13" y="116"/>
                  </a:lnTo>
                  <a:lnTo>
                    <a:pt x="6" y="116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6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26" y="64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13" y="50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9" name="Freeform 186"/>
            <p:cNvSpPr>
              <a:spLocks/>
            </p:cNvSpPr>
            <p:nvPr/>
          </p:nvSpPr>
          <p:spPr bwMode="auto">
            <a:xfrm>
              <a:off x="1712913" y="5683250"/>
              <a:ext cx="20637" cy="12700"/>
            </a:xfrm>
            <a:custGeom>
              <a:avLst/>
              <a:gdLst>
                <a:gd name="T0" fmla="*/ 2147483647 w 13"/>
                <a:gd name="T1" fmla="*/ 2147483647 h 7"/>
                <a:gd name="T2" fmla="*/ 0 w 13"/>
                <a:gd name="T3" fmla="*/ 2147483647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147483647 w 13"/>
                <a:gd name="T11" fmla="*/ 0 h 7"/>
                <a:gd name="T12" fmla="*/ 2147483647 w 13"/>
                <a:gd name="T13" fmla="*/ 0 h 7"/>
                <a:gd name="T14" fmla="*/ 2147483647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2147483647 w 13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7"/>
                <a:gd name="T35" fmla="*/ 13 w 13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7">
                  <a:moveTo>
                    <a:pt x="13" y="7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7"/>
                  </a:lnTo>
                  <a:lnTo>
                    <a:pt x="13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0" name="Freeform 187"/>
            <p:cNvSpPr>
              <a:spLocks noEditPoints="1"/>
            </p:cNvSpPr>
            <p:nvPr/>
          </p:nvSpPr>
          <p:spPr bwMode="auto">
            <a:xfrm>
              <a:off x="1712913" y="5176838"/>
              <a:ext cx="417512" cy="261937"/>
            </a:xfrm>
            <a:custGeom>
              <a:avLst/>
              <a:gdLst>
                <a:gd name="T0" fmla="*/ 2147483647 w 260"/>
                <a:gd name="T1" fmla="*/ 2147483647 h 147"/>
                <a:gd name="T2" fmla="*/ 2147483647 w 260"/>
                <a:gd name="T3" fmla="*/ 2147483647 h 147"/>
                <a:gd name="T4" fmla="*/ 2147483647 w 260"/>
                <a:gd name="T5" fmla="*/ 2147483647 h 147"/>
                <a:gd name="T6" fmla="*/ 2147483647 w 260"/>
                <a:gd name="T7" fmla="*/ 2147483647 h 147"/>
                <a:gd name="T8" fmla="*/ 2147483647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2147483647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0 h 147"/>
                <a:gd name="T42" fmla="*/ 2147483647 w 260"/>
                <a:gd name="T43" fmla="*/ 2147483647 h 147"/>
                <a:gd name="T44" fmla="*/ 0 w 260"/>
                <a:gd name="T45" fmla="*/ 2147483647 h 147"/>
                <a:gd name="T46" fmla="*/ 0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2147483647 w 260"/>
                <a:gd name="T67" fmla="*/ 2147483647 h 147"/>
                <a:gd name="T68" fmla="*/ 2147483647 w 260"/>
                <a:gd name="T69" fmla="*/ 2147483647 h 147"/>
                <a:gd name="T70" fmla="*/ 2147483647 w 260"/>
                <a:gd name="T71" fmla="*/ 2147483647 h 147"/>
                <a:gd name="T72" fmla="*/ 2147483647 w 260"/>
                <a:gd name="T73" fmla="*/ 2147483647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0 h 1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0"/>
                <a:gd name="T148" fmla="*/ 0 h 147"/>
                <a:gd name="T149" fmla="*/ 260 w 260"/>
                <a:gd name="T150" fmla="*/ 147 h 14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0" h="147">
                  <a:moveTo>
                    <a:pt x="84" y="52"/>
                  </a:moveTo>
                  <a:lnTo>
                    <a:pt x="84" y="44"/>
                  </a:lnTo>
                  <a:lnTo>
                    <a:pt x="77" y="44"/>
                  </a:lnTo>
                  <a:lnTo>
                    <a:pt x="77" y="52"/>
                  </a:lnTo>
                  <a:lnTo>
                    <a:pt x="72" y="52"/>
                  </a:lnTo>
                  <a:lnTo>
                    <a:pt x="77" y="52"/>
                  </a:lnTo>
                  <a:lnTo>
                    <a:pt x="84" y="52"/>
                  </a:lnTo>
                  <a:lnTo>
                    <a:pt x="91" y="52"/>
                  </a:lnTo>
                  <a:lnTo>
                    <a:pt x="84" y="44"/>
                  </a:lnTo>
                  <a:lnTo>
                    <a:pt x="84" y="52"/>
                  </a:lnTo>
                  <a:close/>
                  <a:moveTo>
                    <a:pt x="38" y="81"/>
                  </a:moveTo>
                  <a:lnTo>
                    <a:pt x="38" y="74"/>
                  </a:lnTo>
                  <a:lnTo>
                    <a:pt x="33" y="66"/>
                  </a:lnTo>
                  <a:lnTo>
                    <a:pt x="26" y="66"/>
                  </a:lnTo>
                  <a:lnTo>
                    <a:pt x="26" y="74"/>
                  </a:lnTo>
                  <a:lnTo>
                    <a:pt x="33" y="81"/>
                  </a:lnTo>
                  <a:lnTo>
                    <a:pt x="38" y="81"/>
                  </a:lnTo>
                  <a:close/>
                  <a:moveTo>
                    <a:pt x="97" y="60"/>
                  </a:moveTo>
                  <a:lnTo>
                    <a:pt x="97" y="66"/>
                  </a:lnTo>
                  <a:lnTo>
                    <a:pt x="104" y="60"/>
                  </a:lnTo>
                  <a:lnTo>
                    <a:pt x="111" y="60"/>
                  </a:lnTo>
                  <a:lnTo>
                    <a:pt x="116" y="60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0" y="44"/>
                  </a:lnTo>
                  <a:lnTo>
                    <a:pt x="136" y="44"/>
                  </a:lnTo>
                  <a:lnTo>
                    <a:pt x="143" y="44"/>
                  </a:lnTo>
                  <a:lnTo>
                    <a:pt x="143" y="38"/>
                  </a:lnTo>
                  <a:lnTo>
                    <a:pt x="136" y="38"/>
                  </a:lnTo>
                  <a:lnTo>
                    <a:pt x="136" y="44"/>
                  </a:lnTo>
                  <a:lnTo>
                    <a:pt x="130" y="38"/>
                  </a:lnTo>
                  <a:lnTo>
                    <a:pt x="130" y="44"/>
                  </a:lnTo>
                  <a:lnTo>
                    <a:pt x="123" y="44"/>
                  </a:lnTo>
                  <a:lnTo>
                    <a:pt x="116" y="44"/>
                  </a:lnTo>
                  <a:lnTo>
                    <a:pt x="111" y="52"/>
                  </a:lnTo>
                  <a:lnTo>
                    <a:pt x="104" y="52"/>
                  </a:lnTo>
                  <a:lnTo>
                    <a:pt x="97" y="60"/>
                  </a:lnTo>
                  <a:close/>
                  <a:moveTo>
                    <a:pt x="240" y="16"/>
                  </a:moveTo>
                  <a:lnTo>
                    <a:pt x="240" y="8"/>
                  </a:lnTo>
                  <a:lnTo>
                    <a:pt x="233" y="8"/>
                  </a:lnTo>
                  <a:lnTo>
                    <a:pt x="240" y="16"/>
                  </a:lnTo>
                  <a:close/>
                  <a:moveTo>
                    <a:pt x="116" y="0"/>
                  </a:moveTo>
                  <a:lnTo>
                    <a:pt x="260" y="0"/>
                  </a:lnTo>
                  <a:lnTo>
                    <a:pt x="260" y="147"/>
                  </a:lnTo>
                  <a:lnTo>
                    <a:pt x="0" y="147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8"/>
                  </a:lnTo>
                  <a:lnTo>
                    <a:pt x="6" y="8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6" y="16"/>
                  </a:lnTo>
                  <a:lnTo>
                    <a:pt x="33" y="22"/>
                  </a:lnTo>
                  <a:lnTo>
                    <a:pt x="33" y="30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0" y="38"/>
                  </a:lnTo>
                  <a:lnTo>
                    <a:pt x="13" y="38"/>
                  </a:lnTo>
                  <a:lnTo>
                    <a:pt x="13" y="44"/>
                  </a:lnTo>
                  <a:lnTo>
                    <a:pt x="20" y="44"/>
                  </a:lnTo>
                  <a:lnTo>
                    <a:pt x="26" y="44"/>
                  </a:lnTo>
                  <a:lnTo>
                    <a:pt x="26" y="52"/>
                  </a:lnTo>
                  <a:lnTo>
                    <a:pt x="33" y="60"/>
                  </a:lnTo>
                  <a:lnTo>
                    <a:pt x="38" y="60"/>
                  </a:lnTo>
                  <a:lnTo>
                    <a:pt x="38" y="66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45" y="60"/>
                  </a:lnTo>
                  <a:lnTo>
                    <a:pt x="45" y="52"/>
                  </a:lnTo>
                  <a:lnTo>
                    <a:pt x="52" y="52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65" y="44"/>
                  </a:lnTo>
                  <a:lnTo>
                    <a:pt x="65" y="52"/>
                  </a:lnTo>
                  <a:lnTo>
                    <a:pt x="72" y="44"/>
                  </a:lnTo>
                  <a:lnTo>
                    <a:pt x="65" y="44"/>
                  </a:lnTo>
                  <a:lnTo>
                    <a:pt x="58" y="38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65" y="38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4" y="30"/>
                  </a:lnTo>
                  <a:lnTo>
                    <a:pt x="111" y="22"/>
                  </a:lnTo>
                  <a:lnTo>
                    <a:pt x="111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30" y="16"/>
                  </a:lnTo>
                  <a:lnTo>
                    <a:pt x="130" y="8"/>
                  </a:lnTo>
                  <a:lnTo>
                    <a:pt x="123" y="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1" name="Freeform 188"/>
            <p:cNvSpPr>
              <a:spLocks/>
            </p:cNvSpPr>
            <p:nvPr/>
          </p:nvSpPr>
          <p:spPr bwMode="auto">
            <a:xfrm>
              <a:off x="1828800" y="5254625"/>
              <a:ext cx="30163" cy="14288"/>
            </a:xfrm>
            <a:custGeom>
              <a:avLst/>
              <a:gdLst>
                <a:gd name="T0" fmla="*/ 2147483647 w 19"/>
                <a:gd name="T1" fmla="*/ 2147483647 h 8"/>
                <a:gd name="T2" fmla="*/ 2147483647 w 19"/>
                <a:gd name="T3" fmla="*/ 0 h 8"/>
                <a:gd name="T4" fmla="*/ 2147483647 w 19"/>
                <a:gd name="T5" fmla="*/ 0 h 8"/>
                <a:gd name="T6" fmla="*/ 2147483647 w 19"/>
                <a:gd name="T7" fmla="*/ 2147483647 h 8"/>
                <a:gd name="T8" fmla="*/ 0 w 19"/>
                <a:gd name="T9" fmla="*/ 2147483647 h 8"/>
                <a:gd name="T10" fmla="*/ 0 w 19"/>
                <a:gd name="T11" fmla="*/ 2147483647 h 8"/>
                <a:gd name="T12" fmla="*/ 0 w 19"/>
                <a:gd name="T13" fmla="*/ 2147483647 h 8"/>
                <a:gd name="T14" fmla="*/ 0 w 19"/>
                <a:gd name="T15" fmla="*/ 2147483647 h 8"/>
                <a:gd name="T16" fmla="*/ 2147483647 w 19"/>
                <a:gd name="T17" fmla="*/ 2147483647 h 8"/>
                <a:gd name="T18" fmla="*/ 2147483647 w 19"/>
                <a:gd name="T19" fmla="*/ 2147483647 h 8"/>
                <a:gd name="T20" fmla="*/ 2147483647 w 19"/>
                <a:gd name="T21" fmla="*/ 2147483647 h 8"/>
                <a:gd name="T22" fmla="*/ 2147483647 w 19"/>
                <a:gd name="T23" fmla="*/ 2147483647 h 8"/>
                <a:gd name="T24" fmla="*/ 2147483647 w 19"/>
                <a:gd name="T25" fmla="*/ 2147483647 h 8"/>
                <a:gd name="T26" fmla="*/ 2147483647 w 19"/>
                <a:gd name="T27" fmla="*/ 2147483647 h 8"/>
                <a:gd name="T28" fmla="*/ 2147483647 w 19"/>
                <a:gd name="T29" fmla="*/ 0 h 8"/>
                <a:gd name="T30" fmla="*/ 2147483647 w 19"/>
                <a:gd name="T31" fmla="*/ 2147483647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8"/>
                <a:gd name="T50" fmla="*/ 19 w 19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8">
                  <a:moveTo>
                    <a:pt x="12" y="8"/>
                  </a:moveTo>
                  <a:lnTo>
                    <a:pt x="12" y="0"/>
                  </a:lnTo>
                  <a:lnTo>
                    <a:pt x="5" y="0"/>
                  </a:lnTo>
                  <a:lnTo>
                    <a:pt x="5" y="8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2" y="0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2" name="Freeform 189"/>
            <p:cNvSpPr>
              <a:spLocks/>
            </p:cNvSpPr>
            <p:nvPr/>
          </p:nvSpPr>
          <p:spPr bwMode="auto">
            <a:xfrm>
              <a:off x="1754188" y="5294313"/>
              <a:ext cx="19050" cy="26987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0 h 15"/>
                <a:gd name="T10" fmla="*/ 2147483647 w 12"/>
                <a:gd name="T11" fmla="*/ 0 h 15"/>
                <a:gd name="T12" fmla="*/ 2147483647 w 12"/>
                <a:gd name="T13" fmla="*/ 0 h 15"/>
                <a:gd name="T14" fmla="*/ 0 w 12"/>
                <a:gd name="T15" fmla="*/ 0 h 15"/>
                <a:gd name="T16" fmla="*/ 0 w 12"/>
                <a:gd name="T17" fmla="*/ 0 h 15"/>
                <a:gd name="T18" fmla="*/ 0 w 12"/>
                <a:gd name="T19" fmla="*/ 2147483647 h 15"/>
                <a:gd name="T20" fmla="*/ 0 w 12"/>
                <a:gd name="T21" fmla="*/ 2147483647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2147483647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12" y="15"/>
                  </a:moveTo>
                  <a:lnTo>
                    <a:pt x="12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2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3" name="Freeform 190"/>
            <p:cNvSpPr>
              <a:spLocks/>
            </p:cNvSpPr>
            <p:nvPr/>
          </p:nvSpPr>
          <p:spPr bwMode="auto">
            <a:xfrm>
              <a:off x="1868488" y="5245100"/>
              <a:ext cx="74612" cy="49213"/>
            </a:xfrm>
            <a:custGeom>
              <a:avLst/>
              <a:gdLst>
                <a:gd name="T0" fmla="*/ 0 w 46"/>
                <a:gd name="T1" fmla="*/ 2147483647 h 28"/>
                <a:gd name="T2" fmla="*/ 0 w 46"/>
                <a:gd name="T3" fmla="*/ 2147483647 h 28"/>
                <a:gd name="T4" fmla="*/ 0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2147483647 w 46"/>
                <a:gd name="T15" fmla="*/ 2147483647 h 28"/>
                <a:gd name="T16" fmla="*/ 2147483647 w 46"/>
                <a:gd name="T17" fmla="*/ 2147483647 h 28"/>
                <a:gd name="T18" fmla="*/ 2147483647 w 46"/>
                <a:gd name="T19" fmla="*/ 2147483647 h 28"/>
                <a:gd name="T20" fmla="*/ 2147483647 w 46"/>
                <a:gd name="T21" fmla="*/ 2147483647 h 28"/>
                <a:gd name="T22" fmla="*/ 2147483647 w 46"/>
                <a:gd name="T23" fmla="*/ 2147483647 h 28"/>
                <a:gd name="T24" fmla="*/ 2147483647 w 46"/>
                <a:gd name="T25" fmla="*/ 2147483647 h 28"/>
                <a:gd name="T26" fmla="*/ 2147483647 w 46"/>
                <a:gd name="T27" fmla="*/ 2147483647 h 28"/>
                <a:gd name="T28" fmla="*/ 2147483647 w 46"/>
                <a:gd name="T29" fmla="*/ 2147483647 h 28"/>
                <a:gd name="T30" fmla="*/ 2147483647 w 46"/>
                <a:gd name="T31" fmla="*/ 2147483647 h 28"/>
                <a:gd name="T32" fmla="*/ 2147483647 w 46"/>
                <a:gd name="T33" fmla="*/ 2147483647 h 28"/>
                <a:gd name="T34" fmla="*/ 2147483647 w 46"/>
                <a:gd name="T35" fmla="*/ 2147483647 h 28"/>
                <a:gd name="T36" fmla="*/ 2147483647 w 46"/>
                <a:gd name="T37" fmla="*/ 2147483647 h 28"/>
                <a:gd name="T38" fmla="*/ 2147483647 w 46"/>
                <a:gd name="T39" fmla="*/ 2147483647 h 28"/>
                <a:gd name="T40" fmla="*/ 2147483647 w 46"/>
                <a:gd name="T41" fmla="*/ 2147483647 h 28"/>
                <a:gd name="T42" fmla="*/ 2147483647 w 46"/>
                <a:gd name="T43" fmla="*/ 2147483647 h 28"/>
                <a:gd name="T44" fmla="*/ 2147483647 w 46"/>
                <a:gd name="T45" fmla="*/ 0 h 28"/>
                <a:gd name="T46" fmla="*/ 2147483647 w 46"/>
                <a:gd name="T47" fmla="*/ 0 h 28"/>
                <a:gd name="T48" fmla="*/ 2147483647 w 46"/>
                <a:gd name="T49" fmla="*/ 2147483647 h 28"/>
                <a:gd name="T50" fmla="*/ 2147483647 w 46"/>
                <a:gd name="T51" fmla="*/ 2147483647 h 28"/>
                <a:gd name="T52" fmla="*/ 2147483647 w 46"/>
                <a:gd name="T53" fmla="*/ 0 h 28"/>
                <a:gd name="T54" fmla="*/ 2147483647 w 46"/>
                <a:gd name="T55" fmla="*/ 2147483647 h 28"/>
                <a:gd name="T56" fmla="*/ 2147483647 w 46"/>
                <a:gd name="T57" fmla="*/ 2147483647 h 28"/>
                <a:gd name="T58" fmla="*/ 2147483647 w 46"/>
                <a:gd name="T59" fmla="*/ 2147483647 h 28"/>
                <a:gd name="T60" fmla="*/ 2147483647 w 46"/>
                <a:gd name="T61" fmla="*/ 2147483647 h 28"/>
                <a:gd name="T62" fmla="*/ 2147483647 w 46"/>
                <a:gd name="T63" fmla="*/ 2147483647 h 28"/>
                <a:gd name="T64" fmla="*/ 2147483647 w 46"/>
                <a:gd name="T65" fmla="*/ 2147483647 h 28"/>
                <a:gd name="T66" fmla="*/ 2147483647 w 46"/>
                <a:gd name="T67" fmla="*/ 2147483647 h 28"/>
                <a:gd name="T68" fmla="*/ 2147483647 w 46"/>
                <a:gd name="T69" fmla="*/ 2147483647 h 28"/>
                <a:gd name="T70" fmla="*/ 2147483647 w 46"/>
                <a:gd name="T71" fmla="*/ 2147483647 h 28"/>
                <a:gd name="T72" fmla="*/ 2147483647 w 46"/>
                <a:gd name="T73" fmla="*/ 2147483647 h 28"/>
                <a:gd name="T74" fmla="*/ 2147483647 w 46"/>
                <a:gd name="T75" fmla="*/ 2147483647 h 28"/>
                <a:gd name="T76" fmla="*/ 2147483647 w 46"/>
                <a:gd name="T77" fmla="*/ 2147483647 h 28"/>
                <a:gd name="T78" fmla="*/ 0 w 46"/>
                <a:gd name="T79" fmla="*/ 2147483647 h 28"/>
                <a:gd name="T80" fmla="*/ 0 w 46"/>
                <a:gd name="T81" fmla="*/ 2147483647 h 28"/>
                <a:gd name="T82" fmla="*/ 0 w 46"/>
                <a:gd name="T83" fmla="*/ 2147483647 h 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"/>
                <a:gd name="T127" fmla="*/ 0 h 28"/>
                <a:gd name="T128" fmla="*/ 46 w 46"/>
                <a:gd name="T129" fmla="*/ 28 h 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" h="28">
                  <a:moveTo>
                    <a:pt x="0" y="22"/>
                  </a:moveTo>
                  <a:lnTo>
                    <a:pt x="0" y="22"/>
                  </a:lnTo>
                  <a:lnTo>
                    <a:pt x="0" y="28"/>
                  </a:lnTo>
                  <a:lnTo>
                    <a:pt x="7" y="22"/>
                  </a:lnTo>
                  <a:lnTo>
                    <a:pt x="14" y="22"/>
                  </a:lnTo>
                  <a:lnTo>
                    <a:pt x="19" y="22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4" name="Freeform 191"/>
            <p:cNvSpPr>
              <a:spLocks/>
            </p:cNvSpPr>
            <p:nvPr/>
          </p:nvSpPr>
          <p:spPr bwMode="auto">
            <a:xfrm>
              <a:off x="2087563" y="5191125"/>
              <a:ext cx="11112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0 h 8"/>
                <a:gd name="T6" fmla="*/ 0 w 7"/>
                <a:gd name="T7" fmla="*/ 0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8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5" name="Freeform 192"/>
            <p:cNvSpPr>
              <a:spLocks/>
            </p:cNvSpPr>
            <p:nvPr/>
          </p:nvSpPr>
          <p:spPr bwMode="auto">
            <a:xfrm>
              <a:off x="1712913" y="5176838"/>
              <a:ext cx="417512" cy="261937"/>
            </a:xfrm>
            <a:custGeom>
              <a:avLst/>
              <a:gdLst>
                <a:gd name="T0" fmla="*/ 2147483647 w 260"/>
                <a:gd name="T1" fmla="*/ 0 h 147"/>
                <a:gd name="T2" fmla="*/ 0 w 260"/>
                <a:gd name="T3" fmla="*/ 2147483647 h 147"/>
                <a:gd name="T4" fmla="*/ 0 w 260"/>
                <a:gd name="T5" fmla="*/ 2147483647 h 147"/>
                <a:gd name="T6" fmla="*/ 0 w 260"/>
                <a:gd name="T7" fmla="*/ 2147483647 h 147"/>
                <a:gd name="T8" fmla="*/ 0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2147483647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2147483647 h 147"/>
                <a:gd name="T42" fmla="*/ 2147483647 w 260"/>
                <a:gd name="T43" fmla="*/ 2147483647 h 147"/>
                <a:gd name="T44" fmla="*/ 2147483647 w 260"/>
                <a:gd name="T45" fmla="*/ 2147483647 h 147"/>
                <a:gd name="T46" fmla="*/ 2147483647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2147483647 w 260"/>
                <a:gd name="T67" fmla="*/ 2147483647 h 147"/>
                <a:gd name="T68" fmla="*/ 2147483647 w 260"/>
                <a:gd name="T69" fmla="*/ 2147483647 h 147"/>
                <a:gd name="T70" fmla="*/ 2147483647 w 260"/>
                <a:gd name="T71" fmla="*/ 2147483647 h 147"/>
                <a:gd name="T72" fmla="*/ 2147483647 w 260"/>
                <a:gd name="T73" fmla="*/ 2147483647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2147483647 h 147"/>
                <a:gd name="T98" fmla="*/ 2147483647 w 260"/>
                <a:gd name="T99" fmla="*/ 2147483647 h 147"/>
                <a:gd name="T100" fmla="*/ 2147483647 w 260"/>
                <a:gd name="T101" fmla="*/ 0 h 1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147"/>
                <a:gd name="T155" fmla="*/ 260 w 260"/>
                <a:gd name="T156" fmla="*/ 147 h 1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147">
                  <a:moveTo>
                    <a:pt x="116" y="0"/>
                  </a:moveTo>
                  <a:lnTo>
                    <a:pt x="260" y="0"/>
                  </a:lnTo>
                  <a:lnTo>
                    <a:pt x="260" y="147"/>
                  </a:lnTo>
                  <a:lnTo>
                    <a:pt x="0" y="147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8"/>
                  </a:lnTo>
                  <a:lnTo>
                    <a:pt x="6" y="8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6" y="16"/>
                  </a:lnTo>
                  <a:lnTo>
                    <a:pt x="33" y="22"/>
                  </a:lnTo>
                  <a:lnTo>
                    <a:pt x="33" y="30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0" y="38"/>
                  </a:lnTo>
                  <a:lnTo>
                    <a:pt x="13" y="38"/>
                  </a:lnTo>
                  <a:lnTo>
                    <a:pt x="13" y="44"/>
                  </a:lnTo>
                  <a:lnTo>
                    <a:pt x="20" y="44"/>
                  </a:lnTo>
                  <a:lnTo>
                    <a:pt x="26" y="44"/>
                  </a:lnTo>
                  <a:lnTo>
                    <a:pt x="26" y="52"/>
                  </a:lnTo>
                  <a:lnTo>
                    <a:pt x="33" y="60"/>
                  </a:lnTo>
                  <a:lnTo>
                    <a:pt x="38" y="60"/>
                  </a:lnTo>
                  <a:lnTo>
                    <a:pt x="38" y="66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45" y="60"/>
                  </a:lnTo>
                  <a:lnTo>
                    <a:pt x="45" y="52"/>
                  </a:lnTo>
                  <a:lnTo>
                    <a:pt x="52" y="52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65" y="44"/>
                  </a:lnTo>
                  <a:lnTo>
                    <a:pt x="65" y="52"/>
                  </a:lnTo>
                  <a:lnTo>
                    <a:pt x="72" y="44"/>
                  </a:lnTo>
                  <a:lnTo>
                    <a:pt x="65" y="44"/>
                  </a:lnTo>
                  <a:lnTo>
                    <a:pt x="58" y="38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65" y="38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4" y="30"/>
                  </a:lnTo>
                  <a:lnTo>
                    <a:pt x="111" y="22"/>
                  </a:lnTo>
                  <a:lnTo>
                    <a:pt x="111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30" y="16"/>
                  </a:lnTo>
                  <a:lnTo>
                    <a:pt x="130" y="8"/>
                  </a:lnTo>
                  <a:lnTo>
                    <a:pt x="123" y="8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6" name="Freeform 193"/>
            <p:cNvSpPr>
              <a:spLocks noEditPoints="1"/>
            </p:cNvSpPr>
            <p:nvPr/>
          </p:nvSpPr>
          <p:spPr bwMode="auto">
            <a:xfrm>
              <a:off x="1712913" y="4662488"/>
              <a:ext cx="417512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0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0 w 260"/>
                <a:gd name="T41" fmla="*/ 2147483647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2147483647 h 145"/>
                <a:gd name="T48" fmla="*/ 2147483647 w 260"/>
                <a:gd name="T49" fmla="*/ 0 h 145"/>
                <a:gd name="T50" fmla="*/ 2147483647 w 260"/>
                <a:gd name="T51" fmla="*/ 0 h 145"/>
                <a:gd name="T52" fmla="*/ 2147483647 w 260"/>
                <a:gd name="T53" fmla="*/ 0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5"/>
                <a:gd name="T179" fmla="*/ 260 w 260"/>
                <a:gd name="T180" fmla="*/ 145 h 1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5">
                  <a:moveTo>
                    <a:pt x="149" y="145"/>
                  </a:moveTo>
                  <a:lnTo>
                    <a:pt x="111" y="145"/>
                  </a:lnTo>
                  <a:lnTo>
                    <a:pt x="111" y="139"/>
                  </a:lnTo>
                  <a:lnTo>
                    <a:pt x="116" y="139"/>
                  </a:lnTo>
                  <a:lnTo>
                    <a:pt x="123" y="139"/>
                  </a:lnTo>
                  <a:lnTo>
                    <a:pt x="130" y="139"/>
                  </a:lnTo>
                  <a:lnTo>
                    <a:pt x="130" y="131"/>
                  </a:lnTo>
                  <a:lnTo>
                    <a:pt x="136" y="131"/>
                  </a:lnTo>
                  <a:lnTo>
                    <a:pt x="136" y="139"/>
                  </a:lnTo>
                  <a:lnTo>
                    <a:pt x="143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5" y="139"/>
                  </a:lnTo>
                  <a:lnTo>
                    <a:pt x="149" y="145"/>
                  </a:lnTo>
                  <a:close/>
                  <a:moveTo>
                    <a:pt x="0" y="131"/>
                  </a:moveTo>
                  <a:lnTo>
                    <a:pt x="0" y="87"/>
                  </a:lnTo>
                  <a:lnTo>
                    <a:pt x="6" y="87"/>
                  </a:lnTo>
                  <a:lnTo>
                    <a:pt x="6" y="95"/>
                  </a:lnTo>
                  <a:lnTo>
                    <a:pt x="13" y="95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33" y="87"/>
                  </a:lnTo>
                  <a:lnTo>
                    <a:pt x="33" y="95"/>
                  </a:lnTo>
                  <a:lnTo>
                    <a:pt x="38" y="95"/>
                  </a:lnTo>
                  <a:lnTo>
                    <a:pt x="45" y="95"/>
                  </a:lnTo>
                  <a:lnTo>
                    <a:pt x="52" y="101"/>
                  </a:lnTo>
                  <a:lnTo>
                    <a:pt x="58" y="101"/>
                  </a:lnTo>
                  <a:lnTo>
                    <a:pt x="52" y="101"/>
                  </a:lnTo>
                  <a:lnTo>
                    <a:pt x="45" y="101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3" y="123"/>
                  </a:lnTo>
                  <a:lnTo>
                    <a:pt x="26" y="131"/>
                  </a:lnTo>
                  <a:lnTo>
                    <a:pt x="20" y="131"/>
                  </a:lnTo>
                  <a:lnTo>
                    <a:pt x="13" y="131"/>
                  </a:lnTo>
                  <a:lnTo>
                    <a:pt x="6" y="131"/>
                  </a:lnTo>
                  <a:lnTo>
                    <a:pt x="0" y="131"/>
                  </a:lnTo>
                  <a:close/>
                  <a:moveTo>
                    <a:pt x="84" y="0"/>
                  </a:moveTo>
                  <a:lnTo>
                    <a:pt x="91" y="0"/>
                  </a:lnTo>
                  <a:lnTo>
                    <a:pt x="84" y="0"/>
                  </a:lnTo>
                  <a:close/>
                  <a:moveTo>
                    <a:pt x="104" y="0"/>
                  </a:moveTo>
                  <a:lnTo>
                    <a:pt x="136" y="0"/>
                  </a:lnTo>
                  <a:lnTo>
                    <a:pt x="130" y="8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16" y="0"/>
                  </a:lnTo>
                  <a:lnTo>
                    <a:pt x="111" y="0"/>
                  </a:lnTo>
                  <a:lnTo>
                    <a:pt x="104" y="0"/>
                  </a:lnTo>
                  <a:close/>
                  <a:moveTo>
                    <a:pt x="143" y="0"/>
                  </a:moveTo>
                  <a:lnTo>
                    <a:pt x="162" y="0"/>
                  </a:lnTo>
                  <a:lnTo>
                    <a:pt x="162" y="8"/>
                  </a:lnTo>
                  <a:lnTo>
                    <a:pt x="155" y="8"/>
                  </a:lnTo>
                  <a:lnTo>
                    <a:pt x="149" y="8"/>
                  </a:lnTo>
                  <a:lnTo>
                    <a:pt x="143" y="0"/>
                  </a:lnTo>
                  <a:close/>
                  <a:moveTo>
                    <a:pt x="260" y="109"/>
                  </a:moveTo>
                  <a:lnTo>
                    <a:pt x="260" y="131"/>
                  </a:lnTo>
                  <a:lnTo>
                    <a:pt x="260" y="123"/>
                  </a:lnTo>
                  <a:lnTo>
                    <a:pt x="253" y="123"/>
                  </a:lnTo>
                  <a:lnTo>
                    <a:pt x="253" y="117"/>
                  </a:lnTo>
                  <a:lnTo>
                    <a:pt x="253" y="109"/>
                  </a:lnTo>
                  <a:lnTo>
                    <a:pt x="260" y="109"/>
                  </a:lnTo>
                  <a:close/>
                  <a:moveTo>
                    <a:pt x="260" y="131"/>
                  </a:moveTo>
                  <a:lnTo>
                    <a:pt x="260" y="139"/>
                  </a:lnTo>
                  <a:lnTo>
                    <a:pt x="260" y="131"/>
                  </a:lnTo>
                  <a:close/>
                  <a:moveTo>
                    <a:pt x="162" y="22"/>
                  </a:moveTo>
                  <a:lnTo>
                    <a:pt x="168" y="30"/>
                  </a:lnTo>
                  <a:lnTo>
                    <a:pt x="175" y="30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8" y="30"/>
                  </a:lnTo>
                  <a:lnTo>
                    <a:pt x="194" y="30"/>
                  </a:lnTo>
                  <a:lnTo>
                    <a:pt x="201" y="30"/>
                  </a:lnTo>
                  <a:lnTo>
                    <a:pt x="207" y="30"/>
                  </a:lnTo>
                  <a:lnTo>
                    <a:pt x="214" y="30"/>
                  </a:lnTo>
                  <a:lnTo>
                    <a:pt x="221" y="30"/>
                  </a:lnTo>
                  <a:lnTo>
                    <a:pt x="227" y="30"/>
                  </a:lnTo>
                  <a:lnTo>
                    <a:pt x="227" y="36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0" y="30"/>
                  </a:lnTo>
                  <a:lnTo>
                    <a:pt x="246" y="30"/>
                  </a:lnTo>
                  <a:lnTo>
                    <a:pt x="253" y="30"/>
                  </a:lnTo>
                  <a:lnTo>
                    <a:pt x="260" y="30"/>
                  </a:lnTo>
                  <a:lnTo>
                    <a:pt x="260" y="73"/>
                  </a:lnTo>
                  <a:lnTo>
                    <a:pt x="253" y="73"/>
                  </a:lnTo>
                  <a:lnTo>
                    <a:pt x="253" y="66"/>
                  </a:lnTo>
                  <a:lnTo>
                    <a:pt x="246" y="66"/>
                  </a:lnTo>
                  <a:lnTo>
                    <a:pt x="240" y="58"/>
                  </a:lnTo>
                  <a:lnTo>
                    <a:pt x="233" y="58"/>
                  </a:lnTo>
                  <a:lnTo>
                    <a:pt x="227" y="58"/>
                  </a:lnTo>
                  <a:lnTo>
                    <a:pt x="221" y="58"/>
                  </a:lnTo>
                  <a:lnTo>
                    <a:pt x="214" y="51"/>
                  </a:lnTo>
                  <a:lnTo>
                    <a:pt x="207" y="51"/>
                  </a:lnTo>
                  <a:lnTo>
                    <a:pt x="201" y="51"/>
                  </a:lnTo>
                  <a:lnTo>
                    <a:pt x="201" y="44"/>
                  </a:lnTo>
                  <a:lnTo>
                    <a:pt x="194" y="44"/>
                  </a:lnTo>
                  <a:lnTo>
                    <a:pt x="194" y="51"/>
                  </a:lnTo>
                  <a:lnTo>
                    <a:pt x="188" y="51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75" y="44"/>
                  </a:lnTo>
                  <a:lnTo>
                    <a:pt x="168" y="44"/>
                  </a:lnTo>
                  <a:lnTo>
                    <a:pt x="162" y="36"/>
                  </a:lnTo>
                  <a:lnTo>
                    <a:pt x="162" y="30"/>
                  </a:lnTo>
                  <a:lnTo>
                    <a:pt x="162" y="22"/>
                  </a:lnTo>
                  <a:close/>
                  <a:moveTo>
                    <a:pt x="149" y="14"/>
                  </a:moveTo>
                  <a:lnTo>
                    <a:pt x="155" y="14"/>
                  </a:lnTo>
                  <a:lnTo>
                    <a:pt x="162" y="22"/>
                  </a:lnTo>
                  <a:lnTo>
                    <a:pt x="155" y="22"/>
                  </a:lnTo>
                  <a:lnTo>
                    <a:pt x="149" y="14"/>
                  </a:lnTo>
                  <a:close/>
                  <a:moveTo>
                    <a:pt x="143" y="14"/>
                  </a:moveTo>
                  <a:lnTo>
                    <a:pt x="149" y="8"/>
                  </a:lnTo>
                  <a:lnTo>
                    <a:pt x="149" y="14"/>
                  </a:lnTo>
                  <a:lnTo>
                    <a:pt x="143" y="1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7" name="Freeform 194"/>
            <p:cNvSpPr>
              <a:spLocks/>
            </p:cNvSpPr>
            <p:nvPr/>
          </p:nvSpPr>
          <p:spPr bwMode="auto">
            <a:xfrm>
              <a:off x="1890713" y="4894263"/>
              <a:ext cx="71437" cy="25400"/>
            </a:xfrm>
            <a:custGeom>
              <a:avLst/>
              <a:gdLst>
                <a:gd name="T0" fmla="*/ 2147483647 w 44"/>
                <a:gd name="T1" fmla="*/ 2147483647 h 14"/>
                <a:gd name="T2" fmla="*/ 0 w 44"/>
                <a:gd name="T3" fmla="*/ 2147483647 h 14"/>
                <a:gd name="T4" fmla="*/ 0 w 44"/>
                <a:gd name="T5" fmla="*/ 2147483647 h 14"/>
                <a:gd name="T6" fmla="*/ 0 w 44"/>
                <a:gd name="T7" fmla="*/ 2147483647 h 14"/>
                <a:gd name="T8" fmla="*/ 0 w 44"/>
                <a:gd name="T9" fmla="*/ 2147483647 h 14"/>
                <a:gd name="T10" fmla="*/ 2147483647 w 44"/>
                <a:gd name="T11" fmla="*/ 2147483647 h 14"/>
                <a:gd name="T12" fmla="*/ 2147483647 w 44"/>
                <a:gd name="T13" fmla="*/ 2147483647 h 14"/>
                <a:gd name="T14" fmla="*/ 2147483647 w 44"/>
                <a:gd name="T15" fmla="*/ 2147483647 h 14"/>
                <a:gd name="T16" fmla="*/ 2147483647 w 44"/>
                <a:gd name="T17" fmla="*/ 2147483647 h 14"/>
                <a:gd name="T18" fmla="*/ 2147483647 w 44"/>
                <a:gd name="T19" fmla="*/ 2147483647 h 14"/>
                <a:gd name="T20" fmla="*/ 2147483647 w 44"/>
                <a:gd name="T21" fmla="*/ 2147483647 h 14"/>
                <a:gd name="T22" fmla="*/ 2147483647 w 44"/>
                <a:gd name="T23" fmla="*/ 2147483647 h 14"/>
                <a:gd name="T24" fmla="*/ 2147483647 w 44"/>
                <a:gd name="T25" fmla="*/ 0 h 14"/>
                <a:gd name="T26" fmla="*/ 2147483647 w 44"/>
                <a:gd name="T27" fmla="*/ 0 h 14"/>
                <a:gd name="T28" fmla="*/ 2147483647 w 44"/>
                <a:gd name="T29" fmla="*/ 2147483647 h 14"/>
                <a:gd name="T30" fmla="*/ 2147483647 w 44"/>
                <a:gd name="T31" fmla="*/ 2147483647 h 14"/>
                <a:gd name="T32" fmla="*/ 2147483647 w 44"/>
                <a:gd name="T33" fmla="*/ 0 h 14"/>
                <a:gd name="T34" fmla="*/ 2147483647 w 44"/>
                <a:gd name="T35" fmla="*/ 0 h 14"/>
                <a:gd name="T36" fmla="*/ 2147483647 w 44"/>
                <a:gd name="T37" fmla="*/ 0 h 14"/>
                <a:gd name="T38" fmla="*/ 2147483647 w 44"/>
                <a:gd name="T39" fmla="*/ 2147483647 h 14"/>
                <a:gd name="T40" fmla="*/ 2147483647 w 44"/>
                <a:gd name="T41" fmla="*/ 2147483647 h 14"/>
                <a:gd name="T42" fmla="*/ 2147483647 w 44"/>
                <a:gd name="T43" fmla="*/ 2147483647 h 14"/>
                <a:gd name="T44" fmla="*/ 2147483647 w 44"/>
                <a:gd name="T45" fmla="*/ 2147483647 h 14"/>
                <a:gd name="T46" fmla="*/ 2147483647 w 44"/>
                <a:gd name="T47" fmla="*/ 2147483647 h 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4"/>
                <a:gd name="T73" fmla="*/ 0 h 14"/>
                <a:gd name="T74" fmla="*/ 44 w 44"/>
                <a:gd name="T75" fmla="*/ 14 h 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4" h="14">
                  <a:moveTo>
                    <a:pt x="38" y="14"/>
                  </a:moveTo>
                  <a:lnTo>
                    <a:pt x="0" y="1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38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8" name="Freeform 195"/>
            <p:cNvSpPr>
              <a:spLocks/>
            </p:cNvSpPr>
            <p:nvPr/>
          </p:nvSpPr>
          <p:spPr bwMode="auto">
            <a:xfrm>
              <a:off x="1712913" y="4816475"/>
              <a:ext cx="93662" cy="77788"/>
            </a:xfrm>
            <a:custGeom>
              <a:avLst/>
              <a:gdLst>
                <a:gd name="T0" fmla="*/ 0 w 58"/>
                <a:gd name="T1" fmla="*/ 2147483647 h 44"/>
                <a:gd name="T2" fmla="*/ 0 w 58"/>
                <a:gd name="T3" fmla="*/ 0 h 44"/>
                <a:gd name="T4" fmla="*/ 0 w 58"/>
                <a:gd name="T5" fmla="*/ 0 h 44"/>
                <a:gd name="T6" fmla="*/ 0 w 58"/>
                <a:gd name="T7" fmla="*/ 0 h 44"/>
                <a:gd name="T8" fmla="*/ 2147483647 w 58"/>
                <a:gd name="T9" fmla="*/ 0 h 44"/>
                <a:gd name="T10" fmla="*/ 2147483647 w 58"/>
                <a:gd name="T11" fmla="*/ 0 h 44"/>
                <a:gd name="T12" fmla="*/ 2147483647 w 58"/>
                <a:gd name="T13" fmla="*/ 0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2147483647 w 58"/>
                <a:gd name="T23" fmla="*/ 2147483647 h 44"/>
                <a:gd name="T24" fmla="*/ 2147483647 w 58"/>
                <a:gd name="T25" fmla="*/ 2147483647 h 44"/>
                <a:gd name="T26" fmla="*/ 2147483647 w 58"/>
                <a:gd name="T27" fmla="*/ 2147483647 h 44"/>
                <a:gd name="T28" fmla="*/ 2147483647 w 58"/>
                <a:gd name="T29" fmla="*/ 0 h 44"/>
                <a:gd name="T30" fmla="*/ 2147483647 w 58"/>
                <a:gd name="T31" fmla="*/ 0 h 44"/>
                <a:gd name="T32" fmla="*/ 2147483647 w 58"/>
                <a:gd name="T33" fmla="*/ 0 h 44"/>
                <a:gd name="T34" fmla="*/ 2147483647 w 58"/>
                <a:gd name="T35" fmla="*/ 0 h 44"/>
                <a:gd name="T36" fmla="*/ 2147483647 w 58"/>
                <a:gd name="T37" fmla="*/ 0 h 44"/>
                <a:gd name="T38" fmla="*/ 2147483647 w 58"/>
                <a:gd name="T39" fmla="*/ 2147483647 h 44"/>
                <a:gd name="T40" fmla="*/ 2147483647 w 58"/>
                <a:gd name="T41" fmla="*/ 2147483647 h 44"/>
                <a:gd name="T42" fmla="*/ 2147483647 w 58"/>
                <a:gd name="T43" fmla="*/ 2147483647 h 44"/>
                <a:gd name="T44" fmla="*/ 2147483647 w 58"/>
                <a:gd name="T45" fmla="*/ 2147483647 h 44"/>
                <a:gd name="T46" fmla="*/ 2147483647 w 58"/>
                <a:gd name="T47" fmla="*/ 2147483647 h 44"/>
                <a:gd name="T48" fmla="*/ 2147483647 w 58"/>
                <a:gd name="T49" fmla="*/ 2147483647 h 44"/>
                <a:gd name="T50" fmla="*/ 2147483647 w 58"/>
                <a:gd name="T51" fmla="*/ 2147483647 h 44"/>
                <a:gd name="T52" fmla="*/ 2147483647 w 58"/>
                <a:gd name="T53" fmla="*/ 2147483647 h 44"/>
                <a:gd name="T54" fmla="*/ 2147483647 w 58"/>
                <a:gd name="T55" fmla="*/ 2147483647 h 44"/>
                <a:gd name="T56" fmla="*/ 2147483647 w 58"/>
                <a:gd name="T57" fmla="*/ 2147483647 h 44"/>
                <a:gd name="T58" fmla="*/ 2147483647 w 58"/>
                <a:gd name="T59" fmla="*/ 2147483647 h 44"/>
                <a:gd name="T60" fmla="*/ 2147483647 w 58"/>
                <a:gd name="T61" fmla="*/ 2147483647 h 44"/>
                <a:gd name="T62" fmla="*/ 2147483647 w 58"/>
                <a:gd name="T63" fmla="*/ 2147483647 h 44"/>
                <a:gd name="T64" fmla="*/ 2147483647 w 58"/>
                <a:gd name="T65" fmla="*/ 2147483647 h 44"/>
                <a:gd name="T66" fmla="*/ 2147483647 w 58"/>
                <a:gd name="T67" fmla="*/ 2147483647 h 44"/>
                <a:gd name="T68" fmla="*/ 2147483647 w 58"/>
                <a:gd name="T69" fmla="*/ 2147483647 h 44"/>
                <a:gd name="T70" fmla="*/ 2147483647 w 58"/>
                <a:gd name="T71" fmla="*/ 2147483647 h 44"/>
                <a:gd name="T72" fmla="*/ 2147483647 w 58"/>
                <a:gd name="T73" fmla="*/ 2147483647 h 44"/>
                <a:gd name="T74" fmla="*/ 2147483647 w 58"/>
                <a:gd name="T75" fmla="*/ 2147483647 h 44"/>
                <a:gd name="T76" fmla="*/ 2147483647 w 58"/>
                <a:gd name="T77" fmla="*/ 2147483647 h 44"/>
                <a:gd name="T78" fmla="*/ 2147483647 w 58"/>
                <a:gd name="T79" fmla="*/ 2147483647 h 44"/>
                <a:gd name="T80" fmla="*/ 2147483647 w 58"/>
                <a:gd name="T81" fmla="*/ 2147483647 h 44"/>
                <a:gd name="T82" fmla="*/ 2147483647 w 58"/>
                <a:gd name="T83" fmla="*/ 2147483647 h 44"/>
                <a:gd name="T84" fmla="*/ 2147483647 w 58"/>
                <a:gd name="T85" fmla="*/ 2147483647 h 44"/>
                <a:gd name="T86" fmla="*/ 2147483647 w 58"/>
                <a:gd name="T87" fmla="*/ 2147483647 h 44"/>
                <a:gd name="T88" fmla="*/ 2147483647 w 58"/>
                <a:gd name="T89" fmla="*/ 2147483647 h 44"/>
                <a:gd name="T90" fmla="*/ 2147483647 w 58"/>
                <a:gd name="T91" fmla="*/ 2147483647 h 44"/>
                <a:gd name="T92" fmla="*/ 2147483647 w 58"/>
                <a:gd name="T93" fmla="*/ 2147483647 h 44"/>
                <a:gd name="T94" fmla="*/ 2147483647 w 58"/>
                <a:gd name="T95" fmla="*/ 2147483647 h 44"/>
                <a:gd name="T96" fmla="*/ 2147483647 w 58"/>
                <a:gd name="T97" fmla="*/ 2147483647 h 44"/>
                <a:gd name="T98" fmla="*/ 2147483647 w 58"/>
                <a:gd name="T99" fmla="*/ 2147483647 h 44"/>
                <a:gd name="T100" fmla="*/ 2147483647 w 58"/>
                <a:gd name="T101" fmla="*/ 2147483647 h 44"/>
                <a:gd name="T102" fmla="*/ 2147483647 w 58"/>
                <a:gd name="T103" fmla="*/ 2147483647 h 44"/>
                <a:gd name="T104" fmla="*/ 2147483647 w 58"/>
                <a:gd name="T105" fmla="*/ 2147483647 h 44"/>
                <a:gd name="T106" fmla="*/ 2147483647 w 58"/>
                <a:gd name="T107" fmla="*/ 2147483647 h 44"/>
                <a:gd name="T108" fmla="*/ 2147483647 w 58"/>
                <a:gd name="T109" fmla="*/ 2147483647 h 44"/>
                <a:gd name="T110" fmla="*/ 2147483647 w 58"/>
                <a:gd name="T111" fmla="*/ 2147483647 h 44"/>
                <a:gd name="T112" fmla="*/ 2147483647 w 58"/>
                <a:gd name="T113" fmla="*/ 2147483647 h 44"/>
                <a:gd name="T114" fmla="*/ 2147483647 w 58"/>
                <a:gd name="T115" fmla="*/ 2147483647 h 44"/>
                <a:gd name="T116" fmla="*/ 2147483647 w 58"/>
                <a:gd name="T117" fmla="*/ 2147483647 h 44"/>
                <a:gd name="T118" fmla="*/ 2147483647 w 58"/>
                <a:gd name="T119" fmla="*/ 2147483647 h 44"/>
                <a:gd name="T120" fmla="*/ 2147483647 w 58"/>
                <a:gd name="T121" fmla="*/ 2147483647 h 44"/>
                <a:gd name="T122" fmla="*/ 0 w 58"/>
                <a:gd name="T123" fmla="*/ 2147483647 h 44"/>
                <a:gd name="T124" fmla="*/ 0 w 58"/>
                <a:gd name="T125" fmla="*/ 2147483647 h 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"/>
                <a:gd name="T190" fmla="*/ 0 h 44"/>
                <a:gd name="T191" fmla="*/ 58 w 58"/>
                <a:gd name="T192" fmla="*/ 44 h 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" h="44">
                  <a:moveTo>
                    <a:pt x="0" y="4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38" y="8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8" y="14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30"/>
                  </a:lnTo>
                  <a:lnTo>
                    <a:pt x="45" y="30"/>
                  </a:lnTo>
                  <a:lnTo>
                    <a:pt x="45" y="36"/>
                  </a:lnTo>
                  <a:lnTo>
                    <a:pt x="38" y="36"/>
                  </a:lnTo>
                  <a:lnTo>
                    <a:pt x="33" y="36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9" name="Freeform 196"/>
            <p:cNvSpPr>
              <a:spLocks/>
            </p:cNvSpPr>
            <p:nvPr/>
          </p:nvSpPr>
          <p:spPr bwMode="auto">
            <a:xfrm>
              <a:off x="1847850" y="4662488"/>
              <a:ext cx="11113" cy="1587"/>
            </a:xfrm>
            <a:custGeom>
              <a:avLst/>
              <a:gdLst>
                <a:gd name="T0" fmla="*/ 0 w 7"/>
                <a:gd name="T1" fmla="*/ 0 h 1553"/>
                <a:gd name="T2" fmla="*/ 2147483647 w 7"/>
                <a:gd name="T3" fmla="*/ 0 h 1553"/>
                <a:gd name="T4" fmla="*/ 2147483647 w 7"/>
                <a:gd name="T5" fmla="*/ 0 h 1553"/>
                <a:gd name="T6" fmla="*/ 0 w 7"/>
                <a:gd name="T7" fmla="*/ 0 h 1553"/>
                <a:gd name="T8" fmla="*/ 0 w 7"/>
                <a:gd name="T9" fmla="*/ 0 h 1553"/>
                <a:gd name="T10" fmla="*/ 0 w 7"/>
                <a:gd name="T11" fmla="*/ 0 h 15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53"/>
                <a:gd name="T20" fmla="*/ 7 w 7"/>
                <a:gd name="T21" fmla="*/ 1553 h 15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53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0" name="Freeform 197"/>
            <p:cNvSpPr>
              <a:spLocks/>
            </p:cNvSpPr>
            <p:nvPr/>
          </p:nvSpPr>
          <p:spPr bwMode="auto">
            <a:xfrm>
              <a:off x="1879600" y="4662488"/>
              <a:ext cx="52388" cy="12700"/>
            </a:xfrm>
            <a:custGeom>
              <a:avLst/>
              <a:gdLst>
                <a:gd name="T0" fmla="*/ 0 w 32"/>
                <a:gd name="T1" fmla="*/ 0 h 8"/>
                <a:gd name="T2" fmla="*/ 2147483647 w 32"/>
                <a:gd name="T3" fmla="*/ 0 h 8"/>
                <a:gd name="T4" fmla="*/ 2147483647 w 32"/>
                <a:gd name="T5" fmla="*/ 0 h 8"/>
                <a:gd name="T6" fmla="*/ 2147483647 w 32"/>
                <a:gd name="T7" fmla="*/ 0 h 8"/>
                <a:gd name="T8" fmla="*/ 2147483647 w 32"/>
                <a:gd name="T9" fmla="*/ 0 h 8"/>
                <a:gd name="T10" fmla="*/ 2147483647 w 32"/>
                <a:gd name="T11" fmla="*/ 2147483647 h 8"/>
                <a:gd name="T12" fmla="*/ 2147483647 w 32"/>
                <a:gd name="T13" fmla="*/ 2147483647 h 8"/>
                <a:gd name="T14" fmla="*/ 2147483647 w 32"/>
                <a:gd name="T15" fmla="*/ 2147483647 h 8"/>
                <a:gd name="T16" fmla="*/ 2147483647 w 32"/>
                <a:gd name="T17" fmla="*/ 0 h 8"/>
                <a:gd name="T18" fmla="*/ 2147483647 w 32"/>
                <a:gd name="T19" fmla="*/ 0 h 8"/>
                <a:gd name="T20" fmla="*/ 2147483647 w 32"/>
                <a:gd name="T21" fmla="*/ 0 h 8"/>
                <a:gd name="T22" fmla="*/ 2147483647 w 32"/>
                <a:gd name="T23" fmla="*/ 0 h 8"/>
                <a:gd name="T24" fmla="*/ 2147483647 w 32"/>
                <a:gd name="T25" fmla="*/ 0 h 8"/>
                <a:gd name="T26" fmla="*/ 2147483647 w 32"/>
                <a:gd name="T27" fmla="*/ 0 h 8"/>
                <a:gd name="T28" fmla="*/ 2147483647 w 32"/>
                <a:gd name="T29" fmla="*/ 0 h 8"/>
                <a:gd name="T30" fmla="*/ 0 w 32"/>
                <a:gd name="T31" fmla="*/ 0 h 8"/>
                <a:gd name="T32" fmla="*/ 0 w 32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8"/>
                <a:gd name="T53" fmla="*/ 32 w 32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8">
                  <a:moveTo>
                    <a:pt x="0" y="0"/>
                  </a:moveTo>
                  <a:lnTo>
                    <a:pt x="32" y="0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1" name="Freeform 198"/>
            <p:cNvSpPr>
              <a:spLocks/>
            </p:cNvSpPr>
            <p:nvPr/>
          </p:nvSpPr>
          <p:spPr bwMode="auto">
            <a:xfrm>
              <a:off x="1943100" y="4662488"/>
              <a:ext cx="30163" cy="12700"/>
            </a:xfrm>
            <a:custGeom>
              <a:avLst/>
              <a:gdLst>
                <a:gd name="T0" fmla="*/ 0 w 19"/>
                <a:gd name="T1" fmla="*/ 0 h 8"/>
                <a:gd name="T2" fmla="*/ 2147483647 w 19"/>
                <a:gd name="T3" fmla="*/ 0 h 8"/>
                <a:gd name="T4" fmla="*/ 2147483647 w 19"/>
                <a:gd name="T5" fmla="*/ 0 h 8"/>
                <a:gd name="T6" fmla="*/ 2147483647 w 19"/>
                <a:gd name="T7" fmla="*/ 0 h 8"/>
                <a:gd name="T8" fmla="*/ 2147483647 w 19"/>
                <a:gd name="T9" fmla="*/ 2147483647 h 8"/>
                <a:gd name="T10" fmla="*/ 2147483647 w 19"/>
                <a:gd name="T11" fmla="*/ 2147483647 h 8"/>
                <a:gd name="T12" fmla="*/ 2147483647 w 19"/>
                <a:gd name="T13" fmla="*/ 2147483647 h 8"/>
                <a:gd name="T14" fmla="*/ 2147483647 w 19"/>
                <a:gd name="T15" fmla="*/ 2147483647 h 8"/>
                <a:gd name="T16" fmla="*/ 2147483647 w 19"/>
                <a:gd name="T17" fmla="*/ 2147483647 h 8"/>
                <a:gd name="T18" fmla="*/ 2147483647 w 19"/>
                <a:gd name="T19" fmla="*/ 2147483647 h 8"/>
                <a:gd name="T20" fmla="*/ 0 w 19"/>
                <a:gd name="T21" fmla="*/ 0 h 8"/>
                <a:gd name="T22" fmla="*/ 0 w 19"/>
                <a:gd name="T23" fmla="*/ 0 h 8"/>
                <a:gd name="T24" fmla="*/ 0 w 19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"/>
                <a:gd name="T40" fmla="*/ 0 h 8"/>
                <a:gd name="T41" fmla="*/ 19 w 19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" h="8">
                  <a:moveTo>
                    <a:pt x="0" y="0"/>
                  </a:moveTo>
                  <a:lnTo>
                    <a:pt x="19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2" name="Freeform 199"/>
            <p:cNvSpPr>
              <a:spLocks/>
            </p:cNvSpPr>
            <p:nvPr/>
          </p:nvSpPr>
          <p:spPr bwMode="auto">
            <a:xfrm>
              <a:off x="2119313" y="4856163"/>
              <a:ext cx="11112" cy="38100"/>
            </a:xfrm>
            <a:custGeom>
              <a:avLst/>
              <a:gdLst>
                <a:gd name="T0" fmla="*/ 2147483647 w 7"/>
                <a:gd name="T1" fmla="*/ 0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2147483647 w 7"/>
                <a:gd name="T7" fmla="*/ 2147483647 h 22"/>
                <a:gd name="T8" fmla="*/ 0 w 7"/>
                <a:gd name="T9" fmla="*/ 2147483647 h 22"/>
                <a:gd name="T10" fmla="*/ 0 w 7"/>
                <a:gd name="T11" fmla="*/ 2147483647 h 22"/>
                <a:gd name="T12" fmla="*/ 0 w 7"/>
                <a:gd name="T13" fmla="*/ 2147483647 h 22"/>
                <a:gd name="T14" fmla="*/ 0 w 7"/>
                <a:gd name="T15" fmla="*/ 2147483647 h 22"/>
                <a:gd name="T16" fmla="*/ 0 w 7"/>
                <a:gd name="T17" fmla="*/ 0 h 22"/>
                <a:gd name="T18" fmla="*/ 2147483647 w 7"/>
                <a:gd name="T19" fmla="*/ 0 h 22"/>
                <a:gd name="T20" fmla="*/ 2147483647 w 7"/>
                <a:gd name="T21" fmla="*/ 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22"/>
                <a:gd name="T35" fmla="*/ 7 w 7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22">
                  <a:moveTo>
                    <a:pt x="7" y="0"/>
                  </a:moveTo>
                  <a:lnTo>
                    <a:pt x="7" y="22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3" name="Rectangle 200"/>
            <p:cNvSpPr>
              <a:spLocks noChangeArrowheads="1"/>
            </p:cNvSpPr>
            <p:nvPr/>
          </p:nvSpPr>
          <p:spPr bwMode="auto">
            <a:xfrm>
              <a:off x="2130425" y="4894263"/>
              <a:ext cx="1588" cy="142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04" name="Freeform 201"/>
            <p:cNvSpPr>
              <a:spLocks/>
            </p:cNvSpPr>
            <p:nvPr/>
          </p:nvSpPr>
          <p:spPr bwMode="auto">
            <a:xfrm>
              <a:off x="1973263" y="4700588"/>
              <a:ext cx="157162" cy="90487"/>
            </a:xfrm>
            <a:custGeom>
              <a:avLst/>
              <a:gdLst>
                <a:gd name="T0" fmla="*/ 2147483647 w 98"/>
                <a:gd name="T1" fmla="*/ 2147483647 h 51"/>
                <a:gd name="T2" fmla="*/ 2147483647 w 98"/>
                <a:gd name="T3" fmla="*/ 2147483647 h 51"/>
                <a:gd name="T4" fmla="*/ 2147483647 w 98"/>
                <a:gd name="T5" fmla="*/ 2147483647 h 51"/>
                <a:gd name="T6" fmla="*/ 2147483647 w 98"/>
                <a:gd name="T7" fmla="*/ 0 h 51"/>
                <a:gd name="T8" fmla="*/ 2147483647 w 98"/>
                <a:gd name="T9" fmla="*/ 2147483647 h 51"/>
                <a:gd name="T10" fmla="*/ 2147483647 w 98"/>
                <a:gd name="T11" fmla="*/ 2147483647 h 51"/>
                <a:gd name="T12" fmla="*/ 2147483647 w 98"/>
                <a:gd name="T13" fmla="*/ 2147483647 h 51"/>
                <a:gd name="T14" fmla="*/ 2147483647 w 98"/>
                <a:gd name="T15" fmla="*/ 2147483647 h 51"/>
                <a:gd name="T16" fmla="*/ 2147483647 w 98"/>
                <a:gd name="T17" fmla="*/ 2147483647 h 51"/>
                <a:gd name="T18" fmla="*/ 2147483647 w 98"/>
                <a:gd name="T19" fmla="*/ 2147483647 h 51"/>
                <a:gd name="T20" fmla="*/ 2147483647 w 98"/>
                <a:gd name="T21" fmla="*/ 2147483647 h 51"/>
                <a:gd name="T22" fmla="*/ 2147483647 w 98"/>
                <a:gd name="T23" fmla="*/ 2147483647 h 51"/>
                <a:gd name="T24" fmla="*/ 2147483647 w 98"/>
                <a:gd name="T25" fmla="*/ 2147483647 h 51"/>
                <a:gd name="T26" fmla="*/ 2147483647 w 98"/>
                <a:gd name="T27" fmla="*/ 2147483647 h 51"/>
                <a:gd name="T28" fmla="*/ 2147483647 w 98"/>
                <a:gd name="T29" fmla="*/ 2147483647 h 51"/>
                <a:gd name="T30" fmla="*/ 2147483647 w 98"/>
                <a:gd name="T31" fmla="*/ 2147483647 h 51"/>
                <a:gd name="T32" fmla="*/ 2147483647 w 98"/>
                <a:gd name="T33" fmla="*/ 2147483647 h 51"/>
                <a:gd name="T34" fmla="*/ 2147483647 w 98"/>
                <a:gd name="T35" fmla="*/ 2147483647 h 51"/>
                <a:gd name="T36" fmla="*/ 2147483647 w 98"/>
                <a:gd name="T37" fmla="*/ 2147483647 h 51"/>
                <a:gd name="T38" fmla="*/ 2147483647 w 98"/>
                <a:gd name="T39" fmla="*/ 2147483647 h 51"/>
                <a:gd name="T40" fmla="*/ 2147483647 w 98"/>
                <a:gd name="T41" fmla="*/ 2147483647 h 51"/>
                <a:gd name="T42" fmla="*/ 2147483647 w 98"/>
                <a:gd name="T43" fmla="*/ 2147483647 h 51"/>
                <a:gd name="T44" fmla="*/ 2147483647 w 98"/>
                <a:gd name="T45" fmla="*/ 2147483647 h 51"/>
                <a:gd name="T46" fmla="*/ 2147483647 w 98"/>
                <a:gd name="T47" fmla="*/ 2147483647 h 51"/>
                <a:gd name="T48" fmla="*/ 2147483647 w 98"/>
                <a:gd name="T49" fmla="*/ 2147483647 h 51"/>
                <a:gd name="T50" fmla="*/ 2147483647 w 98"/>
                <a:gd name="T51" fmla="*/ 2147483647 h 51"/>
                <a:gd name="T52" fmla="*/ 2147483647 w 98"/>
                <a:gd name="T53" fmla="*/ 2147483647 h 51"/>
                <a:gd name="T54" fmla="*/ 2147483647 w 98"/>
                <a:gd name="T55" fmla="*/ 2147483647 h 51"/>
                <a:gd name="T56" fmla="*/ 2147483647 w 98"/>
                <a:gd name="T57" fmla="*/ 2147483647 h 51"/>
                <a:gd name="T58" fmla="*/ 2147483647 w 98"/>
                <a:gd name="T59" fmla="*/ 2147483647 h 51"/>
                <a:gd name="T60" fmla="*/ 2147483647 w 98"/>
                <a:gd name="T61" fmla="*/ 2147483647 h 51"/>
                <a:gd name="T62" fmla="*/ 2147483647 w 98"/>
                <a:gd name="T63" fmla="*/ 2147483647 h 51"/>
                <a:gd name="T64" fmla="*/ 2147483647 w 98"/>
                <a:gd name="T65" fmla="*/ 2147483647 h 51"/>
                <a:gd name="T66" fmla="*/ 2147483647 w 98"/>
                <a:gd name="T67" fmla="*/ 2147483647 h 51"/>
                <a:gd name="T68" fmla="*/ 2147483647 w 98"/>
                <a:gd name="T69" fmla="*/ 2147483647 h 51"/>
                <a:gd name="T70" fmla="*/ 2147483647 w 98"/>
                <a:gd name="T71" fmla="*/ 2147483647 h 51"/>
                <a:gd name="T72" fmla="*/ 2147483647 w 98"/>
                <a:gd name="T73" fmla="*/ 2147483647 h 51"/>
                <a:gd name="T74" fmla="*/ 0 w 98"/>
                <a:gd name="T75" fmla="*/ 2147483647 h 51"/>
                <a:gd name="T76" fmla="*/ 0 w 98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8"/>
                <a:gd name="T118" fmla="*/ 0 h 51"/>
                <a:gd name="T119" fmla="*/ 98 w 98"/>
                <a:gd name="T120" fmla="*/ 51 h 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8" h="51">
                  <a:moveTo>
                    <a:pt x="0" y="0"/>
                  </a:move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6" y="8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45" y="8"/>
                  </a:lnTo>
                  <a:lnTo>
                    <a:pt x="52" y="8"/>
                  </a:lnTo>
                  <a:lnTo>
                    <a:pt x="59" y="8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8" y="8"/>
                  </a:lnTo>
                  <a:lnTo>
                    <a:pt x="98" y="51"/>
                  </a:lnTo>
                  <a:lnTo>
                    <a:pt x="91" y="51"/>
                  </a:lnTo>
                  <a:lnTo>
                    <a:pt x="91" y="44"/>
                  </a:lnTo>
                  <a:lnTo>
                    <a:pt x="84" y="44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2" y="29"/>
                  </a:lnTo>
                  <a:lnTo>
                    <a:pt x="45" y="29"/>
                  </a:lnTo>
                  <a:lnTo>
                    <a:pt x="39" y="29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5" name="Freeform 202"/>
            <p:cNvSpPr>
              <a:spLocks/>
            </p:cNvSpPr>
            <p:nvPr/>
          </p:nvSpPr>
          <p:spPr bwMode="auto">
            <a:xfrm>
              <a:off x="1952625" y="4686300"/>
              <a:ext cx="20638" cy="14288"/>
            </a:xfrm>
            <a:custGeom>
              <a:avLst/>
              <a:gdLst>
                <a:gd name="T0" fmla="*/ 0 w 13"/>
                <a:gd name="T1" fmla="*/ 0 h 8"/>
                <a:gd name="T2" fmla="*/ 2147483647 w 13"/>
                <a:gd name="T3" fmla="*/ 0 h 8"/>
                <a:gd name="T4" fmla="*/ 2147483647 w 13"/>
                <a:gd name="T5" fmla="*/ 0 h 8"/>
                <a:gd name="T6" fmla="*/ 2147483647 w 13"/>
                <a:gd name="T7" fmla="*/ 0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0 w 13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8"/>
                <a:gd name="T38" fmla="*/ 13 w 1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8">
                  <a:moveTo>
                    <a:pt x="0" y="0"/>
                  </a:moveTo>
                  <a:lnTo>
                    <a:pt x="6" y="0"/>
                  </a:lnTo>
                  <a:lnTo>
                    <a:pt x="13" y="8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6" name="Freeform 203"/>
            <p:cNvSpPr>
              <a:spLocks/>
            </p:cNvSpPr>
            <p:nvPr/>
          </p:nvSpPr>
          <p:spPr bwMode="auto">
            <a:xfrm>
              <a:off x="1943100" y="4675188"/>
              <a:ext cx="9525" cy="11112"/>
            </a:xfrm>
            <a:custGeom>
              <a:avLst/>
              <a:gdLst>
                <a:gd name="T0" fmla="*/ 0 w 6"/>
                <a:gd name="T1" fmla="*/ 2147483647 h 6"/>
                <a:gd name="T2" fmla="*/ 2147483647 w 6"/>
                <a:gd name="T3" fmla="*/ 0 h 6"/>
                <a:gd name="T4" fmla="*/ 2147483647 w 6"/>
                <a:gd name="T5" fmla="*/ 0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0 w 6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6"/>
                <a:gd name="T20" fmla="*/ 6 w 6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6">
                  <a:moveTo>
                    <a:pt x="0" y="6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7" name="Freeform 204"/>
            <p:cNvSpPr>
              <a:spLocks noEditPoints="1"/>
            </p:cNvSpPr>
            <p:nvPr/>
          </p:nvSpPr>
          <p:spPr bwMode="auto">
            <a:xfrm>
              <a:off x="1712913" y="4919663"/>
              <a:ext cx="417512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0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0 w 260"/>
                <a:gd name="T41" fmla="*/ 2147483647 h 145"/>
                <a:gd name="T42" fmla="*/ 0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0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0 w 260"/>
                <a:gd name="T115" fmla="*/ 2147483647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0"/>
                <a:gd name="T175" fmla="*/ 0 h 145"/>
                <a:gd name="T176" fmla="*/ 260 w 260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0" h="145">
                  <a:moveTo>
                    <a:pt x="97" y="131"/>
                  </a:moveTo>
                  <a:lnTo>
                    <a:pt x="97" y="124"/>
                  </a:lnTo>
                  <a:lnTo>
                    <a:pt x="104" y="124"/>
                  </a:lnTo>
                  <a:lnTo>
                    <a:pt x="104" y="117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1" y="109"/>
                  </a:lnTo>
                  <a:lnTo>
                    <a:pt x="84" y="109"/>
                  </a:lnTo>
                  <a:lnTo>
                    <a:pt x="77" y="109"/>
                  </a:lnTo>
                  <a:lnTo>
                    <a:pt x="84" y="117"/>
                  </a:lnTo>
                  <a:lnTo>
                    <a:pt x="84" y="124"/>
                  </a:lnTo>
                  <a:lnTo>
                    <a:pt x="91" y="124"/>
                  </a:lnTo>
                  <a:lnTo>
                    <a:pt x="97" y="131"/>
                  </a:lnTo>
                  <a:close/>
                  <a:moveTo>
                    <a:pt x="116" y="88"/>
                  </a:moveTo>
                  <a:lnTo>
                    <a:pt x="116" y="95"/>
                  </a:lnTo>
                  <a:lnTo>
                    <a:pt x="123" y="95"/>
                  </a:lnTo>
                  <a:lnTo>
                    <a:pt x="130" y="95"/>
                  </a:lnTo>
                  <a:lnTo>
                    <a:pt x="136" y="88"/>
                  </a:lnTo>
                  <a:lnTo>
                    <a:pt x="130" y="88"/>
                  </a:lnTo>
                  <a:lnTo>
                    <a:pt x="136" y="88"/>
                  </a:lnTo>
                  <a:lnTo>
                    <a:pt x="136" y="80"/>
                  </a:lnTo>
                  <a:lnTo>
                    <a:pt x="136" y="73"/>
                  </a:lnTo>
                  <a:lnTo>
                    <a:pt x="143" y="73"/>
                  </a:lnTo>
                  <a:lnTo>
                    <a:pt x="136" y="66"/>
                  </a:lnTo>
                  <a:lnTo>
                    <a:pt x="130" y="66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11" y="66"/>
                  </a:lnTo>
                  <a:lnTo>
                    <a:pt x="111" y="73"/>
                  </a:lnTo>
                  <a:lnTo>
                    <a:pt x="111" y="80"/>
                  </a:lnTo>
                  <a:lnTo>
                    <a:pt x="116" y="80"/>
                  </a:lnTo>
                  <a:lnTo>
                    <a:pt x="116" y="88"/>
                  </a:lnTo>
                  <a:close/>
                  <a:moveTo>
                    <a:pt x="84" y="88"/>
                  </a:moveTo>
                  <a:lnTo>
                    <a:pt x="84" y="95"/>
                  </a:lnTo>
                  <a:lnTo>
                    <a:pt x="91" y="95"/>
                  </a:lnTo>
                  <a:lnTo>
                    <a:pt x="97" y="88"/>
                  </a:lnTo>
                  <a:lnTo>
                    <a:pt x="91" y="88"/>
                  </a:lnTo>
                  <a:lnTo>
                    <a:pt x="84" y="88"/>
                  </a:lnTo>
                  <a:close/>
                  <a:moveTo>
                    <a:pt x="136" y="8"/>
                  </a:moveTo>
                  <a:lnTo>
                    <a:pt x="136" y="0"/>
                  </a:lnTo>
                  <a:lnTo>
                    <a:pt x="130" y="0"/>
                  </a:lnTo>
                  <a:lnTo>
                    <a:pt x="123" y="0"/>
                  </a:lnTo>
                  <a:lnTo>
                    <a:pt x="116" y="8"/>
                  </a:lnTo>
                  <a:lnTo>
                    <a:pt x="111" y="14"/>
                  </a:lnTo>
                  <a:lnTo>
                    <a:pt x="116" y="14"/>
                  </a:lnTo>
                  <a:lnTo>
                    <a:pt x="123" y="14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1" y="22"/>
                  </a:lnTo>
                  <a:lnTo>
                    <a:pt x="104" y="22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1" y="36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23" y="30"/>
                  </a:lnTo>
                  <a:lnTo>
                    <a:pt x="130" y="30"/>
                  </a:lnTo>
                  <a:lnTo>
                    <a:pt x="136" y="30"/>
                  </a:lnTo>
                  <a:lnTo>
                    <a:pt x="136" y="22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36" y="8"/>
                  </a:lnTo>
                  <a:close/>
                  <a:moveTo>
                    <a:pt x="0" y="44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30"/>
                  </a:lnTo>
                  <a:lnTo>
                    <a:pt x="20" y="30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38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2" y="8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49" y="0"/>
                  </a:lnTo>
                  <a:lnTo>
                    <a:pt x="143" y="0"/>
                  </a:lnTo>
                  <a:lnTo>
                    <a:pt x="143" y="8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8" y="22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36"/>
                  </a:lnTo>
                  <a:lnTo>
                    <a:pt x="194" y="44"/>
                  </a:lnTo>
                  <a:lnTo>
                    <a:pt x="194" y="52"/>
                  </a:lnTo>
                  <a:lnTo>
                    <a:pt x="201" y="52"/>
                  </a:lnTo>
                  <a:lnTo>
                    <a:pt x="194" y="52"/>
                  </a:lnTo>
                  <a:lnTo>
                    <a:pt x="201" y="58"/>
                  </a:lnTo>
                  <a:lnTo>
                    <a:pt x="207" y="58"/>
                  </a:lnTo>
                  <a:lnTo>
                    <a:pt x="207" y="52"/>
                  </a:lnTo>
                  <a:lnTo>
                    <a:pt x="214" y="52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5"/>
                  </a:lnTo>
                  <a:lnTo>
                    <a:pt x="246" y="95"/>
                  </a:lnTo>
                  <a:lnTo>
                    <a:pt x="246" y="102"/>
                  </a:lnTo>
                  <a:lnTo>
                    <a:pt x="253" y="102"/>
                  </a:lnTo>
                  <a:lnTo>
                    <a:pt x="260" y="102"/>
                  </a:lnTo>
                  <a:lnTo>
                    <a:pt x="260" y="145"/>
                  </a:lnTo>
                  <a:lnTo>
                    <a:pt x="116" y="145"/>
                  </a:lnTo>
                  <a:lnTo>
                    <a:pt x="123" y="145"/>
                  </a:lnTo>
                  <a:lnTo>
                    <a:pt x="130" y="145"/>
                  </a:lnTo>
                  <a:lnTo>
                    <a:pt x="136" y="139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1" y="139"/>
                  </a:lnTo>
                  <a:lnTo>
                    <a:pt x="116" y="145"/>
                  </a:lnTo>
                  <a:lnTo>
                    <a:pt x="111" y="145"/>
                  </a:lnTo>
                  <a:lnTo>
                    <a:pt x="104" y="145"/>
                  </a:lnTo>
                  <a:lnTo>
                    <a:pt x="104" y="139"/>
                  </a:lnTo>
                  <a:lnTo>
                    <a:pt x="111" y="139"/>
                  </a:lnTo>
                  <a:lnTo>
                    <a:pt x="104" y="139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7" y="139"/>
                  </a:lnTo>
                  <a:lnTo>
                    <a:pt x="77" y="131"/>
                  </a:lnTo>
                  <a:lnTo>
                    <a:pt x="72" y="131"/>
                  </a:lnTo>
                  <a:lnTo>
                    <a:pt x="65" y="131"/>
                  </a:lnTo>
                  <a:lnTo>
                    <a:pt x="65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8" y="117"/>
                  </a:lnTo>
                  <a:lnTo>
                    <a:pt x="38" y="109"/>
                  </a:lnTo>
                  <a:lnTo>
                    <a:pt x="38" y="102"/>
                  </a:lnTo>
                  <a:lnTo>
                    <a:pt x="38" y="95"/>
                  </a:lnTo>
                  <a:lnTo>
                    <a:pt x="38" y="88"/>
                  </a:lnTo>
                  <a:lnTo>
                    <a:pt x="33" y="80"/>
                  </a:lnTo>
                  <a:lnTo>
                    <a:pt x="26" y="80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58"/>
                  </a:lnTo>
                  <a:lnTo>
                    <a:pt x="38" y="58"/>
                  </a:lnTo>
                  <a:lnTo>
                    <a:pt x="38" y="52"/>
                  </a:lnTo>
                  <a:lnTo>
                    <a:pt x="33" y="52"/>
                  </a:lnTo>
                  <a:lnTo>
                    <a:pt x="33" y="44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8" name="Freeform 206"/>
            <p:cNvSpPr>
              <a:spLocks/>
            </p:cNvSpPr>
            <p:nvPr/>
          </p:nvSpPr>
          <p:spPr bwMode="auto">
            <a:xfrm>
              <a:off x="1836738" y="5113338"/>
              <a:ext cx="42862" cy="38100"/>
            </a:xfrm>
            <a:custGeom>
              <a:avLst/>
              <a:gdLst>
                <a:gd name="T0" fmla="*/ 2147483647 w 27"/>
                <a:gd name="T1" fmla="*/ 2147483647 h 22"/>
                <a:gd name="T2" fmla="*/ 2147483647 w 27"/>
                <a:gd name="T3" fmla="*/ 2147483647 h 22"/>
                <a:gd name="T4" fmla="*/ 2147483647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0 h 22"/>
                <a:gd name="T16" fmla="*/ 2147483647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0 h 22"/>
                <a:gd name="T32" fmla="*/ 2147483647 w 27"/>
                <a:gd name="T33" fmla="*/ 0 h 22"/>
                <a:gd name="T34" fmla="*/ 0 w 27"/>
                <a:gd name="T35" fmla="*/ 0 h 22"/>
                <a:gd name="T36" fmla="*/ 2147483647 w 27"/>
                <a:gd name="T37" fmla="*/ 2147483647 h 22"/>
                <a:gd name="T38" fmla="*/ 2147483647 w 27"/>
                <a:gd name="T39" fmla="*/ 2147483647 h 22"/>
                <a:gd name="T40" fmla="*/ 2147483647 w 27"/>
                <a:gd name="T41" fmla="*/ 2147483647 h 22"/>
                <a:gd name="T42" fmla="*/ 2147483647 w 27"/>
                <a:gd name="T43" fmla="*/ 2147483647 h 22"/>
                <a:gd name="T44" fmla="*/ 2147483647 w 27"/>
                <a:gd name="T45" fmla="*/ 2147483647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"/>
                <a:gd name="T76" fmla="*/ 0 h 22"/>
                <a:gd name="T77" fmla="*/ 27 w 27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" h="22">
                  <a:moveTo>
                    <a:pt x="20" y="22"/>
                  </a:moveTo>
                  <a:lnTo>
                    <a:pt x="20" y="15"/>
                  </a:lnTo>
                  <a:lnTo>
                    <a:pt x="27" y="15"/>
                  </a:lnTo>
                  <a:lnTo>
                    <a:pt x="27" y="8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14" y="15"/>
                  </a:lnTo>
                  <a:lnTo>
                    <a:pt x="2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9" name="Freeform 207"/>
            <p:cNvSpPr>
              <a:spLocks/>
            </p:cNvSpPr>
            <p:nvPr/>
          </p:nvSpPr>
          <p:spPr bwMode="auto">
            <a:xfrm>
              <a:off x="1890713" y="5037138"/>
              <a:ext cx="52387" cy="50800"/>
            </a:xfrm>
            <a:custGeom>
              <a:avLst/>
              <a:gdLst>
                <a:gd name="T0" fmla="*/ 2147483647 w 32"/>
                <a:gd name="T1" fmla="*/ 2147483647 h 29"/>
                <a:gd name="T2" fmla="*/ 2147483647 w 32"/>
                <a:gd name="T3" fmla="*/ 2147483647 h 29"/>
                <a:gd name="T4" fmla="*/ 2147483647 w 32"/>
                <a:gd name="T5" fmla="*/ 2147483647 h 29"/>
                <a:gd name="T6" fmla="*/ 2147483647 w 32"/>
                <a:gd name="T7" fmla="*/ 2147483647 h 29"/>
                <a:gd name="T8" fmla="*/ 2147483647 w 32"/>
                <a:gd name="T9" fmla="*/ 2147483647 h 29"/>
                <a:gd name="T10" fmla="*/ 2147483647 w 32"/>
                <a:gd name="T11" fmla="*/ 2147483647 h 29"/>
                <a:gd name="T12" fmla="*/ 2147483647 w 32"/>
                <a:gd name="T13" fmla="*/ 2147483647 h 29"/>
                <a:gd name="T14" fmla="*/ 2147483647 w 32"/>
                <a:gd name="T15" fmla="*/ 2147483647 h 29"/>
                <a:gd name="T16" fmla="*/ 2147483647 w 32"/>
                <a:gd name="T17" fmla="*/ 2147483647 h 29"/>
                <a:gd name="T18" fmla="*/ 2147483647 w 32"/>
                <a:gd name="T19" fmla="*/ 2147483647 h 29"/>
                <a:gd name="T20" fmla="*/ 2147483647 w 32"/>
                <a:gd name="T21" fmla="*/ 2147483647 h 29"/>
                <a:gd name="T22" fmla="*/ 2147483647 w 32"/>
                <a:gd name="T23" fmla="*/ 2147483647 h 29"/>
                <a:gd name="T24" fmla="*/ 2147483647 w 32"/>
                <a:gd name="T25" fmla="*/ 2147483647 h 29"/>
                <a:gd name="T26" fmla="*/ 2147483647 w 32"/>
                <a:gd name="T27" fmla="*/ 2147483647 h 29"/>
                <a:gd name="T28" fmla="*/ 2147483647 w 32"/>
                <a:gd name="T29" fmla="*/ 2147483647 h 29"/>
                <a:gd name="T30" fmla="*/ 2147483647 w 32"/>
                <a:gd name="T31" fmla="*/ 2147483647 h 29"/>
                <a:gd name="T32" fmla="*/ 2147483647 w 32"/>
                <a:gd name="T33" fmla="*/ 0 h 29"/>
                <a:gd name="T34" fmla="*/ 2147483647 w 32"/>
                <a:gd name="T35" fmla="*/ 0 h 29"/>
                <a:gd name="T36" fmla="*/ 2147483647 w 32"/>
                <a:gd name="T37" fmla="*/ 0 h 29"/>
                <a:gd name="T38" fmla="*/ 2147483647 w 32"/>
                <a:gd name="T39" fmla="*/ 0 h 29"/>
                <a:gd name="T40" fmla="*/ 2147483647 w 32"/>
                <a:gd name="T41" fmla="*/ 0 h 29"/>
                <a:gd name="T42" fmla="*/ 2147483647 w 32"/>
                <a:gd name="T43" fmla="*/ 0 h 29"/>
                <a:gd name="T44" fmla="*/ 2147483647 w 32"/>
                <a:gd name="T45" fmla="*/ 0 h 29"/>
                <a:gd name="T46" fmla="*/ 2147483647 w 32"/>
                <a:gd name="T47" fmla="*/ 0 h 29"/>
                <a:gd name="T48" fmla="*/ 2147483647 w 32"/>
                <a:gd name="T49" fmla="*/ 0 h 29"/>
                <a:gd name="T50" fmla="*/ 2147483647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2147483647 h 29"/>
                <a:gd name="T58" fmla="*/ 0 w 32"/>
                <a:gd name="T59" fmla="*/ 2147483647 h 29"/>
                <a:gd name="T60" fmla="*/ 0 w 32"/>
                <a:gd name="T61" fmla="*/ 2147483647 h 29"/>
                <a:gd name="T62" fmla="*/ 0 w 32"/>
                <a:gd name="T63" fmla="*/ 2147483647 h 29"/>
                <a:gd name="T64" fmla="*/ 0 w 32"/>
                <a:gd name="T65" fmla="*/ 2147483647 h 29"/>
                <a:gd name="T66" fmla="*/ 0 w 32"/>
                <a:gd name="T67" fmla="*/ 2147483647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2147483647 w 32"/>
                <a:gd name="T73" fmla="*/ 2147483647 h 29"/>
                <a:gd name="T74" fmla="*/ 2147483647 w 32"/>
                <a:gd name="T75" fmla="*/ 2147483647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29"/>
                <a:gd name="T116" fmla="*/ 32 w 32"/>
                <a:gd name="T117" fmla="*/ 29 h 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29">
                  <a:moveTo>
                    <a:pt x="5" y="22"/>
                  </a:moveTo>
                  <a:lnTo>
                    <a:pt x="5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14"/>
                  </a:lnTo>
                  <a:lnTo>
                    <a:pt x="25" y="7"/>
                  </a:lnTo>
                  <a:lnTo>
                    <a:pt x="32" y="7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0" name="Freeform 208"/>
            <p:cNvSpPr>
              <a:spLocks/>
            </p:cNvSpPr>
            <p:nvPr/>
          </p:nvSpPr>
          <p:spPr bwMode="auto">
            <a:xfrm>
              <a:off x="1847850" y="5075238"/>
              <a:ext cx="20638" cy="12700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2147483647 h 7"/>
                <a:gd name="T10" fmla="*/ 0 w 13"/>
                <a:gd name="T11" fmla="*/ 2147483647 h 7"/>
                <a:gd name="T12" fmla="*/ 0 w 13"/>
                <a:gd name="T13" fmla="*/ 2147483647 h 7"/>
                <a:gd name="T14" fmla="*/ 0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2147483647 w 13"/>
                <a:gd name="T21" fmla="*/ 0 h 7"/>
                <a:gd name="T22" fmla="*/ 2147483647 w 13"/>
                <a:gd name="T23" fmla="*/ 0 h 7"/>
                <a:gd name="T24" fmla="*/ 2147483647 w 13"/>
                <a:gd name="T25" fmla="*/ 0 h 7"/>
                <a:gd name="T26" fmla="*/ 0 w 13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1" name="Freeform 209"/>
            <p:cNvSpPr>
              <a:spLocks/>
            </p:cNvSpPr>
            <p:nvPr/>
          </p:nvSpPr>
          <p:spPr bwMode="auto">
            <a:xfrm>
              <a:off x="1879600" y="4919663"/>
              <a:ext cx="63500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0 h 36"/>
                <a:gd name="T4" fmla="*/ 2147483647 w 39"/>
                <a:gd name="T5" fmla="*/ 0 h 36"/>
                <a:gd name="T6" fmla="*/ 2147483647 w 39"/>
                <a:gd name="T7" fmla="*/ 0 h 36"/>
                <a:gd name="T8" fmla="*/ 2147483647 w 39"/>
                <a:gd name="T9" fmla="*/ 0 h 36"/>
                <a:gd name="T10" fmla="*/ 2147483647 w 39"/>
                <a:gd name="T11" fmla="*/ 0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2147483647 w 39"/>
                <a:gd name="T39" fmla="*/ 2147483647 h 36"/>
                <a:gd name="T40" fmla="*/ 2147483647 w 39"/>
                <a:gd name="T41" fmla="*/ 2147483647 h 36"/>
                <a:gd name="T42" fmla="*/ 0 w 39"/>
                <a:gd name="T43" fmla="*/ 2147483647 h 36"/>
                <a:gd name="T44" fmla="*/ 0 w 39"/>
                <a:gd name="T45" fmla="*/ 2147483647 h 36"/>
                <a:gd name="T46" fmla="*/ 0 w 39"/>
                <a:gd name="T47" fmla="*/ 2147483647 h 36"/>
                <a:gd name="T48" fmla="*/ 0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2147483647 w 39"/>
                <a:gd name="T67" fmla="*/ 2147483647 h 36"/>
                <a:gd name="T68" fmla="*/ 2147483647 w 39"/>
                <a:gd name="T69" fmla="*/ 2147483647 h 36"/>
                <a:gd name="T70" fmla="*/ 2147483647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2147483647 w 39"/>
                <a:gd name="T81" fmla="*/ 2147483647 h 36"/>
                <a:gd name="T82" fmla="*/ 2147483647 w 39"/>
                <a:gd name="T83" fmla="*/ 2147483647 h 36"/>
                <a:gd name="T84" fmla="*/ 2147483647 w 39"/>
                <a:gd name="T85" fmla="*/ 2147483647 h 36"/>
                <a:gd name="T86" fmla="*/ 2147483647 w 39"/>
                <a:gd name="T87" fmla="*/ 2147483647 h 36"/>
                <a:gd name="T88" fmla="*/ 2147483647 w 39"/>
                <a:gd name="T89" fmla="*/ 2147483647 h 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9"/>
                <a:gd name="T136" fmla="*/ 0 h 36"/>
                <a:gd name="T137" fmla="*/ 39 w 39"/>
                <a:gd name="T138" fmla="*/ 36 h 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9" h="36">
                  <a:moveTo>
                    <a:pt x="32" y="8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7" y="14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12" y="22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36"/>
                  </a:lnTo>
                  <a:lnTo>
                    <a:pt x="12" y="36"/>
                  </a:lnTo>
                  <a:lnTo>
                    <a:pt x="19" y="36"/>
                  </a:lnTo>
                  <a:lnTo>
                    <a:pt x="19" y="30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3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2" name="Freeform 210"/>
            <p:cNvSpPr>
              <a:spLocks/>
            </p:cNvSpPr>
            <p:nvPr/>
          </p:nvSpPr>
          <p:spPr bwMode="auto">
            <a:xfrm>
              <a:off x="1712913" y="4919663"/>
              <a:ext cx="417512" cy="257175"/>
            </a:xfrm>
            <a:custGeom>
              <a:avLst/>
              <a:gdLst>
                <a:gd name="T0" fmla="*/ 0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0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0 w 260"/>
                <a:gd name="T97" fmla="*/ 2147483647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0"/>
                <a:gd name="T148" fmla="*/ 0 h 145"/>
                <a:gd name="T149" fmla="*/ 260 w 26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0" h="145">
                  <a:moveTo>
                    <a:pt x="0" y="44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30"/>
                  </a:lnTo>
                  <a:lnTo>
                    <a:pt x="20" y="30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38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2" y="8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49" y="0"/>
                  </a:lnTo>
                  <a:lnTo>
                    <a:pt x="143" y="0"/>
                  </a:lnTo>
                  <a:lnTo>
                    <a:pt x="143" y="8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8" y="22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36"/>
                  </a:lnTo>
                  <a:lnTo>
                    <a:pt x="194" y="44"/>
                  </a:lnTo>
                  <a:lnTo>
                    <a:pt x="194" y="52"/>
                  </a:lnTo>
                  <a:lnTo>
                    <a:pt x="201" y="52"/>
                  </a:lnTo>
                  <a:lnTo>
                    <a:pt x="194" y="52"/>
                  </a:lnTo>
                  <a:lnTo>
                    <a:pt x="201" y="58"/>
                  </a:lnTo>
                  <a:lnTo>
                    <a:pt x="207" y="58"/>
                  </a:lnTo>
                  <a:lnTo>
                    <a:pt x="207" y="52"/>
                  </a:lnTo>
                  <a:lnTo>
                    <a:pt x="214" y="52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5"/>
                  </a:lnTo>
                  <a:lnTo>
                    <a:pt x="246" y="95"/>
                  </a:lnTo>
                  <a:lnTo>
                    <a:pt x="246" y="102"/>
                  </a:lnTo>
                  <a:lnTo>
                    <a:pt x="253" y="102"/>
                  </a:lnTo>
                  <a:lnTo>
                    <a:pt x="260" y="102"/>
                  </a:lnTo>
                  <a:lnTo>
                    <a:pt x="260" y="145"/>
                  </a:lnTo>
                  <a:lnTo>
                    <a:pt x="116" y="145"/>
                  </a:lnTo>
                  <a:lnTo>
                    <a:pt x="123" y="145"/>
                  </a:lnTo>
                  <a:lnTo>
                    <a:pt x="130" y="145"/>
                  </a:lnTo>
                  <a:lnTo>
                    <a:pt x="136" y="139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1" y="139"/>
                  </a:lnTo>
                  <a:lnTo>
                    <a:pt x="116" y="145"/>
                  </a:lnTo>
                  <a:lnTo>
                    <a:pt x="111" y="145"/>
                  </a:lnTo>
                  <a:lnTo>
                    <a:pt x="104" y="145"/>
                  </a:lnTo>
                  <a:lnTo>
                    <a:pt x="104" y="139"/>
                  </a:lnTo>
                  <a:lnTo>
                    <a:pt x="111" y="139"/>
                  </a:lnTo>
                  <a:lnTo>
                    <a:pt x="104" y="139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7" y="139"/>
                  </a:lnTo>
                  <a:lnTo>
                    <a:pt x="77" y="131"/>
                  </a:lnTo>
                  <a:lnTo>
                    <a:pt x="72" y="131"/>
                  </a:lnTo>
                  <a:lnTo>
                    <a:pt x="65" y="131"/>
                  </a:lnTo>
                  <a:lnTo>
                    <a:pt x="65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8" y="117"/>
                  </a:lnTo>
                  <a:lnTo>
                    <a:pt x="38" y="109"/>
                  </a:lnTo>
                  <a:lnTo>
                    <a:pt x="38" y="102"/>
                  </a:lnTo>
                  <a:lnTo>
                    <a:pt x="38" y="95"/>
                  </a:lnTo>
                  <a:lnTo>
                    <a:pt x="38" y="88"/>
                  </a:lnTo>
                  <a:lnTo>
                    <a:pt x="33" y="80"/>
                  </a:lnTo>
                  <a:lnTo>
                    <a:pt x="26" y="80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58"/>
                  </a:lnTo>
                  <a:lnTo>
                    <a:pt x="38" y="58"/>
                  </a:lnTo>
                  <a:lnTo>
                    <a:pt x="38" y="52"/>
                  </a:lnTo>
                  <a:lnTo>
                    <a:pt x="33" y="52"/>
                  </a:lnTo>
                  <a:lnTo>
                    <a:pt x="33" y="44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3" name="Rectangle 211"/>
            <p:cNvSpPr>
              <a:spLocks noChangeArrowheads="1"/>
            </p:cNvSpPr>
            <p:nvPr/>
          </p:nvSpPr>
          <p:spPr bwMode="auto">
            <a:xfrm>
              <a:off x="1712913" y="6484938"/>
              <a:ext cx="417512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14" name="Rectangle 212"/>
            <p:cNvSpPr>
              <a:spLocks noChangeArrowheads="1"/>
            </p:cNvSpPr>
            <p:nvPr/>
          </p:nvSpPr>
          <p:spPr bwMode="auto">
            <a:xfrm>
              <a:off x="1712913" y="6484938"/>
              <a:ext cx="417512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15" name="Freeform 213"/>
            <p:cNvSpPr>
              <a:spLocks noEditPoints="1"/>
            </p:cNvSpPr>
            <p:nvPr/>
          </p:nvSpPr>
          <p:spPr bwMode="auto">
            <a:xfrm>
              <a:off x="1712913" y="6226175"/>
              <a:ext cx="417512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0 w 260"/>
                <a:gd name="T5" fmla="*/ 2147483647 h 145"/>
                <a:gd name="T6" fmla="*/ 0 w 260"/>
                <a:gd name="T7" fmla="*/ 0 h 145"/>
                <a:gd name="T8" fmla="*/ 2147483647 w 260"/>
                <a:gd name="T9" fmla="*/ 0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0 h 145"/>
                <a:gd name="T86" fmla="*/ 2147483647 w 260"/>
                <a:gd name="T87" fmla="*/ 0 h 145"/>
                <a:gd name="T88" fmla="*/ 2147483647 w 260"/>
                <a:gd name="T89" fmla="*/ 0 h 145"/>
                <a:gd name="T90" fmla="*/ 2147483647 w 260"/>
                <a:gd name="T91" fmla="*/ 0 h 1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0"/>
                <a:gd name="T139" fmla="*/ 0 h 145"/>
                <a:gd name="T140" fmla="*/ 260 w 260"/>
                <a:gd name="T141" fmla="*/ 145 h 1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0" h="145">
                  <a:moveTo>
                    <a:pt x="260" y="79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49" y="0"/>
                  </a:lnTo>
                  <a:lnTo>
                    <a:pt x="149" y="6"/>
                  </a:lnTo>
                  <a:lnTo>
                    <a:pt x="143" y="6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36" y="21"/>
                  </a:lnTo>
                  <a:lnTo>
                    <a:pt x="143" y="28"/>
                  </a:lnTo>
                  <a:lnTo>
                    <a:pt x="136" y="28"/>
                  </a:lnTo>
                  <a:lnTo>
                    <a:pt x="136" y="35"/>
                  </a:lnTo>
                  <a:lnTo>
                    <a:pt x="136" y="43"/>
                  </a:lnTo>
                  <a:lnTo>
                    <a:pt x="136" y="50"/>
                  </a:lnTo>
                  <a:lnTo>
                    <a:pt x="130" y="57"/>
                  </a:lnTo>
                  <a:lnTo>
                    <a:pt x="136" y="57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9" y="65"/>
                  </a:lnTo>
                  <a:lnTo>
                    <a:pt x="149" y="71"/>
                  </a:lnTo>
                  <a:lnTo>
                    <a:pt x="149" y="79"/>
                  </a:lnTo>
                  <a:lnTo>
                    <a:pt x="155" y="71"/>
                  </a:lnTo>
                  <a:lnTo>
                    <a:pt x="162" y="79"/>
                  </a:lnTo>
                  <a:lnTo>
                    <a:pt x="162" y="71"/>
                  </a:lnTo>
                  <a:lnTo>
                    <a:pt x="168" y="71"/>
                  </a:lnTo>
                  <a:lnTo>
                    <a:pt x="175" y="71"/>
                  </a:lnTo>
                  <a:lnTo>
                    <a:pt x="182" y="71"/>
                  </a:lnTo>
                  <a:lnTo>
                    <a:pt x="188" y="71"/>
                  </a:lnTo>
                  <a:lnTo>
                    <a:pt x="194" y="71"/>
                  </a:lnTo>
                  <a:lnTo>
                    <a:pt x="201" y="79"/>
                  </a:lnTo>
                  <a:lnTo>
                    <a:pt x="201" y="71"/>
                  </a:lnTo>
                  <a:lnTo>
                    <a:pt x="207" y="71"/>
                  </a:lnTo>
                  <a:lnTo>
                    <a:pt x="214" y="71"/>
                  </a:lnTo>
                  <a:lnTo>
                    <a:pt x="221" y="71"/>
                  </a:lnTo>
                  <a:lnTo>
                    <a:pt x="227" y="71"/>
                  </a:lnTo>
                  <a:lnTo>
                    <a:pt x="233" y="71"/>
                  </a:lnTo>
                  <a:lnTo>
                    <a:pt x="233" y="79"/>
                  </a:lnTo>
                  <a:lnTo>
                    <a:pt x="240" y="79"/>
                  </a:lnTo>
                  <a:lnTo>
                    <a:pt x="246" y="79"/>
                  </a:lnTo>
                  <a:lnTo>
                    <a:pt x="253" y="79"/>
                  </a:lnTo>
                  <a:lnTo>
                    <a:pt x="260" y="79"/>
                  </a:lnTo>
                  <a:close/>
                  <a:moveTo>
                    <a:pt x="168" y="0"/>
                  </a:moveTo>
                  <a:lnTo>
                    <a:pt x="182" y="0"/>
                  </a:lnTo>
                  <a:lnTo>
                    <a:pt x="175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6" name="Freeform 214"/>
            <p:cNvSpPr>
              <a:spLocks/>
            </p:cNvSpPr>
            <p:nvPr/>
          </p:nvSpPr>
          <p:spPr bwMode="auto">
            <a:xfrm>
              <a:off x="1712913" y="6226175"/>
              <a:ext cx="417512" cy="258763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0"/>
                <a:gd name="T112" fmla="*/ 0 h 145"/>
                <a:gd name="T113" fmla="*/ 260 w 260"/>
                <a:gd name="T114" fmla="*/ 145 h 1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0" h="145">
                  <a:moveTo>
                    <a:pt x="260" y="79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49" y="0"/>
                  </a:lnTo>
                  <a:lnTo>
                    <a:pt x="149" y="6"/>
                  </a:lnTo>
                  <a:lnTo>
                    <a:pt x="143" y="6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36" y="21"/>
                  </a:lnTo>
                  <a:lnTo>
                    <a:pt x="143" y="28"/>
                  </a:lnTo>
                  <a:lnTo>
                    <a:pt x="136" y="28"/>
                  </a:lnTo>
                  <a:lnTo>
                    <a:pt x="136" y="35"/>
                  </a:lnTo>
                  <a:lnTo>
                    <a:pt x="136" y="43"/>
                  </a:lnTo>
                  <a:lnTo>
                    <a:pt x="136" y="50"/>
                  </a:lnTo>
                  <a:lnTo>
                    <a:pt x="130" y="57"/>
                  </a:lnTo>
                  <a:lnTo>
                    <a:pt x="136" y="57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9" y="65"/>
                  </a:lnTo>
                  <a:lnTo>
                    <a:pt x="149" y="71"/>
                  </a:lnTo>
                  <a:lnTo>
                    <a:pt x="149" y="79"/>
                  </a:lnTo>
                  <a:lnTo>
                    <a:pt x="155" y="71"/>
                  </a:lnTo>
                  <a:lnTo>
                    <a:pt x="162" y="79"/>
                  </a:lnTo>
                  <a:lnTo>
                    <a:pt x="162" y="71"/>
                  </a:lnTo>
                  <a:lnTo>
                    <a:pt x="168" y="71"/>
                  </a:lnTo>
                  <a:lnTo>
                    <a:pt x="175" y="71"/>
                  </a:lnTo>
                  <a:lnTo>
                    <a:pt x="182" y="71"/>
                  </a:lnTo>
                  <a:lnTo>
                    <a:pt x="188" y="71"/>
                  </a:lnTo>
                  <a:lnTo>
                    <a:pt x="194" y="71"/>
                  </a:lnTo>
                  <a:lnTo>
                    <a:pt x="201" y="79"/>
                  </a:lnTo>
                  <a:lnTo>
                    <a:pt x="201" y="71"/>
                  </a:lnTo>
                  <a:lnTo>
                    <a:pt x="207" y="71"/>
                  </a:lnTo>
                  <a:lnTo>
                    <a:pt x="214" y="71"/>
                  </a:lnTo>
                  <a:lnTo>
                    <a:pt x="221" y="71"/>
                  </a:lnTo>
                  <a:lnTo>
                    <a:pt x="227" y="71"/>
                  </a:lnTo>
                  <a:lnTo>
                    <a:pt x="233" y="71"/>
                  </a:lnTo>
                  <a:lnTo>
                    <a:pt x="233" y="79"/>
                  </a:lnTo>
                  <a:lnTo>
                    <a:pt x="240" y="79"/>
                  </a:lnTo>
                  <a:lnTo>
                    <a:pt x="246" y="79"/>
                  </a:lnTo>
                  <a:lnTo>
                    <a:pt x="253" y="79"/>
                  </a:lnTo>
                  <a:lnTo>
                    <a:pt x="260" y="7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7" name="Freeform 215"/>
            <p:cNvSpPr>
              <a:spLocks/>
            </p:cNvSpPr>
            <p:nvPr/>
          </p:nvSpPr>
          <p:spPr bwMode="auto">
            <a:xfrm>
              <a:off x="1982788" y="6226175"/>
              <a:ext cx="22225" cy="3175"/>
            </a:xfrm>
            <a:custGeom>
              <a:avLst/>
              <a:gdLst>
                <a:gd name="T0" fmla="*/ 0 w 14"/>
                <a:gd name="T1" fmla="*/ 0 h 1553"/>
                <a:gd name="T2" fmla="*/ 2147483647 w 14"/>
                <a:gd name="T3" fmla="*/ 0 h 1553"/>
                <a:gd name="T4" fmla="*/ 2147483647 w 14"/>
                <a:gd name="T5" fmla="*/ 0 h 1553"/>
                <a:gd name="T6" fmla="*/ 2147483647 w 14"/>
                <a:gd name="T7" fmla="*/ 0 h 1553"/>
                <a:gd name="T8" fmla="*/ 2147483647 w 14"/>
                <a:gd name="T9" fmla="*/ 0 h 1553"/>
                <a:gd name="T10" fmla="*/ 0 w 14"/>
                <a:gd name="T11" fmla="*/ 0 h 1553"/>
                <a:gd name="T12" fmla="*/ 0 w 14"/>
                <a:gd name="T13" fmla="*/ 0 h 1553"/>
                <a:gd name="T14" fmla="*/ 0 w 14"/>
                <a:gd name="T15" fmla="*/ 0 h 15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553"/>
                <a:gd name="T26" fmla="*/ 14 w 14"/>
                <a:gd name="T27" fmla="*/ 1553 h 15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553">
                  <a:moveTo>
                    <a:pt x="0" y="0"/>
                  </a:move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8" name="Freeform 216"/>
            <p:cNvSpPr>
              <a:spLocks noEditPoints="1"/>
            </p:cNvSpPr>
            <p:nvPr/>
          </p:nvSpPr>
          <p:spPr bwMode="auto">
            <a:xfrm>
              <a:off x="1712913" y="5954713"/>
              <a:ext cx="417512" cy="271462"/>
            </a:xfrm>
            <a:custGeom>
              <a:avLst/>
              <a:gdLst>
                <a:gd name="T0" fmla="*/ 2147483647 w 260"/>
                <a:gd name="T1" fmla="*/ 2147483647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0 w 260"/>
                <a:gd name="T19" fmla="*/ 2147483647 h 153"/>
                <a:gd name="T20" fmla="*/ 0 w 260"/>
                <a:gd name="T21" fmla="*/ 0 h 153"/>
                <a:gd name="T22" fmla="*/ 2147483647 w 260"/>
                <a:gd name="T23" fmla="*/ 0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2147483647 w 260"/>
                <a:gd name="T91" fmla="*/ 2147483647 h 153"/>
                <a:gd name="T92" fmla="*/ 2147483647 w 260"/>
                <a:gd name="T93" fmla="*/ 2147483647 h 153"/>
                <a:gd name="T94" fmla="*/ 2147483647 w 260"/>
                <a:gd name="T95" fmla="*/ 2147483647 h 153"/>
                <a:gd name="T96" fmla="*/ 2147483647 w 260"/>
                <a:gd name="T97" fmla="*/ 2147483647 h 153"/>
                <a:gd name="T98" fmla="*/ 2147483647 w 260"/>
                <a:gd name="T99" fmla="*/ 2147483647 h 153"/>
                <a:gd name="T100" fmla="*/ 2147483647 w 260"/>
                <a:gd name="T101" fmla="*/ 2147483647 h 153"/>
                <a:gd name="T102" fmla="*/ 2147483647 w 260"/>
                <a:gd name="T103" fmla="*/ 2147483647 h 153"/>
                <a:gd name="T104" fmla="*/ 2147483647 w 260"/>
                <a:gd name="T105" fmla="*/ 2147483647 h 153"/>
                <a:gd name="T106" fmla="*/ 2147483647 w 260"/>
                <a:gd name="T107" fmla="*/ 2147483647 h 153"/>
                <a:gd name="T108" fmla="*/ 2147483647 w 260"/>
                <a:gd name="T109" fmla="*/ 2147483647 h 153"/>
                <a:gd name="T110" fmla="*/ 2147483647 w 260"/>
                <a:gd name="T111" fmla="*/ 2147483647 h 153"/>
                <a:gd name="T112" fmla="*/ 2147483647 w 260"/>
                <a:gd name="T113" fmla="*/ 2147483647 h 153"/>
                <a:gd name="T114" fmla="*/ 2147483647 w 260"/>
                <a:gd name="T115" fmla="*/ 2147483647 h 153"/>
                <a:gd name="T116" fmla="*/ 2147483647 w 260"/>
                <a:gd name="T117" fmla="*/ 2147483647 h 1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53"/>
                <a:gd name="T179" fmla="*/ 260 w 260"/>
                <a:gd name="T180" fmla="*/ 153 h 1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53">
                  <a:moveTo>
                    <a:pt x="72" y="36"/>
                  </a:moveTo>
                  <a:lnTo>
                    <a:pt x="72" y="43"/>
                  </a:lnTo>
                  <a:lnTo>
                    <a:pt x="77" y="50"/>
                  </a:lnTo>
                  <a:lnTo>
                    <a:pt x="84" y="50"/>
                  </a:lnTo>
                  <a:lnTo>
                    <a:pt x="84" y="43"/>
                  </a:lnTo>
                  <a:lnTo>
                    <a:pt x="77" y="43"/>
                  </a:lnTo>
                  <a:lnTo>
                    <a:pt x="77" y="36"/>
                  </a:lnTo>
                  <a:lnTo>
                    <a:pt x="72" y="36"/>
                  </a:lnTo>
                  <a:close/>
                  <a:moveTo>
                    <a:pt x="14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253" y="145"/>
                  </a:lnTo>
                  <a:lnTo>
                    <a:pt x="246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7" y="145"/>
                  </a:lnTo>
                  <a:lnTo>
                    <a:pt x="221" y="145"/>
                  </a:lnTo>
                  <a:lnTo>
                    <a:pt x="214" y="145"/>
                  </a:lnTo>
                  <a:lnTo>
                    <a:pt x="214" y="137"/>
                  </a:lnTo>
                  <a:lnTo>
                    <a:pt x="207" y="137"/>
                  </a:lnTo>
                  <a:lnTo>
                    <a:pt x="201" y="137"/>
                  </a:lnTo>
                  <a:lnTo>
                    <a:pt x="201" y="131"/>
                  </a:lnTo>
                  <a:lnTo>
                    <a:pt x="201" y="123"/>
                  </a:lnTo>
                  <a:lnTo>
                    <a:pt x="201" y="115"/>
                  </a:lnTo>
                  <a:lnTo>
                    <a:pt x="201" y="109"/>
                  </a:lnTo>
                  <a:lnTo>
                    <a:pt x="194" y="109"/>
                  </a:lnTo>
                  <a:lnTo>
                    <a:pt x="194" y="101"/>
                  </a:lnTo>
                  <a:lnTo>
                    <a:pt x="201" y="101"/>
                  </a:lnTo>
                  <a:lnTo>
                    <a:pt x="194" y="101"/>
                  </a:lnTo>
                  <a:lnTo>
                    <a:pt x="194" y="93"/>
                  </a:lnTo>
                  <a:lnTo>
                    <a:pt x="188" y="93"/>
                  </a:lnTo>
                  <a:lnTo>
                    <a:pt x="188" y="101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2" y="115"/>
                  </a:lnTo>
                  <a:lnTo>
                    <a:pt x="182" y="123"/>
                  </a:lnTo>
                  <a:lnTo>
                    <a:pt x="188" y="131"/>
                  </a:lnTo>
                  <a:lnTo>
                    <a:pt x="188" y="137"/>
                  </a:lnTo>
                  <a:lnTo>
                    <a:pt x="188" y="145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68" y="153"/>
                  </a:lnTo>
                  <a:lnTo>
                    <a:pt x="162" y="153"/>
                  </a:lnTo>
                  <a:lnTo>
                    <a:pt x="162" y="145"/>
                  </a:lnTo>
                  <a:lnTo>
                    <a:pt x="155" y="145"/>
                  </a:lnTo>
                  <a:lnTo>
                    <a:pt x="155" y="137"/>
                  </a:lnTo>
                  <a:lnTo>
                    <a:pt x="155" y="131"/>
                  </a:lnTo>
                  <a:lnTo>
                    <a:pt x="155" y="123"/>
                  </a:lnTo>
                  <a:lnTo>
                    <a:pt x="155" y="115"/>
                  </a:lnTo>
                  <a:lnTo>
                    <a:pt x="149" y="123"/>
                  </a:lnTo>
                  <a:lnTo>
                    <a:pt x="149" y="131"/>
                  </a:lnTo>
                  <a:lnTo>
                    <a:pt x="149" y="137"/>
                  </a:lnTo>
                  <a:lnTo>
                    <a:pt x="143" y="137"/>
                  </a:lnTo>
                  <a:lnTo>
                    <a:pt x="149" y="145"/>
                  </a:lnTo>
                  <a:lnTo>
                    <a:pt x="143" y="145"/>
                  </a:lnTo>
                  <a:lnTo>
                    <a:pt x="149" y="145"/>
                  </a:lnTo>
                  <a:lnTo>
                    <a:pt x="149" y="15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9" name="Freeform 217"/>
            <p:cNvSpPr>
              <a:spLocks/>
            </p:cNvSpPr>
            <p:nvPr/>
          </p:nvSpPr>
          <p:spPr bwMode="auto">
            <a:xfrm>
              <a:off x="1828800" y="6019800"/>
              <a:ext cx="19050" cy="23813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2147483647 h 14"/>
                <a:gd name="T4" fmla="*/ 0 w 12"/>
                <a:gd name="T5" fmla="*/ 2147483647 h 14"/>
                <a:gd name="T6" fmla="*/ 0 w 12"/>
                <a:gd name="T7" fmla="*/ 2147483647 h 14"/>
                <a:gd name="T8" fmla="*/ 2147483647 w 12"/>
                <a:gd name="T9" fmla="*/ 2147483647 h 14"/>
                <a:gd name="T10" fmla="*/ 2147483647 w 12"/>
                <a:gd name="T11" fmla="*/ 2147483647 h 14"/>
                <a:gd name="T12" fmla="*/ 2147483647 w 12"/>
                <a:gd name="T13" fmla="*/ 2147483647 h 14"/>
                <a:gd name="T14" fmla="*/ 2147483647 w 12"/>
                <a:gd name="T15" fmla="*/ 2147483647 h 14"/>
                <a:gd name="T16" fmla="*/ 2147483647 w 12"/>
                <a:gd name="T17" fmla="*/ 2147483647 h 14"/>
                <a:gd name="T18" fmla="*/ 2147483647 w 12"/>
                <a:gd name="T19" fmla="*/ 2147483647 h 14"/>
                <a:gd name="T20" fmla="*/ 2147483647 w 12"/>
                <a:gd name="T21" fmla="*/ 2147483647 h 14"/>
                <a:gd name="T22" fmla="*/ 2147483647 w 12"/>
                <a:gd name="T23" fmla="*/ 2147483647 h 14"/>
                <a:gd name="T24" fmla="*/ 2147483647 w 12"/>
                <a:gd name="T25" fmla="*/ 0 h 14"/>
                <a:gd name="T26" fmla="*/ 2147483647 w 12"/>
                <a:gd name="T27" fmla="*/ 0 h 14"/>
                <a:gd name="T28" fmla="*/ 0 w 12"/>
                <a:gd name="T29" fmla="*/ 0 h 14"/>
                <a:gd name="T30" fmla="*/ 0 w 12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"/>
                <a:gd name="T50" fmla="*/ 12 w 12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">
                  <a:moveTo>
                    <a:pt x="0" y="0"/>
                  </a:moveTo>
                  <a:lnTo>
                    <a:pt x="0" y="7"/>
                  </a:lnTo>
                  <a:lnTo>
                    <a:pt x="5" y="14"/>
                  </a:lnTo>
                  <a:lnTo>
                    <a:pt x="12" y="14"/>
                  </a:lnTo>
                  <a:lnTo>
                    <a:pt x="12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0" name="Freeform 218"/>
            <p:cNvSpPr>
              <a:spLocks/>
            </p:cNvSpPr>
            <p:nvPr/>
          </p:nvSpPr>
          <p:spPr bwMode="auto">
            <a:xfrm>
              <a:off x="1712913" y="5954713"/>
              <a:ext cx="417512" cy="271462"/>
            </a:xfrm>
            <a:custGeom>
              <a:avLst/>
              <a:gdLst>
                <a:gd name="T0" fmla="*/ 0 w 260"/>
                <a:gd name="T1" fmla="*/ 2147483647 h 153"/>
                <a:gd name="T2" fmla="*/ 2147483647 w 260"/>
                <a:gd name="T3" fmla="*/ 0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0"/>
                <a:gd name="T130" fmla="*/ 0 h 153"/>
                <a:gd name="T131" fmla="*/ 260 w 260"/>
                <a:gd name="T132" fmla="*/ 153 h 1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0" h="153">
                  <a:moveTo>
                    <a:pt x="14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253" y="145"/>
                  </a:lnTo>
                  <a:lnTo>
                    <a:pt x="246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7" y="145"/>
                  </a:lnTo>
                  <a:lnTo>
                    <a:pt x="221" y="145"/>
                  </a:lnTo>
                  <a:lnTo>
                    <a:pt x="214" y="145"/>
                  </a:lnTo>
                  <a:lnTo>
                    <a:pt x="214" y="137"/>
                  </a:lnTo>
                  <a:lnTo>
                    <a:pt x="207" y="137"/>
                  </a:lnTo>
                  <a:lnTo>
                    <a:pt x="201" y="137"/>
                  </a:lnTo>
                  <a:lnTo>
                    <a:pt x="201" y="131"/>
                  </a:lnTo>
                  <a:lnTo>
                    <a:pt x="201" y="123"/>
                  </a:lnTo>
                  <a:lnTo>
                    <a:pt x="201" y="115"/>
                  </a:lnTo>
                  <a:lnTo>
                    <a:pt x="201" y="109"/>
                  </a:lnTo>
                  <a:lnTo>
                    <a:pt x="194" y="109"/>
                  </a:lnTo>
                  <a:lnTo>
                    <a:pt x="194" y="101"/>
                  </a:lnTo>
                  <a:lnTo>
                    <a:pt x="201" y="101"/>
                  </a:lnTo>
                  <a:lnTo>
                    <a:pt x="194" y="101"/>
                  </a:lnTo>
                  <a:lnTo>
                    <a:pt x="194" y="93"/>
                  </a:lnTo>
                  <a:lnTo>
                    <a:pt x="188" y="93"/>
                  </a:lnTo>
                  <a:lnTo>
                    <a:pt x="188" y="101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2" y="115"/>
                  </a:lnTo>
                  <a:lnTo>
                    <a:pt x="182" y="123"/>
                  </a:lnTo>
                  <a:lnTo>
                    <a:pt x="188" y="131"/>
                  </a:lnTo>
                  <a:lnTo>
                    <a:pt x="188" y="137"/>
                  </a:lnTo>
                  <a:lnTo>
                    <a:pt x="188" y="145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68" y="153"/>
                  </a:lnTo>
                  <a:lnTo>
                    <a:pt x="162" y="153"/>
                  </a:lnTo>
                  <a:lnTo>
                    <a:pt x="162" y="145"/>
                  </a:lnTo>
                  <a:lnTo>
                    <a:pt x="155" y="145"/>
                  </a:lnTo>
                  <a:lnTo>
                    <a:pt x="155" y="137"/>
                  </a:lnTo>
                  <a:lnTo>
                    <a:pt x="155" y="131"/>
                  </a:lnTo>
                  <a:lnTo>
                    <a:pt x="155" y="123"/>
                  </a:lnTo>
                  <a:lnTo>
                    <a:pt x="155" y="115"/>
                  </a:lnTo>
                  <a:lnTo>
                    <a:pt x="149" y="123"/>
                  </a:lnTo>
                  <a:lnTo>
                    <a:pt x="149" y="131"/>
                  </a:lnTo>
                  <a:lnTo>
                    <a:pt x="149" y="137"/>
                  </a:lnTo>
                  <a:lnTo>
                    <a:pt x="143" y="137"/>
                  </a:lnTo>
                  <a:lnTo>
                    <a:pt x="149" y="145"/>
                  </a:lnTo>
                  <a:lnTo>
                    <a:pt x="143" y="145"/>
                  </a:lnTo>
                  <a:lnTo>
                    <a:pt x="149" y="145"/>
                  </a:lnTo>
                  <a:lnTo>
                    <a:pt x="149" y="153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1" name="Freeform 219"/>
            <p:cNvSpPr>
              <a:spLocks noEditPoints="1"/>
            </p:cNvSpPr>
            <p:nvPr/>
          </p:nvSpPr>
          <p:spPr bwMode="auto">
            <a:xfrm>
              <a:off x="2130425" y="6484938"/>
              <a:ext cx="415925" cy="257175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0 w 258"/>
                <a:gd name="T31" fmla="*/ 2147483647 h 145"/>
                <a:gd name="T32" fmla="*/ 0 w 258"/>
                <a:gd name="T33" fmla="*/ 0 h 145"/>
                <a:gd name="T34" fmla="*/ 2147483647 w 258"/>
                <a:gd name="T35" fmla="*/ 0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0 w 258"/>
                <a:gd name="T71" fmla="*/ 2147483647 h 1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58"/>
                <a:gd name="T109" fmla="*/ 0 h 145"/>
                <a:gd name="T110" fmla="*/ 258 w 258"/>
                <a:gd name="T111" fmla="*/ 145 h 1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58" h="145">
                  <a:moveTo>
                    <a:pt x="25" y="36"/>
                  </a:moveTo>
                  <a:lnTo>
                    <a:pt x="18" y="36"/>
                  </a:lnTo>
                  <a:lnTo>
                    <a:pt x="12" y="43"/>
                  </a:lnTo>
                  <a:lnTo>
                    <a:pt x="6" y="43"/>
                  </a:lnTo>
                  <a:lnTo>
                    <a:pt x="12" y="43"/>
                  </a:lnTo>
                  <a:lnTo>
                    <a:pt x="12" y="50"/>
                  </a:lnTo>
                  <a:lnTo>
                    <a:pt x="18" y="50"/>
                  </a:lnTo>
                  <a:lnTo>
                    <a:pt x="25" y="50"/>
                  </a:lnTo>
                  <a:lnTo>
                    <a:pt x="25" y="58"/>
                  </a:lnTo>
                  <a:lnTo>
                    <a:pt x="32" y="58"/>
                  </a:lnTo>
                  <a:lnTo>
                    <a:pt x="32" y="50"/>
                  </a:lnTo>
                  <a:lnTo>
                    <a:pt x="25" y="50"/>
                  </a:lnTo>
                  <a:lnTo>
                    <a:pt x="25" y="43"/>
                  </a:lnTo>
                  <a:lnTo>
                    <a:pt x="32" y="43"/>
                  </a:lnTo>
                  <a:lnTo>
                    <a:pt x="25" y="36"/>
                  </a:lnTo>
                  <a:close/>
                  <a:moveTo>
                    <a:pt x="0" y="145"/>
                  </a:moveTo>
                  <a:lnTo>
                    <a:pt x="0" y="0"/>
                  </a:lnTo>
                  <a:lnTo>
                    <a:pt x="194" y="0"/>
                  </a:lnTo>
                  <a:lnTo>
                    <a:pt x="194" y="7"/>
                  </a:lnTo>
                  <a:lnTo>
                    <a:pt x="194" y="14"/>
                  </a:lnTo>
                  <a:lnTo>
                    <a:pt x="187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6" y="22"/>
                  </a:lnTo>
                  <a:lnTo>
                    <a:pt x="206" y="14"/>
                  </a:lnTo>
                  <a:lnTo>
                    <a:pt x="213" y="14"/>
                  </a:lnTo>
                  <a:lnTo>
                    <a:pt x="220" y="14"/>
                  </a:lnTo>
                  <a:lnTo>
                    <a:pt x="226" y="14"/>
                  </a:lnTo>
                  <a:lnTo>
                    <a:pt x="226" y="22"/>
                  </a:lnTo>
                  <a:lnTo>
                    <a:pt x="233" y="22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2" y="22"/>
                  </a:lnTo>
                  <a:lnTo>
                    <a:pt x="258" y="22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2" name="Freeform 220"/>
            <p:cNvSpPr>
              <a:spLocks/>
            </p:cNvSpPr>
            <p:nvPr/>
          </p:nvSpPr>
          <p:spPr bwMode="auto">
            <a:xfrm>
              <a:off x="2139950" y="6548438"/>
              <a:ext cx="42863" cy="39687"/>
            </a:xfrm>
            <a:custGeom>
              <a:avLst/>
              <a:gdLst>
                <a:gd name="T0" fmla="*/ 2147483647 w 26"/>
                <a:gd name="T1" fmla="*/ 0 h 22"/>
                <a:gd name="T2" fmla="*/ 2147483647 w 26"/>
                <a:gd name="T3" fmla="*/ 0 h 22"/>
                <a:gd name="T4" fmla="*/ 2147483647 w 26"/>
                <a:gd name="T5" fmla="*/ 0 h 22"/>
                <a:gd name="T6" fmla="*/ 2147483647 w 26"/>
                <a:gd name="T7" fmla="*/ 0 h 22"/>
                <a:gd name="T8" fmla="*/ 2147483647 w 26"/>
                <a:gd name="T9" fmla="*/ 0 h 22"/>
                <a:gd name="T10" fmla="*/ 2147483647 w 26"/>
                <a:gd name="T11" fmla="*/ 2147483647 h 22"/>
                <a:gd name="T12" fmla="*/ 0 w 26"/>
                <a:gd name="T13" fmla="*/ 2147483647 h 22"/>
                <a:gd name="T14" fmla="*/ 2147483647 w 26"/>
                <a:gd name="T15" fmla="*/ 2147483647 h 22"/>
                <a:gd name="T16" fmla="*/ 2147483647 w 26"/>
                <a:gd name="T17" fmla="*/ 2147483647 h 22"/>
                <a:gd name="T18" fmla="*/ 2147483647 w 26"/>
                <a:gd name="T19" fmla="*/ 2147483647 h 22"/>
                <a:gd name="T20" fmla="*/ 2147483647 w 26"/>
                <a:gd name="T21" fmla="*/ 2147483647 h 22"/>
                <a:gd name="T22" fmla="*/ 2147483647 w 26"/>
                <a:gd name="T23" fmla="*/ 2147483647 h 22"/>
                <a:gd name="T24" fmla="*/ 2147483647 w 26"/>
                <a:gd name="T25" fmla="*/ 2147483647 h 22"/>
                <a:gd name="T26" fmla="*/ 2147483647 w 26"/>
                <a:gd name="T27" fmla="*/ 2147483647 h 22"/>
                <a:gd name="T28" fmla="*/ 2147483647 w 26"/>
                <a:gd name="T29" fmla="*/ 2147483647 h 22"/>
                <a:gd name="T30" fmla="*/ 2147483647 w 26"/>
                <a:gd name="T31" fmla="*/ 2147483647 h 22"/>
                <a:gd name="T32" fmla="*/ 2147483647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0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2"/>
                <a:gd name="T68" fmla="*/ 26 w 26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2">
                  <a:moveTo>
                    <a:pt x="19" y="0"/>
                  </a:moveTo>
                  <a:lnTo>
                    <a:pt x="19" y="0"/>
                  </a:lnTo>
                  <a:lnTo>
                    <a:pt x="12" y="0"/>
                  </a:lnTo>
                  <a:lnTo>
                    <a:pt x="6" y="7"/>
                  </a:lnTo>
                  <a:lnTo>
                    <a:pt x="0" y="7"/>
                  </a:lnTo>
                  <a:lnTo>
                    <a:pt x="6" y="7"/>
                  </a:lnTo>
                  <a:lnTo>
                    <a:pt x="6" y="14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19" y="14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3" name="Freeform 221"/>
            <p:cNvSpPr>
              <a:spLocks/>
            </p:cNvSpPr>
            <p:nvPr/>
          </p:nvSpPr>
          <p:spPr bwMode="auto">
            <a:xfrm>
              <a:off x="2130425" y="6484938"/>
              <a:ext cx="415925" cy="257175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0 h 145"/>
                <a:gd name="T4" fmla="*/ 2147483647 w 258"/>
                <a:gd name="T5" fmla="*/ 0 h 145"/>
                <a:gd name="T6" fmla="*/ 2147483647 w 258"/>
                <a:gd name="T7" fmla="*/ 0 h 145"/>
                <a:gd name="T8" fmla="*/ 2147483647 w 258"/>
                <a:gd name="T9" fmla="*/ 0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0 w 258"/>
                <a:gd name="T77" fmla="*/ 2147483647 h 1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8"/>
                <a:gd name="T118" fmla="*/ 0 h 145"/>
                <a:gd name="T119" fmla="*/ 258 w 258"/>
                <a:gd name="T120" fmla="*/ 145 h 14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8" h="145">
                  <a:moveTo>
                    <a:pt x="0" y="145"/>
                  </a:moveTo>
                  <a:lnTo>
                    <a:pt x="0" y="0"/>
                  </a:lnTo>
                  <a:lnTo>
                    <a:pt x="194" y="0"/>
                  </a:lnTo>
                  <a:lnTo>
                    <a:pt x="194" y="7"/>
                  </a:lnTo>
                  <a:lnTo>
                    <a:pt x="194" y="14"/>
                  </a:lnTo>
                  <a:lnTo>
                    <a:pt x="187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6" y="22"/>
                  </a:lnTo>
                  <a:lnTo>
                    <a:pt x="206" y="14"/>
                  </a:lnTo>
                  <a:lnTo>
                    <a:pt x="213" y="14"/>
                  </a:lnTo>
                  <a:lnTo>
                    <a:pt x="220" y="14"/>
                  </a:lnTo>
                  <a:lnTo>
                    <a:pt x="226" y="14"/>
                  </a:lnTo>
                  <a:lnTo>
                    <a:pt x="226" y="22"/>
                  </a:lnTo>
                  <a:lnTo>
                    <a:pt x="233" y="22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2" y="22"/>
                  </a:lnTo>
                  <a:lnTo>
                    <a:pt x="258" y="22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4" name="Freeform 222"/>
            <p:cNvSpPr>
              <a:spLocks noEditPoints="1"/>
            </p:cNvSpPr>
            <p:nvPr/>
          </p:nvSpPr>
          <p:spPr bwMode="auto">
            <a:xfrm>
              <a:off x="2130425" y="6226175"/>
              <a:ext cx="415925" cy="258763"/>
            </a:xfrm>
            <a:custGeom>
              <a:avLst/>
              <a:gdLst>
                <a:gd name="T0" fmla="*/ 0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0 w 258"/>
                <a:gd name="T39" fmla="*/ 2147483647 h 145"/>
                <a:gd name="T40" fmla="*/ 2147483647 w 258"/>
                <a:gd name="T41" fmla="*/ 0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0 h 145"/>
                <a:gd name="T90" fmla="*/ 2147483647 w 258"/>
                <a:gd name="T91" fmla="*/ 0 h 145"/>
                <a:gd name="T92" fmla="*/ 2147483647 w 258"/>
                <a:gd name="T93" fmla="*/ 0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58"/>
                <a:gd name="T142" fmla="*/ 0 h 145"/>
                <a:gd name="T143" fmla="*/ 258 w 258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58" h="145">
                  <a:moveTo>
                    <a:pt x="0" y="145"/>
                  </a:moveTo>
                  <a:lnTo>
                    <a:pt x="0" y="79"/>
                  </a:lnTo>
                  <a:lnTo>
                    <a:pt x="6" y="87"/>
                  </a:lnTo>
                  <a:lnTo>
                    <a:pt x="12" y="87"/>
                  </a:lnTo>
                  <a:lnTo>
                    <a:pt x="18" y="87"/>
                  </a:lnTo>
                  <a:lnTo>
                    <a:pt x="25" y="87"/>
                  </a:lnTo>
                  <a:lnTo>
                    <a:pt x="32" y="87"/>
                  </a:lnTo>
                  <a:lnTo>
                    <a:pt x="38" y="87"/>
                  </a:lnTo>
                  <a:lnTo>
                    <a:pt x="45" y="87"/>
                  </a:lnTo>
                  <a:lnTo>
                    <a:pt x="52" y="87"/>
                  </a:lnTo>
                  <a:lnTo>
                    <a:pt x="57" y="87"/>
                  </a:lnTo>
                  <a:lnTo>
                    <a:pt x="57" y="93"/>
                  </a:lnTo>
                  <a:lnTo>
                    <a:pt x="64" y="87"/>
                  </a:lnTo>
                  <a:lnTo>
                    <a:pt x="71" y="93"/>
                  </a:lnTo>
                  <a:lnTo>
                    <a:pt x="77" y="87"/>
                  </a:lnTo>
                  <a:lnTo>
                    <a:pt x="84" y="87"/>
                  </a:lnTo>
                  <a:lnTo>
                    <a:pt x="91" y="87"/>
                  </a:lnTo>
                  <a:lnTo>
                    <a:pt x="96" y="87"/>
                  </a:lnTo>
                  <a:lnTo>
                    <a:pt x="103" y="87"/>
                  </a:lnTo>
                  <a:lnTo>
                    <a:pt x="103" y="93"/>
                  </a:lnTo>
                  <a:lnTo>
                    <a:pt x="110" y="93"/>
                  </a:lnTo>
                  <a:lnTo>
                    <a:pt x="116" y="101"/>
                  </a:lnTo>
                  <a:lnTo>
                    <a:pt x="123" y="101"/>
                  </a:lnTo>
                  <a:lnTo>
                    <a:pt x="130" y="101"/>
                  </a:lnTo>
                  <a:lnTo>
                    <a:pt x="135" y="101"/>
                  </a:lnTo>
                  <a:lnTo>
                    <a:pt x="135" y="109"/>
                  </a:lnTo>
                  <a:lnTo>
                    <a:pt x="142" y="109"/>
                  </a:lnTo>
                  <a:lnTo>
                    <a:pt x="142" y="115"/>
                  </a:lnTo>
                  <a:lnTo>
                    <a:pt x="148" y="115"/>
                  </a:lnTo>
                  <a:lnTo>
                    <a:pt x="155" y="115"/>
                  </a:lnTo>
                  <a:lnTo>
                    <a:pt x="162" y="115"/>
                  </a:lnTo>
                  <a:lnTo>
                    <a:pt x="167" y="115"/>
                  </a:lnTo>
                  <a:lnTo>
                    <a:pt x="174" y="115"/>
                  </a:lnTo>
                  <a:lnTo>
                    <a:pt x="181" y="115"/>
                  </a:lnTo>
                  <a:lnTo>
                    <a:pt x="187" y="115"/>
                  </a:lnTo>
                  <a:lnTo>
                    <a:pt x="194" y="123"/>
                  </a:lnTo>
                  <a:lnTo>
                    <a:pt x="194" y="131"/>
                  </a:lnTo>
                  <a:lnTo>
                    <a:pt x="194" y="137"/>
                  </a:lnTo>
                  <a:lnTo>
                    <a:pt x="194" y="145"/>
                  </a:lnTo>
                  <a:lnTo>
                    <a:pt x="0" y="145"/>
                  </a:lnTo>
                  <a:close/>
                  <a:moveTo>
                    <a:pt x="45" y="0"/>
                  </a:moveTo>
                  <a:lnTo>
                    <a:pt x="258" y="0"/>
                  </a:lnTo>
                  <a:lnTo>
                    <a:pt x="258" y="21"/>
                  </a:lnTo>
                  <a:lnTo>
                    <a:pt x="252" y="21"/>
                  </a:lnTo>
                  <a:lnTo>
                    <a:pt x="246" y="28"/>
                  </a:lnTo>
                  <a:lnTo>
                    <a:pt x="246" y="21"/>
                  </a:lnTo>
                  <a:lnTo>
                    <a:pt x="240" y="21"/>
                  </a:lnTo>
                  <a:lnTo>
                    <a:pt x="233" y="21"/>
                  </a:lnTo>
                  <a:lnTo>
                    <a:pt x="226" y="21"/>
                  </a:lnTo>
                  <a:lnTo>
                    <a:pt x="220" y="21"/>
                  </a:lnTo>
                  <a:lnTo>
                    <a:pt x="213" y="21"/>
                  </a:lnTo>
                  <a:lnTo>
                    <a:pt x="206" y="21"/>
                  </a:lnTo>
                  <a:lnTo>
                    <a:pt x="201" y="21"/>
                  </a:lnTo>
                  <a:lnTo>
                    <a:pt x="194" y="21"/>
                  </a:lnTo>
                  <a:lnTo>
                    <a:pt x="187" y="21"/>
                  </a:lnTo>
                  <a:lnTo>
                    <a:pt x="181" y="21"/>
                  </a:lnTo>
                  <a:lnTo>
                    <a:pt x="174" y="21"/>
                  </a:lnTo>
                  <a:lnTo>
                    <a:pt x="167" y="21"/>
                  </a:lnTo>
                  <a:lnTo>
                    <a:pt x="162" y="21"/>
                  </a:lnTo>
                  <a:lnTo>
                    <a:pt x="162" y="28"/>
                  </a:lnTo>
                  <a:lnTo>
                    <a:pt x="155" y="28"/>
                  </a:lnTo>
                  <a:lnTo>
                    <a:pt x="148" y="28"/>
                  </a:lnTo>
                  <a:lnTo>
                    <a:pt x="148" y="35"/>
                  </a:lnTo>
                  <a:lnTo>
                    <a:pt x="142" y="35"/>
                  </a:lnTo>
                  <a:lnTo>
                    <a:pt x="135" y="35"/>
                  </a:lnTo>
                  <a:lnTo>
                    <a:pt x="130" y="35"/>
                  </a:lnTo>
                  <a:lnTo>
                    <a:pt x="123" y="35"/>
                  </a:lnTo>
                  <a:lnTo>
                    <a:pt x="116" y="35"/>
                  </a:lnTo>
                  <a:lnTo>
                    <a:pt x="110" y="35"/>
                  </a:lnTo>
                  <a:lnTo>
                    <a:pt x="103" y="35"/>
                  </a:lnTo>
                  <a:lnTo>
                    <a:pt x="96" y="35"/>
                  </a:lnTo>
                  <a:lnTo>
                    <a:pt x="91" y="43"/>
                  </a:lnTo>
                  <a:lnTo>
                    <a:pt x="84" y="43"/>
                  </a:lnTo>
                  <a:lnTo>
                    <a:pt x="77" y="43"/>
                  </a:lnTo>
                  <a:lnTo>
                    <a:pt x="71" y="43"/>
                  </a:lnTo>
                  <a:lnTo>
                    <a:pt x="71" y="35"/>
                  </a:lnTo>
                  <a:lnTo>
                    <a:pt x="64" y="35"/>
                  </a:lnTo>
                  <a:lnTo>
                    <a:pt x="64" y="28"/>
                  </a:lnTo>
                  <a:lnTo>
                    <a:pt x="64" y="21"/>
                  </a:lnTo>
                  <a:lnTo>
                    <a:pt x="64" y="14"/>
                  </a:lnTo>
                  <a:lnTo>
                    <a:pt x="64" y="6"/>
                  </a:lnTo>
                  <a:lnTo>
                    <a:pt x="57" y="6"/>
                  </a:lnTo>
                  <a:lnTo>
                    <a:pt x="52" y="6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38" y="6"/>
                  </a:lnTo>
                  <a:lnTo>
                    <a:pt x="32" y="6"/>
                  </a:lnTo>
                  <a:lnTo>
                    <a:pt x="25" y="6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5" name="Freeform 223"/>
            <p:cNvSpPr>
              <a:spLocks/>
            </p:cNvSpPr>
            <p:nvPr/>
          </p:nvSpPr>
          <p:spPr bwMode="auto">
            <a:xfrm>
              <a:off x="2130425" y="6367463"/>
              <a:ext cx="312738" cy="117475"/>
            </a:xfrm>
            <a:custGeom>
              <a:avLst/>
              <a:gdLst>
                <a:gd name="T0" fmla="*/ 0 w 194"/>
                <a:gd name="T1" fmla="*/ 0 h 66"/>
                <a:gd name="T2" fmla="*/ 0 w 194"/>
                <a:gd name="T3" fmla="*/ 0 h 66"/>
                <a:gd name="T4" fmla="*/ 2147483647 w 194"/>
                <a:gd name="T5" fmla="*/ 2147483647 h 66"/>
                <a:gd name="T6" fmla="*/ 2147483647 w 194"/>
                <a:gd name="T7" fmla="*/ 2147483647 h 66"/>
                <a:gd name="T8" fmla="*/ 2147483647 w 194"/>
                <a:gd name="T9" fmla="*/ 2147483647 h 66"/>
                <a:gd name="T10" fmla="*/ 2147483647 w 194"/>
                <a:gd name="T11" fmla="*/ 2147483647 h 66"/>
                <a:gd name="T12" fmla="*/ 2147483647 w 194"/>
                <a:gd name="T13" fmla="*/ 2147483647 h 66"/>
                <a:gd name="T14" fmla="*/ 2147483647 w 194"/>
                <a:gd name="T15" fmla="*/ 2147483647 h 66"/>
                <a:gd name="T16" fmla="*/ 2147483647 w 194"/>
                <a:gd name="T17" fmla="*/ 2147483647 h 66"/>
                <a:gd name="T18" fmla="*/ 2147483647 w 194"/>
                <a:gd name="T19" fmla="*/ 2147483647 h 66"/>
                <a:gd name="T20" fmla="*/ 2147483647 w 194"/>
                <a:gd name="T21" fmla="*/ 2147483647 h 66"/>
                <a:gd name="T22" fmla="*/ 2147483647 w 194"/>
                <a:gd name="T23" fmla="*/ 2147483647 h 66"/>
                <a:gd name="T24" fmla="*/ 2147483647 w 194"/>
                <a:gd name="T25" fmla="*/ 2147483647 h 66"/>
                <a:gd name="T26" fmla="*/ 2147483647 w 194"/>
                <a:gd name="T27" fmla="*/ 2147483647 h 66"/>
                <a:gd name="T28" fmla="*/ 2147483647 w 194"/>
                <a:gd name="T29" fmla="*/ 2147483647 h 66"/>
                <a:gd name="T30" fmla="*/ 2147483647 w 194"/>
                <a:gd name="T31" fmla="*/ 2147483647 h 66"/>
                <a:gd name="T32" fmla="*/ 2147483647 w 194"/>
                <a:gd name="T33" fmla="*/ 2147483647 h 66"/>
                <a:gd name="T34" fmla="*/ 2147483647 w 194"/>
                <a:gd name="T35" fmla="*/ 2147483647 h 66"/>
                <a:gd name="T36" fmla="*/ 2147483647 w 194"/>
                <a:gd name="T37" fmla="*/ 2147483647 h 66"/>
                <a:gd name="T38" fmla="*/ 2147483647 w 194"/>
                <a:gd name="T39" fmla="*/ 2147483647 h 66"/>
                <a:gd name="T40" fmla="*/ 2147483647 w 194"/>
                <a:gd name="T41" fmla="*/ 2147483647 h 66"/>
                <a:gd name="T42" fmla="*/ 2147483647 w 194"/>
                <a:gd name="T43" fmla="*/ 2147483647 h 66"/>
                <a:gd name="T44" fmla="*/ 2147483647 w 194"/>
                <a:gd name="T45" fmla="*/ 2147483647 h 66"/>
                <a:gd name="T46" fmla="*/ 2147483647 w 194"/>
                <a:gd name="T47" fmla="*/ 2147483647 h 66"/>
                <a:gd name="T48" fmla="*/ 2147483647 w 194"/>
                <a:gd name="T49" fmla="*/ 2147483647 h 66"/>
                <a:gd name="T50" fmla="*/ 2147483647 w 194"/>
                <a:gd name="T51" fmla="*/ 2147483647 h 66"/>
                <a:gd name="T52" fmla="*/ 2147483647 w 194"/>
                <a:gd name="T53" fmla="*/ 2147483647 h 66"/>
                <a:gd name="T54" fmla="*/ 2147483647 w 194"/>
                <a:gd name="T55" fmla="*/ 2147483647 h 66"/>
                <a:gd name="T56" fmla="*/ 2147483647 w 194"/>
                <a:gd name="T57" fmla="*/ 2147483647 h 66"/>
                <a:gd name="T58" fmla="*/ 2147483647 w 194"/>
                <a:gd name="T59" fmla="*/ 2147483647 h 66"/>
                <a:gd name="T60" fmla="*/ 2147483647 w 194"/>
                <a:gd name="T61" fmla="*/ 2147483647 h 66"/>
                <a:gd name="T62" fmla="*/ 2147483647 w 194"/>
                <a:gd name="T63" fmla="*/ 2147483647 h 66"/>
                <a:gd name="T64" fmla="*/ 2147483647 w 194"/>
                <a:gd name="T65" fmla="*/ 2147483647 h 66"/>
                <a:gd name="T66" fmla="*/ 2147483647 w 194"/>
                <a:gd name="T67" fmla="*/ 2147483647 h 66"/>
                <a:gd name="T68" fmla="*/ 2147483647 w 194"/>
                <a:gd name="T69" fmla="*/ 2147483647 h 66"/>
                <a:gd name="T70" fmla="*/ 2147483647 w 194"/>
                <a:gd name="T71" fmla="*/ 2147483647 h 66"/>
                <a:gd name="T72" fmla="*/ 2147483647 w 194"/>
                <a:gd name="T73" fmla="*/ 2147483647 h 66"/>
                <a:gd name="T74" fmla="*/ 2147483647 w 194"/>
                <a:gd name="T75" fmla="*/ 2147483647 h 66"/>
                <a:gd name="T76" fmla="*/ 2147483647 w 194"/>
                <a:gd name="T77" fmla="*/ 2147483647 h 66"/>
                <a:gd name="T78" fmla="*/ 2147483647 w 194"/>
                <a:gd name="T79" fmla="*/ 2147483647 h 66"/>
                <a:gd name="T80" fmla="*/ 2147483647 w 194"/>
                <a:gd name="T81" fmla="*/ 2147483647 h 66"/>
                <a:gd name="T82" fmla="*/ 2147483647 w 194"/>
                <a:gd name="T83" fmla="*/ 2147483647 h 66"/>
                <a:gd name="T84" fmla="*/ 0 w 194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4"/>
                <a:gd name="T130" fmla="*/ 0 h 66"/>
                <a:gd name="T131" fmla="*/ 194 w 194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4" h="66">
                  <a:moveTo>
                    <a:pt x="0" y="66"/>
                  </a:moveTo>
                  <a:lnTo>
                    <a:pt x="0" y="0"/>
                  </a:lnTo>
                  <a:lnTo>
                    <a:pt x="6" y="8"/>
                  </a:lnTo>
                  <a:lnTo>
                    <a:pt x="12" y="8"/>
                  </a:lnTo>
                  <a:lnTo>
                    <a:pt x="18" y="8"/>
                  </a:lnTo>
                  <a:lnTo>
                    <a:pt x="25" y="8"/>
                  </a:lnTo>
                  <a:lnTo>
                    <a:pt x="32" y="8"/>
                  </a:lnTo>
                  <a:lnTo>
                    <a:pt x="38" y="8"/>
                  </a:lnTo>
                  <a:lnTo>
                    <a:pt x="45" y="8"/>
                  </a:lnTo>
                  <a:lnTo>
                    <a:pt x="52" y="8"/>
                  </a:lnTo>
                  <a:lnTo>
                    <a:pt x="57" y="8"/>
                  </a:lnTo>
                  <a:lnTo>
                    <a:pt x="57" y="14"/>
                  </a:lnTo>
                  <a:lnTo>
                    <a:pt x="64" y="8"/>
                  </a:lnTo>
                  <a:lnTo>
                    <a:pt x="71" y="14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6" y="8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10" y="14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5" y="22"/>
                  </a:lnTo>
                  <a:lnTo>
                    <a:pt x="135" y="30"/>
                  </a:lnTo>
                  <a:lnTo>
                    <a:pt x="142" y="30"/>
                  </a:lnTo>
                  <a:lnTo>
                    <a:pt x="142" y="36"/>
                  </a:lnTo>
                  <a:lnTo>
                    <a:pt x="148" y="36"/>
                  </a:lnTo>
                  <a:lnTo>
                    <a:pt x="155" y="36"/>
                  </a:lnTo>
                  <a:lnTo>
                    <a:pt x="162" y="36"/>
                  </a:lnTo>
                  <a:lnTo>
                    <a:pt x="167" y="36"/>
                  </a:lnTo>
                  <a:lnTo>
                    <a:pt x="174" y="36"/>
                  </a:lnTo>
                  <a:lnTo>
                    <a:pt x="181" y="36"/>
                  </a:lnTo>
                  <a:lnTo>
                    <a:pt x="187" y="36"/>
                  </a:lnTo>
                  <a:lnTo>
                    <a:pt x="194" y="44"/>
                  </a:lnTo>
                  <a:lnTo>
                    <a:pt x="194" y="52"/>
                  </a:lnTo>
                  <a:lnTo>
                    <a:pt x="194" y="58"/>
                  </a:lnTo>
                  <a:lnTo>
                    <a:pt x="194" y="66"/>
                  </a:lnTo>
                  <a:lnTo>
                    <a:pt x="0" y="6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6" name="Freeform 224"/>
            <p:cNvSpPr>
              <a:spLocks/>
            </p:cNvSpPr>
            <p:nvPr/>
          </p:nvSpPr>
          <p:spPr bwMode="auto">
            <a:xfrm>
              <a:off x="2149475" y="6226175"/>
              <a:ext cx="396875" cy="77788"/>
            </a:xfrm>
            <a:custGeom>
              <a:avLst/>
              <a:gdLst>
                <a:gd name="T0" fmla="*/ 2147483647 w 246"/>
                <a:gd name="T1" fmla="*/ 0 h 43"/>
                <a:gd name="T2" fmla="*/ 2147483647 w 246"/>
                <a:gd name="T3" fmla="*/ 2147483647 h 43"/>
                <a:gd name="T4" fmla="*/ 2147483647 w 246"/>
                <a:gd name="T5" fmla="*/ 2147483647 h 43"/>
                <a:gd name="T6" fmla="*/ 2147483647 w 246"/>
                <a:gd name="T7" fmla="*/ 2147483647 h 43"/>
                <a:gd name="T8" fmla="*/ 2147483647 w 246"/>
                <a:gd name="T9" fmla="*/ 2147483647 h 43"/>
                <a:gd name="T10" fmla="*/ 2147483647 w 246"/>
                <a:gd name="T11" fmla="*/ 2147483647 h 43"/>
                <a:gd name="T12" fmla="*/ 2147483647 w 246"/>
                <a:gd name="T13" fmla="*/ 2147483647 h 43"/>
                <a:gd name="T14" fmla="*/ 2147483647 w 246"/>
                <a:gd name="T15" fmla="*/ 2147483647 h 43"/>
                <a:gd name="T16" fmla="*/ 2147483647 w 246"/>
                <a:gd name="T17" fmla="*/ 2147483647 h 43"/>
                <a:gd name="T18" fmla="*/ 2147483647 w 246"/>
                <a:gd name="T19" fmla="*/ 2147483647 h 43"/>
                <a:gd name="T20" fmla="*/ 2147483647 w 246"/>
                <a:gd name="T21" fmla="*/ 2147483647 h 43"/>
                <a:gd name="T22" fmla="*/ 2147483647 w 246"/>
                <a:gd name="T23" fmla="*/ 2147483647 h 43"/>
                <a:gd name="T24" fmla="*/ 2147483647 w 246"/>
                <a:gd name="T25" fmla="*/ 2147483647 h 43"/>
                <a:gd name="T26" fmla="*/ 2147483647 w 246"/>
                <a:gd name="T27" fmla="*/ 2147483647 h 43"/>
                <a:gd name="T28" fmla="*/ 2147483647 w 246"/>
                <a:gd name="T29" fmla="*/ 2147483647 h 43"/>
                <a:gd name="T30" fmla="*/ 2147483647 w 246"/>
                <a:gd name="T31" fmla="*/ 2147483647 h 43"/>
                <a:gd name="T32" fmla="*/ 2147483647 w 246"/>
                <a:gd name="T33" fmla="*/ 2147483647 h 43"/>
                <a:gd name="T34" fmla="*/ 2147483647 w 246"/>
                <a:gd name="T35" fmla="*/ 2147483647 h 43"/>
                <a:gd name="T36" fmla="*/ 2147483647 w 246"/>
                <a:gd name="T37" fmla="*/ 2147483647 h 43"/>
                <a:gd name="T38" fmla="*/ 2147483647 w 246"/>
                <a:gd name="T39" fmla="*/ 2147483647 h 43"/>
                <a:gd name="T40" fmla="*/ 2147483647 w 246"/>
                <a:gd name="T41" fmla="*/ 2147483647 h 43"/>
                <a:gd name="T42" fmla="*/ 2147483647 w 246"/>
                <a:gd name="T43" fmla="*/ 2147483647 h 43"/>
                <a:gd name="T44" fmla="*/ 2147483647 w 246"/>
                <a:gd name="T45" fmla="*/ 2147483647 h 43"/>
                <a:gd name="T46" fmla="*/ 2147483647 w 246"/>
                <a:gd name="T47" fmla="*/ 2147483647 h 43"/>
                <a:gd name="T48" fmla="*/ 2147483647 w 246"/>
                <a:gd name="T49" fmla="*/ 2147483647 h 43"/>
                <a:gd name="T50" fmla="*/ 2147483647 w 246"/>
                <a:gd name="T51" fmla="*/ 2147483647 h 43"/>
                <a:gd name="T52" fmla="*/ 2147483647 w 246"/>
                <a:gd name="T53" fmla="*/ 2147483647 h 43"/>
                <a:gd name="T54" fmla="*/ 2147483647 w 246"/>
                <a:gd name="T55" fmla="*/ 2147483647 h 43"/>
                <a:gd name="T56" fmla="*/ 2147483647 w 246"/>
                <a:gd name="T57" fmla="*/ 2147483647 h 43"/>
                <a:gd name="T58" fmla="*/ 2147483647 w 246"/>
                <a:gd name="T59" fmla="*/ 2147483647 h 43"/>
                <a:gd name="T60" fmla="*/ 2147483647 w 246"/>
                <a:gd name="T61" fmla="*/ 2147483647 h 43"/>
                <a:gd name="T62" fmla="*/ 2147483647 w 246"/>
                <a:gd name="T63" fmla="*/ 2147483647 h 43"/>
                <a:gd name="T64" fmla="*/ 2147483647 w 246"/>
                <a:gd name="T65" fmla="*/ 2147483647 h 43"/>
                <a:gd name="T66" fmla="*/ 2147483647 w 246"/>
                <a:gd name="T67" fmla="*/ 2147483647 h 43"/>
                <a:gd name="T68" fmla="*/ 2147483647 w 246"/>
                <a:gd name="T69" fmla="*/ 2147483647 h 43"/>
                <a:gd name="T70" fmla="*/ 2147483647 w 246"/>
                <a:gd name="T71" fmla="*/ 2147483647 h 43"/>
                <a:gd name="T72" fmla="*/ 2147483647 w 246"/>
                <a:gd name="T73" fmla="*/ 2147483647 h 43"/>
                <a:gd name="T74" fmla="*/ 2147483647 w 246"/>
                <a:gd name="T75" fmla="*/ 2147483647 h 43"/>
                <a:gd name="T76" fmla="*/ 2147483647 w 246"/>
                <a:gd name="T77" fmla="*/ 2147483647 h 43"/>
                <a:gd name="T78" fmla="*/ 2147483647 w 246"/>
                <a:gd name="T79" fmla="*/ 2147483647 h 43"/>
                <a:gd name="T80" fmla="*/ 2147483647 w 246"/>
                <a:gd name="T81" fmla="*/ 2147483647 h 43"/>
                <a:gd name="T82" fmla="*/ 2147483647 w 246"/>
                <a:gd name="T83" fmla="*/ 2147483647 h 43"/>
                <a:gd name="T84" fmla="*/ 2147483647 w 246"/>
                <a:gd name="T85" fmla="*/ 2147483647 h 43"/>
                <a:gd name="T86" fmla="*/ 2147483647 w 246"/>
                <a:gd name="T87" fmla="*/ 2147483647 h 43"/>
                <a:gd name="T88" fmla="*/ 2147483647 w 246"/>
                <a:gd name="T89" fmla="*/ 2147483647 h 43"/>
                <a:gd name="T90" fmla="*/ 2147483647 w 246"/>
                <a:gd name="T91" fmla="*/ 2147483647 h 43"/>
                <a:gd name="T92" fmla="*/ 2147483647 w 246"/>
                <a:gd name="T93" fmla="*/ 2147483647 h 43"/>
                <a:gd name="T94" fmla="*/ 2147483647 w 246"/>
                <a:gd name="T95" fmla="*/ 2147483647 h 43"/>
                <a:gd name="T96" fmla="*/ 2147483647 w 246"/>
                <a:gd name="T97" fmla="*/ 2147483647 h 43"/>
                <a:gd name="T98" fmla="*/ 2147483647 w 246"/>
                <a:gd name="T99" fmla="*/ 2147483647 h 43"/>
                <a:gd name="T100" fmla="*/ 2147483647 w 246"/>
                <a:gd name="T101" fmla="*/ 0 h 43"/>
                <a:gd name="T102" fmla="*/ 2147483647 w 246"/>
                <a:gd name="T103" fmla="*/ 0 h 43"/>
                <a:gd name="T104" fmla="*/ 0 w 246"/>
                <a:gd name="T105" fmla="*/ 0 h 43"/>
                <a:gd name="T106" fmla="*/ 2147483647 w 246"/>
                <a:gd name="T107" fmla="*/ 0 h 43"/>
                <a:gd name="T108" fmla="*/ 2147483647 w 246"/>
                <a:gd name="T109" fmla="*/ 0 h 43"/>
                <a:gd name="T110" fmla="*/ 2147483647 w 246"/>
                <a:gd name="T111" fmla="*/ 0 h 43"/>
                <a:gd name="T112" fmla="*/ 2147483647 w 246"/>
                <a:gd name="T113" fmla="*/ 0 h 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6"/>
                <a:gd name="T172" fmla="*/ 0 h 43"/>
                <a:gd name="T173" fmla="*/ 246 w 246"/>
                <a:gd name="T174" fmla="*/ 43 h 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6" h="43">
                  <a:moveTo>
                    <a:pt x="33" y="0"/>
                  </a:moveTo>
                  <a:lnTo>
                    <a:pt x="246" y="0"/>
                  </a:lnTo>
                  <a:lnTo>
                    <a:pt x="246" y="21"/>
                  </a:lnTo>
                  <a:lnTo>
                    <a:pt x="240" y="21"/>
                  </a:lnTo>
                  <a:lnTo>
                    <a:pt x="234" y="28"/>
                  </a:lnTo>
                  <a:lnTo>
                    <a:pt x="234" y="21"/>
                  </a:lnTo>
                  <a:lnTo>
                    <a:pt x="228" y="21"/>
                  </a:lnTo>
                  <a:lnTo>
                    <a:pt x="221" y="21"/>
                  </a:lnTo>
                  <a:lnTo>
                    <a:pt x="214" y="21"/>
                  </a:lnTo>
                  <a:lnTo>
                    <a:pt x="208" y="21"/>
                  </a:lnTo>
                  <a:lnTo>
                    <a:pt x="201" y="21"/>
                  </a:lnTo>
                  <a:lnTo>
                    <a:pt x="194" y="21"/>
                  </a:lnTo>
                  <a:lnTo>
                    <a:pt x="189" y="21"/>
                  </a:lnTo>
                  <a:lnTo>
                    <a:pt x="182" y="21"/>
                  </a:lnTo>
                  <a:lnTo>
                    <a:pt x="175" y="21"/>
                  </a:lnTo>
                  <a:lnTo>
                    <a:pt x="169" y="21"/>
                  </a:lnTo>
                  <a:lnTo>
                    <a:pt x="162" y="21"/>
                  </a:lnTo>
                  <a:lnTo>
                    <a:pt x="155" y="21"/>
                  </a:lnTo>
                  <a:lnTo>
                    <a:pt x="150" y="21"/>
                  </a:lnTo>
                  <a:lnTo>
                    <a:pt x="150" y="28"/>
                  </a:lnTo>
                  <a:lnTo>
                    <a:pt x="143" y="28"/>
                  </a:lnTo>
                  <a:lnTo>
                    <a:pt x="136" y="28"/>
                  </a:lnTo>
                  <a:lnTo>
                    <a:pt x="136" y="35"/>
                  </a:lnTo>
                  <a:lnTo>
                    <a:pt x="130" y="35"/>
                  </a:lnTo>
                  <a:lnTo>
                    <a:pt x="123" y="35"/>
                  </a:lnTo>
                  <a:lnTo>
                    <a:pt x="118" y="35"/>
                  </a:lnTo>
                  <a:lnTo>
                    <a:pt x="111" y="35"/>
                  </a:lnTo>
                  <a:lnTo>
                    <a:pt x="104" y="35"/>
                  </a:lnTo>
                  <a:lnTo>
                    <a:pt x="98" y="35"/>
                  </a:lnTo>
                  <a:lnTo>
                    <a:pt x="91" y="35"/>
                  </a:lnTo>
                  <a:lnTo>
                    <a:pt x="84" y="35"/>
                  </a:lnTo>
                  <a:lnTo>
                    <a:pt x="79" y="43"/>
                  </a:lnTo>
                  <a:lnTo>
                    <a:pt x="72" y="43"/>
                  </a:lnTo>
                  <a:lnTo>
                    <a:pt x="65" y="43"/>
                  </a:lnTo>
                  <a:lnTo>
                    <a:pt x="59" y="43"/>
                  </a:lnTo>
                  <a:lnTo>
                    <a:pt x="59" y="35"/>
                  </a:lnTo>
                  <a:lnTo>
                    <a:pt x="52" y="35"/>
                  </a:lnTo>
                  <a:lnTo>
                    <a:pt x="52" y="28"/>
                  </a:lnTo>
                  <a:lnTo>
                    <a:pt x="52" y="21"/>
                  </a:lnTo>
                  <a:lnTo>
                    <a:pt x="52" y="14"/>
                  </a:lnTo>
                  <a:lnTo>
                    <a:pt x="52" y="6"/>
                  </a:lnTo>
                  <a:lnTo>
                    <a:pt x="45" y="6"/>
                  </a:lnTo>
                  <a:lnTo>
                    <a:pt x="40" y="6"/>
                  </a:lnTo>
                  <a:lnTo>
                    <a:pt x="40" y="14"/>
                  </a:lnTo>
                  <a:lnTo>
                    <a:pt x="33" y="14"/>
                  </a:lnTo>
                  <a:lnTo>
                    <a:pt x="26" y="6"/>
                  </a:lnTo>
                  <a:lnTo>
                    <a:pt x="20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7" name="Freeform 225"/>
            <p:cNvSpPr>
              <a:spLocks noEditPoints="1"/>
            </p:cNvSpPr>
            <p:nvPr/>
          </p:nvSpPr>
          <p:spPr bwMode="auto">
            <a:xfrm>
              <a:off x="2130425" y="5954713"/>
              <a:ext cx="415925" cy="271462"/>
            </a:xfrm>
            <a:custGeom>
              <a:avLst/>
              <a:gdLst>
                <a:gd name="T0" fmla="*/ 0 w 258"/>
                <a:gd name="T1" fmla="*/ 2147483647 h 153"/>
                <a:gd name="T2" fmla="*/ 0 w 258"/>
                <a:gd name="T3" fmla="*/ 0 h 153"/>
                <a:gd name="T4" fmla="*/ 2147483647 w 258"/>
                <a:gd name="T5" fmla="*/ 0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2147483647 w 258"/>
                <a:gd name="T15" fmla="*/ 2147483647 h 153"/>
                <a:gd name="T16" fmla="*/ 2147483647 w 258"/>
                <a:gd name="T17" fmla="*/ 2147483647 h 153"/>
                <a:gd name="T18" fmla="*/ 2147483647 w 258"/>
                <a:gd name="T19" fmla="*/ 2147483647 h 153"/>
                <a:gd name="T20" fmla="*/ 2147483647 w 258"/>
                <a:gd name="T21" fmla="*/ 2147483647 h 153"/>
                <a:gd name="T22" fmla="*/ 2147483647 w 258"/>
                <a:gd name="T23" fmla="*/ 2147483647 h 153"/>
                <a:gd name="T24" fmla="*/ 2147483647 w 258"/>
                <a:gd name="T25" fmla="*/ 2147483647 h 153"/>
                <a:gd name="T26" fmla="*/ 2147483647 w 258"/>
                <a:gd name="T27" fmla="*/ 2147483647 h 153"/>
                <a:gd name="T28" fmla="*/ 2147483647 w 258"/>
                <a:gd name="T29" fmla="*/ 2147483647 h 153"/>
                <a:gd name="T30" fmla="*/ 2147483647 w 258"/>
                <a:gd name="T31" fmla="*/ 2147483647 h 153"/>
                <a:gd name="T32" fmla="*/ 2147483647 w 258"/>
                <a:gd name="T33" fmla="*/ 2147483647 h 153"/>
                <a:gd name="T34" fmla="*/ 2147483647 w 258"/>
                <a:gd name="T35" fmla="*/ 2147483647 h 153"/>
                <a:gd name="T36" fmla="*/ 2147483647 w 258"/>
                <a:gd name="T37" fmla="*/ 2147483647 h 153"/>
                <a:gd name="T38" fmla="*/ 2147483647 w 258"/>
                <a:gd name="T39" fmla="*/ 2147483647 h 153"/>
                <a:gd name="T40" fmla="*/ 0 w 258"/>
                <a:gd name="T41" fmla="*/ 2147483647 h 153"/>
                <a:gd name="T42" fmla="*/ 2147483647 w 258"/>
                <a:gd name="T43" fmla="*/ 2147483647 h 153"/>
                <a:gd name="T44" fmla="*/ 2147483647 w 258"/>
                <a:gd name="T45" fmla="*/ 2147483647 h 153"/>
                <a:gd name="T46" fmla="*/ 2147483647 w 258"/>
                <a:gd name="T47" fmla="*/ 2147483647 h 153"/>
                <a:gd name="T48" fmla="*/ 2147483647 w 258"/>
                <a:gd name="T49" fmla="*/ 2147483647 h 153"/>
                <a:gd name="T50" fmla="*/ 2147483647 w 258"/>
                <a:gd name="T51" fmla="*/ 2147483647 h 153"/>
                <a:gd name="T52" fmla="*/ 2147483647 w 258"/>
                <a:gd name="T53" fmla="*/ 2147483647 h 153"/>
                <a:gd name="T54" fmla="*/ 2147483647 w 258"/>
                <a:gd name="T55" fmla="*/ 2147483647 h 15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8"/>
                <a:gd name="T85" fmla="*/ 0 h 153"/>
                <a:gd name="T86" fmla="*/ 258 w 258"/>
                <a:gd name="T87" fmla="*/ 153 h 15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8" h="153">
                  <a:moveTo>
                    <a:pt x="0" y="145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53"/>
                  </a:lnTo>
                  <a:lnTo>
                    <a:pt x="45" y="153"/>
                  </a:lnTo>
                  <a:lnTo>
                    <a:pt x="45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25" y="123"/>
                  </a:lnTo>
                  <a:lnTo>
                    <a:pt x="18" y="123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12" y="145"/>
                  </a:lnTo>
                  <a:lnTo>
                    <a:pt x="6" y="145"/>
                  </a:lnTo>
                  <a:lnTo>
                    <a:pt x="0" y="145"/>
                  </a:lnTo>
                  <a:close/>
                  <a:moveTo>
                    <a:pt x="32" y="153"/>
                  </a:moveTo>
                  <a:lnTo>
                    <a:pt x="18" y="153"/>
                  </a:lnTo>
                  <a:lnTo>
                    <a:pt x="18" y="145"/>
                  </a:lnTo>
                  <a:lnTo>
                    <a:pt x="18" y="153"/>
                  </a:lnTo>
                  <a:lnTo>
                    <a:pt x="25" y="145"/>
                  </a:lnTo>
                  <a:lnTo>
                    <a:pt x="25" y="153"/>
                  </a:lnTo>
                  <a:lnTo>
                    <a:pt x="32" y="15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8" name="Freeform 226"/>
            <p:cNvSpPr>
              <a:spLocks/>
            </p:cNvSpPr>
            <p:nvPr/>
          </p:nvSpPr>
          <p:spPr bwMode="auto">
            <a:xfrm>
              <a:off x="2130425" y="5954713"/>
              <a:ext cx="415925" cy="271462"/>
            </a:xfrm>
            <a:custGeom>
              <a:avLst/>
              <a:gdLst>
                <a:gd name="T0" fmla="*/ 0 w 258"/>
                <a:gd name="T1" fmla="*/ 2147483647 h 153"/>
                <a:gd name="T2" fmla="*/ 0 w 258"/>
                <a:gd name="T3" fmla="*/ 0 h 153"/>
                <a:gd name="T4" fmla="*/ 2147483647 w 258"/>
                <a:gd name="T5" fmla="*/ 0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2147483647 w 258"/>
                <a:gd name="T15" fmla="*/ 2147483647 h 153"/>
                <a:gd name="T16" fmla="*/ 2147483647 w 258"/>
                <a:gd name="T17" fmla="*/ 2147483647 h 153"/>
                <a:gd name="T18" fmla="*/ 2147483647 w 258"/>
                <a:gd name="T19" fmla="*/ 2147483647 h 153"/>
                <a:gd name="T20" fmla="*/ 2147483647 w 258"/>
                <a:gd name="T21" fmla="*/ 2147483647 h 153"/>
                <a:gd name="T22" fmla="*/ 2147483647 w 258"/>
                <a:gd name="T23" fmla="*/ 2147483647 h 153"/>
                <a:gd name="T24" fmla="*/ 2147483647 w 258"/>
                <a:gd name="T25" fmla="*/ 2147483647 h 153"/>
                <a:gd name="T26" fmla="*/ 2147483647 w 258"/>
                <a:gd name="T27" fmla="*/ 2147483647 h 153"/>
                <a:gd name="T28" fmla="*/ 2147483647 w 258"/>
                <a:gd name="T29" fmla="*/ 2147483647 h 153"/>
                <a:gd name="T30" fmla="*/ 2147483647 w 258"/>
                <a:gd name="T31" fmla="*/ 2147483647 h 153"/>
                <a:gd name="T32" fmla="*/ 2147483647 w 258"/>
                <a:gd name="T33" fmla="*/ 2147483647 h 153"/>
                <a:gd name="T34" fmla="*/ 2147483647 w 258"/>
                <a:gd name="T35" fmla="*/ 2147483647 h 153"/>
                <a:gd name="T36" fmla="*/ 2147483647 w 258"/>
                <a:gd name="T37" fmla="*/ 2147483647 h 153"/>
                <a:gd name="T38" fmla="*/ 2147483647 w 258"/>
                <a:gd name="T39" fmla="*/ 2147483647 h 153"/>
                <a:gd name="T40" fmla="*/ 2147483647 w 258"/>
                <a:gd name="T41" fmla="*/ 2147483647 h 153"/>
                <a:gd name="T42" fmla="*/ 2147483647 w 258"/>
                <a:gd name="T43" fmla="*/ 2147483647 h 153"/>
                <a:gd name="T44" fmla="*/ 2147483647 w 258"/>
                <a:gd name="T45" fmla="*/ 2147483647 h 153"/>
                <a:gd name="T46" fmla="*/ 2147483647 w 258"/>
                <a:gd name="T47" fmla="*/ 2147483647 h 153"/>
                <a:gd name="T48" fmla="*/ 2147483647 w 258"/>
                <a:gd name="T49" fmla="*/ 2147483647 h 153"/>
                <a:gd name="T50" fmla="*/ 2147483647 w 258"/>
                <a:gd name="T51" fmla="*/ 2147483647 h 153"/>
                <a:gd name="T52" fmla="*/ 2147483647 w 258"/>
                <a:gd name="T53" fmla="*/ 2147483647 h 153"/>
                <a:gd name="T54" fmla="*/ 2147483647 w 258"/>
                <a:gd name="T55" fmla="*/ 2147483647 h 153"/>
                <a:gd name="T56" fmla="*/ 2147483647 w 258"/>
                <a:gd name="T57" fmla="*/ 2147483647 h 153"/>
                <a:gd name="T58" fmla="*/ 2147483647 w 258"/>
                <a:gd name="T59" fmla="*/ 2147483647 h 153"/>
                <a:gd name="T60" fmla="*/ 2147483647 w 258"/>
                <a:gd name="T61" fmla="*/ 2147483647 h 153"/>
                <a:gd name="T62" fmla="*/ 2147483647 w 258"/>
                <a:gd name="T63" fmla="*/ 2147483647 h 153"/>
                <a:gd name="T64" fmla="*/ 2147483647 w 258"/>
                <a:gd name="T65" fmla="*/ 2147483647 h 153"/>
                <a:gd name="T66" fmla="*/ 2147483647 w 258"/>
                <a:gd name="T67" fmla="*/ 2147483647 h 153"/>
                <a:gd name="T68" fmla="*/ 0 w 258"/>
                <a:gd name="T69" fmla="*/ 2147483647 h 153"/>
                <a:gd name="T70" fmla="*/ 0 w 258"/>
                <a:gd name="T71" fmla="*/ 2147483647 h 1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58"/>
                <a:gd name="T109" fmla="*/ 0 h 153"/>
                <a:gd name="T110" fmla="*/ 258 w 258"/>
                <a:gd name="T111" fmla="*/ 153 h 15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58" h="153">
                  <a:moveTo>
                    <a:pt x="0" y="145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53"/>
                  </a:lnTo>
                  <a:lnTo>
                    <a:pt x="45" y="153"/>
                  </a:lnTo>
                  <a:lnTo>
                    <a:pt x="45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25" y="123"/>
                  </a:lnTo>
                  <a:lnTo>
                    <a:pt x="18" y="123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12" y="145"/>
                  </a:lnTo>
                  <a:lnTo>
                    <a:pt x="6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9" name="Freeform 227"/>
            <p:cNvSpPr>
              <a:spLocks/>
            </p:cNvSpPr>
            <p:nvPr/>
          </p:nvSpPr>
          <p:spPr bwMode="auto">
            <a:xfrm>
              <a:off x="2160588" y="6213475"/>
              <a:ext cx="22225" cy="12700"/>
            </a:xfrm>
            <a:custGeom>
              <a:avLst/>
              <a:gdLst>
                <a:gd name="T0" fmla="*/ 2147483647 w 14"/>
                <a:gd name="T1" fmla="*/ 2147483647 h 8"/>
                <a:gd name="T2" fmla="*/ 0 w 14"/>
                <a:gd name="T3" fmla="*/ 2147483647 h 8"/>
                <a:gd name="T4" fmla="*/ 0 w 14"/>
                <a:gd name="T5" fmla="*/ 2147483647 h 8"/>
                <a:gd name="T6" fmla="*/ 0 w 14"/>
                <a:gd name="T7" fmla="*/ 0 h 8"/>
                <a:gd name="T8" fmla="*/ 0 w 14"/>
                <a:gd name="T9" fmla="*/ 2147483647 h 8"/>
                <a:gd name="T10" fmla="*/ 2147483647 w 14"/>
                <a:gd name="T11" fmla="*/ 0 h 8"/>
                <a:gd name="T12" fmla="*/ 2147483647 w 14"/>
                <a:gd name="T13" fmla="*/ 2147483647 h 8"/>
                <a:gd name="T14" fmla="*/ 2147483647 w 14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8"/>
                <a:gd name="T26" fmla="*/ 14 w 14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8">
                  <a:moveTo>
                    <a:pt x="14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0" name="Freeform 228"/>
            <p:cNvSpPr>
              <a:spLocks noEditPoints="1"/>
            </p:cNvSpPr>
            <p:nvPr/>
          </p:nvSpPr>
          <p:spPr bwMode="auto">
            <a:xfrm>
              <a:off x="2546350" y="6226175"/>
              <a:ext cx="417513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0 w 260"/>
                <a:gd name="T31" fmla="*/ 2147483647 h 145"/>
                <a:gd name="T32" fmla="*/ 2147483647 w 260"/>
                <a:gd name="T33" fmla="*/ 0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0 w 260"/>
                <a:gd name="T99" fmla="*/ 2147483647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0"/>
                <a:gd name="T151" fmla="*/ 0 h 145"/>
                <a:gd name="T152" fmla="*/ 260 w 260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0" h="145">
                  <a:moveTo>
                    <a:pt x="66" y="14"/>
                  </a:moveTo>
                  <a:lnTo>
                    <a:pt x="59" y="6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9" y="21"/>
                  </a:lnTo>
                  <a:lnTo>
                    <a:pt x="66" y="14"/>
                  </a:lnTo>
                  <a:close/>
                  <a:moveTo>
                    <a:pt x="260" y="137"/>
                  </a:moveTo>
                  <a:lnTo>
                    <a:pt x="260" y="145"/>
                  </a:lnTo>
                  <a:lnTo>
                    <a:pt x="215" y="145"/>
                  </a:lnTo>
                  <a:lnTo>
                    <a:pt x="222" y="137"/>
                  </a:lnTo>
                  <a:lnTo>
                    <a:pt x="227" y="137"/>
                  </a:lnTo>
                  <a:lnTo>
                    <a:pt x="234" y="137"/>
                  </a:lnTo>
                  <a:lnTo>
                    <a:pt x="240" y="137"/>
                  </a:lnTo>
                  <a:lnTo>
                    <a:pt x="247" y="131"/>
                  </a:lnTo>
                  <a:lnTo>
                    <a:pt x="247" y="137"/>
                  </a:lnTo>
                  <a:lnTo>
                    <a:pt x="254" y="131"/>
                  </a:lnTo>
                  <a:lnTo>
                    <a:pt x="260" y="131"/>
                  </a:lnTo>
                  <a:lnTo>
                    <a:pt x="260" y="137"/>
                  </a:lnTo>
                  <a:close/>
                  <a:moveTo>
                    <a:pt x="202" y="145"/>
                  </a:moveTo>
                  <a:lnTo>
                    <a:pt x="156" y="145"/>
                  </a:lnTo>
                  <a:lnTo>
                    <a:pt x="163" y="145"/>
                  </a:lnTo>
                  <a:lnTo>
                    <a:pt x="169" y="145"/>
                  </a:lnTo>
                  <a:lnTo>
                    <a:pt x="176" y="145"/>
                  </a:lnTo>
                  <a:lnTo>
                    <a:pt x="176" y="137"/>
                  </a:lnTo>
                  <a:lnTo>
                    <a:pt x="183" y="137"/>
                  </a:lnTo>
                  <a:lnTo>
                    <a:pt x="188" y="137"/>
                  </a:lnTo>
                  <a:lnTo>
                    <a:pt x="188" y="145"/>
                  </a:lnTo>
                  <a:lnTo>
                    <a:pt x="195" y="145"/>
                  </a:lnTo>
                  <a:lnTo>
                    <a:pt x="195" y="137"/>
                  </a:lnTo>
                  <a:lnTo>
                    <a:pt x="195" y="145"/>
                  </a:lnTo>
                  <a:lnTo>
                    <a:pt x="202" y="145"/>
                  </a:lnTo>
                  <a:close/>
                  <a:moveTo>
                    <a:pt x="0" y="21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87"/>
                  </a:lnTo>
                  <a:lnTo>
                    <a:pt x="254" y="87"/>
                  </a:lnTo>
                  <a:lnTo>
                    <a:pt x="247" y="93"/>
                  </a:lnTo>
                  <a:lnTo>
                    <a:pt x="240" y="93"/>
                  </a:lnTo>
                  <a:lnTo>
                    <a:pt x="234" y="87"/>
                  </a:lnTo>
                  <a:lnTo>
                    <a:pt x="234" y="93"/>
                  </a:lnTo>
                  <a:lnTo>
                    <a:pt x="227" y="101"/>
                  </a:lnTo>
                  <a:lnTo>
                    <a:pt x="227" y="93"/>
                  </a:lnTo>
                  <a:lnTo>
                    <a:pt x="222" y="101"/>
                  </a:lnTo>
                  <a:lnTo>
                    <a:pt x="222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02" y="109"/>
                  </a:lnTo>
                  <a:lnTo>
                    <a:pt x="195" y="109"/>
                  </a:lnTo>
                  <a:lnTo>
                    <a:pt x="188" y="101"/>
                  </a:lnTo>
                  <a:lnTo>
                    <a:pt x="188" y="93"/>
                  </a:lnTo>
                  <a:lnTo>
                    <a:pt x="188" y="87"/>
                  </a:lnTo>
                  <a:lnTo>
                    <a:pt x="188" y="79"/>
                  </a:lnTo>
                  <a:lnTo>
                    <a:pt x="195" y="79"/>
                  </a:lnTo>
                  <a:lnTo>
                    <a:pt x="195" y="71"/>
                  </a:lnTo>
                  <a:lnTo>
                    <a:pt x="188" y="71"/>
                  </a:lnTo>
                  <a:lnTo>
                    <a:pt x="188" y="65"/>
                  </a:lnTo>
                  <a:lnTo>
                    <a:pt x="195" y="57"/>
                  </a:lnTo>
                  <a:lnTo>
                    <a:pt x="195" y="65"/>
                  </a:lnTo>
                  <a:lnTo>
                    <a:pt x="195" y="57"/>
                  </a:lnTo>
                  <a:lnTo>
                    <a:pt x="188" y="57"/>
                  </a:lnTo>
                  <a:lnTo>
                    <a:pt x="195" y="50"/>
                  </a:lnTo>
                  <a:lnTo>
                    <a:pt x="202" y="50"/>
                  </a:lnTo>
                  <a:lnTo>
                    <a:pt x="202" y="43"/>
                  </a:lnTo>
                  <a:lnTo>
                    <a:pt x="195" y="43"/>
                  </a:lnTo>
                  <a:lnTo>
                    <a:pt x="188" y="43"/>
                  </a:lnTo>
                  <a:lnTo>
                    <a:pt x="183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3" y="43"/>
                  </a:lnTo>
                  <a:lnTo>
                    <a:pt x="156" y="43"/>
                  </a:lnTo>
                  <a:lnTo>
                    <a:pt x="149" y="50"/>
                  </a:lnTo>
                  <a:lnTo>
                    <a:pt x="144" y="50"/>
                  </a:lnTo>
                  <a:lnTo>
                    <a:pt x="137" y="50"/>
                  </a:lnTo>
                  <a:lnTo>
                    <a:pt x="137" y="57"/>
                  </a:lnTo>
                  <a:lnTo>
                    <a:pt x="130" y="57"/>
                  </a:lnTo>
                  <a:lnTo>
                    <a:pt x="124" y="57"/>
                  </a:lnTo>
                  <a:lnTo>
                    <a:pt x="117" y="57"/>
                  </a:lnTo>
                  <a:lnTo>
                    <a:pt x="111" y="57"/>
                  </a:lnTo>
                  <a:lnTo>
                    <a:pt x="111" y="50"/>
                  </a:lnTo>
                  <a:lnTo>
                    <a:pt x="105" y="50"/>
                  </a:lnTo>
                  <a:lnTo>
                    <a:pt x="98" y="43"/>
                  </a:lnTo>
                  <a:lnTo>
                    <a:pt x="92" y="43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72" y="43"/>
                  </a:lnTo>
                  <a:lnTo>
                    <a:pt x="66" y="43"/>
                  </a:lnTo>
                  <a:lnTo>
                    <a:pt x="59" y="50"/>
                  </a:lnTo>
                  <a:lnTo>
                    <a:pt x="59" y="43"/>
                  </a:lnTo>
                  <a:lnTo>
                    <a:pt x="53" y="43"/>
                  </a:lnTo>
                  <a:lnTo>
                    <a:pt x="46" y="43"/>
                  </a:lnTo>
                  <a:lnTo>
                    <a:pt x="39" y="43"/>
                  </a:lnTo>
                  <a:lnTo>
                    <a:pt x="33" y="43"/>
                  </a:lnTo>
                  <a:lnTo>
                    <a:pt x="27" y="43"/>
                  </a:lnTo>
                  <a:lnTo>
                    <a:pt x="20" y="43"/>
                  </a:lnTo>
                  <a:lnTo>
                    <a:pt x="14" y="43"/>
                  </a:lnTo>
                  <a:lnTo>
                    <a:pt x="14" y="35"/>
                  </a:lnTo>
                  <a:lnTo>
                    <a:pt x="14" y="28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1" name="Freeform 229"/>
            <p:cNvSpPr>
              <a:spLocks/>
            </p:cNvSpPr>
            <p:nvPr/>
          </p:nvSpPr>
          <p:spPr bwMode="auto">
            <a:xfrm>
              <a:off x="2630488" y="6237288"/>
              <a:ext cx="22225" cy="26987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0 h 15"/>
                <a:gd name="T6" fmla="*/ 2147483647 w 13"/>
                <a:gd name="T7" fmla="*/ 0 h 15"/>
                <a:gd name="T8" fmla="*/ 2147483647 w 13"/>
                <a:gd name="T9" fmla="*/ 0 h 15"/>
                <a:gd name="T10" fmla="*/ 0 w 13"/>
                <a:gd name="T11" fmla="*/ 2147483647 h 15"/>
                <a:gd name="T12" fmla="*/ 0 w 13"/>
                <a:gd name="T13" fmla="*/ 2147483647 h 15"/>
                <a:gd name="T14" fmla="*/ 0 w 13"/>
                <a:gd name="T15" fmla="*/ 2147483647 h 15"/>
                <a:gd name="T16" fmla="*/ 2147483647 w 13"/>
                <a:gd name="T17" fmla="*/ 2147483647 h 15"/>
                <a:gd name="T18" fmla="*/ 2147483647 w 13"/>
                <a:gd name="T19" fmla="*/ 2147483647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5"/>
                <a:gd name="T38" fmla="*/ 13 w 13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5">
                  <a:moveTo>
                    <a:pt x="13" y="8"/>
                  </a:moveTo>
                  <a:lnTo>
                    <a:pt x="13" y="8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lnTo>
                    <a:pt x="6" y="15"/>
                  </a:lnTo>
                  <a:lnTo>
                    <a:pt x="13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2" name="Freeform 230"/>
            <p:cNvSpPr>
              <a:spLocks/>
            </p:cNvSpPr>
            <p:nvPr/>
          </p:nvSpPr>
          <p:spPr bwMode="auto">
            <a:xfrm>
              <a:off x="2892425" y="6459538"/>
              <a:ext cx="71438" cy="25400"/>
            </a:xfrm>
            <a:custGeom>
              <a:avLst/>
              <a:gdLst>
                <a:gd name="T0" fmla="*/ 2147483647 w 45"/>
                <a:gd name="T1" fmla="*/ 2147483647 h 14"/>
                <a:gd name="T2" fmla="*/ 2147483647 w 45"/>
                <a:gd name="T3" fmla="*/ 2147483647 h 14"/>
                <a:gd name="T4" fmla="*/ 0 w 45"/>
                <a:gd name="T5" fmla="*/ 2147483647 h 14"/>
                <a:gd name="T6" fmla="*/ 0 w 45"/>
                <a:gd name="T7" fmla="*/ 2147483647 h 14"/>
                <a:gd name="T8" fmla="*/ 0 w 45"/>
                <a:gd name="T9" fmla="*/ 2147483647 h 14"/>
                <a:gd name="T10" fmla="*/ 2147483647 w 45"/>
                <a:gd name="T11" fmla="*/ 2147483647 h 14"/>
                <a:gd name="T12" fmla="*/ 2147483647 w 45"/>
                <a:gd name="T13" fmla="*/ 2147483647 h 14"/>
                <a:gd name="T14" fmla="*/ 2147483647 w 45"/>
                <a:gd name="T15" fmla="*/ 2147483647 h 14"/>
                <a:gd name="T16" fmla="*/ 2147483647 w 45"/>
                <a:gd name="T17" fmla="*/ 2147483647 h 14"/>
                <a:gd name="T18" fmla="*/ 2147483647 w 45"/>
                <a:gd name="T19" fmla="*/ 2147483647 h 14"/>
                <a:gd name="T20" fmla="*/ 2147483647 w 45"/>
                <a:gd name="T21" fmla="*/ 2147483647 h 14"/>
                <a:gd name="T22" fmla="*/ 2147483647 w 45"/>
                <a:gd name="T23" fmla="*/ 2147483647 h 14"/>
                <a:gd name="T24" fmla="*/ 2147483647 w 45"/>
                <a:gd name="T25" fmla="*/ 2147483647 h 14"/>
                <a:gd name="T26" fmla="*/ 2147483647 w 45"/>
                <a:gd name="T27" fmla="*/ 0 h 14"/>
                <a:gd name="T28" fmla="*/ 2147483647 w 45"/>
                <a:gd name="T29" fmla="*/ 2147483647 h 14"/>
                <a:gd name="T30" fmla="*/ 2147483647 w 45"/>
                <a:gd name="T31" fmla="*/ 2147483647 h 14"/>
                <a:gd name="T32" fmla="*/ 2147483647 w 45"/>
                <a:gd name="T33" fmla="*/ 0 h 14"/>
                <a:gd name="T34" fmla="*/ 2147483647 w 45"/>
                <a:gd name="T35" fmla="*/ 0 h 14"/>
                <a:gd name="T36" fmla="*/ 2147483647 w 45"/>
                <a:gd name="T37" fmla="*/ 0 h 14"/>
                <a:gd name="T38" fmla="*/ 2147483647 w 45"/>
                <a:gd name="T39" fmla="*/ 2147483647 h 14"/>
                <a:gd name="T40" fmla="*/ 2147483647 w 45"/>
                <a:gd name="T41" fmla="*/ 2147483647 h 14"/>
                <a:gd name="T42" fmla="*/ 2147483647 w 4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"/>
                <a:gd name="T67" fmla="*/ 0 h 14"/>
                <a:gd name="T68" fmla="*/ 45 w 4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" h="14">
                  <a:moveTo>
                    <a:pt x="45" y="6"/>
                  </a:moveTo>
                  <a:lnTo>
                    <a:pt x="45" y="14"/>
                  </a:lnTo>
                  <a:lnTo>
                    <a:pt x="0" y="14"/>
                  </a:lnTo>
                  <a:lnTo>
                    <a:pt x="7" y="6"/>
                  </a:lnTo>
                  <a:lnTo>
                    <a:pt x="12" y="6"/>
                  </a:lnTo>
                  <a:lnTo>
                    <a:pt x="19" y="6"/>
                  </a:lnTo>
                  <a:lnTo>
                    <a:pt x="25" y="6"/>
                  </a:lnTo>
                  <a:lnTo>
                    <a:pt x="32" y="0"/>
                  </a:lnTo>
                  <a:lnTo>
                    <a:pt x="32" y="6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45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3" name="Freeform 231"/>
            <p:cNvSpPr>
              <a:spLocks/>
            </p:cNvSpPr>
            <p:nvPr/>
          </p:nvSpPr>
          <p:spPr bwMode="auto">
            <a:xfrm>
              <a:off x="2797175" y="6470650"/>
              <a:ext cx="73025" cy="14288"/>
            </a:xfrm>
            <a:custGeom>
              <a:avLst/>
              <a:gdLst>
                <a:gd name="T0" fmla="*/ 2147483647 w 46"/>
                <a:gd name="T1" fmla="*/ 2147483647 h 8"/>
                <a:gd name="T2" fmla="*/ 0 w 46"/>
                <a:gd name="T3" fmla="*/ 2147483647 h 8"/>
                <a:gd name="T4" fmla="*/ 0 w 46"/>
                <a:gd name="T5" fmla="*/ 2147483647 h 8"/>
                <a:gd name="T6" fmla="*/ 0 w 46"/>
                <a:gd name="T7" fmla="*/ 2147483647 h 8"/>
                <a:gd name="T8" fmla="*/ 0 w 46"/>
                <a:gd name="T9" fmla="*/ 2147483647 h 8"/>
                <a:gd name="T10" fmla="*/ 2147483647 w 46"/>
                <a:gd name="T11" fmla="*/ 2147483647 h 8"/>
                <a:gd name="T12" fmla="*/ 2147483647 w 46"/>
                <a:gd name="T13" fmla="*/ 2147483647 h 8"/>
                <a:gd name="T14" fmla="*/ 2147483647 w 46"/>
                <a:gd name="T15" fmla="*/ 2147483647 h 8"/>
                <a:gd name="T16" fmla="*/ 2147483647 w 46"/>
                <a:gd name="T17" fmla="*/ 2147483647 h 8"/>
                <a:gd name="T18" fmla="*/ 2147483647 w 46"/>
                <a:gd name="T19" fmla="*/ 2147483647 h 8"/>
                <a:gd name="T20" fmla="*/ 2147483647 w 46"/>
                <a:gd name="T21" fmla="*/ 2147483647 h 8"/>
                <a:gd name="T22" fmla="*/ 2147483647 w 46"/>
                <a:gd name="T23" fmla="*/ 0 h 8"/>
                <a:gd name="T24" fmla="*/ 2147483647 w 46"/>
                <a:gd name="T25" fmla="*/ 0 h 8"/>
                <a:gd name="T26" fmla="*/ 2147483647 w 46"/>
                <a:gd name="T27" fmla="*/ 0 h 8"/>
                <a:gd name="T28" fmla="*/ 2147483647 w 46"/>
                <a:gd name="T29" fmla="*/ 0 h 8"/>
                <a:gd name="T30" fmla="*/ 2147483647 w 46"/>
                <a:gd name="T31" fmla="*/ 2147483647 h 8"/>
                <a:gd name="T32" fmla="*/ 2147483647 w 46"/>
                <a:gd name="T33" fmla="*/ 2147483647 h 8"/>
                <a:gd name="T34" fmla="*/ 2147483647 w 46"/>
                <a:gd name="T35" fmla="*/ 0 h 8"/>
                <a:gd name="T36" fmla="*/ 2147483647 w 46"/>
                <a:gd name="T37" fmla="*/ 2147483647 h 8"/>
                <a:gd name="T38" fmla="*/ 2147483647 w 46"/>
                <a:gd name="T39" fmla="*/ 2147483647 h 8"/>
                <a:gd name="T40" fmla="*/ 2147483647 w 46"/>
                <a:gd name="T41" fmla="*/ 2147483647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8"/>
                <a:gd name="T65" fmla="*/ 46 w 46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8">
                  <a:moveTo>
                    <a:pt x="46" y="8"/>
                  </a:moveTo>
                  <a:lnTo>
                    <a:pt x="0" y="8"/>
                  </a:lnTo>
                  <a:lnTo>
                    <a:pt x="7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4" name="Freeform 232"/>
            <p:cNvSpPr>
              <a:spLocks/>
            </p:cNvSpPr>
            <p:nvPr/>
          </p:nvSpPr>
          <p:spPr bwMode="auto">
            <a:xfrm>
              <a:off x="2546350" y="6226175"/>
              <a:ext cx="417513" cy="193675"/>
            </a:xfrm>
            <a:custGeom>
              <a:avLst/>
              <a:gdLst>
                <a:gd name="T0" fmla="*/ 2147483647 w 260"/>
                <a:gd name="T1" fmla="*/ 0 h 109"/>
                <a:gd name="T2" fmla="*/ 2147483647 w 260"/>
                <a:gd name="T3" fmla="*/ 2147483647 h 109"/>
                <a:gd name="T4" fmla="*/ 2147483647 w 260"/>
                <a:gd name="T5" fmla="*/ 2147483647 h 109"/>
                <a:gd name="T6" fmla="*/ 2147483647 w 260"/>
                <a:gd name="T7" fmla="*/ 2147483647 h 109"/>
                <a:gd name="T8" fmla="*/ 2147483647 w 260"/>
                <a:gd name="T9" fmla="*/ 2147483647 h 109"/>
                <a:gd name="T10" fmla="*/ 2147483647 w 260"/>
                <a:gd name="T11" fmla="*/ 2147483647 h 109"/>
                <a:gd name="T12" fmla="*/ 2147483647 w 260"/>
                <a:gd name="T13" fmla="*/ 2147483647 h 109"/>
                <a:gd name="T14" fmla="*/ 2147483647 w 260"/>
                <a:gd name="T15" fmla="*/ 2147483647 h 109"/>
                <a:gd name="T16" fmla="*/ 2147483647 w 260"/>
                <a:gd name="T17" fmla="*/ 2147483647 h 109"/>
                <a:gd name="T18" fmla="*/ 2147483647 w 260"/>
                <a:gd name="T19" fmla="*/ 2147483647 h 109"/>
                <a:gd name="T20" fmla="*/ 2147483647 w 260"/>
                <a:gd name="T21" fmla="*/ 2147483647 h 109"/>
                <a:gd name="T22" fmla="*/ 2147483647 w 260"/>
                <a:gd name="T23" fmla="*/ 2147483647 h 109"/>
                <a:gd name="T24" fmla="*/ 2147483647 w 260"/>
                <a:gd name="T25" fmla="*/ 2147483647 h 109"/>
                <a:gd name="T26" fmla="*/ 2147483647 w 260"/>
                <a:gd name="T27" fmla="*/ 2147483647 h 109"/>
                <a:gd name="T28" fmla="*/ 2147483647 w 260"/>
                <a:gd name="T29" fmla="*/ 2147483647 h 109"/>
                <a:gd name="T30" fmla="*/ 2147483647 w 260"/>
                <a:gd name="T31" fmla="*/ 2147483647 h 109"/>
                <a:gd name="T32" fmla="*/ 2147483647 w 260"/>
                <a:gd name="T33" fmla="*/ 2147483647 h 109"/>
                <a:gd name="T34" fmla="*/ 2147483647 w 260"/>
                <a:gd name="T35" fmla="*/ 2147483647 h 109"/>
                <a:gd name="T36" fmla="*/ 2147483647 w 260"/>
                <a:gd name="T37" fmla="*/ 2147483647 h 109"/>
                <a:gd name="T38" fmla="*/ 2147483647 w 260"/>
                <a:gd name="T39" fmla="*/ 2147483647 h 109"/>
                <a:gd name="T40" fmla="*/ 2147483647 w 260"/>
                <a:gd name="T41" fmla="*/ 2147483647 h 109"/>
                <a:gd name="T42" fmla="*/ 2147483647 w 260"/>
                <a:gd name="T43" fmla="*/ 2147483647 h 109"/>
                <a:gd name="T44" fmla="*/ 2147483647 w 260"/>
                <a:gd name="T45" fmla="*/ 2147483647 h 109"/>
                <a:gd name="T46" fmla="*/ 2147483647 w 260"/>
                <a:gd name="T47" fmla="*/ 2147483647 h 109"/>
                <a:gd name="T48" fmla="*/ 2147483647 w 260"/>
                <a:gd name="T49" fmla="*/ 2147483647 h 109"/>
                <a:gd name="T50" fmla="*/ 2147483647 w 260"/>
                <a:gd name="T51" fmla="*/ 2147483647 h 109"/>
                <a:gd name="T52" fmla="*/ 2147483647 w 260"/>
                <a:gd name="T53" fmla="*/ 2147483647 h 109"/>
                <a:gd name="T54" fmla="*/ 2147483647 w 260"/>
                <a:gd name="T55" fmla="*/ 2147483647 h 109"/>
                <a:gd name="T56" fmla="*/ 2147483647 w 260"/>
                <a:gd name="T57" fmla="*/ 2147483647 h 109"/>
                <a:gd name="T58" fmla="*/ 2147483647 w 260"/>
                <a:gd name="T59" fmla="*/ 2147483647 h 109"/>
                <a:gd name="T60" fmla="*/ 2147483647 w 260"/>
                <a:gd name="T61" fmla="*/ 2147483647 h 109"/>
                <a:gd name="T62" fmla="*/ 2147483647 w 260"/>
                <a:gd name="T63" fmla="*/ 2147483647 h 109"/>
                <a:gd name="T64" fmla="*/ 2147483647 w 260"/>
                <a:gd name="T65" fmla="*/ 2147483647 h 109"/>
                <a:gd name="T66" fmla="*/ 2147483647 w 260"/>
                <a:gd name="T67" fmla="*/ 2147483647 h 109"/>
                <a:gd name="T68" fmla="*/ 2147483647 w 260"/>
                <a:gd name="T69" fmla="*/ 2147483647 h 109"/>
                <a:gd name="T70" fmla="*/ 2147483647 w 260"/>
                <a:gd name="T71" fmla="*/ 2147483647 h 109"/>
                <a:gd name="T72" fmla="*/ 2147483647 w 260"/>
                <a:gd name="T73" fmla="*/ 2147483647 h 109"/>
                <a:gd name="T74" fmla="*/ 2147483647 w 260"/>
                <a:gd name="T75" fmla="*/ 2147483647 h 109"/>
                <a:gd name="T76" fmla="*/ 2147483647 w 260"/>
                <a:gd name="T77" fmla="*/ 2147483647 h 109"/>
                <a:gd name="T78" fmla="*/ 2147483647 w 260"/>
                <a:gd name="T79" fmla="*/ 2147483647 h 109"/>
                <a:gd name="T80" fmla="*/ 2147483647 w 260"/>
                <a:gd name="T81" fmla="*/ 2147483647 h 109"/>
                <a:gd name="T82" fmla="*/ 2147483647 w 260"/>
                <a:gd name="T83" fmla="*/ 2147483647 h 109"/>
                <a:gd name="T84" fmla="*/ 2147483647 w 260"/>
                <a:gd name="T85" fmla="*/ 2147483647 h 109"/>
                <a:gd name="T86" fmla="*/ 2147483647 w 260"/>
                <a:gd name="T87" fmla="*/ 2147483647 h 109"/>
                <a:gd name="T88" fmla="*/ 2147483647 w 260"/>
                <a:gd name="T89" fmla="*/ 2147483647 h 109"/>
                <a:gd name="T90" fmla="*/ 0 w 260"/>
                <a:gd name="T91" fmla="*/ 2147483647 h 10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0"/>
                <a:gd name="T139" fmla="*/ 0 h 109"/>
                <a:gd name="T140" fmla="*/ 260 w 260"/>
                <a:gd name="T141" fmla="*/ 109 h 10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0" h="109">
                  <a:moveTo>
                    <a:pt x="0" y="21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87"/>
                  </a:lnTo>
                  <a:lnTo>
                    <a:pt x="254" y="87"/>
                  </a:lnTo>
                  <a:lnTo>
                    <a:pt x="247" y="93"/>
                  </a:lnTo>
                  <a:lnTo>
                    <a:pt x="240" y="93"/>
                  </a:lnTo>
                  <a:lnTo>
                    <a:pt x="234" y="87"/>
                  </a:lnTo>
                  <a:lnTo>
                    <a:pt x="234" y="93"/>
                  </a:lnTo>
                  <a:lnTo>
                    <a:pt x="227" y="101"/>
                  </a:lnTo>
                  <a:lnTo>
                    <a:pt x="227" y="93"/>
                  </a:lnTo>
                  <a:lnTo>
                    <a:pt x="222" y="101"/>
                  </a:lnTo>
                  <a:lnTo>
                    <a:pt x="222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02" y="109"/>
                  </a:lnTo>
                  <a:lnTo>
                    <a:pt x="195" y="109"/>
                  </a:lnTo>
                  <a:lnTo>
                    <a:pt x="188" y="101"/>
                  </a:lnTo>
                  <a:lnTo>
                    <a:pt x="188" y="93"/>
                  </a:lnTo>
                  <a:lnTo>
                    <a:pt x="188" y="87"/>
                  </a:lnTo>
                  <a:lnTo>
                    <a:pt x="188" y="79"/>
                  </a:lnTo>
                  <a:lnTo>
                    <a:pt x="195" y="79"/>
                  </a:lnTo>
                  <a:lnTo>
                    <a:pt x="195" y="71"/>
                  </a:lnTo>
                  <a:lnTo>
                    <a:pt x="188" y="71"/>
                  </a:lnTo>
                  <a:lnTo>
                    <a:pt x="188" y="65"/>
                  </a:lnTo>
                  <a:lnTo>
                    <a:pt x="195" y="57"/>
                  </a:lnTo>
                  <a:lnTo>
                    <a:pt x="195" y="65"/>
                  </a:lnTo>
                  <a:lnTo>
                    <a:pt x="195" y="57"/>
                  </a:lnTo>
                  <a:lnTo>
                    <a:pt x="188" y="57"/>
                  </a:lnTo>
                  <a:lnTo>
                    <a:pt x="195" y="50"/>
                  </a:lnTo>
                  <a:lnTo>
                    <a:pt x="202" y="50"/>
                  </a:lnTo>
                  <a:lnTo>
                    <a:pt x="202" y="43"/>
                  </a:lnTo>
                  <a:lnTo>
                    <a:pt x="195" y="43"/>
                  </a:lnTo>
                  <a:lnTo>
                    <a:pt x="188" y="43"/>
                  </a:lnTo>
                  <a:lnTo>
                    <a:pt x="183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3" y="43"/>
                  </a:lnTo>
                  <a:lnTo>
                    <a:pt x="156" y="43"/>
                  </a:lnTo>
                  <a:lnTo>
                    <a:pt x="149" y="50"/>
                  </a:lnTo>
                  <a:lnTo>
                    <a:pt x="144" y="50"/>
                  </a:lnTo>
                  <a:lnTo>
                    <a:pt x="137" y="50"/>
                  </a:lnTo>
                  <a:lnTo>
                    <a:pt x="137" y="57"/>
                  </a:lnTo>
                  <a:lnTo>
                    <a:pt x="130" y="57"/>
                  </a:lnTo>
                  <a:lnTo>
                    <a:pt x="124" y="57"/>
                  </a:lnTo>
                  <a:lnTo>
                    <a:pt x="117" y="57"/>
                  </a:lnTo>
                  <a:lnTo>
                    <a:pt x="111" y="57"/>
                  </a:lnTo>
                  <a:lnTo>
                    <a:pt x="111" y="50"/>
                  </a:lnTo>
                  <a:lnTo>
                    <a:pt x="105" y="50"/>
                  </a:lnTo>
                  <a:lnTo>
                    <a:pt x="98" y="43"/>
                  </a:lnTo>
                  <a:lnTo>
                    <a:pt x="92" y="43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72" y="43"/>
                  </a:lnTo>
                  <a:lnTo>
                    <a:pt x="66" y="43"/>
                  </a:lnTo>
                  <a:lnTo>
                    <a:pt x="59" y="50"/>
                  </a:lnTo>
                  <a:lnTo>
                    <a:pt x="59" y="43"/>
                  </a:lnTo>
                  <a:lnTo>
                    <a:pt x="53" y="43"/>
                  </a:lnTo>
                  <a:lnTo>
                    <a:pt x="46" y="43"/>
                  </a:lnTo>
                  <a:lnTo>
                    <a:pt x="39" y="43"/>
                  </a:lnTo>
                  <a:lnTo>
                    <a:pt x="33" y="43"/>
                  </a:lnTo>
                  <a:lnTo>
                    <a:pt x="27" y="43"/>
                  </a:lnTo>
                  <a:lnTo>
                    <a:pt x="20" y="43"/>
                  </a:lnTo>
                  <a:lnTo>
                    <a:pt x="14" y="43"/>
                  </a:lnTo>
                  <a:lnTo>
                    <a:pt x="14" y="35"/>
                  </a:lnTo>
                  <a:lnTo>
                    <a:pt x="14" y="28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5" name="Rectangle 233"/>
            <p:cNvSpPr>
              <a:spLocks noChangeArrowheads="1"/>
            </p:cNvSpPr>
            <p:nvPr/>
          </p:nvSpPr>
          <p:spPr bwMode="auto">
            <a:xfrm>
              <a:off x="2963863" y="5954713"/>
              <a:ext cx="428625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36" name="Rectangle 234"/>
            <p:cNvSpPr>
              <a:spLocks noChangeArrowheads="1"/>
            </p:cNvSpPr>
            <p:nvPr/>
          </p:nvSpPr>
          <p:spPr bwMode="auto">
            <a:xfrm>
              <a:off x="2963863" y="5954713"/>
              <a:ext cx="4286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37" name="Freeform 235"/>
            <p:cNvSpPr>
              <a:spLocks noEditPoints="1"/>
            </p:cNvSpPr>
            <p:nvPr/>
          </p:nvSpPr>
          <p:spPr bwMode="auto">
            <a:xfrm>
              <a:off x="2963863" y="622617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0 w 266"/>
                <a:gd name="T41" fmla="*/ 2147483647 h 145"/>
                <a:gd name="T42" fmla="*/ 2147483647 w 266"/>
                <a:gd name="T43" fmla="*/ 0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0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66"/>
                <a:gd name="T106" fmla="*/ 0 h 145"/>
                <a:gd name="T107" fmla="*/ 266 w 266"/>
                <a:gd name="T108" fmla="*/ 145 h 1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66" h="145">
                  <a:moveTo>
                    <a:pt x="266" y="21"/>
                  </a:moveTo>
                  <a:lnTo>
                    <a:pt x="266" y="145"/>
                  </a:lnTo>
                  <a:lnTo>
                    <a:pt x="39" y="145"/>
                  </a:lnTo>
                  <a:lnTo>
                    <a:pt x="45" y="137"/>
                  </a:lnTo>
                  <a:lnTo>
                    <a:pt x="52" y="137"/>
                  </a:lnTo>
                  <a:lnTo>
                    <a:pt x="58" y="137"/>
                  </a:lnTo>
                  <a:lnTo>
                    <a:pt x="58" y="131"/>
                  </a:lnTo>
                  <a:lnTo>
                    <a:pt x="65" y="131"/>
                  </a:lnTo>
                  <a:lnTo>
                    <a:pt x="72" y="123"/>
                  </a:lnTo>
                  <a:lnTo>
                    <a:pt x="72" y="115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8" y="93"/>
                  </a:lnTo>
                  <a:lnTo>
                    <a:pt x="84" y="93"/>
                  </a:lnTo>
                  <a:lnTo>
                    <a:pt x="84" y="87"/>
                  </a:lnTo>
                  <a:lnTo>
                    <a:pt x="78" y="87"/>
                  </a:lnTo>
                  <a:lnTo>
                    <a:pt x="72" y="79"/>
                  </a:lnTo>
                  <a:lnTo>
                    <a:pt x="78" y="79"/>
                  </a:lnTo>
                  <a:lnTo>
                    <a:pt x="72" y="71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78" y="57"/>
                  </a:lnTo>
                  <a:lnTo>
                    <a:pt x="84" y="57"/>
                  </a:lnTo>
                  <a:lnTo>
                    <a:pt x="84" y="50"/>
                  </a:lnTo>
                  <a:lnTo>
                    <a:pt x="78" y="50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2" y="65"/>
                  </a:lnTo>
                  <a:lnTo>
                    <a:pt x="65" y="65"/>
                  </a:lnTo>
                  <a:lnTo>
                    <a:pt x="58" y="65"/>
                  </a:lnTo>
                  <a:lnTo>
                    <a:pt x="58" y="71"/>
                  </a:lnTo>
                  <a:lnTo>
                    <a:pt x="52" y="79"/>
                  </a:lnTo>
                  <a:lnTo>
                    <a:pt x="45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6" y="79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21"/>
                  </a:lnTo>
                  <a:lnTo>
                    <a:pt x="259" y="14"/>
                  </a:lnTo>
                  <a:lnTo>
                    <a:pt x="259" y="21"/>
                  </a:lnTo>
                  <a:lnTo>
                    <a:pt x="253" y="21"/>
                  </a:lnTo>
                  <a:lnTo>
                    <a:pt x="246" y="21"/>
                  </a:lnTo>
                  <a:lnTo>
                    <a:pt x="239" y="21"/>
                  </a:lnTo>
                  <a:lnTo>
                    <a:pt x="234" y="21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7" y="35"/>
                  </a:lnTo>
                  <a:lnTo>
                    <a:pt x="227" y="43"/>
                  </a:lnTo>
                  <a:lnTo>
                    <a:pt x="234" y="43"/>
                  </a:lnTo>
                  <a:lnTo>
                    <a:pt x="239" y="43"/>
                  </a:lnTo>
                  <a:lnTo>
                    <a:pt x="239" y="35"/>
                  </a:lnTo>
                  <a:lnTo>
                    <a:pt x="246" y="35"/>
                  </a:lnTo>
                  <a:lnTo>
                    <a:pt x="253" y="28"/>
                  </a:lnTo>
                  <a:lnTo>
                    <a:pt x="259" y="28"/>
                  </a:lnTo>
                  <a:lnTo>
                    <a:pt x="259" y="21"/>
                  </a:lnTo>
                  <a:lnTo>
                    <a:pt x="266" y="21"/>
                  </a:lnTo>
                  <a:close/>
                  <a:moveTo>
                    <a:pt x="26" y="145"/>
                  </a:moveTo>
                  <a:lnTo>
                    <a:pt x="0" y="145"/>
                  </a:lnTo>
                  <a:lnTo>
                    <a:pt x="0" y="137"/>
                  </a:lnTo>
                  <a:lnTo>
                    <a:pt x="6" y="137"/>
                  </a:lnTo>
                  <a:lnTo>
                    <a:pt x="13" y="137"/>
                  </a:lnTo>
                  <a:lnTo>
                    <a:pt x="19" y="137"/>
                  </a:lnTo>
                  <a:lnTo>
                    <a:pt x="26" y="137"/>
                  </a:lnTo>
                  <a:lnTo>
                    <a:pt x="26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8" name="Freeform 236"/>
            <p:cNvSpPr>
              <a:spLocks/>
            </p:cNvSpPr>
            <p:nvPr/>
          </p:nvSpPr>
          <p:spPr bwMode="auto">
            <a:xfrm>
              <a:off x="2963863" y="622617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0 w 266"/>
                <a:gd name="T83" fmla="*/ 2147483647 h 145"/>
                <a:gd name="T84" fmla="*/ 2147483647 w 266"/>
                <a:gd name="T85" fmla="*/ 0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6"/>
                <a:gd name="T184" fmla="*/ 0 h 145"/>
                <a:gd name="T185" fmla="*/ 266 w 266"/>
                <a:gd name="T186" fmla="*/ 145 h 14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6" h="145">
                  <a:moveTo>
                    <a:pt x="266" y="21"/>
                  </a:moveTo>
                  <a:lnTo>
                    <a:pt x="266" y="145"/>
                  </a:lnTo>
                  <a:lnTo>
                    <a:pt x="39" y="145"/>
                  </a:lnTo>
                  <a:lnTo>
                    <a:pt x="45" y="137"/>
                  </a:lnTo>
                  <a:lnTo>
                    <a:pt x="52" y="137"/>
                  </a:lnTo>
                  <a:lnTo>
                    <a:pt x="58" y="137"/>
                  </a:lnTo>
                  <a:lnTo>
                    <a:pt x="58" y="131"/>
                  </a:lnTo>
                  <a:lnTo>
                    <a:pt x="65" y="131"/>
                  </a:lnTo>
                  <a:lnTo>
                    <a:pt x="72" y="123"/>
                  </a:lnTo>
                  <a:lnTo>
                    <a:pt x="72" y="115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8" y="93"/>
                  </a:lnTo>
                  <a:lnTo>
                    <a:pt x="84" y="93"/>
                  </a:lnTo>
                  <a:lnTo>
                    <a:pt x="84" y="87"/>
                  </a:lnTo>
                  <a:lnTo>
                    <a:pt x="78" y="87"/>
                  </a:lnTo>
                  <a:lnTo>
                    <a:pt x="72" y="79"/>
                  </a:lnTo>
                  <a:lnTo>
                    <a:pt x="78" y="79"/>
                  </a:lnTo>
                  <a:lnTo>
                    <a:pt x="72" y="71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78" y="57"/>
                  </a:lnTo>
                  <a:lnTo>
                    <a:pt x="84" y="57"/>
                  </a:lnTo>
                  <a:lnTo>
                    <a:pt x="84" y="50"/>
                  </a:lnTo>
                  <a:lnTo>
                    <a:pt x="78" y="50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2" y="65"/>
                  </a:lnTo>
                  <a:lnTo>
                    <a:pt x="65" y="65"/>
                  </a:lnTo>
                  <a:lnTo>
                    <a:pt x="58" y="65"/>
                  </a:lnTo>
                  <a:lnTo>
                    <a:pt x="58" y="71"/>
                  </a:lnTo>
                  <a:lnTo>
                    <a:pt x="52" y="79"/>
                  </a:lnTo>
                  <a:lnTo>
                    <a:pt x="45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6" y="79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21"/>
                  </a:lnTo>
                  <a:lnTo>
                    <a:pt x="259" y="14"/>
                  </a:lnTo>
                  <a:lnTo>
                    <a:pt x="259" y="21"/>
                  </a:lnTo>
                  <a:lnTo>
                    <a:pt x="253" y="21"/>
                  </a:lnTo>
                  <a:lnTo>
                    <a:pt x="246" y="21"/>
                  </a:lnTo>
                  <a:lnTo>
                    <a:pt x="239" y="21"/>
                  </a:lnTo>
                  <a:lnTo>
                    <a:pt x="234" y="21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7" y="35"/>
                  </a:lnTo>
                  <a:lnTo>
                    <a:pt x="227" y="43"/>
                  </a:lnTo>
                  <a:lnTo>
                    <a:pt x="234" y="43"/>
                  </a:lnTo>
                  <a:lnTo>
                    <a:pt x="239" y="43"/>
                  </a:lnTo>
                  <a:lnTo>
                    <a:pt x="239" y="35"/>
                  </a:lnTo>
                  <a:lnTo>
                    <a:pt x="246" y="35"/>
                  </a:lnTo>
                  <a:lnTo>
                    <a:pt x="253" y="28"/>
                  </a:lnTo>
                  <a:lnTo>
                    <a:pt x="259" y="28"/>
                  </a:lnTo>
                  <a:lnTo>
                    <a:pt x="259" y="21"/>
                  </a:lnTo>
                  <a:lnTo>
                    <a:pt x="266" y="2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9" name="Freeform 237"/>
            <p:cNvSpPr>
              <a:spLocks/>
            </p:cNvSpPr>
            <p:nvPr/>
          </p:nvSpPr>
          <p:spPr bwMode="auto">
            <a:xfrm>
              <a:off x="2963863" y="6470650"/>
              <a:ext cx="42862" cy="14288"/>
            </a:xfrm>
            <a:custGeom>
              <a:avLst/>
              <a:gdLst>
                <a:gd name="T0" fmla="*/ 2147483647 w 26"/>
                <a:gd name="T1" fmla="*/ 2147483647 h 8"/>
                <a:gd name="T2" fmla="*/ 0 w 26"/>
                <a:gd name="T3" fmla="*/ 2147483647 h 8"/>
                <a:gd name="T4" fmla="*/ 0 w 26"/>
                <a:gd name="T5" fmla="*/ 0 h 8"/>
                <a:gd name="T6" fmla="*/ 2147483647 w 26"/>
                <a:gd name="T7" fmla="*/ 0 h 8"/>
                <a:gd name="T8" fmla="*/ 2147483647 w 26"/>
                <a:gd name="T9" fmla="*/ 0 h 8"/>
                <a:gd name="T10" fmla="*/ 2147483647 w 26"/>
                <a:gd name="T11" fmla="*/ 0 h 8"/>
                <a:gd name="T12" fmla="*/ 2147483647 w 26"/>
                <a:gd name="T13" fmla="*/ 0 h 8"/>
                <a:gd name="T14" fmla="*/ 2147483647 w 26"/>
                <a:gd name="T15" fmla="*/ 0 h 8"/>
                <a:gd name="T16" fmla="*/ 2147483647 w 26"/>
                <a:gd name="T17" fmla="*/ 0 h 8"/>
                <a:gd name="T18" fmla="*/ 2147483647 w 26"/>
                <a:gd name="T19" fmla="*/ 0 h 8"/>
                <a:gd name="T20" fmla="*/ 2147483647 w 26"/>
                <a:gd name="T21" fmla="*/ 0 h 8"/>
                <a:gd name="T22" fmla="*/ 2147483647 w 26"/>
                <a:gd name="T23" fmla="*/ 0 h 8"/>
                <a:gd name="T24" fmla="*/ 2147483647 w 26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8"/>
                <a:gd name="T41" fmla="*/ 26 w 26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8">
                  <a:moveTo>
                    <a:pt x="26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0" name="Freeform 238"/>
            <p:cNvSpPr>
              <a:spLocks noEditPoints="1"/>
            </p:cNvSpPr>
            <p:nvPr/>
          </p:nvSpPr>
          <p:spPr bwMode="auto">
            <a:xfrm>
              <a:off x="2963863" y="6484938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0 h 145"/>
                <a:gd name="T10" fmla="*/ 2147483647 w 266"/>
                <a:gd name="T11" fmla="*/ 0 h 145"/>
                <a:gd name="T12" fmla="*/ 2147483647 w 266"/>
                <a:gd name="T13" fmla="*/ 2147483647 h 145"/>
                <a:gd name="T14" fmla="*/ 0 w 266"/>
                <a:gd name="T15" fmla="*/ 2147483647 h 145"/>
                <a:gd name="T16" fmla="*/ 0 w 266"/>
                <a:gd name="T17" fmla="*/ 0 h 145"/>
                <a:gd name="T18" fmla="*/ 2147483647 w 266"/>
                <a:gd name="T19" fmla="*/ 0 h 145"/>
                <a:gd name="T20" fmla="*/ 2147483647 w 266"/>
                <a:gd name="T21" fmla="*/ 0 h 145"/>
                <a:gd name="T22" fmla="*/ 2147483647 w 266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6"/>
                <a:gd name="T37" fmla="*/ 0 h 145"/>
                <a:gd name="T38" fmla="*/ 266 w 266"/>
                <a:gd name="T39" fmla="*/ 145 h 1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6" h="145">
                  <a:moveTo>
                    <a:pt x="33" y="14"/>
                  </a:moveTo>
                  <a:lnTo>
                    <a:pt x="39" y="22"/>
                  </a:lnTo>
                  <a:lnTo>
                    <a:pt x="39" y="14"/>
                  </a:lnTo>
                  <a:lnTo>
                    <a:pt x="33" y="14"/>
                  </a:lnTo>
                  <a:close/>
                  <a:moveTo>
                    <a:pt x="39" y="0"/>
                  </a:moveTo>
                  <a:lnTo>
                    <a:pt x="266" y="0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1" name="Freeform 239"/>
            <p:cNvSpPr>
              <a:spLocks/>
            </p:cNvSpPr>
            <p:nvPr/>
          </p:nvSpPr>
          <p:spPr bwMode="auto">
            <a:xfrm>
              <a:off x="3017838" y="6508750"/>
              <a:ext cx="9525" cy="14288"/>
            </a:xfrm>
            <a:custGeom>
              <a:avLst/>
              <a:gdLst>
                <a:gd name="T0" fmla="*/ 0 w 6"/>
                <a:gd name="T1" fmla="*/ 0 h 8"/>
                <a:gd name="T2" fmla="*/ 2147483647 w 6"/>
                <a:gd name="T3" fmla="*/ 2147483647 h 8"/>
                <a:gd name="T4" fmla="*/ 2147483647 w 6"/>
                <a:gd name="T5" fmla="*/ 0 h 8"/>
                <a:gd name="T6" fmla="*/ 2147483647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8"/>
                <a:gd name="T20" fmla="*/ 6 w 6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8">
                  <a:moveTo>
                    <a:pt x="0" y="0"/>
                  </a:moveTo>
                  <a:lnTo>
                    <a:pt x="6" y="8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2" name="Freeform 240"/>
            <p:cNvSpPr>
              <a:spLocks/>
            </p:cNvSpPr>
            <p:nvPr/>
          </p:nvSpPr>
          <p:spPr bwMode="auto">
            <a:xfrm>
              <a:off x="2963863" y="6484938"/>
              <a:ext cx="428625" cy="257175"/>
            </a:xfrm>
            <a:custGeom>
              <a:avLst/>
              <a:gdLst>
                <a:gd name="T0" fmla="*/ 2147483647 w 266"/>
                <a:gd name="T1" fmla="*/ 0 h 145"/>
                <a:gd name="T2" fmla="*/ 2147483647 w 266"/>
                <a:gd name="T3" fmla="*/ 0 h 145"/>
                <a:gd name="T4" fmla="*/ 2147483647 w 266"/>
                <a:gd name="T5" fmla="*/ 2147483647 h 145"/>
                <a:gd name="T6" fmla="*/ 0 w 266"/>
                <a:gd name="T7" fmla="*/ 2147483647 h 145"/>
                <a:gd name="T8" fmla="*/ 0 w 266"/>
                <a:gd name="T9" fmla="*/ 0 h 145"/>
                <a:gd name="T10" fmla="*/ 2147483647 w 266"/>
                <a:gd name="T11" fmla="*/ 0 h 145"/>
                <a:gd name="T12" fmla="*/ 2147483647 w 266"/>
                <a:gd name="T13" fmla="*/ 0 h 145"/>
                <a:gd name="T14" fmla="*/ 2147483647 w 266"/>
                <a:gd name="T15" fmla="*/ 0 h 145"/>
                <a:gd name="T16" fmla="*/ 2147483647 w 266"/>
                <a:gd name="T17" fmla="*/ 0 h 145"/>
                <a:gd name="T18" fmla="*/ 2147483647 w 266"/>
                <a:gd name="T19" fmla="*/ 0 h 145"/>
                <a:gd name="T20" fmla="*/ 2147483647 w 266"/>
                <a:gd name="T21" fmla="*/ 0 h 145"/>
                <a:gd name="T22" fmla="*/ 2147483647 w 266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6"/>
                <a:gd name="T37" fmla="*/ 0 h 145"/>
                <a:gd name="T38" fmla="*/ 266 w 266"/>
                <a:gd name="T39" fmla="*/ 145 h 1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6" h="145">
                  <a:moveTo>
                    <a:pt x="39" y="0"/>
                  </a:moveTo>
                  <a:lnTo>
                    <a:pt x="266" y="0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3" name="Freeform 241"/>
            <p:cNvSpPr>
              <a:spLocks/>
            </p:cNvSpPr>
            <p:nvPr/>
          </p:nvSpPr>
          <p:spPr bwMode="auto">
            <a:xfrm>
              <a:off x="2546350" y="6484938"/>
              <a:ext cx="417513" cy="257175"/>
            </a:xfrm>
            <a:custGeom>
              <a:avLst/>
              <a:gdLst>
                <a:gd name="T0" fmla="*/ 2147483647 w 260"/>
                <a:gd name="T1" fmla="*/ 0 h 145"/>
                <a:gd name="T2" fmla="*/ 2147483647 w 260"/>
                <a:gd name="T3" fmla="*/ 0 h 145"/>
                <a:gd name="T4" fmla="*/ 2147483647 w 260"/>
                <a:gd name="T5" fmla="*/ 2147483647 h 145"/>
                <a:gd name="T6" fmla="*/ 0 w 260"/>
                <a:gd name="T7" fmla="*/ 2147483647 h 145"/>
                <a:gd name="T8" fmla="*/ 0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0 h 145"/>
                <a:gd name="T38" fmla="*/ 2147483647 w 260"/>
                <a:gd name="T39" fmla="*/ 0 h 145"/>
                <a:gd name="T40" fmla="*/ 2147483647 w 260"/>
                <a:gd name="T41" fmla="*/ 2147483647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0 h 145"/>
                <a:gd name="T48" fmla="*/ 2147483647 w 260"/>
                <a:gd name="T49" fmla="*/ 0 h 145"/>
                <a:gd name="T50" fmla="*/ 2147483647 w 260"/>
                <a:gd name="T51" fmla="*/ 0 h 145"/>
                <a:gd name="T52" fmla="*/ 2147483647 w 260"/>
                <a:gd name="T53" fmla="*/ 0 h 145"/>
                <a:gd name="T54" fmla="*/ 2147483647 w 260"/>
                <a:gd name="T55" fmla="*/ 2147483647 h 145"/>
                <a:gd name="T56" fmla="*/ 2147483647 w 260"/>
                <a:gd name="T57" fmla="*/ 0 h 145"/>
                <a:gd name="T58" fmla="*/ 2147483647 w 260"/>
                <a:gd name="T59" fmla="*/ 0 h 145"/>
                <a:gd name="T60" fmla="*/ 2147483647 w 260"/>
                <a:gd name="T61" fmla="*/ 0 h 145"/>
                <a:gd name="T62" fmla="*/ 2147483647 w 260"/>
                <a:gd name="T63" fmla="*/ 0 h 145"/>
                <a:gd name="T64" fmla="*/ 2147483647 w 260"/>
                <a:gd name="T65" fmla="*/ 0 h 145"/>
                <a:gd name="T66" fmla="*/ 2147483647 w 260"/>
                <a:gd name="T67" fmla="*/ 0 h 145"/>
                <a:gd name="T68" fmla="*/ 2147483647 w 260"/>
                <a:gd name="T69" fmla="*/ 0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60"/>
                <a:gd name="T106" fmla="*/ 0 h 145"/>
                <a:gd name="T107" fmla="*/ 260 w 260"/>
                <a:gd name="T108" fmla="*/ 145 h 1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60" h="145">
                  <a:moveTo>
                    <a:pt x="215" y="0"/>
                  </a:move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7" y="2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66" y="7"/>
                  </a:lnTo>
                  <a:lnTo>
                    <a:pt x="72" y="7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85" y="7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1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7"/>
                  </a:lnTo>
                  <a:lnTo>
                    <a:pt x="137" y="0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4" name="Rectangle 242"/>
            <p:cNvSpPr>
              <a:spLocks noChangeArrowheads="1"/>
            </p:cNvSpPr>
            <p:nvPr/>
          </p:nvSpPr>
          <p:spPr bwMode="auto">
            <a:xfrm>
              <a:off x="2840038" y="6548438"/>
              <a:ext cx="1587" cy="15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45" name="Freeform 243"/>
            <p:cNvSpPr>
              <a:spLocks/>
            </p:cNvSpPr>
            <p:nvPr/>
          </p:nvSpPr>
          <p:spPr bwMode="auto">
            <a:xfrm>
              <a:off x="2546350" y="6484938"/>
              <a:ext cx="417513" cy="257175"/>
            </a:xfrm>
            <a:custGeom>
              <a:avLst/>
              <a:gdLst>
                <a:gd name="T0" fmla="*/ 2147483647 w 260"/>
                <a:gd name="T1" fmla="*/ 0 h 145"/>
                <a:gd name="T2" fmla="*/ 0 w 260"/>
                <a:gd name="T3" fmla="*/ 2147483647 h 145"/>
                <a:gd name="T4" fmla="*/ 0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0 h 145"/>
                <a:gd name="T36" fmla="*/ 2147483647 w 260"/>
                <a:gd name="T37" fmla="*/ 2147483647 h 145"/>
                <a:gd name="T38" fmla="*/ 2147483647 w 260"/>
                <a:gd name="T39" fmla="*/ 0 h 145"/>
                <a:gd name="T40" fmla="*/ 2147483647 w 260"/>
                <a:gd name="T41" fmla="*/ 0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0 h 145"/>
                <a:gd name="T48" fmla="*/ 2147483647 w 260"/>
                <a:gd name="T49" fmla="*/ 0 h 145"/>
                <a:gd name="T50" fmla="*/ 2147483647 w 260"/>
                <a:gd name="T51" fmla="*/ 0 h 145"/>
                <a:gd name="T52" fmla="*/ 2147483647 w 260"/>
                <a:gd name="T53" fmla="*/ 2147483647 h 145"/>
                <a:gd name="T54" fmla="*/ 2147483647 w 260"/>
                <a:gd name="T55" fmla="*/ 0 h 145"/>
                <a:gd name="T56" fmla="*/ 2147483647 w 260"/>
                <a:gd name="T57" fmla="*/ 0 h 145"/>
                <a:gd name="T58" fmla="*/ 2147483647 w 260"/>
                <a:gd name="T59" fmla="*/ 0 h 145"/>
                <a:gd name="T60" fmla="*/ 2147483647 w 260"/>
                <a:gd name="T61" fmla="*/ 0 h 145"/>
                <a:gd name="T62" fmla="*/ 2147483647 w 260"/>
                <a:gd name="T63" fmla="*/ 0 h 145"/>
                <a:gd name="T64" fmla="*/ 2147483647 w 260"/>
                <a:gd name="T65" fmla="*/ 0 h 145"/>
                <a:gd name="T66" fmla="*/ 2147483647 w 260"/>
                <a:gd name="T67" fmla="*/ 0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145"/>
                <a:gd name="T104" fmla="*/ 260 w 260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145">
                  <a:moveTo>
                    <a:pt x="215" y="0"/>
                  </a:move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7" y="2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66" y="7"/>
                  </a:lnTo>
                  <a:lnTo>
                    <a:pt x="72" y="7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85" y="7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1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7"/>
                  </a:lnTo>
                  <a:lnTo>
                    <a:pt x="137" y="0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5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6" name="Rectangle 244"/>
            <p:cNvSpPr>
              <a:spLocks noChangeArrowheads="1"/>
            </p:cNvSpPr>
            <p:nvPr/>
          </p:nvSpPr>
          <p:spPr bwMode="auto">
            <a:xfrm>
              <a:off x="3808413" y="5954713"/>
              <a:ext cx="419100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47" name="Rectangle 245"/>
            <p:cNvSpPr>
              <a:spLocks noChangeArrowheads="1"/>
            </p:cNvSpPr>
            <p:nvPr/>
          </p:nvSpPr>
          <p:spPr bwMode="auto">
            <a:xfrm>
              <a:off x="3808413" y="5954713"/>
              <a:ext cx="419100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48" name="Freeform 246"/>
            <p:cNvSpPr>
              <a:spLocks/>
            </p:cNvSpPr>
            <p:nvPr/>
          </p:nvSpPr>
          <p:spPr bwMode="auto">
            <a:xfrm>
              <a:off x="3392488" y="6226175"/>
              <a:ext cx="415925" cy="258763"/>
            </a:xfrm>
            <a:custGeom>
              <a:avLst/>
              <a:gdLst>
                <a:gd name="T0" fmla="*/ 0 w 259"/>
                <a:gd name="T1" fmla="*/ 2147483647 h 145"/>
                <a:gd name="T2" fmla="*/ 0 w 259"/>
                <a:gd name="T3" fmla="*/ 2147483647 h 145"/>
                <a:gd name="T4" fmla="*/ 0 w 259"/>
                <a:gd name="T5" fmla="*/ 0 h 145"/>
                <a:gd name="T6" fmla="*/ 2147483647 w 259"/>
                <a:gd name="T7" fmla="*/ 0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0 h 145"/>
                <a:gd name="T30" fmla="*/ 2147483647 w 259"/>
                <a:gd name="T31" fmla="*/ 2147483647 h 145"/>
                <a:gd name="T32" fmla="*/ 2147483647 w 259"/>
                <a:gd name="T33" fmla="*/ 0 h 145"/>
                <a:gd name="T34" fmla="*/ 2147483647 w 259"/>
                <a:gd name="T35" fmla="*/ 0 h 145"/>
                <a:gd name="T36" fmla="*/ 2147483647 w 259"/>
                <a:gd name="T37" fmla="*/ 2147483647 h 145"/>
                <a:gd name="T38" fmla="*/ 0 w 259"/>
                <a:gd name="T39" fmla="*/ 2147483647 h 14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59"/>
                <a:gd name="T61" fmla="*/ 0 h 145"/>
                <a:gd name="T62" fmla="*/ 259 w 259"/>
                <a:gd name="T63" fmla="*/ 145 h 14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59" h="145">
                  <a:moveTo>
                    <a:pt x="0" y="145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46" y="6"/>
                  </a:lnTo>
                  <a:lnTo>
                    <a:pt x="52" y="6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58" y="0"/>
                  </a:ln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9" name="Freeform 247"/>
            <p:cNvSpPr>
              <a:spLocks/>
            </p:cNvSpPr>
            <p:nvPr/>
          </p:nvSpPr>
          <p:spPr bwMode="auto">
            <a:xfrm>
              <a:off x="3392488" y="6226175"/>
              <a:ext cx="415925" cy="258763"/>
            </a:xfrm>
            <a:custGeom>
              <a:avLst/>
              <a:gdLst>
                <a:gd name="T0" fmla="*/ 0 w 259"/>
                <a:gd name="T1" fmla="*/ 2147483647 h 145"/>
                <a:gd name="T2" fmla="*/ 0 w 259"/>
                <a:gd name="T3" fmla="*/ 2147483647 h 145"/>
                <a:gd name="T4" fmla="*/ 0 w 259"/>
                <a:gd name="T5" fmla="*/ 2147483647 h 145"/>
                <a:gd name="T6" fmla="*/ 0 w 259"/>
                <a:gd name="T7" fmla="*/ 2147483647 h 145"/>
                <a:gd name="T8" fmla="*/ 0 w 259"/>
                <a:gd name="T9" fmla="*/ 0 h 145"/>
                <a:gd name="T10" fmla="*/ 2147483647 w 259"/>
                <a:gd name="T11" fmla="*/ 0 h 145"/>
                <a:gd name="T12" fmla="*/ 2147483647 w 259"/>
                <a:gd name="T13" fmla="*/ 0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0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0 h 145"/>
                <a:gd name="T64" fmla="*/ 2147483647 w 259"/>
                <a:gd name="T65" fmla="*/ 0 h 145"/>
                <a:gd name="T66" fmla="*/ 2147483647 w 259"/>
                <a:gd name="T67" fmla="*/ 0 h 145"/>
                <a:gd name="T68" fmla="*/ 2147483647 w 259"/>
                <a:gd name="T69" fmla="*/ 0 h 145"/>
                <a:gd name="T70" fmla="*/ 2147483647 w 259"/>
                <a:gd name="T71" fmla="*/ 2147483647 h 145"/>
                <a:gd name="T72" fmla="*/ 0 w 259"/>
                <a:gd name="T73" fmla="*/ 2147483647 h 1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145"/>
                <a:gd name="T113" fmla="*/ 259 w 259"/>
                <a:gd name="T114" fmla="*/ 145 h 1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145">
                  <a:moveTo>
                    <a:pt x="0" y="145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46" y="6"/>
                  </a:lnTo>
                  <a:lnTo>
                    <a:pt x="52" y="6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58" y="0"/>
                  </a:ln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0" name="Freeform 248"/>
            <p:cNvSpPr>
              <a:spLocks noEditPoints="1"/>
            </p:cNvSpPr>
            <p:nvPr/>
          </p:nvSpPr>
          <p:spPr bwMode="auto">
            <a:xfrm>
              <a:off x="3392488" y="5954713"/>
              <a:ext cx="415925" cy="271462"/>
            </a:xfrm>
            <a:custGeom>
              <a:avLst/>
              <a:gdLst>
                <a:gd name="T0" fmla="*/ 2147483647 w 259"/>
                <a:gd name="T1" fmla="*/ 2147483647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0 w 259"/>
                <a:gd name="T9" fmla="*/ 2147483647 h 153"/>
                <a:gd name="T10" fmla="*/ 2147483647 w 259"/>
                <a:gd name="T11" fmla="*/ 0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2147483647 w 259"/>
                <a:gd name="T27" fmla="*/ 2147483647 h 153"/>
                <a:gd name="T28" fmla="*/ 2147483647 w 259"/>
                <a:gd name="T29" fmla="*/ 0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2147483647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0 w 259"/>
                <a:gd name="T69" fmla="*/ 2147483647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9"/>
                <a:gd name="T106" fmla="*/ 0 h 153"/>
                <a:gd name="T107" fmla="*/ 259 w 259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9" h="153">
                  <a:moveTo>
                    <a:pt x="52" y="50"/>
                  </a:moveTo>
                  <a:lnTo>
                    <a:pt x="58" y="50"/>
                  </a:lnTo>
                  <a:lnTo>
                    <a:pt x="58" y="43"/>
                  </a:lnTo>
                  <a:lnTo>
                    <a:pt x="58" y="36"/>
                  </a:lnTo>
                  <a:lnTo>
                    <a:pt x="58" y="29"/>
                  </a:lnTo>
                  <a:lnTo>
                    <a:pt x="52" y="36"/>
                  </a:lnTo>
                  <a:lnTo>
                    <a:pt x="52" y="43"/>
                  </a:lnTo>
                  <a:lnTo>
                    <a:pt x="46" y="43"/>
                  </a:lnTo>
                  <a:lnTo>
                    <a:pt x="52" y="50"/>
                  </a:lnTo>
                  <a:close/>
                  <a:moveTo>
                    <a:pt x="0" y="153"/>
                  </a:moveTo>
                  <a:lnTo>
                    <a:pt x="0" y="0"/>
                  </a:lnTo>
                  <a:lnTo>
                    <a:pt x="195" y="0"/>
                  </a:lnTo>
                  <a:lnTo>
                    <a:pt x="195" y="7"/>
                  </a:lnTo>
                  <a:lnTo>
                    <a:pt x="188" y="14"/>
                  </a:lnTo>
                  <a:lnTo>
                    <a:pt x="188" y="21"/>
                  </a:lnTo>
                  <a:lnTo>
                    <a:pt x="188" y="29"/>
                  </a:lnTo>
                  <a:lnTo>
                    <a:pt x="195" y="29"/>
                  </a:lnTo>
                  <a:lnTo>
                    <a:pt x="195" y="36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3" y="36"/>
                  </a:lnTo>
                  <a:lnTo>
                    <a:pt x="213" y="29"/>
                  </a:lnTo>
                  <a:lnTo>
                    <a:pt x="220" y="29"/>
                  </a:lnTo>
                  <a:lnTo>
                    <a:pt x="220" y="21"/>
                  </a:lnTo>
                  <a:lnTo>
                    <a:pt x="227" y="21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0"/>
                  </a:lnTo>
                  <a:lnTo>
                    <a:pt x="259" y="0"/>
                  </a:lnTo>
                  <a:lnTo>
                    <a:pt x="259" y="153"/>
                  </a:lnTo>
                  <a:lnTo>
                    <a:pt x="58" y="153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23"/>
                  </a:lnTo>
                  <a:lnTo>
                    <a:pt x="39" y="115"/>
                  </a:lnTo>
                  <a:lnTo>
                    <a:pt x="39" y="109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52" y="87"/>
                  </a:lnTo>
                  <a:lnTo>
                    <a:pt x="52" y="79"/>
                  </a:lnTo>
                  <a:lnTo>
                    <a:pt x="52" y="72"/>
                  </a:lnTo>
                  <a:lnTo>
                    <a:pt x="52" y="65"/>
                  </a:lnTo>
                  <a:lnTo>
                    <a:pt x="58" y="65"/>
                  </a:lnTo>
                  <a:lnTo>
                    <a:pt x="58" y="57"/>
                  </a:lnTo>
                  <a:lnTo>
                    <a:pt x="52" y="57"/>
                  </a:lnTo>
                  <a:lnTo>
                    <a:pt x="46" y="57"/>
                  </a:lnTo>
                  <a:lnTo>
                    <a:pt x="39" y="57"/>
                  </a:lnTo>
                  <a:lnTo>
                    <a:pt x="39" y="65"/>
                  </a:lnTo>
                  <a:lnTo>
                    <a:pt x="39" y="72"/>
                  </a:lnTo>
                  <a:lnTo>
                    <a:pt x="39" y="79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32" y="93"/>
                  </a:lnTo>
                  <a:lnTo>
                    <a:pt x="26" y="101"/>
                  </a:lnTo>
                  <a:lnTo>
                    <a:pt x="32" y="101"/>
                  </a:lnTo>
                  <a:lnTo>
                    <a:pt x="26" y="109"/>
                  </a:lnTo>
                  <a:lnTo>
                    <a:pt x="19" y="115"/>
                  </a:lnTo>
                  <a:lnTo>
                    <a:pt x="12" y="115"/>
                  </a:lnTo>
                  <a:lnTo>
                    <a:pt x="12" y="123"/>
                  </a:lnTo>
                  <a:lnTo>
                    <a:pt x="19" y="123"/>
                  </a:lnTo>
                  <a:lnTo>
                    <a:pt x="19" y="131"/>
                  </a:lnTo>
                  <a:lnTo>
                    <a:pt x="26" y="131"/>
                  </a:lnTo>
                  <a:lnTo>
                    <a:pt x="26" y="137"/>
                  </a:lnTo>
                  <a:lnTo>
                    <a:pt x="26" y="145"/>
                  </a:lnTo>
                  <a:lnTo>
                    <a:pt x="26" y="153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1" name="Freeform 249"/>
            <p:cNvSpPr>
              <a:spLocks/>
            </p:cNvSpPr>
            <p:nvPr/>
          </p:nvSpPr>
          <p:spPr bwMode="auto">
            <a:xfrm>
              <a:off x="3465513" y="6007100"/>
              <a:ext cx="19050" cy="36513"/>
            </a:xfrm>
            <a:custGeom>
              <a:avLst/>
              <a:gdLst>
                <a:gd name="T0" fmla="*/ 2147483647 w 12"/>
                <a:gd name="T1" fmla="*/ 2147483647 h 21"/>
                <a:gd name="T2" fmla="*/ 2147483647 w 12"/>
                <a:gd name="T3" fmla="*/ 2147483647 h 21"/>
                <a:gd name="T4" fmla="*/ 2147483647 w 12"/>
                <a:gd name="T5" fmla="*/ 2147483647 h 21"/>
                <a:gd name="T6" fmla="*/ 2147483647 w 12"/>
                <a:gd name="T7" fmla="*/ 2147483647 h 21"/>
                <a:gd name="T8" fmla="*/ 2147483647 w 12"/>
                <a:gd name="T9" fmla="*/ 2147483647 h 21"/>
                <a:gd name="T10" fmla="*/ 2147483647 w 12"/>
                <a:gd name="T11" fmla="*/ 2147483647 h 21"/>
                <a:gd name="T12" fmla="*/ 2147483647 w 12"/>
                <a:gd name="T13" fmla="*/ 2147483647 h 21"/>
                <a:gd name="T14" fmla="*/ 2147483647 w 12"/>
                <a:gd name="T15" fmla="*/ 0 h 21"/>
                <a:gd name="T16" fmla="*/ 2147483647 w 12"/>
                <a:gd name="T17" fmla="*/ 2147483647 h 21"/>
                <a:gd name="T18" fmla="*/ 2147483647 w 12"/>
                <a:gd name="T19" fmla="*/ 2147483647 h 21"/>
                <a:gd name="T20" fmla="*/ 2147483647 w 12"/>
                <a:gd name="T21" fmla="*/ 2147483647 h 21"/>
                <a:gd name="T22" fmla="*/ 2147483647 w 12"/>
                <a:gd name="T23" fmla="*/ 2147483647 h 21"/>
                <a:gd name="T24" fmla="*/ 0 w 12"/>
                <a:gd name="T25" fmla="*/ 2147483647 h 21"/>
                <a:gd name="T26" fmla="*/ 2147483647 w 12"/>
                <a:gd name="T27" fmla="*/ 2147483647 h 21"/>
                <a:gd name="T28" fmla="*/ 2147483647 w 12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21"/>
                <a:gd name="T47" fmla="*/ 12 w 12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21">
                  <a:moveTo>
                    <a:pt x="6" y="21"/>
                  </a:moveTo>
                  <a:lnTo>
                    <a:pt x="12" y="21"/>
                  </a:lnTo>
                  <a:lnTo>
                    <a:pt x="12" y="14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6" y="7"/>
                  </a:lnTo>
                  <a:lnTo>
                    <a:pt x="6" y="14"/>
                  </a:lnTo>
                  <a:lnTo>
                    <a:pt x="0" y="14"/>
                  </a:lnTo>
                  <a:lnTo>
                    <a:pt x="6" y="2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2" name="Freeform 250"/>
            <p:cNvSpPr>
              <a:spLocks/>
            </p:cNvSpPr>
            <p:nvPr/>
          </p:nvSpPr>
          <p:spPr bwMode="auto">
            <a:xfrm>
              <a:off x="3392488" y="5954713"/>
              <a:ext cx="415925" cy="271462"/>
            </a:xfrm>
            <a:custGeom>
              <a:avLst/>
              <a:gdLst>
                <a:gd name="T0" fmla="*/ 0 w 259"/>
                <a:gd name="T1" fmla="*/ 0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2147483647 w 259"/>
                <a:gd name="T9" fmla="*/ 2147483647 h 153"/>
                <a:gd name="T10" fmla="*/ 2147483647 w 259"/>
                <a:gd name="T11" fmla="*/ 2147483647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2147483647 w 259"/>
                <a:gd name="T27" fmla="*/ 2147483647 h 153"/>
                <a:gd name="T28" fmla="*/ 2147483647 w 259"/>
                <a:gd name="T29" fmla="*/ 2147483647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0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2147483647 w 259"/>
                <a:gd name="T69" fmla="*/ 2147483647 h 153"/>
                <a:gd name="T70" fmla="*/ 2147483647 w 259"/>
                <a:gd name="T71" fmla="*/ 2147483647 h 153"/>
                <a:gd name="T72" fmla="*/ 2147483647 w 259"/>
                <a:gd name="T73" fmla="*/ 2147483647 h 153"/>
                <a:gd name="T74" fmla="*/ 2147483647 w 259"/>
                <a:gd name="T75" fmla="*/ 2147483647 h 153"/>
                <a:gd name="T76" fmla="*/ 2147483647 w 259"/>
                <a:gd name="T77" fmla="*/ 2147483647 h 153"/>
                <a:gd name="T78" fmla="*/ 2147483647 w 259"/>
                <a:gd name="T79" fmla="*/ 2147483647 h 153"/>
                <a:gd name="T80" fmla="*/ 2147483647 w 259"/>
                <a:gd name="T81" fmla="*/ 2147483647 h 153"/>
                <a:gd name="T82" fmla="*/ 2147483647 w 259"/>
                <a:gd name="T83" fmla="*/ 2147483647 h 153"/>
                <a:gd name="T84" fmla="*/ 2147483647 w 259"/>
                <a:gd name="T85" fmla="*/ 2147483647 h 153"/>
                <a:gd name="T86" fmla="*/ 2147483647 w 259"/>
                <a:gd name="T87" fmla="*/ 2147483647 h 153"/>
                <a:gd name="T88" fmla="*/ 2147483647 w 259"/>
                <a:gd name="T89" fmla="*/ 2147483647 h 153"/>
                <a:gd name="T90" fmla="*/ 2147483647 w 259"/>
                <a:gd name="T91" fmla="*/ 2147483647 h 153"/>
                <a:gd name="T92" fmla="*/ 2147483647 w 259"/>
                <a:gd name="T93" fmla="*/ 2147483647 h 153"/>
                <a:gd name="T94" fmla="*/ 2147483647 w 259"/>
                <a:gd name="T95" fmla="*/ 2147483647 h 153"/>
                <a:gd name="T96" fmla="*/ 2147483647 w 259"/>
                <a:gd name="T97" fmla="*/ 2147483647 h 153"/>
                <a:gd name="T98" fmla="*/ 2147483647 w 259"/>
                <a:gd name="T99" fmla="*/ 2147483647 h 153"/>
                <a:gd name="T100" fmla="*/ 2147483647 w 259"/>
                <a:gd name="T101" fmla="*/ 2147483647 h 153"/>
                <a:gd name="T102" fmla="*/ 2147483647 w 259"/>
                <a:gd name="T103" fmla="*/ 2147483647 h 153"/>
                <a:gd name="T104" fmla="*/ 2147483647 w 259"/>
                <a:gd name="T105" fmla="*/ 2147483647 h 153"/>
                <a:gd name="T106" fmla="*/ 2147483647 w 259"/>
                <a:gd name="T107" fmla="*/ 2147483647 h 153"/>
                <a:gd name="T108" fmla="*/ 2147483647 w 259"/>
                <a:gd name="T109" fmla="*/ 2147483647 h 153"/>
                <a:gd name="T110" fmla="*/ 2147483647 w 259"/>
                <a:gd name="T111" fmla="*/ 2147483647 h 153"/>
                <a:gd name="T112" fmla="*/ 2147483647 w 259"/>
                <a:gd name="T113" fmla="*/ 2147483647 h 153"/>
                <a:gd name="T114" fmla="*/ 2147483647 w 259"/>
                <a:gd name="T115" fmla="*/ 2147483647 h 153"/>
                <a:gd name="T116" fmla="*/ 2147483647 w 259"/>
                <a:gd name="T117" fmla="*/ 2147483647 h 153"/>
                <a:gd name="T118" fmla="*/ 2147483647 w 259"/>
                <a:gd name="T119" fmla="*/ 2147483647 h 1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9"/>
                <a:gd name="T181" fmla="*/ 0 h 153"/>
                <a:gd name="T182" fmla="*/ 259 w 259"/>
                <a:gd name="T183" fmla="*/ 153 h 15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9" h="153">
                  <a:moveTo>
                    <a:pt x="0" y="153"/>
                  </a:moveTo>
                  <a:lnTo>
                    <a:pt x="0" y="0"/>
                  </a:lnTo>
                  <a:lnTo>
                    <a:pt x="195" y="0"/>
                  </a:lnTo>
                  <a:lnTo>
                    <a:pt x="195" y="7"/>
                  </a:lnTo>
                  <a:lnTo>
                    <a:pt x="188" y="14"/>
                  </a:lnTo>
                  <a:lnTo>
                    <a:pt x="188" y="21"/>
                  </a:lnTo>
                  <a:lnTo>
                    <a:pt x="188" y="29"/>
                  </a:lnTo>
                  <a:lnTo>
                    <a:pt x="195" y="29"/>
                  </a:lnTo>
                  <a:lnTo>
                    <a:pt x="195" y="36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3" y="36"/>
                  </a:lnTo>
                  <a:lnTo>
                    <a:pt x="213" y="29"/>
                  </a:lnTo>
                  <a:lnTo>
                    <a:pt x="220" y="29"/>
                  </a:lnTo>
                  <a:lnTo>
                    <a:pt x="220" y="21"/>
                  </a:lnTo>
                  <a:lnTo>
                    <a:pt x="227" y="21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0"/>
                  </a:lnTo>
                  <a:lnTo>
                    <a:pt x="259" y="0"/>
                  </a:lnTo>
                  <a:lnTo>
                    <a:pt x="259" y="153"/>
                  </a:lnTo>
                  <a:lnTo>
                    <a:pt x="58" y="153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23"/>
                  </a:lnTo>
                  <a:lnTo>
                    <a:pt x="39" y="115"/>
                  </a:lnTo>
                  <a:lnTo>
                    <a:pt x="39" y="109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52" y="87"/>
                  </a:lnTo>
                  <a:lnTo>
                    <a:pt x="52" y="79"/>
                  </a:lnTo>
                  <a:lnTo>
                    <a:pt x="52" y="72"/>
                  </a:lnTo>
                  <a:lnTo>
                    <a:pt x="52" y="65"/>
                  </a:lnTo>
                  <a:lnTo>
                    <a:pt x="58" y="65"/>
                  </a:lnTo>
                  <a:lnTo>
                    <a:pt x="58" y="57"/>
                  </a:lnTo>
                  <a:lnTo>
                    <a:pt x="52" y="57"/>
                  </a:lnTo>
                  <a:lnTo>
                    <a:pt x="46" y="57"/>
                  </a:lnTo>
                  <a:lnTo>
                    <a:pt x="39" y="57"/>
                  </a:lnTo>
                  <a:lnTo>
                    <a:pt x="39" y="65"/>
                  </a:lnTo>
                  <a:lnTo>
                    <a:pt x="39" y="72"/>
                  </a:lnTo>
                  <a:lnTo>
                    <a:pt x="39" y="79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32" y="93"/>
                  </a:lnTo>
                  <a:lnTo>
                    <a:pt x="26" y="101"/>
                  </a:lnTo>
                  <a:lnTo>
                    <a:pt x="32" y="101"/>
                  </a:lnTo>
                  <a:lnTo>
                    <a:pt x="26" y="109"/>
                  </a:lnTo>
                  <a:lnTo>
                    <a:pt x="19" y="115"/>
                  </a:lnTo>
                  <a:lnTo>
                    <a:pt x="12" y="115"/>
                  </a:lnTo>
                  <a:lnTo>
                    <a:pt x="12" y="123"/>
                  </a:lnTo>
                  <a:lnTo>
                    <a:pt x="19" y="123"/>
                  </a:lnTo>
                  <a:lnTo>
                    <a:pt x="19" y="131"/>
                  </a:lnTo>
                  <a:lnTo>
                    <a:pt x="26" y="131"/>
                  </a:lnTo>
                  <a:lnTo>
                    <a:pt x="26" y="137"/>
                  </a:lnTo>
                  <a:lnTo>
                    <a:pt x="26" y="145"/>
                  </a:lnTo>
                  <a:lnTo>
                    <a:pt x="26" y="153"/>
                  </a:lnTo>
                  <a:lnTo>
                    <a:pt x="0" y="153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3" name="Freeform 251"/>
            <p:cNvSpPr>
              <a:spLocks noEditPoints="1"/>
            </p:cNvSpPr>
            <p:nvPr/>
          </p:nvSpPr>
          <p:spPr bwMode="auto">
            <a:xfrm>
              <a:off x="2546350" y="5695950"/>
              <a:ext cx="417513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2147483647 h 146"/>
                <a:gd name="T8" fmla="*/ 0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2147483647 h 146"/>
                <a:gd name="T112" fmla="*/ 2147483647 w 260"/>
                <a:gd name="T113" fmla="*/ 2147483647 h 146"/>
                <a:gd name="T114" fmla="*/ 2147483647 w 260"/>
                <a:gd name="T115" fmla="*/ 2147483647 h 14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0"/>
                <a:gd name="T175" fmla="*/ 0 h 146"/>
                <a:gd name="T176" fmla="*/ 260 w 260"/>
                <a:gd name="T177" fmla="*/ 146 h 14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0" h="146">
                  <a:moveTo>
                    <a:pt x="0" y="146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close/>
                  <a:moveTo>
                    <a:pt x="222" y="44"/>
                  </a:moveTo>
                  <a:lnTo>
                    <a:pt x="215" y="44"/>
                  </a:lnTo>
                  <a:lnTo>
                    <a:pt x="215" y="36"/>
                  </a:lnTo>
                  <a:lnTo>
                    <a:pt x="208" y="36"/>
                  </a:lnTo>
                  <a:lnTo>
                    <a:pt x="202" y="36"/>
                  </a:lnTo>
                  <a:lnTo>
                    <a:pt x="202" y="29"/>
                  </a:lnTo>
                  <a:lnTo>
                    <a:pt x="202" y="36"/>
                  </a:lnTo>
                  <a:lnTo>
                    <a:pt x="195" y="36"/>
                  </a:lnTo>
                  <a:lnTo>
                    <a:pt x="195" y="44"/>
                  </a:lnTo>
                  <a:lnTo>
                    <a:pt x="188" y="44"/>
                  </a:lnTo>
                  <a:lnTo>
                    <a:pt x="195" y="44"/>
                  </a:lnTo>
                  <a:lnTo>
                    <a:pt x="202" y="50"/>
                  </a:lnTo>
                  <a:lnTo>
                    <a:pt x="208" y="50"/>
                  </a:lnTo>
                  <a:lnTo>
                    <a:pt x="215" y="44"/>
                  </a:lnTo>
                  <a:lnTo>
                    <a:pt x="222" y="50"/>
                  </a:lnTo>
                  <a:lnTo>
                    <a:pt x="222" y="44"/>
                  </a:lnTo>
                  <a:close/>
                  <a:moveTo>
                    <a:pt x="98" y="44"/>
                  </a:moveTo>
                  <a:lnTo>
                    <a:pt x="105" y="50"/>
                  </a:lnTo>
                  <a:lnTo>
                    <a:pt x="111" y="50"/>
                  </a:lnTo>
                  <a:lnTo>
                    <a:pt x="117" y="50"/>
                  </a:lnTo>
                  <a:lnTo>
                    <a:pt x="124" y="50"/>
                  </a:lnTo>
                  <a:lnTo>
                    <a:pt x="124" y="44"/>
                  </a:lnTo>
                  <a:lnTo>
                    <a:pt x="130" y="44"/>
                  </a:lnTo>
                  <a:lnTo>
                    <a:pt x="130" y="36"/>
                  </a:lnTo>
                  <a:lnTo>
                    <a:pt x="130" y="29"/>
                  </a:lnTo>
                  <a:lnTo>
                    <a:pt x="124" y="29"/>
                  </a:lnTo>
                  <a:lnTo>
                    <a:pt x="124" y="22"/>
                  </a:lnTo>
                  <a:lnTo>
                    <a:pt x="117" y="22"/>
                  </a:lnTo>
                  <a:lnTo>
                    <a:pt x="117" y="14"/>
                  </a:lnTo>
                  <a:lnTo>
                    <a:pt x="111" y="14"/>
                  </a:lnTo>
                  <a:lnTo>
                    <a:pt x="111" y="7"/>
                  </a:lnTo>
                  <a:lnTo>
                    <a:pt x="105" y="7"/>
                  </a:lnTo>
                  <a:lnTo>
                    <a:pt x="98" y="7"/>
                  </a:lnTo>
                  <a:lnTo>
                    <a:pt x="98" y="14"/>
                  </a:lnTo>
                  <a:lnTo>
                    <a:pt x="105" y="14"/>
                  </a:lnTo>
                  <a:lnTo>
                    <a:pt x="111" y="14"/>
                  </a:lnTo>
                  <a:lnTo>
                    <a:pt x="111" y="22"/>
                  </a:lnTo>
                  <a:lnTo>
                    <a:pt x="111" y="29"/>
                  </a:lnTo>
                  <a:lnTo>
                    <a:pt x="111" y="36"/>
                  </a:lnTo>
                  <a:lnTo>
                    <a:pt x="111" y="44"/>
                  </a:lnTo>
                  <a:lnTo>
                    <a:pt x="105" y="44"/>
                  </a:lnTo>
                  <a:lnTo>
                    <a:pt x="98" y="44"/>
                  </a:lnTo>
                  <a:close/>
                  <a:moveTo>
                    <a:pt x="92" y="22"/>
                  </a:moveTo>
                  <a:lnTo>
                    <a:pt x="92" y="14"/>
                  </a:lnTo>
                  <a:lnTo>
                    <a:pt x="85" y="22"/>
                  </a:lnTo>
                  <a:lnTo>
                    <a:pt x="85" y="29"/>
                  </a:lnTo>
                  <a:lnTo>
                    <a:pt x="92" y="29"/>
                  </a:lnTo>
                  <a:lnTo>
                    <a:pt x="92" y="22"/>
                  </a:lnTo>
                  <a:close/>
                  <a:moveTo>
                    <a:pt x="105" y="36"/>
                  </a:moveTo>
                  <a:lnTo>
                    <a:pt x="105" y="29"/>
                  </a:lnTo>
                  <a:lnTo>
                    <a:pt x="111" y="29"/>
                  </a:lnTo>
                  <a:lnTo>
                    <a:pt x="105" y="29"/>
                  </a:lnTo>
                  <a:lnTo>
                    <a:pt x="105" y="3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4" name="Rectangle 252"/>
            <p:cNvSpPr>
              <a:spLocks noChangeArrowheads="1"/>
            </p:cNvSpPr>
            <p:nvPr/>
          </p:nvSpPr>
          <p:spPr bwMode="auto">
            <a:xfrm>
              <a:off x="2546350" y="5695950"/>
              <a:ext cx="417513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55" name="Freeform 253"/>
            <p:cNvSpPr>
              <a:spLocks/>
            </p:cNvSpPr>
            <p:nvPr/>
          </p:nvSpPr>
          <p:spPr bwMode="auto">
            <a:xfrm>
              <a:off x="2847975" y="5746750"/>
              <a:ext cx="55563" cy="38100"/>
            </a:xfrm>
            <a:custGeom>
              <a:avLst/>
              <a:gdLst>
                <a:gd name="T0" fmla="*/ 2147483647 w 34"/>
                <a:gd name="T1" fmla="*/ 2147483647 h 21"/>
                <a:gd name="T2" fmla="*/ 2147483647 w 34"/>
                <a:gd name="T3" fmla="*/ 2147483647 h 21"/>
                <a:gd name="T4" fmla="*/ 2147483647 w 34"/>
                <a:gd name="T5" fmla="*/ 2147483647 h 21"/>
                <a:gd name="T6" fmla="*/ 2147483647 w 34"/>
                <a:gd name="T7" fmla="*/ 2147483647 h 21"/>
                <a:gd name="T8" fmla="*/ 2147483647 w 34"/>
                <a:gd name="T9" fmla="*/ 2147483647 h 21"/>
                <a:gd name="T10" fmla="*/ 2147483647 w 34"/>
                <a:gd name="T11" fmla="*/ 2147483647 h 21"/>
                <a:gd name="T12" fmla="*/ 2147483647 w 34"/>
                <a:gd name="T13" fmla="*/ 2147483647 h 21"/>
                <a:gd name="T14" fmla="*/ 2147483647 w 34"/>
                <a:gd name="T15" fmla="*/ 2147483647 h 21"/>
                <a:gd name="T16" fmla="*/ 2147483647 w 34"/>
                <a:gd name="T17" fmla="*/ 0 h 21"/>
                <a:gd name="T18" fmla="*/ 2147483647 w 34"/>
                <a:gd name="T19" fmla="*/ 2147483647 h 21"/>
                <a:gd name="T20" fmla="*/ 2147483647 w 34"/>
                <a:gd name="T21" fmla="*/ 2147483647 h 21"/>
                <a:gd name="T22" fmla="*/ 2147483647 w 34"/>
                <a:gd name="T23" fmla="*/ 2147483647 h 21"/>
                <a:gd name="T24" fmla="*/ 2147483647 w 34"/>
                <a:gd name="T25" fmla="*/ 2147483647 h 21"/>
                <a:gd name="T26" fmla="*/ 0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2147483647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21"/>
                <a:gd name="T77" fmla="*/ 34 w 34"/>
                <a:gd name="T78" fmla="*/ 21 h 2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21">
                  <a:moveTo>
                    <a:pt x="34" y="15"/>
                  </a:moveTo>
                  <a:lnTo>
                    <a:pt x="27" y="15"/>
                  </a:lnTo>
                  <a:lnTo>
                    <a:pt x="27" y="7"/>
                  </a:lnTo>
                  <a:lnTo>
                    <a:pt x="20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4" y="21"/>
                  </a:lnTo>
                  <a:lnTo>
                    <a:pt x="20" y="21"/>
                  </a:lnTo>
                  <a:lnTo>
                    <a:pt x="27" y="15"/>
                  </a:lnTo>
                  <a:lnTo>
                    <a:pt x="34" y="21"/>
                  </a:lnTo>
                  <a:lnTo>
                    <a:pt x="34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6" name="Freeform 254"/>
            <p:cNvSpPr>
              <a:spLocks/>
            </p:cNvSpPr>
            <p:nvPr/>
          </p:nvSpPr>
          <p:spPr bwMode="auto">
            <a:xfrm>
              <a:off x="2703513" y="5708650"/>
              <a:ext cx="50800" cy="76200"/>
            </a:xfrm>
            <a:custGeom>
              <a:avLst/>
              <a:gdLst>
                <a:gd name="T0" fmla="*/ 0 w 32"/>
                <a:gd name="T1" fmla="*/ 2147483647 h 43"/>
                <a:gd name="T2" fmla="*/ 0 w 32"/>
                <a:gd name="T3" fmla="*/ 2147483647 h 43"/>
                <a:gd name="T4" fmla="*/ 2147483647 w 32"/>
                <a:gd name="T5" fmla="*/ 2147483647 h 43"/>
                <a:gd name="T6" fmla="*/ 2147483647 w 32"/>
                <a:gd name="T7" fmla="*/ 2147483647 h 43"/>
                <a:gd name="T8" fmla="*/ 2147483647 w 32"/>
                <a:gd name="T9" fmla="*/ 2147483647 h 43"/>
                <a:gd name="T10" fmla="*/ 2147483647 w 32"/>
                <a:gd name="T11" fmla="*/ 2147483647 h 43"/>
                <a:gd name="T12" fmla="*/ 2147483647 w 32"/>
                <a:gd name="T13" fmla="*/ 2147483647 h 43"/>
                <a:gd name="T14" fmla="*/ 2147483647 w 32"/>
                <a:gd name="T15" fmla="*/ 2147483647 h 43"/>
                <a:gd name="T16" fmla="*/ 2147483647 w 32"/>
                <a:gd name="T17" fmla="*/ 2147483647 h 43"/>
                <a:gd name="T18" fmla="*/ 2147483647 w 32"/>
                <a:gd name="T19" fmla="*/ 2147483647 h 43"/>
                <a:gd name="T20" fmla="*/ 2147483647 w 32"/>
                <a:gd name="T21" fmla="*/ 2147483647 h 43"/>
                <a:gd name="T22" fmla="*/ 2147483647 w 32"/>
                <a:gd name="T23" fmla="*/ 2147483647 h 43"/>
                <a:gd name="T24" fmla="*/ 2147483647 w 32"/>
                <a:gd name="T25" fmla="*/ 2147483647 h 43"/>
                <a:gd name="T26" fmla="*/ 2147483647 w 32"/>
                <a:gd name="T27" fmla="*/ 2147483647 h 43"/>
                <a:gd name="T28" fmla="*/ 2147483647 w 32"/>
                <a:gd name="T29" fmla="*/ 2147483647 h 43"/>
                <a:gd name="T30" fmla="*/ 2147483647 w 32"/>
                <a:gd name="T31" fmla="*/ 2147483647 h 43"/>
                <a:gd name="T32" fmla="*/ 2147483647 w 32"/>
                <a:gd name="T33" fmla="*/ 2147483647 h 43"/>
                <a:gd name="T34" fmla="*/ 2147483647 w 32"/>
                <a:gd name="T35" fmla="*/ 2147483647 h 43"/>
                <a:gd name="T36" fmla="*/ 2147483647 w 32"/>
                <a:gd name="T37" fmla="*/ 2147483647 h 43"/>
                <a:gd name="T38" fmla="*/ 2147483647 w 32"/>
                <a:gd name="T39" fmla="*/ 2147483647 h 43"/>
                <a:gd name="T40" fmla="*/ 2147483647 w 32"/>
                <a:gd name="T41" fmla="*/ 2147483647 h 43"/>
                <a:gd name="T42" fmla="*/ 2147483647 w 32"/>
                <a:gd name="T43" fmla="*/ 2147483647 h 43"/>
                <a:gd name="T44" fmla="*/ 2147483647 w 32"/>
                <a:gd name="T45" fmla="*/ 2147483647 h 43"/>
                <a:gd name="T46" fmla="*/ 2147483647 w 32"/>
                <a:gd name="T47" fmla="*/ 2147483647 h 43"/>
                <a:gd name="T48" fmla="*/ 2147483647 w 32"/>
                <a:gd name="T49" fmla="*/ 2147483647 h 43"/>
                <a:gd name="T50" fmla="*/ 2147483647 w 32"/>
                <a:gd name="T51" fmla="*/ 0 h 43"/>
                <a:gd name="T52" fmla="*/ 2147483647 w 32"/>
                <a:gd name="T53" fmla="*/ 0 h 43"/>
                <a:gd name="T54" fmla="*/ 2147483647 w 32"/>
                <a:gd name="T55" fmla="*/ 0 h 43"/>
                <a:gd name="T56" fmla="*/ 2147483647 w 32"/>
                <a:gd name="T57" fmla="*/ 0 h 43"/>
                <a:gd name="T58" fmla="*/ 0 w 32"/>
                <a:gd name="T59" fmla="*/ 0 h 43"/>
                <a:gd name="T60" fmla="*/ 0 w 32"/>
                <a:gd name="T61" fmla="*/ 2147483647 h 43"/>
                <a:gd name="T62" fmla="*/ 0 w 32"/>
                <a:gd name="T63" fmla="*/ 2147483647 h 43"/>
                <a:gd name="T64" fmla="*/ 2147483647 w 32"/>
                <a:gd name="T65" fmla="*/ 2147483647 h 43"/>
                <a:gd name="T66" fmla="*/ 2147483647 w 32"/>
                <a:gd name="T67" fmla="*/ 2147483647 h 43"/>
                <a:gd name="T68" fmla="*/ 2147483647 w 32"/>
                <a:gd name="T69" fmla="*/ 2147483647 h 43"/>
                <a:gd name="T70" fmla="*/ 2147483647 w 32"/>
                <a:gd name="T71" fmla="*/ 2147483647 h 43"/>
                <a:gd name="T72" fmla="*/ 2147483647 w 32"/>
                <a:gd name="T73" fmla="*/ 2147483647 h 43"/>
                <a:gd name="T74" fmla="*/ 2147483647 w 32"/>
                <a:gd name="T75" fmla="*/ 2147483647 h 43"/>
                <a:gd name="T76" fmla="*/ 2147483647 w 32"/>
                <a:gd name="T77" fmla="*/ 2147483647 h 43"/>
                <a:gd name="T78" fmla="*/ 2147483647 w 32"/>
                <a:gd name="T79" fmla="*/ 2147483647 h 43"/>
                <a:gd name="T80" fmla="*/ 2147483647 w 32"/>
                <a:gd name="T81" fmla="*/ 2147483647 h 43"/>
                <a:gd name="T82" fmla="*/ 2147483647 w 32"/>
                <a:gd name="T83" fmla="*/ 2147483647 h 43"/>
                <a:gd name="T84" fmla="*/ 2147483647 w 32"/>
                <a:gd name="T85" fmla="*/ 2147483647 h 43"/>
                <a:gd name="T86" fmla="*/ 2147483647 w 32"/>
                <a:gd name="T87" fmla="*/ 2147483647 h 43"/>
                <a:gd name="T88" fmla="*/ 2147483647 w 32"/>
                <a:gd name="T89" fmla="*/ 2147483647 h 43"/>
                <a:gd name="T90" fmla="*/ 2147483647 w 32"/>
                <a:gd name="T91" fmla="*/ 2147483647 h 43"/>
                <a:gd name="T92" fmla="*/ 2147483647 w 32"/>
                <a:gd name="T93" fmla="*/ 2147483647 h 43"/>
                <a:gd name="T94" fmla="*/ 0 w 32"/>
                <a:gd name="T95" fmla="*/ 2147483647 h 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"/>
                <a:gd name="T145" fmla="*/ 0 h 43"/>
                <a:gd name="T146" fmla="*/ 32 w 32"/>
                <a:gd name="T147" fmla="*/ 43 h 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" h="43">
                  <a:moveTo>
                    <a:pt x="0" y="37"/>
                  </a:moveTo>
                  <a:lnTo>
                    <a:pt x="0" y="37"/>
                  </a:lnTo>
                  <a:lnTo>
                    <a:pt x="7" y="43"/>
                  </a:lnTo>
                  <a:lnTo>
                    <a:pt x="13" y="43"/>
                  </a:lnTo>
                  <a:lnTo>
                    <a:pt x="19" y="43"/>
                  </a:lnTo>
                  <a:lnTo>
                    <a:pt x="26" y="43"/>
                  </a:lnTo>
                  <a:lnTo>
                    <a:pt x="26" y="37"/>
                  </a:lnTo>
                  <a:lnTo>
                    <a:pt x="32" y="37"/>
                  </a:lnTo>
                  <a:lnTo>
                    <a:pt x="32" y="29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7"/>
                  </a:lnTo>
                  <a:lnTo>
                    <a:pt x="13" y="15"/>
                  </a:lnTo>
                  <a:lnTo>
                    <a:pt x="13" y="22"/>
                  </a:lnTo>
                  <a:lnTo>
                    <a:pt x="13" y="29"/>
                  </a:lnTo>
                  <a:lnTo>
                    <a:pt x="13" y="37"/>
                  </a:lnTo>
                  <a:lnTo>
                    <a:pt x="7" y="37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7" name="Freeform 255"/>
            <p:cNvSpPr>
              <a:spLocks/>
            </p:cNvSpPr>
            <p:nvPr/>
          </p:nvSpPr>
          <p:spPr bwMode="auto">
            <a:xfrm>
              <a:off x="2682875" y="5721350"/>
              <a:ext cx="11113" cy="25400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2147483647 w 7"/>
                <a:gd name="T5" fmla="*/ 0 h 15"/>
                <a:gd name="T6" fmla="*/ 0 w 7"/>
                <a:gd name="T7" fmla="*/ 2147483647 h 15"/>
                <a:gd name="T8" fmla="*/ 0 w 7"/>
                <a:gd name="T9" fmla="*/ 2147483647 h 15"/>
                <a:gd name="T10" fmla="*/ 0 w 7"/>
                <a:gd name="T11" fmla="*/ 2147483647 h 15"/>
                <a:gd name="T12" fmla="*/ 2147483647 w 7"/>
                <a:gd name="T13" fmla="*/ 2147483647 h 15"/>
                <a:gd name="T14" fmla="*/ 2147483647 w 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8" name="Freeform 256"/>
            <p:cNvSpPr>
              <a:spLocks/>
            </p:cNvSpPr>
            <p:nvPr/>
          </p:nvSpPr>
          <p:spPr bwMode="auto">
            <a:xfrm>
              <a:off x="2714625" y="5746750"/>
              <a:ext cx="9525" cy="12700"/>
            </a:xfrm>
            <a:custGeom>
              <a:avLst/>
              <a:gdLst>
                <a:gd name="T0" fmla="*/ 0 w 6"/>
                <a:gd name="T1" fmla="*/ 2147483647 h 7"/>
                <a:gd name="T2" fmla="*/ 0 w 6"/>
                <a:gd name="T3" fmla="*/ 0 h 7"/>
                <a:gd name="T4" fmla="*/ 2147483647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7"/>
                <a:gd name="T23" fmla="*/ 6 w 6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7">
                  <a:moveTo>
                    <a:pt x="0" y="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9" name="Freeform 257"/>
            <p:cNvSpPr>
              <a:spLocks noEditPoints="1"/>
            </p:cNvSpPr>
            <p:nvPr/>
          </p:nvSpPr>
          <p:spPr bwMode="auto">
            <a:xfrm>
              <a:off x="2963863" y="5695950"/>
              <a:ext cx="428625" cy="258763"/>
            </a:xfrm>
            <a:custGeom>
              <a:avLst/>
              <a:gdLst>
                <a:gd name="T0" fmla="*/ 0 w 266"/>
                <a:gd name="T1" fmla="*/ 2147483647 h 146"/>
                <a:gd name="T2" fmla="*/ 0 w 266"/>
                <a:gd name="T3" fmla="*/ 0 h 146"/>
                <a:gd name="T4" fmla="*/ 2147483647 w 266"/>
                <a:gd name="T5" fmla="*/ 0 h 146"/>
                <a:gd name="T6" fmla="*/ 2147483647 w 266"/>
                <a:gd name="T7" fmla="*/ 2147483647 h 146"/>
                <a:gd name="T8" fmla="*/ 0 w 266"/>
                <a:gd name="T9" fmla="*/ 2147483647 h 146"/>
                <a:gd name="T10" fmla="*/ 2147483647 w 266"/>
                <a:gd name="T11" fmla="*/ 2147483647 h 146"/>
                <a:gd name="T12" fmla="*/ 2147483647 w 266"/>
                <a:gd name="T13" fmla="*/ 2147483647 h 146"/>
                <a:gd name="T14" fmla="*/ 2147483647 w 266"/>
                <a:gd name="T15" fmla="*/ 2147483647 h 146"/>
                <a:gd name="T16" fmla="*/ 2147483647 w 266"/>
                <a:gd name="T17" fmla="*/ 2147483647 h 146"/>
                <a:gd name="T18" fmla="*/ 2147483647 w 266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6"/>
                <a:gd name="T31" fmla="*/ 0 h 146"/>
                <a:gd name="T32" fmla="*/ 266 w 266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6" h="146">
                  <a:moveTo>
                    <a:pt x="0" y="146"/>
                  </a:moveTo>
                  <a:lnTo>
                    <a:pt x="0" y="0"/>
                  </a:lnTo>
                  <a:lnTo>
                    <a:pt x="266" y="0"/>
                  </a:lnTo>
                  <a:lnTo>
                    <a:pt x="266" y="146"/>
                  </a:lnTo>
                  <a:lnTo>
                    <a:pt x="0" y="146"/>
                  </a:lnTo>
                  <a:close/>
                  <a:moveTo>
                    <a:pt x="182" y="44"/>
                  </a:moveTo>
                  <a:lnTo>
                    <a:pt x="175" y="44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2" y="4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0" name="Rectangle 258"/>
            <p:cNvSpPr>
              <a:spLocks noChangeArrowheads="1"/>
            </p:cNvSpPr>
            <p:nvPr/>
          </p:nvSpPr>
          <p:spPr bwMode="auto">
            <a:xfrm>
              <a:off x="2963863" y="5695950"/>
              <a:ext cx="4286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61" name="Freeform 259"/>
            <p:cNvSpPr>
              <a:spLocks/>
            </p:cNvSpPr>
            <p:nvPr/>
          </p:nvSpPr>
          <p:spPr bwMode="auto">
            <a:xfrm>
              <a:off x="3244850" y="5773738"/>
              <a:ext cx="12700" cy="11112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0 h 6"/>
                <a:gd name="T4" fmla="*/ 0 w 7"/>
                <a:gd name="T5" fmla="*/ 0 h 6"/>
                <a:gd name="T6" fmla="*/ 0 w 7"/>
                <a:gd name="T7" fmla="*/ 0 h 6"/>
                <a:gd name="T8" fmla="*/ 0 w 7"/>
                <a:gd name="T9" fmla="*/ 2147483647 h 6"/>
                <a:gd name="T10" fmla="*/ 0 w 7"/>
                <a:gd name="T11" fmla="*/ 2147483647 h 6"/>
                <a:gd name="T12" fmla="*/ 2147483647 w 7"/>
                <a:gd name="T13" fmla="*/ 2147483647 h 6"/>
                <a:gd name="T14" fmla="*/ 2147483647 w 7"/>
                <a:gd name="T15" fmla="*/ 2147483647 h 6"/>
                <a:gd name="T16" fmla="*/ 2147483647 w 7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6"/>
                <a:gd name="T29" fmla="*/ 7 w 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6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" y="6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2" name="Freeform 260"/>
            <p:cNvSpPr>
              <a:spLocks noEditPoints="1"/>
            </p:cNvSpPr>
            <p:nvPr/>
          </p:nvSpPr>
          <p:spPr bwMode="auto">
            <a:xfrm>
              <a:off x="4227513" y="5695950"/>
              <a:ext cx="415925" cy="258763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2147483647 w 259"/>
                <a:gd name="T5" fmla="*/ 2147483647 h 146"/>
                <a:gd name="T6" fmla="*/ 0 w 259"/>
                <a:gd name="T7" fmla="*/ 2147483647 h 146"/>
                <a:gd name="T8" fmla="*/ 2147483647 w 259"/>
                <a:gd name="T9" fmla="*/ 0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2147483647 w 259"/>
                <a:gd name="T81" fmla="*/ 2147483647 h 146"/>
                <a:gd name="T82" fmla="*/ 2147483647 w 259"/>
                <a:gd name="T83" fmla="*/ 2147483647 h 146"/>
                <a:gd name="T84" fmla="*/ 2147483647 w 259"/>
                <a:gd name="T85" fmla="*/ 2147483647 h 146"/>
                <a:gd name="T86" fmla="*/ 2147483647 w 259"/>
                <a:gd name="T87" fmla="*/ 2147483647 h 146"/>
                <a:gd name="T88" fmla="*/ 2147483647 w 259"/>
                <a:gd name="T89" fmla="*/ 2147483647 h 146"/>
                <a:gd name="T90" fmla="*/ 2147483647 w 259"/>
                <a:gd name="T91" fmla="*/ 2147483647 h 146"/>
                <a:gd name="T92" fmla="*/ 2147483647 w 259"/>
                <a:gd name="T93" fmla="*/ 2147483647 h 146"/>
                <a:gd name="T94" fmla="*/ 2147483647 w 259"/>
                <a:gd name="T95" fmla="*/ 2147483647 h 146"/>
                <a:gd name="T96" fmla="*/ 2147483647 w 259"/>
                <a:gd name="T97" fmla="*/ 2147483647 h 146"/>
                <a:gd name="T98" fmla="*/ 2147483647 w 259"/>
                <a:gd name="T99" fmla="*/ 2147483647 h 146"/>
                <a:gd name="T100" fmla="*/ 2147483647 w 259"/>
                <a:gd name="T101" fmla="*/ 2147483647 h 146"/>
                <a:gd name="T102" fmla="*/ 2147483647 w 259"/>
                <a:gd name="T103" fmla="*/ 2147483647 h 1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9"/>
                <a:gd name="T157" fmla="*/ 0 h 146"/>
                <a:gd name="T158" fmla="*/ 259 w 259"/>
                <a:gd name="T159" fmla="*/ 146 h 1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9" h="146">
                  <a:moveTo>
                    <a:pt x="149" y="110"/>
                  </a:moveTo>
                  <a:lnTo>
                    <a:pt x="156" y="110"/>
                  </a:lnTo>
                  <a:lnTo>
                    <a:pt x="156" y="102"/>
                  </a:lnTo>
                  <a:lnTo>
                    <a:pt x="149" y="102"/>
                  </a:lnTo>
                  <a:lnTo>
                    <a:pt x="149" y="110"/>
                  </a:lnTo>
                  <a:close/>
                  <a:moveTo>
                    <a:pt x="259" y="88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6" y="36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51" y="50"/>
                  </a:lnTo>
                  <a:lnTo>
                    <a:pt x="58" y="50"/>
                  </a:lnTo>
                  <a:lnTo>
                    <a:pt x="64" y="50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2"/>
                  </a:lnTo>
                  <a:lnTo>
                    <a:pt x="83" y="72"/>
                  </a:lnTo>
                  <a:lnTo>
                    <a:pt x="83" y="80"/>
                  </a:lnTo>
                  <a:lnTo>
                    <a:pt x="90" y="80"/>
                  </a:lnTo>
                  <a:lnTo>
                    <a:pt x="97" y="80"/>
                  </a:lnTo>
                  <a:lnTo>
                    <a:pt x="97" y="72"/>
                  </a:lnTo>
                  <a:lnTo>
                    <a:pt x="103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3" y="80"/>
                  </a:lnTo>
                  <a:lnTo>
                    <a:pt x="123" y="88"/>
                  </a:lnTo>
                  <a:lnTo>
                    <a:pt x="129" y="88"/>
                  </a:lnTo>
                  <a:lnTo>
                    <a:pt x="136" y="88"/>
                  </a:lnTo>
                  <a:lnTo>
                    <a:pt x="142" y="88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74" y="110"/>
                  </a:lnTo>
                  <a:lnTo>
                    <a:pt x="174" y="102"/>
                  </a:lnTo>
                  <a:lnTo>
                    <a:pt x="181" y="102"/>
                  </a:lnTo>
                  <a:lnTo>
                    <a:pt x="174" y="102"/>
                  </a:lnTo>
                  <a:lnTo>
                    <a:pt x="181" y="110"/>
                  </a:lnTo>
                  <a:lnTo>
                    <a:pt x="181" y="102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8" y="102"/>
                  </a:lnTo>
                  <a:lnTo>
                    <a:pt x="194" y="102"/>
                  </a:lnTo>
                  <a:lnTo>
                    <a:pt x="201" y="102"/>
                  </a:lnTo>
                  <a:lnTo>
                    <a:pt x="207" y="102"/>
                  </a:lnTo>
                  <a:lnTo>
                    <a:pt x="201" y="102"/>
                  </a:lnTo>
                  <a:lnTo>
                    <a:pt x="201" y="110"/>
                  </a:lnTo>
                  <a:lnTo>
                    <a:pt x="207" y="110"/>
                  </a:lnTo>
                  <a:lnTo>
                    <a:pt x="207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13" y="94"/>
                  </a:lnTo>
                  <a:lnTo>
                    <a:pt x="220" y="94"/>
                  </a:lnTo>
                  <a:lnTo>
                    <a:pt x="227" y="94"/>
                  </a:lnTo>
                  <a:lnTo>
                    <a:pt x="233" y="94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80"/>
                  </a:lnTo>
                  <a:lnTo>
                    <a:pt x="246" y="80"/>
                  </a:lnTo>
                  <a:lnTo>
                    <a:pt x="246" y="88"/>
                  </a:lnTo>
                  <a:lnTo>
                    <a:pt x="252" y="88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3" name="Freeform 261"/>
            <p:cNvSpPr>
              <a:spLocks/>
            </p:cNvSpPr>
            <p:nvPr/>
          </p:nvSpPr>
          <p:spPr bwMode="auto">
            <a:xfrm>
              <a:off x="4467225" y="5876925"/>
              <a:ext cx="11113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0 h 8"/>
                <a:gd name="T10" fmla="*/ 0 w 7"/>
                <a:gd name="T11" fmla="*/ 0 h 8"/>
                <a:gd name="T12" fmla="*/ 0 w 7"/>
                <a:gd name="T13" fmla="*/ 2147483647 h 8"/>
                <a:gd name="T14" fmla="*/ 0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0" y="8"/>
                  </a:move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4" name="Freeform 262"/>
            <p:cNvSpPr>
              <a:spLocks/>
            </p:cNvSpPr>
            <p:nvPr/>
          </p:nvSpPr>
          <p:spPr bwMode="auto">
            <a:xfrm>
              <a:off x="4227513" y="5695950"/>
              <a:ext cx="415925" cy="258763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2147483647 w 259"/>
                <a:gd name="T5" fmla="*/ 2147483647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2147483647 w 259"/>
                <a:gd name="T81" fmla="*/ 2147483647 h 146"/>
                <a:gd name="T82" fmla="*/ 2147483647 w 259"/>
                <a:gd name="T83" fmla="*/ 2147483647 h 146"/>
                <a:gd name="T84" fmla="*/ 2147483647 w 259"/>
                <a:gd name="T85" fmla="*/ 2147483647 h 146"/>
                <a:gd name="T86" fmla="*/ 2147483647 w 259"/>
                <a:gd name="T87" fmla="*/ 2147483647 h 146"/>
                <a:gd name="T88" fmla="*/ 2147483647 w 259"/>
                <a:gd name="T89" fmla="*/ 2147483647 h 146"/>
                <a:gd name="T90" fmla="*/ 2147483647 w 259"/>
                <a:gd name="T91" fmla="*/ 2147483647 h 146"/>
                <a:gd name="T92" fmla="*/ 2147483647 w 259"/>
                <a:gd name="T93" fmla="*/ 2147483647 h 146"/>
                <a:gd name="T94" fmla="*/ 2147483647 w 259"/>
                <a:gd name="T95" fmla="*/ 2147483647 h 146"/>
                <a:gd name="T96" fmla="*/ 2147483647 w 259"/>
                <a:gd name="T97" fmla="*/ 2147483647 h 146"/>
                <a:gd name="T98" fmla="*/ 2147483647 w 259"/>
                <a:gd name="T99" fmla="*/ 2147483647 h 146"/>
                <a:gd name="T100" fmla="*/ 2147483647 w 259"/>
                <a:gd name="T101" fmla="*/ 2147483647 h 146"/>
                <a:gd name="T102" fmla="*/ 2147483647 w 259"/>
                <a:gd name="T103" fmla="*/ 2147483647 h 146"/>
                <a:gd name="T104" fmla="*/ 2147483647 w 259"/>
                <a:gd name="T105" fmla="*/ 2147483647 h 146"/>
                <a:gd name="T106" fmla="*/ 2147483647 w 259"/>
                <a:gd name="T107" fmla="*/ 2147483647 h 146"/>
                <a:gd name="T108" fmla="*/ 2147483647 w 259"/>
                <a:gd name="T109" fmla="*/ 2147483647 h 146"/>
                <a:gd name="T110" fmla="*/ 2147483647 w 259"/>
                <a:gd name="T111" fmla="*/ 2147483647 h 146"/>
                <a:gd name="T112" fmla="*/ 2147483647 w 259"/>
                <a:gd name="T113" fmla="*/ 2147483647 h 146"/>
                <a:gd name="T114" fmla="*/ 2147483647 w 259"/>
                <a:gd name="T115" fmla="*/ 2147483647 h 146"/>
                <a:gd name="T116" fmla="*/ 2147483647 w 259"/>
                <a:gd name="T117" fmla="*/ 2147483647 h 146"/>
                <a:gd name="T118" fmla="*/ 2147483647 w 259"/>
                <a:gd name="T119" fmla="*/ 2147483647 h 146"/>
                <a:gd name="T120" fmla="*/ 2147483647 w 259"/>
                <a:gd name="T121" fmla="*/ 2147483647 h 1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59"/>
                <a:gd name="T184" fmla="*/ 0 h 146"/>
                <a:gd name="T185" fmla="*/ 259 w 259"/>
                <a:gd name="T186" fmla="*/ 146 h 14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59" h="146">
                  <a:moveTo>
                    <a:pt x="259" y="88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6" y="36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51" y="50"/>
                  </a:lnTo>
                  <a:lnTo>
                    <a:pt x="58" y="50"/>
                  </a:lnTo>
                  <a:lnTo>
                    <a:pt x="64" y="50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2"/>
                  </a:lnTo>
                  <a:lnTo>
                    <a:pt x="83" y="72"/>
                  </a:lnTo>
                  <a:lnTo>
                    <a:pt x="83" y="80"/>
                  </a:lnTo>
                  <a:lnTo>
                    <a:pt x="90" y="80"/>
                  </a:lnTo>
                  <a:lnTo>
                    <a:pt x="97" y="80"/>
                  </a:lnTo>
                  <a:lnTo>
                    <a:pt x="97" y="72"/>
                  </a:lnTo>
                  <a:lnTo>
                    <a:pt x="103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3" y="80"/>
                  </a:lnTo>
                  <a:lnTo>
                    <a:pt x="123" y="88"/>
                  </a:lnTo>
                  <a:lnTo>
                    <a:pt x="129" y="88"/>
                  </a:lnTo>
                  <a:lnTo>
                    <a:pt x="136" y="88"/>
                  </a:lnTo>
                  <a:lnTo>
                    <a:pt x="142" y="88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74" y="110"/>
                  </a:lnTo>
                  <a:lnTo>
                    <a:pt x="174" y="102"/>
                  </a:lnTo>
                  <a:lnTo>
                    <a:pt x="181" y="102"/>
                  </a:lnTo>
                  <a:lnTo>
                    <a:pt x="174" y="102"/>
                  </a:lnTo>
                  <a:lnTo>
                    <a:pt x="181" y="110"/>
                  </a:lnTo>
                  <a:lnTo>
                    <a:pt x="181" y="102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8" y="102"/>
                  </a:lnTo>
                  <a:lnTo>
                    <a:pt x="194" y="102"/>
                  </a:lnTo>
                  <a:lnTo>
                    <a:pt x="201" y="102"/>
                  </a:lnTo>
                  <a:lnTo>
                    <a:pt x="207" y="102"/>
                  </a:lnTo>
                  <a:lnTo>
                    <a:pt x="201" y="102"/>
                  </a:lnTo>
                  <a:lnTo>
                    <a:pt x="201" y="110"/>
                  </a:lnTo>
                  <a:lnTo>
                    <a:pt x="207" y="110"/>
                  </a:lnTo>
                  <a:lnTo>
                    <a:pt x="207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13" y="94"/>
                  </a:lnTo>
                  <a:lnTo>
                    <a:pt x="220" y="94"/>
                  </a:lnTo>
                  <a:lnTo>
                    <a:pt x="227" y="94"/>
                  </a:lnTo>
                  <a:lnTo>
                    <a:pt x="233" y="94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80"/>
                  </a:lnTo>
                  <a:lnTo>
                    <a:pt x="246" y="80"/>
                  </a:lnTo>
                  <a:lnTo>
                    <a:pt x="246" y="88"/>
                  </a:lnTo>
                  <a:lnTo>
                    <a:pt x="252" y="88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5" name="Freeform 263"/>
            <p:cNvSpPr>
              <a:spLocks/>
            </p:cNvSpPr>
            <p:nvPr/>
          </p:nvSpPr>
          <p:spPr bwMode="auto">
            <a:xfrm>
              <a:off x="3808413" y="5695950"/>
              <a:ext cx="419100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2147483647 h 146"/>
                <a:gd name="T8" fmla="*/ 0 w 260"/>
                <a:gd name="T9" fmla="*/ 2147483647 h 146"/>
                <a:gd name="T10" fmla="*/ 0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0 w 260"/>
                <a:gd name="T83" fmla="*/ 2147483647 h 146"/>
                <a:gd name="T84" fmla="*/ 0 w 260"/>
                <a:gd name="T85" fmla="*/ 2147483647 h 1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0"/>
                <a:gd name="T130" fmla="*/ 0 h 146"/>
                <a:gd name="T131" fmla="*/ 260 w 260"/>
                <a:gd name="T132" fmla="*/ 146 h 1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0" h="146">
                  <a:moveTo>
                    <a:pt x="0" y="44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13" y="131"/>
                  </a:lnTo>
                  <a:lnTo>
                    <a:pt x="20" y="131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20" y="116"/>
                  </a:lnTo>
                  <a:lnTo>
                    <a:pt x="20" y="110"/>
                  </a:lnTo>
                  <a:lnTo>
                    <a:pt x="20" y="102"/>
                  </a:lnTo>
                  <a:lnTo>
                    <a:pt x="27" y="102"/>
                  </a:lnTo>
                  <a:lnTo>
                    <a:pt x="27" y="94"/>
                  </a:lnTo>
                  <a:lnTo>
                    <a:pt x="32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39" y="80"/>
                  </a:lnTo>
                  <a:lnTo>
                    <a:pt x="46" y="72"/>
                  </a:lnTo>
                  <a:lnTo>
                    <a:pt x="46" y="66"/>
                  </a:lnTo>
                  <a:lnTo>
                    <a:pt x="52" y="58"/>
                  </a:lnTo>
                  <a:lnTo>
                    <a:pt x="59" y="50"/>
                  </a:lnTo>
                  <a:lnTo>
                    <a:pt x="52" y="50"/>
                  </a:lnTo>
                  <a:lnTo>
                    <a:pt x="52" y="44"/>
                  </a:lnTo>
                  <a:lnTo>
                    <a:pt x="59" y="44"/>
                  </a:lnTo>
                  <a:lnTo>
                    <a:pt x="66" y="36"/>
                  </a:lnTo>
                  <a:lnTo>
                    <a:pt x="59" y="29"/>
                  </a:lnTo>
                  <a:lnTo>
                    <a:pt x="59" y="22"/>
                  </a:lnTo>
                  <a:lnTo>
                    <a:pt x="59" y="14"/>
                  </a:lnTo>
                  <a:lnTo>
                    <a:pt x="52" y="22"/>
                  </a:lnTo>
                  <a:lnTo>
                    <a:pt x="52" y="29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0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6" name="Freeform 264"/>
            <p:cNvSpPr>
              <a:spLocks/>
            </p:cNvSpPr>
            <p:nvPr/>
          </p:nvSpPr>
          <p:spPr bwMode="auto">
            <a:xfrm>
              <a:off x="3808413" y="5695950"/>
              <a:ext cx="419100" cy="258763"/>
            </a:xfrm>
            <a:custGeom>
              <a:avLst/>
              <a:gdLst>
                <a:gd name="T0" fmla="*/ 0 w 260"/>
                <a:gd name="T1" fmla="*/ 0 h 146"/>
                <a:gd name="T2" fmla="*/ 2147483647 w 260"/>
                <a:gd name="T3" fmla="*/ 2147483647 h 146"/>
                <a:gd name="T4" fmla="*/ 0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0 w 260"/>
                <a:gd name="T79" fmla="*/ 2147483647 h 146"/>
                <a:gd name="T80" fmla="*/ 0 w 260"/>
                <a:gd name="T81" fmla="*/ 2147483647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0"/>
                <a:gd name="T124" fmla="*/ 0 h 146"/>
                <a:gd name="T125" fmla="*/ 260 w 260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0" h="146">
                  <a:moveTo>
                    <a:pt x="0" y="44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13" y="131"/>
                  </a:lnTo>
                  <a:lnTo>
                    <a:pt x="20" y="131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20" y="116"/>
                  </a:lnTo>
                  <a:lnTo>
                    <a:pt x="20" y="110"/>
                  </a:lnTo>
                  <a:lnTo>
                    <a:pt x="20" y="102"/>
                  </a:lnTo>
                  <a:lnTo>
                    <a:pt x="27" y="102"/>
                  </a:lnTo>
                  <a:lnTo>
                    <a:pt x="27" y="94"/>
                  </a:lnTo>
                  <a:lnTo>
                    <a:pt x="32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39" y="80"/>
                  </a:lnTo>
                  <a:lnTo>
                    <a:pt x="46" y="72"/>
                  </a:lnTo>
                  <a:lnTo>
                    <a:pt x="46" y="66"/>
                  </a:lnTo>
                  <a:lnTo>
                    <a:pt x="52" y="58"/>
                  </a:lnTo>
                  <a:lnTo>
                    <a:pt x="59" y="50"/>
                  </a:lnTo>
                  <a:lnTo>
                    <a:pt x="52" y="50"/>
                  </a:lnTo>
                  <a:lnTo>
                    <a:pt x="52" y="44"/>
                  </a:lnTo>
                  <a:lnTo>
                    <a:pt x="59" y="44"/>
                  </a:lnTo>
                  <a:lnTo>
                    <a:pt x="66" y="36"/>
                  </a:lnTo>
                  <a:lnTo>
                    <a:pt x="59" y="29"/>
                  </a:lnTo>
                  <a:lnTo>
                    <a:pt x="59" y="22"/>
                  </a:lnTo>
                  <a:lnTo>
                    <a:pt x="59" y="14"/>
                  </a:lnTo>
                  <a:lnTo>
                    <a:pt x="52" y="22"/>
                  </a:lnTo>
                  <a:lnTo>
                    <a:pt x="52" y="29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0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7" name="Freeform 265"/>
            <p:cNvSpPr>
              <a:spLocks noEditPoints="1"/>
            </p:cNvSpPr>
            <p:nvPr/>
          </p:nvSpPr>
          <p:spPr bwMode="auto">
            <a:xfrm>
              <a:off x="3392488" y="5695950"/>
              <a:ext cx="415925" cy="258763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2147483647 w 259"/>
                <a:gd name="T5" fmla="*/ 2147483647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0 w 259"/>
                <a:gd name="T39" fmla="*/ 2147483647 h 146"/>
                <a:gd name="T40" fmla="*/ 2147483647 w 259"/>
                <a:gd name="T41" fmla="*/ 0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9"/>
                <a:gd name="T121" fmla="*/ 0 h 146"/>
                <a:gd name="T122" fmla="*/ 259 w 259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9" h="146">
                  <a:moveTo>
                    <a:pt x="181" y="72"/>
                  </a:moveTo>
                  <a:lnTo>
                    <a:pt x="188" y="72"/>
                  </a:lnTo>
                  <a:lnTo>
                    <a:pt x="188" y="66"/>
                  </a:lnTo>
                  <a:lnTo>
                    <a:pt x="181" y="66"/>
                  </a:lnTo>
                  <a:lnTo>
                    <a:pt x="175" y="72"/>
                  </a:lnTo>
                  <a:lnTo>
                    <a:pt x="181" y="72"/>
                  </a:lnTo>
                  <a:close/>
                  <a:moveTo>
                    <a:pt x="142" y="80"/>
                  </a:moveTo>
                  <a:lnTo>
                    <a:pt x="136" y="80"/>
                  </a:lnTo>
                  <a:lnTo>
                    <a:pt x="130" y="88"/>
                  </a:lnTo>
                  <a:lnTo>
                    <a:pt x="136" y="88"/>
                  </a:lnTo>
                  <a:lnTo>
                    <a:pt x="142" y="88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62" y="80"/>
                  </a:lnTo>
                  <a:lnTo>
                    <a:pt x="156" y="80"/>
                  </a:lnTo>
                  <a:lnTo>
                    <a:pt x="149" y="80"/>
                  </a:lnTo>
                  <a:lnTo>
                    <a:pt x="142" y="80"/>
                  </a:lnTo>
                  <a:close/>
                  <a:moveTo>
                    <a:pt x="78" y="22"/>
                  </a:moveTo>
                  <a:lnTo>
                    <a:pt x="71" y="22"/>
                  </a:lnTo>
                  <a:lnTo>
                    <a:pt x="78" y="29"/>
                  </a:lnTo>
                  <a:lnTo>
                    <a:pt x="84" y="29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7" y="36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7" y="29"/>
                  </a:lnTo>
                  <a:lnTo>
                    <a:pt x="110" y="29"/>
                  </a:lnTo>
                  <a:lnTo>
                    <a:pt x="103" y="29"/>
                  </a:lnTo>
                  <a:lnTo>
                    <a:pt x="97" y="29"/>
                  </a:lnTo>
                  <a:lnTo>
                    <a:pt x="97" y="22"/>
                  </a:lnTo>
                  <a:lnTo>
                    <a:pt x="97" y="14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84" y="7"/>
                  </a:lnTo>
                  <a:lnTo>
                    <a:pt x="84" y="14"/>
                  </a:lnTo>
                  <a:lnTo>
                    <a:pt x="78" y="14"/>
                  </a:lnTo>
                  <a:lnTo>
                    <a:pt x="78" y="22"/>
                  </a:lnTo>
                  <a:close/>
                  <a:moveTo>
                    <a:pt x="0" y="146"/>
                  </a:moveTo>
                  <a:lnTo>
                    <a:pt x="0" y="0"/>
                  </a:lnTo>
                  <a:lnTo>
                    <a:pt x="259" y="0"/>
                  </a:lnTo>
                  <a:lnTo>
                    <a:pt x="259" y="44"/>
                  </a:lnTo>
                  <a:lnTo>
                    <a:pt x="252" y="44"/>
                  </a:lnTo>
                  <a:lnTo>
                    <a:pt x="247" y="44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27" y="50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13" y="72"/>
                  </a:lnTo>
                  <a:lnTo>
                    <a:pt x="208" y="72"/>
                  </a:lnTo>
                  <a:lnTo>
                    <a:pt x="208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1" y="94"/>
                  </a:lnTo>
                  <a:lnTo>
                    <a:pt x="195" y="94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75" y="102"/>
                  </a:lnTo>
                  <a:lnTo>
                    <a:pt x="175" y="110"/>
                  </a:lnTo>
                  <a:lnTo>
                    <a:pt x="181" y="110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95" y="124"/>
                  </a:lnTo>
                  <a:lnTo>
                    <a:pt x="195" y="131"/>
                  </a:lnTo>
                  <a:lnTo>
                    <a:pt x="195" y="138"/>
                  </a:lnTo>
                  <a:lnTo>
                    <a:pt x="195" y="146"/>
                  </a:lnTo>
                  <a:lnTo>
                    <a:pt x="0" y="146"/>
                  </a:lnTo>
                  <a:close/>
                  <a:moveTo>
                    <a:pt x="259" y="131"/>
                  </a:moveTo>
                  <a:lnTo>
                    <a:pt x="259" y="146"/>
                  </a:lnTo>
                  <a:lnTo>
                    <a:pt x="240" y="146"/>
                  </a:lnTo>
                  <a:lnTo>
                    <a:pt x="240" y="138"/>
                  </a:lnTo>
                  <a:lnTo>
                    <a:pt x="247" y="138"/>
                  </a:lnTo>
                  <a:lnTo>
                    <a:pt x="252" y="138"/>
                  </a:lnTo>
                  <a:lnTo>
                    <a:pt x="252" y="131"/>
                  </a:lnTo>
                  <a:lnTo>
                    <a:pt x="259" y="13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8" name="Freeform 266"/>
            <p:cNvSpPr>
              <a:spLocks/>
            </p:cNvSpPr>
            <p:nvPr/>
          </p:nvSpPr>
          <p:spPr bwMode="auto">
            <a:xfrm>
              <a:off x="3673475" y="5813425"/>
              <a:ext cx="20638" cy="9525"/>
            </a:xfrm>
            <a:custGeom>
              <a:avLst/>
              <a:gdLst>
                <a:gd name="T0" fmla="*/ 2147483647 w 13"/>
                <a:gd name="T1" fmla="*/ 2147483647 h 6"/>
                <a:gd name="T2" fmla="*/ 2147483647 w 13"/>
                <a:gd name="T3" fmla="*/ 2147483647 h 6"/>
                <a:gd name="T4" fmla="*/ 2147483647 w 13"/>
                <a:gd name="T5" fmla="*/ 0 h 6"/>
                <a:gd name="T6" fmla="*/ 2147483647 w 13"/>
                <a:gd name="T7" fmla="*/ 0 h 6"/>
                <a:gd name="T8" fmla="*/ 2147483647 w 13"/>
                <a:gd name="T9" fmla="*/ 0 h 6"/>
                <a:gd name="T10" fmla="*/ 0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6"/>
                <a:gd name="T26" fmla="*/ 13 w 13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6">
                  <a:moveTo>
                    <a:pt x="6" y="6"/>
                  </a:move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9" name="Freeform 267"/>
            <p:cNvSpPr>
              <a:spLocks/>
            </p:cNvSpPr>
            <p:nvPr/>
          </p:nvSpPr>
          <p:spPr bwMode="auto">
            <a:xfrm>
              <a:off x="3600450" y="5837238"/>
              <a:ext cx="52388" cy="14287"/>
            </a:xfrm>
            <a:custGeom>
              <a:avLst/>
              <a:gdLst>
                <a:gd name="T0" fmla="*/ 2147483647 w 32"/>
                <a:gd name="T1" fmla="*/ 0 h 8"/>
                <a:gd name="T2" fmla="*/ 2147483647 w 32"/>
                <a:gd name="T3" fmla="*/ 0 h 8"/>
                <a:gd name="T4" fmla="*/ 2147483647 w 32"/>
                <a:gd name="T5" fmla="*/ 0 h 8"/>
                <a:gd name="T6" fmla="*/ 2147483647 w 32"/>
                <a:gd name="T7" fmla="*/ 0 h 8"/>
                <a:gd name="T8" fmla="*/ 0 w 32"/>
                <a:gd name="T9" fmla="*/ 2147483647 h 8"/>
                <a:gd name="T10" fmla="*/ 2147483647 w 32"/>
                <a:gd name="T11" fmla="*/ 2147483647 h 8"/>
                <a:gd name="T12" fmla="*/ 2147483647 w 32"/>
                <a:gd name="T13" fmla="*/ 2147483647 h 8"/>
                <a:gd name="T14" fmla="*/ 2147483647 w 32"/>
                <a:gd name="T15" fmla="*/ 2147483647 h 8"/>
                <a:gd name="T16" fmla="*/ 2147483647 w 32"/>
                <a:gd name="T17" fmla="*/ 2147483647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0 h 8"/>
                <a:gd name="T32" fmla="*/ 2147483647 w 32"/>
                <a:gd name="T33" fmla="*/ 0 h 8"/>
                <a:gd name="T34" fmla="*/ 2147483647 w 32"/>
                <a:gd name="T35" fmla="*/ 0 h 8"/>
                <a:gd name="T36" fmla="*/ 2147483647 w 32"/>
                <a:gd name="T37" fmla="*/ 0 h 8"/>
                <a:gd name="T38" fmla="*/ 2147483647 w 32"/>
                <a:gd name="T39" fmla="*/ 0 h 8"/>
                <a:gd name="T40" fmla="*/ 2147483647 w 32"/>
                <a:gd name="T41" fmla="*/ 0 h 8"/>
                <a:gd name="T42" fmla="*/ 2147483647 w 32"/>
                <a:gd name="T43" fmla="*/ 0 h 8"/>
                <a:gd name="T44" fmla="*/ 2147483647 w 32"/>
                <a:gd name="T45" fmla="*/ 0 h 8"/>
                <a:gd name="T46" fmla="*/ 2147483647 w 32"/>
                <a:gd name="T47" fmla="*/ 0 h 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8"/>
                <a:gd name="T74" fmla="*/ 32 w 32"/>
                <a:gd name="T75" fmla="*/ 8 h 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8">
                  <a:moveTo>
                    <a:pt x="12" y="0"/>
                  </a:move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0" name="Freeform 268"/>
            <p:cNvSpPr>
              <a:spLocks/>
            </p:cNvSpPr>
            <p:nvPr/>
          </p:nvSpPr>
          <p:spPr bwMode="auto">
            <a:xfrm>
              <a:off x="3506788" y="5708650"/>
              <a:ext cx="73025" cy="50800"/>
            </a:xfrm>
            <a:custGeom>
              <a:avLst/>
              <a:gdLst>
                <a:gd name="T0" fmla="*/ 2147483647 w 46"/>
                <a:gd name="T1" fmla="*/ 2147483647 h 29"/>
                <a:gd name="T2" fmla="*/ 0 w 46"/>
                <a:gd name="T3" fmla="*/ 2147483647 h 29"/>
                <a:gd name="T4" fmla="*/ 2147483647 w 46"/>
                <a:gd name="T5" fmla="*/ 2147483647 h 29"/>
                <a:gd name="T6" fmla="*/ 2147483647 w 46"/>
                <a:gd name="T7" fmla="*/ 2147483647 h 29"/>
                <a:gd name="T8" fmla="*/ 2147483647 w 46"/>
                <a:gd name="T9" fmla="*/ 2147483647 h 29"/>
                <a:gd name="T10" fmla="*/ 2147483647 w 46"/>
                <a:gd name="T11" fmla="*/ 2147483647 h 29"/>
                <a:gd name="T12" fmla="*/ 2147483647 w 46"/>
                <a:gd name="T13" fmla="*/ 2147483647 h 29"/>
                <a:gd name="T14" fmla="*/ 2147483647 w 46"/>
                <a:gd name="T15" fmla="*/ 2147483647 h 29"/>
                <a:gd name="T16" fmla="*/ 2147483647 w 46"/>
                <a:gd name="T17" fmla="*/ 2147483647 h 29"/>
                <a:gd name="T18" fmla="*/ 2147483647 w 46"/>
                <a:gd name="T19" fmla="*/ 2147483647 h 29"/>
                <a:gd name="T20" fmla="*/ 2147483647 w 46"/>
                <a:gd name="T21" fmla="*/ 2147483647 h 29"/>
                <a:gd name="T22" fmla="*/ 2147483647 w 46"/>
                <a:gd name="T23" fmla="*/ 2147483647 h 29"/>
                <a:gd name="T24" fmla="*/ 2147483647 w 46"/>
                <a:gd name="T25" fmla="*/ 2147483647 h 29"/>
                <a:gd name="T26" fmla="*/ 2147483647 w 46"/>
                <a:gd name="T27" fmla="*/ 2147483647 h 29"/>
                <a:gd name="T28" fmla="*/ 2147483647 w 46"/>
                <a:gd name="T29" fmla="*/ 2147483647 h 29"/>
                <a:gd name="T30" fmla="*/ 2147483647 w 46"/>
                <a:gd name="T31" fmla="*/ 2147483647 h 29"/>
                <a:gd name="T32" fmla="*/ 2147483647 w 46"/>
                <a:gd name="T33" fmla="*/ 2147483647 h 29"/>
                <a:gd name="T34" fmla="*/ 2147483647 w 46"/>
                <a:gd name="T35" fmla="*/ 2147483647 h 29"/>
                <a:gd name="T36" fmla="*/ 2147483647 w 46"/>
                <a:gd name="T37" fmla="*/ 2147483647 h 29"/>
                <a:gd name="T38" fmla="*/ 2147483647 w 46"/>
                <a:gd name="T39" fmla="*/ 2147483647 h 29"/>
                <a:gd name="T40" fmla="*/ 2147483647 w 46"/>
                <a:gd name="T41" fmla="*/ 2147483647 h 29"/>
                <a:gd name="T42" fmla="*/ 2147483647 w 46"/>
                <a:gd name="T43" fmla="*/ 2147483647 h 29"/>
                <a:gd name="T44" fmla="*/ 2147483647 w 46"/>
                <a:gd name="T45" fmla="*/ 2147483647 h 29"/>
                <a:gd name="T46" fmla="*/ 2147483647 w 46"/>
                <a:gd name="T47" fmla="*/ 2147483647 h 29"/>
                <a:gd name="T48" fmla="*/ 2147483647 w 46"/>
                <a:gd name="T49" fmla="*/ 2147483647 h 29"/>
                <a:gd name="T50" fmla="*/ 2147483647 w 46"/>
                <a:gd name="T51" fmla="*/ 2147483647 h 29"/>
                <a:gd name="T52" fmla="*/ 2147483647 w 46"/>
                <a:gd name="T53" fmla="*/ 2147483647 h 29"/>
                <a:gd name="T54" fmla="*/ 2147483647 w 46"/>
                <a:gd name="T55" fmla="*/ 2147483647 h 29"/>
                <a:gd name="T56" fmla="*/ 2147483647 w 46"/>
                <a:gd name="T57" fmla="*/ 2147483647 h 29"/>
                <a:gd name="T58" fmla="*/ 2147483647 w 46"/>
                <a:gd name="T59" fmla="*/ 2147483647 h 29"/>
                <a:gd name="T60" fmla="*/ 2147483647 w 46"/>
                <a:gd name="T61" fmla="*/ 2147483647 h 29"/>
                <a:gd name="T62" fmla="*/ 2147483647 w 46"/>
                <a:gd name="T63" fmla="*/ 0 h 29"/>
                <a:gd name="T64" fmla="*/ 2147483647 w 46"/>
                <a:gd name="T65" fmla="*/ 0 h 29"/>
                <a:gd name="T66" fmla="*/ 2147483647 w 46"/>
                <a:gd name="T67" fmla="*/ 0 h 29"/>
                <a:gd name="T68" fmla="*/ 2147483647 w 46"/>
                <a:gd name="T69" fmla="*/ 2147483647 h 29"/>
                <a:gd name="T70" fmla="*/ 2147483647 w 46"/>
                <a:gd name="T71" fmla="*/ 2147483647 h 29"/>
                <a:gd name="T72" fmla="*/ 2147483647 w 46"/>
                <a:gd name="T73" fmla="*/ 2147483647 h 29"/>
                <a:gd name="T74" fmla="*/ 2147483647 w 46"/>
                <a:gd name="T75" fmla="*/ 2147483647 h 29"/>
                <a:gd name="T76" fmla="*/ 2147483647 w 46"/>
                <a:gd name="T77" fmla="*/ 2147483647 h 29"/>
                <a:gd name="T78" fmla="*/ 2147483647 w 46"/>
                <a:gd name="T79" fmla="*/ 2147483647 h 29"/>
                <a:gd name="T80" fmla="*/ 2147483647 w 46"/>
                <a:gd name="T81" fmla="*/ 2147483647 h 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"/>
                <a:gd name="T124" fmla="*/ 0 h 29"/>
                <a:gd name="T125" fmla="*/ 46 w 46"/>
                <a:gd name="T126" fmla="*/ 29 h 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" h="29">
                  <a:moveTo>
                    <a:pt x="7" y="15"/>
                  </a:moveTo>
                  <a:lnTo>
                    <a:pt x="0" y="15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20" y="15"/>
                  </a:lnTo>
                  <a:lnTo>
                    <a:pt x="20" y="22"/>
                  </a:lnTo>
                  <a:lnTo>
                    <a:pt x="26" y="29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26" y="7"/>
                  </a:lnTo>
                  <a:lnTo>
                    <a:pt x="20" y="7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1" name="Freeform 269"/>
            <p:cNvSpPr>
              <a:spLocks/>
            </p:cNvSpPr>
            <p:nvPr/>
          </p:nvSpPr>
          <p:spPr bwMode="auto">
            <a:xfrm>
              <a:off x="3392488" y="5695950"/>
              <a:ext cx="415925" cy="258763"/>
            </a:xfrm>
            <a:custGeom>
              <a:avLst/>
              <a:gdLst>
                <a:gd name="T0" fmla="*/ 0 w 259"/>
                <a:gd name="T1" fmla="*/ 2147483647 h 146"/>
                <a:gd name="T2" fmla="*/ 0 w 259"/>
                <a:gd name="T3" fmla="*/ 0 h 146"/>
                <a:gd name="T4" fmla="*/ 2147483647 w 259"/>
                <a:gd name="T5" fmla="*/ 0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2147483647 w 259"/>
                <a:gd name="T81" fmla="*/ 2147483647 h 146"/>
                <a:gd name="T82" fmla="*/ 2147483647 w 259"/>
                <a:gd name="T83" fmla="*/ 2147483647 h 146"/>
                <a:gd name="T84" fmla="*/ 2147483647 w 259"/>
                <a:gd name="T85" fmla="*/ 2147483647 h 146"/>
                <a:gd name="T86" fmla="*/ 2147483647 w 259"/>
                <a:gd name="T87" fmla="*/ 2147483647 h 146"/>
                <a:gd name="T88" fmla="*/ 2147483647 w 259"/>
                <a:gd name="T89" fmla="*/ 2147483647 h 146"/>
                <a:gd name="T90" fmla="*/ 2147483647 w 259"/>
                <a:gd name="T91" fmla="*/ 2147483647 h 146"/>
                <a:gd name="T92" fmla="*/ 2147483647 w 259"/>
                <a:gd name="T93" fmla="*/ 2147483647 h 146"/>
                <a:gd name="T94" fmla="*/ 2147483647 w 259"/>
                <a:gd name="T95" fmla="*/ 2147483647 h 146"/>
                <a:gd name="T96" fmla="*/ 2147483647 w 259"/>
                <a:gd name="T97" fmla="*/ 2147483647 h 146"/>
                <a:gd name="T98" fmla="*/ 2147483647 w 259"/>
                <a:gd name="T99" fmla="*/ 2147483647 h 146"/>
                <a:gd name="T100" fmla="*/ 2147483647 w 259"/>
                <a:gd name="T101" fmla="*/ 2147483647 h 146"/>
                <a:gd name="T102" fmla="*/ 2147483647 w 259"/>
                <a:gd name="T103" fmla="*/ 2147483647 h 146"/>
                <a:gd name="T104" fmla="*/ 2147483647 w 259"/>
                <a:gd name="T105" fmla="*/ 2147483647 h 146"/>
                <a:gd name="T106" fmla="*/ 2147483647 w 259"/>
                <a:gd name="T107" fmla="*/ 2147483647 h 146"/>
                <a:gd name="T108" fmla="*/ 2147483647 w 259"/>
                <a:gd name="T109" fmla="*/ 2147483647 h 146"/>
                <a:gd name="T110" fmla="*/ 2147483647 w 259"/>
                <a:gd name="T111" fmla="*/ 2147483647 h 146"/>
                <a:gd name="T112" fmla="*/ 2147483647 w 259"/>
                <a:gd name="T113" fmla="*/ 2147483647 h 146"/>
                <a:gd name="T114" fmla="*/ 2147483647 w 259"/>
                <a:gd name="T115" fmla="*/ 2147483647 h 146"/>
                <a:gd name="T116" fmla="*/ 2147483647 w 259"/>
                <a:gd name="T117" fmla="*/ 2147483647 h 146"/>
                <a:gd name="T118" fmla="*/ 2147483647 w 259"/>
                <a:gd name="T119" fmla="*/ 2147483647 h 146"/>
                <a:gd name="T120" fmla="*/ 2147483647 w 259"/>
                <a:gd name="T121" fmla="*/ 2147483647 h 146"/>
                <a:gd name="T122" fmla="*/ 2147483647 w 259"/>
                <a:gd name="T123" fmla="*/ 2147483647 h 146"/>
                <a:gd name="T124" fmla="*/ 0 w 259"/>
                <a:gd name="T125" fmla="*/ 2147483647 h 1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9"/>
                <a:gd name="T190" fmla="*/ 0 h 146"/>
                <a:gd name="T191" fmla="*/ 259 w 259"/>
                <a:gd name="T192" fmla="*/ 146 h 1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9" h="146">
                  <a:moveTo>
                    <a:pt x="0" y="146"/>
                  </a:moveTo>
                  <a:lnTo>
                    <a:pt x="0" y="0"/>
                  </a:lnTo>
                  <a:lnTo>
                    <a:pt x="259" y="0"/>
                  </a:lnTo>
                  <a:lnTo>
                    <a:pt x="259" y="44"/>
                  </a:lnTo>
                  <a:lnTo>
                    <a:pt x="252" y="44"/>
                  </a:lnTo>
                  <a:lnTo>
                    <a:pt x="247" y="44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27" y="50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13" y="72"/>
                  </a:lnTo>
                  <a:lnTo>
                    <a:pt x="208" y="72"/>
                  </a:lnTo>
                  <a:lnTo>
                    <a:pt x="208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1" y="94"/>
                  </a:lnTo>
                  <a:lnTo>
                    <a:pt x="195" y="94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75" y="102"/>
                  </a:lnTo>
                  <a:lnTo>
                    <a:pt x="175" y="110"/>
                  </a:lnTo>
                  <a:lnTo>
                    <a:pt x="181" y="110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95" y="124"/>
                  </a:lnTo>
                  <a:lnTo>
                    <a:pt x="195" y="131"/>
                  </a:lnTo>
                  <a:lnTo>
                    <a:pt x="195" y="138"/>
                  </a:lnTo>
                  <a:lnTo>
                    <a:pt x="195" y="146"/>
                  </a:lnTo>
                  <a:lnTo>
                    <a:pt x="0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2" name="Freeform 270"/>
            <p:cNvSpPr>
              <a:spLocks/>
            </p:cNvSpPr>
            <p:nvPr/>
          </p:nvSpPr>
          <p:spPr bwMode="auto">
            <a:xfrm>
              <a:off x="3778250" y="5927725"/>
              <a:ext cx="30163" cy="26988"/>
            </a:xfrm>
            <a:custGeom>
              <a:avLst/>
              <a:gdLst>
                <a:gd name="T0" fmla="*/ 2147483647 w 19"/>
                <a:gd name="T1" fmla="*/ 0 h 15"/>
                <a:gd name="T2" fmla="*/ 2147483647 w 19"/>
                <a:gd name="T3" fmla="*/ 2147483647 h 15"/>
                <a:gd name="T4" fmla="*/ 0 w 19"/>
                <a:gd name="T5" fmla="*/ 2147483647 h 15"/>
                <a:gd name="T6" fmla="*/ 0 w 19"/>
                <a:gd name="T7" fmla="*/ 2147483647 h 15"/>
                <a:gd name="T8" fmla="*/ 0 w 19"/>
                <a:gd name="T9" fmla="*/ 2147483647 h 15"/>
                <a:gd name="T10" fmla="*/ 0 w 19"/>
                <a:gd name="T11" fmla="*/ 2147483647 h 15"/>
                <a:gd name="T12" fmla="*/ 0 w 19"/>
                <a:gd name="T13" fmla="*/ 2147483647 h 15"/>
                <a:gd name="T14" fmla="*/ 2147483647 w 19"/>
                <a:gd name="T15" fmla="*/ 2147483647 h 15"/>
                <a:gd name="T16" fmla="*/ 2147483647 w 19"/>
                <a:gd name="T17" fmla="*/ 2147483647 h 15"/>
                <a:gd name="T18" fmla="*/ 2147483647 w 19"/>
                <a:gd name="T19" fmla="*/ 2147483647 h 15"/>
                <a:gd name="T20" fmla="*/ 2147483647 w 19"/>
                <a:gd name="T21" fmla="*/ 2147483647 h 15"/>
                <a:gd name="T22" fmla="*/ 2147483647 w 19"/>
                <a:gd name="T23" fmla="*/ 0 h 15"/>
                <a:gd name="T24" fmla="*/ 2147483647 w 19"/>
                <a:gd name="T25" fmla="*/ 0 h 15"/>
                <a:gd name="T26" fmla="*/ 2147483647 w 19"/>
                <a:gd name="T27" fmla="*/ 0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"/>
                <a:gd name="T43" fmla="*/ 0 h 15"/>
                <a:gd name="T44" fmla="*/ 19 w 1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" h="15">
                  <a:moveTo>
                    <a:pt x="19" y="0"/>
                  </a:moveTo>
                  <a:lnTo>
                    <a:pt x="19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7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3" name="Freeform 271"/>
            <p:cNvSpPr>
              <a:spLocks noEditPoints="1"/>
            </p:cNvSpPr>
            <p:nvPr/>
          </p:nvSpPr>
          <p:spPr bwMode="auto">
            <a:xfrm>
              <a:off x="3808413" y="5438775"/>
              <a:ext cx="419100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0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0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0 w 260"/>
                <a:gd name="T99" fmla="*/ 2147483647 h 145"/>
                <a:gd name="T100" fmla="*/ 2147483647 w 260"/>
                <a:gd name="T101" fmla="*/ 0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0 w 260"/>
                <a:gd name="T117" fmla="*/ 2147483647 h 1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5"/>
                <a:gd name="T179" fmla="*/ 260 w 260"/>
                <a:gd name="T180" fmla="*/ 145 h 1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5">
                  <a:moveTo>
                    <a:pt x="260" y="86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130"/>
                  </a:lnTo>
                  <a:lnTo>
                    <a:pt x="7" y="130"/>
                  </a:lnTo>
                  <a:lnTo>
                    <a:pt x="0" y="123"/>
                  </a:lnTo>
                  <a:lnTo>
                    <a:pt x="7" y="123"/>
                  </a:lnTo>
                  <a:lnTo>
                    <a:pt x="7" y="130"/>
                  </a:lnTo>
                  <a:lnTo>
                    <a:pt x="13" y="130"/>
                  </a:lnTo>
                  <a:lnTo>
                    <a:pt x="13" y="123"/>
                  </a:lnTo>
                  <a:lnTo>
                    <a:pt x="20" y="123"/>
                  </a:lnTo>
                  <a:lnTo>
                    <a:pt x="27" y="123"/>
                  </a:lnTo>
                  <a:lnTo>
                    <a:pt x="27" y="116"/>
                  </a:lnTo>
                  <a:lnTo>
                    <a:pt x="32" y="116"/>
                  </a:lnTo>
                  <a:lnTo>
                    <a:pt x="32" y="108"/>
                  </a:lnTo>
                  <a:lnTo>
                    <a:pt x="39" y="108"/>
                  </a:lnTo>
                  <a:lnTo>
                    <a:pt x="39" y="102"/>
                  </a:lnTo>
                  <a:lnTo>
                    <a:pt x="46" y="102"/>
                  </a:lnTo>
                  <a:lnTo>
                    <a:pt x="46" y="94"/>
                  </a:lnTo>
                  <a:lnTo>
                    <a:pt x="39" y="94"/>
                  </a:lnTo>
                  <a:lnTo>
                    <a:pt x="46" y="94"/>
                  </a:lnTo>
                  <a:lnTo>
                    <a:pt x="52" y="94"/>
                  </a:lnTo>
                  <a:lnTo>
                    <a:pt x="59" y="94"/>
                  </a:lnTo>
                  <a:lnTo>
                    <a:pt x="59" y="86"/>
                  </a:lnTo>
                  <a:lnTo>
                    <a:pt x="66" y="86"/>
                  </a:lnTo>
                  <a:lnTo>
                    <a:pt x="66" y="80"/>
                  </a:lnTo>
                  <a:lnTo>
                    <a:pt x="71" y="80"/>
                  </a:lnTo>
                  <a:lnTo>
                    <a:pt x="78" y="80"/>
                  </a:lnTo>
                  <a:lnTo>
                    <a:pt x="78" y="72"/>
                  </a:lnTo>
                  <a:lnTo>
                    <a:pt x="71" y="72"/>
                  </a:lnTo>
                  <a:lnTo>
                    <a:pt x="66" y="64"/>
                  </a:lnTo>
                  <a:lnTo>
                    <a:pt x="66" y="58"/>
                  </a:lnTo>
                  <a:lnTo>
                    <a:pt x="59" y="58"/>
                  </a:lnTo>
                  <a:lnTo>
                    <a:pt x="66" y="58"/>
                  </a:lnTo>
                  <a:lnTo>
                    <a:pt x="66" y="50"/>
                  </a:lnTo>
                  <a:lnTo>
                    <a:pt x="66" y="42"/>
                  </a:lnTo>
                  <a:lnTo>
                    <a:pt x="71" y="42"/>
                  </a:lnTo>
                  <a:lnTo>
                    <a:pt x="78" y="42"/>
                  </a:lnTo>
                  <a:lnTo>
                    <a:pt x="78" y="50"/>
                  </a:lnTo>
                  <a:lnTo>
                    <a:pt x="84" y="50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1" y="58"/>
                  </a:lnTo>
                  <a:lnTo>
                    <a:pt x="71" y="64"/>
                  </a:lnTo>
                  <a:lnTo>
                    <a:pt x="78" y="64"/>
                  </a:lnTo>
                  <a:lnTo>
                    <a:pt x="78" y="58"/>
                  </a:lnTo>
                  <a:lnTo>
                    <a:pt x="84" y="58"/>
                  </a:lnTo>
                  <a:lnTo>
                    <a:pt x="78" y="58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8" y="58"/>
                  </a:lnTo>
                  <a:lnTo>
                    <a:pt x="98" y="64"/>
                  </a:lnTo>
                  <a:lnTo>
                    <a:pt x="104" y="64"/>
                  </a:lnTo>
                  <a:lnTo>
                    <a:pt x="104" y="58"/>
                  </a:lnTo>
                  <a:lnTo>
                    <a:pt x="110" y="58"/>
                  </a:lnTo>
                  <a:lnTo>
                    <a:pt x="110" y="50"/>
                  </a:lnTo>
                  <a:lnTo>
                    <a:pt x="104" y="50"/>
                  </a:lnTo>
                  <a:lnTo>
                    <a:pt x="98" y="50"/>
                  </a:lnTo>
                  <a:lnTo>
                    <a:pt x="98" y="42"/>
                  </a:lnTo>
                  <a:lnTo>
                    <a:pt x="104" y="42"/>
                  </a:lnTo>
                  <a:lnTo>
                    <a:pt x="110" y="42"/>
                  </a:lnTo>
                  <a:lnTo>
                    <a:pt x="117" y="42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3" y="42"/>
                  </a:lnTo>
                  <a:lnTo>
                    <a:pt x="117" y="42"/>
                  </a:lnTo>
                  <a:lnTo>
                    <a:pt x="117" y="50"/>
                  </a:lnTo>
                  <a:lnTo>
                    <a:pt x="117" y="58"/>
                  </a:lnTo>
                  <a:lnTo>
                    <a:pt x="123" y="58"/>
                  </a:lnTo>
                  <a:lnTo>
                    <a:pt x="130" y="58"/>
                  </a:lnTo>
                  <a:lnTo>
                    <a:pt x="130" y="64"/>
                  </a:lnTo>
                  <a:lnTo>
                    <a:pt x="130" y="58"/>
                  </a:lnTo>
                  <a:lnTo>
                    <a:pt x="137" y="58"/>
                  </a:lnTo>
                  <a:lnTo>
                    <a:pt x="137" y="64"/>
                  </a:lnTo>
                  <a:lnTo>
                    <a:pt x="143" y="64"/>
                  </a:lnTo>
                  <a:lnTo>
                    <a:pt x="143" y="58"/>
                  </a:lnTo>
                  <a:lnTo>
                    <a:pt x="137" y="58"/>
                  </a:lnTo>
                  <a:lnTo>
                    <a:pt x="143" y="58"/>
                  </a:lnTo>
                  <a:lnTo>
                    <a:pt x="143" y="50"/>
                  </a:lnTo>
                  <a:lnTo>
                    <a:pt x="149" y="50"/>
                  </a:lnTo>
                  <a:lnTo>
                    <a:pt x="149" y="58"/>
                  </a:lnTo>
                  <a:lnTo>
                    <a:pt x="156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9" y="64"/>
                  </a:lnTo>
                  <a:lnTo>
                    <a:pt x="176" y="64"/>
                  </a:lnTo>
                  <a:lnTo>
                    <a:pt x="169" y="64"/>
                  </a:lnTo>
                  <a:lnTo>
                    <a:pt x="162" y="64"/>
                  </a:lnTo>
                  <a:lnTo>
                    <a:pt x="162" y="58"/>
                  </a:lnTo>
                  <a:lnTo>
                    <a:pt x="156" y="58"/>
                  </a:lnTo>
                  <a:lnTo>
                    <a:pt x="162" y="58"/>
                  </a:lnTo>
                  <a:lnTo>
                    <a:pt x="162" y="64"/>
                  </a:lnTo>
                  <a:lnTo>
                    <a:pt x="162" y="72"/>
                  </a:lnTo>
                  <a:lnTo>
                    <a:pt x="169" y="72"/>
                  </a:lnTo>
                  <a:lnTo>
                    <a:pt x="162" y="72"/>
                  </a:lnTo>
                  <a:lnTo>
                    <a:pt x="162" y="80"/>
                  </a:lnTo>
                  <a:lnTo>
                    <a:pt x="156" y="80"/>
                  </a:lnTo>
                  <a:lnTo>
                    <a:pt x="162" y="80"/>
                  </a:lnTo>
                  <a:lnTo>
                    <a:pt x="162" y="86"/>
                  </a:lnTo>
                  <a:lnTo>
                    <a:pt x="169" y="86"/>
                  </a:lnTo>
                  <a:lnTo>
                    <a:pt x="169" y="80"/>
                  </a:lnTo>
                  <a:lnTo>
                    <a:pt x="169" y="86"/>
                  </a:lnTo>
                  <a:lnTo>
                    <a:pt x="176" y="86"/>
                  </a:lnTo>
                  <a:lnTo>
                    <a:pt x="176" y="94"/>
                  </a:lnTo>
                  <a:lnTo>
                    <a:pt x="176" y="86"/>
                  </a:lnTo>
                  <a:lnTo>
                    <a:pt x="182" y="86"/>
                  </a:lnTo>
                  <a:lnTo>
                    <a:pt x="189" y="80"/>
                  </a:lnTo>
                  <a:lnTo>
                    <a:pt x="189" y="86"/>
                  </a:lnTo>
                  <a:lnTo>
                    <a:pt x="182" y="86"/>
                  </a:lnTo>
                  <a:lnTo>
                    <a:pt x="189" y="86"/>
                  </a:lnTo>
                  <a:lnTo>
                    <a:pt x="194" y="86"/>
                  </a:lnTo>
                  <a:lnTo>
                    <a:pt x="201" y="86"/>
                  </a:lnTo>
                  <a:lnTo>
                    <a:pt x="201" y="94"/>
                  </a:lnTo>
                  <a:lnTo>
                    <a:pt x="208" y="94"/>
                  </a:lnTo>
                  <a:lnTo>
                    <a:pt x="208" y="102"/>
                  </a:lnTo>
                  <a:lnTo>
                    <a:pt x="214" y="102"/>
                  </a:lnTo>
                  <a:lnTo>
                    <a:pt x="214" y="108"/>
                  </a:lnTo>
                  <a:lnTo>
                    <a:pt x="221" y="108"/>
                  </a:lnTo>
                  <a:lnTo>
                    <a:pt x="214" y="108"/>
                  </a:lnTo>
                  <a:lnTo>
                    <a:pt x="214" y="116"/>
                  </a:lnTo>
                  <a:lnTo>
                    <a:pt x="221" y="116"/>
                  </a:lnTo>
                  <a:lnTo>
                    <a:pt x="221" y="123"/>
                  </a:lnTo>
                  <a:lnTo>
                    <a:pt x="228" y="123"/>
                  </a:lnTo>
                  <a:lnTo>
                    <a:pt x="228" y="116"/>
                  </a:lnTo>
                  <a:lnTo>
                    <a:pt x="228" y="108"/>
                  </a:lnTo>
                  <a:lnTo>
                    <a:pt x="233" y="108"/>
                  </a:lnTo>
                  <a:lnTo>
                    <a:pt x="228" y="108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40" y="102"/>
                  </a:lnTo>
                  <a:lnTo>
                    <a:pt x="233" y="102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28" y="102"/>
                  </a:lnTo>
                  <a:lnTo>
                    <a:pt x="228" y="108"/>
                  </a:lnTo>
                  <a:lnTo>
                    <a:pt x="221" y="108"/>
                  </a:lnTo>
                  <a:lnTo>
                    <a:pt x="221" y="102"/>
                  </a:lnTo>
                  <a:lnTo>
                    <a:pt x="228" y="102"/>
                  </a:lnTo>
                  <a:lnTo>
                    <a:pt x="221" y="102"/>
                  </a:lnTo>
                  <a:lnTo>
                    <a:pt x="228" y="102"/>
                  </a:lnTo>
                  <a:lnTo>
                    <a:pt x="228" y="94"/>
                  </a:lnTo>
                  <a:lnTo>
                    <a:pt x="228" y="86"/>
                  </a:lnTo>
                  <a:lnTo>
                    <a:pt x="228" y="94"/>
                  </a:lnTo>
                  <a:lnTo>
                    <a:pt x="228" y="86"/>
                  </a:lnTo>
                  <a:lnTo>
                    <a:pt x="233" y="86"/>
                  </a:lnTo>
                  <a:lnTo>
                    <a:pt x="240" y="86"/>
                  </a:lnTo>
                  <a:lnTo>
                    <a:pt x="233" y="86"/>
                  </a:lnTo>
                  <a:lnTo>
                    <a:pt x="240" y="86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7" y="80"/>
                  </a:lnTo>
                  <a:lnTo>
                    <a:pt x="253" y="80"/>
                  </a:lnTo>
                  <a:lnTo>
                    <a:pt x="253" y="86"/>
                  </a:lnTo>
                  <a:lnTo>
                    <a:pt x="260" y="86"/>
                  </a:lnTo>
                  <a:close/>
                  <a:moveTo>
                    <a:pt x="0" y="116"/>
                  </a:moveTo>
                  <a:lnTo>
                    <a:pt x="0" y="94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7" y="94"/>
                  </a:lnTo>
                  <a:lnTo>
                    <a:pt x="7" y="102"/>
                  </a:lnTo>
                  <a:lnTo>
                    <a:pt x="7" y="94"/>
                  </a:lnTo>
                  <a:lnTo>
                    <a:pt x="13" y="94"/>
                  </a:lnTo>
                  <a:lnTo>
                    <a:pt x="7" y="94"/>
                  </a:lnTo>
                  <a:lnTo>
                    <a:pt x="13" y="94"/>
                  </a:lnTo>
                  <a:lnTo>
                    <a:pt x="20" y="94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20" y="102"/>
                  </a:lnTo>
                  <a:lnTo>
                    <a:pt x="27" y="102"/>
                  </a:lnTo>
                  <a:lnTo>
                    <a:pt x="27" y="108"/>
                  </a:lnTo>
                  <a:lnTo>
                    <a:pt x="20" y="108"/>
                  </a:lnTo>
                  <a:lnTo>
                    <a:pt x="20" y="116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13" y="116"/>
                  </a:lnTo>
                  <a:lnTo>
                    <a:pt x="7" y="116"/>
                  </a:lnTo>
                  <a:lnTo>
                    <a:pt x="0" y="116"/>
                  </a:lnTo>
                  <a:close/>
                  <a:moveTo>
                    <a:pt x="0" y="86"/>
                  </a:moveTo>
                  <a:lnTo>
                    <a:pt x="0" y="72"/>
                  </a:lnTo>
                  <a:lnTo>
                    <a:pt x="7" y="72"/>
                  </a:lnTo>
                  <a:lnTo>
                    <a:pt x="7" y="64"/>
                  </a:lnTo>
                  <a:lnTo>
                    <a:pt x="13" y="64"/>
                  </a:lnTo>
                  <a:lnTo>
                    <a:pt x="13" y="72"/>
                  </a:lnTo>
                  <a:lnTo>
                    <a:pt x="20" y="72"/>
                  </a:lnTo>
                  <a:lnTo>
                    <a:pt x="20" y="64"/>
                  </a:lnTo>
                  <a:lnTo>
                    <a:pt x="13" y="64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32" y="58"/>
                  </a:lnTo>
                  <a:lnTo>
                    <a:pt x="32" y="64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27" y="64"/>
                  </a:lnTo>
                  <a:lnTo>
                    <a:pt x="27" y="72"/>
                  </a:lnTo>
                  <a:lnTo>
                    <a:pt x="32" y="72"/>
                  </a:lnTo>
                  <a:lnTo>
                    <a:pt x="27" y="72"/>
                  </a:lnTo>
                  <a:lnTo>
                    <a:pt x="20" y="72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2" y="86"/>
                  </a:lnTo>
                  <a:lnTo>
                    <a:pt x="27" y="86"/>
                  </a:lnTo>
                  <a:lnTo>
                    <a:pt x="20" y="86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13" y="86"/>
                  </a:lnTo>
                  <a:lnTo>
                    <a:pt x="7" y="86"/>
                  </a:lnTo>
                  <a:lnTo>
                    <a:pt x="0" y="86"/>
                  </a:lnTo>
                  <a:close/>
                  <a:moveTo>
                    <a:pt x="0" y="58"/>
                  </a:moveTo>
                  <a:lnTo>
                    <a:pt x="0" y="42"/>
                  </a:lnTo>
                  <a:lnTo>
                    <a:pt x="7" y="42"/>
                  </a:lnTo>
                  <a:lnTo>
                    <a:pt x="0" y="42"/>
                  </a:lnTo>
                  <a:lnTo>
                    <a:pt x="7" y="42"/>
                  </a:lnTo>
                  <a:lnTo>
                    <a:pt x="0" y="42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7" y="50"/>
                  </a:lnTo>
                  <a:lnTo>
                    <a:pt x="13" y="50"/>
                  </a:lnTo>
                  <a:lnTo>
                    <a:pt x="20" y="50"/>
                  </a:lnTo>
                  <a:lnTo>
                    <a:pt x="13" y="50"/>
                  </a:lnTo>
                  <a:lnTo>
                    <a:pt x="13" y="58"/>
                  </a:lnTo>
                  <a:lnTo>
                    <a:pt x="7" y="58"/>
                  </a:lnTo>
                  <a:lnTo>
                    <a:pt x="7" y="64"/>
                  </a:lnTo>
                  <a:lnTo>
                    <a:pt x="7" y="58"/>
                  </a:lnTo>
                  <a:lnTo>
                    <a:pt x="7" y="64"/>
                  </a:lnTo>
                  <a:lnTo>
                    <a:pt x="7" y="58"/>
                  </a:lnTo>
                  <a:lnTo>
                    <a:pt x="7" y="64"/>
                  </a:lnTo>
                  <a:lnTo>
                    <a:pt x="7" y="58"/>
                  </a:lnTo>
                  <a:lnTo>
                    <a:pt x="0" y="58"/>
                  </a:lnTo>
                  <a:close/>
                  <a:moveTo>
                    <a:pt x="0" y="42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2" y="14"/>
                  </a:lnTo>
                  <a:lnTo>
                    <a:pt x="52" y="21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2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46" y="28"/>
                  </a:lnTo>
                  <a:lnTo>
                    <a:pt x="39" y="28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20" y="21"/>
                  </a:lnTo>
                  <a:lnTo>
                    <a:pt x="20" y="14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4" name="Freeform 272"/>
            <p:cNvSpPr>
              <a:spLocks/>
            </p:cNvSpPr>
            <p:nvPr/>
          </p:nvSpPr>
          <p:spPr bwMode="auto">
            <a:xfrm>
              <a:off x="3808413" y="5502275"/>
              <a:ext cx="419100" cy="193675"/>
            </a:xfrm>
            <a:custGeom>
              <a:avLst/>
              <a:gdLst>
                <a:gd name="T0" fmla="*/ 2147483647 w 260"/>
                <a:gd name="T1" fmla="*/ 2147483647 h 109"/>
                <a:gd name="T2" fmla="*/ 2147483647 w 260"/>
                <a:gd name="T3" fmla="*/ 2147483647 h 109"/>
                <a:gd name="T4" fmla="*/ 2147483647 w 260"/>
                <a:gd name="T5" fmla="*/ 2147483647 h 109"/>
                <a:gd name="T6" fmla="*/ 2147483647 w 260"/>
                <a:gd name="T7" fmla="*/ 2147483647 h 109"/>
                <a:gd name="T8" fmla="*/ 2147483647 w 260"/>
                <a:gd name="T9" fmla="*/ 2147483647 h 109"/>
                <a:gd name="T10" fmla="*/ 2147483647 w 260"/>
                <a:gd name="T11" fmla="*/ 2147483647 h 109"/>
                <a:gd name="T12" fmla="*/ 2147483647 w 260"/>
                <a:gd name="T13" fmla="*/ 2147483647 h 109"/>
                <a:gd name="T14" fmla="*/ 2147483647 w 260"/>
                <a:gd name="T15" fmla="*/ 2147483647 h 109"/>
                <a:gd name="T16" fmla="*/ 2147483647 w 260"/>
                <a:gd name="T17" fmla="*/ 2147483647 h 109"/>
                <a:gd name="T18" fmla="*/ 2147483647 w 260"/>
                <a:gd name="T19" fmla="*/ 2147483647 h 109"/>
                <a:gd name="T20" fmla="*/ 2147483647 w 260"/>
                <a:gd name="T21" fmla="*/ 2147483647 h 109"/>
                <a:gd name="T22" fmla="*/ 2147483647 w 260"/>
                <a:gd name="T23" fmla="*/ 2147483647 h 109"/>
                <a:gd name="T24" fmla="*/ 2147483647 w 260"/>
                <a:gd name="T25" fmla="*/ 2147483647 h 109"/>
                <a:gd name="T26" fmla="*/ 2147483647 w 260"/>
                <a:gd name="T27" fmla="*/ 2147483647 h 109"/>
                <a:gd name="T28" fmla="*/ 2147483647 w 260"/>
                <a:gd name="T29" fmla="*/ 2147483647 h 109"/>
                <a:gd name="T30" fmla="*/ 2147483647 w 260"/>
                <a:gd name="T31" fmla="*/ 2147483647 h 109"/>
                <a:gd name="T32" fmla="*/ 2147483647 w 260"/>
                <a:gd name="T33" fmla="*/ 2147483647 h 109"/>
                <a:gd name="T34" fmla="*/ 2147483647 w 260"/>
                <a:gd name="T35" fmla="*/ 2147483647 h 109"/>
                <a:gd name="T36" fmla="*/ 2147483647 w 260"/>
                <a:gd name="T37" fmla="*/ 2147483647 h 109"/>
                <a:gd name="T38" fmla="*/ 2147483647 w 260"/>
                <a:gd name="T39" fmla="*/ 2147483647 h 109"/>
                <a:gd name="T40" fmla="*/ 2147483647 w 260"/>
                <a:gd name="T41" fmla="*/ 2147483647 h 109"/>
                <a:gd name="T42" fmla="*/ 2147483647 w 260"/>
                <a:gd name="T43" fmla="*/ 2147483647 h 109"/>
                <a:gd name="T44" fmla="*/ 2147483647 w 260"/>
                <a:gd name="T45" fmla="*/ 2147483647 h 109"/>
                <a:gd name="T46" fmla="*/ 2147483647 w 260"/>
                <a:gd name="T47" fmla="*/ 2147483647 h 109"/>
                <a:gd name="T48" fmla="*/ 2147483647 w 260"/>
                <a:gd name="T49" fmla="*/ 2147483647 h 109"/>
                <a:gd name="T50" fmla="*/ 2147483647 w 260"/>
                <a:gd name="T51" fmla="*/ 0 h 109"/>
                <a:gd name="T52" fmla="*/ 2147483647 w 260"/>
                <a:gd name="T53" fmla="*/ 2147483647 h 109"/>
                <a:gd name="T54" fmla="*/ 2147483647 w 260"/>
                <a:gd name="T55" fmla="*/ 2147483647 h 109"/>
                <a:gd name="T56" fmla="*/ 2147483647 w 260"/>
                <a:gd name="T57" fmla="*/ 2147483647 h 109"/>
                <a:gd name="T58" fmla="*/ 2147483647 w 260"/>
                <a:gd name="T59" fmla="*/ 2147483647 h 109"/>
                <a:gd name="T60" fmla="*/ 2147483647 w 260"/>
                <a:gd name="T61" fmla="*/ 2147483647 h 109"/>
                <a:gd name="T62" fmla="*/ 2147483647 w 260"/>
                <a:gd name="T63" fmla="*/ 2147483647 h 109"/>
                <a:gd name="T64" fmla="*/ 2147483647 w 260"/>
                <a:gd name="T65" fmla="*/ 2147483647 h 109"/>
                <a:gd name="T66" fmla="*/ 2147483647 w 260"/>
                <a:gd name="T67" fmla="*/ 2147483647 h 109"/>
                <a:gd name="T68" fmla="*/ 2147483647 w 260"/>
                <a:gd name="T69" fmla="*/ 2147483647 h 109"/>
                <a:gd name="T70" fmla="*/ 2147483647 w 260"/>
                <a:gd name="T71" fmla="*/ 2147483647 h 109"/>
                <a:gd name="T72" fmla="*/ 2147483647 w 260"/>
                <a:gd name="T73" fmla="*/ 2147483647 h 109"/>
                <a:gd name="T74" fmla="*/ 2147483647 w 260"/>
                <a:gd name="T75" fmla="*/ 2147483647 h 109"/>
                <a:gd name="T76" fmla="*/ 2147483647 w 260"/>
                <a:gd name="T77" fmla="*/ 2147483647 h 109"/>
                <a:gd name="T78" fmla="*/ 2147483647 w 260"/>
                <a:gd name="T79" fmla="*/ 2147483647 h 109"/>
                <a:gd name="T80" fmla="*/ 2147483647 w 260"/>
                <a:gd name="T81" fmla="*/ 2147483647 h 109"/>
                <a:gd name="T82" fmla="*/ 2147483647 w 260"/>
                <a:gd name="T83" fmla="*/ 2147483647 h 109"/>
                <a:gd name="T84" fmla="*/ 2147483647 w 260"/>
                <a:gd name="T85" fmla="*/ 2147483647 h 109"/>
                <a:gd name="T86" fmla="*/ 2147483647 w 260"/>
                <a:gd name="T87" fmla="*/ 2147483647 h 109"/>
                <a:gd name="T88" fmla="*/ 2147483647 w 260"/>
                <a:gd name="T89" fmla="*/ 2147483647 h 109"/>
                <a:gd name="T90" fmla="*/ 2147483647 w 260"/>
                <a:gd name="T91" fmla="*/ 2147483647 h 109"/>
                <a:gd name="T92" fmla="*/ 2147483647 w 260"/>
                <a:gd name="T93" fmla="*/ 2147483647 h 109"/>
                <a:gd name="T94" fmla="*/ 2147483647 w 260"/>
                <a:gd name="T95" fmla="*/ 2147483647 h 109"/>
                <a:gd name="T96" fmla="*/ 2147483647 w 260"/>
                <a:gd name="T97" fmla="*/ 2147483647 h 109"/>
                <a:gd name="T98" fmla="*/ 2147483647 w 260"/>
                <a:gd name="T99" fmla="*/ 2147483647 h 109"/>
                <a:gd name="T100" fmla="*/ 2147483647 w 260"/>
                <a:gd name="T101" fmla="*/ 2147483647 h 109"/>
                <a:gd name="T102" fmla="*/ 2147483647 w 260"/>
                <a:gd name="T103" fmla="*/ 2147483647 h 109"/>
                <a:gd name="T104" fmla="*/ 2147483647 w 260"/>
                <a:gd name="T105" fmla="*/ 2147483647 h 109"/>
                <a:gd name="T106" fmla="*/ 2147483647 w 260"/>
                <a:gd name="T107" fmla="*/ 2147483647 h 109"/>
                <a:gd name="T108" fmla="*/ 2147483647 w 260"/>
                <a:gd name="T109" fmla="*/ 2147483647 h 109"/>
                <a:gd name="T110" fmla="*/ 2147483647 w 260"/>
                <a:gd name="T111" fmla="*/ 2147483647 h 109"/>
                <a:gd name="T112" fmla="*/ 2147483647 w 260"/>
                <a:gd name="T113" fmla="*/ 2147483647 h 109"/>
                <a:gd name="T114" fmla="*/ 2147483647 w 260"/>
                <a:gd name="T115" fmla="*/ 2147483647 h 109"/>
                <a:gd name="T116" fmla="*/ 2147483647 w 260"/>
                <a:gd name="T117" fmla="*/ 2147483647 h 109"/>
                <a:gd name="T118" fmla="*/ 2147483647 w 260"/>
                <a:gd name="T119" fmla="*/ 2147483647 h 109"/>
                <a:gd name="T120" fmla="*/ 2147483647 w 260"/>
                <a:gd name="T121" fmla="*/ 2147483647 h 109"/>
                <a:gd name="T122" fmla="*/ 2147483647 w 260"/>
                <a:gd name="T123" fmla="*/ 2147483647 h 109"/>
                <a:gd name="T124" fmla="*/ 2147483647 w 260"/>
                <a:gd name="T125" fmla="*/ 2147483647 h 1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0"/>
                <a:gd name="T190" fmla="*/ 0 h 109"/>
                <a:gd name="T191" fmla="*/ 260 w 260"/>
                <a:gd name="T192" fmla="*/ 109 h 1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0" h="109">
                  <a:moveTo>
                    <a:pt x="260" y="50"/>
                  </a:moveTo>
                  <a:lnTo>
                    <a:pt x="260" y="109"/>
                  </a:lnTo>
                  <a:lnTo>
                    <a:pt x="0" y="109"/>
                  </a:lnTo>
                  <a:lnTo>
                    <a:pt x="0" y="94"/>
                  </a:lnTo>
                  <a:lnTo>
                    <a:pt x="7" y="94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7" y="94"/>
                  </a:lnTo>
                  <a:lnTo>
                    <a:pt x="13" y="94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7" y="87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2" y="72"/>
                  </a:lnTo>
                  <a:lnTo>
                    <a:pt x="39" y="72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46" y="58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2" y="58"/>
                  </a:lnTo>
                  <a:lnTo>
                    <a:pt x="59" y="58"/>
                  </a:lnTo>
                  <a:lnTo>
                    <a:pt x="59" y="50"/>
                  </a:lnTo>
                  <a:lnTo>
                    <a:pt x="66" y="50"/>
                  </a:lnTo>
                  <a:lnTo>
                    <a:pt x="66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66" y="28"/>
                  </a:lnTo>
                  <a:lnTo>
                    <a:pt x="66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6" y="6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1" y="22"/>
                  </a:lnTo>
                  <a:lnTo>
                    <a:pt x="71" y="28"/>
                  </a:lnTo>
                  <a:lnTo>
                    <a:pt x="78" y="28"/>
                  </a:lnTo>
                  <a:lnTo>
                    <a:pt x="78" y="22"/>
                  </a:lnTo>
                  <a:lnTo>
                    <a:pt x="84" y="22"/>
                  </a:lnTo>
                  <a:lnTo>
                    <a:pt x="78" y="22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28"/>
                  </a:lnTo>
                  <a:lnTo>
                    <a:pt x="104" y="28"/>
                  </a:lnTo>
                  <a:lnTo>
                    <a:pt x="104" y="22"/>
                  </a:lnTo>
                  <a:lnTo>
                    <a:pt x="110" y="22"/>
                  </a:lnTo>
                  <a:lnTo>
                    <a:pt x="110" y="14"/>
                  </a:lnTo>
                  <a:lnTo>
                    <a:pt x="104" y="14"/>
                  </a:lnTo>
                  <a:lnTo>
                    <a:pt x="98" y="14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7" y="6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23" y="6"/>
                  </a:lnTo>
                  <a:lnTo>
                    <a:pt x="117" y="6"/>
                  </a:lnTo>
                  <a:lnTo>
                    <a:pt x="117" y="14"/>
                  </a:lnTo>
                  <a:lnTo>
                    <a:pt x="117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28"/>
                  </a:lnTo>
                  <a:lnTo>
                    <a:pt x="130" y="22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43" y="28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2" y="22"/>
                  </a:lnTo>
                  <a:lnTo>
                    <a:pt x="169" y="22"/>
                  </a:lnTo>
                  <a:lnTo>
                    <a:pt x="162" y="22"/>
                  </a:lnTo>
                  <a:lnTo>
                    <a:pt x="169" y="22"/>
                  </a:lnTo>
                  <a:lnTo>
                    <a:pt x="169" y="28"/>
                  </a:lnTo>
                  <a:lnTo>
                    <a:pt x="176" y="28"/>
                  </a:lnTo>
                  <a:lnTo>
                    <a:pt x="169" y="28"/>
                  </a:lnTo>
                  <a:lnTo>
                    <a:pt x="162" y="28"/>
                  </a:lnTo>
                  <a:lnTo>
                    <a:pt x="162" y="22"/>
                  </a:lnTo>
                  <a:lnTo>
                    <a:pt x="156" y="22"/>
                  </a:lnTo>
                  <a:lnTo>
                    <a:pt x="162" y="22"/>
                  </a:lnTo>
                  <a:lnTo>
                    <a:pt x="162" y="28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62" y="44"/>
                  </a:lnTo>
                  <a:lnTo>
                    <a:pt x="156" y="44"/>
                  </a:lnTo>
                  <a:lnTo>
                    <a:pt x="162" y="44"/>
                  </a:lnTo>
                  <a:lnTo>
                    <a:pt x="162" y="50"/>
                  </a:lnTo>
                  <a:lnTo>
                    <a:pt x="169" y="50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76" y="50"/>
                  </a:lnTo>
                  <a:lnTo>
                    <a:pt x="176" y="58"/>
                  </a:lnTo>
                  <a:lnTo>
                    <a:pt x="176" y="50"/>
                  </a:lnTo>
                  <a:lnTo>
                    <a:pt x="182" y="50"/>
                  </a:lnTo>
                  <a:lnTo>
                    <a:pt x="189" y="44"/>
                  </a:lnTo>
                  <a:lnTo>
                    <a:pt x="189" y="50"/>
                  </a:lnTo>
                  <a:lnTo>
                    <a:pt x="182" y="50"/>
                  </a:lnTo>
                  <a:lnTo>
                    <a:pt x="189" y="50"/>
                  </a:lnTo>
                  <a:lnTo>
                    <a:pt x="194" y="50"/>
                  </a:lnTo>
                  <a:lnTo>
                    <a:pt x="201" y="50"/>
                  </a:lnTo>
                  <a:lnTo>
                    <a:pt x="201" y="58"/>
                  </a:lnTo>
                  <a:lnTo>
                    <a:pt x="208" y="58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14" y="72"/>
                  </a:lnTo>
                  <a:lnTo>
                    <a:pt x="221" y="72"/>
                  </a:lnTo>
                  <a:lnTo>
                    <a:pt x="214" y="72"/>
                  </a:lnTo>
                  <a:lnTo>
                    <a:pt x="214" y="80"/>
                  </a:lnTo>
                  <a:lnTo>
                    <a:pt x="221" y="80"/>
                  </a:lnTo>
                  <a:lnTo>
                    <a:pt x="221" y="87"/>
                  </a:lnTo>
                  <a:lnTo>
                    <a:pt x="228" y="87"/>
                  </a:lnTo>
                  <a:lnTo>
                    <a:pt x="228" y="80"/>
                  </a:lnTo>
                  <a:lnTo>
                    <a:pt x="228" y="72"/>
                  </a:lnTo>
                  <a:lnTo>
                    <a:pt x="233" y="72"/>
                  </a:lnTo>
                  <a:lnTo>
                    <a:pt x="228" y="72"/>
                  </a:lnTo>
                  <a:lnTo>
                    <a:pt x="233" y="72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33" y="72"/>
                  </a:lnTo>
                  <a:lnTo>
                    <a:pt x="233" y="66"/>
                  </a:lnTo>
                  <a:lnTo>
                    <a:pt x="233" y="72"/>
                  </a:lnTo>
                  <a:lnTo>
                    <a:pt x="233" y="66"/>
                  </a:lnTo>
                  <a:lnTo>
                    <a:pt x="228" y="66"/>
                  </a:lnTo>
                  <a:lnTo>
                    <a:pt x="228" y="72"/>
                  </a:lnTo>
                  <a:lnTo>
                    <a:pt x="221" y="72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28" y="58"/>
                  </a:lnTo>
                  <a:lnTo>
                    <a:pt x="228" y="50"/>
                  </a:lnTo>
                  <a:lnTo>
                    <a:pt x="228" y="58"/>
                  </a:lnTo>
                  <a:lnTo>
                    <a:pt x="228" y="50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40" y="44"/>
                  </a:lnTo>
                  <a:lnTo>
                    <a:pt x="240" y="36"/>
                  </a:lnTo>
                  <a:lnTo>
                    <a:pt x="247" y="36"/>
                  </a:lnTo>
                  <a:lnTo>
                    <a:pt x="247" y="44"/>
                  </a:lnTo>
                  <a:lnTo>
                    <a:pt x="253" y="44"/>
                  </a:lnTo>
                  <a:lnTo>
                    <a:pt x="253" y="50"/>
                  </a:lnTo>
                  <a:lnTo>
                    <a:pt x="260" y="5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5" name="Freeform 273"/>
            <p:cNvSpPr>
              <a:spLocks/>
            </p:cNvSpPr>
            <p:nvPr/>
          </p:nvSpPr>
          <p:spPr bwMode="auto">
            <a:xfrm>
              <a:off x="3808413" y="5605463"/>
              <a:ext cx="42862" cy="38100"/>
            </a:xfrm>
            <a:custGeom>
              <a:avLst/>
              <a:gdLst>
                <a:gd name="T0" fmla="*/ 0 w 27"/>
                <a:gd name="T1" fmla="*/ 0 h 22"/>
                <a:gd name="T2" fmla="*/ 0 w 27"/>
                <a:gd name="T3" fmla="*/ 0 h 22"/>
                <a:gd name="T4" fmla="*/ 0 w 27"/>
                <a:gd name="T5" fmla="*/ 0 h 22"/>
                <a:gd name="T6" fmla="*/ 2147483647 w 27"/>
                <a:gd name="T7" fmla="*/ 0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0 h 22"/>
                <a:gd name="T14" fmla="*/ 2147483647 w 27"/>
                <a:gd name="T15" fmla="*/ 0 h 22"/>
                <a:gd name="T16" fmla="*/ 2147483647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0 h 22"/>
                <a:gd name="T32" fmla="*/ 2147483647 w 27"/>
                <a:gd name="T33" fmla="*/ 0 h 22"/>
                <a:gd name="T34" fmla="*/ 2147483647 w 27"/>
                <a:gd name="T35" fmla="*/ 0 h 22"/>
                <a:gd name="T36" fmla="*/ 2147483647 w 27"/>
                <a:gd name="T37" fmla="*/ 0 h 22"/>
                <a:gd name="T38" fmla="*/ 2147483647 w 27"/>
                <a:gd name="T39" fmla="*/ 0 h 22"/>
                <a:gd name="T40" fmla="*/ 2147483647 w 27"/>
                <a:gd name="T41" fmla="*/ 0 h 22"/>
                <a:gd name="T42" fmla="*/ 2147483647 w 27"/>
                <a:gd name="T43" fmla="*/ 0 h 22"/>
                <a:gd name="T44" fmla="*/ 2147483647 w 27"/>
                <a:gd name="T45" fmla="*/ 0 h 22"/>
                <a:gd name="T46" fmla="*/ 2147483647 w 27"/>
                <a:gd name="T47" fmla="*/ 0 h 22"/>
                <a:gd name="T48" fmla="*/ 2147483647 w 27"/>
                <a:gd name="T49" fmla="*/ 2147483647 h 22"/>
                <a:gd name="T50" fmla="*/ 2147483647 w 27"/>
                <a:gd name="T51" fmla="*/ 2147483647 h 22"/>
                <a:gd name="T52" fmla="*/ 2147483647 w 27"/>
                <a:gd name="T53" fmla="*/ 2147483647 h 22"/>
                <a:gd name="T54" fmla="*/ 2147483647 w 27"/>
                <a:gd name="T55" fmla="*/ 2147483647 h 22"/>
                <a:gd name="T56" fmla="*/ 2147483647 w 27"/>
                <a:gd name="T57" fmla="*/ 2147483647 h 22"/>
                <a:gd name="T58" fmla="*/ 2147483647 w 27"/>
                <a:gd name="T59" fmla="*/ 2147483647 h 22"/>
                <a:gd name="T60" fmla="*/ 2147483647 w 27"/>
                <a:gd name="T61" fmla="*/ 2147483647 h 22"/>
                <a:gd name="T62" fmla="*/ 2147483647 w 27"/>
                <a:gd name="T63" fmla="*/ 2147483647 h 22"/>
                <a:gd name="T64" fmla="*/ 2147483647 w 27"/>
                <a:gd name="T65" fmla="*/ 2147483647 h 22"/>
                <a:gd name="T66" fmla="*/ 2147483647 w 27"/>
                <a:gd name="T67" fmla="*/ 2147483647 h 22"/>
                <a:gd name="T68" fmla="*/ 2147483647 w 27"/>
                <a:gd name="T69" fmla="*/ 2147483647 h 22"/>
                <a:gd name="T70" fmla="*/ 2147483647 w 27"/>
                <a:gd name="T71" fmla="*/ 2147483647 h 22"/>
                <a:gd name="T72" fmla="*/ 2147483647 w 27"/>
                <a:gd name="T73" fmla="*/ 2147483647 h 22"/>
                <a:gd name="T74" fmla="*/ 2147483647 w 27"/>
                <a:gd name="T75" fmla="*/ 2147483647 h 22"/>
                <a:gd name="T76" fmla="*/ 2147483647 w 27"/>
                <a:gd name="T77" fmla="*/ 2147483647 h 22"/>
                <a:gd name="T78" fmla="*/ 2147483647 w 27"/>
                <a:gd name="T79" fmla="*/ 2147483647 h 22"/>
                <a:gd name="T80" fmla="*/ 2147483647 w 27"/>
                <a:gd name="T81" fmla="*/ 2147483647 h 22"/>
                <a:gd name="T82" fmla="*/ 2147483647 w 27"/>
                <a:gd name="T83" fmla="*/ 2147483647 h 22"/>
                <a:gd name="T84" fmla="*/ 2147483647 w 27"/>
                <a:gd name="T85" fmla="*/ 2147483647 h 22"/>
                <a:gd name="T86" fmla="*/ 2147483647 w 27"/>
                <a:gd name="T87" fmla="*/ 2147483647 h 22"/>
                <a:gd name="T88" fmla="*/ 2147483647 w 27"/>
                <a:gd name="T89" fmla="*/ 2147483647 h 22"/>
                <a:gd name="T90" fmla="*/ 2147483647 w 27"/>
                <a:gd name="T91" fmla="*/ 2147483647 h 22"/>
                <a:gd name="T92" fmla="*/ 2147483647 w 27"/>
                <a:gd name="T93" fmla="*/ 2147483647 h 22"/>
                <a:gd name="T94" fmla="*/ 2147483647 w 27"/>
                <a:gd name="T95" fmla="*/ 2147483647 h 22"/>
                <a:gd name="T96" fmla="*/ 2147483647 w 27"/>
                <a:gd name="T97" fmla="*/ 2147483647 h 22"/>
                <a:gd name="T98" fmla="*/ 2147483647 w 27"/>
                <a:gd name="T99" fmla="*/ 2147483647 h 22"/>
                <a:gd name="T100" fmla="*/ 2147483647 w 27"/>
                <a:gd name="T101" fmla="*/ 2147483647 h 22"/>
                <a:gd name="T102" fmla="*/ 2147483647 w 27"/>
                <a:gd name="T103" fmla="*/ 2147483647 h 22"/>
                <a:gd name="T104" fmla="*/ 2147483647 w 27"/>
                <a:gd name="T105" fmla="*/ 2147483647 h 22"/>
                <a:gd name="T106" fmla="*/ 2147483647 w 27"/>
                <a:gd name="T107" fmla="*/ 2147483647 h 22"/>
                <a:gd name="T108" fmla="*/ 2147483647 w 27"/>
                <a:gd name="T109" fmla="*/ 2147483647 h 22"/>
                <a:gd name="T110" fmla="*/ 2147483647 w 27"/>
                <a:gd name="T111" fmla="*/ 2147483647 h 22"/>
                <a:gd name="T112" fmla="*/ 2147483647 w 27"/>
                <a:gd name="T113" fmla="*/ 2147483647 h 22"/>
                <a:gd name="T114" fmla="*/ 2147483647 w 27"/>
                <a:gd name="T115" fmla="*/ 2147483647 h 22"/>
                <a:gd name="T116" fmla="*/ 2147483647 w 27"/>
                <a:gd name="T117" fmla="*/ 2147483647 h 22"/>
                <a:gd name="T118" fmla="*/ 0 w 27"/>
                <a:gd name="T119" fmla="*/ 2147483647 h 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"/>
                <a:gd name="T181" fmla="*/ 0 h 22"/>
                <a:gd name="T182" fmla="*/ 27 w 27"/>
                <a:gd name="T183" fmla="*/ 22 h 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" h="22">
                  <a:moveTo>
                    <a:pt x="0" y="22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7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6" name="Freeform 274"/>
            <p:cNvSpPr>
              <a:spLocks/>
            </p:cNvSpPr>
            <p:nvPr/>
          </p:nvSpPr>
          <p:spPr bwMode="auto">
            <a:xfrm>
              <a:off x="3808413" y="5540375"/>
              <a:ext cx="52387" cy="50800"/>
            </a:xfrm>
            <a:custGeom>
              <a:avLst/>
              <a:gdLst>
                <a:gd name="T0" fmla="*/ 0 w 32"/>
                <a:gd name="T1" fmla="*/ 2147483647 h 28"/>
                <a:gd name="T2" fmla="*/ 0 w 32"/>
                <a:gd name="T3" fmla="*/ 2147483647 h 28"/>
                <a:gd name="T4" fmla="*/ 2147483647 w 32"/>
                <a:gd name="T5" fmla="*/ 2147483647 h 28"/>
                <a:gd name="T6" fmla="*/ 2147483647 w 32"/>
                <a:gd name="T7" fmla="*/ 2147483647 h 28"/>
                <a:gd name="T8" fmla="*/ 2147483647 w 32"/>
                <a:gd name="T9" fmla="*/ 2147483647 h 28"/>
                <a:gd name="T10" fmla="*/ 2147483647 w 32"/>
                <a:gd name="T11" fmla="*/ 2147483647 h 28"/>
                <a:gd name="T12" fmla="*/ 2147483647 w 32"/>
                <a:gd name="T13" fmla="*/ 2147483647 h 28"/>
                <a:gd name="T14" fmla="*/ 2147483647 w 32"/>
                <a:gd name="T15" fmla="*/ 2147483647 h 28"/>
                <a:gd name="T16" fmla="*/ 2147483647 w 32"/>
                <a:gd name="T17" fmla="*/ 2147483647 h 28"/>
                <a:gd name="T18" fmla="*/ 2147483647 w 32"/>
                <a:gd name="T19" fmla="*/ 2147483647 h 28"/>
                <a:gd name="T20" fmla="*/ 2147483647 w 32"/>
                <a:gd name="T21" fmla="*/ 2147483647 h 28"/>
                <a:gd name="T22" fmla="*/ 2147483647 w 32"/>
                <a:gd name="T23" fmla="*/ 2147483647 h 28"/>
                <a:gd name="T24" fmla="*/ 2147483647 w 32"/>
                <a:gd name="T25" fmla="*/ 2147483647 h 28"/>
                <a:gd name="T26" fmla="*/ 2147483647 w 32"/>
                <a:gd name="T27" fmla="*/ 2147483647 h 28"/>
                <a:gd name="T28" fmla="*/ 2147483647 w 32"/>
                <a:gd name="T29" fmla="*/ 2147483647 h 28"/>
                <a:gd name="T30" fmla="*/ 2147483647 w 32"/>
                <a:gd name="T31" fmla="*/ 2147483647 h 28"/>
                <a:gd name="T32" fmla="*/ 2147483647 w 32"/>
                <a:gd name="T33" fmla="*/ 2147483647 h 28"/>
                <a:gd name="T34" fmla="*/ 2147483647 w 32"/>
                <a:gd name="T35" fmla="*/ 2147483647 h 28"/>
                <a:gd name="T36" fmla="*/ 2147483647 w 32"/>
                <a:gd name="T37" fmla="*/ 2147483647 h 28"/>
                <a:gd name="T38" fmla="*/ 2147483647 w 32"/>
                <a:gd name="T39" fmla="*/ 0 h 28"/>
                <a:gd name="T40" fmla="*/ 2147483647 w 32"/>
                <a:gd name="T41" fmla="*/ 0 h 28"/>
                <a:gd name="T42" fmla="*/ 2147483647 w 32"/>
                <a:gd name="T43" fmla="*/ 0 h 28"/>
                <a:gd name="T44" fmla="*/ 2147483647 w 32"/>
                <a:gd name="T45" fmla="*/ 0 h 28"/>
                <a:gd name="T46" fmla="*/ 2147483647 w 32"/>
                <a:gd name="T47" fmla="*/ 0 h 28"/>
                <a:gd name="T48" fmla="*/ 2147483647 w 32"/>
                <a:gd name="T49" fmla="*/ 2147483647 h 28"/>
                <a:gd name="T50" fmla="*/ 2147483647 w 32"/>
                <a:gd name="T51" fmla="*/ 2147483647 h 28"/>
                <a:gd name="T52" fmla="*/ 2147483647 w 32"/>
                <a:gd name="T53" fmla="*/ 2147483647 h 28"/>
                <a:gd name="T54" fmla="*/ 2147483647 w 32"/>
                <a:gd name="T55" fmla="*/ 2147483647 h 28"/>
                <a:gd name="T56" fmla="*/ 2147483647 w 32"/>
                <a:gd name="T57" fmla="*/ 2147483647 h 28"/>
                <a:gd name="T58" fmla="*/ 2147483647 w 32"/>
                <a:gd name="T59" fmla="*/ 2147483647 h 28"/>
                <a:gd name="T60" fmla="*/ 2147483647 w 32"/>
                <a:gd name="T61" fmla="*/ 2147483647 h 28"/>
                <a:gd name="T62" fmla="*/ 2147483647 w 32"/>
                <a:gd name="T63" fmla="*/ 2147483647 h 28"/>
                <a:gd name="T64" fmla="*/ 2147483647 w 32"/>
                <a:gd name="T65" fmla="*/ 2147483647 h 28"/>
                <a:gd name="T66" fmla="*/ 2147483647 w 32"/>
                <a:gd name="T67" fmla="*/ 2147483647 h 28"/>
                <a:gd name="T68" fmla="*/ 2147483647 w 32"/>
                <a:gd name="T69" fmla="*/ 2147483647 h 28"/>
                <a:gd name="T70" fmla="*/ 2147483647 w 32"/>
                <a:gd name="T71" fmla="*/ 2147483647 h 28"/>
                <a:gd name="T72" fmla="*/ 2147483647 w 32"/>
                <a:gd name="T73" fmla="*/ 2147483647 h 28"/>
                <a:gd name="T74" fmla="*/ 2147483647 w 32"/>
                <a:gd name="T75" fmla="*/ 2147483647 h 28"/>
                <a:gd name="T76" fmla="*/ 2147483647 w 32"/>
                <a:gd name="T77" fmla="*/ 2147483647 h 28"/>
                <a:gd name="T78" fmla="*/ 2147483647 w 32"/>
                <a:gd name="T79" fmla="*/ 2147483647 h 28"/>
                <a:gd name="T80" fmla="*/ 2147483647 w 32"/>
                <a:gd name="T81" fmla="*/ 2147483647 h 28"/>
                <a:gd name="T82" fmla="*/ 2147483647 w 32"/>
                <a:gd name="T83" fmla="*/ 2147483647 h 28"/>
                <a:gd name="T84" fmla="*/ 2147483647 w 32"/>
                <a:gd name="T85" fmla="*/ 2147483647 h 28"/>
                <a:gd name="T86" fmla="*/ 2147483647 w 32"/>
                <a:gd name="T87" fmla="*/ 2147483647 h 28"/>
                <a:gd name="T88" fmla="*/ 2147483647 w 32"/>
                <a:gd name="T89" fmla="*/ 2147483647 h 28"/>
                <a:gd name="T90" fmla="*/ 2147483647 w 32"/>
                <a:gd name="T91" fmla="*/ 2147483647 h 28"/>
                <a:gd name="T92" fmla="*/ 2147483647 w 32"/>
                <a:gd name="T93" fmla="*/ 2147483647 h 28"/>
                <a:gd name="T94" fmla="*/ 2147483647 w 32"/>
                <a:gd name="T95" fmla="*/ 2147483647 h 28"/>
                <a:gd name="T96" fmla="*/ 2147483647 w 32"/>
                <a:gd name="T97" fmla="*/ 2147483647 h 28"/>
                <a:gd name="T98" fmla="*/ 2147483647 w 32"/>
                <a:gd name="T99" fmla="*/ 2147483647 h 28"/>
                <a:gd name="T100" fmla="*/ 2147483647 w 32"/>
                <a:gd name="T101" fmla="*/ 2147483647 h 28"/>
                <a:gd name="T102" fmla="*/ 2147483647 w 32"/>
                <a:gd name="T103" fmla="*/ 2147483647 h 28"/>
                <a:gd name="T104" fmla="*/ 2147483647 w 32"/>
                <a:gd name="T105" fmla="*/ 2147483647 h 28"/>
                <a:gd name="T106" fmla="*/ 2147483647 w 32"/>
                <a:gd name="T107" fmla="*/ 2147483647 h 28"/>
                <a:gd name="T108" fmla="*/ 2147483647 w 32"/>
                <a:gd name="T109" fmla="*/ 2147483647 h 28"/>
                <a:gd name="T110" fmla="*/ 2147483647 w 32"/>
                <a:gd name="T111" fmla="*/ 2147483647 h 28"/>
                <a:gd name="T112" fmla="*/ 2147483647 w 32"/>
                <a:gd name="T113" fmla="*/ 2147483647 h 28"/>
                <a:gd name="T114" fmla="*/ 2147483647 w 32"/>
                <a:gd name="T115" fmla="*/ 2147483647 h 28"/>
                <a:gd name="T116" fmla="*/ 2147483647 w 32"/>
                <a:gd name="T117" fmla="*/ 2147483647 h 28"/>
                <a:gd name="T118" fmla="*/ 0 w 32"/>
                <a:gd name="T119" fmla="*/ 2147483647 h 28"/>
                <a:gd name="T120" fmla="*/ 0 w 32"/>
                <a:gd name="T121" fmla="*/ 2147483647 h 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"/>
                <a:gd name="T184" fmla="*/ 0 h 28"/>
                <a:gd name="T185" fmla="*/ 32 w 32"/>
                <a:gd name="T186" fmla="*/ 28 h 2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" h="28">
                  <a:moveTo>
                    <a:pt x="0" y="28"/>
                  </a:move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13" y="6"/>
                  </a:lnTo>
                  <a:lnTo>
                    <a:pt x="20" y="6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6"/>
                  </a:lnTo>
                  <a:lnTo>
                    <a:pt x="32" y="14"/>
                  </a:lnTo>
                  <a:lnTo>
                    <a:pt x="32" y="6"/>
                  </a:lnTo>
                  <a:lnTo>
                    <a:pt x="27" y="6"/>
                  </a:lnTo>
                  <a:lnTo>
                    <a:pt x="27" y="14"/>
                  </a:lnTo>
                  <a:lnTo>
                    <a:pt x="32" y="14"/>
                  </a:lnTo>
                  <a:lnTo>
                    <a:pt x="27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32" y="28"/>
                  </a:lnTo>
                  <a:lnTo>
                    <a:pt x="27" y="28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7" name="Freeform 275"/>
            <p:cNvSpPr>
              <a:spLocks/>
            </p:cNvSpPr>
            <p:nvPr/>
          </p:nvSpPr>
          <p:spPr bwMode="auto">
            <a:xfrm>
              <a:off x="3808413" y="5513388"/>
              <a:ext cx="31750" cy="3810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0 h 22"/>
                <a:gd name="T4" fmla="*/ 0 w 20"/>
                <a:gd name="T5" fmla="*/ 0 h 22"/>
                <a:gd name="T6" fmla="*/ 2147483647 w 20"/>
                <a:gd name="T7" fmla="*/ 0 h 22"/>
                <a:gd name="T8" fmla="*/ 0 w 20"/>
                <a:gd name="T9" fmla="*/ 0 h 22"/>
                <a:gd name="T10" fmla="*/ 2147483647 w 20"/>
                <a:gd name="T11" fmla="*/ 2147483647 h 22"/>
                <a:gd name="T12" fmla="*/ 2147483647 w 20"/>
                <a:gd name="T13" fmla="*/ 2147483647 h 22"/>
                <a:gd name="T14" fmla="*/ 0 w 20"/>
                <a:gd name="T15" fmla="*/ 2147483647 h 22"/>
                <a:gd name="T16" fmla="*/ 0 w 20"/>
                <a:gd name="T17" fmla="*/ 2147483647 h 22"/>
                <a:gd name="T18" fmla="*/ 0 w 20"/>
                <a:gd name="T19" fmla="*/ 2147483647 h 22"/>
                <a:gd name="T20" fmla="*/ 2147483647 w 20"/>
                <a:gd name="T21" fmla="*/ 2147483647 h 22"/>
                <a:gd name="T22" fmla="*/ 2147483647 w 20"/>
                <a:gd name="T23" fmla="*/ 2147483647 h 22"/>
                <a:gd name="T24" fmla="*/ 2147483647 w 20"/>
                <a:gd name="T25" fmla="*/ 2147483647 h 22"/>
                <a:gd name="T26" fmla="*/ 2147483647 w 20"/>
                <a:gd name="T27" fmla="*/ 2147483647 h 22"/>
                <a:gd name="T28" fmla="*/ 2147483647 w 20"/>
                <a:gd name="T29" fmla="*/ 2147483647 h 22"/>
                <a:gd name="T30" fmla="*/ 2147483647 w 20"/>
                <a:gd name="T31" fmla="*/ 2147483647 h 22"/>
                <a:gd name="T32" fmla="*/ 2147483647 w 20"/>
                <a:gd name="T33" fmla="*/ 2147483647 h 22"/>
                <a:gd name="T34" fmla="*/ 2147483647 w 20"/>
                <a:gd name="T35" fmla="*/ 2147483647 h 22"/>
                <a:gd name="T36" fmla="*/ 2147483647 w 20"/>
                <a:gd name="T37" fmla="*/ 2147483647 h 22"/>
                <a:gd name="T38" fmla="*/ 2147483647 w 20"/>
                <a:gd name="T39" fmla="*/ 2147483647 h 22"/>
                <a:gd name="T40" fmla="*/ 2147483647 w 20"/>
                <a:gd name="T41" fmla="*/ 2147483647 h 22"/>
                <a:gd name="T42" fmla="*/ 2147483647 w 20"/>
                <a:gd name="T43" fmla="*/ 2147483647 h 22"/>
                <a:gd name="T44" fmla="*/ 2147483647 w 20"/>
                <a:gd name="T45" fmla="*/ 2147483647 h 22"/>
                <a:gd name="T46" fmla="*/ 2147483647 w 20"/>
                <a:gd name="T47" fmla="*/ 2147483647 h 22"/>
                <a:gd name="T48" fmla="*/ 2147483647 w 20"/>
                <a:gd name="T49" fmla="*/ 2147483647 h 22"/>
                <a:gd name="T50" fmla="*/ 2147483647 w 20"/>
                <a:gd name="T51" fmla="*/ 2147483647 h 22"/>
                <a:gd name="T52" fmla="*/ 2147483647 w 20"/>
                <a:gd name="T53" fmla="*/ 2147483647 h 22"/>
                <a:gd name="T54" fmla="*/ 2147483647 w 20"/>
                <a:gd name="T55" fmla="*/ 2147483647 h 22"/>
                <a:gd name="T56" fmla="*/ 2147483647 w 20"/>
                <a:gd name="T57" fmla="*/ 2147483647 h 22"/>
                <a:gd name="T58" fmla="*/ 2147483647 w 20"/>
                <a:gd name="T59" fmla="*/ 2147483647 h 22"/>
                <a:gd name="T60" fmla="*/ 2147483647 w 20"/>
                <a:gd name="T61" fmla="*/ 2147483647 h 22"/>
                <a:gd name="T62" fmla="*/ 2147483647 w 20"/>
                <a:gd name="T63" fmla="*/ 2147483647 h 22"/>
                <a:gd name="T64" fmla="*/ 2147483647 w 20"/>
                <a:gd name="T65" fmla="*/ 2147483647 h 22"/>
                <a:gd name="T66" fmla="*/ 2147483647 w 20"/>
                <a:gd name="T67" fmla="*/ 2147483647 h 22"/>
                <a:gd name="T68" fmla="*/ 2147483647 w 20"/>
                <a:gd name="T69" fmla="*/ 2147483647 h 22"/>
                <a:gd name="T70" fmla="*/ 2147483647 w 20"/>
                <a:gd name="T71" fmla="*/ 2147483647 h 22"/>
                <a:gd name="T72" fmla="*/ 2147483647 w 20"/>
                <a:gd name="T73" fmla="*/ 2147483647 h 22"/>
                <a:gd name="T74" fmla="*/ 2147483647 w 20"/>
                <a:gd name="T75" fmla="*/ 2147483647 h 22"/>
                <a:gd name="T76" fmla="*/ 2147483647 w 20"/>
                <a:gd name="T77" fmla="*/ 2147483647 h 22"/>
                <a:gd name="T78" fmla="*/ 2147483647 w 20"/>
                <a:gd name="T79" fmla="*/ 2147483647 h 22"/>
                <a:gd name="T80" fmla="*/ 2147483647 w 20"/>
                <a:gd name="T81" fmla="*/ 2147483647 h 22"/>
                <a:gd name="T82" fmla="*/ 2147483647 w 20"/>
                <a:gd name="T83" fmla="*/ 2147483647 h 22"/>
                <a:gd name="T84" fmla="*/ 2147483647 w 20"/>
                <a:gd name="T85" fmla="*/ 2147483647 h 22"/>
                <a:gd name="T86" fmla="*/ 2147483647 w 20"/>
                <a:gd name="T87" fmla="*/ 2147483647 h 22"/>
                <a:gd name="T88" fmla="*/ 2147483647 w 20"/>
                <a:gd name="T89" fmla="*/ 2147483647 h 22"/>
                <a:gd name="T90" fmla="*/ 2147483647 w 20"/>
                <a:gd name="T91" fmla="*/ 2147483647 h 22"/>
                <a:gd name="T92" fmla="*/ 0 w 20"/>
                <a:gd name="T93" fmla="*/ 2147483647 h 22"/>
                <a:gd name="T94" fmla="*/ 0 w 20"/>
                <a:gd name="T95" fmla="*/ 2147483647 h 22"/>
                <a:gd name="T96" fmla="*/ 0 w 20"/>
                <a:gd name="T97" fmla="*/ 2147483647 h 22"/>
                <a:gd name="T98" fmla="*/ 0 w 20"/>
                <a:gd name="T99" fmla="*/ 2147483647 h 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"/>
                <a:gd name="T151" fmla="*/ 0 h 22"/>
                <a:gd name="T152" fmla="*/ 20 w 20"/>
                <a:gd name="T153" fmla="*/ 22 h 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" h="22">
                  <a:moveTo>
                    <a:pt x="0" y="1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8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13" y="8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8" name="Freeform 276"/>
            <p:cNvSpPr>
              <a:spLocks/>
            </p:cNvSpPr>
            <p:nvPr/>
          </p:nvSpPr>
          <p:spPr bwMode="auto">
            <a:xfrm>
              <a:off x="3808413" y="5438775"/>
              <a:ext cx="106362" cy="74613"/>
            </a:xfrm>
            <a:custGeom>
              <a:avLst/>
              <a:gdLst>
                <a:gd name="T0" fmla="*/ 2147483647 w 66"/>
                <a:gd name="T1" fmla="*/ 0 h 42"/>
                <a:gd name="T2" fmla="*/ 2147483647 w 66"/>
                <a:gd name="T3" fmla="*/ 2147483647 h 42"/>
                <a:gd name="T4" fmla="*/ 2147483647 w 66"/>
                <a:gd name="T5" fmla="*/ 0 h 42"/>
                <a:gd name="T6" fmla="*/ 2147483647 w 66"/>
                <a:gd name="T7" fmla="*/ 0 h 42"/>
                <a:gd name="T8" fmla="*/ 2147483647 w 66"/>
                <a:gd name="T9" fmla="*/ 2147483647 h 42"/>
                <a:gd name="T10" fmla="*/ 2147483647 w 66"/>
                <a:gd name="T11" fmla="*/ 2147483647 h 42"/>
                <a:gd name="T12" fmla="*/ 2147483647 w 66"/>
                <a:gd name="T13" fmla="*/ 2147483647 h 42"/>
                <a:gd name="T14" fmla="*/ 2147483647 w 66"/>
                <a:gd name="T15" fmla="*/ 2147483647 h 42"/>
                <a:gd name="T16" fmla="*/ 2147483647 w 66"/>
                <a:gd name="T17" fmla="*/ 2147483647 h 42"/>
                <a:gd name="T18" fmla="*/ 2147483647 w 66"/>
                <a:gd name="T19" fmla="*/ 2147483647 h 42"/>
                <a:gd name="T20" fmla="*/ 2147483647 w 66"/>
                <a:gd name="T21" fmla="*/ 2147483647 h 42"/>
                <a:gd name="T22" fmla="*/ 2147483647 w 66"/>
                <a:gd name="T23" fmla="*/ 2147483647 h 42"/>
                <a:gd name="T24" fmla="*/ 2147483647 w 66"/>
                <a:gd name="T25" fmla="*/ 2147483647 h 42"/>
                <a:gd name="T26" fmla="*/ 2147483647 w 66"/>
                <a:gd name="T27" fmla="*/ 2147483647 h 42"/>
                <a:gd name="T28" fmla="*/ 2147483647 w 66"/>
                <a:gd name="T29" fmla="*/ 2147483647 h 42"/>
                <a:gd name="T30" fmla="*/ 2147483647 w 66"/>
                <a:gd name="T31" fmla="*/ 2147483647 h 42"/>
                <a:gd name="T32" fmla="*/ 2147483647 w 66"/>
                <a:gd name="T33" fmla="*/ 2147483647 h 42"/>
                <a:gd name="T34" fmla="*/ 2147483647 w 66"/>
                <a:gd name="T35" fmla="*/ 2147483647 h 42"/>
                <a:gd name="T36" fmla="*/ 2147483647 w 66"/>
                <a:gd name="T37" fmla="*/ 2147483647 h 42"/>
                <a:gd name="T38" fmla="*/ 2147483647 w 66"/>
                <a:gd name="T39" fmla="*/ 2147483647 h 42"/>
                <a:gd name="T40" fmla="*/ 2147483647 w 66"/>
                <a:gd name="T41" fmla="*/ 2147483647 h 42"/>
                <a:gd name="T42" fmla="*/ 2147483647 w 66"/>
                <a:gd name="T43" fmla="*/ 2147483647 h 42"/>
                <a:gd name="T44" fmla="*/ 2147483647 w 66"/>
                <a:gd name="T45" fmla="*/ 2147483647 h 42"/>
                <a:gd name="T46" fmla="*/ 2147483647 w 66"/>
                <a:gd name="T47" fmla="*/ 2147483647 h 42"/>
                <a:gd name="T48" fmla="*/ 2147483647 w 66"/>
                <a:gd name="T49" fmla="*/ 2147483647 h 42"/>
                <a:gd name="T50" fmla="*/ 2147483647 w 66"/>
                <a:gd name="T51" fmla="*/ 2147483647 h 42"/>
                <a:gd name="T52" fmla="*/ 2147483647 w 66"/>
                <a:gd name="T53" fmla="*/ 2147483647 h 42"/>
                <a:gd name="T54" fmla="*/ 2147483647 w 66"/>
                <a:gd name="T55" fmla="*/ 2147483647 h 42"/>
                <a:gd name="T56" fmla="*/ 2147483647 w 66"/>
                <a:gd name="T57" fmla="*/ 2147483647 h 42"/>
                <a:gd name="T58" fmla="*/ 2147483647 w 66"/>
                <a:gd name="T59" fmla="*/ 2147483647 h 42"/>
                <a:gd name="T60" fmla="*/ 2147483647 w 66"/>
                <a:gd name="T61" fmla="*/ 2147483647 h 42"/>
                <a:gd name="T62" fmla="*/ 2147483647 w 66"/>
                <a:gd name="T63" fmla="*/ 2147483647 h 42"/>
                <a:gd name="T64" fmla="*/ 2147483647 w 66"/>
                <a:gd name="T65" fmla="*/ 2147483647 h 42"/>
                <a:gd name="T66" fmla="*/ 2147483647 w 66"/>
                <a:gd name="T67" fmla="*/ 2147483647 h 42"/>
                <a:gd name="T68" fmla="*/ 2147483647 w 66"/>
                <a:gd name="T69" fmla="*/ 2147483647 h 42"/>
                <a:gd name="T70" fmla="*/ 2147483647 w 66"/>
                <a:gd name="T71" fmla="*/ 2147483647 h 42"/>
                <a:gd name="T72" fmla="*/ 2147483647 w 66"/>
                <a:gd name="T73" fmla="*/ 2147483647 h 42"/>
                <a:gd name="T74" fmla="*/ 2147483647 w 66"/>
                <a:gd name="T75" fmla="*/ 2147483647 h 42"/>
                <a:gd name="T76" fmla="*/ 2147483647 w 66"/>
                <a:gd name="T77" fmla="*/ 2147483647 h 42"/>
                <a:gd name="T78" fmla="*/ 2147483647 w 66"/>
                <a:gd name="T79" fmla="*/ 2147483647 h 42"/>
                <a:gd name="T80" fmla="*/ 2147483647 w 66"/>
                <a:gd name="T81" fmla="*/ 2147483647 h 42"/>
                <a:gd name="T82" fmla="*/ 2147483647 w 66"/>
                <a:gd name="T83" fmla="*/ 2147483647 h 42"/>
                <a:gd name="T84" fmla="*/ 2147483647 w 66"/>
                <a:gd name="T85" fmla="*/ 2147483647 h 42"/>
                <a:gd name="T86" fmla="*/ 2147483647 w 66"/>
                <a:gd name="T87" fmla="*/ 2147483647 h 42"/>
                <a:gd name="T88" fmla="*/ 2147483647 w 66"/>
                <a:gd name="T89" fmla="*/ 2147483647 h 42"/>
                <a:gd name="T90" fmla="*/ 2147483647 w 66"/>
                <a:gd name="T91" fmla="*/ 2147483647 h 42"/>
                <a:gd name="T92" fmla="*/ 2147483647 w 66"/>
                <a:gd name="T93" fmla="*/ 2147483647 h 42"/>
                <a:gd name="T94" fmla="*/ 2147483647 w 66"/>
                <a:gd name="T95" fmla="*/ 2147483647 h 42"/>
                <a:gd name="T96" fmla="*/ 2147483647 w 66"/>
                <a:gd name="T97" fmla="*/ 2147483647 h 42"/>
                <a:gd name="T98" fmla="*/ 2147483647 w 66"/>
                <a:gd name="T99" fmla="*/ 2147483647 h 42"/>
                <a:gd name="T100" fmla="*/ 2147483647 w 66"/>
                <a:gd name="T101" fmla="*/ 2147483647 h 42"/>
                <a:gd name="T102" fmla="*/ 2147483647 w 66"/>
                <a:gd name="T103" fmla="*/ 2147483647 h 42"/>
                <a:gd name="T104" fmla="*/ 2147483647 w 66"/>
                <a:gd name="T105" fmla="*/ 2147483647 h 42"/>
                <a:gd name="T106" fmla="*/ 2147483647 w 66"/>
                <a:gd name="T107" fmla="*/ 2147483647 h 42"/>
                <a:gd name="T108" fmla="*/ 2147483647 w 66"/>
                <a:gd name="T109" fmla="*/ 2147483647 h 42"/>
                <a:gd name="T110" fmla="*/ 2147483647 w 66"/>
                <a:gd name="T111" fmla="*/ 2147483647 h 42"/>
                <a:gd name="T112" fmla="*/ 0 w 66"/>
                <a:gd name="T113" fmla="*/ 2147483647 h 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6"/>
                <a:gd name="T172" fmla="*/ 0 h 42"/>
                <a:gd name="T173" fmla="*/ 66 w 66"/>
                <a:gd name="T174" fmla="*/ 42 h 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6" h="42">
                  <a:moveTo>
                    <a:pt x="0" y="42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2" y="14"/>
                  </a:lnTo>
                  <a:lnTo>
                    <a:pt x="52" y="21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2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46" y="28"/>
                  </a:lnTo>
                  <a:lnTo>
                    <a:pt x="39" y="28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20" y="21"/>
                  </a:lnTo>
                  <a:lnTo>
                    <a:pt x="20" y="14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9" name="Freeform 277"/>
            <p:cNvSpPr>
              <a:spLocks noEditPoints="1"/>
            </p:cNvSpPr>
            <p:nvPr/>
          </p:nvSpPr>
          <p:spPr bwMode="auto">
            <a:xfrm>
              <a:off x="2130425" y="5438775"/>
              <a:ext cx="415925" cy="257175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0 w 258"/>
                <a:gd name="T81" fmla="*/ 0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0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0 w 258"/>
                <a:gd name="T103" fmla="*/ 2147483647 h 1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"/>
                <a:gd name="T157" fmla="*/ 0 h 145"/>
                <a:gd name="T158" fmla="*/ 258 w 258"/>
                <a:gd name="T159" fmla="*/ 145 h 1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" h="145">
                  <a:moveTo>
                    <a:pt x="155" y="50"/>
                  </a:moveTo>
                  <a:lnTo>
                    <a:pt x="148" y="50"/>
                  </a:lnTo>
                  <a:lnTo>
                    <a:pt x="142" y="50"/>
                  </a:lnTo>
                  <a:lnTo>
                    <a:pt x="135" y="50"/>
                  </a:lnTo>
                  <a:lnTo>
                    <a:pt x="135" y="58"/>
                  </a:lnTo>
                  <a:lnTo>
                    <a:pt x="135" y="64"/>
                  </a:lnTo>
                  <a:lnTo>
                    <a:pt x="142" y="64"/>
                  </a:lnTo>
                  <a:lnTo>
                    <a:pt x="148" y="64"/>
                  </a:lnTo>
                  <a:lnTo>
                    <a:pt x="155" y="64"/>
                  </a:lnTo>
                  <a:lnTo>
                    <a:pt x="155" y="58"/>
                  </a:lnTo>
                  <a:lnTo>
                    <a:pt x="155" y="50"/>
                  </a:lnTo>
                  <a:close/>
                  <a:moveTo>
                    <a:pt x="57" y="64"/>
                  </a:moveTo>
                  <a:lnTo>
                    <a:pt x="64" y="72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7" y="64"/>
                  </a:lnTo>
                  <a:close/>
                  <a:moveTo>
                    <a:pt x="162" y="64"/>
                  </a:moveTo>
                  <a:lnTo>
                    <a:pt x="155" y="64"/>
                  </a:lnTo>
                  <a:lnTo>
                    <a:pt x="155" y="72"/>
                  </a:lnTo>
                  <a:lnTo>
                    <a:pt x="162" y="72"/>
                  </a:lnTo>
                  <a:lnTo>
                    <a:pt x="167" y="80"/>
                  </a:lnTo>
                  <a:lnTo>
                    <a:pt x="167" y="72"/>
                  </a:lnTo>
                  <a:lnTo>
                    <a:pt x="174" y="72"/>
                  </a:lnTo>
                  <a:lnTo>
                    <a:pt x="167" y="64"/>
                  </a:lnTo>
                  <a:lnTo>
                    <a:pt x="162" y="64"/>
                  </a:lnTo>
                  <a:close/>
                  <a:moveTo>
                    <a:pt x="142" y="72"/>
                  </a:moveTo>
                  <a:lnTo>
                    <a:pt x="135" y="72"/>
                  </a:lnTo>
                  <a:lnTo>
                    <a:pt x="130" y="72"/>
                  </a:lnTo>
                  <a:lnTo>
                    <a:pt x="123" y="72"/>
                  </a:lnTo>
                  <a:lnTo>
                    <a:pt x="123" y="80"/>
                  </a:lnTo>
                  <a:lnTo>
                    <a:pt x="116" y="80"/>
                  </a:lnTo>
                  <a:lnTo>
                    <a:pt x="116" y="72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6"/>
                  </a:lnTo>
                  <a:lnTo>
                    <a:pt x="116" y="80"/>
                  </a:lnTo>
                  <a:lnTo>
                    <a:pt x="116" y="86"/>
                  </a:lnTo>
                  <a:lnTo>
                    <a:pt x="123" y="86"/>
                  </a:lnTo>
                  <a:lnTo>
                    <a:pt x="116" y="94"/>
                  </a:lnTo>
                  <a:lnTo>
                    <a:pt x="110" y="94"/>
                  </a:lnTo>
                  <a:lnTo>
                    <a:pt x="110" y="86"/>
                  </a:lnTo>
                  <a:lnTo>
                    <a:pt x="103" y="86"/>
                  </a:lnTo>
                  <a:lnTo>
                    <a:pt x="103" y="80"/>
                  </a:lnTo>
                  <a:lnTo>
                    <a:pt x="96" y="80"/>
                  </a:lnTo>
                  <a:lnTo>
                    <a:pt x="91" y="80"/>
                  </a:lnTo>
                  <a:lnTo>
                    <a:pt x="84" y="86"/>
                  </a:lnTo>
                  <a:lnTo>
                    <a:pt x="84" y="94"/>
                  </a:lnTo>
                  <a:lnTo>
                    <a:pt x="84" y="102"/>
                  </a:lnTo>
                  <a:lnTo>
                    <a:pt x="84" y="108"/>
                  </a:lnTo>
                  <a:lnTo>
                    <a:pt x="84" y="102"/>
                  </a:lnTo>
                  <a:lnTo>
                    <a:pt x="91" y="102"/>
                  </a:lnTo>
                  <a:lnTo>
                    <a:pt x="96" y="102"/>
                  </a:lnTo>
                  <a:lnTo>
                    <a:pt x="103" y="102"/>
                  </a:lnTo>
                  <a:lnTo>
                    <a:pt x="110" y="102"/>
                  </a:lnTo>
                  <a:lnTo>
                    <a:pt x="116" y="102"/>
                  </a:lnTo>
                  <a:lnTo>
                    <a:pt x="123" y="102"/>
                  </a:lnTo>
                  <a:lnTo>
                    <a:pt x="130" y="102"/>
                  </a:lnTo>
                  <a:lnTo>
                    <a:pt x="135" y="94"/>
                  </a:lnTo>
                  <a:lnTo>
                    <a:pt x="142" y="94"/>
                  </a:lnTo>
                  <a:lnTo>
                    <a:pt x="142" y="86"/>
                  </a:lnTo>
                  <a:lnTo>
                    <a:pt x="142" y="80"/>
                  </a:lnTo>
                  <a:lnTo>
                    <a:pt x="135" y="80"/>
                  </a:lnTo>
                  <a:lnTo>
                    <a:pt x="142" y="72"/>
                  </a:lnTo>
                  <a:close/>
                  <a:moveTo>
                    <a:pt x="226" y="102"/>
                  </a:moveTo>
                  <a:lnTo>
                    <a:pt x="220" y="102"/>
                  </a:lnTo>
                  <a:lnTo>
                    <a:pt x="220" y="108"/>
                  </a:lnTo>
                  <a:lnTo>
                    <a:pt x="226" y="108"/>
                  </a:lnTo>
                  <a:lnTo>
                    <a:pt x="233" y="108"/>
                  </a:lnTo>
                  <a:lnTo>
                    <a:pt x="233" y="116"/>
                  </a:lnTo>
                  <a:lnTo>
                    <a:pt x="240" y="123"/>
                  </a:lnTo>
                  <a:lnTo>
                    <a:pt x="246" y="123"/>
                  </a:lnTo>
                  <a:lnTo>
                    <a:pt x="246" y="116"/>
                  </a:lnTo>
                  <a:lnTo>
                    <a:pt x="246" y="108"/>
                  </a:lnTo>
                  <a:lnTo>
                    <a:pt x="240" y="108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26" y="102"/>
                  </a:lnTo>
                  <a:close/>
                  <a:moveTo>
                    <a:pt x="0" y="145"/>
                  </a:moveTo>
                  <a:lnTo>
                    <a:pt x="0" y="0"/>
                  </a:lnTo>
                  <a:lnTo>
                    <a:pt x="174" y="0"/>
                  </a:lnTo>
                  <a:lnTo>
                    <a:pt x="174" y="6"/>
                  </a:lnTo>
                  <a:lnTo>
                    <a:pt x="167" y="6"/>
                  </a:lnTo>
                  <a:lnTo>
                    <a:pt x="174" y="6"/>
                  </a:lnTo>
                  <a:lnTo>
                    <a:pt x="174" y="14"/>
                  </a:lnTo>
                  <a:lnTo>
                    <a:pt x="174" y="21"/>
                  </a:lnTo>
                  <a:lnTo>
                    <a:pt x="181" y="21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87" y="21"/>
                  </a:lnTo>
                  <a:lnTo>
                    <a:pt x="194" y="21"/>
                  </a:lnTo>
                  <a:lnTo>
                    <a:pt x="194" y="14"/>
                  </a:lnTo>
                  <a:lnTo>
                    <a:pt x="194" y="6"/>
                  </a:lnTo>
                  <a:lnTo>
                    <a:pt x="187" y="6"/>
                  </a:lnTo>
                  <a:lnTo>
                    <a:pt x="187" y="0"/>
                  </a:lnTo>
                  <a:lnTo>
                    <a:pt x="258" y="0"/>
                  </a:lnTo>
                  <a:lnTo>
                    <a:pt x="258" y="14"/>
                  </a:lnTo>
                  <a:lnTo>
                    <a:pt x="258" y="6"/>
                  </a:lnTo>
                  <a:lnTo>
                    <a:pt x="252" y="14"/>
                  </a:lnTo>
                  <a:lnTo>
                    <a:pt x="258" y="14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0" name="Freeform 278"/>
            <p:cNvSpPr>
              <a:spLocks/>
            </p:cNvSpPr>
            <p:nvPr/>
          </p:nvSpPr>
          <p:spPr bwMode="auto">
            <a:xfrm>
              <a:off x="2347913" y="5527675"/>
              <a:ext cx="31750" cy="23813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0 h 14"/>
                <a:gd name="T4" fmla="*/ 2147483647 w 20"/>
                <a:gd name="T5" fmla="*/ 0 h 14"/>
                <a:gd name="T6" fmla="*/ 2147483647 w 20"/>
                <a:gd name="T7" fmla="*/ 0 h 14"/>
                <a:gd name="T8" fmla="*/ 2147483647 w 20"/>
                <a:gd name="T9" fmla="*/ 0 h 14"/>
                <a:gd name="T10" fmla="*/ 2147483647 w 20"/>
                <a:gd name="T11" fmla="*/ 0 h 14"/>
                <a:gd name="T12" fmla="*/ 2147483647 w 20"/>
                <a:gd name="T13" fmla="*/ 0 h 14"/>
                <a:gd name="T14" fmla="*/ 0 w 20"/>
                <a:gd name="T15" fmla="*/ 0 h 14"/>
                <a:gd name="T16" fmla="*/ 0 w 20"/>
                <a:gd name="T17" fmla="*/ 0 h 14"/>
                <a:gd name="T18" fmla="*/ 0 w 20"/>
                <a:gd name="T19" fmla="*/ 2147483647 h 14"/>
                <a:gd name="T20" fmla="*/ 0 w 20"/>
                <a:gd name="T21" fmla="*/ 2147483647 h 14"/>
                <a:gd name="T22" fmla="*/ 0 w 20"/>
                <a:gd name="T23" fmla="*/ 2147483647 h 14"/>
                <a:gd name="T24" fmla="*/ 0 w 20"/>
                <a:gd name="T25" fmla="*/ 2147483647 h 14"/>
                <a:gd name="T26" fmla="*/ 0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2147483647 w 20"/>
                <a:gd name="T35" fmla="*/ 2147483647 h 14"/>
                <a:gd name="T36" fmla="*/ 2147483647 w 20"/>
                <a:gd name="T37" fmla="*/ 2147483647 h 14"/>
                <a:gd name="T38" fmla="*/ 2147483647 w 20"/>
                <a:gd name="T39" fmla="*/ 2147483647 h 14"/>
                <a:gd name="T40" fmla="*/ 2147483647 w 20"/>
                <a:gd name="T41" fmla="*/ 2147483647 h 14"/>
                <a:gd name="T42" fmla="*/ 2147483647 w 20"/>
                <a:gd name="T43" fmla="*/ 2147483647 h 14"/>
                <a:gd name="T44" fmla="*/ 2147483647 w 20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"/>
                <a:gd name="T70" fmla="*/ 0 h 14"/>
                <a:gd name="T71" fmla="*/ 20 w 20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" h="14">
                  <a:moveTo>
                    <a:pt x="20" y="0"/>
                  </a:moveTo>
                  <a:lnTo>
                    <a:pt x="20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8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1" name="Freeform 279"/>
            <p:cNvSpPr>
              <a:spLocks/>
            </p:cNvSpPr>
            <p:nvPr/>
          </p:nvSpPr>
          <p:spPr bwMode="auto">
            <a:xfrm>
              <a:off x="2222500" y="5540375"/>
              <a:ext cx="11113" cy="25400"/>
            </a:xfrm>
            <a:custGeom>
              <a:avLst/>
              <a:gdLst>
                <a:gd name="T0" fmla="*/ 0 w 7"/>
                <a:gd name="T1" fmla="*/ 2147483647 h 14"/>
                <a:gd name="T2" fmla="*/ 0 w 7"/>
                <a:gd name="T3" fmla="*/ 2147483647 h 14"/>
                <a:gd name="T4" fmla="*/ 0 w 7"/>
                <a:gd name="T5" fmla="*/ 2147483647 h 14"/>
                <a:gd name="T6" fmla="*/ 2147483647 w 7"/>
                <a:gd name="T7" fmla="*/ 2147483647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0 h 14"/>
                <a:gd name="T16" fmla="*/ 0 w 7"/>
                <a:gd name="T17" fmla="*/ 0 h 14"/>
                <a:gd name="T18" fmla="*/ 0 w 7"/>
                <a:gd name="T19" fmla="*/ 0 h 14"/>
                <a:gd name="T20" fmla="*/ 0 w 7"/>
                <a:gd name="T21" fmla="*/ 0 h 14"/>
                <a:gd name="T22" fmla="*/ 0 w 7"/>
                <a:gd name="T23" fmla="*/ 2147483647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0" y="6"/>
                  </a:moveTo>
                  <a:lnTo>
                    <a:pt x="0" y="6"/>
                  </a:lnTo>
                  <a:lnTo>
                    <a:pt x="7" y="14"/>
                  </a:lnTo>
                  <a:lnTo>
                    <a:pt x="7" y="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2" name="Freeform 280"/>
            <p:cNvSpPr>
              <a:spLocks/>
            </p:cNvSpPr>
            <p:nvPr/>
          </p:nvSpPr>
          <p:spPr bwMode="auto">
            <a:xfrm>
              <a:off x="2379663" y="5551488"/>
              <a:ext cx="31750" cy="28575"/>
            </a:xfrm>
            <a:custGeom>
              <a:avLst/>
              <a:gdLst>
                <a:gd name="T0" fmla="*/ 2147483647 w 19"/>
                <a:gd name="T1" fmla="*/ 0 h 16"/>
                <a:gd name="T2" fmla="*/ 0 w 19"/>
                <a:gd name="T3" fmla="*/ 0 h 16"/>
                <a:gd name="T4" fmla="*/ 0 w 19"/>
                <a:gd name="T5" fmla="*/ 0 h 16"/>
                <a:gd name="T6" fmla="*/ 0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2147483647 w 19"/>
                <a:gd name="T19" fmla="*/ 2147483647 h 16"/>
                <a:gd name="T20" fmla="*/ 2147483647 w 19"/>
                <a:gd name="T21" fmla="*/ 2147483647 h 16"/>
                <a:gd name="T22" fmla="*/ 2147483647 w 19"/>
                <a:gd name="T23" fmla="*/ 0 h 16"/>
                <a:gd name="T24" fmla="*/ 2147483647 w 19"/>
                <a:gd name="T25" fmla="*/ 0 h 16"/>
                <a:gd name="T26" fmla="*/ 2147483647 w 19"/>
                <a:gd name="T27" fmla="*/ 0 h 16"/>
                <a:gd name="T28" fmla="*/ 2147483647 w 19"/>
                <a:gd name="T29" fmla="*/ 0 h 16"/>
                <a:gd name="T30" fmla="*/ 2147483647 w 19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16"/>
                <a:gd name="T50" fmla="*/ 19 w 19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16">
                  <a:moveTo>
                    <a:pt x="7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2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3" name="Freeform 281"/>
            <p:cNvSpPr>
              <a:spLocks/>
            </p:cNvSpPr>
            <p:nvPr/>
          </p:nvSpPr>
          <p:spPr bwMode="auto">
            <a:xfrm>
              <a:off x="2265363" y="5565775"/>
              <a:ext cx="93662" cy="63500"/>
            </a:xfrm>
            <a:custGeom>
              <a:avLst/>
              <a:gdLst>
                <a:gd name="T0" fmla="*/ 2147483647 w 58"/>
                <a:gd name="T1" fmla="*/ 0 h 36"/>
                <a:gd name="T2" fmla="*/ 2147483647 w 58"/>
                <a:gd name="T3" fmla="*/ 0 h 36"/>
                <a:gd name="T4" fmla="*/ 2147483647 w 58"/>
                <a:gd name="T5" fmla="*/ 0 h 36"/>
                <a:gd name="T6" fmla="*/ 2147483647 w 58"/>
                <a:gd name="T7" fmla="*/ 2147483647 h 36"/>
                <a:gd name="T8" fmla="*/ 2147483647 w 58"/>
                <a:gd name="T9" fmla="*/ 0 h 36"/>
                <a:gd name="T10" fmla="*/ 2147483647 w 58"/>
                <a:gd name="T11" fmla="*/ 0 h 36"/>
                <a:gd name="T12" fmla="*/ 2147483647 w 58"/>
                <a:gd name="T13" fmla="*/ 0 h 36"/>
                <a:gd name="T14" fmla="*/ 2147483647 w 58"/>
                <a:gd name="T15" fmla="*/ 0 h 36"/>
                <a:gd name="T16" fmla="*/ 2147483647 w 58"/>
                <a:gd name="T17" fmla="*/ 2147483647 h 36"/>
                <a:gd name="T18" fmla="*/ 2147483647 w 58"/>
                <a:gd name="T19" fmla="*/ 2147483647 h 36"/>
                <a:gd name="T20" fmla="*/ 2147483647 w 58"/>
                <a:gd name="T21" fmla="*/ 2147483647 h 36"/>
                <a:gd name="T22" fmla="*/ 2147483647 w 58"/>
                <a:gd name="T23" fmla="*/ 2147483647 h 36"/>
                <a:gd name="T24" fmla="*/ 2147483647 w 58"/>
                <a:gd name="T25" fmla="*/ 2147483647 h 36"/>
                <a:gd name="T26" fmla="*/ 2147483647 w 58"/>
                <a:gd name="T27" fmla="*/ 2147483647 h 36"/>
                <a:gd name="T28" fmla="*/ 2147483647 w 58"/>
                <a:gd name="T29" fmla="*/ 2147483647 h 36"/>
                <a:gd name="T30" fmla="*/ 2147483647 w 58"/>
                <a:gd name="T31" fmla="*/ 2147483647 h 36"/>
                <a:gd name="T32" fmla="*/ 2147483647 w 58"/>
                <a:gd name="T33" fmla="*/ 2147483647 h 36"/>
                <a:gd name="T34" fmla="*/ 2147483647 w 58"/>
                <a:gd name="T35" fmla="*/ 2147483647 h 36"/>
                <a:gd name="T36" fmla="*/ 2147483647 w 58"/>
                <a:gd name="T37" fmla="*/ 2147483647 h 36"/>
                <a:gd name="T38" fmla="*/ 2147483647 w 58"/>
                <a:gd name="T39" fmla="*/ 2147483647 h 36"/>
                <a:gd name="T40" fmla="*/ 0 w 58"/>
                <a:gd name="T41" fmla="*/ 2147483647 h 36"/>
                <a:gd name="T42" fmla="*/ 0 w 58"/>
                <a:gd name="T43" fmla="*/ 2147483647 h 36"/>
                <a:gd name="T44" fmla="*/ 0 w 58"/>
                <a:gd name="T45" fmla="*/ 2147483647 h 36"/>
                <a:gd name="T46" fmla="*/ 0 w 58"/>
                <a:gd name="T47" fmla="*/ 2147483647 h 36"/>
                <a:gd name="T48" fmla="*/ 2147483647 w 58"/>
                <a:gd name="T49" fmla="*/ 2147483647 h 36"/>
                <a:gd name="T50" fmla="*/ 2147483647 w 58"/>
                <a:gd name="T51" fmla="*/ 2147483647 h 36"/>
                <a:gd name="T52" fmla="*/ 2147483647 w 58"/>
                <a:gd name="T53" fmla="*/ 2147483647 h 36"/>
                <a:gd name="T54" fmla="*/ 2147483647 w 58"/>
                <a:gd name="T55" fmla="*/ 2147483647 h 36"/>
                <a:gd name="T56" fmla="*/ 2147483647 w 58"/>
                <a:gd name="T57" fmla="*/ 2147483647 h 36"/>
                <a:gd name="T58" fmla="*/ 2147483647 w 58"/>
                <a:gd name="T59" fmla="*/ 2147483647 h 36"/>
                <a:gd name="T60" fmla="*/ 2147483647 w 58"/>
                <a:gd name="T61" fmla="*/ 2147483647 h 36"/>
                <a:gd name="T62" fmla="*/ 2147483647 w 58"/>
                <a:gd name="T63" fmla="*/ 2147483647 h 36"/>
                <a:gd name="T64" fmla="*/ 2147483647 w 58"/>
                <a:gd name="T65" fmla="*/ 2147483647 h 36"/>
                <a:gd name="T66" fmla="*/ 2147483647 w 58"/>
                <a:gd name="T67" fmla="*/ 2147483647 h 36"/>
                <a:gd name="T68" fmla="*/ 2147483647 w 58"/>
                <a:gd name="T69" fmla="*/ 2147483647 h 36"/>
                <a:gd name="T70" fmla="*/ 2147483647 w 58"/>
                <a:gd name="T71" fmla="*/ 2147483647 h 36"/>
                <a:gd name="T72" fmla="*/ 2147483647 w 58"/>
                <a:gd name="T73" fmla="*/ 0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6"/>
                <a:gd name="T113" fmla="*/ 58 w 58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6">
                  <a:moveTo>
                    <a:pt x="58" y="0"/>
                  </a:moveTo>
                  <a:lnTo>
                    <a:pt x="51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32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32" y="8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19" y="14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7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8" y="14"/>
                  </a:lnTo>
                  <a:lnTo>
                    <a:pt x="58" y="8"/>
                  </a:lnTo>
                  <a:lnTo>
                    <a:pt x="51" y="8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4" name="Freeform 282"/>
            <p:cNvSpPr>
              <a:spLocks/>
            </p:cNvSpPr>
            <p:nvPr/>
          </p:nvSpPr>
          <p:spPr bwMode="auto">
            <a:xfrm>
              <a:off x="2484438" y="5619750"/>
              <a:ext cx="42862" cy="36513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0 h 21"/>
                <a:gd name="T6" fmla="*/ 0 w 26"/>
                <a:gd name="T7" fmla="*/ 0 h 21"/>
                <a:gd name="T8" fmla="*/ 0 w 26"/>
                <a:gd name="T9" fmla="*/ 0 h 21"/>
                <a:gd name="T10" fmla="*/ 0 w 26"/>
                <a:gd name="T11" fmla="*/ 2147483647 h 21"/>
                <a:gd name="T12" fmla="*/ 2147483647 w 26"/>
                <a:gd name="T13" fmla="*/ 2147483647 h 21"/>
                <a:gd name="T14" fmla="*/ 2147483647 w 26"/>
                <a:gd name="T15" fmla="*/ 2147483647 h 21"/>
                <a:gd name="T16" fmla="*/ 2147483647 w 26"/>
                <a:gd name="T17" fmla="*/ 2147483647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2147483647 w 26"/>
                <a:gd name="T43" fmla="*/ 2147483647 h 21"/>
                <a:gd name="T44" fmla="*/ 2147483647 w 26"/>
                <a:gd name="T45" fmla="*/ 2147483647 h 21"/>
                <a:gd name="T46" fmla="*/ 2147483647 w 26"/>
                <a:gd name="T47" fmla="*/ 2147483647 h 21"/>
                <a:gd name="T48" fmla="*/ 2147483647 w 26"/>
                <a:gd name="T49" fmla="*/ 2147483647 h 21"/>
                <a:gd name="T50" fmla="*/ 2147483647 w 26"/>
                <a:gd name="T51" fmla="*/ 0 h 21"/>
                <a:gd name="T52" fmla="*/ 2147483647 w 26"/>
                <a:gd name="T53" fmla="*/ 0 h 2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1"/>
                <a:gd name="T83" fmla="*/ 26 w 26"/>
                <a:gd name="T84" fmla="*/ 21 h 2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1">
                  <a:moveTo>
                    <a:pt x="6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20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5" name="Freeform 283"/>
            <p:cNvSpPr>
              <a:spLocks/>
            </p:cNvSpPr>
            <p:nvPr/>
          </p:nvSpPr>
          <p:spPr bwMode="auto">
            <a:xfrm>
              <a:off x="2130425" y="5438775"/>
              <a:ext cx="415925" cy="257175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0 h 145"/>
                <a:gd name="T4" fmla="*/ 2147483647 w 258"/>
                <a:gd name="T5" fmla="*/ 0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0 h 145"/>
                <a:gd name="T58" fmla="*/ 2147483647 w 258"/>
                <a:gd name="T59" fmla="*/ 0 h 145"/>
                <a:gd name="T60" fmla="*/ 2147483647 w 258"/>
                <a:gd name="T61" fmla="*/ 0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0 w 258"/>
                <a:gd name="T77" fmla="*/ 2147483647 h 1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8"/>
                <a:gd name="T118" fmla="*/ 0 h 145"/>
                <a:gd name="T119" fmla="*/ 258 w 258"/>
                <a:gd name="T120" fmla="*/ 145 h 14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8" h="145">
                  <a:moveTo>
                    <a:pt x="0" y="145"/>
                  </a:moveTo>
                  <a:lnTo>
                    <a:pt x="0" y="0"/>
                  </a:lnTo>
                  <a:lnTo>
                    <a:pt x="174" y="0"/>
                  </a:lnTo>
                  <a:lnTo>
                    <a:pt x="174" y="6"/>
                  </a:lnTo>
                  <a:lnTo>
                    <a:pt x="167" y="6"/>
                  </a:lnTo>
                  <a:lnTo>
                    <a:pt x="174" y="6"/>
                  </a:lnTo>
                  <a:lnTo>
                    <a:pt x="174" y="14"/>
                  </a:lnTo>
                  <a:lnTo>
                    <a:pt x="174" y="21"/>
                  </a:lnTo>
                  <a:lnTo>
                    <a:pt x="181" y="21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87" y="21"/>
                  </a:lnTo>
                  <a:lnTo>
                    <a:pt x="194" y="21"/>
                  </a:lnTo>
                  <a:lnTo>
                    <a:pt x="194" y="14"/>
                  </a:lnTo>
                  <a:lnTo>
                    <a:pt x="194" y="6"/>
                  </a:lnTo>
                  <a:lnTo>
                    <a:pt x="187" y="6"/>
                  </a:lnTo>
                  <a:lnTo>
                    <a:pt x="187" y="0"/>
                  </a:lnTo>
                  <a:lnTo>
                    <a:pt x="258" y="0"/>
                  </a:lnTo>
                  <a:lnTo>
                    <a:pt x="258" y="14"/>
                  </a:lnTo>
                  <a:lnTo>
                    <a:pt x="258" y="6"/>
                  </a:lnTo>
                  <a:lnTo>
                    <a:pt x="252" y="14"/>
                  </a:lnTo>
                  <a:lnTo>
                    <a:pt x="258" y="14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6" name="Freeform 284"/>
            <p:cNvSpPr>
              <a:spLocks noEditPoints="1"/>
            </p:cNvSpPr>
            <p:nvPr/>
          </p:nvSpPr>
          <p:spPr bwMode="auto">
            <a:xfrm>
              <a:off x="2130425" y="5176838"/>
              <a:ext cx="415925" cy="261937"/>
            </a:xfrm>
            <a:custGeom>
              <a:avLst/>
              <a:gdLst>
                <a:gd name="T0" fmla="*/ 2147483647 w 258"/>
                <a:gd name="T1" fmla="*/ 2147483647 h 147"/>
                <a:gd name="T2" fmla="*/ 2147483647 w 258"/>
                <a:gd name="T3" fmla="*/ 2147483647 h 147"/>
                <a:gd name="T4" fmla="*/ 2147483647 w 258"/>
                <a:gd name="T5" fmla="*/ 2147483647 h 147"/>
                <a:gd name="T6" fmla="*/ 2147483647 w 258"/>
                <a:gd name="T7" fmla="*/ 2147483647 h 147"/>
                <a:gd name="T8" fmla="*/ 2147483647 w 258"/>
                <a:gd name="T9" fmla="*/ 2147483647 h 147"/>
                <a:gd name="T10" fmla="*/ 2147483647 w 258"/>
                <a:gd name="T11" fmla="*/ 2147483647 h 147"/>
                <a:gd name="T12" fmla="*/ 2147483647 w 258"/>
                <a:gd name="T13" fmla="*/ 2147483647 h 147"/>
                <a:gd name="T14" fmla="*/ 2147483647 w 258"/>
                <a:gd name="T15" fmla="*/ 2147483647 h 147"/>
                <a:gd name="T16" fmla="*/ 2147483647 w 258"/>
                <a:gd name="T17" fmla="*/ 2147483647 h 147"/>
                <a:gd name="T18" fmla="*/ 2147483647 w 258"/>
                <a:gd name="T19" fmla="*/ 2147483647 h 147"/>
                <a:gd name="T20" fmla="*/ 2147483647 w 258"/>
                <a:gd name="T21" fmla="*/ 2147483647 h 147"/>
                <a:gd name="T22" fmla="*/ 2147483647 w 258"/>
                <a:gd name="T23" fmla="*/ 2147483647 h 147"/>
                <a:gd name="T24" fmla="*/ 2147483647 w 258"/>
                <a:gd name="T25" fmla="*/ 2147483647 h 147"/>
                <a:gd name="T26" fmla="*/ 2147483647 w 258"/>
                <a:gd name="T27" fmla="*/ 2147483647 h 147"/>
                <a:gd name="T28" fmla="*/ 2147483647 w 258"/>
                <a:gd name="T29" fmla="*/ 2147483647 h 147"/>
                <a:gd name="T30" fmla="*/ 2147483647 w 258"/>
                <a:gd name="T31" fmla="*/ 2147483647 h 147"/>
                <a:gd name="T32" fmla="*/ 2147483647 w 258"/>
                <a:gd name="T33" fmla="*/ 2147483647 h 147"/>
                <a:gd name="T34" fmla="*/ 2147483647 w 258"/>
                <a:gd name="T35" fmla="*/ 2147483647 h 147"/>
                <a:gd name="T36" fmla="*/ 2147483647 w 258"/>
                <a:gd name="T37" fmla="*/ 2147483647 h 147"/>
                <a:gd name="T38" fmla="*/ 2147483647 w 258"/>
                <a:gd name="T39" fmla="*/ 2147483647 h 147"/>
                <a:gd name="T40" fmla="*/ 0 w 258"/>
                <a:gd name="T41" fmla="*/ 0 h 147"/>
                <a:gd name="T42" fmla="*/ 2147483647 w 258"/>
                <a:gd name="T43" fmla="*/ 2147483647 h 147"/>
                <a:gd name="T44" fmla="*/ 2147483647 w 258"/>
                <a:gd name="T45" fmla="*/ 2147483647 h 147"/>
                <a:gd name="T46" fmla="*/ 2147483647 w 258"/>
                <a:gd name="T47" fmla="*/ 2147483647 h 147"/>
                <a:gd name="T48" fmla="*/ 2147483647 w 258"/>
                <a:gd name="T49" fmla="*/ 2147483647 h 147"/>
                <a:gd name="T50" fmla="*/ 2147483647 w 258"/>
                <a:gd name="T51" fmla="*/ 2147483647 h 147"/>
                <a:gd name="T52" fmla="*/ 2147483647 w 258"/>
                <a:gd name="T53" fmla="*/ 2147483647 h 147"/>
                <a:gd name="T54" fmla="*/ 2147483647 w 258"/>
                <a:gd name="T55" fmla="*/ 2147483647 h 147"/>
                <a:gd name="T56" fmla="*/ 2147483647 w 258"/>
                <a:gd name="T57" fmla="*/ 2147483647 h 147"/>
                <a:gd name="T58" fmla="*/ 2147483647 w 258"/>
                <a:gd name="T59" fmla="*/ 0 h 147"/>
                <a:gd name="T60" fmla="*/ 2147483647 w 258"/>
                <a:gd name="T61" fmla="*/ 0 h 147"/>
                <a:gd name="T62" fmla="*/ 2147483647 w 258"/>
                <a:gd name="T63" fmla="*/ 2147483647 h 147"/>
                <a:gd name="T64" fmla="*/ 2147483647 w 258"/>
                <a:gd name="T65" fmla="*/ 2147483647 h 147"/>
                <a:gd name="T66" fmla="*/ 2147483647 w 258"/>
                <a:gd name="T67" fmla="*/ 2147483647 h 147"/>
                <a:gd name="T68" fmla="*/ 0 w 258"/>
                <a:gd name="T69" fmla="*/ 2147483647 h 1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147"/>
                <a:gd name="T107" fmla="*/ 258 w 258"/>
                <a:gd name="T108" fmla="*/ 147 h 14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147">
                  <a:moveTo>
                    <a:pt x="103" y="16"/>
                  </a:moveTo>
                  <a:lnTo>
                    <a:pt x="96" y="16"/>
                  </a:lnTo>
                  <a:lnTo>
                    <a:pt x="96" y="22"/>
                  </a:lnTo>
                  <a:lnTo>
                    <a:pt x="96" y="30"/>
                  </a:lnTo>
                  <a:lnTo>
                    <a:pt x="103" y="30"/>
                  </a:lnTo>
                  <a:lnTo>
                    <a:pt x="103" y="38"/>
                  </a:lnTo>
                  <a:lnTo>
                    <a:pt x="96" y="44"/>
                  </a:lnTo>
                  <a:lnTo>
                    <a:pt x="96" y="52"/>
                  </a:lnTo>
                  <a:lnTo>
                    <a:pt x="96" y="60"/>
                  </a:lnTo>
                  <a:lnTo>
                    <a:pt x="91" y="60"/>
                  </a:lnTo>
                  <a:lnTo>
                    <a:pt x="103" y="60"/>
                  </a:lnTo>
                  <a:lnTo>
                    <a:pt x="103" y="52"/>
                  </a:lnTo>
                  <a:lnTo>
                    <a:pt x="110" y="52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16" y="38"/>
                  </a:lnTo>
                  <a:lnTo>
                    <a:pt x="116" y="30"/>
                  </a:lnTo>
                  <a:lnTo>
                    <a:pt x="123" y="30"/>
                  </a:lnTo>
                  <a:lnTo>
                    <a:pt x="123" y="38"/>
                  </a:lnTo>
                  <a:lnTo>
                    <a:pt x="123" y="30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0" y="16"/>
                  </a:lnTo>
                  <a:lnTo>
                    <a:pt x="110" y="8"/>
                  </a:lnTo>
                  <a:lnTo>
                    <a:pt x="103" y="8"/>
                  </a:lnTo>
                  <a:lnTo>
                    <a:pt x="103" y="16"/>
                  </a:lnTo>
                  <a:close/>
                  <a:moveTo>
                    <a:pt x="116" y="96"/>
                  </a:moveTo>
                  <a:lnTo>
                    <a:pt x="110" y="96"/>
                  </a:lnTo>
                  <a:lnTo>
                    <a:pt x="110" y="103"/>
                  </a:lnTo>
                  <a:lnTo>
                    <a:pt x="110" y="110"/>
                  </a:lnTo>
                  <a:lnTo>
                    <a:pt x="116" y="110"/>
                  </a:lnTo>
                  <a:lnTo>
                    <a:pt x="123" y="110"/>
                  </a:lnTo>
                  <a:lnTo>
                    <a:pt x="130" y="117"/>
                  </a:lnTo>
                  <a:lnTo>
                    <a:pt x="135" y="110"/>
                  </a:lnTo>
                  <a:lnTo>
                    <a:pt x="135" y="103"/>
                  </a:lnTo>
                  <a:lnTo>
                    <a:pt x="135" y="96"/>
                  </a:lnTo>
                  <a:lnTo>
                    <a:pt x="135" y="88"/>
                  </a:lnTo>
                  <a:lnTo>
                    <a:pt x="130" y="88"/>
                  </a:lnTo>
                  <a:lnTo>
                    <a:pt x="123" y="88"/>
                  </a:lnTo>
                  <a:lnTo>
                    <a:pt x="116" y="96"/>
                  </a:lnTo>
                  <a:close/>
                  <a:moveTo>
                    <a:pt x="0" y="147"/>
                  </a:moveTo>
                  <a:lnTo>
                    <a:pt x="0" y="0"/>
                  </a:lnTo>
                  <a:lnTo>
                    <a:pt x="233" y="0"/>
                  </a:lnTo>
                  <a:lnTo>
                    <a:pt x="233" y="8"/>
                  </a:lnTo>
                  <a:lnTo>
                    <a:pt x="233" y="16"/>
                  </a:lnTo>
                  <a:lnTo>
                    <a:pt x="233" y="22"/>
                  </a:lnTo>
                  <a:lnTo>
                    <a:pt x="226" y="22"/>
                  </a:lnTo>
                  <a:lnTo>
                    <a:pt x="220" y="30"/>
                  </a:lnTo>
                  <a:lnTo>
                    <a:pt x="226" y="30"/>
                  </a:lnTo>
                  <a:lnTo>
                    <a:pt x="226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6" y="38"/>
                  </a:lnTo>
                  <a:lnTo>
                    <a:pt x="246" y="30"/>
                  </a:lnTo>
                  <a:lnTo>
                    <a:pt x="252" y="30"/>
                  </a:lnTo>
                  <a:lnTo>
                    <a:pt x="252" y="22"/>
                  </a:lnTo>
                  <a:lnTo>
                    <a:pt x="246" y="22"/>
                  </a:lnTo>
                  <a:lnTo>
                    <a:pt x="246" y="16"/>
                  </a:lnTo>
                  <a:lnTo>
                    <a:pt x="246" y="8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58" y="0"/>
                  </a:lnTo>
                  <a:lnTo>
                    <a:pt x="258" y="147"/>
                  </a:lnTo>
                  <a:lnTo>
                    <a:pt x="187" y="147"/>
                  </a:lnTo>
                  <a:lnTo>
                    <a:pt x="181" y="139"/>
                  </a:lnTo>
                  <a:lnTo>
                    <a:pt x="174" y="139"/>
                  </a:lnTo>
                  <a:lnTo>
                    <a:pt x="167" y="139"/>
                  </a:lnTo>
                  <a:lnTo>
                    <a:pt x="167" y="147"/>
                  </a:lnTo>
                  <a:lnTo>
                    <a:pt x="174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7" name="Freeform 285"/>
            <p:cNvSpPr>
              <a:spLocks/>
            </p:cNvSpPr>
            <p:nvPr/>
          </p:nvSpPr>
          <p:spPr bwMode="auto">
            <a:xfrm>
              <a:off x="2276475" y="5191125"/>
              <a:ext cx="52388" cy="92075"/>
            </a:xfrm>
            <a:custGeom>
              <a:avLst/>
              <a:gdLst>
                <a:gd name="T0" fmla="*/ 2147483647 w 32"/>
                <a:gd name="T1" fmla="*/ 2147483647 h 52"/>
                <a:gd name="T2" fmla="*/ 2147483647 w 32"/>
                <a:gd name="T3" fmla="*/ 2147483647 h 52"/>
                <a:gd name="T4" fmla="*/ 2147483647 w 32"/>
                <a:gd name="T5" fmla="*/ 2147483647 h 52"/>
                <a:gd name="T6" fmla="*/ 2147483647 w 32"/>
                <a:gd name="T7" fmla="*/ 2147483647 h 52"/>
                <a:gd name="T8" fmla="*/ 2147483647 w 32"/>
                <a:gd name="T9" fmla="*/ 2147483647 h 52"/>
                <a:gd name="T10" fmla="*/ 2147483647 w 32"/>
                <a:gd name="T11" fmla="*/ 2147483647 h 52"/>
                <a:gd name="T12" fmla="*/ 2147483647 w 32"/>
                <a:gd name="T13" fmla="*/ 2147483647 h 52"/>
                <a:gd name="T14" fmla="*/ 2147483647 w 32"/>
                <a:gd name="T15" fmla="*/ 2147483647 h 52"/>
                <a:gd name="T16" fmla="*/ 2147483647 w 32"/>
                <a:gd name="T17" fmla="*/ 2147483647 h 52"/>
                <a:gd name="T18" fmla="*/ 2147483647 w 32"/>
                <a:gd name="T19" fmla="*/ 2147483647 h 52"/>
                <a:gd name="T20" fmla="*/ 2147483647 w 32"/>
                <a:gd name="T21" fmla="*/ 2147483647 h 52"/>
                <a:gd name="T22" fmla="*/ 2147483647 w 32"/>
                <a:gd name="T23" fmla="*/ 2147483647 h 52"/>
                <a:gd name="T24" fmla="*/ 0 w 32"/>
                <a:gd name="T25" fmla="*/ 2147483647 h 52"/>
                <a:gd name="T26" fmla="*/ 2147483647 w 32"/>
                <a:gd name="T27" fmla="*/ 2147483647 h 52"/>
                <a:gd name="T28" fmla="*/ 2147483647 w 32"/>
                <a:gd name="T29" fmla="*/ 2147483647 h 52"/>
                <a:gd name="T30" fmla="*/ 2147483647 w 32"/>
                <a:gd name="T31" fmla="*/ 2147483647 h 52"/>
                <a:gd name="T32" fmla="*/ 2147483647 w 32"/>
                <a:gd name="T33" fmla="*/ 2147483647 h 52"/>
                <a:gd name="T34" fmla="*/ 2147483647 w 32"/>
                <a:gd name="T35" fmla="*/ 2147483647 h 52"/>
                <a:gd name="T36" fmla="*/ 2147483647 w 32"/>
                <a:gd name="T37" fmla="*/ 2147483647 h 52"/>
                <a:gd name="T38" fmla="*/ 2147483647 w 32"/>
                <a:gd name="T39" fmla="*/ 2147483647 h 52"/>
                <a:gd name="T40" fmla="*/ 2147483647 w 32"/>
                <a:gd name="T41" fmla="*/ 2147483647 h 52"/>
                <a:gd name="T42" fmla="*/ 2147483647 w 32"/>
                <a:gd name="T43" fmla="*/ 2147483647 h 52"/>
                <a:gd name="T44" fmla="*/ 2147483647 w 32"/>
                <a:gd name="T45" fmla="*/ 2147483647 h 52"/>
                <a:gd name="T46" fmla="*/ 2147483647 w 32"/>
                <a:gd name="T47" fmla="*/ 2147483647 h 52"/>
                <a:gd name="T48" fmla="*/ 2147483647 w 32"/>
                <a:gd name="T49" fmla="*/ 2147483647 h 52"/>
                <a:gd name="T50" fmla="*/ 2147483647 w 32"/>
                <a:gd name="T51" fmla="*/ 2147483647 h 52"/>
                <a:gd name="T52" fmla="*/ 2147483647 w 32"/>
                <a:gd name="T53" fmla="*/ 2147483647 h 52"/>
                <a:gd name="T54" fmla="*/ 2147483647 w 32"/>
                <a:gd name="T55" fmla="*/ 2147483647 h 52"/>
                <a:gd name="T56" fmla="*/ 2147483647 w 32"/>
                <a:gd name="T57" fmla="*/ 2147483647 h 52"/>
                <a:gd name="T58" fmla="*/ 2147483647 w 32"/>
                <a:gd name="T59" fmla="*/ 2147483647 h 52"/>
                <a:gd name="T60" fmla="*/ 2147483647 w 32"/>
                <a:gd name="T61" fmla="*/ 2147483647 h 52"/>
                <a:gd name="T62" fmla="*/ 2147483647 w 32"/>
                <a:gd name="T63" fmla="*/ 2147483647 h 52"/>
                <a:gd name="T64" fmla="*/ 2147483647 w 32"/>
                <a:gd name="T65" fmla="*/ 2147483647 h 52"/>
                <a:gd name="T66" fmla="*/ 2147483647 w 32"/>
                <a:gd name="T67" fmla="*/ 2147483647 h 52"/>
                <a:gd name="T68" fmla="*/ 2147483647 w 32"/>
                <a:gd name="T69" fmla="*/ 2147483647 h 52"/>
                <a:gd name="T70" fmla="*/ 2147483647 w 32"/>
                <a:gd name="T71" fmla="*/ 2147483647 h 52"/>
                <a:gd name="T72" fmla="*/ 2147483647 w 32"/>
                <a:gd name="T73" fmla="*/ 2147483647 h 52"/>
                <a:gd name="T74" fmla="*/ 2147483647 w 32"/>
                <a:gd name="T75" fmla="*/ 0 h 52"/>
                <a:gd name="T76" fmla="*/ 2147483647 w 32"/>
                <a:gd name="T77" fmla="*/ 0 h 52"/>
                <a:gd name="T78" fmla="*/ 2147483647 w 32"/>
                <a:gd name="T79" fmla="*/ 0 h 52"/>
                <a:gd name="T80" fmla="*/ 2147483647 w 32"/>
                <a:gd name="T81" fmla="*/ 0 h 52"/>
                <a:gd name="T82" fmla="*/ 2147483647 w 32"/>
                <a:gd name="T83" fmla="*/ 2147483647 h 52"/>
                <a:gd name="T84" fmla="*/ 2147483647 w 32"/>
                <a:gd name="T85" fmla="*/ 2147483647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"/>
                <a:gd name="T130" fmla="*/ 0 h 52"/>
                <a:gd name="T131" fmla="*/ 32 w 32"/>
                <a:gd name="T132" fmla="*/ 52 h 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" h="52">
                  <a:moveTo>
                    <a:pt x="12" y="8"/>
                  </a:moveTo>
                  <a:lnTo>
                    <a:pt x="5" y="8"/>
                  </a:lnTo>
                  <a:lnTo>
                    <a:pt x="5" y="14"/>
                  </a:lnTo>
                  <a:lnTo>
                    <a:pt x="5" y="22"/>
                  </a:lnTo>
                  <a:lnTo>
                    <a:pt x="12" y="22"/>
                  </a:lnTo>
                  <a:lnTo>
                    <a:pt x="12" y="30"/>
                  </a:lnTo>
                  <a:lnTo>
                    <a:pt x="5" y="36"/>
                  </a:lnTo>
                  <a:lnTo>
                    <a:pt x="5" y="44"/>
                  </a:lnTo>
                  <a:lnTo>
                    <a:pt x="5" y="52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25" y="36"/>
                  </a:lnTo>
                  <a:lnTo>
                    <a:pt x="25" y="30"/>
                  </a:lnTo>
                  <a:lnTo>
                    <a:pt x="25" y="22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32" y="14"/>
                  </a:lnTo>
                  <a:lnTo>
                    <a:pt x="25" y="14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8" name="Freeform 286"/>
            <p:cNvSpPr>
              <a:spLocks/>
            </p:cNvSpPr>
            <p:nvPr/>
          </p:nvSpPr>
          <p:spPr bwMode="auto">
            <a:xfrm>
              <a:off x="2308225" y="5334000"/>
              <a:ext cx="39688" cy="50800"/>
            </a:xfrm>
            <a:custGeom>
              <a:avLst/>
              <a:gdLst>
                <a:gd name="T0" fmla="*/ 2147483647 w 25"/>
                <a:gd name="T1" fmla="*/ 2147483647 h 29"/>
                <a:gd name="T2" fmla="*/ 0 w 25"/>
                <a:gd name="T3" fmla="*/ 2147483647 h 29"/>
                <a:gd name="T4" fmla="*/ 0 w 25"/>
                <a:gd name="T5" fmla="*/ 2147483647 h 29"/>
                <a:gd name="T6" fmla="*/ 0 w 25"/>
                <a:gd name="T7" fmla="*/ 2147483647 h 29"/>
                <a:gd name="T8" fmla="*/ 0 w 25"/>
                <a:gd name="T9" fmla="*/ 2147483647 h 29"/>
                <a:gd name="T10" fmla="*/ 0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2147483647 h 29"/>
                <a:gd name="T16" fmla="*/ 2147483647 w 25"/>
                <a:gd name="T17" fmla="*/ 2147483647 h 29"/>
                <a:gd name="T18" fmla="*/ 2147483647 w 25"/>
                <a:gd name="T19" fmla="*/ 2147483647 h 29"/>
                <a:gd name="T20" fmla="*/ 2147483647 w 25"/>
                <a:gd name="T21" fmla="*/ 2147483647 h 29"/>
                <a:gd name="T22" fmla="*/ 2147483647 w 25"/>
                <a:gd name="T23" fmla="*/ 2147483647 h 29"/>
                <a:gd name="T24" fmla="*/ 2147483647 w 25"/>
                <a:gd name="T25" fmla="*/ 2147483647 h 29"/>
                <a:gd name="T26" fmla="*/ 2147483647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0 h 29"/>
                <a:gd name="T40" fmla="*/ 2147483647 w 25"/>
                <a:gd name="T41" fmla="*/ 0 h 29"/>
                <a:gd name="T42" fmla="*/ 2147483647 w 25"/>
                <a:gd name="T43" fmla="*/ 0 h 29"/>
                <a:gd name="T44" fmla="*/ 2147483647 w 25"/>
                <a:gd name="T45" fmla="*/ 0 h 29"/>
                <a:gd name="T46" fmla="*/ 2147483647 w 25"/>
                <a:gd name="T47" fmla="*/ 0 h 29"/>
                <a:gd name="T48" fmla="*/ 2147483647 w 25"/>
                <a:gd name="T49" fmla="*/ 0 h 29"/>
                <a:gd name="T50" fmla="*/ 2147483647 w 25"/>
                <a:gd name="T51" fmla="*/ 2147483647 h 29"/>
                <a:gd name="T52" fmla="*/ 2147483647 w 25"/>
                <a:gd name="T53" fmla="*/ 2147483647 h 29"/>
                <a:gd name="T54" fmla="*/ 2147483647 w 25"/>
                <a:gd name="T55" fmla="*/ 2147483647 h 2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29"/>
                <a:gd name="T86" fmla="*/ 25 w 25"/>
                <a:gd name="T87" fmla="*/ 29 h 2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29">
                  <a:moveTo>
                    <a:pt x="6" y="8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20" y="29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8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9" name="Freeform 287"/>
            <p:cNvSpPr>
              <a:spLocks/>
            </p:cNvSpPr>
            <p:nvPr/>
          </p:nvSpPr>
          <p:spPr bwMode="auto">
            <a:xfrm>
              <a:off x="2130425" y="5176838"/>
              <a:ext cx="415925" cy="261937"/>
            </a:xfrm>
            <a:custGeom>
              <a:avLst/>
              <a:gdLst>
                <a:gd name="T0" fmla="*/ 0 w 258"/>
                <a:gd name="T1" fmla="*/ 2147483647 h 147"/>
                <a:gd name="T2" fmla="*/ 0 w 258"/>
                <a:gd name="T3" fmla="*/ 0 h 147"/>
                <a:gd name="T4" fmla="*/ 2147483647 w 258"/>
                <a:gd name="T5" fmla="*/ 0 h 147"/>
                <a:gd name="T6" fmla="*/ 2147483647 w 258"/>
                <a:gd name="T7" fmla="*/ 0 h 147"/>
                <a:gd name="T8" fmla="*/ 2147483647 w 258"/>
                <a:gd name="T9" fmla="*/ 2147483647 h 147"/>
                <a:gd name="T10" fmla="*/ 2147483647 w 258"/>
                <a:gd name="T11" fmla="*/ 2147483647 h 147"/>
                <a:gd name="T12" fmla="*/ 2147483647 w 258"/>
                <a:gd name="T13" fmla="*/ 2147483647 h 147"/>
                <a:gd name="T14" fmla="*/ 2147483647 w 258"/>
                <a:gd name="T15" fmla="*/ 2147483647 h 147"/>
                <a:gd name="T16" fmla="*/ 2147483647 w 258"/>
                <a:gd name="T17" fmla="*/ 2147483647 h 147"/>
                <a:gd name="T18" fmla="*/ 2147483647 w 258"/>
                <a:gd name="T19" fmla="*/ 2147483647 h 147"/>
                <a:gd name="T20" fmla="*/ 2147483647 w 258"/>
                <a:gd name="T21" fmla="*/ 2147483647 h 147"/>
                <a:gd name="T22" fmla="*/ 2147483647 w 258"/>
                <a:gd name="T23" fmla="*/ 2147483647 h 147"/>
                <a:gd name="T24" fmla="*/ 2147483647 w 258"/>
                <a:gd name="T25" fmla="*/ 2147483647 h 147"/>
                <a:gd name="T26" fmla="*/ 2147483647 w 258"/>
                <a:gd name="T27" fmla="*/ 2147483647 h 147"/>
                <a:gd name="T28" fmla="*/ 2147483647 w 258"/>
                <a:gd name="T29" fmla="*/ 2147483647 h 147"/>
                <a:gd name="T30" fmla="*/ 2147483647 w 258"/>
                <a:gd name="T31" fmla="*/ 2147483647 h 147"/>
                <a:gd name="T32" fmla="*/ 2147483647 w 258"/>
                <a:gd name="T33" fmla="*/ 2147483647 h 147"/>
                <a:gd name="T34" fmla="*/ 2147483647 w 258"/>
                <a:gd name="T35" fmla="*/ 2147483647 h 147"/>
                <a:gd name="T36" fmla="*/ 2147483647 w 258"/>
                <a:gd name="T37" fmla="*/ 2147483647 h 147"/>
                <a:gd name="T38" fmla="*/ 2147483647 w 258"/>
                <a:gd name="T39" fmla="*/ 2147483647 h 147"/>
                <a:gd name="T40" fmla="*/ 2147483647 w 258"/>
                <a:gd name="T41" fmla="*/ 2147483647 h 147"/>
                <a:gd name="T42" fmla="*/ 2147483647 w 258"/>
                <a:gd name="T43" fmla="*/ 2147483647 h 147"/>
                <a:gd name="T44" fmla="*/ 2147483647 w 258"/>
                <a:gd name="T45" fmla="*/ 2147483647 h 147"/>
                <a:gd name="T46" fmla="*/ 2147483647 w 258"/>
                <a:gd name="T47" fmla="*/ 2147483647 h 147"/>
                <a:gd name="T48" fmla="*/ 2147483647 w 258"/>
                <a:gd name="T49" fmla="*/ 2147483647 h 147"/>
                <a:gd name="T50" fmla="*/ 2147483647 w 258"/>
                <a:gd name="T51" fmla="*/ 2147483647 h 147"/>
                <a:gd name="T52" fmla="*/ 2147483647 w 258"/>
                <a:gd name="T53" fmla="*/ 2147483647 h 147"/>
                <a:gd name="T54" fmla="*/ 2147483647 w 258"/>
                <a:gd name="T55" fmla="*/ 2147483647 h 147"/>
                <a:gd name="T56" fmla="*/ 2147483647 w 258"/>
                <a:gd name="T57" fmla="*/ 2147483647 h 147"/>
                <a:gd name="T58" fmla="*/ 2147483647 w 258"/>
                <a:gd name="T59" fmla="*/ 2147483647 h 147"/>
                <a:gd name="T60" fmla="*/ 2147483647 w 258"/>
                <a:gd name="T61" fmla="*/ 2147483647 h 147"/>
                <a:gd name="T62" fmla="*/ 2147483647 w 258"/>
                <a:gd name="T63" fmla="*/ 2147483647 h 147"/>
                <a:gd name="T64" fmla="*/ 2147483647 w 258"/>
                <a:gd name="T65" fmla="*/ 2147483647 h 147"/>
                <a:gd name="T66" fmla="*/ 2147483647 w 258"/>
                <a:gd name="T67" fmla="*/ 0 h 147"/>
                <a:gd name="T68" fmla="*/ 2147483647 w 258"/>
                <a:gd name="T69" fmla="*/ 0 h 147"/>
                <a:gd name="T70" fmla="*/ 2147483647 w 258"/>
                <a:gd name="T71" fmla="*/ 0 h 147"/>
                <a:gd name="T72" fmla="*/ 2147483647 w 258"/>
                <a:gd name="T73" fmla="*/ 0 h 147"/>
                <a:gd name="T74" fmla="*/ 2147483647 w 258"/>
                <a:gd name="T75" fmla="*/ 0 h 147"/>
                <a:gd name="T76" fmla="*/ 2147483647 w 258"/>
                <a:gd name="T77" fmla="*/ 2147483647 h 147"/>
                <a:gd name="T78" fmla="*/ 2147483647 w 258"/>
                <a:gd name="T79" fmla="*/ 2147483647 h 147"/>
                <a:gd name="T80" fmla="*/ 2147483647 w 258"/>
                <a:gd name="T81" fmla="*/ 2147483647 h 147"/>
                <a:gd name="T82" fmla="*/ 2147483647 w 258"/>
                <a:gd name="T83" fmla="*/ 2147483647 h 147"/>
                <a:gd name="T84" fmla="*/ 2147483647 w 258"/>
                <a:gd name="T85" fmla="*/ 2147483647 h 147"/>
                <a:gd name="T86" fmla="*/ 2147483647 w 258"/>
                <a:gd name="T87" fmla="*/ 2147483647 h 147"/>
                <a:gd name="T88" fmla="*/ 2147483647 w 258"/>
                <a:gd name="T89" fmla="*/ 2147483647 h 147"/>
                <a:gd name="T90" fmla="*/ 2147483647 w 258"/>
                <a:gd name="T91" fmla="*/ 2147483647 h 147"/>
                <a:gd name="T92" fmla="*/ 2147483647 w 258"/>
                <a:gd name="T93" fmla="*/ 2147483647 h 147"/>
                <a:gd name="T94" fmla="*/ 2147483647 w 258"/>
                <a:gd name="T95" fmla="*/ 2147483647 h 147"/>
                <a:gd name="T96" fmla="*/ 2147483647 w 258"/>
                <a:gd name="T97" fmla="*/ 2147483647 h 147"/>
                <a:gd name="T98" fmla="*/ 2147483647 w 258"/>
                <a:gd name="T99" fmla="*/ 2147483647 h 147"/>
                <a:gd name="T100" fmla="*/ 0 w 258"/>
                <a:gd name="T101" fmla="*/ 2147483647 h 1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8"/>
                <a:gd name="T154" fmla="*/ 0 h 147"/>
                <a:gd name="T155" fmla="*/ 258 w 258"/>
                <a:gd name="T156" fmla="*/ 147 h 1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8" h="147">
                  <a:moveTo>
                    <a:pt x="0" y="147"/>
                  </a:moveTo>
                  <a:lnTo>
                    <a:pt x="0" y="0"/>
                  </a:lnTo>
                  <a:lnTo>
                    <a:pt x="233" y="0"/>
                  </a:lnTo>
                  <a:lnTo>
                    <a:pt x="233" y="8"/>
                  </a:lnTo>
                  <a:lnTo>
                    <a:pt x="233" y="16"/>
                  </a:lnTo>
                  <a:lnTo>
                    <a:pt x="233" y="22"/>
                  </a:lnTo>
                  <a:lnTo>
                    <a:pt x="226" y="22"/>
                  </a:lnTo>
                  <a:lnTo>
                    <a:pt x="220" y="30"/>
                  </a:lnTo>
                  <a:lnTo>
                    <a:pt x="226" y="30"/>
                  </a:lnTo>
                  <a:lnTo>
                    <a:pt x="226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6" y="38"/>
                  </a:lnTo>
                  <a:lnTo>
                    <a:pt x="246" y="30"/>
                  </a:lnTo>
                  <a:lnTo>
                    <a:pt x="252" y="30"/>
                  </a:lnTo>
                  <a:lnTo>
                    <a:pt x="252" y="22"/>
                  </a:lnTo>
                  <a:lnTo>
                    <a:pt x="246" y="22"/>
                  </a:lnTo>
                  <a:lnTo>
                    <a:pt x="246" y="16"/>
                  </a:lnTo>
                  <a:lnTo>
                    <a:pt x="246" y="8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58" y="0"/>
                  </a:lnTo>
                  <a:lnTo>
                    <a:pt x="258" y="147"/>
                  </a:lnTo>
                  <a:lnTo>
                    <a:pt x="187" y="147"/>
                  </a:lnTo>
                  <a:lnTo>
                    <a:pt x="181" y="139"/>
                  </a:lnTo>
                  <a:lnTo>
                    <a:pt x="174" y="139"/>
                  </a:lnTo>
                  <a:lnTo>
                    <a:pt x="167" y="139"/>
                  </a:lnTo>
                  <a:lnTo>
                    <a:pt x="167" y="147"/>
                  </a:lnTo>
                  <a:lnTo>
                    <a:pt x="174" y="147"/>
                  </a:lnTo>
                  <a:lnTo>
                    <a:pt x="0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0" name="Freeform 288"/>
            <p:cNvSpPr>
              <a:spLocks noEditPoints="1"/>
            </p:cNvSpPr>
            <p:nvPr/>
          </p:nvSpPr>
          <p:spPr bwMode="auto">
            <a:xfrm>
              <a:off x="2130425" y="4919663"/>
              <a:ext cx="415925" cy="257175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0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0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0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0 w 258"/>
                <a:gd name="T73" fmla="*/ 2147483647 h 145"/>
                <a:gd name="T74" fmla="*/ 2147483647 w 258"/>
                <a:gd name="T75" fmla="*/ 2147483647 h 145"/>
                <a:gd name="T76" fmla="*/ 0 w 258"/>
                <a:gd name="T77" fmla="*/ 2147483647 h 145"/>
                <a:gd name="T78" fmla="*/ 2147483647 w 258"/>
                <a:gd name="T79" fmla="*/ 0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0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58"/>
                <a:gd name="T139" fmla="*/ 0 h 145"/>
                <a:gd name="T140" fmla="*/ 258 w 258"/>
                <a:gd name="T141" fmla="*/ 145 h 1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58" h="145">
                  <a:moveTo>
                    <a:pt x="181" y="22"/>
                  </a:moveTo>
                  <a:lnTo>
                    <a:pt x="181" y="30"/>
                  </a:lnTo>
                  <a:lnTo>
                    <a:pt x="181" y="36"/>
                  </a:lnTo>
                  <a:lnTo>
                    <a:pt x="187" y="36"/>
                  </a:lnTo>
                  <a:lnTo>
                    <a:pt x="194" y="36"/>
                  </a:lnTo>
                  <a:lnTo>
                    <a:pt x="201" y="36"/>
                  </a:lnTo>
                  <a:lnTo>
                    <a:pt x="201" y="44"/>
                  </a:lnTo>
                  <a:lnTo>
                    <a:pt x="206" y="44"/>
                  </a:lnTo>
                  <a:lnTo>
                    <a:pt x="206" y="52"/>
                  </a:lnTo>
                  <a:lnTo>
                    <a:pt x="213" y="52"/>
                  </a:lnTo>
                  <a:lnTo>
                    <a:pt x="213" y="58"/>
                  </a:lnTo>
                  <a:lnTo>
                    <a:pt x="220" y="58"/>
                  </a:lnTo>
                  <a:lnTo>
                    <a:pt x="220" y="66"/>
                  </a:lnTo>
                  <a:lnTo>
                    <a:pt x="226" y="66"/>
                  </a:lnTo>
                  <a:lnTo>
                    <a:pt x="233" y="73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6" y="88"/>
                  </a:lnTo>
                  <a:lnTo>
                    <a:pt x="252" y="88"/>
                  </a:lnTo>
                  <a:lnTo>
                    <a:pt x="252" y="80"/>
                  </a:lnTo>
                  <a:lnTo>
                    <a:pt x="258" y="73"/>
                  </a:lnTo>
                  <a:lnTo>
                    <a:pt x="258" y="66"/>
                  </a:lnTo>
                  <a:lnTo>
                    <a:pt x="252" y="66"/>
                  </a:lnTo>
                  <a:lnTo>
                    <a:pt x="246" y="66"/>
                  </a:lnTo>
                  <a:lnTo>
                    <a:pt x="252" y="58"/>
                  </a:lnTo>
                  <a:lnTo>
                    <a:pt x="252" y="52"/>
                  </a:lnTo>
                  <a:lnTo>
                    <a:pt x="246" y="52"/>
                  </a:lnTo>
                  <a:lnTo>
                    <a:pt x="246" y="44"/>
                  </a:lnTo>
                  <a:lnTo>
                    <a:pt x="246" y="36"/>
                  </a:lnTo>
                  <a:lnTo>
                    <a:pt x="246" y="30"/>
                  </a:lnTo>
                  <a:lnTo>
                    <a:pt x="240" y="30"/>
                  </a:lnTo>
                  <a:lnTo>
                    <a:pt x="233" y="30"/>
                  </a:lnTo>
                  <a:lnTo>
                    <a:pt x="226" y="30"/>
                  </a:lnTo>
                  <a:lnTo>
                    <a:pt x="220" y="30"/>
                  </a:lnTo>
                  <a:lnTo>
                    <a:pt x="220" y="22"/>
                  </a:lnTo>
                  <a:lnTo>
                    <a:pt x="213" y="22"/>
                  </a:lnTo>
                  <a:lnTo>
                    <a:pt x="213" y="14"/>
                  </a:lnTo>
                  <a:lnTo>
                    <a:pt x="213" y="8"/>
                  </a:lnTo>
                  <a:lnTo>
                    <a:pt x="206" y="8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194" y="0"/>
                  </a:lnTo>
                  <a:lnTo>
                    <a:pt x="187" y="8"/>
                  </a:lnTo>
                  <a:lnTo>
                    <a:pt x="181" y="8"/>
                  </a:lnTo>
                  <a:lnTo>
                    <a:pt x="181" y="14"/>
                  </a:lnTo>
                  <a:lnTo>
                    <a:pt x="174" y="14"/>
                  </a:lnTo>
                  <a:lnTo>
                    <a:pt x="181" y="14"/>
                  </a:lnTo>
                  <a:lnTo>
                    <a:pt x="181" y="22"/>
                  </a:lnTo>
                  <a:close/>
                  <a:moveTo>
                    <a:pt x="38" y="73"/>
                  </a:moveTo>
                  <a:lnTo>
                    <a:pt x="32" y="73"/>
                  </a:lnTo>
                  <a:lnTo>
                    <a:pt x="32" y="80"/>
                  </a:lnTo>
                  <a:lnTo>
                    <a:pt x="32" y="88"/>
                  </a:lnTo>
                  <a:lnTo>
                    <a:pt x="25" y="88"/>
                  </a:lnTo>
                  <a:lnTo>
                    <a:pt x="25" y="95"/>
                  </a:lnTo>
                  <a:lnTo>
                    <a:pt x="32" y="95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38" y="80"/>
                  </a:lnTo>
                  <a:lnTo>
                    <a:pt x="38" y="73"/>
                  </a:lnTo>
                  <a:close/>
                  <a:moveTo>
                    <a:pt x="103" y="102"/>
                  </a:moveTo>
                  <a:lnTo>
                    <a:pt x="103" y="95"/>
                  </a:lnTo>
                  <a:lnTo>
                    <a:pt x="96" y="95"/>
                  </a:lnTo>
                  <a:lnTo>
                    <a:pt x="91" y="95"/>
                  </a:lnTo>
                  <a:lnTo>
                    <a:pt x="84" y="95"/>
                  </a:lnTo>
                  <a:lnTo>
                    <a:pt x="84" y="102"/>
                  </a:lnTo>
                  <a:lnTo>
                    <a:pt x="77" y="102"/>
                  </a:lnTo>
                  <a:lnTo>
                    <a:pt x="71" y="109"/>
                  </a:lnTo>
                  <a:lnTo>
                    <a:pt x="71" y="117"/>
                  </a:lnTo>
                  <a:lnTo>
                    <a:pt x="71" y="124"/>
                  </a:lnTo>
                  <a:lnTo>
                    <a:pt x="71" y="131"/>
                  </a:lnTo>
                  <a:lnTo>
                    <a:pt x="71" y="139"/>
                  </a:lnTo>
                  <a:lnTo>
                    <a:pt x="77" y="139"/>
                  </a:lnTo>
                  <a:lnTo>
                    <a:pt x="84" y="131"/>
                  </a:lnTo>
                  <a:lnTo>
                    <a:pt x="91" y="124"/>
                  </a:lnTo>
                  <a:lnTo>
                    <a:pt x="96" y="117"/>
                  </a:lnTo>
                  <a:lnTo>
                    <a:pt x="103" y="109"/>
                  </a:lnTo>
                  <a:lnTo>
                    <a:pt x="103" y="102"/>
                  </a:lnTo>
                  <a:close/>
                  <a:moveTo>
                    <a:pt x="174" y="117"/>
                  </a:moveTo>
                  <a:lnTo>
                    <a:pt x="181" y="117"/>
                  </a:lnTo>
                  <a:lnTo>
                    <a:pt x="187" y="117"/>
                  </a:lnTo>
                  <a:lnTo>
                    <a:pt x="194" y="109"/>
                  </a:lnTo>
                  <a:lnTo>
                    <a:pt x="187" y="109"/>
                  </a:lnTo>
                  <a:lnTo>
                    <a:pt x="181" y="109"/>
                  </a:lnTo>
                  <a:lnTo>
                    <a:pt x="181" y="117"/>
                  </a:lnTo>
                  <a:lnTo>
                    <a:pt x="174" y="117"/>
                  </a:lnTo>
                  <a:close/>
                  <a:moveTo>
                    <a:pt x="148" y="0"/>
                  </a:moveTo>
                  <a:lnTo>
                    <a:pt x="258" y="0"/>
                  </a:lnTo>
                  <a:lnTo>
                    <a:pt x="258" y="95"/>
                  </a:lnTo>
                  <a:lnTo>
                    <a:pt x="252" y="95"/>
                  </a:lnTo>
                  <a:lnTo>
                    <a:pt x="252" y="102"/>
                  </a:lnTo>
                  <a:lnTo>
                    <a:pt x="258" y="109"/>
                  </a:lnTo>
                  <a:lnTo>
                    <a:pt x="258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6" y="145"/>
                  </a:lnTo>
                  <a:lnTo>
                    <a:pt x="233" y="145"/>
                  </a:lnTo>
                  <a:lnTo>
                    <a:pt x="0" y="145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12" y="95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18" y="73"/>
                  </a:lnTo>
                  <a:lnTo>
                    <a:pt x="18" y="66"/>
                  </a:lnTo>
                  <a:lnTo>
                    <a:pt x="18" y="58"/>
                  </a:lnTo>
                  <a:lnTo>
                    <a:pt x="12" y="58"/>
                  </a:lnTo>
                  <a:lnTo>
                    <a:pt x="12" y="52"/>
                  </a:lnTo>
                  <a:lnTo>
                    <a:pt x="12" y="44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6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91" y="8"/>
                  </a:lnTo>
                  <a:lnTo>
                    <a:pt x="96" y="8"/>
                  </a:lnTo>
                  <a:lnTo>
                    <a:pt x="96" y="14"/>
                  </a:lnTo>
                  <a:lnTo>
                    <a:pt x="103" y="8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23" y="14"/>
                  </a:lnTo>
                  <a:lnTo>
                    <a:pt x="130" y="14"/>
                  </a:lnTo>
                  <a:lnTo>
                    <a:pt x="135" y="14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1" name="Freeform 289"/>
            <p:cNvSpPr>
              <a:spLocks/>
            </p:cNvSpPr>
            <p:nvPr/>
          </p:nvSpPr>
          <p:spPr bwMode="auto">
            <a:xfrm>
              <a:off x="2411413" y="4919663"/>
              <a:ext cx="134937" cy="155575"/>
            </a:xfrm>
            <a:custGeom>
              <a:avLst/>
              <a:gdLst>
                <a:gd name="T0" fmla="*/ 2147483647 w 84"/>
                <a:gd name="T1" fmla="*/ 2147483647 h 88"/>
                <a:gd name="T2" fmla="*/ 2147483647 w 84"/>
                <a:gd name="T3" fmla="*/ 2147483647 h 88"/>
                <a:gd name="T4" fmla="*/ 2147483647 w 84"/>
                <a:gd name="T5" fmla="*/ 2147483647 h 88"/>
                <a:gd name="T6" fmla="*/ 2147483647 w 84"/>
                <a:gd name="T7" fmla="*/ 2147483647 h 88"/>
                <a:gd name="T8" fmla="*/ 2147483647 w 84"/>
                <a:gd name="T9" fmla="*/ 2147483647 h 88"/>
                <a:gd name="T10" fmla="*/ 2147483647 w 84"/>
                <a:gd name="T11" fmla="*/ 2147483647 h 88"/>
                <a:gd name="T12" fmla="*/ 2147483647 w 84"/>
                <a:gd name="T13" fmla="*/ 2147483647 h 88"/>
                <a:gd name="T14" fmla="*/ 2147483647 w 84"/>
                <a:gd name="T15" fmla="*/ 2147483647 h 88"/>
                <a:gd name="T16" fmla="*/ 2147483647 w 84"/>
                <a:gd name="T17" fmla="*/ 2147483647 h 88"/>
                <a:gd name="T18" fmla="*/ 2147483647 w 84"/>
                <a:gd name="T19" fmla="*/ 2147483647 h 88"/>
                <a:gd name="T20" fmla="*/ 2147483647 w 84"/>
                <a:gd name="T21" fmla="*/ 2147483647 h 88"/>
                <a:gd name="T22" fmla="*/ 2147483647 w 84"/>
                <a:gd name="T23" fmla="*/ 2147483647 h 88"/>
                <a:gd name="T24" fmla="*/ 2147483647 w 84"/>
                <a:gd name="T25" fmla="*/ 2147483647 h 88"/>
                <a:gd name="T26" fmla="*/ 2147483647 w 84"/>
                <a:gd name="T27" fmla="*/ 2147483647 h 88"/>
                <a:gd name="T28" fmla="*/ 2147483647 w 84"/>
                <a:gd name="T29" fmla="*/ 2147483647 h 88"/>
                <a:gd name="T30" fmla="*/ 2147483647 w 84"/>
                <a:gd name="T31" fmla="*/ 2147483647 h 88"/>
                <a:gd name="T32" fmla="*/ 2147483647 w 84"/>
                <a:gd name="T33" fmla="*/ 2147483647 h 88"/>
                <a:gd name="T34" fmla="*/ 2147483647 w 84"/>
                <a:gd name="T35" fmla="*/ 2147483647 h 88"/>
                <a:gd name="T36" fmla="*/ 2147483647 w 84"/>
                <a:gd name="T37" fmla="*/ 2147483647 h 88"/>
                <a:gd name="T38" fmla="*/ 2147483647 w 84"/>
                <a:gd name="T39" fmla="*/ 2147483647 h 88"/>
                <a:gd name="T40" fmla="*/ 2147483647 w 84"/>
                <a:gd name="T41" fmla="*/ 2147483647 h 88"/>
                <a:gd name="T42" fmla="*/ 2147483647 w 84"/>
                <a:gd name="T43" fmla="*/ 2147483647 h 88"/>
                <a:gd name="T44" fmla="*/ 2147483647 w 84"/>
                <a:gd name="T45" fmla="*/ 2147483647 h 88"/>
                <a:gd name="T46" fmla="*/ 2147483647 w 84"/>
                <a:gd name="T47" fmla="*/ 2147483647 h 88"/>
                <a:gd name="T48" fmla="*/ 2147483647 w 84"/>
                <a:gd name="T49" fmla="*/ 2147483647 h 88"/>
                <a:gd name="T50" fmla="*/ 2147483647 w 84"/>
                <a:gd name="T51" fmla="*/ 2147483647 h 88"/>
                <a:gd name="T52" fmla="*/ 2147483647 w 84"/>
                <a:gd name="T53" fmla="*/ 2147483647 h 88"/>
                <a:gd name="T54" fmla="*/ 2147483647 w 84"/>
                <a:gd name="T55" fmla="*/ 2147483647 h 88"/>
                <a:gd name="T56" fmla="*/ 2147483647 w 84"/>
                <a:gd name="T57" fmla="*/ 2147483647 h 88"/>
                <a:gd name="T58" fmla="*/ 2147483647 w 84"/>
                <a:gd name="T59" fmla="*/ 2147483647 h 88"/>
                <a:gd name="T60" fmla="*/ 2147483647 w 84"/>
                <a:gd name="T61" fmla="*/ 2147483647 h 88"/>
                <a:gd name="T62" fmla="*/ 2147483647 w 84"/>
                <a:gd name="T63" fmla="*/ 2147483647 h 88"/>
                <a:gd name="T64" fmla="*/ 2147483647 w 84"/>
                <a:gd name="T65" fmla="*/ 2147483647 h 88"/>
                <a:gd name="T66" fmla="*/ 2147483647 w 84"/>
                <a:gd name="T67" fmla="*/ 2147483647 h 88"/>
                <a:gd name="T68" fmla="*/ 2147483647 w 84"/>
                <a:gd name="T69" fmla="*/ 2147483647 h 88"/>
                <a:gd name="T70" fmla="*/ 2147483647 w 84"/>
                <a:gd name="T71" fmla="*/ 2147483647 h 88"/>
                <a:gd name="T72" fmla="*/ 2147483647 w 84"/>
                <a:gd name="T73" fmla="*/ 2147483647 h 88"/>
                <a:gd name="T74" fmla="*/ 2147483647 w 84"/>
                <a:gd name="T75" fmla="*/ 2147483647 h 88"/>
                <a:gd name="T76" fmla="*/ 2147483647 w 84"/>
                <a:gd name="T77" fmla="*/ 2147483647 h 88"/>
                <a:gd name="T78" fmla="*/ 2147483647 w 84"/>
                <a:gd name="T79" fmla="*/ 2147483647 h 88"/>
                <a:gd name="T80" fmla="*/ 2147483647 w 84"/>
                <a:gd name="T81" fmla="*/ 0 h 88"/>
                <a:gd name="T82" fmla="*/ 2147483647 w 84"/>
                <a:gd name="T83" fmla="*/ 0 h 88"/>
                <a:gd name="T84" fmla="*/ 2147483647 w 84"/>
                <a:gd name="T85" fmla="*/ 0 h 88"/>
                <a:gd name="T86" fmla="*/ 2147483647 w 84"/>
                <a:gd name="T87" fmla="*/ 2147483647 h 88"/>
                <a:gd name="T88" fmla="*/ 2147483647 w 84"/>
                <a:gd name="T89" fmla="*/ 2147483647 h 88"/>
                <a:gd name="T90" fmla="*/ 2147483647 w 84"/>
                <a:gd name="T91" fmla="*/ 2147483647 h 88"/>
                <a:gd name="T92" fmla="*/ 2147483647 w 84"/>
                <a:gd name="T93" fmla="*/ 2147483647 h 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4"/>
                <a:gd name="T142" fmla="*/ 0 h 88"/>
                <a:gd name="T143" fmla="*/ 84 w 84"/>
                <a:gd name="T144" fmla="*/ 88 h 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4" h="88">
                  <a:moveTo>
                    <a:pt x="7" y="22"/>
                  </a:moveTo>
                  <a:lnTo>
                    <a:pt x="7" y="30"/>
                  </a:lnTo>
                  <a:lnTo>
                    <a:pt x="7" y="36"/>
                  </a:lnTo>
                  <a:lnTo>
                    <a:pt x="13" y="36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27" y="44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9" y="52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46" y="66"/>
                  </a:lnTo>
                  <a:lnTo>
                    <a:pt x="52" y="66"/>
                  </a:lnTo>
                  <a:lnTo>
                    <a:pt x="59" y="73"/>
                  </a:lnTo>
                  <a:lnTo>
                    <a:pt x="59" y="80"/>
                  </a:lnTo>
                  <a:lnTo>
                    <a:pt x="66" y="80"/>
                  </a:lnTo>
                  <a:lnTo>
                    <a:pt x="66" y="88"/>
                  </a:lnTo>
                  <a:lnTo>
                    <a:pt x="72" y="88"/>
                  </a:lnTo>
                  <a:lnTo>
                    <a:pt x="78" y="88"/>
                  </a:lnTo>
                  <a:lnTo>
                    <a:pt x="78" y="80"/>
                  </a:lnTo>
                  <a:lnTo>
                    <a:pt x="84" y="73"/>
                  </a:lnTo>
                  <a:lnTo>
                    <a:pt x="84" y="66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58"/>
                  </a:lnTo>
                  <a:lnTo>
                    <a:pt x="78" y="52"/>
                  </a:lnTo>
                  <a:lnTo>
                    <a:pt x="72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59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9" y="8"/>
                  </a:lnTo>
                  <a:lnTo>
                    <a:pt x="32" y="8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8"/>
                  </a:lnTo>
                  <a:lnTo>
                    <a:pt x="7" y="8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2" name="Freeform 290"/>
            <p:cNvSpPr>
              <a:spLocks/>
            </p:cNvSpPr>
            <p:nvPr/>
          </p:nvSpPr>
          <p:spPr bwMode="auto">
            <a:xfrm>
              <a:off x="2171700" y="5048250"/>
              <a:ext cx="20638" cy="39688"/>
            </a:xfrm>
            <a:custGeom>
              <a:avLst/>
              <a:gdLst>
                <a:gd name="T0" fmla="*/ 2147483647 w 13"/>
                <a:gd name="T1" fmla="*/ 0 h 22"/>
                <a:gd name="T2" fmla="*/ 2147483647 w 13"/>
                <a:gd name="T3" fmla="*/ 0 h 22"/>
                <a:gd name="T4" fmla="*/ 2147483647 w 13"/>
                <a:gd name="T5" fmla="*/ 2147483647 h 22"/>
                <a:gd name="T6" fmla="*/ 2147483647 w 13"/>
                <a:gd name="T7" fmla="*/ 2147483647 h 22"/>
                <a:gd name="T8" fmla="*/ 2147483647 w 13"/>
                <a:gd name="T9" fmla="*/ 2147483647 h 22"/>
                <a:gd name="T10" fmla="*/ 2147483647 w 13"/>
                <a:gd name="T11" fmla="*/ 2147483647 h 22"/>
                <a:gd name="T12" fmla="*/ 0 w 13"/>
                <a:gd name="T13" fmla="*/ 2147483647 h 22"/>
                <a:gd name="T14" fmla="*/ 0 w 13"/>
                <a:gd name="T15" fmla="*/ 2147483647 h 22"/>
                <a:gd name="T16" fmla="*/ 0 w 13"/>
                <a:gd name="T17" fmla="*/ 2147483647 h 22"/>
                <a:gd name="T18" fmla="*/ 0 w 13"/>
                <a:gd name="T19" fmla="*/ 2147483647 h 22"/>
                <a:gd name="T20" fmla="*/ 2147483647 w 13"/>
                <a:gd name="T21" fmla="*/ 2147483647 h 22"/>
                <a:gd name="T22" fmla="*/ 2147483647 w 13"/>
                <a:gd name="T23" fmla="*/ 2147483647 h 22"/>
                <a:gd name="T24" fmla="*/ 2147483647 w 13"/>
                <a:gd name="T25" fmla="*/ 2147483647 h 22"/>
                <a:gd name="T26" fmla="*/ 2147483647 w 13"/>
                <a:gd name="T27" fmla="*/ 2147483647 h 22"/>
                <a:gd name="T28" fmla="*/ 2147483647 w 13"/>
                <a:gd name="T29" fmla="*/ 2147483647 h 22"/>
                <a:gd name="T30" fmla="*/ 2147483647 w 13"/>
                <a:gd name="T31" fmla="*/ 2147483647 h 22"/>
                <a:gd name="T32" fmla="*/ 2147483647 w 13"/>
                <a:gd name="T33" fmla="*/ 2147483647 h 22"/>
                <a:gd name="T34" fmla="*/ 2147483647 w 13"/>
                <a:gd name="T35" fmla="*/ 2147483647 h 22"/>
                <a:gd name="T36" fmla="*/ 2147483647 w 13"/>
                <a:gd name="T37" fmla="*/ 2147483647 h 22"/>
                <a:gd name="T38" fmla="*/ 2147483647 w 13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"/>
                <a:gd name="T61" fmla="*/ 0 h 22"/>
                <a:gd name="T62" fmla="*/ 13 w 13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" h="22">
                  <a:moveTo>
                    <a:pt x="13" y="0"/>
                  </a:moveTo>
                  <a:lnTo>
                    <a:pt x="7" y="0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7" y="7"/>
                  </a:lnTo>
                  <a:lnTo>
                    <a:pt x="13" y="7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3" name="Freeform 291"/>
            <p:cNvSpPr>
              <a:spLocks/>
            </p:cNvSpPr>
            <p:nvPr/>
          </p:nvSpPr>
          <p:spPr bwMode="auto">
            <a:xfrm>
              <a:off x="2244725" y="5087938"/>
              <a:ext cx="52388" cy="77787"/>
            </a:xfrm>
            <a:custGeom>
              <a:avLst/>
              <a:gdLst>
                <a:gd name="T0" fmla="*/ 2147483647 w 32"/>
                <a:gd name="T1" fmla="*/ 2147483647 h 44"/>
                <a:gd name="T2" fmla="*/ 2147483647 w 32"/>
                <a:gd name="T3" fmla="*/ 2147483647 h 44"/>
                <a:gd name="T4" fmla="*/ 2147483647 w 32"/>
                <a:gd name="T5" fmla="*/ 0 h 44"/>
                <a:gd name="T6" fmla="*/ 2147483647 w 32"/>
                <a:gd name="T7" fmla="*/ 0 h 44"/>
                <a:gd name="T8" fmla="*/ 2147483647 w 32"/>
                <a:gd name="T9" fmla="*/ 0 h 44"/>
                <a:gd name="T10" fmla="*/ 2147483647 w 32"/>
                <a:gd name="T11" fmla="*/ 0 h 44"/>
                <a:gd name="T12" fmla="*/ 2147483647 w 32"/>
                <a:gd name="T13" fmla="*/ 0 h 44"/>
                <a:gd name="T14" fmla="*/ 2147483647 w 32"/>
                <a:gd name="T15" fmla="*/ 0 h 44"/>
                <a:gd name="T16" fmla="*/ 2147483647 w 32"/>
                <a:gd name="T17" fmla="*/ 0 h 44"/>
                <a:gd name="T18" fmla="*/ 2147483647 w 32"/>
                <a:gd name="T19" fmla="*/ 0 h 44"/>
                <a:gd name="T20" fmla="*/ 2147483647 w 32"/>
                <a:gd name="T21" fmla="*/ 2147483647 h 44"/>
                <a:gd name="T22" fmla="*/ 2147483647 w 32"/>
                <a:gd name="T23" fmla="*/ 2147483647 h 44"/>
                <a:gd name="T24" fmla="*/ 2147483647 w 32"/>
                <a:gd name="T25" fmla="*/ 2147483647 h 44"/>
                <a:gd name="T26" fmla="*/ 2147483647 w 32"/>
                <a:gd name="T27" fmla="*/ 2147483647 h 44"/>
                <a:gd name="T28" fmla="*/ 2147483647 w 32"/>
                <a:gd name="T29" fmla="*/ 2147483647 h 44"/>
                <a:gd name="T30" fmla="*/ 0 w 32"/>
                <a:gd name="T31" fmla="*/ 2147483647 h 44"/>
                <a:gd name="T32" fmla="*/ 0 w 32"/>
                <a:gd name="T33" fmla="*/ 2147483647 h 44"/>
                <a:gd name="T34" fmla="*/ 0 w 32"/>
                <a:gd name="T35" fmla="*/ 2147483647 h 44"/>
                <a:gd name="T36" fmla="*/ 0 w 32"/>
                <a:gd name="T37" fmla="*/ 2147483647 h 44"/>
                <a:gd name="T38" fmla="*/ 0 w 32"/>
                <a:gd name="T39" fmla="*/ 2147483647 h 44"/>
                <a:gd name="T40" fmla="*/ 0 w 32"/>
                <a:gd name="T41" fmla="*/ 2147483647 h 44"/>
                <a:gd name="T42" fmla="*/ 0 w 32"/>
                <a:gd name="T43" fmla="*/ 2147483647 h 44"/>
                <a:gd name="T44" fmla="*/ 0 w 32"/>
                <a:gd name="T45" fmla="*/ 2147483647 h 44"/>
                <a:gd name="T46" fmla="*/ 0 w 32"/>
                <a:gd name="T47" fmla="*/ 2147483647 h 44"/>
                <a:gd name="T48" fmla="*/ 0 w 32"/>
                <a:gd name="T49" fmla="*/ 2147483647 h 44"/>
                <a:gd name="T50" fmla="*/ 0 w 32"/>
                <a:gd name="T51" fmla="*/ 2147483647 h 44"/>
                <a:gd name="T52" fmla="*/ 0 w 32"/>
                <a:gd name="T53" fmla="*/ 2147483647 h 44"/>
                <a:gd name="T54" fmla="*/ 0 w 32"/>
                <a:gd name="T55" fmla="*/ 2147483647 h 44"/>
                <a:gd name="T56" fmla="*/ 2147483647 w 32"/>
                <a:gd name="T57" fmla="*/ 2147483647 h 44"/>
                <a:gd name="T58" fmla="*/ 2147483647 w 32"/>
                <a:gd name="T59" fmla="*/ 2147483647 h 44"/>
                <a:gd name="T60" fmla="*/ 2147483647 w 32"/>
                <a:gd name="T61" fmla="*/ 2147483647 h 44"/>
                <a:gd name="T62" fmla="*/ 2147483647 w 32"/>
                <a:gd name="T63" fmla="*/ 2147483647 h 44"/>
                <a:gd name="T64" fmla="*/ 2147483647 w 32"/>
                <a:gd name="T65" fmla="*/ 2147483647 h 44"/>
                <a:gd name="T66" fmla="*/ 2147483647 w 32"/>
                <a:gd name="T67" fmla="*/ 2147483647 h 44"/>
                <a:gd name="T68" fmla="*/ 2147483647 w 32"/>
                <a:gd name="T69" fmla="*/ 2147483647 h 44"/>
                <a:gd name="T70" fmla="*/ 2147483647 w 32"/>
                <a:gd name="T71" fmla="*/ 2147483647 h 44"/>
                <a:gd name="T72" fmla="*/ 2147483647 w 32"/>
                <a:gd name="T73" fmla="*/ 2147483647 h 44"/>
                <a:gd name="T74" fmla="*/ 2147483647 w 32"/>
                <a:gd name="T75" fmla="*/ 2147483647 h 44"/>
                <a:gd name="T76" fmla="*/ 2147483647 w 32"/>
                <a:gd name="T77" fmla="*/ 2147483647 h 44"/>
                <a:gd name="T78" fmla="*/ 2147483647 w 32"/>
                <a:gd name="T79" fmla="*/ 2147483647 h 44"/>
                <a:gd name="T80" fmla="*/ 2147483647 w 32"/>
                <a:gd name="T81" fmla="*/ 2147483647 h 44"/>
                <a:gd name="T82" fmla="*/ 2147483647 w 32"/>
                <a:gd name="T83" fmla="*/ 2147483647 h 44"/>
                <a:gd name="T84" fmla="*/ 2147483647 w 32"/>
                <a:gd name="T85" fmla="*/ 2147483647 h 44"/>
                <a:gd name="T86" fmla="*/ 2147483647 w 32"/>
                <a:gd name="T87" fmla="*/ 2147483647 h 44"/>
                <a:gd name="T88" fmla="*/ 2147483647 w 32"/>
                <a:gd name="T89" fmla="*/ 2147483647 h 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"/>
                <a:gd name="T136" fmla="*/ 0 h 44"/>
                <a:gd name="T137" fmla="*/ 32 w 32"/>
                <a:gd name="T138" fmla="*/ 44 h 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" h="44">
                  <a:moveTo>
                    <a:pt x="32" y="7"/>
                  </a:moveTo>
                  <a:lnTo>
                    <a:pt x="32" y="7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6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13" y="36"/>
                  </a:lnTo>
                  <a:lnTo>
                    <a:pt x="20" y="29"/>
                  </a:lnTo>
                  <a:lnTo>
                    <a:pt x="25" y="22"/>
                  </a:lnTo>
                  <a:lnTo>
                    <a:pt x="32" y="14"/>
                  </a:lnTo>
                  <a:lnTo>
                    <a:pt x="32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4" name="Freeform 292"/>
            <p:cNvSpPr>
              <a:spLocks/>
            </p:cNvSpPr>
            <p:nvPr/>
          </p:nvSpPr>
          <p:spPr bwMode="auto">
            <a:xfrm>
              <a:off x="2411413" y="5113338"/>
              <a:ext cx="31750" cy="14287"/>
            </a:xfrm>
            <a:custGeom>
              <a:avLst/>
              <a:gdLst>
                <a:gd name="T0" fmla="*/ 0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2147483647 w 20"/>
                <a:gd name="T9" fmla="*/ 2147483647 h 8"/>
                <a:gd name="T10" fmla="*/ 2147483647 w 20"/>
                <a:gd name="T11" fmla="*/ 0 h 8"/>
                <a:gd name="T12" fmla="*/ 2147483647 w 20"/>
                <a:gd name="T13" fmla="*/ 0 h 8"/>
                <a:gd name="T14" fmla="*/ 2147483647 w 20"/>
                <a:gd name="T15" fmla="*/ 0 h 8"/>
                <a:gd name="T16" fmla="*/ 2147483647 w 20"/>
                <a:gd name="T17" fmla="*/ 0 h 8"/>
                <a:gd name="T18" fmla="*/ 2147483647 w 20"/>
                <a:gd name="T19" fmla="*/ 0 h 8"/>
                <a:gd name="T20" fmla="*/ 2147483647 w 20"/>
                <a:gd name="T21" fmla="*/ 2147483647 h 8"/>
                <a:gd name="T22" fmla="*/ 0 w 20"/>
                <a:gd name="T23" fmla="*/ 2147483647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8"/>
                <a:gd name="T38" fmla="*/ 20 w 20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8">
                  <a:moveTo>
                    <a:pt x="0" y="8"/>
                  </a:moveTo>
                  <a:lnTo>
                    <a:pt x="7" y="8"/>
                  </a:lnTo>
                  <a:lnTo>
                    <a:pt x="13" y="8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5" name="Freeform 293"/>
            <p:cNvSpPr>
              <a:spLocks/>
            </p:cNvSpPr>
            <p:nvPr/>
          </p:nvSpPr>
          <p:spPr bwMode="auto">
            <a:xfrm>
              <a:off x="2130425" y="4919663"/>
              <a:ext cx="415925" cy="257175"/>
            </a:xfrm>
            <a:custGeom>
              <a:avLst/>
              <a:gdLst>
                <a:gd name="T0" fmla="*/ 2147483647 w 258"/>
                <a:gd name="T1" fmla="*/ 0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0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0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0 w 258"/>
                <a:gd name="T51" fmla="*/ 2147483647 h 145"/>
                <a:gd name="T52" fmla="*/ 0 w 258"/>
                <a:gd name="T53" fmla="*/ 2147483647 h 145"/>
                <a:gd name="T54" fmla="*/ 0 w 258"/>
                <a:gd name="T55" fmla="*/ 2147483647 h 145"/>
                <a:gd name="T56" fmla="*/ 0 w 258"/>
                <a:gd name="T57" fmla="*/ 2147483647 h 145"/>
                <a:gd name="T58" fmla="*/ 2147483647 w 258"/>
                <a:gd name="T59" fmla="*/ 0 h 145"/>
                <a:gd name="T60" fmla="*/ 2147483647 w 258"/>
                <a:gd name="T61" fmla="*/ 0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0 h 145"/>
                <a:gd name="T70" fmla="*/ 2147483647 w 258"/>
                <a:gd name="T71" fmla="*/ 0 h 145"/>
                <a:gd name="T72" fmla="*/ 2147483647 w 258"/>
                <a:gd name="T73" fmla="*/ 0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0 h 145"/>
                <a:gd name="T82" fmla="*/ 2147483647 w 258"/>
                <a:gd name="T83" fmla="*/ 0 h 145"/>
                <a:gd name="T84" fmla="*/ 2147483647 w 258"/>
                <a:gd name="T85" fmla="*/ 0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0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8"/>
                <a:gd name="T151" fmla="*/ 0 h 145"/>
                <a:gd name="T152" fmla="*/ 258 w 258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8" h="145">
                  <a:moveTo>
                    <a:pt x="148" y="0"/>
                  </a:moveTo>
                  <a:lnTo>
                    <a:pt x="258" y="0"/>
                  </a:lnTo>
                  <a:lnTo>
                    <a:pt x="258" y="95"/>
                  </a:lnTo>
                  <a:lnTo>
                    <a:pt x="252" y="95"/>
                  </a:lnTo>
                  <a:lnTo>
                    <a:pt x="252" y="102"/>
                  </a:lnTo>
                  <a:lnTo>
                    <a:pt x="258" y="109"/>
                  </a:lnTo>
                  <a:lnTo>
                    <a:pt x="258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6" y="145"/>
                  </a:lnTo>
                  <a:lnTo>
                    <a:pt x="233" y="145"/>
                  </a:lnTo>
                  <a:lnTo>
                    <a:pt x="0" y="145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12" y="95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18" y="73"/>
                  </a:lnTo>
                  <a:lnTo>
                    <a:pt x="18" y="66"/>
                  </a:lnTo>
                  <a:lnTo>
                    <a:pt x="18" y="58"/>
                  </a:lnTo>
                  <a:lnTo>
                    <a:pt x="12" y="58"/>
                  </a:lnTo>
                  <a:lnTo>
                    <a:pt x="12" y="52"/>
                  </a:lnTo>
                  <a:lnTo>
                    <a:pt x="12" y="44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6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91" y="8"/>
                  </a:lnTo>
                  <a:lnTo>
                    <a:pt x="96" y="8"/>
                  </a:lnTo>
                  <a:lnTo>
                    <a:pt x="96" y="14"/>
                  </a:lnTo>
                  <a:lnTo>
                    <a:pt x="103" y="8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23" y="14"/>
                  </a:lnTo>
                  <a:lnTo>
                    <a:pt x="130" y="14"/>
                  </a:lnTo>
                  <a:lnTo>
                    <a:pt x="135" y="14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8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6" name="Freeform 294"/>
            <p:cNvSpPr>
              <a:spLocks/>
            </p:cNvSpPr>
            <p:nvPr/>
          </p:nvSpPr>
          <p:spPr bwMode="auto">
            <a:xfrm>
              <a:off x="2546350" y="4919663"/>
              <a:ext cx="417513" cy="257175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0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w 260"/>
                <a:gd name="T65" fmla="*/ 2147483647 h 145"/>
                <a:gd name="T66" fmla="*/ 0 w 260"/>
                <a:gd name="T67" fmla="*/ 0 h 145"/>
                <a:gd name="T68" fmla="*/ 2147483647 w 260"/>
                <a:gd name="T69" fmla="*/ 0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0"/>
                <a:gd name="T124" fmla="*/ 0 h 145"/>
                <a:gd name="T125" fmla="*/ 260 w 260"/>
                <a:gd name="T126" fmla="*/ 145 h 14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0" h="145">
                  <a:moveTo>
                    <a:pt x="260" y="145"/>
                  </a:moveTo>
                  <a:lnTo>
                    <a:pt x="0" y="145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14" y="117"/>
                  </a:lnTo>
                  <a:lnTo>
                    <a:pt x="20" y="117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33" y="131"/>
                  </a:lnTo>
                  <a:lnTo>
                    <a:pt x="27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46" y="139"/>
                  </a:lnTo>
                  <a:lnTo>
                    <a:pt x="53" y="139"/>
                  </a:lnTo>
                  <a:lnTo>
                    <a:pt x="59" y="139"/>
                  </a:lnTo>
                  <a:lnTo>
                    <a:pt x="59" y="131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66" y="117"/>
                  </a:lnTo>
                  <a:lnTo>
                    <a:pt x="66" y="109"/>
                  </a:lnTo>
                  <a:lnTo>
                    <a:pt x="59" y="109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2"/>
                  </a:lnTo>
                  <a:lnTo>
                    <a:pt x="27" y="102"/>
                  </a:lnTo>
                  <a:lnTo>
                    <a:pt x="20" y="109"/>
                  </a:lnTo>
                  <a:lnTo>
                    <a:pt x="20" y="102"/>
                  </a:lnTo>
                  <a:lnTo>
                    <a:pt x="14" y="102"/>
                  </a:lnTo>
                  <a:lnTo>
                    <a:pt x="14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24"/>
                  </a:lnTo>
                  <a:lnTo>
                    <a:pt x="260" y="131"/>
                  </a:lnTo>
                  <a:lnTo>
                    <a:pt x="260" y="139"/>
                  </a:lnTo>
                  <a:lnTo>
                    <a:pt x="254" y="139"/>
                  </a:lnTo>
                  <a:lnTo>
                    <a:pt x="254" y="145"/>
                  </a:lnTo>
                  <a:lnTo>
                    <a:pt x="260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7" name="Freeform 295"/>
            <p:cNvSpPr>
              <a:spLocks/>
            </p:cNvSpPr>
            <p:nvPr/>
          </p:nvSpPr>
          <p:spPr bwMode="auto">
            <a:xfrm>
              <a:off x="2546350" y="4919663"/>
              <a:ext cx="417513" cy="257175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0 w 260"/>
                <a:gd name="T63" fmla="*/ 2147483647 h 145"/>
                <a:gd name="T64" fmla="*/ 2147483647 w 260"/>
                <a:gd name="T65" fmla="*/ 0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0"/>
                <a:gd name="T115" fmla="*/ 0 h 145"/>
                <a:gd name="T116" fmla="*/ 260 w 260"/>
                <a:gd name="T117" fmla="*/ 145 h 14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0" h="145">
                  <a:moveTo>
                    <a:pt x="260" y="145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14" y="117"/>
                  </a:lnTo>
                  <a:lnTo>
                    <a:pt x="20" y="117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33" y="131"/>
                  </a:lnTo>
                  <a:lnTo>
                    <a:pt x="27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46" y="139"/>
                  </a:lnTo>
                  <a:lnTo>
                    <a:pt x="53" y="139"/>
                  </a:lnTo>
                  <a:lnTo>
                    <a:pt x="59" y="139"/>
                  </a:lnTo>
                  <a:lnTo>
                    <a:pt x="59" y="131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66" y="117"/>
                  </a:lnTo>
                  <a:lnTo>
                    <a:pt x="66" y="109"/>
                  </a:lnTo>
                  <a:lnTo>
                    <a:pt x="59" y="109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2"/>
                  </a:lnTo>
                  <a:lnTo>
                    <a:pt x="27" y="102"/>
                  </a:lnTo>
                  <a:lnTo>
                    <a:pt x="20" y="109"/>
                  </a:lnTo>
                  <a:lnTo>
                    <a:pt x="20" y="102"/>
                  </a:lnTo>
                  <a:lnTo>
                    <a:pt x="14" y="102"/>
                  </a:lnTo>
                  <a:lnTo>
                    <a:pt x="14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24"/>
                  </a:lnTo>
                  <a:lnTo>
                    <a:pt x="260" y="131"/>
                  </a:lnTo>
                  <a:lnTo>
                    <a:pt x="260" y="139"/>
                  </a:lnTo>
                  <a:lnTo>
                    <a:pt x="254" y="139"/>
                  </a:lnTo>
                  <a:lnTo>
                    <a:pt x="254" y="145"/>
                  </a:lnTo>
                  <a:lnTo>
                    <a:pt x="26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8" name="Freeform 296"/>
            <p:cNvSpPr>
              <a:spLocks noEditPoints="1"/>
            </p:cNvSpPr>
            <p:nvPr/>
          </p:nvSpPr>
          <p:spPr bwMode="auto">
            <a:xfrm>
              <a:off x="2963863" y="4919663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0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0 w 266"/>
                <a:gd name="T59" fmla="*/ 2147483647 h 145"/>
                <a:gd name="T60" fmla="*/ 2147483647 w 266"/>
                <a:gd name="T61" fmla="*/ 0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0 w 266"/>
                <a:gd name="T111" fmla="*/ 2147483647 h 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6"/>
                <a:gd name="T169" fmla="*/ 0 h 145"/>
                <a:gd name="T170" fmla="*/ 266 w 266"/>
                <a:gd name="T171" fmla="*/ 145 h 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6" h="145">
                  <a:moveTo>
                    <a:pt x="129" y="124"/>
                  </a:moveTo>
                  <a:lnTo>
                    <a:pt x="129" y="117"/>
                  </a:lnTo>
                  <a:lnTo>
                    <a:pt x="129" y="124"/>
                  </a:lnTo>
                  <a:lnTo>
                    <a:pt x="129" y="131"/>
                  </a:lnTo>
                  <a:lnTo>
                    <a:pt x="129" y="139"/>
                  </a:lnTo>
                  <a:lnTo>
                    <a:pt x="136" y="139"/>
                  </a:lnTo>
                  <a:lnTo>
                    <a:pt x="136" y="131"/>
                  </a:lnTo>
                  <a:lnTo>
                    <a:pt x="136" y="124"/>
                  </a:lnTo>
                  <a:lnTo>
                    <a:pt x="129" y="124"/>
                  </a:lnTo>
                  <a:close/>
                  <a:moveTo>
                    <a:pt x="143" y="117"/>
                  </a:moveTo>
                  <a:lnTo>
                    <a:pt x="143" y="109"/>
                  </a:lnTo>
                  <a:lnTo>
                    <a:pt x="143" y="102"/>
                  </a:lnTo>
                  <a:lnTo>
                    <a:pt x="136" y="102"/>
                  </a:lnTo>
                  <a:lnTo>
                    <a:pt x="129" y="109"/>
                  </a:lnTo>
                  <a:lnTo>
                    <a:pt x="136" y="109"/>
                  </a:lnTo>
                  <a:lnTo>
                    <a:pt x="136" y="117"/>
                  </a:lnTo>
                  <a:lnTo>
                    <a:pt x="143" y="117"/>
                  </a:lnTo>
                  <a:close/>
                  <a:moveTo>
                    <a:pt x="110" y="124"/>
                  </a:moveTo>
                  <a:lnTo>
                    <a:pt x="117" y="124"/>
                  </a:lnTo>
                  <a:lnTo>
                    <a:pt x="124" y="124"/>
                  </a:lnTo>
                  <a:lnTo>
                    <a:pt x="124" y="117"/>
                  </a:lnTo>
                  <a:lnTo>
                    <a:pt x="117" y="117"/>
                  </a:lnTo>
                  <a:lnTo>
                    <a:pt x="110" y="124"/>
                  </a:lnTo>
                  <a:close/>
                  <a:moveTo>
                    <a:pt x="0" y="145"/>
                  </a:moveTo>
                  <a:lnTo>
                    <a:pt x="6" y="145"/>
                  </a:lnTo>
                  <a:lnTo>
                    <a:pt x="13" y="139"/>
                  </a:lnTo>
                  <a:lnTo>
                    <a:pt x="19" y="145"/>
                  </a:lnTo>
                  <a:lnTo>
                    <a:pt x="19" y="139"/>
                  </a:lnTo>
                  <a:lnTo>
                    <a:pt x="26" y="139"/>
                  </a:lnTo>
                  <a:lnTo>
                    <a:pt x="26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45" y="131"/>
                  </a:lnTo>
                  <a:lnTo>
                    <a:pt x="52" y="131"/>
                  </a:lnTo>
                  <a:lnTo>
                    <a:pt x="58" y="124"/>
                  </a:lnTo>
                  <a:lnTo>
                    <a:pt x="65" y="124"/>
                  </a:lnTo>
                  <a:lnTo>
                    <a:pt x="72" y="117"/>
                  </a:lnTo>
                  <a:lnTo>
                    <a:pt x="78" y="117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91" y="102"/>
                  </a:lnTo>
                  <a:lnTo>
                    <a:pt x="91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84" y="95"/>
                  </a:lnTo>
                  <a:lnTo>
                    <a:pt x="78" y="95"/>
                  </a:lnTo>
                  <a:lnTo>
                    <a:pt x="72" y="95"/>
                  </a:lnTo>
                  <a:lnTo>
                    <a:pt x="72" y="102"/>
                  </a:lnTo>
                  <a:lnTo>
                    <a:pt x="65" y="102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3" y="117"/>
                  </a:lnTo>
                  <a:lnTo>
                    <a:pt x="6" y="117"/>
                  </a:lnTo>
                  <a:lnTo>
                    <a:pt x="6" y="124"/>
                  </a:lnTo>
                  <a:lnTo>
                    <a:pt x="0" y="124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66"/>
                  </a:lnTo>
                  <a:lnTo>
                    <a:pt x="259" y="66"/>
                  </a:lnTo>
                  <a:lnTo>
                    <a:pt x="253" y="66"/>
                  </a:lnTo>
                  <a:lnTo>
                    <a:pt x="259" y="73"/>
                  </a:lnTo>
                  <a:lnTo>
                    <a:pt x="253" y="73"/>
                  </a:lnTo>
                  <a:lnTo>
                    <a:pt x="246" y="73"/>
                  </a:lnTo>
                  <a:lnTo>
                    <a:pt x="246" y="66"/>
                  </a:lnTo>
                  <a:lnTo>
                    <a:pt x="239" y="66"/>
                  </a:lnTo>
                  <a:lnTo>
                    <a:pt x="234" y="66"/>
                  </a:lnTo>
                  <a:lnTo>
                    <a:pt x="227" y="58"/>
                  </a:lnTo>
                  <a:lnTo>
                    <a:pt x="221" y="58"/>
                  </a:lnTo>
                  <a:lnTo>
                    <a:pt x="214" y="58"/>
                  </a:lnTo>
                  <a:lnTo>
                    <a:pt x="207" y="58"/>
                  </a:lnTo>
                  <a:lnTo>
                    <a:pt x="202" y="58"/>
                  </a:lnTo>
                  <a:lnTo>
                    <a:pt x="195" y="58"/>
                  </a:lnTo>
                  <a:lnTo>
                    <a:pt x="188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75" y="66"/>
                  </a:lnTo>
                  <a:lnTo>
                    <a:pt x="168" y="66"/>
                  </a:lnTo>
                  <a:lnTo>
                    <a:pt x="163" y="66"/>
                  </a:lnTo>
                  <a:lnTo>
                    <a:pt x="156" y="73"/>
                  </a:lnTo>
                  <a:lnTo>
                    <a:pt x="149" y="80"/>
                  </a:lnTo>
                  <a:lnTo>
                    <a:pt x="156" y="88"/>
                  </a:lnTo>
                  <a:lnTo>
                    <a:pt x="156" y="95"/>
                  </a:lnTo>
                  <a:lnTo>
                    <a:pt x="163" y="95"/>
                  </a:lnTo>
                  <a:lnTo>
                    <a:pt x="168" y="95"/>
                  </a:lnTo>
                  <a:lnTo>
                    <a:pt x="168" y="88"/>
                  </a:lnTo>
                  <a:lnTo>
                    <a:pt x="175" y="88"/>
                  </a:lnTo>
                  <a:lnTo>
                    <a:pt x="182" y="88"/>
                  </a:lnTo>
                  <a:lnTo>
                    <a:pt x="188" y="88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7" y="102"/>
                  </a:lnTo>
                  <a:lnTo>
                    <a:pt x="214" y="109"/>
                  </a:lnTo>
                  <a:lnTo>
                    <a:pt x="221" y="109"/>
                  </a:lnTo>
                  <a:lnTo>
                    <a:pt x="227" y="109"/>
                  </a:lnTo>
                  <a:lnTo>
                    <a:pt x="234" y="109"/>
                  </a:lnTo>
                  <a:lnTo>
                    <a:pt x="234" y="102"/>
                  </a:lnTo>
                  <a:lnTo>
                    <a:pt x="234" y="95"/>
                  </a:lnTo>
                  <a:lnTo>
                    <a:pt x="239" y="95"/>
                  </a:lnTo>
                  <a:lnTo>
                    <a:pt x="246" y="95"/>
                  </a:lnTo>
                  <a:lnTo>
                    <a:pt x="253" y="95"/>
                  </a:lnTo>
                  <a:lnTo>
                    <a:pt x="253" y="88"/>
                  </a:lnTo>
                  <a:lnTo>
                    <a:pt x="259" y="88"/>
                  </a:lnTo>
                  <a:lnTo>
                    <a:pt x="266" y="88"/>
                  </a:lnTo>
                  <a:lnTo>
                    <a:pt x="266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9" name="Freeform 297"/>
            <p:cNvSpPr>
              <a:spLocks/>
            </p:cNvSpPr>
            <p:nvPr/>
          </p:nvSpPr>
          <p:spPr bwMode="auto">
            <a:xfrm>
              <a:off x="3171825" y="5127625"/>
              <a:ext cx="11113" cy="38100"/>
            </a:xfrm>
            <a:custGeom>
              <a:avLst/>
              <a:gdLst>
                <a:gd name="T0" fmla="*/ 0 w 7"/>
                <a:gd name="T1" fmla="*/ 2147483647 h 22"/>
                <a:gd name="T2" fmla="*/ 0 w 7"/>
                <a:gd name="T3" fmla="*/ 2147483647 h 22"/>
                <a:gd name="T4" fmla="*/ 0 w 7"/>
                <a:gd name="T5" fmla="*/ 0 h 22"/>
                <a:gd name="T6" fmla="*/ 0 w 7"/>
                <a:gd name="T7" fmla="*/ 0 h 22"/>
                <a:gd name="T8" fmla="*/ 0 w 7"/>
                <a:gd name="T9" fmla="*/ 2147483647 h 22"/>
                <a:gd name="T10" fmla="*/ 0 w 7"/>
                <a:gd name="T11" fmla="*/ 2147483647 h 22"/>
                <a:gd name="T12" fmla="*/ 0 w 7"/>
                <a:gd name="T13" fmla="*/ 2147483647 h 22"/>
                <a:gd name="T14" fmla="*/ 0 w 7"/>
                <a:gd name="T15" fmla="*/ 2147483647 h 22"/>
                <a:gd name="T16" fmla="*/ 0 w 7"/>
                <a:gd name="T17" fmla="*/ 2147483647 h 22"/>
                <a:gd name="T18" fmla="*/ 0 w 7"/>
                <a:gd name="T19" fmla="*/ 2147483647 h 22"/>
                <a:gd name="T20" fmla="*/ 0 w 7"/>
                <a:gd name="T21" fmla="*/ 2147483647 h 22"/>
                <a:gd name="T22" fmla="*/ 2147483647 w 7"/>
                <a:gd name="T23" fmla="*/ 2147483647 h 22"/>
                <a:gd name="T24" fmla="*/ 2147483647 w 7"/>
                <a:gd name="T25" fmla="*/ 2147483647 h 22"/>
                <a:gd name="T26" fmla="*/ 2147483647 w 7"/>
                <a:gd name="T27" fmla="*/ 2147483647 h 22"/>
                <a:gd name="T28" fmla="*/ 2147483647 w 7"/>
                <a:gd name="T29" fmla="*/ 2147483647 h 22"/>
                <a:gd name="T30" fmla="*/ 2147483647 w 7"/>
                <a:gd name="T31" fmla="*/ 2147483647 h 22"/>
                <a:gd name="T32" fmla="*/ 2147483647 w 7"/>
                <a:gd name="T33" fmla="*/ 2147483647 h 22"/>
                <a:gd name="T34" fmla="*/ 0 w 7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"/>
                <a:gd name="T55" fmla="*/ 0 h 22"/>
                <a:gd name="T56" fmla="*/ 7 w 7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" h="22">
                  <a:moveTo>
                    <a:pt x="0" y="7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0" name="Freeform 298"/>
            <p:cNvSpPr>
              <a:spLocks/>
            </p:cNvSpPr>
            <p:nvPr/>
          </p:nvSpPr>
          <p:spPr bwMode="auto">
            <a:xfrm>
              <a:off x="3171825" y="5100638"/>
              <a:ext cx="22225" cy="26987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0 h 15"/>
                <a:gd name="T14" fmla="*/ 2147483647 w 14"/>
                <a:gd name="T15" fmla="*/ 0 h 15"/>
                <a:gd name="T16" fmla="*/ 2147483647 w 14"/>
                <a:gd name="T17" fmla="*/ 0 h 15"/>
                <a:gd name="T18" fmla="*/ 2147483647 w 14"/>
                <a:gd name="T19" fmla="*/ 0 h 15"/>
                <a:gd name="T20" fmla="*/ 0 w 14"/>
                <a:gd name="T21" fmla="*/ 2147483647 h 15"/>
                <a:gd name="T22" fmla="*/ 2147483647 w 14"/>
                <a:gd name="T23" fmla="*/ 2147483647 h 15"/>
                <a:gd name="T24" fmla="*/ 2147483647 w 14"/>
                <a:gd name="T25" fmla="*/ 2147483647 h 15"/>
                <a:gd name="T26" fmla="*/ 2147483647 w 14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5"/>
                <a:gd name="T44" fmla="*/ 14 w 14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5">
                  <a:moveTo>
                    <a:pt x="14" y="15"/>
                  </a:moveTo>
                  <a:lnTo>
                    <a:pt x="14" y="15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14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1" name="Freeform 299"/>
            <p:cNvSpPr>
              <a:spLocks/>
            </p:cNvSpPr>
            <p:nvPr/>
          </p:nvSpPr>
          <p:spPr bwMode="auto">
            <a:xfrm>
              <a:off x="3141663" y="5127625"/>
              <a:ext cx="22225" cy="12700"/>
            </a:xfrm>
            <a:custGeom>
              <a:avLst/>
              <a:gdLst>
                <a:gd name="T0" fmla="*/ 0 w 14"/>
                <a:gd name="T1" fmla="*/ 2147483647 h 7"/>
                <a:gd name="T2" fmla="*/ 2147483647 w 14"/>
                <a:gd name="T3" fmla="*/ 2147483647 h 7"/>
                <a:gd name="T4" fmla="*/ 2147483647 w 14"/>
                <a:gd name="T5" fmla="*/ 2147483647 h 7"/>
                <a:gd name="T6" fmla="*/ 2147483647 w 14"/>
                <a:gd name="T7" fmla="*/ 2147483647 h 7"/>
                <a:gd name="T8" fmla="*/ 2147483647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0 h 7"/>
                <a:gd name="T14" fmla="*/ 2147483647 w 14"/>
                <a:gd name="T15" fmla="*/ 0 h 7"/>
                <a:gd name="T16" fmla="*/ 2147483647 w 14"/>
                <a:gd name="T17" fmla="*/ 0 h 7"/>
                <a:gd name="T18" fmla="*/ 0 w 14"/>
                <a:gd name="T19" fmla="*/ 214748364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7"/>
                <a:gd name="T32" fmla="*/ 14 w 14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7">
                  <a:moveTo>
                    <a:pt x="0" y="7"/>
                  </a:move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2" name="Freeform 300"/>
            <p:cNvSpPr>
              <a:spLocks/>
            </p:cNvSpPr>
            <p:nvPr/>
          </p:nvSpPr>
          <p:spPr bwMode="auto">
            <a:xfrm>
              <a:off x="2963863" y="4919663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0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6"/>
                <a:gd name="T181" fmla="*/ 0 h 145"/>
                <a:gd name="T182" fmla="*/ 266 w 266"/>
                <a:gd name="T183" fmla="*/ 145 h 14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6" h="145">
                  <a:moveTo>
                    <a:pt x="0" y="145"/>
                  </a:moveTo>
                  <a:lnTo>
                    <a:pt x="0" y="145"/>
                  </a:lnTo>
                  <a:lnTo>
                    <a:pt x="6" y="145"/>
                  </a:lnTo>
                  <a:lnTo>
                    <a:pt x="13" y="139"/>
                  </a:lnTo>
                  <a:lnTo>
                    <a:pt x="19" y="145"/>
                  </a:lnTo>
                  <a:lnTo>
                    <a:pt x="19" y="139"/>
                  </a:lnTo>
                  <a:lnTo>
                    <a:pt x="26" y="139"/>
                  </a:lnTo>
                  <a:lnTo>
                    <a:pt x="26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45" y="131"/>
                  </a:lnTo>
                  <a:lnTo>
                    <a:pt x="52" y="131"/>
                  </a:lnTo>
                  <a:lnTo>
                    <a:pt x="58" y="124"/>
                  </a:lnTo>
                  <a:lnTo>
                    <a:pt x="65" y="124"/>
                  </a:lnTo>
                  <a:lnTo>
                    <a:pt x="72" y="117"/>
                  </a:lnTo>
                  <a:lnTo>
                    <a:pt x="78" y="117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91" y="102"/>
                  </a:lnTo>
                  <a:lnTo>
                    <a:pt x="91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84" y="95"/>
                  </a:lnTo>
                  <a:lnTo>
                    <a:pt x="78" y="95"/>
                  </a:lnTo>
                  <a:lnTo>
                    <a:pt x="72" y="95"/>
                  </a:lnTo>
                  <a:lnTo>
                    <a:pt x="72" y="102"/>
                  </a:lnTo>
                  <a:lnTo>
                    <a:pt x="65" y="102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3" y="117"/>
                  </a:lnTo>
                  <a:lnTo>
                    <a:pt x="6" y="117"/>
                  </a:lnTo>
                  <a:lnTo>
                    <a:pt x="6" y="124"/>
                  </a:lnTo>
                  <a:lnTo>
                    <a:pt x="0" y="124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66"/>
                  </a:lnTo>
                  <a:lnTo>
                    <a:pt x="259" y="66"/>
                  </a:lnTo>
                  <a:lnTo>
                    <a:pt x="253" y="66"/>
                  </a:lnTo>
                  <a:lnTo>
                    <a:pt x="259" y="73"/>
                  </a:lnTo>
                  <a:lnTo>
                    <a:pt x="253" y="73"/>
                  </a:lnTo>
                  <a:lnTo>
                    <a:pt x="246" y="73"/>
                  </a:lnTo>
                  <a:lnTo>
                    <a:pt x="246" y="66"/>
                  </a:lnTo>
                  <a:lnTo>
                    <a:pt x="239" y="66"/>
                  </a:lnTo>
                  <a:lnTo>
                    <a:pt x="234" y="66"/>
                  </a:lnTo>
                  <a:lnTo>
                    <a:pt x="227" y="58"/>
                  </a:lnTo>
                  <a:lnTo>
                    <a:pt x="221" y="58"/>
                  </a:lnTo>
                  <a:lnTo>
                    <a:pt x="214" y="58"/>
                  </a:lnTo>
                  <a:lnTo>
                    <a:pt x="207" y="58"/>
                  </a:lnTo>
                  <a:lnTo>
                    <a:pt x="202" y="58"/>
                  </a:lnTo>
                  <a:lnTo>
                    <a:pt x="195" y="58"/>
                  </a:lnTo>
                  <a:lnTo>
                    <a:pt x="188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75" y="66"/>
                  </a:lnTo>
                  <a:lnTo>
                    <a:pt x="168" y="66"/>
                  </a:lnTo>
                  <a:lnTo>
                    <a:pt x="163" y="66"/>
                  </a:lnTo>
                  <a:lnTo>
                    <a:pt x="156" y="73"/>
                  </a:lnTo>
                  <a:lnTo>
                    <a:pt x="149" y="80"/>
                  </a:lnTo>
                  <a:lnTo>
                    <a:pt x="156" y="88"/>
                  </a:lnTo>
                  <a:lnTo>
                    <a:pt x="156" y="95"/>
                  </a:lnTo>
                  <a:lnTo>
                    <a:pt x="163" y="95"/>
                  </a:lnTo>
                  <a:lnTo>
                    <a:pt x="168" y="95"/>
                  </a:lnTo>
                  <a:lnTo>
                    <a:pt x="168" y="88"/>
                  </a:lnTo>
                  <a:lnTo>
                    <a:pt x="175" y="88"/>
                  </a:lnTo>
                  <a:lnTo>
                    <a:pt x="182" y="88"/>
                  </a:lnTo>
                  <a:lnTo>
                    <a:pt x="188" y="88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7" y="102"/>
                  </a:lnTo>
                  <a:lnTo>
                    <a:pt x="214" y="109"/>
                  </a:lnTo>
                  <a:lnTo>
                    <a:pt x="221" y="109"/>
                  </a:lnTo>
                  <a:lnTo>
                    <a:pt x="227" y="109"/>
                  </a:lnTo>
                  <a:lnTo>
                    <a:pt x="234" y="109"/>
                  </a:lnTo>
                  <a:lnTo>
                    <a:pt x="234" y="102"/>
                  </a:lnTo>
                  <a:lnTo>
                    <a:pt x="234" y="95"/>
                  </a:lnTo>
                  <a:lnTo>
                    <a:pt x="239" y="95"/>
                  </a:lnTo>
                  <a:lnTo>
                    <a:pt x="246" y="95"/>
                  </a:lnTo>
                  <a:lnTo>
                    <a:pt x="253" y="95"/>
                  </a:lnTo>
                  <a:lnTo>
                    <a:pt x="253" y="88"/>
                  </a:lnTo>
                  <a:lnTo>
                    <a:pt x="259" y="88"/>
                  </a:lnTo>
                  <a:lnTo>
                    <a:pt x="266" y="88"/>
                  </a:lnTo>
                  <a:lnTo>
                    <a:pt x="266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3" name="Freeform 301"/>
            <p:cNvSpPr>
              <a:spLocks noEditPoints="1"/>
            </p:cNvSpPr>
            <p:nvPr/>
          </p:nvSpPr>
          <p:spPr bwMode="auto">
            <a:xfrm>
              <a:off x="2963863" y="5176838"/>
              <a:ext cx="428625" cy="261937"/>
            </a:xfrm>
            <a:custGeom>
              <a:avLst/>
              <a:gdLst>
                <a:gd name="T0" fmla="*/ 2147483647 w 266"/>
                <a:gd name="T1" fmla="*/ 2147483647 h 147"/>
                <a:gd name="T2" fmla="*/ 2147483647 w 266"/>
                <a:gd name="T3" fmla="*/ 2147483647 h 147"/>
                <a:gd name="T4" fmla="*/ 2147483647 w 266"/>
                <a:gd name="T5" fmla="*/ 2147483647 h 147"/>
                <a:gd name="T6" fmla="*/ 2147483647 w 266"/>
                <a:gd name="T7" fmla="*/ 2147483647 h 147"/>
                <a:gd name="T8" fmla="*/ 2147483647 w 266"/>
                <a:gd name="T9" fmla="*/ 2147483647 h 147"/>
                <a:gd name="T10" fmla="*/ 2147483647 w 266"/>
                <a:gd name="T11" fmla="*/ 2147483647 h 147"/>
                <a:gd name="T12" fmla="*/ 2147483647 w 266"/>
                <a:gd name="T13" fmla="*/ 2147483647 h 147"/>
                <a:gd name="T14" fmla="*/ 2147483647 w 266"/>
                <a:gd name="T15" fmla="*/ 2147483647 h 147"/>
                <a:gd name="T16" fmla="*/ 2147483647 w 266"/>
                <a:gd name="T17" fmla="*/ 2147483647 h 147"/>
                <a:gd name="T18" fmla="*/ 2147483647 w 266"/>
                <a:gd name="T19" fmla="*/ 2147483647 h 147"/>
                <a:gd name="T20" fmla="*/ 2147483647 w 266"/>
                <a:gd name="T21" fmla="*/ 2147483647 h 147"/>
                <a:gd name="T22" fmla="*/ 2147483647 w 266"/>
                <a:gd name="T23" fmla="*/ 2147483647 h 147"/>
                <a:gd name="T24" fmla="*/ 2147483647 w 266"/>
                <a:gd name="T25" fmla="*/ 2147483647 h 147"/>
                <a:gd name="T26" fmla="*/ 2147483647 w 266"/>
                <a:gd name="T27" fmla="*/ 2147483647 h 147"/>
                <a:gd name="T28" fmla="*/ 2147483647 w 266"/>
                <a:gd name="T29" fmla="*/ 2147483647 h 147"/>
                <a:gd name="T30" fmla="*/ 2147483647 w 266"/>
                <a:gd name="T31" fmla="*/ 2147483647 h 147"/>
                <a:gd name="T32" fmla="*/ 2147483647 w 266"/>
                <a:gd name="T33" fmla="*/ 2147483647 h 147"/>
                <a:gd name="T34" fmla="*/ 2147483647 w 266"/>
                <a:gd name="T35" fmla="*/ 2147483647 h 147"/>
                <a:gd name="T36" fmla="*/ 2147483647 w 266"/>
                <a:gd name="T37" fmla="*/ 2147483647 h 147"/>
                <a:gd name="T38" fmla="*/ 2147483647 w 266"/>
                <a:gd name="T39" fmla="*/ 2147483647 h 147"/>
                <a:gd name="T40" fmla="*/ 2147483647 w 266"/>
                <a:gd name="T41" fmla="*/ 2147483647 h 147"/>
                <a:gd name="T42" fmla="*/ 2147483647 w 266"/>
                <a:gd name="T43" fmla="*/ 2147483647 h 147"/>
                <a:gd name="T44" fmla="*/ 2147483647 w 266"/>
                <a:gd name="T45" fmla="*/ 2147483647 h 147"/>
                <a:gd name="T46" fmla="*/ 2147483647 w 266"/>
                <a:gd name="T47" fmla="*/ 2147483647 h 147"/>
                <a:gd name="T48" fmla="*/ 2147483647 w 266"/>
                <a:gd name="T49" fmla="*/ 2147483647 h 147"/>
                <a:gd name="T50" fmla="*/ 2147483647 w 266"/>
                <a:gd name="T51" fmla="*/ 2147483647 h 147"/>
                <a:gd name="T52" fmla="*/ 2147483647 w 266"/>
                <a:gd name="T53" fmla="*/ 2147483647 h 147"/>
                <a:gd name="T54" fmla="*/ 2147483647 w 266"/>
                <a:gd name="T55" fmla="*/ 2147483647 h 147"/>
                <a:gd name="T56" fmla="*/ 2147483647 w 266"/>
                <a:gd name="T57" fmla="*/ 2147483647 h 147"/>
                <a:gd name="T58" fmla="*/ 0 w 266"/>
                <a:gd name="T59" fmla="*/ 2147483647 h 147"/>
                <a:gd name="T60" fmla="*/ 2147483647 w 266"/>
                <a:gd name="T61" fmla="*/ 0 h 147"/>
                <a:gd name="T62" fmla="*/ 2147483647 w 266"/>
                <a:gd name="T63" fmla="*/ 2147483647 h 147"/>
                <a:gd name="T64" fmla="*/ 2147483647 w 266"/>
                <a:gd name="T65" fmla="*/ 2147483647 h 147"/>
                <a:gd name="T66" fmla="*/ 2147483647 w 266"/>
                <a:gd name="T67" fmla="*/ 2147483647 h 147"/>
                <a:gd name="T68" fmla="*/ 2147483647 w 266"/>
                <a:gd name="T69" fmla="*/ 2147483647 h 147"/>
                <a:gd name="T70" fmla="*/ 2147483647 w 266"/>
                <a:gd name="T71" fmla="*/ 2147483647 h 147"/>
                <a:gd name="T72" fmla="*/ 2147483647 w 266"/>
                <a:gd name="T73" fmla="*/ 2147483647 h 147"/>
                <a:gd name="T74" fmla="*/ 2147483647 w 266"/>
                <a:gd name="T75" fmla="*/ 2147483647 h 147"/>
                <a:gd name="T76" fmla="*/ 2147483647 w 266"/>
                <a:gd name="T77" fmla="*/ 2147483647 h 147"/>
                <a:gd name="T78" fmla="*/ 2147483647 w 266"/>
                <a:gd name="T79" fmla="*/ 2147483647 h 147"/>
                <a:gd name="T80" fmla="*/ 2147483647 w 266"/>
                <a:gd name="T81" fmla="*/ 2147483647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147"/>
                <a:gd name="T125" fmla="*/ 266 w 266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147">
                  <a:moveTo>
                    <a:pt x="202" y="60"/>
                  </a:moveTo>
                  <a:lnTo>
                    <a:pt x="202" y="66"/>
                  </a:lnTo>
                  <a:lnTo>
                    <a:pt x="207" y="66"/>
                  </a:lnTo>
                  <a:lnTo>
                    <a:pt x="207" y="60"/>
                  </a:lnTo>
                  <a:lnTo>
                    <a:pt x="202" y="60"/>
                  </a:lnTo>
                  <a:close/>
                  <a:moveTo>
                    <a:pt x="195" y="44"/>
                  </a:moveTo>
                  <a:lnTo>
                    <a:pt x="202" y="38"/>
                  </a:lnTo>
                  <a:lnTo>
                    <a:pt x="195" y="38"/>
                  </a:lnTo>
                  <a:lnTo>
                    <a:pt x="195" y="30"/>
                  </a:lnTo>
                  <a:lnTo>
                    <a:pt x="188" y="30"/>
                  </a:lnTo>
                  <a:lnTo>
                    <a:pt x="188" y="38"/>
                  </a:lnTo>
                  <a:lnTo>
                    <a:pt x="195" y="38"/>
                  </a:lnTo>
                  <a:lnTo>
                    <a:pt x="195" y="44"/>
                  </a:lnTo>
                  <a:close/>
                  <a:moveTo>
                    <a:pt x="202" y="60"/>
                  </a:moveTo>
                  <a:lnTo>
                    <a:pt x="195" y="60"/>
                  </a:lnTo>
                  <a:lnTo>
                    <a:pt x="195" y="52"/>
                  </a:lnTo>
                  <a:lnTo>
                    <a:pt x="188" y="52"/>
                  </a:lnTo>
                  <a:lnTo>
                    <a:pt x="188" y="60"/>
                  </a:lnTo>
                  <a:lnTo>
                    <a:pt x="195" y="60"/>
                  </a:lnTo>
                  <a:lnTo>
                    <a:pt x="202" y="60"/>
                  </a:lnTo>
                  <a:close/>
                  <a:moveTo>
                    <a:pt x="202" y="88"/>
                  </a:moveTo>
                  <a:lnTo>
                    <a:pt x="202" y="96"/>
                  </a:lnTo>
                  <a:lnTo>
                    <a:pt x="202" y="103"/>
                  </a:lnTo>
                  <a:lnTo>
                    <a:pt x="207" y="103"/>
                  </a:lnTo>
                  <a:lnTo>
                    <a:pt x="214" y="103"/>
                  </a:lnTo>
                  <a:lnTo>
                    <a:pt x="221" y="103"/>
                  </a:lnTo>
                  <a:lnTo>
                    <a:pt x="214" y="110"/>
                  </a:lnTo>
                  <a:lnTo>
                    <a:pt x="214" y="117"/>
                  </a:lnTo>
                  <a:lnTo>
                    <a:pt x="221" y="110"/>
                  </a:lnTo>
                  <a:lnTo>
                    <a:pt x="227" y="110"/>
                  </a:lnTo>
                  <a:lnTo>
                    <a:pt x="221" y="117"/>
                  </a:lnTo>
                  <a:lnTo>
                    <a:pt x="227" y="117"/>
                  </a:lnTo>
                  <a:lnTo>
                    <a:pt x="234" y="117"/>
                  </a:lnTo>
                  <a:lnTo>
                    <a:pt x="234" y="110"/>
                  </a:lnTo>
                  <a:lnTo>
                    <a:pt x="227" y="110"/>
                  </a:lnTo>
                  <a:lnTo>
                    <a:pt x="227" y="103"/>
                  </a:lnTo>
                  <a:lnTo>
                    <a:pt x="227" y="96"/>
                  </a:lnTo>
                  <a:lnTo>
                    <a:pt x="221" y="96"/>
                  </a:lnTo>
                  <a:lnTo>
                    <a:pt x="214" y="88"/>
                  </a:lnTo>
                  <a:lnTo>
                    <a:pt x="214" y="96"/>
                  </a:lnTo>
                  <a:lnTo>
                    <a:pt x="207" y="96"/>
                  </a:lnTo>
                  <a:lnTo>
                    <a:pt x="202" y="88"/>
                  </a:lnTo>
                  <a:close/>
                  <a:moveTo>
                    <a:pt x="149" y="52"/>
                  </a:moveTo>
                  <a:lnTo>
                    <a:pt x="149" y="44"/>
                  </a:lnTo>
                  <a:lnTo>
                    <a:pt x="156" y="44"/>
                  </a:lnTo>
                  <a:lnTo>
                    <a:pt x="156" y="38"/>
                  </a:lnTo>
                  <a:lnTo>
                    <a:pt x="149" y="38"/>
                  </a:lnTo>
                  <a:lnTo>
                    <a:pt x="149" y="44"/>
                  </a:lnTo>
                  <a:lnTo>
                    <a:pt x="143" y="38"/>
                  </a:lnTo>
                  <a:lnTo>
                    <a:pt x="143" y="44"/>
                  </a:lnTo>
                  <a:lnTo>
                    <a:pt x="143" y="52"/>
                  </a:lnTo>
                  <a:lnTo>
                    <a:pt x="143" y="60"/>
                  </a:lnTo>
                  <a:lnTo>
                    <a:pt x="143" y="66"/>
                  </a:lnTo>
                  <a:lnTo>
                    <a:pt x="149" y="66"/>
                  </a:lnTo>
                  <a:lnTo>
                    <a:pt x="149" y="60"/>
                  </a:lnTo>
                  <a:lnTo>
                    <a:pt x="149" y="52"/>
                  </a:lnTo>
                  <a:close/>
                  <a:moveTo>
                    <a:pt x="246" y="147"/>
                  </a:moveTo>
                  <a:lnTo>
                    <a:pt x="129" y="147"/>
                  </a:lnTo>
                  <a:lnTo>
                    <a:pt x="124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16"/>
                  </a:lnTo>
                  <a:lnTo>
                    <a:pt x="259" y="8"/>
                  </a:lnTo>
                  <a:lnTo>
                    <a:pt x="253" y="8"/>
                  </a:lnTo>
                  <a:lnTo>
                    <a:pt x="246" y="8"/>
                  </a:lnTo>
                  <a:lnTo>
                    <a:pt x="246" y="16"/>
                  </a:lnTo>
                  <a:lnTo>
                    <a:pt x="253" y="16"/>
                  </a:lnTo>
                  <a:lnTo>
                    <a:pt x="259" y="16"/>
                  </a:lnTo>
                  <a:lnTo>
                    <a:pt x="266" y="16"/>
                  </a:lnTo>
                  <a:lnTo>
                    <a:pt x="266" y="147"/>
                  </a:lnTo>
                  <a:lnTo>
                    <a:pt x="259" y="139"/>
                  </a:lnTo>
                  <a:lnTo>
                    <a:pt x="259" y="132"/>
                  </a:lnTo>
                  <a:lnTo>
                    <a:pt x="253" y="132"/>
                  </a:lnTo>
                  <a:lnTo>
                    <a:pt x="246" y="132"/>
                  </a:lnTo>
                  <a:lnTo>
                    <a:pt x="239" y="132"/>
                  </a:lnTo>
                  <a:lnTo>
                    <a:pt x="239" y="125"/>
                  </a:lnTo>
                  <a:lnTo>
                    <a:pt x="234" y="125"/>
                  </a:lnTo>
                  <a:lnTo>
                    <a:pt x="239" y="132"/>
                  </a:lnTo>
                  <a:lnTo>
                    <a:pt x="239" y="139"/>
                  </a:lnTo>
                  <a:lnTo>
                    <a:pt x="246" y="139"/>
                  </a:lnTo>
                  <a:lnTo>
                    <a:pt x="253" y="139"/>
                  </a:lnTo>
                  <a:lnTo>
                    <a:pt x="246" y="147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4" name="Freeform 302"/>
            <p:cNvSpPr>
              <a:spLocks/>
            </p:cNvSpPr>
            <p:nvPr/>
          </p:nvSpPr>
          <p:spPr bwMode="auto">
            <a:xfrm>
              <a:off x="3289300" y="5283200"/>
              <a:ext cx="7938" cy="11113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147483647 h 6"/>
                <a:gd name="T4" fmla="*/ 0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0 h 6"/>
                <a:gd name="T12" fmla="*/ 2147483647 w 5"/>
                <a:gd name="T13" fmla="*/ 0 h 6"/>
                <a:gd name="T14" fmla="*/ 2147483647 w 5"/>
                <a:gd name="T15" fmla="*/ 0 h 6"/>
                <a:gd name="T16" fmla="*/ 0 w 5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0" y="0"/>
                  </a:moveTo>
                  <a:lnTo>
                    <a:pt x="0" y="6"/>
                  </a:lnTo>
                  <a:lnTo>
                    <a:pt x="5" y="6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5" name="Freeform 303"/>
            <p:cNvSpPr>
              <a:spLocks/>
            </p:cNvSpPr>
            <p:nvPr/>
          </p:nvSpPr>
          <p:spPr bwMode="auto">
            <a:xfrm>
              <a:off x="3267075" y="5230813"/>
              <a:ext cx="22225" cy="23812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0 h 14"/>
                <a:gd name="T8" fmla="*/ 0 w 14"/>
                <a:gd name="T9" fmla="*/ 0 h 14"/>
                <a:gd name="T10" fmla="*/ 0 w 14"/>
                <a:gd name="T11" fmla="*/ 0 h 14"/>
                <a:gd name="T12" fmla="*/ 0 w 14"/>
                <a:gd name="T13" fmla="*/ 2147483647 h 14"/>
                <a:gd name="T14" fmla="*/ 2147483647 w 14"/>
                <a:gd name="T15" fmla="*/ 2147483647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7" y="14"/>
                  </a:moveTo>
                  <a:lnTo>
                    <a:pt x="14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6" name="Freeform 304"/>
            <p:cNvSpPr>
              <a:spLocks/>
            </p:cNvSpPr>
            <p:nvPr/>
          </p:nvSpPr>
          <p:spPr bwMode="auto">
            <a:xfrm>
              <a:off x="3267075" y="5268913"/>
              <a:ext cx="22225" cy="14287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0 h 8"/>
                <a:gd name="T6" fmla="*/ 2147483647 w 14"/>
                <a:gd name="T7" fmla="*/ 0 h 8"/>
                <a:gd name="T8" fmla="*/ 0 w 14"/>
                <a:gd name="T9" fmla="*/ 0 h 8"/>
                <a:gd name="T10" fmla="*/ 0 w 14"/>
                <a:gd name="T11" fmla="*/ 2147483647 h 8"/>
                <a:gd name="T12" fmla="*/ 0 w 14"/>
                <a:gd name="T13" fmla="*/ 2147483647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8"/>
                <a:gd name="T32" fmla="*/ 14 w 1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8">
                  <a:moveTo>
                    <a:pt x="14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4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7" name="Freeform 305"/>
            <p:cNvSpPr>
              <a:spLocks/>
            </p:cNvSpPr>
            <p:nvPr/>
          </p:nvSpPr>
          <p:spPr bwMode="auto">
            <a:xfrm>
              <a:off x="3289300" y="5334000"/>
              <a:ext cx="50800" cy="50800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2147483647 h 29"/>
                <a:gd name="T4" fmla="*/ 0 w 32"/>
                <a:gd name="T5" fmla="*/ 2147483647 h 29"/>
                <a:gd name="T6" fmla="*/ 2147483647 w 32"/>
                <a:gd name="T7" fmla="*/ 2147483647 h 29"/>
                <a:gd name="T8" fmla="*/ 2147483647 w 32"/>
                <a:gd name="T9" fmla="*/ 2147483647 h 29"/>
                <a:gd name="T10" fmla="*/ 2147483647 w 32"/>
                <a:gd name="T11" fmla="*/ 2147483647 h 29"/>
                <a:gd name="T12" fmla="*/ 2147483647 w 32"/>
                <a:gd name="T13" fmla="*/ 2147483647 h 29"/>
                <a:gd name="T14" fmla="*/ 2147483647 w 32"/>
                <a:gd name="T15" fmla="*/ 2147483647 h 29"/>
                <a:gd name="T16" fmla="*/ 2147483647 w 32"/>
                <a:gd name="T17" fmla="*/ 2147483647 h 29"/>
                <a:gd name="T18" fmla="*/ 2147483647 w 32"/>
                <a:gd name="T19" fmla="*/ 2147483647 h 29"/>
                <a:gd name="T20" fmla="*/ 2147483647 w 32"/>
                <a:gd name="T21" fmla="*/ 2147483647 h 29"/>
                <a:gd name="T22" fmla="*/ 2147483647 w 32"/>
                <a:gd name="T23" fmla="*/ 2147483647 h 29"/>
                <a:gd name="T24" fmla="*/ 2147483647 w 32"/>
                <a:gd name="T25" fmla="*/ 2147483647 h 29"/>
                <a:gd name="T26" fmla="*/ 2147483647 w 32"/>
                <a:gd name="T27" fmla="*/ 2147483647 h 29"/>
                <a:gd name="T28" fmla="*/ 2147483647 w 32"/>
                <a:gd name="T29" fmla="*/ 2147483647 h 29"/>
                <a:gd name="T30" fmla="*/ 2147483647 w 32"/>
                <a:gd name="T31" fmla="*/ 2147483647 h 29"/>
                <a:gd name="T32" fmla="*/ 2147483647 w 32"/>
                <a:gd name="T33" fmla="*/ 2147483647 h 29"/>
                <a:gd name="T34" fmla="*/ 2147483647 w 32"/>
                <a:gd name="T35" fmla="*/ 2147483647 h 29"/>
                <a:gd name="T36" fmla="*/ 2147483647 w 32"/>
                <a:gd name="T37" fmla="*/ 2147483647 h 29"/>
                <a:gd name="T38" fmla="*/ 2147483647 w 32"/>
                <a:gd name="T39" fmla="*/ 2147483647 h 29"/>
                <a:gd name="T40" fmla="*/ 2147483647 w 32"/>
                <a:gd name="T41" fmla="*/ 2147483647 h 29"/>
                <a:gd name="T42" fmla="*/ 2147483647 w 32"/>
                <a:gd name="T43" fmla="*/ 2147483647 h 29"/>
                <a:gd name="T44" fmla="*/ 2147483647 w 32"/>
                <a:gd name="T45" fmla="*/ 2147483647 h 29"/>
                <a:gd name="T46" fmla="*/ 2147483647 w 32"/>
                <a:gd name="T47" fmla="*/ 2147483647 h 29"/>
                <a:gd name="T48" fmla="*/ 2147483647 w 32"/>
                <a:gd name="T49" fmla="*/ 2147483647 h 29"/>
                <a:gd name="T50" fmla="*/ 2147483647 w 32"/>
                <a:gd name="T51" fmla="*/ 2147483647 h 29"/>
                <a:gd name="T52" fmla="*/ 2147483647 w 32"/>
                <a:gd name="T53" fmla="*/ 2147483647 h 29"/>
                <a:gd name="T54" fmla="*/ 2147483647 w 32"/>
                <a:gd name="T55" fmla="*/ 2147483647 h 29"/>
                <a:gd name="T56" fmla="*/ 2147483647 w 32"/>
                <a:gd name="T57" fmla="*/ 2147483647 h 29"/>
                <a:gd name="T58" fmla="*/ 2147483647 w 32"/>
                <a:gd name="T59" fmla="*/ 2147483647 h 29"/>
                <a:gd name="T60" fmla="*/ 2147483647 w 32"/>
                <a:gd name="T61" fmla="*/ 2147483647 h 29"/>
                <a:gd name="T62" fmla="*/ 2147483647 w 32"/>
                <a:gd name="T63" fmla="*/ 2147483647 h 29"/>
                <a:gd name="T64" fmla="*/ 2147483647 w 32"/>
                <a:gd name="T65" fmla="*/ 2147483647 h 29"/>
                <a:gd name="T66" fmla="*/ 2147483647 w 32"/>
                <a:gd name="T67" fmla="*/ 0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2147483647 w 32"/>
                <a:gd name="T73" fmla="*/ 2147483647 h 29"/>
                <a:gd name="T74" fmla="*/ 0 w 32"/>
                <a:gd name="T75" fmla="*/ 0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29"/>
                <a:gd name="T116" fmla="*/ 32 w 32"/>
                <a:gd name="T117" fmla="*/ 29 h 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29">
                  <a:moveTo>
                    <a:pt x="0" y="0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12" y="15"/>
                  </a:lnTo>
                  <a:lnTo>
                    <a:pt x="19" y="15"/>
                  </a:lnTo>
                  <a:lnTo>
                    <a:pt x="12" y="22"/>
                  </a:lnTo>
                  <a:lnTo>
                    <a:pt x="12" y="29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8"/>
                  </a:lnTo>
                  <a:lnTo>
                    <a:pt x="19" y="8"/>
                  </a:lnTo>
                  <a:lnTo>
                    <a:pt x="12" y="0"/>
                  </a:lnTo>
                  <a:lnTo>
                    <a:pt x="12" y="8"/>
                  </a:lnTo>
                  <a:lnTo>
                    <a:pt x="5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8" name="Freeform 306"/>
            <p:cNvSpPr>
              <a:spLocks/>
            </p:cNvSpPr>
            <p:nvPr/>
          </p:nvSpPr>
          <p:spPr bwMode="auto">
            <a:xfrm>
              <a:off x="3194050" y="5245100"/>
              <a:ext cx="20638" cy="49213"/>
            </a:xfrm>
            <a:custGeom>
              <a:avLst/>
              <a:gdLst>
                <a:gd name="T0" fmla="*/ 2147483647 w 13"/>
                <a:gd name="T1" fmla="*/ 2147483647 h 28"/>
                <a:gd name="T2" fmla="*/ 2147483647 w 13"/>
                <a:gd name="T3" fmla="*/ 2147483647 h 28"/>
                <a:gd name="T4" fmla="*/ 2147483647 w 13"/>
                <a:gd name="T5" fmla="*/ 2147483647 h 28"/>
                <a:gd name="T6" fmla="*/ 2147483647 w 13"/>
                <a:gd name="T7" fmla="*/ 2147483647 h 28"/>
                <a:gd name="T8" fmla="*/ 2147483647 w 13"/>
                <a:gd name="T9" fmla="*/ 2147483647 h 28"/>
                <a:gd name="T10" fmla="*/ 2147483647 w 13"/>
                <a:gd name="T11" fmla="*/ 2147483647 h 28"/>
                <a:gd name="T12" fmla="*/ 2147483647 w 13"/>
                <a:gd name="T13" fmla="*/ 2147483647 h 28"/>
                <a:gd name="T14" fmla="*/ 2147483647 w 13"/>
                <a:gd name="T15" fmla="*/ 2147483647 h 28"/>
                <a:gd name="T16" fmla="*/ 2147483647 w 13"/>
                <a:gd name="T17" fmla="*/ 0 h 28"/>
                <a:gd name="T18" fmla="*/ 2147483647 w 13"/>
                <a:gd name="T19" fmla="*/ 0 h 28"/>
                <a:gd name="T20" fmla="*/ 2147483647 w 13"/>
                <a:gd name="T21" fmla="*/ 0 h 28"/>
                <a:gd name="T22" fmla="*/ 2147483647 w 13"/>
                <a:gd name="T23" fmla="*/ 2147483647 h 28"/>
                <a:gd name="T24" fmla="*/ 0 w 13"/>
                <a:gd name="T25" fmla="*/ 0 h 28"/>
                <a:gd name="T26" fmla="*/ 0 w 13"/>
                <a:gd name="T27" fmla="*/ 2147483647 h 28"/>
                <a:gd name="T28" fmla="*/ 0 w 13"/>
                <a:gd name="T29" fmla="*/ 2147483647 h 28"/>
                <a:gd name="T30" fmla="*/ 0 w 13"/>
                <a:gd name="T31" fmla="*/ 2147483647 h 28"/>
                <a:gd name="T32" fmla="*/ 0 w 13"/>
                <a:gd name="T33" fmla="*/ 2147483647 h 28"/>
                <a:gd name="T34" fmla="*/ 0 w 13"/>
                <a:gd name="T35" fmla="*/ 2147483647 h 28"/>
                <a:gd name="T36" fmla="*/ 0 w 13"/>
                <a:gd name="T37" fmla="*/ 2147483647 h 28"/>
                <a:gd name="T38" fmla="*/ 0 w 13"/>
                <a:gd name="T39" fmla="*/ 2147483647 h 28"/>
                <a:gd name="T40" fmla="*/ 0 w 13"/>
                <a:gd name="T41" fmla="*/ 2147483647 h 28"/>
                <a:gd name="T42" fmla="*/ 0 w 13"/>
                <a:gd name="T43" fmla="*/ 2147483647 h 28"/>
                <a:gd name="T44" fmla="*/ 2147483647 w 13"/>
                <a:gd name="T45" fmla="*/ 2147483647 h 28"/>
                <a:gd name="T46" fmla="*/ 2147483647 w 13"/>
                <a:gd name="T47" fmla="*/ 2147483647 h 28"/>
                <a:gd name="T48" fmla="*/ 2147483647 w 13"/>
                <a:gd name="T49" fmla="*/ 2147483647 h 28"/>
                <a:gd name="T50" fmla="*/ 2147483647 w 13"/>
                <a:gd name="T51" fmla="*/ 2147483647 h 28"/>
                <a:gd name="T52" fmla="*/ 2147483647 w 13"/>
                <a:gd name="T53" fmla="*/ 2147483647 h 28"/>
                <a:gd name="T54" fmla="*/ 2147483647 w 13"/>
                <a:gd name="T55" fmla="*/ 2147483647 h 28"/>
                <a:gd name="T56" fmla="*/ 2147483647 w 13"/>
                <a:gd name="T57" fmla="*/ 2147483647 h 28"/>
                <a:gd name="T58" fmla="*/ 2147483647 w 13"/>
                <a:gd name="T59" fmla="*/ 2147483647 h 2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"/>
                <a:gd name="T91" fmla="*/ 0 h 28"/>
                <a:gd name="T92" fmla="*/ 13 w 13"/>
                <a:gd name="T93" fmla="*/ 28 h 2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" h="28">
                  <a:moveTo>
                    <a:pt x="6" y="14"/>
                  </a:moveTo>
                  <a:lnTo>
                    <a:pt x="6" y="14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6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9" name="Freeform 307"/>
            <p:cNvSpPr>
              <a:spLocks/>
            </p:cNvSpPr>
            <p:nvPr/>
          </p:nvSpPr>
          <p:spPr bwMode="auto">
            <a:xfrm>
              <a:off x="2963863" y="5176838"/>
              <a:ext cx="428625" cy="261937"/>
            </a:xfrm>
            <a:custGeom>
              <a:avLst/>
              <a:gdLst>
                <a:gd name="T0" fmla="*/ 2147483647 w 266"/>
                <a:gd name="T1" fmla="*/ 2147483647 h 147"/>
                <a:gd name="T2" fmla="*/ 2147483647 w 266"/>
                <a:gd name="T3" fmla="*/ 2147483647 h 147"/>
                <a:gd name="T4" fmla="*/ 2147483647 w 266"/>
                <a:gd name="T5" fmla="*/ 2147483647 h 147"/>
                <a:gd name="T6" fmla="*/ 2147483647 w 266"/>
                <a:gd name="T7" fmla="*/ 2147483647 h 147"/>
                <a:gd name="T8" fmla="*/ 2147483647 w 266"/>
                <a:gd name="T9" fmla="*/ 2147483647 h 147"/>
                <a:gd name="T10" fmla="*/ 0 w 266"/>
                <a:gd name="T11" fmla="*/ 2147483647 h 147"/>
                <a:gd name="T12" fmla="*/ 0 w 266"/>
                <a:gd name="T13" fmla="*/ 0 h 147"/>
                <a:gd name="T14" fmla="*/ 2147483647 w 266"/>
                <a:gd name="T15" fmla="*/ 0 h 147"/>
                <a:gd name="T16" fmla="*/ 2147483647 w 266"/>
                <a:gd name="T17" fmla="*/ 2147483647 h 147"/>
                <a:gd name="T18" fmla="*/ 2147483647 w 266"/>
                <a:gd name="T19" fmla="*/ 2147483647 h 147"/>
                <a:gd name="T20" fmla="*/ 2147483647 w 266"/>
                <a:gd name="T21" fmla="*/ 2147483647 h 147"/>
                <a:gd name="T22" fmla="*/ 2147483647 w 266"/>
                <a:gd name="T23" fmla="*/ 2147483647 h 147"/>
                <a:gd name="T24" fmla="*/ 2147483647 w 266"/>
                <a:gd name="T25" fmla="*/ 2147483647 h 147"/>
                <a:gd name="T26" fmla="*/ 2147483647 w 266"/>
                <a:gd name="T27" fmla="*/ 2147483647 h 147"/>
                <a:gd name="T28" fmla="*/ 2147483647 w 266"/>
                <a:gd name="T29" fmla="*/ 2147483647 h 147"/>
                <a:gd name="T30" fmla="*/ 2147483647 w 266"/>
                <a:gd name="T31" fmla="*/ 2147483647 h 147"/>
                <a:gd name="T32" fmla="*/ 2147483647 w 266"/>
                <a:gd name="T33" fmla="*/ 2147483647 h 147"/>
                <a:gd name="T34" fmla="*/ 2147483647 w 266"/>
                <a:gd name="T35" fmla="*/ 2147483647 h 147"/>
                <a:gd name="T36" fmla="*/ 2147483647 w 266"/>
                <a:gd name="T37" fmla="*/ 2147483647 h 147"/>
                <a:gd name="T38" fmla="*/ 2147483647 w 266"/>
                <a:gd name="T39" fmla="*/ 2147483647 h 147"/>
                <a:gd name="T40" fmla="*/ 2147483647 w 266"/>
                <a:gd name="T41" fmla="*/ 2147483647 h 147"/>
                <a:gd name="T42" fmla="*/ 2147483647 w 266"/>
                <a:gd name="T43" fmla="*/ 2147483647 h 147"/>
                <a:gd name="T44" fmla="*/ 2147483647 w 266"/>
                <a:gd name="T45" fmla="*/ 2147483647 h 147"/>
                <a:gd name="T46" fmla="*/ 2147483647 w 266"/>
                <a:gd name="T47" fmla="*/ 2147483647 h 147"/>
                <a:gd name="T48" fmla="*/ 2147483647 w 266"/>
                <a:gd name="T49" fmla="*/ 2147483647 h 147"/>
                <a:gd name="T50" fmla="*/ 2147483647 w 266"/>
                <a:gd name="T51" fmla="*/ 2147483647 h 147"/>
                <a:gd name="T52" fmla="*/ 2147483647 w 266"/>
                <a:gd name="T53" fmla="*/ 2147483647 h 147"/>
                <a:gd name="T54" fmla="*/ 2147483647 w 266"/>
                <a:gd name="T55" fmla="*/ 2147483647 h 147"/>
                <a:gd name="T56" fmla="*/ 2147483647 w 266"/>
                <a:gd name="T57" fmla="*/ 2147483647 h 147"/>
                <a:gd name="T58" fmla="*/ 2147483647 w 266"/>
                <a:gd name="T59" fmla="*/ 2147483647 h 147"/>
                <a:gd name="T60" fmla="*/ 2147483647 w 266"/>
                <a:gd name="T61" fmla="*/ 2147483647 h 147"/>
                <a:gd name="T62" fmla="*/ 2147483647 w 266"/>
                <a:gd name="T63" fmla="*/ 2147483647 h 147"/>
                <a:gd name="T64" fmla="*/ 2147483647 w 266"/>
                <a:gd name="T65" fmla="*/ 2147483647 h 147"/>
                <a:gd name="T66" fmla="*/ 2147483647 w 266"/>
                <a:gd name="T67" fmla="*/ 2147483647 h 147"/>
                <a:gd name="T68" fmla="*/ 2147483647 w 266"/>
                <a:gd name="T69" fmla="*/ 2147483647 h 147"/>
                <a:gd name="T70" fmla="*/ 2147483647 w 266"/>
                <a:gd name="T71" fmla="*/ 2147483647 h 147"/>
                <a:gd name="T72" fmla="*/ 2147483647 w 266"/>
                <a:gd name="T73" fmla="*/ 2147483647 h 147"/>
                <a:gd name="T74" fmla="*/ 2147483647 w 266"/>
                <a:gd name="T75" fmla="*/ 2147483647 h 147"/>
                <a:gd name="T76" fmla="*/ 2147483647 w 266"/>
                <a:gd name="T77" fmla="*/ 2147483647 h 147"/>
                <a:gd name="T78" fmla="*/ 2147483647 w 266"/>
                <a:gd name="T79" fmla="*/ 2147483647 h 147"/>
                <a:gd name="T80" fmla="*/ 2147483647 w 266"/>
                <a:gd name="T81" fmla="*/ 2147483647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147"/>
                <a:gd name="T125" fmla="*/ 266 w 266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147">
                  <a:moveTo>
                    <a:pt x="246" y="147"/>
                  </a:moveTo>
                  <a:lnTo>
                    <a:pt x="129" y="147"/>
                  </a:lnTo>
                  <a:lnTo>
                    <a:pt x="124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16"/>
                  </a:lnTo>
                  <a:lnTo>
                    <a:pt x="259" y="8"/>
                  </a:lnTo>
                  <a:lnTo>
                    <a:pt x="253" y="8"/>
                  </a:lnTo>
                  <a:lnTo>
                    <a:pt x="246" y="8"/>
                  </a:lnTo>
                  <a:lnTo>
                    <a:pt x="246" y="16"/>
                  </a:lnTo>
                  <a:lnTo>
                    <a:pt x="253" y="16"/>
                  </a:lnTo>
                  <a:lnTo>
                    <a:pt x="259" y="16"/>
                  </a:lnTo>
                  <a:lnTo>
                    <a:pt x="266" y="16"/>
                  </a:lnTo>
                  <a:lnTo>
                    <a:pt x="266" y="147"/>
                  </a:lnTo>
                  <a:lnTo>
                    <a:pt x="259" y="139"/>
                  </a:lnTo>
                  <a:lnTo>
                    <a:pt x="259" y="132"/>
                  </a:lnTo>
                  <a:lnTo>
                    <a:pt x="253" y="132"/>
                  </a:lnTo>
                  <a:lnTo>
                    <a:pt x="246" y="132"/>
                  </a:lnTo>
                  <a:lnTo>
                    <a:pt x="239" y="132"/>
                  </a:lnTo>
                  <a:lnTo>
                    <a:pt x="239" y="125"/>
                  </a:lnTo>
                  <a:lnTo>
                    <a:pt x="234" y="125"/>
                  </a:lnTo>
                  <a:lnTo>
                    <a:pt x="239" y="132"/>
                  </a:lnTo>
                  <a:lnTo>
                    <a:pt x="239" y="139"/>
                  </a:lnTo>
                  <a:lnTo>
                    <a:pt x="246" y="139"/>
                  </a:lnTo>
                  <a:lnTo>
                    <a:pt x="253" y="139"/>
                  </a:lnTo>
                  <a:lnTo>
                    <a:pt x="246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0" name="Freeform 308"/>
            <p:cNvSpPr>
              <a:spLocks noEditPoints="1"/>
            </p:cNvSpPr>
            <p:nvPr/>
          </p:nvSpPr>
          <p:spPr bwMode="auto">
            <a:xfrm>
              <a:off x="2546350" y="5176838"/>
              <a:ext cx="417513" cy="261937"/>
            </a:xfrm>
            <a:custGeom>
              <a:avLst/>
              <a:gdLst>
                <a:gd name="T0" fmla="*/ 2147483647 w 260"/>
                <a:gd name="T1" fmla="*/ 2147483647 h 147"/>
                <a:gd name="T2" fmla="*/ 2147483647 w 260"/>
                <a:gd name="T3" fmla="*/ 2147483647 h 147"/>
                <a:gd name="T4" fmla="*/ 2147483647 w 260"/>
                <a:gd name="T5" fmla="*/ 2147483647 h 147"/>
                <a:gd name="T6" fmla="*/ 2147483647 w 260"/>
                <a:gd name="T7" fmla="*/ 2147483647 h 147"/>
                <a:gd name="T8" fmla="*/ 2147483647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0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2147483647 h 147"/>
                <a:gd name="T42" fmla="*/ 2147483647 w 260"/>
                <a:gd name="T43" fmla="*/ 2147483647 h 147"/>
                <a:gd name="T44" fmla="*/ 2147483647 w 260"/>
                <a:gd name="T45" fmla="*/ 2147483647 h 147"/>
                <a:gd name="T46" fmla="*/ 2147483647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2147483647 w 260"/>
                <a:gd name="T67" fmla="*/ 2147483647 h 147"/>
                <a:gd name="T68" fmla="*/ 2147483647 w 260"/>
                <a:gd name="T69" fmla="*/ 2147483647 h 147"/>
                <a:gd name="T70" fmla="*/ 0 w 260"/>
                <a:gd name="T71" fmla="*/ 2147483647 h 147"/>
                <a:gd name="T72" fmla="*/ 2147483647 w 260"/>
                <a:gd name="T73" fmla="*/ 0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2147483647 h 147"/>
                <a:gd name="T98" fmla="*/ 2147483647 w 260"/>
                <a:gd name="T99" fmla="*/ 2147483647 h 147"/>
                <a:gd name="T100" fmla="*/ 2147483647 w 260"/>
                <a:gd name="T101" fmla="*/ 2147483647 h 1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147"/>
                <a:gd name="T155" fmla="*/ 260 w 260"/>
                <a:gd name="T156" fmla="*/ 147 h 1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147">
                  <a:moveTo>
                    <a:pt x="85" y="30"/>
                  </a:moveTo>
                  <a:lnTo>
                    <a:pt x="92" y="30"/>
                  </a:lnTo>
                  <a:lnTo>
                    <a:pt x="98" y="30"/>
                  </a:lnTo>
                  <a:lnTo>
                    <a:pt x="105" y="22"/>
                  </a:lnTo>
                  <a:lnTo>
                    <a:pt x="111" y="16"/>
                  </a:lnTo>
                  <a:lnTo>
                    <a:pt x="117" y="16"/>
                  </a:lnTo>
                  <a:lnTo>
                    <a:pt x="124" y="16"/>
                  </a:lnTo>
                  <a:lnTo>
                    <a:pt x="124" y="8"/>
                  </a:lnTo>
                  <a:lnTo>
                    <a:pt x="117" y="8"/>
                  </a:lnTo>
                  <a:lnTo>
                    <a:pt x="111" y="8"/>
                  </a:lnTo>
                  <a:lnTo>
                    <a:pt x="105" y="0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98" y="16"/>
                  </a:lnTo>
                  <a:lnTo>
                    <a:pt x="98" y="8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85" y="8"/>
                  </a:lnTo>
                  <a:lnTo>
                    <a:pt x="85" y="16"/>
                  </a:lnTo>
                  <a:lnTo>
                    <a:pt x="85" y="22"/>
                  </a:lnTo>
                  <a:lnTo>
                    <a:pt x="78" y="22"/>
                  </a:lnTo>
                  <a:lnTo>
                    <a:pt x="85" y="30"/>
                  </a:lnTo>
                  <a:close/>
                  <a:moveTo>
                    <a:pt x="59" y="30"/>
                  </a:moveTo>
                  <a:lnTo>
                    <a:pt x="66" y="30"/>
                  </a:lnTo>
                  <a:lnTo>
                    <a:pt x="66" y="22"/>
                  </a:lnTo>
                  <a:lnTo>
                    <a:pt x="59" y="22"/>
                  </a:lnTo>
                  <a:lnTo>
                    <a:pt x="59" y="30"/>
                  </a:lnTo>
                  <a:close/>
                  <a:moveTo>
                    <a:pt x="72" y="38"/>
                  </a:moveTo>
                  <a:lnTo>
                    <a:pt x="72" y="30"/>
                  </a:lnTo>
                  <a:lnTo>
                    <a:pt x="72" y="38"/>
                  </a:lnTo>
                  <a:close/>
                  <a:moveTo>
                    <a:pt x="208" y="117"/>
                  </a:moveTo>
                  <a:lnTo>
                    <a:pt x="215" y="125"/>
                  </a:lnTo>
                  <a:lnTo>
                    <a:pt x="222" y="125"/>
                  </a:lnTo>
                  <a:lnTo>
                    <a:pt x="222" y="117"/>
                  </a:lnTo>
                  <a:lnTo>
                    <a:pt x="215" y="117"/>
                  </a:lnTo>
                  <a:lnTo>
                    <a:pt x="215" y="110"/>
                  </a:lnTo>
                  <a:lnTo>
                    <a:pt x="208" y="117"/>
                  </a:lnTo>
                  <a:close/>
                  <a:moveTo>
                    <a:pt x="105" y="147"/>
                  </a:moveTo>
                  <a:lnTo>
                    <a:pt x="59" y="147"/>
                  </a:lnTo>
                  <a:lnTo>
                    <a:pt x="66" y="147"/>
                  </a:lnTo>
                  <a:lnTo>
                    <a:pt x="66" y="139"/>
                  </a:lnTo>
                  <a:lnTo>
                    <a:pt x="72" y="139"/>
                  </a:lnTo>
                  <a:lnTo>
                    <a:pt x="72" y="132"/>
                  </a:lnTo>
                  <a:lnTo>
                    <a:pt x="72" y="125"/>
                  </a:lnTo>
                  <a:lnTo>
                    <a:pt x="66" y="125"/>
                  </a:lnTo>
                  <a:lnTo>
                    <a:pt x="72" y="125"/>
                  </a:lnTo>
                  <a:lnTo>
                    <a:pt x="72" y="117"/>
                  </a:lnTo>
                  <a:lnTo>
                    <a:pt x="72" y="110"/>
                  </a:lnTo>
                  <a:lnTo>
                    <a:pt x="78" y="110"/>
                  </a:lnTo>
                  <a:lnTo>
                    <a:pt x="78" y="103"/>
                  </a:lnTo>
                  <a:lnTo>
                    <a:pt x="72" y="103"/>
                  </a:lnTo>
                  <a:lnTo>
                    <a:pt x="72" y="110"/>
                  </a:lnTo>
                  <a:lnTo>
                    <a:pt x="66" y="110"/>
                  </a:lnTo>
                  <a:lnTo>
                    <a:pt x="59" y="110"/>
                  </a:lnTo>
                  <a:lnTo>
                    <a:pt x="59" y="103"/>
                  </a:lnTo>
                  <a:lnTo>
                    <a:pt x="53" y="110"/>
                  </a:lnTo>
                  <a:lnTo>
                    <a:pt x="46" y="110"/>
                  </a:lnTo>
                  <a:lnTo>
                    <a:pt x="39" y="117"/>
                  </a:lnTo>
                  <a:lnTo>
                    <a:pt x="39" y="125"/>
                  </a:lnTo>
                  <a:lnTo>
                    <a:pt x="33" y="125"/>
                  </a:lnTo>
                  <a:lnTo>
                    <a:pt x="33" y="132"/>
                  </a:lnTo>
                  <a:lnTo>
                    <a:pt x="27" y="132"/>
                  </a:lnTo>
                  <a:lnTo>
                    <a:pt x="27" y="139"/>
                  </a:lnTo>
                  <a:lnTo>
                    <a:pt x="27" y="147"/>
                  </a:lnTo>
                  <a:lnTo>
                    <a:pt x="33" y="147"/>
                  </a:lnTo>
                  <a:lnTo>
                    <a:pt x="20" y="147"/>
                  </a:lnTo>
                  <a:lnTo>
                    <a:pt x="20" y="139"/>
                  </a:lnTo>
                  <a:lnTo>
                    <a:pt x="20" y="132"/>
                  </a:lnTo>
                  <a:lnTo>
                    <a:pt x="20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7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2"/>
                  </a:lnTo>
                  <a:lnTo>
                    <a:pt x="156" y="125"/>
                  </a:lnTo>
                  <a:lnTo>
                    <a:pt x="156" y="117"/>
                  </a:lnTo>
                  <a:lnTo>
                    <a:pt x="156" y="110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9" y="96"/>
                  </a:lnTo>
                  <a:lnTo>
                    <a:pt x="144" y="96"/>
                  </a:lnTo>
                  <a:lnTo>
                    <a:pt x="144" y="88"/>
                  </a:lnTo>
                  <a:lnTo>
                    <a:pt x="137" y="88"/>
                  </a:lnTo>
                  <a:lnTo>
                    <a:pt x="130" y="96"/>
                  </a:lnTo>
                  <a:lnTo>
                    <a:pt x="124" y="96"/>
                  </a:lnTo>
                  <a:lnTo>
                    <a:pt x="124" y="103"/>
                  </a:lnTo>
                  <a:lnTo>
                    <a:pt x="117" y="110"/>
                  </a:lnTo>
                  <a:lnTo>
                    <a:pt x="111" y="110"/>
                  </a:lnTo>
                  <a:lnTo>
                    <a:pt x="105" y="110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9"/>
                  </a:lnTo>
                  <a:lnTo>
                    <a:pt x="98" y="147"/>
                  </a:lnTo>
                  <a:lnTo>
                    <a:pt x="105" y="147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1" name="Freeform 309"/>
            <p:cNvSpPr>
              <a:spLocks/>
            </p:cNvSpPr>
            <p:nvPr/>
          </p:nvSpPr>
          <p:spPr bwMode="auto">
            <a:xfrm>
              <a:off x="2671763" y="5176838"/>
              <a:ext cx="73025" cy="53975"/>
            </a:xfrm>
            <a:custGeom>
              <a:avLst/>
              <a:gdLst>
                <a:gd name="T0" fmla="*/ 2147483647 w 46"/>
                <a:gd name="T1" fmla="*/ 2147483647 h 30"/>
                <a:gd name="T2" fmla="*/ 2147483647 w 46"/>
                <a:gd name="T3" fmla="*/ 2147483647 h 30"/>
                <a:gd name="T4" fmla="*/ 2147483647 w 46"/>
                <a:gd name="T5" fmla="*/ 2147483647 h 30"/>
                <a:gd name="T6" fmla="*/ 2147483647 w 46"/>
                <a:gd name="T7" fmla="*/ 2147483647 h 30"/>
                <a:gd name="T8" fmla="*/ 2147483647 w 46"/>
                <a:gd name="T9" fmla="*/ 2147483647 h 30"/>
                <a:gd name="T10" fmla="*/ 2147483647 w 46"/>
                <a:gd name="T11" fmla="*/ 2147483647 h 30"/>
                <a:gd name="T12" fmla="*/ 2147483647 w 46"/>
                <a:gd name="T13" fmla="*/ 2147483647 h 30"/>
                <a:gd name="T14" fmla="*/ 2147483647 w 46"/>
                <a:gd name="T15" fmla="*/ 2147483647 h 30"/>
                <a:gd name="T16" fmla="*/ 2147483647 w 46"/>
                <a:gd name="T17" fmla="*/ 2147483647 h 30"/>
                <a:gd name="T18" fmla="*/ 2147483647 w 46"/>
                <a:gd name="T19" fmla="*/ 2147483647 h 30"/>
                <a:gd name="T20" fmla="*/ 2147483647 w 46"/>
                <a:gd name="T21" fmla="*/ 2147483647 h 30"/>
                <a:gd name="T22" fmla="*/ 2147483647 w 46"/>
                <a:gd name="T23" fmla="*/ 2147483647 h 30"/>
                <a:gd name="T24" fmla="*/ 2147483647 w 46"/>
                <a:gd name="T25" fmla="*/ 2147483647 h 30"/>
                <a:gd name="T26" fmla="*/ 2147483647 w 46"/>
                <a:gd name="T27" fmla="*/ 2147483647 h 30"/>
                <a:gd name="T28" fmla="*/ 2147483647 w 46"/>
                <a:gd name="T29" fmla="*/ 2147483647 h 30"/>
                <a:gd name="T30" fmla="*/ 2147483647 w 46"/>
                <a:gd name="T31" fmla="*/ 2147483647 h 30"/>
                <a:gd name="T32" fmla="*/ 2147483647 w 46"/>
                <a:gd name="T33" fmla="*/ 2147483647 h 30"/>
                <a:gd name="T34" fmla="*/ 2147483647 w 46"/>
                <a:gd name="T35" fmla="*/ 2147483647 h 30"/>
                <a:gd name="T36" fmla="*/ 2147483647 w 46"/>
                <a:gd name="T37" fmla="*/ 2147483647 h 30"/>
                <a:gd name="T38" fmla="*/ 2147483647 w 46"/>
                <a:gd name="T39" fmla="*/ 2147483647 h 30"/>
                <a:gd name="T40" fmla="*/ 2147483647 w 46"/>
                <a:gd name="T41" fmla="*/ 2147483647 h 30"/>
                <a:gd name="T42" fmla="*/ 2147483647 w 46"/>
                <a:gd name="T43" fmla="*/ 2147483647 h 30"/>
                <a:gd name="T44" fmla="*/ 2147483647 w 46"/>
                <a:gd name="T45" fmla="*/ 0 h 30"/>
                <a:gd name="T46" fmla="*/ 2147483647 w 46"/>
                <a:gd name="T47" fmla="*/ 0 h 30"/>
                <a:gd name="T48" fmla="*/ 2147483647 w 46"/>
                <a:gd name="T49" fmla="*/ 0 h 30"/>
                <a:gd name="T50" fmla="*/ 2147483647 w 46"/>
                <a:gd name="T51" fmla="*/ 2147483647 h 30"/>
                <a:gd name="T52" fmla="*/ 2147483647 w 46"/>
                <a:gd name="T53" fmla="*/ 2147483647 h 30"/>
                <a:gd name="T54" fmla="*/ 2147483647 w 46"/>
                <a:gd name="T55" fmla="*/ 2147483647 h 30"/>
                <a:gd name="T56" fmla="*/ 2147483647 w 46"/>
                <a:gd name="T57" fmla="*/ 2147483647 h 30"/>
                <a:gd name="T58" fmla="*/ 2147483647 w 46"/>
                <a:gd name="T59" fmla="*/ 2147483647 h 30"/>
                <a:gd name="T60" fmla="*/ 2147483647 w 46"/>
                <a:gd name="T61" fmla="*/ 2147483647 h 30"/>
                <a:gd name="T62" fmla="*/ 2147483647 w 46"/>
                <a:gd name="T63" fmla="*/ 0 h 30"/>
                <a:gd name="T64" fmla="*/ 2147483647 w 46"/>
                <a:gd name="T65" fmla="*/ 0 h 30"/>
                <a:gd name="T66" fmla="*/ 2147483647 w 46"/>
                <a:gd name="T67" fmla="*/ 0 h 30"/>
                <a:gd name="T68" fmla="*/ 2147483647 w 46"/>
                <a:gd name="T69" fmla="*/ 0 h 30"/>
                <a:gd name="T70" fmla="*/ 2147483647 w 46"/>
                <a:gd name="T71" fmla="*/ 0 h 30"/>
                <a:gd name="T72" fmla="*/ 2147483647 w 46"/>
                <a:gd name="T73" fmla="*/ 2147483647 h 30"/>
                <a:gd name="T74" fmla="*/ 2147483647 w 46"/>
                <a:gd name="T75" fmla="*/ 2147483647 h 30"/>
                <a:gd name="T76" fmla="*/ 2147483647 w 46"/>
                <a:gd name="T77" fmla="*/ 2147483647 h 30"/>
                <a:gd name="T78" fmla="*/ 2147483647 w 46"/>
                <a:gd name="T79" fmla="*/ 2147483647 h 30"/>
                <a:gd name="T80" fmla="*/ 2147483647 w 46"/>
                <a:gd name="T81" fmla="*/ 2147483647 h 30"/>
                <a:gd name="T82" fmla="*/ 2147483647 w 46"/>
                <a:gd name="T83" fmla="*/ 2147483647 h 30"/>
                <a:gd name="T84" fmla="*/ 0 w 46"/>
                <a:gd name="T85" fmla="*/ 2147483647 h 30"/>
                <a:gd name="T86" fmla="*/ 0 w 46"/>
                <a:gd name="T87" fmla="*/ 2147483647 h 30"/>
                <a:gd name="T88" fmla="*/ 2147483647 w 46"/>
                <a:gd name="T89" fmla="*/ 2147483647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6"/>
                <a:gd name="T136" fmla="*/ 0 h 30"/>
                <a:gd name="T137" fmla="*/ 46 w 46"/>
                <a:gd name="T138" fmla="*/ 30 h 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6" h="30">
                  <a:moveTo>
                    <a:pt x="7" y="30"/>
                  </a:moveTo>
                  <a:lnTo>
                    <a:pt x="7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7" y="22"/>
                  </a:lnTo>
                  <a:lnTo>
                    <a:pt x="33" y="16"/>
                  </a:lnTo>
                  <a:lnTo>
                    <a:pt x="39" y="16"/>
                  </a:lnTo>
                  <a:lnTo>
                    <a:pt x="46" y="16"/>
                  </a:lnTo>
                  <a:lnTo>
                    <a:pt x="46" y="8"/>
                  </a:lnTo>
                  <a:lnTo>
                    <a:pt x="39" y="8"/>
                  </a:lnTo>
                  <a:lnTo>
                    <a:pt x="33" y="8"/>
                  </a:lnTo>
                  <a:lnTo>
                    <a:pt x="27" y="0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0" y="16"/>
                  </a:lnTo>
                  <a:lnTo>
                    <a:pt x="20" y="8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7" y="3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2" name="Freeform 310"/>
            <p:cNvSpPr>
              <a:spLocks/>
            </p:cNvSpPr>
            <p:nvPr/>
          </p:nvSpPr>
          <p:spPr bwMode="auto">
            <a:xfrm>
              <a:off x="2640013" y="5216525"/>
              <a:ext cx="12700" cy="14288"/>
            </a:xfrm>
            <a:custGeom>
              <a:avLst/>
              <a:gdLst>
                <a:gd name="T0" fmla="*/ 0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2147483647 h 8"/>
                <a:gd name="T14" fmla="*/ 0 w 7"/>
                <a:gd name="T15" fmla="*/ 2147483647 h 8"/>
                <a:gd name="T16" fmla="*/ 0 w 7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8"/>
                <a:gd name="T29" fmla="*/ 7 w 7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8">
                  <a:moveTo>
                    <a:pt x="0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3" name="Freeform 311"/>
            <p:cNvSpPr>
              <a:spLocks/>
            </p:cNvSpPr>
            <p:nvPr/>
          </p:nvSpPr>
          <p:spPr bwMode="auto">
            <a:xfrm>
              <a:off x="2662238" y="5230813"/>
              <a:ext cx="1587" cy="14287"/>
            </a:xfrm>
            <a:custGeom>
              <a:avLst/>
              <a:gdLst>
                <a:gd name="T0" fmla="*/ 0 w 1407"/>
                <a:gd name="T1" fmla="*/ 2147483647 h 8"/>
                <a:gd name="T2" fmla="*/ 0 w 1407"/>
                <a:gd name="T3" fmla="*/ 2147483647 h 8"/>
                <a:gd name="T4" fmla="*/ 0 w 1407"/>
                <a:gd name="T5" fmla="*/ 0 h 8"/>
                <a:gd name="T6" fmla="*/ 0 w 140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7"/>
                <a:gd name="T13" fmla="*/ 0 h 8"/>
                <a:gd name="T14" fmla="*/ 1407 w 140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7"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4" name="Freeform 312"/>
            <p:cNvSpPr>
              <a:spLocks/>
            </p:cNvSpPr>
            <p:nvPr/>
          </p:nvSpPr>
          <p:spPr bwMode="auto">
            <a:xfrm>
              <a:off x="2879725" y="5372100"/>
              <a:ext cx="23813" cy="26988"/>
            </a:xfrm>
            <a:custGeom>
              <a:avLst/>
              <a:gdLst>
                <a:gd name="T0" fmla="*/ 0 w 14"/>
                <a:gd name="T1" fmla="*/ 2147483647 h 15"/>
                <a:gd name="T2" fmla="*/ 0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0 h 15"/>
                <a:gd name="T18" fmla="*/ 2147483647 w 14"/>
                <a:gd name="T19" fmla="*/ 0 h 15"/>
                <a:gd name="T20" fmla="*/ 2147483647 w 14"/>
                <a:gd name="T21" fmla="*/ 0 h 15"/>
                <a:gd name="T22" fmla="*/ 0 w 14"/>
                <a:gd name="T23" fmla="*/ 2147483647 h 15"/>
                <a:gd name="T24" fmla="*/ 0 w 1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5"/>
                <a:gd name="T41" fmla="*/ 14 w 1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5">
                  <a:moveTo>
                    <a:pt x="0" y="7"/>
                  </a:moveTo>
                  <a:lnTo>
                    <a:pt x="0" y="7"/>
                  </a:lnTo>
                  <a:lnTo>
                    <a:pt x="7" y="15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5" name="Freeform 313"/>
            <p:cNvSpPr>
              <a:spLocks/>
            </p:cNvSpPr>
            <p:nvPr/>
          </p:nvSpPr>
          <p:spPr bwMode="auto">
            <a:xfrm>
              <a:off x="2546350" y="5176838"/>
              <a:ext cx="417513" cy="261937"/>
            </a:xfrm>
            <a:custGeom>
              <a:avLst/>
              <a:gdLst>
                <a:gd name="T0" fmla="*/ 2147483647 w 260"/>
                <a:gd name="T1" fmla="*/ 2147483647 h 147"/>
                <a:gd name="T2" fmla="*/ 2147483647 w 260"/>
                <a:gd name="T3" fmla="*/ 2147483647 h 147"/>
                <a:gd name="T4" fmla="*/ 2147483647 w 260"/>
                <a:gd name="T5" fmla="*/ 2147483647 h 147"/>
                <a:gd name="T6" fmla="*/ 2147483647 w 260"/>
                <a:gd name="T7" fmla="*/ 2147483647 h 147"/>
                <a:gd name="T8" fmla="*/ 2147483647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2147483647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2147483647 h 147"/>
                <a:gd name="T42" fmla="*/ 2147483647 w 260"/>
                <a:gd name="T43" fmla="*/ 2147483647 h 147"/>
                <a:gd name="T44" fmla="*/ 2147483647 w 260"/>
                <a:gd name="T45" fmla="*/ 2147483647 h 147"/>
                <a:gd name="T46" fmla="*/ 2147483647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0 w 260"/>
                <a:gd name="T67" fmla="*/ 2147483647 h 147"/>
                <a:gd name="T68" fmla="*/ 2147483647 w 260"/>
                <a:gd name="T69" fmla="*/ 0 h 147"/>
                <a:gd name="T70" fmla="*/ 2147483647 w 260"/>
                <a:gd name="T71" fmla="*/ 2147483647 h 147"/>
                <a:gd name="T72" fmla="*/ 2147483647 w 260"/>
                <a:gd name="T73" fmla="*/ 2147483647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2147483647 h 147"/>
                <a:gd name="T98" fmla="*/ 2147483647 w 260"/>
                <a:gd name="T99" fmla="*/ 2147483647 h 147"/>
                <a:gd name="T100" fmla="*/ 2147483647 w 260"/>
                <a:gd name="T101" fmla="*/ 2147483647 h 147"/>
                <a:gd name="T102" fmla="*/ 2147483647 w 260"/>
                <a:gd name="T103" fmla="*/ 2147483647 h 147"/>
                <a:gd name="T104" fmla="*/ 2147483647 w 260"/>
                <a:gd name="T105" fmla="*/ 2147483647 h 147"/>
                <a:gd name="T106" fmla="*/ 2147483647 w 260"/>
                <a:gd name="T107" fmla="*/ 2147483647 h 147"/>
                <a:gd name="T108" fmla="*/ 2147483647 w 260"/>
                <a:gd name="T109" fmla="*/ 2147483647 h 147"/>
                <a:gd name="T110" fmla="*/ 2147483647 w 260"/>
                <a:gd name="T111" fmla="*/ 2147483647 h 147"/>
                <a:gd name="T112" fmla="*/ 2147483647 w 260"/>
                <a:gd name="T113" fmla="*/ 2147483647 h 147"/>
                <a:gd name="T114" fmla="*/ 2147483647 w 260"/>
                <a:gd name="T115" fmla="*/ 2147483647 h 147"/>
                <a:gd name="T116" fmla="*/ 2147483647 w 260"/>
                <a:gd name="T117" fmla="*/ 2147483647 h 147"/>
                <a:gd name="T118" fmla="*/ 2147483647 w 260"/>
                <a:gd name="T119" fmla="*/ 2147483647 h 14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147"/>
                <a:gd name="T182" fmla="*/ 260 w 260"/>
                <a:gd name="T183" fmla="*/ 147 h 14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147">
                  <a:moveTo>
                    <a:pt x="105" y="147"/>
                  </a:moveTo>
                  <a:lnTo>
                    <a:pt x="59" y="147"/>
                  </a:lnTo>
                  <a:lnTo>
                    <a:pt x="66" y="147"/>
                  </a:lnTo>
                  <a:lnTo>
                    <a:pt x="66" y="139"/>
                  </a:lnTo>
                  <a:lnTo>
                    <a:pt x="72" y="139"/>
                  </a:lnTo>
                  <a:lnTo>
                    <a:pt x="72" y="132"/>
                  </a:lnTo>
                  <a:lnTo>
                    <a:pt x="72" y="125"/>
                  </a:lnTo>
                  <a:lnTo>
                    <a:pt x="66" y="125"/>
                  </a:lnTo>
                  <a:lnTo>
                    <a:pt x="72" y="125"/>
                  </a:lnTo>
                  <a:lnTo>
                    <a:pt x="72" y="117"/>
                  </a:lnTo>
                  <a:lnTo>
                    <a:pt x="72" y="110"/>
                  </a:lnTo>
                  <a:lnTo>
                    <a:pt x="78" y="110"/>
                  </a:lnTo>
                  <a:lnTo>
                    <a:pt x="78" y="103"/>
                  </a:lnTo>
                  <a:lnTo>
                    <a:pt x="72" y="103"/>
                  </a:lnTo>
                  <a:lnTo>
                    <a:pt x="72" y="110"/>
                  </a:lnTo>
                  <a:lnTo>
                    <a:pt x="66" y="110"/>
                  </a:lnTo>
                  <a:lnTo>
                    <a:pt x="59" y="110"/>
                  </a:lnTo>
                  <a:lnTo>
                    <a:pt x="59" y="103"/>
                  </a:lnTo>
                  <a:lnTo>
                    <a:pt x="53" y="110"/>
                  </a:lnTo>
                  <a:lnTo>
                    <a:pt x="46" y="110"/>
                  </a:lnTo>
                  <a:lnTo>
                    <a:pt x="39" y="117"/>
                  </a:lnTo>
                  <a:lnTo>
                    <a:pt x="39" y="125"/>
                  </a:lnTo>
                  <a:lnTo>
                    <a:pt x="33" y="125"/>
                  </a:lnTo>
                  <a:lnTo>
                    <a:pt x="33" y="132"/>
                  </a:lnTo>
                  <a:lnTo>
                    <a:pt x="27" y="132"/>
                  </a:lnTo>
                  <a:lnTo>
                    <a:pt x="27" y="139"/>
                  </a:lnTo>
                  <a:lnTo>
                    <a:pt x="27" y="147"/>
                  </a:lnTo>
                  <a:lnTo>
                    <a:pt x="33" y="147"/>
                  </a:lnTo>
                  <a:lnTo>
                    <a:pt x="20" y="147"/>
                  </a:lnTo>
                  <a:lnTo>
                    <a:pt x="20" y="139"/>
                  </a:lnTo>
                  <a:lnTo>
                    <a:pt x="20" y="132"/>
                  </a:lnTo>
                  <a:lnTo>
                    <a:pt x="20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7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2"/>
                  </a:lnTo>
                  <a:lnTo>
                    <a:pt x="156" y="125"/>
                  </a:lnTo>
                  <a:lnTo>
                    <a:pt x="156" y="117"/>
                  </a:lnTo>
                  <a:lnTo>
                    <a:pt x="156" y="110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9" y="96"/>
                  </a:lnTo>
                  <a:lnTo>
                    <a:pt x="144" y="96"/>
                  </a:lnTo>
                  <a:lnTo>
                    <a:pt x="144" y="88"/>
                  </a:lnTo>
                  <a:lnTo>
                    <a:pt x="137" y="88"/>
                  </a:lnTo>
                  <a:lnTo>
                    <a:pt x="130" y="96"/>
                  </a:lnTo>
                  <a:lnTo>
                    <a:pt x="124" y="96"/>
                  </a:lnTo>
                  <a:lnTo>
                    <a:pt x="124" y="103"/>
                  </a:lnTo>
                  <a:lnTo>
                    <a:pt x="117" y="110"/>
                  </a:lnTo>
                  <a:lnTo>
                    <a:pt x="111" y="110"/>
                  </a:lnTo>
                  <a:lnTo>
                    <a:pt x="105" y="110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9"/>
                  </a:lnTo>
                  <a:lnTo>
                    <a:pt x="98" y="147"/>
                  </a:lnTo>
                  <a:lnTo>
                    <a:pt x="105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6" name="Freeform 314"/>
            <p:cNvSpPr>
              <a:spLocks noEditPoints="1"/>
            </p:cNvSpPr>
            <p:nvPr/>
          </p:nvSpPr>
          <p:spPr bwMode="auto">
            <a:xfrm>
              <a:off x="2546350" y="5438775"/>
              <a:ext cx="417513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0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0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0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0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2147483647 w 260"/>
                <a:gd name="T119" fmla="*/ 0 h 145"/>
                <a:gd name="T120" fmla="*/ 0 w 260"/>
                <a:gd name="T121" fmla="*/ 0 h 145"/>
                <a:gd name="T122" fmla="*/ 2147483647 w 260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"/>
                <a:gd name="T187" fmla="*/ 0 h 145"/>
                <a:gd name="T188" fmla="*/ 260 w 260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" h="145">
                  <a:moveTo>
                    <a:pt x="156" y="21"/>
                  </a:moveTo>
                  <a:lnTo>
                    <a:pt x="163" y="21"/>
                  </a:lnTo>
                  <a:lnTo>
                    <a:pt x="163" y="14"/>
                  </a:lnTo>
                  <a:lnTo>
                    <a:pt x="156" y="14"/>
                  </a:lnTo>
                  <a:lnTo>
                    <a:pt x="156" y="21"/>
                  </a:lnTo>
                  <a:close/>
                  <a:moveTo>
                    <a:pt x="169" y="36"/>
                  </a:moveTo>
                  <a:lnTo>
                    <a:pt x="176" y="36"/>
                  </a:lnTo>
                  <a:lnTo>
                    <a:pt x="176" y="28"/>
                  </a:lnTo>
                  <a:lnTo>
                    <a:pt x="169" y="28"/>
                  </a:lnTo>
                  <a:lnTo>
                    <a:pt x="163" y="36"/>
                  </a:lnTo>
                  <a:lnTo>
                    <a:pt x="169" y="36"/>
                  </a:lnTo>
                  <a:close/>
                  <a:moveTo>
                    <a:pt x="137" y="42"/>
                  </a:moveTo>
                  <a:lnTo>
                    <a:pt x="144" y="42"/>
                  </a:lnTo>
                  <a:lnTo>
                    <a:pt x="137" y="36"/>
                  </a:lnTo>
                  <a:lnTo>
                    <a:pt x="130" y="36"/>
                  </a:lnTo>
                  <a:lnTo>
                    <a:pt x="137" y="42"/>
                  </a:lnTo>
                  <a:close/>
                  <a:moveTo>
                    <a:pt x="124" y="42"/>
                  </a:moveTo>
                  <a:lnTo>
                    <a:pt x="117" y="42"/>
                  </a:lnTo>
                  <a:lnTo>
                    <a:pt x="111" y="50"/>
                  </a:lnTo>
                  <a:lnTo>
                    <a:pt x="117" y="58"/>
                  </a:lnTo>
                  <a:lnTo>
                    <a:pt x="124" y="50"/>
                  </a:lnTo>
                  <a:lnTo>
                    <a:pt x="124" y="42"/>
                  </a:lnTo>
                  <a:close/>
                  <a:moveTo>
                    <a:pt x="72" y="72"/>
                  </a:moveTo>
                  <a:lnTo>
                    <a:pt x="72" y="80"/>
                  </a:lnTo>
                  <a:lnTo>
                    <a:pt x="66" y="80"/>
                  </a:lnTo>
                  <a:lnTo>
                    <a:pt x="72" y="80"/>
                  </a:lnTo>
                  <a:lnTo>
                    <a:pt x="72" y="86"/>
                  </a:lnTo>
                  <a:lnTo>
                    <a:pt x="78" y="86"/>
                  </a:lnTo>
                  <a:lnTo>
                    <a:pt x="78" y="94"/>
                  </a:lnTo>
                  <a:lnTo>
                    <a:pt x="85" y="94"/>
                  </a:lnTo>
                  <a:lnTo>
                    <a:pt x="85" y="102"/>
                  </a:lnTo>
                  <a:lnTo>
                    <a:pt x="92" y="102"/>
                  </a:lnTo>
                  <a:lnTo>
                    <a:pt x="98" y="102"/>
                  </a:lnTo>
                  <a:lnTo>
                    <a:pt x="105" y="102"/>
                  </a:lnTo>
                  <a:lnTo>
                    <a:pt x="105" y="94"/>
                  </a:lnTo>
                  <a:lnTo>
                    <a:pt x="98" y="94"/>
                  </a:lnTo>
                  <a:lnTo>
                    <a:pt x="105" y="86"/>
                  </a:lnTo>
                  <a:lnTo>
                    <a:pt x="105" y="80"/>
                  </a:lnTo>
                  <a:lnTo>
                    <a:pt x="98" y="80"/>
                  </a:lnTo>
                  <a:lnTo>
                    <a:pt x="92" y="72"/>
                  </a:lnTo>
                  <a:lnTo>
                    <a:pt x="85" y="72"/>
                  </a:lnTo>
                  <a:lnTo>
                    <a:pt x="85" y="64"/>
                  </a:lnTo>
                  <a:lnTo>
                    <a:pt x="78" y="64"/>
                  </a:lnTo>
                  <a:lnTo>
                    <a:pt x="72" y="64"/>
                  </a:lnTo>
                  <a:lnTo>
                    <a:pt x="72" y="72"/>
                  </a:lnTo>
                  <a:close/>
                  <a:moveTo>
                    <a:pt x="39" y="94"/>
                  </a:moveTo>
                  <a:lnTo>
                    <a:pt x="46" y="94"/>
                  </a:lnTo>
                  <a:lnTo>
                    <a:pt x="46" y="86"/>
                  </a:lnTo>
                  <a:lnTo>
                    <a:pt x="39" y="86"/>
                  </a:lnTo>
                  <a:lnTo>
                    <a:pt x="33" y="86"/>
                  </a:lnTo>
                  <a:lnTo>
                    <a:pt x="27" y="94"/>
                  </a:lnTo>
                  <a:lnTo>
                    <a:pt x="20" y="102"/>
                  </a:lnTo>
                  <a:lnTo>
                    <a:pt x="20" y="108"/>
                  </a:lnTo>
                  <a:lnTo>
                    <a:pt x="27" y="108"/>
                  </a:lnTo>
                  <a:lnTo>
                    <a:pt x="27" y="102"/>
                  </a:lnTo>
                  <a:lnTo>
                    <a:pt x="33" y="102"/>
                  </a:lnTo>
                  <a:lnTo>
                    <a:pt x="39" y="102"/>
                  </a:lnTo>
                  <a:lnTo>
                    <a:pt x="39" y="94"/>
                  </a:lnTo>
                  <a:close/>
                  <a:moveTo>
                    <a:pt x="59" y="0"/>
                  </a:moveTo>
                  <a:lnTo>
                    <a:pt x="105" y="0"/>
                  </a:lnTo>
                  <a:lnTo>
                    <a:pt x="105" y="6"/>
                  </a:lnTo>
                  <a:lnTo>
                    <a:pt x="111" y="6"/>
                  </a:lnTo>
                  <a:lnTo>
                    <a:pt x="111" y="14"/>
                  </a:lnTo>
                  <a:lnTo>
                    <a:pt x="111" y="21"/>
                  </a:lnTo>
                  <a:lnTo>
                    <a:pt x="117" y="28"/>
                  </a:lnTo>
                  <a:lnTo>
                    <a:pt x="124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4" y="14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260" y="0"/>
                  </a:lnTo>
                  <a:lnTo>
                    <a:pt x="260" y="21"/>
                  </a:lnTo>
                  <a:lnTo>
                    <a:pt x="254" y="21"/>
                  </a:lnTo>
                  <a:lnTo>
                    <a:pt x="254" y="28"/>
                  </a:lnTo>
                  <a:lnTo>
                    <a:pt x="254" y="36"/>
                  </a:lnTo>
                  <a:lnTo>
                    <a:pt x="247" y="36"/>
                  </a:lnTo>
                  <a:lnTo>
                    <a:pt x="240" y="36"/>
                  </a:lnTo>
                  <a:lnTo>
                    <a:pt x="240" y="42"/>
                  </a:lnTo>
                  <a:lnTo>
                    <a:pt x="234" y="42"/>
                  </a:lnTo>
                  <a:lnTo>
                    <a:pt x="227" y="42"/>
                  </a:lnTo>
                  <a:lnTo>
                    <a:pt x="222" y="42"/>
                  </a:lnTo>
                  <a:lnTo>
                    <a:pt x="222" y="50"/>
                  </a:lnTo>
                  <a:lnTo>
                    <a:pt x="227" y="50"/>
                  </a:lnTo>
                  <a:lnTo>
                    <a:pt x="222" y="58"/>
                  </a:lnTo>
                  <a:lnTo>
                    <a:pt x="215" y="58"/>
                  </a:lnTo>
                  <a:lnTo>
                    <a:pt x="208" y="58"/>
                  </a:lnTo>
                  <a:lnTo>
                    <a:pt x="202" y="58"/>
                  </a:lnTo>
                  <a:lnTo>
                    <a:pt x="202" y="64"/>
                  </a:lnTo>
                  <a:lnTo>
                    <a:pt x="195" y="64"/>
                  </a:lnTo>
                  <a:lnTo>
                    <a:pt x="202" y="64"/>
                  </a:lnTo>
                  <a:lnTo>
                    <a:pt x="202" y="72"/>
                  </a:lnTo>
                  <a:lnTo>
                    <a:pt x="208" y="72"/>
                  </a:lnTo>
                  <a:lnTo>
                    <a:pt x="215" y="72"/>
                  </a:lnTo>
                  <a:lnTo>
                    <a:pt x="215" y="64"/>
                  </a:lnTo>
                  <a:lnTo>
                    <a:pt x="222" y="64"/>
                  </a:lnTo>
                  <a:lnTo>
                    <a:pt x="227" y="64"/>
                  </a:lnTo>
                  <a:lnTo>
                    <a:pt x="234" y="58"/>
                  </a:lnTo>
                  <a:lnTo>
                    <a:pt x="240" y="50"/>
                  </a:lnTo>
                  <a:lnTo>
                    <a:pt x="247" y="42"/>
                  </a:lnTo>
                  <a:lnTo>
                    <a:pt x="254" y="42"/>
                  </a:lnTo>
                  <a:lnTo>
                    <a:pt x="254" y="36"/>
                  </a:lnTo>
                  <a:lnTo>
                    <a:pt x="260" y="36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53" y="6"/>
                  </a:lnTo>
                  <a:lnTo>
                    <a:pt x="59" y="6"/>
                  </a:lnTo>
                  <a:lnTo>
                    <a:pt x="59" y="0"/>
                  </a:lnTo>
                  <a:close/>
                  <a:moveTo>
                    <a:pt x="0" y="1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7" name="Freeform 315"/>
            <p:cNvSpPr>
              <a:spLocks/>
            </p:cNvSpPr>
            <p:nvPr/>
          </p:nvSpPr>
          <p:spPr bwMode="auto">
            <a:xfrm>
              <a:off x="2797175" y="5462588"/>
              <a:ext cx="11113" cy="12700"/>
            </a:xfrm>
            <a:custGeom>
              <a:avLst/>
              <a:gdLst>
                <a:gd name="T0" fmla="*/ 0 w 7"/>
                <a:gd name="T1" fmla="*/ 2147483647 h 7"/>
                <a:gd name="T2" fmla="*/ 0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7"/>
                <a:gd name="T26" fmla="*/ 7 w 7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7">
                  <a:moveTo>
                    <a:pt x="0" y="7"/>
                  </a:moveTo>
                  <a:lnTo>
                    <a:pt x="0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8" name="Freeform 316"/>
            <p:cNvSpPr>
              <a:spLocks/>
            </p:cNvSpPr>
            <p:nvPr/>
          </p:nvSpPr>
          <p:spPr bwMode="auto">
            <a:xfrm>
              <a:off x="2808288" y="548798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0 h 8"/>
                <a:gd name="T10" fmla="*/ 2147483647 w 13"/>
                <a:gd name="T11" fmla="*/ 0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0 h 8"/>
                <a:gd name="T18" fmla="*/ 0 w 13"/>
                <a:gd name="T19" fmla="*/ 2147483647 h 8"/>
                <a:gd name="T20" fmla="*/ 0 w 13"/>
                <a:gd name="T21" fmla="*/ 2147483647 h 8"/>
                <a:gd name="T22" fmla="*/ 0 w 13"/>
                <a:gd name="T23" fmla="*/ 2147483647 h 8"/>
                <a:gd name="T24" fmla="*/ 0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8"/>
                <a:gd name="T47" fmla="*/ 13 w 13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8">
                  <a:moveTo>
                    <a:pt x="6" y="8"/>
                  </a:move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9" name="Freeform 317"/>
            <p:cNvSpPr>
              <a:spLocks/>
            </p:cNvSpPr>
            <p:nvPr/>
          </p:nvSpPr>
          <p:spPr bwMode="auto">
            <a:xfrm>
              <a:off x="2754313" y="5502275"/>
              <a:ext cx="23812" cy="11113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0 h 6"/>
                <a:gd name="T8" fmla="*/ 2147483647 w 14"/>
                <a:gd name="T9" fmla="*/ 0 h 6"/>
                <a:gd name="T10" fmla="*/ 2147483647 w 14"/>
                <a:gd name="T11" fmla="*/ 0 h 6"/>
                <a:gd name="T12" fmla="*/ 0 w 14"/>
                <a:gd name="T13" fmla="*/ 0 h 6"/>
                <a:gd name="T14" fmla="*/ 0 w 14"/>
                <a:gd name="T15" fmla="*/ 0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6"/>
                <a:gd name="T35" fmla="*/ 14 w 14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6">
                  <a:moveTo>
                    <a:pt x="7" y="6"/>
                  </a:moveTo>
                  <a:lnTo>
                    <a:pt x="14" y="6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0" name="Freeform 318"/>
            <p:cNvSpPr>
              <a:spLocks/>
            </p:cNvSpPr>
            <p:nvPr/>
          </p:nvSpPr>
          <p:spPr bwMode="auto">
            <a:xfrm>
              <a:off x="2724150" y="5513388"/>
              <a:ext cx="20638" cy="26987"/>
            </a:xfrm>
            <a:custGeom>
              <a:avLst/>
              <a:gdLst>
                <a:gd name="T0" fmla="*/ 2147483647 w 13"/>
                <a:gd name="T1" fmla="*/ 0 h 16"/>
                <a:gd name="T2" fmla="*/ 2147483647 w 13"/>
                <a:gd name="T3" fmla="*/ 0 h 16"/>
                <a:gd name="T4" fmla="*/ 2147483647 w 13"/>
                <a:gd name="T5" fmla="*/ 0 h 16"/>
                <a:gd name="T6" fmla="*/ 2147483647 w 13"/>
                <a:gd name="T7" fmla="*/ 0 h 16"/>
                <a:gd name="T8" fmla="*/ 2147483647 w 13"/>
                <a:gd name="T9" fmla="*/ 0 h 16"/>
                <a:gd name="T10" fmla="*/ 2147483647 w 13"/>
                <a:gd name="T11" fmla="*/ 0 h 16"/>
                <a:gd name="T12" fmla="*/ 2147483647 w 13"/>
                <a:gd name="T13" fmla="*/ 0 h 16"/>
                <a:gd name="T14" fmla="*/ 0 w 13"/>
                <a:gd name="T15" fmla="*/ 2147483647 h 16"/>
                <a:gd name="T16" fmla="*/ 0 w 13"/>
                <a:gd name="T17" fmla="*/ 2147483647 h 16"/>
                <a:gd name="T18" fmla="*/ 0 w 13"/>
                <a:gd name="T19" fmla="*/ 2147483647 h 16"/>
                <a:gd name="T20" fmla="*/ 0 w 13"/>
                <a:gd name="T21" fmla="*/ 2147483647 h 16"/>
                <a:gd name="T22" fmla="*/ 2147483647 w 13"/>
                <a:gd name="T23" fmla="*/ 2147483647 h 16"/>
                <a:gd name="T24" fmla="*/ 2147483647 w 13"/>
                <a:gd name="T25" fmla="*/ 2147483647 h 16"/>
                <a:gd name="T26" fmla="*/ 2147483647 w 13"/>
                <a:gd name="T27" fmla="*/ 2147483647 h 16"/>
                <a:gd name="T28" fmla="*/ 2147483647 w 13"/>
                <a:gd name="T29" fmla="*/ 2147483647 h 16"/>
                <a:gd name="T30" fmla="*/ 2147483647 w 13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6"/>
                <a:gd name="T50" fmla="*/ 13 w 13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6">
                  <a:moveTo>
                    <a:pt x="13" y="0"/>
                  </a:moveTo>
                  <a:lnTo>
                    <a:pt x="13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16"/>
                  </a:lnTo>
                  <a:lnTo>
                    <a:pt x="13" y="8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1" name="Freeform 319"/>
            <p:cNvSpPr>
              <a:spLocks/>
            </p:cNvSpPr>
            <p:nvPr/>
          </p:nvSpPr>
          <p:spPr bwMode="auto">
            <a:xfrm>
              <a:off x="2652713" y="5551488"/>
              <a:ext cx="61912" cy="68262"/>
            </a:xfrm>
            <a:custGeom>
              <a:avLst/>
              <a:gdLst>
                <a:gd name="T0" fmla="*/ 2147483647 w 39"/>
                <a:gd name="T1" fmla="*/ 2147483647 h 38"/>
                <a:gd name="T2" fmla="*/ 2147483647 w 39"/>
                <a:gd name="T3" fmla="*/ 2147483647 h 38"/>
                <a:gd name="T4" fmla="*/ 0 w 39"/>
                <a:gd name="T5" fmla="*/ 2147483647 h 38"/>
                <a:gd name="T6" fmla="*/ 2147483647 w 39"/>
                <a:gd name="T7" fmla="*/ 2147483647 h 38"/>
                <a:gd name="T8" fmla="*/ 2147483647 w 39"/>
                <a:gd name="T9" fmla="*/ 2147483647 h 38"/>
                <a:gd name="T10" fmla="*/ 2147483647 w 39"/>
                <a:gd name="T11" fmla="*/ 2147483647 h 38"/>
                <a:gd name="T12" fmla="*/ 2147483647 w 39"/>
                <a:gd name="T13" fmla="*/ 2147483647 h 38"/>
                <a:gd name="T14" fmla="*/ 2147483647 w 39"/>
                <a:gd name="T15" fmla="*/ 2147483647 h 38"/>
                <a:gd name="T16" fmla="*/ 2147483647 w 39"/>
                <a:gd name="T17" fmla="*/ 2147483647 h 38"/>
                <a:gd name="T18" fmla="*/ 2147483647 w 39"/>
                <a:gd name="T19" fmla="*/ 2147483647 h 38"/>
                <a:gd name="T20" fmla="*/ 2147483647 w 39"/>
                <a:gd name="T21" fmla="*/ 2147483647 h 38"/>
                <a:gd name="T22" fmla="*/ 2147483647 w 39"/>
                <a:gd name="T23" fmla="*/ 2147483647 h 38"/>
                <a:gd name="T24" fmla="*/ 2147483647 w 39"/>
                <a:gd name="T25" fmla="*/ 2147483647 h 38"/>
                <a:gd name="T26" fmla="*/ 2147483647 w 39"/>
                <a:gd name="T27" fmla="*/ 2147483647 h 38"/>
                <a:gd name="T28" fmla="*/ 2147483647 w 39"/>
                <a:gd name="T29" fmla="*/ 2147483647 h 38"/>
                <a:gd name="T30" fmla="*/ 2147483647 w 39"/>
                <a:gd name="T31" fmla="*/ 2147483647 h 38"/>
                <a:gd name="T32" fmla="*/ 2147483647 w 39"/>
                <a:gd name="T33" fmla="*/ 2147483647 h 38"/>
                <a:gd name="T34" fmla="*/ 2147483647 w 39"/>
                <a:gd name="T35" fmla="*/ 2147483647 h 38"/>
                <a:gd name="T36" fmla="*/ 2147483647 w 39"/>
                <a:gd name="T37" fmla="*/ 2147483647 h 38"/>
                <a:gd name="T38" fmla="*/ 2147483647 w 39"/>
                <a:gd name="T39" fmla="*/ 2147483647 h 38"/>
                <a:gd name="T40" fmla="*/ 2147483647 w 39"/>
                <a:gd name="T41" fmla="*/ 2147483647 h 38"/>
                <a:gd name="T42" fmla="*/ 2147483647 w 39"/>
                <a:gd name="T43" fmla="*/ 2147483647 h 38"/>
                <a:gd name="T44" fmla="*/ 2147483647 w 39"/>
                <a:gd name="T45" fmla="*/ 2147483647 h 38"/>
                <a:gd name="T46" fmla="*/ 2147483647 w 39"/>
                <a:gd name="T47" fmla="*/ 2147483647 h 38"/>
                <a:gd name="T48" fmla="*/ 2147483647 w 39"/>
                <a:gd name="T49" fmla="*/ 2147483647 h 38"/>
                <a:gd name="T50" fmla="*/ 2147483647 w 39"/>
                <a:gd name="T51" fmla="*/ 2147483647 h 38"/>
                <a:gd name="T52" fmla="*/ 2147483647 w 39"/>
                <a:gd name="T53" fmla="*/ 2147483647 h 38"/>
                <a:gd name="T54" fmla="*/ 2147483647 w 39"/>
                <a:gd name="T55" fmla="*/ 2147483647 h 38"/>
                <a:gd name="T56" fmla="*/ 2147483647 w 39"/>
                <a:gd name="T57" fmla="*/ 2147483647 h 38"/>
                <a:gd name="T58" fmla="*/ 2147483647 w 39"/>
                <a:gd name="T59" fmla="*/ 2147483647 h 38"/>
                <a:gd name="T60" fmla="*/ 2147483647 w 39"/>
                <a:gd name="T61" fmla="*/ 2147483647 h 38"/>
                <a:gd name="T62" fmla="*/ 2147483647 w 39"/>
                <a:gd name="T63" fmla="*/ 2147483647 h 38"/>
                <a:gd name="T64" fmla="*/ 2147483647 w 39"/>
                <a:gd name="T65" fmla="*/ 0 h 38"/>
                <a:gd name="T66" fmla="*/ 2147483647 w 39"/>
                <a:gd name="T67" fmla="*/ 0 h 38"/>
                <a:gd name="T68" fmla="*/ 2147483647 w 39"/>
                <a:gd name="T69" fmla="*/ 0 h 38"/>
                <a:gd name="T70" fmla="*/ 2147483647 w 39"/>
                <a:gd name="T71" fmla="*/ 0 h 38"/>
                <a:gd name="T72" fmla="*/ 2147483647 w 39"/>
                <a:gd name="T73" fmla="*/ 0 h 38"/>
                <a:gd name="T74" fmla="*/ 2147483647 w 39"/>
                <a:gd name="T75" fmla="*/ 0 h 38"/>
                <a:gd name="T76" fmla="*/ 2147483647 w 39"/>
                <a:gd name="T77" fmla="*/ 0 h 38"/>
                <a:gd name="T78" fmla="*/ 2147483647 w 39"/>
                <a:gd name="T79" fmla="*/ 0 h 38"/>
                <a:gd name="T80" fmla="*/ 2147483647 w 39"/>
                <a:gd name="T81" fmla="*/ 2147483647 h 38"/>
                <a:gd name="T82" fmla="*/ 2147483647 w 39"/>
                <a:gd name="T83" fmla="*/ 2147483647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9"/>
                <a:gd name="T127" fmla="*/ 0 h 38"/>
                <a:gd name="T128" fmla="*/ 39 w 39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9" h="38">
                  <a:moveTo>
                    <a:pt x="6" y="8"/>
                  </a:moveTo>
                  <a:lnTo>
                    <a:pt x="6" y="16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19" y="38"/>
                  </a:lnTo>
                  <a:lnTo>
                    <a:pt x="26" y="38"/>
                  </a:lnTo>
                  <a:lnTo>
                    <a:pt x="32" y="38"/>
                  </a:lnTo>
                  <a:lnTo>
                    <a:pt x="39" y="38"/>
                  </a:lnTo>
                  <a:lnTo>
                    <a:pt x="39" y="30"/>
                  </a:lnTo>
                  <a:lnTo>
                    <a:pt x="32" y="30"/>
                  </a:lnTo>
                  <a:lnTo>
                    <a:pt x="39" y="22"/>
                  </a:lnTo>
                  <a:lnTo>
                    <a:pt x="39" y="16"/>
                  </a:lnTo>
                  <a:lnTo>
                    <a:pt x="32" y="16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2" name="Freeform 320"/>
            <p:cNvSpPr>
              <a:spLocks/>
            </p:cNvSpPr>
            <p:nvPr/>
          </p:nvSpPr>
          <p:spPr bwMode="auto">
            <a:xfrm>
              <a:off x="2578100" y="5591175"/>
              <a:ext cx="41275" cy="38100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0 h 22"/>
                <a:gd name="T8" fmla="*/ 2147483647 w 26"/>
                <a:gd name="T9" fmla="*/ 0 h 22"/>
                <a:gd name="T10" fmla="*/ 2147483647 w 26"/>
                <a:gd name="T11" fmla="*/ 0 h 22"/>
                <a:gd name="T12" fmla="*/ 2147483647 w 26"/>
                <a:gd name="T13" fmla="*/ 0 h 22"/>
                <a:gd name="T14" fmla="*/ 2147483647 w 26"/>
                <a:gd name="T15" fmla="*/ 0 h 22"/>
                <a:gd name="T16" fmla="*/ 2147483647 w 26"/>
                <a:gd name="T17" fmla="*/ 0 h 22"/>
                <a:gd name="T18" fmla="*/ 2147483647 w 26"/>
                <a:gd name="T19" fmla="*/ 2147483647 h 22"/>
                <a:gd name="T20" fmla="*/ 2147483647 w 26"/>
                <a:gd name="T21" fmla="*/ 2147483647 h 22"/>
                <a:gd name="T22" fmla="*/ 2147483647 w 26"/>
                <a:gd name="T23" fmla="*/ 2147483647 h 22"/>
                <a:gd name="T24" fmla="*/ 2147483647 w 26"/>
                <a:gd name="T25" fmla="*/ 2147483647 h 22"/>
                <a:gd name="T26" fmla="*/ 0 w 26"/>
                <a:gd name="T27" fmla="*/ 2147483647 h 22"/>
                <a:gd name="T28" fmla="*/ 0 w 26"/>
                <a:gd name="T29" fmla="*/ 2147483647 h 22"/>
                <a:gd name="T30" fmla="*/ 0 w 26"/>
                <a:gd name="T31" fmla="*/ 2147483647 h 22"/>
                <a:gd name="T32" fmla="*/ 0 w 26"/>
                <a:gd name="T33" fmla="*/ 2147483647 h 22"/>
                <a:gd name="T34" fmla="*/ 0 w 26"/>
                <a:gd name="T35" fmla="*/ 2147483647 h 22"/>
                <a:gd name="T36" fmla="*/ 0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2147483647 h 22"/>
                <a:gd name="T44" fmla="*/ 2147483647 w 26"/>
                <a:gd name="T45" fmla="*/ 2147483647 h 22"/>
                <a:gd name="T46" fmla="*/ 2147483647 w 26"/>
                <a:gd name="T47" fmla="*/ 2147483647 h 22"/>
                <a:gd name="T48" fmla="*/ 2147483647 w 26"/>
                <a:gd name="T49" fmla="*/ 2147483647 h 22"/>
                <a:gd name="T50" fmla="*/ 2147483647 w 26"/>
                <a:gd name="T51" fmla="*/ 2147483647 h 22"/>
                <a:gd name="T52" fmla="*/ 2147483647 w 26"/>
                <a:gd name="T53" fmla="*/ 2147483647 h 2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2"/>
                <a:gd name="T83" fmla="*/ 26 w 26"/>
                <a:gd name="T84" fmla="*/ 22 h 2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2">
                  <a:moveTo>
                    <a:pt x="19" y="8"/>
                  </a:moveTo>
                  <a:lnTo>
                    <a:pt x="26" y="8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7" y="8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19" y="16"/>
                  </a:lnTo>
                  <a:lnTo>
                    <a:pt x="19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3" name="Freeform 321"/>
            <p:cNvSpPr>
              <a:spLocks/>
            </p:cNvSpPr>
            <p:nvPr/>
          </p:nvSpPr>
          <p:spPr bwMode="auto">
            <a:xfrm>
              <a:off x="2546350" y="5438775"/>
              <a:ext cx="417513" cy="257175"/>
            </a:xfrm>
            <a:custGeom>
              <a:avLst/>
              <a:gdLst>
                <a:gd name="T0" fmla="*/ 2147483647 w 260"/>
                <a:gd name="T1" fmla="*/ 0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0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0 w 260"/>
                <a:gd name="T91" fmla="*/ 2147483647 h 145"/>
                <a:gd name="T92" fmla="*/ 0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0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0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0"/>
                <a:gd name="T175" fmla="*/ 0 h 145"/>
                <a:gd name="T176" fmla="*/ 260 w 260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0" h="145">
                  <a:moveTo>
                    <a:pt x="59" y="0"/>
                  </a:moveTo>
                  <a:lnTo>
                    <a:pt x="105" y="0"/>
                  </a:lnTo>
                  <a:lnTo>
                    <a:pt x="105" y="6"/>
                  </a:lnTo>
                  <a:lnTo>
                    <a:pt x="111" y="6"/>
                  </a:lnTo>
                  <a:lnTo>
                    <a:pt x="111" y="14"/>
                  </a:lnTo>
                  <a:lnTo>
                    <a:pt x="111" y="21"/>
                  </a:lnTo>
                  <a:lnTo>
                    <a:pt x="117" y="28"/>
                  </a:lnTo>
                  <a:lnTo>
                    <a:pt x="124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4" y="14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260" y="0"/>
                  </a:lnTo>
                  <a:lnTo>
                    <a:pt x="260" y="21"/>
                  </a:lnTo>
                  <a:lnTo>
                    <a:pt x="254" y="21"/>
                  </a:lnTo>
                  <a:lnTo>
                    <a:pt x="254" y="28"/>
                  </a:lnTo>
                  <a:lnTo>
                    <a:pt x="254" y="36"/>
                  </a:lnTo>
                  <a:lnTo>
                    <a:pt x="247" y="36"/>
                  </a:lnTo>
                  <a:lnTo>
                    <a:pt x="240" y="36"/>
                  </a:lnTo>
                  <a:lnTo>
                    <a:pt x="240" y="42"/>
                  </a:lnTo>
                  <a:lnTo>
                    <a:pt x="234" y="42"/>
                  </a:lnTo>
                  <a:lnTo>
                    <a:pt x="227" y="42"/>
                  </a:lnTo>
                  <a:lnTo>
                    <a:pt x="222" y="42"/>
                  </a:lnTo>
                  <a:lnTo>
                    <a:pt x="222" y="50"/>
                  </a:lnTo>
                  <a:lnTo>
                    <a:pt x="227" y="50"/>
                  </a:lnTo>
                  <a:lnTo>
                    <a:pt x="222" y="58"/>
                  </a:lnTo>
                  <a:lnTo>
                    <a:pt x="215" y="58"/>
                  </a:lnTo>
                  <a:lnTo>
                    <a:pt x="208" y="58"/>
                  </a:lnTo>
                  <a:lnTo>
                    <a:pt x="202" y="58"/>
                  </a:lnTo>
                  <a:lnTo>
                    <a:pt x="202" y="64"/>
                  </a:lnTo>
                  <a:lnTo>
                    <a:pt x="195" y="64"/>
                  </a:lnTo>
                  <a:lnTo>
                    <a:pt x="202" y="64"/>
                  </a:lnTo>
                  <a:lnTo>
                    <a:pt x="202" y="72"/>
                  </a:lnTo>
                  <a:lnTo>
                    <a:pt x="208" y="72"/>
                  </a:lnTo>
                  <a:lnTo>
                    <a:pt x="215" y="72"/>
                  </a:lnTo>
                  <a:lnTo>
                    <a:pt x="215" y="64"/>
                  </a:lnTo>
                  <a:lnTo>
                    <a:pt x="222" y="64"/>
                  </a:lnTo>
                  <a:lnTo>
                    <a:pt x="227" y="64"/>
                  </a:lnTo>
                  <a:lnTo>
                    <a:pt x="234" y="58"/>
                  </a:lnTo>
                  <a:lnTo>
                    <a:pt x="240" y="50"/>
                  </a:lnTo>
                  <a:lnTo>
                    <a:pt x="247" y="42"/>
                  </a:lnTo>
                  <a:lnTo>
                    <a:pt x="254" y="42"/>
                  </a:lnTo>
                  <a:lnTo>
                    <a:pt x="254" y="36"/>
                  </a:lnTo>
                  <a:lnTo>
                    <a:pt x="260" y="36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53" y="6"/>
                  </a:lnTo>
                  <a:lnTo>
                    <a:pt x="59" y="6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4" name="Freeform 322"/>
            <p:cNvSpPr>
              <a:spLocks/>
            </p:cNvSpPr>
            <p:nvPr/>
          </p:nvSpPr>
          <p:spPr bwMode="auto">
            <a:xfrm>
              <a:off x="2546350" y="5438775"/>
              <a:ext cx="11113" cy="23813"/>
            </a:xfrm>
            <a:custGeom>
              <a:avLst/>
              <a:gdLst>
                <a:gd name="T0" fmla="*/ 0 w 7"/>
                <a:gd name="T1" fmla="*/ 2147483647 h 14"/>
                <a:gd name="T2" fmla="*/ 0 w 7"/>
                <a:gd name="T3" fmla="*/ 0 h 14"/>
                <a:gd name="T4" fmla="*/ 2147483647 w 7"/>
                <a:gd name="T5" fmla="*/ 0 h 14"/>
                <a:gd name="T6" fmla="*/ 2147483647 w 7"/>
                <a:gd name="T7" fmla="*/ 2147483647 h 14"/>
                <a:gd name="T8" fmla="*/ 2147483647 w 7"/>
                <a:gd name="T9" fmla="*/ 2147483647 h 14"/>
                <a:gd name="T10" fmla="*/ 0 w 7"/>
                <a:gd name="T11" fmla="*/ 2147483647 h 14"/>
                <a:gd name="T12" fmla="*/ 0 w 7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4"/>
                <a:gd name="T23" fmla="*/ 7 w 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4">
                  <a:moveTo>
                    <a:pt x="0" y="1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5" name="Freeform 323"/>
            <p:cNvSpPr>
              <a:spLocks noEditPoints="1"/>
            </p:cNvSpPr>
            <p:nvPr/>
          </p:nvSpPr>
          <p:spPr bwMode="auto">
            <a:xfrm>
              <a:off x="2963863" y="5438775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0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0 w 266"/>
                <a:gd name="T15" fmla="*/ 2147483647 h 145"/>
                <a:gd name="T16" fmla="*/ 2147483647 w 266"/>
                <a:gd name="T17" fmla="*/ 0 h 145"/>
                <a:gd name="T18" fmla="*/ 2147483647 w 266"/>
                <a:gd name="T19" fmla="*/ 0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6"/>
                <a:gd name="T127" fmla="*/ 0 h 145"/>
                <a:gd name="T128" fmla="*/ 266 w 266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6" h="145">
                  <a:moveTo>
                    <a:pt x="78" y="14"/>
                  </a:moveTo>
                  <a:lnTo>
                    <a:pt x="78" y="6"/>
                  </a:lnTo>
                  <a:lnTo>
                    <a:pt x="84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78" y="14"/>
                  </a:lnTo>
                  <a:close/>
                  <a:moveTo>
                    <a:pt x="0" y="145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28"/>
                  </a:lnTo>
                  <a:lnTo>
                    <a:pt x="13" y="28"/>
                  </a:lnTo>
                  <a:lnTo>
                    <a:pt x="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246" y="0"/>
                  </a:lnTo>
                  <a:lnTo>
                    <a:pt x="246" y="6"/>
                  </a:lnTo>
                  <a:lnTo>
                    <a:pt x="246" y="14"/>
                  </a:lnTo>
                  <a:lnTo>
                    <a:pt x="239" y="14"/>
                  </a:lnTo>
                  <a:lnTo>
                    <a:pt x="246" y="21"/>
                  </a:lnTo>
                  <a:lnTo>
                    <a:pt x="253" y="21"/>
                  </a:lnTo>
                  <a:lnTo>
                    <a:pt x="259" y="21"/>
                  </a:lnTo>
                  <a:lnTo>
                    <a:pt x="259" y="14"/>
                  </a:lnTo>
                  <a:lnTo>
                    <a:pt x="266" y="14"/>
                  </a:lnTo>
                  <a:lnTo>
                    <a:pt x="266" y="64"/>
                  </a:lnTo>
                  <a:lnTo>
                    <a:pt x="259" y="72"/>
                  </a:lnTo>
                  <a:lnTo>
                    <a:pt x="259" y="64"/>
                  </a:lnTo>
                  <a:lnTo>
                    <a:pt x="253" y="64"/>
                  </a:lnTo>
                  <a:lnTo>
                    <a:pt x="253" y="72"/>
                  </a:lnTo>
                  <a:lnTo>
                    <a:pt x="246" y="72"/>
                  </a:lnTo>
                  <a:lnTo>
                    <a:pt x="239" y="72"/>
                  </a:lnTo>
                  <a:lnTo>
                    <a:pt x="246" y="80"/>
                  </a:lnTo>
                  <a:lnTo>
                    <a:pt x="239" y="80"/>
                  </a:lnTo>
                  <a:lnTo>
                    <a:pt x="239" y="86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53" y="94"/>
                  </a:lnTo>
                  <a:lnTo>
                    <a:pt x="253" y="86"/>
                  </a:lnTo>
                  <a:lnTo>
                    <a:pt x="259" y="86"/>
                  </a:lnTo>
                  <a:lnTo>
                    <a:pt x="259" y="80"/>
                  </a:lnTo>
                  <a:lnTo>
                    <a:pt x="253" y="80"/>
                  </a:lnTo>
                  <a:lnTo>
                    <a:pt x="259" y="72"/>
                  </a:lnTo>
                  <a:lnTo>
                    <a:pt x="266" y="72"/>
                  </a:lnTo>
                  <a:lnTo>
                    <a:pt x="266" y="145"/>
                  </a:lnTo>
                  <a:lnTo>
                    <a:pt x="0" y="145"/>
                  </a:lnTo>
                  <a:close/>
                  <a:moveTo>
                    <a:pt x="97" y="130"/>
                  </a:moveTo>
                  <a:lnTo>
                    <a:pt x="97" y="123"/>
                  </a:lnTo>
                  <a:lnTo>
                    <a:pt x="104" y="130"/>
                  </a:lnTo>
                  <a:lnTo>
                    <a:pt x="104" y="123"/>
                  </a:lnTo>
                  <a:lnTo>
                    <a:pt x="110" y="123"/>
                  </a:lnTo>
                  <a:lnTo>
                    <a:pt x="110" y="130"/>
                  </a:lnTo>
                  <a:lnTo>
                    <a:pt x="117" y="123"/>
                  </a:lnTo>
                  <a:lnTo>
                    <a:pt x="124" y="123"/>
                  </a:lnTo>
                  <a:lnTo>
                    <a:pt x="124" y="116"/>
                  </a:lnTo>
                  <a:lnTo>
                    <a:pt x="117" y="116"/>
                  </a:lnTo>
                  <a:lnTo>
                    <a:pt x="110" y="108"/>
                  </a:lnTo>
                  <a:lnTo>
                    <a:pt x="104" y="108"/>
                  </a:lnTo>
                  <a:lnTo>
                    <a:pt x="97" y="108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4" y="123"/>
                  </a:lnTo>
                  <a:lnTo>
                    <a:pt x="97" y="123"/>
                  </a:lnTo>
                  <a:lnTo>
                    <a:pt x="97" y="130"/>
                  </a:lnTo>
                  <a:close/>
                  <a:moveTo>
                    <a:pt x="97" y="130"/>
                  </a:moveTo>
                  <a:lnTo>
                    <a:pt x="91" y="130"/>
                  </a:lnTo>
                  <a:lnTo>
                    <a:pt x="91" y="123"/>
                  </a:lnTo>
                  <a:lnTo>
                    <a:pt x="84" y="123"/>
                  </a:lnTo>
                  <a:lnTo>
                    <a:pt x="78" y="123"/>
                  </a:lnTo>
                  <a:lnTo>
                    <a:pt x="78" y="116"/>
                  </a:lnTo>
                  <a:lnTo>
                    <a:pt x="72" y="116"/>
                  </a:lnTo>
                  <a:lnTo>
                    <a:pt x="72" y="123"/>
                  </a:lnTo>
                  <a:lnTo>
                    <a:pt x="72" y="130"/>
                  </a:lnTo>
                  <a:lnTo>
                    <a:pt x="78" y="138"/>
                  </a:lnTo>
                  <a:lnTo>
                    <a:pt x="78" y="145"/>
                  </a:lnTo>
                  <a:lnTo>
                    <a:pt x="84" y="145"/>
                  </a:lnTo>
                  <a:lnTo>
                    <a:pt x="91" y="145"/>
                  </a:lnTo>
                  <a:lnTo>
                    <a:pt x="97" y="145"/>
                  </a:lnTo>
                  <a:lnTo>
                    <a:pt x="97" y="138"/>
                  </a:lnTo>
                  <a:lnTo>
                    <a:pt x="91" y="138"/>
                  </a:lnTo>
                  <a:lnTo>
                    <a:pt x="97" y="13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6" name="Freeform 324"/>
            <p:cNvSpPr>
              <a:spLocks/>
            </p:cNvSpPr>
            <p:nvPr/>
          </p:nvSpPr>
          <p:spPr bwMode="auto">
            <a:xfrm>
              <a:off x="3079750" y="5448300"/>
              <a:ext cx="19050" cy="14288"/>
            </a:xfrm>
            <a:custGeom>
              <a:avLst/>
              <a:gdLst>
                <a:gd name="T0" fmla="*/ 2147483647 w 12"/>
                <a:gd name="T1" fmla="*/ 2147483647 h 8"/>
                <a:gd name="T2" fmla="*/ 2147483647 w 12"/>
                <a:gd name="T3" fmla="*/ 0 h 8"/>
                <a:gd name="T4" fmla="*/ 2147483647 w 12"/>
                <a:gd name="T5" fmla="*/ 0 h 8"/>
                <a:gd name="T6" fmla="*/ 2147483647 w 12"/>
                <a:gd name="T7" fmla="*/ 0 h 8"/>
                <a:gd name="T8" fmla="*/ 0 w 12"/>
                <a:gd name="T9" fmla="*/ 0 h 8"/>
                <a:gd name="T10" fmla="*/ 2147483647 w 12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8"/>
                <a:gd name="T20" fmla="*/ 12 w 12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8">
                  <a:moveTo>
                    <a:pt x="6" y="8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7" name="Freeform 325"/>
            <p:cNvSpPr>
              <a:spLocks/>
            </p:cNvSpPr>
            <p:nvPr/>
          </p:nvSpPr>
          <p:spPr bwMode="auto">
            <a:xfrm>
              <a:off x="2963863" y="5438775"/>
              <a:ext cx="428625" cy="257175"/>
            </a:xfrm>
            <a:custGeom>
              <a:avLst/>
              <a:gdLst>
                <a:gd name="T0" fmla="*/ 0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0 w 266"/>
                <a:gd name="T15" fmla="*/ 2147483647 h 145"/>
                <a:gd name="T16" fmla="*/ 0 w 266"/>
                <a:gd name="T17" fmla="*/ 2147483647 h 145"/>
                <a:gd name="T18" fmla="*/ 2147483647 w 266"/>
                <a:gd name="T19" fmla="*/ 0 h 145"/>
                <a:gd name="T20" fmla="*/ 2147483647 w 266"/>
                <a:gd name="T21" fmla="*/ 0 h 145"/>
                <a:gd name="T22" fmla="*/ 2147483647 w 266"/>
                <a:gd name="T23" fmla="*/ 0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6"/>
                <a:gd name="T109" fmla="*/ 0 h 145"/>
                <a:gd name="T110" fmla="*/ 266 w 266"/>
                <a:gd name="T111" fmla="*/ 145 h 1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6" h="145">
                  <a:moveTo>
                    <a:pt x="0" y="145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28"/>
                  </a:lnTo>
                  <a:lnTo>
                    <a:pt x="13" y="28"/>
                  </a:lnTo>
                  <a:lnTo>
                    <a:pt x="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246" y="0"/>
                  </a:lnTo>
                  <a:lnTo>
                    <a:pt x="246" y="6"/>
                  </a:lnTo>
                  <a:lnTo>
                    <a:pt x="246" y="14"/>
                  </a:lnTo>
                  <a:lnTo>
                    <a:pt x="239" y="14"/>
                  </a:lnTo>
                  <a:lnTo>
                    <a:pt x="246" y="21"/>
                  </a:lnTo>
                  <a:lnTo>
                    <a:pt x="253" y="21"/>
                  </a:lnTo>
                  <a:lnTo>
                    <a:pt x="259" y="21"/>
                  </a:lnTo>
                  <a:lnTo>
                    <a:pt x="259" y="14"/>
                  </a:lnTo>
                  <a:lnTo>
                    <a:pt x="266" y="14"/>
                  </a:lnTo>
                  <a:lnTo>
                    <a:pt x="266" y="64"/>
                  </a:lnTo>
                  <a:lnTo>
                    <a:pt x="259" y="72"/>
                  </a:lnTo>
                  <a:lnTo>
                    <a:pt x="259" y="64"/>
                  </a:lnTo>
                  <a:lnTo>
                    <a:pt x="253" y="64"/>
                  </a:lnTo>
                  <a:lnTo>
                    <a:pt x="253" y="72"/>
                  </a:lnTo>
                  <a:lnTo>
                    <a:pt x="246" y="72"/>
                  </a:lnTo>
                  <a:lnTo>
                    <a:pt x="239" y="72"/>
                  </a:lnTo>
                  <a:lnTo>
                    <a:pt x="246" y="80"/>
                  </a:lnTo>
                  <a:lnTo>
                    <a:pt x="239" y="80"/>
                  </a:lnTo>
                  <a:lnTo>
                    <a:pt x="239" y="86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53" y="94"/>
                  </a:lnTo>
                  <a:lnTo>
                    <a:pt x="253" y="86"/>
                  </a:lnTo>
                  <a:lnTo>
                    <a:pt x="259" y="86"/>
                  </a:lnTo>
                  <a:lnTo>
                    <a:pt x="259" y="80"/>
                  </a:lnTo>
                  <a:lnTo>
                    <a:pt x="253" y="80"/>
                  </a:lnTo>
                  <a:lnTo>
                    <a:pt x="259" y="72"/>
                  </a:lnTo>
                  <a:lnTo>
                    <a:pt x="266" y="72"/>
                  </a:lnTo>
                  <a:lnTo>
                    <a:pt x="266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8" name="Freeform 326"/>
            <p:cNvSpPr>
              <a:spLocks/>
            </p:cNvSpPr>
            <p:nvPr/>
          </p:nvSpPr>
          <p:spPr bwMode="auto">
            <a:xfrm>
              <a:off x="3119438" y="5629275"/>
              <a:ext cx="44450" cy="39688"/>
            </a:xfrm>
            <a:custGeom>
              <a:avLst/>
              <a:gdLst>
                <a:gd name="T0" fmla="*/ 0 w 27"/>
                <a:gd name="T1" fmla="*/ 2147483647 h 22"/>
                <a:gd name="T2" fmla="*/ 0 w 27"/>
                <a:gd name="T3" fmla="*/ 2147483647 h 22"/>
                <a:gd name="T4" fmla="*/ 0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2147483647 h 22"/>
                <a:gd name="T16" fmla="*/ 2147483647 w 27"/>
                <a:gd name="T17" fmla="*/ 2147483647 h 22"/>
                <a:gd name="T18" fmla="*/ 2147483647 w 27"/>
                <a:gd name="T19" fmla="*/ 2147483647 h 22"/>
                <a:gd name="T20" fmla="*/ 2147483647 w 27"/>
                <a:gd name="T21" fmla="*/ 2147483647 h 22"/>
                <a:gd name="T22" fmla="*/ 2147483647 w 27"/>
                <a:gd name="T23" fmla="*/ 2147483647 h 22"/>
                <a:gd name="T24" fmla="*/ 2147483647 w 27"/>
                <a:gd name="T25" fmla="*/ 2147483647 h 22"/>
                <a:gd name="T26" fmla="*/ 2147483647 w 27"/>
                <a:gd name="T27" fmla="*/ 2147483647 h 22"/>
                <a:gd name="T28" fmla="*/ 2147483647 w 27"/>
                <a:gd name="T29" fmla="*/ 2147483647 h 22"/>
                <a:gd name="T30" fmla="*/ 2147483647 w 27"/>
                <a:gd name="T31" fmla="*/ 0 h 22"/>
                <a:gd name="T32" fmla="*/ 2147483647 w 27"/>
                <a:gd name="T33" fmla="*/ 0 h 22"/>
                <a:gd name="T34" fmla="*/ 2147483647 w 27"/>
                <a:gd name="T35" fmla="*/ 0 h 22"/>
                <a:gd name="T36" fmla="*/ 2147483647 w 27"/>
                <a:gd name="T37" fmla="*/ 0 h 22"/>
                <a:gd name="T38" fmla="*/ 2147483647 w 27"/>
                <a:gd name="T39" fmla="*/ 0 h 22"/>
                <a:gd name="T40" fmla="*/ 2147483647 w 27"/>
                <a:gd name="T41" fmla="*/ 0 h 22"/>
                <a:gd name="T42" fmla="*/ 0 w 27"/>
                <a:gd name="T43" fmla="*/ 0 h 22"/>
                <a:gd name="T44" fmla="*/ 2147483647 w 27"/>
                <a:gd name="T45" fmla="*/ 0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2147483647 w 27"/>
                <a:gd name="T51" fmla="*/ 2147483647 h 22"/>
                <a:gd name="T52" fmla="*/ 0 w 27"/>
                <a:gd name="T53" fmla="*/ 2147483647 h 22"/>
                <a:gd name="T54" fmla="*/ 0 w 27"/>
                <a:gd name="T55" fmla="*/ 2147483647 h 22"/>
                <a:gd name="T56" fmla="*/ 0 w 27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7"/>
                <a:gd name="T88" fmla="*/ 0 h 22"/>
                <a:gd name="T89" fmla="*/ 27 w 27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7" h="22">
                  <a:moveTo>
                    <a:pt x="0" y="22"/>
                  </a:moveTo>
                  <a:lnTo>
                    <a:pt x="0" y="22"/>
                  </a:lnTo>
                  <a:lnTo>
                    <a:pt x="0" y="15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13" y="15"/>
                  </a:lnTo>
                  <a:lnTo>
                    <a:pt x="13" y="22"/>
                  </a:lnTo>
                  <a:lnTo>
                    <a:pt x="20" y="15"/>
                  </a:lnTo>
                  <a:lnTo>
                    <a:pt x="27" y="15"/>
                  </a:lnTo>
                  <a:lnTo>
                    <a:pt x="27" y="8"/>
                  </a:lnTo>
                  <a:lnTo>
                    <a:pt x="20" y="8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9" name="Freeform 327"/>
            <p:cNvSpPr>
              <a:spLocks/>
            </p:cNvSpPr>
            <p:nvPr/>
          </p:nvSpPr>
          <p:spPr bwMode="auto">
            <a:xfrm>
              <a:off x="3079750" y="5643563"/>
              <a:ext cx="39688" cy="52387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2147483647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0 h 29"/>
                <a:gd name="T16" fmla="*/ 2147483647 w 25"/>
                <a:gd name="T17" fmla="*/ 0 h 29"/>
                <a:gd name="T18" fmla="*/ 0 w 25"/>
                <a:gd name="T19" fmla="*/ 0 h 29"/>
                <a:gd name="T20" fmla="*/ 0 w 25"/>
                <a:gd name="T21" fmla="*/ 2147483647 h 29"/>
                <a:gd name="T22" fmla="*/ 0 w 25"/>
                <a:gd name="T23" fmla="*/ 2147483647 h 29"/>
                <a:gd name="T24" fmla="*/ 0 w 25"/>
                <a:gd name="T25" fmla="*/ 2147483647 h 29"/>
                <a:gd name="T26" fmla="*/ 0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2147483647 h 29"/>
                <a:gd name="T40" fmla="*/ 2147483647 w 25"/>
                <a:gd name="T41" fmla="*/ 2147483647 h 29"/>
                <a:gd name="T42" fmla="*/ 2147483647 w 25"/>
                <a:gd name="T43" fmla="*/ 2147483647 h 29"/>
                <a:gd name="T44" fmla="*/ 2147483647 w 25"/>
                <a:gd name="T45" fmla="*/ 2147483647 h 29"/>
                <a:gd name="T46" fmla="*/ 2147483647 w 25"/>
                <a:gd name="T47" fmla="*/ 2147483647 h 29"/>
                <a:gd name="T48" fmla="*/ 2147483647 w 25"/>
                <a:gd name="T49" fmla="*/ 2147483647 h 29"/>
                <a:gd name="T50" fmla="*/ 2147483647 w 25"/>
                <a:gd name="T51" fmla="*/ 2147483647 h 29"/>
                <a:gd name="T52" fmla="*/ 2147483647 w 25"/>
                <a:gd name="T53" fmla="*/ 2147483647 h 29"/>
                <a:gd name="T54" fmla="*/ 2147483647 w 25"/>
                <a:gd name="T55" fmla="*/ 2147483647 h 29"/>
                <a:gd name="T56" fmla="*/ 2147483647 w 25"/>
                <a:gd name="T57" fmla="*/ 2147483647 h 29"/>
                <a:gd name="T58" fmla="*/ 2147483647 w 25"/>
                <a:gd name="T59" fmla="*/ 2147483647 h 29"/>
                <a:gd name="T60" fmla="*/ 2147483647 w 25"/>
                <a:gd name="T61" fmla="*/ 2147483647 h 2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9"/>
                <a:gd name="T95" fmla="*/ 25 w 25"/>
                <a:gd name="T96" fmla="*/ 29 h 2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9">
                  <a:moveTo>
                    <a:pt x="25" y="14"/>
                  </a:moveTo>
                  <a:lnTo>
                    <a:pt x="19" y="14"/>
                  </a:lnTo>
                  <a:lnTo>
                    <a:pt x="19" y="7"/>
                  </a:lnTo>
                  <a:lnTo>
                    <a:pt x="12" y="7"/>
                  </a:lnTo>
                  <a:lnTo>
                    <a:pt x="6" y="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6" y="22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25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0" name="Freeform 328"/>
            <p:cNvSpPr>
              <a:spLocks noEditPoints="1"/>
            </p:cNvSpPr>
            <p:nvPr/>
          </p:nvSpPr>
          <p:spPr bwMode="auto">
            <a:xfrm>
              <a:off x="3392488" y="5438775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0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0 h 145"/>
                <a:gd name="T32" fmla="*/ 2147483647 w 259"/>
                <a:gd name="T33" fmla="*/ 0 h 145"/>
                <a:gd name="T34" fmla="*/ 2147483647 w 259"/>
                <a:gd name="T35" fmla="*/ 2147483647 h 145"/>
                <a:gd name="T36" fmla="*/ 2147483647 w 259"/>
                <a:gd name="T37" fmla="*/ 0 h 145"/>
                <a:gd name="T38" fmla="*/ 2147483647 w 259"/>
                <a:gd name="T39" fmla="*/ 2147483647 h 145"/>
                <a:gd name="T40" fmla="*/ 2147483647 w 259"/>
                <a:gd name="T41" fmla="*/ 0 h 145"/>
                <a:gd name="T42" fmla="*/ 2147483647 w 259"/>
                <a:gd name="T43" fmla="*/ 0 h 145"/>
                <a:gd name="T44" fmla="*/ 2147483647 w 259"/>
                <a:gd name="T45" fmla="*/ 0 h 145"/>
                <a:gd name="T46" fmla="*/ 2147483647 w 259"/>
                <a:gd name="T47" fmla="*/ 0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2147483647 w 259"/>
                <a:gd name="T87" fmla="*/ 2147483647 h 145"/>
                <a:gd name="T88" fmla="*/ 2147483647 w 259"/>
                <a:gd name="T89" fmla="*/ 2147483647 h 145"/>
                <a:gd name="T90" fmla="*/ 2147483647 w 259"/>
                <a:gd name="T91" fmla="*/ 2147483647 h 145"/>
                <a:gd name="T92" fmla="*/ 2147483647 w 259"/>
                <a:gd name="T93" fmla="*/ 2147483647 h 145"/>
                <a:gd name="T94" fmla="*/ 2147483647 w 259"/>
                <a:gd name="T95" fmla="*/ 2147483647 h 145"/>
                <a:gd name="T96" fmla="*/ 2147483647 w 259"/>
                <a:gd name="T97" fmla="*/ 2147483647 h 145"/>
                <a:gd name="T98" fmla="*/ 2147483647 w 259"/>
                <a:gd name="T99" fmla="*/ 2147483647 h 145"/>
                <a:gd name="T100" fmla="*/ 2147483647 w 259"/>
                <a:gd name="T101" fmla="*/ 2147483647 h 145"/>
                <a:gd name="T102" fmla="*/ 2147483647 w 259"/>
                <a:gd name="T103" fmla="*/ 2147483647 h 145"/>
                <a:gd name="T104" fmla="*/ 2147483647 w 259"/>
                <a:gd name="T105" fmla="*/ 2147483647 h 145"/>
                <a:gd name="T106" fmla="*/ 2147483647 w 259"/>
                <a:gd name="T107" fmla="*/ 2147483647 h 145"/>
                <a:gd name="T108" fmla="*/ 2147483647 w 259"/>
                <a:gd name="T109" fmla="*/ 2147483647 h 145"/>
                <a:gd name="T110" fmla="*/ 2147483647 w 259"/>
                <a:gd name="T111" fmla="*/ 2147483647 h 145"/>
                <a:gd name="T112" fmla="*/ 2147483647 w 259"/>
                <a:gd name="T113" fmla="*/ 2147483647 h 145"/>
                <a:gd name="T114" fmla="*/ 2147483647 w 259"/>
                <a:gd name="T115" fmla="*/ 2147483647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9"/>
                <a:gd name="T175" fmla="*/ 0 h 145"/>
                <a:gd name="T176" fmla="*/ 259 w 259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9" h="145">
                  <a:moveTo>
                    <a:pt x="39" y="21"/>
                  </a:moveTo>
                  <a:lnTo>
                    <a:pt x="39" y="14"/>
                  </a:lnTo>
                  <a:lnTo>
                    <a:pt x="32" y="14"/>
                  </a:lnTo>
                  <a:lnTo>
                    <a:pt x="26" y="14"/>
                  </a:lnTo>
                  <a:lnTo>
                    <a:pt x="32" y="21"/>
                  </a:lnTo>
                  <a:lnTo>
                    <a:pt x="39" y="21"/>
                  </a:lnTo>
                  <a:close/>
                  <a:moveTo>
                    <a:pt x="220" y="102"/>
                  </a:moveTo>
                  <a:lnTo>
                    <a:pt x="213" y="102"/>
                  </a:lnTo>
                  <a:lnTo>
                    <a:pt x="220" y="108"/>
                  </a:lnTo>
                  <a:lnTo>
                    <a:pt x="220" y="102"/>
                  </a:lnTo>
                  <a:close/>
                  <a:moveTo>
                    <a:pt x="39" y="116"/>
                  </a:moveTo>
                  <a:lnTo>
                    <a:pt x="32" y="116"/>
                  </a:lnTo>
                  <a:lnTo>
                    <a:pt x="32" y="123"/>
                  </a:lnTo>
                  <a:lnTo>
                    <a:pt x="32" y="130"/>
                  </a:lnTo>
                  <a:lnTo>
                    <a:pt x="39" y="130"/>
                  </a:lnTo>
                  <a:lnTo>
                    <a:pt x="46" y="130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2" y="116"/>
                  </a:lnTo>
                  <a:lnTo>
                    <a:pt x="46" y="116"/>
                  </a:lnTo>
                  <a:lnTo>
                    <a:pt x="39" y="116"/>
                  </a:lnTo>
                  <a:close/>
                  <a:moveTo>
                    <a:pt x="208" y="108"/>
                  </a:moveTo>
                  <a:lnTo>
                    <a:pt x="208" y="116"/>
                  </a:lnTo>
                  <a:lnTo>
                    <a:pt x="201" y="116"/>
                  </a:lnTo>
                  <a:lnTo>
                    <a:pt x="201" y="123"/>
                  </a:lnTo>
                  <a:lnTo>
                    <a:pt x="208" y="123"/>
                  </a:lnTo>
                  <a:lnTo>
                    <a:pt x="208" y="130"/>
                  </a:lnTo>
                  <a:lnTo>
                    <a:pt x="213" y="130"/>
                  </a:lnTo>
                  <a:lnTo>
                    <a:pt x="213" y="138"/>
                  </a:lnTo>
                  <a:lnTo>
                    <a:pt x="220" y="138"/>
                  </a:lnTo>
                  <a:lnTo>
                    <a:pt x="227" y="130"/>
                  </a:lnTo>
                  <a:lnTo>
                    <a:pt x="220" y="130"/>
                  </a:lnTo>
                  <a:lnTo>
                    <a:pt x="227" y="123"/>
                  </a:lnTo>
                  <a:lnTo>
                    <a:pt x="227" y="116"/>
                  </a:lnTo>
                  <a:lnTo>
                    <a:pt x="220" y="108"/>
                  </a:lnTo>
                  <a:lnTo>
                    <a:pt x="213" y="116"/>
                  </a:lnTo>
                  <a:lnTo>
                    <a:pt x="213" y="108"/>
                  </a:lnTo>
                  <a:lnTo>
                    <a:pt x="208" y="108"/>
                  </a:lnTo>
                  <a:close/>
                  <a:moveTo>
                    <a:pt x="46" y="36"/>
                  </a:moveTo>
                  <a:lnTo>
                    <a:pt x="39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26" y="42"/>
                  </a:lnTo>
                  <a:lnTo>
                    <a:pt x="19" y="42"/>
                  </a:lnTo>
                  <a:lnTo>
                    <a:pt x="19" y="50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2" y="0"/>
                  </a:lnTo>
                  <a:lnTo>
                    <a:pt x="7" y="0"/>
                  </a:lnTo>
                  <a:lnTo>
                    <a:pt x="65" y="0"/>
                  </a:lnTo>
                  <a:lnTo>
                    <a:pt x="65" y="6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156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195" y="6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59" y="0"/>
                  </a:lnTo>
                  <a:lnTo>
                    <a:pt x="259" y="58"/>
                  </a:lnTo>
                  <a:lnTo>
                    <a:pt x="252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3" y="58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195" y="64"/>
                  </a:lnTo>
                  <a:lnTo>
                    <a:pt x="188" y="64"/>
                  </a:lnTo>
                  <a:lnTo>
                    <a:pt x="181" y="64"/>
                  </a:lnTo>
                  <a:lnTo>
                    <a:pt x="175" y="64"/>
                  </a:lnTo>
                  <a:lnTo>
                    <a:pt x="175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2" y="64"/>
                  </a:lnTo>
                  <a:lnTo>
                    <a:pt x="156" y="64"/>
                  </a:lnTo>
                  <a:lnTo>
                    <a:pt x="156" y="72"/>
                  </a:lnTo>
                  <a:lnTo>
                    <a:pt x="149" y="72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23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6"/>
                  </a:lnTo>
                  <a:lnTo>
                    <a:pt x="103" y="86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97" y="86"/>
                  </a:lnTo>
                  <a:lnTo>
                    <a:pt x="97" y="94"/>
                  </a:lnTo>
                  <a:lnTo>
                    <a:pt x="91" y="94"/>
                  </a:lnTo>
                  <a:lnTo>
                    <a:pt x="97" y="94"/>
                  </a:lnTo>
                  <a:lnTo>
                    <a:pt x="103" y="94"/>
                  </a:lnTo>
                  <a:lnTo>
                    <a:pt x="103" y="102"/>
                  </a:lnTo>
                  <a:lnTo>
                    <a:pt x="110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30" y="102"/>
                  </a:lnTo>
                  <a:lnTo>
                    <a:pt x="130" y="94"/>
                  </a:lnTo>
                  <a:lnTo>
                    <a:pt x="136" y="94"/>
                  </a:lnTo>
                  <a:lnTo>
                    <a:pt x="142" y="94"/>
                  </a:lnTo>
                  <a:lnTo>
                    <a:pt x="149" y="94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9" y="94"/>
                  </a:lnTo>
                  <a:lnTo>
                    <a:pt x="169" y="102"/>
                  </a:lnTo>
                  <a:lnTo>
                    <a:pt x="175" y="102"/>
                  </a:lnTo>
                  <a:lnTo>
                    <a:pt x="175" y="94"/>
                  </a:lnTo>
                  <a:lnTo>
                    <a:pt x="175" y="86"/>
                  </a:lnTo>
                  <a:lnTo>
                    <a:pt x="181" y="86"/>
                  </a:lnTo>
                  <a:lnTo>
                    <a:pt x="175" y="86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5" y="72"/>
                  </a:lnTo>
                  <a:lnTo>
                    <a:pt x="201" y="72"/>
                  </a:lnTo>
                  <a:lnTo>
                    <a:pt x="208" y="72"/>
                  </a:lnTo>
                  <a:lnTo>
                    <a:pt x="213" y="72"/>
                  </a:lnTo>
                  <a:lnTo>
                    <a:pt x="213" y="80"/>
                  </a:lnTo>
                  <a:lnTo>
                    <a:pt x="213" y="72"/>
                  </a:lnTo>
                  <a:lnTo>
                    <a:pt x="220" y="72"/>
                  </a:lnTo>
                  <a:lnTo>
                    <a:pt x="220" y="80"/>
                  </a:lnTo>
                  <a:lnTo>
                    <a:pt x="220" y="72"/>
                  </a:lnTo>
                  <a:lnTo>
                    <a:pt x="227" y="80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33" y="80"/>
                  </a:lnTo>
                  <a:lnTo>
                    <a:pt x="233" y="72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6"/>
                  </a:lnTo>
                  <a:lnTo>
                    <a:pt x="259" y="94"/>
                  </a:lnTo>
                  <a:lnTo>
                    <a:pt x="252" y="86"/>
                  </a:lnTo>
                  <a:lnTo>
                    <a:pt x="259" y="86"/>
                  </a:lnTo>
                  <a:lnTo>
                    <a:pt x="252" y="86"/>
                  </a:lnTo>
                  <a:lnTo>
                    <a:pt x="252" y="94"/>
                  </a:lnTo>
                  <a:lnTo>
                    <a:pt x="247" y="94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16"/>
                  </a:lnTo>
                  <a:lnTo>
                    <a:pt x="252" y="116"/>
                  </a:lnTo>
                  <a:lnTo>
                    <a:pt x="247" y="116"/>
                  </a:lnTo>
                  <a:lnTo>
                    <a:pt x="252" y="116"/>
                  </a:lnTo>
                  <a:lnTo>
                    <a:pt x="252" y="123"/>
                  </a:lnTo>
                  <a:lnTo>
                    <a:pt x="252" y="130"/>
                  </a:lnTo>
                  <a:lnTo>
                    <a:pt x="259" y="13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72"/>
                  </a:lnTo>
                  <a:lnTo>
                    <a:pt x="7" y="72"/>
                  </a:lnTo>
                  <a:lnTo>
                    <a:pt x="12" y="72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9" y="64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5" y="50"/>
                  </a:lnTo>
                  <a:lnTo>
                    <a:pt x="71" y="50"/>
                  </a:lnTo>
                  <a:lnTo>
                    <a:pt x="78" y="50"/>
                  </a:lnTo>
                  <a:lnTo>
                    <a:pt x="84" y="42"/>
                  </a:lnTo>
                  <a:lnTo>
                    <a:pt x="91" y="42"/>
                  </a:lnTo>
                  <a:lnTo>
                    <a:pt x="91" y="36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71" y="28"/>
                  </a:lnTo>
                  <a:lnTo>
                    <a:pt x="65" y="28"/>
                  </a:lnTo>
                  <a:lnTo>
                    <a:pt x="58" y="28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6" y="3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1" name="Freeform 329"/>
            <p:cNvSpPr>
              <a:spLocks/>
            </p:cNvSpPr>
            <p:nvPr/>
          </p:nvSpPr>
          <p:spPr bwMode="auto">
            <a:xfrm>
              <a:off x="3433763" y="5462588"/>
              <a:ext cx="20637" cy="12700"/>
            </a:xfrm>
            <a:custGeom>
              <a:avLst/>
              <a:gdLst>
                <a:gd name="T0" fmla="*/ 2147483647 w 13"/>
                <a:gd name="T1" fmla="*/ 2147483647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0 h 7"/>
                <a:gd name="T8" fmla="*/ 2147483647 w 13"/>
                <a:gd name="T9" fmla="*/ 0 h 7"/>
                <a:gd name="T10" fmla="*/ 2147483647 w 13"/>
                <a:gd name="T11" fmla="*/ 0 h 7"/>
                <a:gd name="T12" fmla="*/ 2147483647 w 13"/>
                <a:gd name="T13" fmla="*/ 0 h 7"/>
                <a:gd name="T14" fmla="*/ 2147483647 w 13"/>
                <a:gd name="T15" fmla="*/ 0 h 7"/>
                <a:gd name="T16" fmla="*/ 0 w 13"/>
                <a:gd name="T17" fmla="*/ 0 h 7"/>
                <a:gd name="T18" fmla="*/ 2147483647 w 13"/>
                <a:gd name="T19" fmla="*/ 2147483647 h 7"/>
                <a:gd name="T20" fmla="*/ 2147483647 w 13"/>
                <a:gd name="T21" fmla="*/ 2147483647 h 7"/>
                <a:gd name="T22" fmla="*/ 2147483647 w 13"/>
                <a:gd name="T23" fmla="*/ 2147483647 h 7"/>
                <a:gd name="T24" fmla="*/ 2147483647 w 13"/>
                <a:gd name="T25" fmla="*/ 2147483647 h 7"/>
                <a:gd name="T26" fmla="*/ 2147483647 w 13"/>
                <a:gd name="T27" fmla="*/ 214748364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13" y="7"/>
                  </a:moveTo>
                  <a:lnTo>
                    <a:pt x="13" y="7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7"/>
                  </a:lnTo>
                  <a:lnTo>
                    <a:pt x="13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2" name="Freeform 330"/>
            <p:cNvSpPr>
              <a:spLocks/>
            </p:cNvSpPr>
            <p:nvPr/>
          </p:nvSpPr>
          <p:spPr bwMode="auto">
            <a:xfrm>
              <a:off x="3735388" y="5619750"/>
              <a:ext cx="11112" cy="9525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0 h 6"/>
                <a:gd name="T4" fmla="*/ 0 w 7"/>
                <a:gd name="T5" fmla="*/ 0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6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3" name="Freeform 331"/>
            <p:cNvSpPr>
              <a:spLocks/>
            </p:cNvSpPr>
            <p:nvPr/>
          </p:nvSpPr>
          <p:spPr bwMode="auto">
            <a:xfrm>
              <a:off x="3443288" y="5643563"/>
              <a:ext cx="31750" cy="25400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0 h 14"/>
                <a:gd name="T4" fmla="*/ 2147483647 w 20"/>
                <a:gd name="T5" fmla="*/ 0 h 14"/>
                <a:gd name="T6" fmla="*/ 0 w 20"/>
                <a:gd name="T7" fmla="*/ 0 h 14"/>
                <a:gd name="T8" fmla="*/ 0 w 20"/>
                <a:gd name="T9" fmla="*/ 0 h 14"/>
                <a:gd name="T10" fmla="*/ 0 w 20"/>
                <a:gd name="T11" fmla="*/ 2147483647 h 14"/>
                <a:gd name="T12" fmla="*/ 0 w 20"/>
                <a:gd name="T13" fmla="*/ 2147483647 h 14"/>
                <a:gd name="T14" fmla="*/ 0 w 20"/>
                <a:gd name="T15" fmla="*/ 2147483647 h 14"/>
                <a:gd name="T16" fmla="*/ 0 w 20"/>
                <a:gd name="T17" fmla="*/ 2147483647 h 14"/>
                <a:gd name="T18" fmla="*/ 2147483647 w 20"/>
                <a:gd name="T19" fmla="*/ 2147483647 h 14"/>
                <a:gd name="T20" fmla="*/ 2147483647 w 20"/>
                <a:gd name="T21" fmla="*/ 2147483647 h 14"/>
                <a:gd name="T22" fmla="*/ 2147483647 w 20"/>
                <a:gd name="T23" fmla="*/ 2147483647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2147483647 w 20"/>
                <a:gd name="T35" fmla="*/ 2147483647 h 14"/>
                <a:gd name="T36" fmla="*/ 2147483647 w 20"/>
                <a:gd name="T37" fmla="*/ 2147483647 h 14"/>
                <a:gd name="T38" fmla="*/ 2147483647 w 20"/>
                <a:gd name="T39" fmla="*/ 0 h 14"/>
                <a:gd name="T40" fmla="*/ 2147483647 w 20"/>
                <a:gd name="T41" fmla="*/ 0 h 14"/>
                <a:gd name="T42" fmla="*/ 2147483647 w 20"/>
                <a:gd name="T43" fmla="*/ 0 h 14"/>
                <a:gd name="T44" fmla="*/ 2147483647 w 20"/>
                <a:gd name="T45" fmla="*/ 0 h 14"/>
                <a:gd name="T46" fmla="*/ 2147483647 w 20"/>
                <a:gd name="T47" fmla="*/ 0 h 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14"/>
                <a:gd name="T74" fmla="*/ 20 w 20"/>
                <a:gd name="T75" fmla="*/ 14 h 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14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7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4" name="Freeform 332"/>
            <p:cNvSpPr>
              <a:spLocks/>
            </p:cNvSpPr>
            <p:nvPr/>
          </p:nvSpPr>
          <p:spPr bwMode="auto">
            <a:xfrm>
              <a:off x="3714750" y="5629275"/>
              <a:ext cx="42863" cy="53975"/>
            </a:xfrm>
            <a:custGeom>
              <a:avLst/>
              <a:gdLst>
                <a:gd name="T0" fmla="*/ 2147483647 w 26"/>
                <a:gd name="T1" fmla="*/ 0 h 30"/>
                <a:gd name="T2" fmla="*/ 2147483647 w 26"/>
                <a:gd name="T3" fmla="*/ 0 h 30"/>
                <a:gd name="T4" fmla="*/ 2147483647 w 26"/>
                <a:gd name="T5" fmla="*/ 2147483647 h 30"/>
                <a:gd name="T6" fmla="*/ 2147483647 w 26"/>
                <a:gd name="T7" fmla="*/ 2147483647 h 30"/>
                <a:gd name="T8" fmla="*/ 0 w 26"/>
                <a:gd name="T9" fmla="*/ 2147483647 h 30"/>
                <a:gd name="T10" fmla="*/ 0 w 26"/>
                <a:gd name="T11" fmla="*/ 2147483647 h 30"/>
                <a:gd name="T12" fmla="*/ 0 w 26"/>
                <a:gd name="T13" fmla="*/ 2147483647 h 30"/>
                <a:gd name="T14" fmla="*/ 0 w 26"/>
                <a:gd name="T15" fmla="*/ 2147483647 h 30"/>
                <a:gd name="T16" fmla="*/ 2147483647 w 26"/>
                <a:gd name="T17" fmla="*/ 2147483647 h 30"/>
                <a:gd name="T18" fmla="*/ 2147483647 w 26"/>
                <a:gd name="T19" fmla="*/ 2147483647 h 30"/>
                <a:gd name="T20" fmla="*/ 2147483647 w 26"/>
                <a:gd name="T21" fmla="*/ 2147483647 h 30"/>
                <a:gd name="T22" fmla="*/ 2147483647 w 26"/>
                <a:gd name="T23" fmla="*/ 2147483647 h 30"/>
                <a:gd name="T24" fmla="*/ 2147483647 w 26"/>
                <a:gd name="T25" fmla="*/ 2147483647 h 30"/>
                <a:gd name="T26" fmla="*/ 2147483647 w 26"/>
                <a:gd name="T27" fmla="*/ 2147483647 h 30"/>
                <a:gd name="T28" fmla="*/ 2147483647 w 26"/>
                <a:gd name="T29" fmla="*/ 2147483647 h 30"/>
                <a:gd name="T30" fmla="*/ 2147483647 w 26"/>
                <a:gd name="T31" fmla="*/ 2147483647 h 30"/>
                <a:gd name="T32" fmla="*/ 2147483647 w 26"/>
                <a:gd name="T33" fmla="*/ 2147483647 h 30"/>
                <a:gd name="T34" fmla="*/ 2147483647 w 26"/>
                <a:gd name="T35" fmla="*/ 2147483647 h 30"/>
                <a:gd name="T36" fmla="*/ 2147483647 w 26"/>
                <a:gd name="T37" fmla="*/ 2147483647 h 30"/>
                <a:gd name="T38" fmla="*/ 2147483647 w 26"/>
                <a:gd name="T39" fmla="*/ 2147483647 h 30"/>
                <a:gd name="T40" fmla="*/ 2147483647 w 26"/>
                <a:gd name="T41" fmla="*/ 2147483647 h 30"/>
                <a:gd name="T42" fmla="*/ 2147483647 w 26"/>
                <a:gd name="T43" fmla="*/ 0 h 30"/>
                <a:gd name="T44" fmla="*/ 2147483647 w 26"/>
                <a:gd name="T45" fmla="*/ 0 h 30"/>
                <a:gd name="T46" fmla="*/ 2147483647 w 26"/>
                <a:gd name="T47" fmla="*/ 2147483647 h 30"/>
                <a:gd name="T48" fmla="*/ 2147483647 w 26"/>
                <a:gd name="T49" fmla="*/ 0 h 30"/>
                <a:gd name="T50" fmla="*/ 2147483647 w 26"/>
                <a:gd name="T51" fmla="*/ 0 h 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6"/>
                <a:gd name="T79" fmla="*/ 0 h 30"/>
                <a:gd name="T80" fmla="*/ 26 w 26"/>
                <a:gd name="T81" fmla="*/ 30 h 3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6" h="30">
                  <a:moveTo>
                    <a:pt x="7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12" y="22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26" y="15"/>
                  </a:lnTo>
                  <a:lnTo>
                    <a:pt x="26" y="8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5" name="Freeform 333"/>
            <p:cNvSpPr>
              <a:spLocks/>
            </p:cNvSpPr>
            <p:nvPr/>
          </p:nvSpPr>
          <p:spPr bwMode="auto">
            <a:xfrm>
              <a:off x="3392488" y="5438775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0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0 h 145"/>
                <a:gd name="T24" fmla="*/ 2147483647 w 259"/>
                <a:gd name="T25" fmla="*/ 0 h 145"/>
                <a:gd name="T26" fmla="*/ 2147483647 w 259"/>
                <a:gd name="T27" fmla="*/ 0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2147483647 w 259"/>
                <a:gd name="T87" fmla="*/ 2147483647 h 145"/>
                <a:gd name="T88" fmla="*/ 2147483647 w 259"/>
                <a:gd name="T89" fmla="*/ 2147483647 h 145"/>
                <a:gd name="T90" fmla="*/ 2147483647 w 259"/>
                <a:gd name="T91" fmla="*/ 2147483647 h 145"/>
                <a:gd name="T92" fmla="*/ 2147483647 w 259"/>
                <a:gd name="T93" fmla="*/ 2147483647 h 145"/>
                <a:gd name="T94" fmla="*/ 2147483647 w 259"/>
                <a:gd name="T95" fmla="*/ 2147483647 h 145"/>
                <a:gd name="T96" fmla="*/ 2147483647 w 259"/>
                <a:gd name="T97" fmla="*/ 2147483647 h 145"/>
                <a:gd name="T98" fmla="*/ 2147483647 w 259"/>
                <a:gd name="T99" fmla="*/ 2147483647 h 145"/>
                <a:gd name="T100" fmla="*/ 2147483647 w 259"/>
                <a:gd name="T101" fmla="*/ 2147483647 h 145"/>
                <a:gd name="T102" fmla="*/ 2147483647 w 259"/>
                <a:gd name="T103" fmla="*/ 2147483647 h 145"/>
                <a:gd name="T104" fmla="*/ 2147483647 w 259"/>
                <a:gd name="T105" fmla="*/ 2147483647 h 145"/>
                <a:gd name="T106" fmla="*/ 2147483647 w 259"/>
                <a:gd name="T107" fmla="*/ 2147483647 h 145"/>
                <a:gd name="T108" fmla="*/ 2147483647 w 259"/>
                <a:gd name="T109" fmla="*/ 2147483647 h 145"/>
                <a:gd name="T110" fmla="*/ 2147483647 w 259"/>
                <a:gd name="T111" fmla="*/ 2147483647 h 145"/>
                <a:gd name="T112" fmla="*/ 2147483647 w 259"/>
                <a:gd name="T113" fmla="*/ 2147483647 h 145"/>
                <a:gd name="T114" fmla="*/ 2147483647 w 259"/>
                <a:gd name="T115" fmla="*/ 2147483647 h 145"/>
                <a:gd name="T116" fmla="*/ 2147483647 w 259"/>
                <a:gd name="T117" fmla="*/ 2147483647 h 145"/>
                <a:gd name="T118" fmla="*/ 2147483647 w 259"/>
                <a:gd name="T119" fmla="*/ 2147483647 h 145"/>
                <a:gd name="T120" fmla="*/ 0 w 259"/>
                <a:gd name="T121" fmla="*/ 2147483647 h 145"/>
                <a:gd name="T122" fmla="*/ 2147483647 w 259"/>
                <a:gd name="T123" fmla="*/ 2147483647 h 145"/>
                <a:gd name="T124" fmla="*/ 2147483647 w 259"/>
                <a:gd name="T125" fmla="*/ 2147483647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9"/>
                <a:gd name="T190" fmla="*/ 0 h 145"/>
                <a:gd name="T191" fmla="*/ 259 w 259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9" h="145">
                  <a:moveTo>
                    <a:pt x="46" y="36"/>
                  </a:moveTo>
                  <a:lnTo>
                    <a:pt x="46" y="36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26" y="42"/>
                  </a:lnTo>
                  <a:lnTo>
                    <a:pt x="19" y="42"/>
                  </a:lnTo>
                  <a:lnTo>
                    <a:pt x="19" y="50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2" y="0"/>
                  </a:lnTo>
                  <a:lnTo>
                    <a:pt x="7" y="0"/>
                  </a:lnTo>
                  <a:lnTo>
                    <a:pt x="65" y="0"/>
                  </a:lnTo>
                  <a:lnTo>
                    <a:pt x="65" y="6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156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195" y="6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59" y="0"/>
                  </a:lnTo>
                  <a:lnTo>
                    <a:pt x="259" y="58"/>
                  </a:lnTo>
                  <a:lnTo>
                    <a:pt x="252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3" y="58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195" y="64"/>
                  </a:lnTo>
                  <a:lnTo>
                    <a:pt x="188" y="64"/>
                  </a:lnTo>
                  <a:lnTo>
                    <a:pt x="181" y="64"/>
                  </a:lnTo>
                  <a:lnTo>
                    <a:pt x="175" y="64"/>
                  </a:lnTo>
                  <a:lnTo>
                    <a:pt x="175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2" y="64"/>
                  </a:lnTo>
                  <a:lnTo>
                    <a:pt x="156" y="64"/>
                  </a:lnTo>
                  <a:lnTo>
                    <a:pt x="156" y="72"/>
                  </a:lnTo>
                  <a:lnTo>
                    <a:pt x="149" y="72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23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6"/>
                  </a:lnTo>
                  <a:lnTo>
                    <a:pt x="103" y="86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97" y="86"/>
                  </a:lnTo>
                  <a:lnTo>
                    <a:pt x="97" y="94"/>
                  </a:lnTo>
                  <a:lnTo>
                    <a:pt x="91" y="94"/>
                  </a:lnTo>
                  <a:lnTo>
                    <a:pt x="97" y="94"/>
                  </a:lnTo>
                  <a:lnTo>
                    <a:pt x="103" y="94"/>
                  </a:lnTo>
                  <a:lnTo>
                    <a:pt x="103" y="102"/>
                  </a:lnTo>
                  <a:lnTo>
                    <a:pt x="110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30" y="102"/>
                  </a:lnTo>
                  <a:lnTo>
                    <a:pt x="130" y="94"/>
                  </a:lnTo>
                  <a:lnTo>
                    <a:pt x="136" y="94"/>
                  </a:lnTo>
                  <a:lnTo>
                    <a:pt x="142" y="94"/>
                  </a:lnTo>
                  <a:lnTo>
                    <a:pt x="149" y="94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9" y="94"/>
                  </a:lnTo>
                  <a:lnTo>
                    <a:pt x="169" y="102"/>
                  </a:lnTo>
                  <a:lnTo>
                    <a:pt x="175" y="102"/>
                  </a:lnTo>
                  <a:lnTo>
                    <a:pt x="175" y="94"/>
                  </a:lnTo>
                  <a:lnTo>
                    <a:pt x="175" y="86"/>
                  </a:lnTo>
                  <a:lnTo>
                    <a:pt x="181" y="86"/>
                  </a:lnTo>
                  <a:lnTo>
                    <a:pt x="175" y="86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5" y="72"/>
                  </a:lnTo>
                  <a:lnTo>
                    <a:pt x="201" y="72"/>
                  </a:lnTo>
                  <a:lnTo>
                    <a:pt x="208" y="72"/>
                  </a:lnTo>
                  <a:lnTo>
                    <a:pt x="213" y="72"/>
                  </a:lnTo>
                  <a:lnTo>
                    <a:pt x="213" y="80"/>
                  </a:lnTo>
                  <a:lnTo>
                    <a:pt x="213" y="72"/>
                  </a:lnTo>
                  <a:lnTo>
                    <a:pt x="220" y="72"/>
                  </a:lnTo>
                  <a:lnTo>
                    <a:pt x="220" y="80"/>
                  </a:lnTo>
                  <a:lnTo>
                    <a:pt x="220" y="72"/>
                  </a:lnTo>
                  <a:lnTo>
                    <a:pt x="227" y="80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33" y="80"/>
                  </a:lnTo>
                  <a:lnTo>
                    <a:pt x="233" y="72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6"/>
                  </a:lnTo>
                  <a:lnTo>
                    <a:pt x="259" y="94"/>
                  </a:lnTo>
                  <a:lnTo>
                    <a:pt x="252" y="86"/>
                  </a:lnTo>
                  <a:lnTo>
                    <a:pt x="259" y="86"/>
                  </a:lnTo>
                  <a:lnTo>
                    <a:pt x="252" y="86"/>
                  </a:lnTo>
                  <a:lnTo>
                    <a:pt x="252" y="94"/>
                  </a:lnTo>
                  <a:lnTo>
                    <a:pt x="247" y="94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16"/>
                  </a:lnTo>
                  <a:lnTo>
                    <a:pt x="252" y="116"/>
                  </a:lnTo>
                  <a:lnTo>
                    <a:pt x="247" y="116"/>
                  </a:lnTo>
                  <a:lnTo>
                    <a:pt x="252" y="116"/>
                  </a:lnTo>
                  <a:lnTo>
                    <a:pt x="252" y="123"/>
                  </a:lnTo>
                  <a:lnTo>
                    <a:pt x="252" y="130"/>
                  </a:lnTo>
                  <a:lnTo>
                    <a:pt x="259" y="13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72"/>
                  </a:lnTo>
                  <a:lnTo>
                    <a:pt x="7" y="72"/>
                  </a:lnTo>
                  <a:lnTo>
                    <a:pt x="12" y="72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9" y="64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5" y="50"/>
                  </a:lnTo>
                  <a:lnTo>
                    <a:pt x="71" y="50"/>
                  </a:lnTo>
                  <a:lnTo>
                    <a:pt x="78" y="50"/>
                  </a:lnTo>
                  <a:lnTo>
                    <a:pt x="84" y="42"/>
                  </a:lnTo>
                  <a:lnTo>
                    <a:pt x="91" y="42"/>
                  </a:lnTo>
                  <a:lnTo>
                    <a:pt x="91" y="36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71" y="28"/>
                  </a:lnTo>
                  <a:lnTo>
                    <a:pt x="65" y="28"/>
                  </a:lnTo>
                  <a:lnTo>
                    <a:pt x="58" y="28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6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6" name="Freeform 334"/>
            <p:cNvSpPr>
              <a:spLocks noEditPoints="1"/>
            </p:cNvSpPr>
            <p:nvPr/>
          </p:nvSpPr>
          <p:spPr bwMode="auto">
            <a:xfrm>
              <a:off x="3392488" y="5176838"/>
              <a:ext cx="415925" cy="261937"/>
            </a:xfrm>
            <a:custGeom>
              <a:avLst/>
              <a:gdLst>
                <a:gd name="T0" fmla="*/ 2147483647 w 259"/>
                <a:gd name="T1" fmla="*/ 2147483647 h 147"/>
                <a:gd name="T2" fmla="*/ 2147483647 w 259"/>
                <a:gd name="T3" fmla="*/ 2147483647 h 147"/>
                <a:gd name="T4" fmla="*/ 2147483647 w 259"/>
                <a:gd name="T5" fmla="*/ 2147483647 h 147"/>
                <a:gd name="T6" fmla="*/ 2147483647 w 259"/>
                <a:gd name="T7" fmla="*/ 2147483647 h 147"/>
                <a:gd name="T8" fmla="*/ 2147483647 w 259"/>
                <a:gd name="T9" fmla="*/ 2147483647 h 147"/>
                <a:gd name="T10" fmla="*/ 2147483647 w 259"/>
                <a:gd name="T11" fmla="*/ 2147483647 h 147"/>
                <a:gd name="T12" fmla="*/ 2147483647 w 259"/>
                <a:gd name="T13" fmla="*/ 2147483647 h 147"/>
                <a:gd name="T14" fmla="*/ 2147483647 w 259"/>
                <a:gd name="T15" fmla="*/ 2147483647 h 147"/>
                <a:gd name="T16" fmla="*/ 2147483647 w 259"/>
                <a:gd name="T17" fmla="*/ 2147483647 h 147"/>
                <a:gd name="T18" fmla="*/ 2147483647 w 259"/>
                <a:gd name="T19" fmla="*/ 2147483647 h 147"/>
                <a:gd name="T20" fmla="*/ 2147483647 w 259"/>
                <a:gd name="T21" fmla="*/ 2147483647 h 147"/>
                <a:gd name="T22" fmla="*/ 0 w 259"/>
                <a:gd name="T23" fmla="*/ 0 h 147"/>
                <a:gd name="T24" fmla="*/ 2147483647 w 259"/>
                <a:gd name="T25" fmla="*/ 2147483647 h 147"/>
                <a:gd name="T26" fmla="*/ 2147483647 w 259"/>
                <a:gd name="T27" fmla="*/ 2147483647 h 147"/>
                <a:gd name="T28" fmla="*/ 2147483647 w 259"/>
                <a:gd name="T29" fmla="*/ 2147483647 h 147"/>
                <a:gd name="T30" fmla="*/ 2147483647 w 259"/>
                <a:gd name="T31" fmla="*/ 2147483647 h 147"/>
                <a:gd name="T32" fmla="*/ 2147483647 w 259"/>
                <a:gd name="T33" fmla="*/ 2147483647 h 147"/>
                <a:gd name="T34" fmla="*/ 2147483647 w 259"/>
                <a:gd name="T35" fmla="*/ 2147483647 h 147"/>
                <a:gd name="T36" fmla="*/ 2147483647 w 259"/>
                <a:gd name="T37" fmla="*/ 2147483647 h 147"/>
                <a:gd name="T38" fmla="*/ 2147483647 w 259"/>
                <a:gd name="T39" fmla="*/ 2147483647 h 147"/>
                <a:gd name="T40" fmla="*/ 2147483647 w 259"/>
                <a:gd name="T41" fmla="*/ 2147483647 h 147"/>
                <a:gd name="T42" fmla="*/ 2147483647 w 259"/>
                <a:gd name="T43" fmla="*/ 2147483647 h 147"/>
                <a:gd name="T44" fmla="*/ 2147483647 w 259"/>
                <a:gd name="T45" fmla="*/ 2147483647 h 147"/>
                <a:gd name="T46" fmla="*/ 2147483647 w 259"/>
                <a:gd name="T47" fmla="*/ 2147483647 h 147"/>
                <a:gd name="T48" fmla="*/ 2147483647 w 259"/>
                <a:gd name="T49" fmla="*/ 2147483647 h 147"/>
                <a:gd name="T50" fmla="*/ 2147483647 w 259"/>
                <a:gd name="T51" fmla="*/ 2147483647 h 147"/>
                <a:gd name="T52" fmla="*/ 2147483647 w 259"/>
                <a:gd name="T53" fmla="*/ 2147483647 h 147"/>
                <a:gd name="T54" fmla="*/ 2147483647 w 259"/>
                <a:gd name="T55" fmla="*/ 2147483647 h 147"/>
                <a:gd name="T56" fmla="*/ 2147483647 w 259"/>
                <a:gd name="T57" fmla="*/ 2147483647 h 147"/>
                <a:gd name="T58" fmla="*/ 2147483647 w 259"/>
                <a:gd name="T59" fmla="*/ 2147483647 h 147"/>
                <a:gd name="T60" fmla="*/ 2147483647 w 259"/>
                <a:gd name="T61" fmla="*/ 2147483647 h 147"/>
                <a:gd name="T62" fmla="*/ 2147483647 w 259"/>
                <a:gd name="T63" fmla="*/ 2147483647 h 147"/>
                <a:gd name="T64" fmla="*/ 2147483647 w 259"/>
                <a:gd name="T65" fmla="*/ 2147483647 h 147"/>
                <a:gd name="T66" fmla="*/ 2147483647 w 259"/>
                <a:gd name="T67" fmla="*/ 2147483647 h 147"/>
                <a:gd name="T68" fmla="*/ 2147483647 w 259"/>
                <a:gd name="T69" fmla="*/ 2147483647 h 147"/>
                <a:gd name="T70" fmla="*/ 2147483647 w 259"/>
                <a:gd name="T71" fmla="*/ 2147483647 h 147"/>
                <a:gd name="T72" fmla="*/ 2147483647 w 259"/>
                <a:gd name="T73" fmla="*/ 2147483647 h 147"/>
                <a:gd name="T74" fmla="*/ 2147483647 w 259"/>
                <a:gd name="T75" fmla="*/ 2147483647 h 147"/>
                <a:gd name="T76" fmla="*/ 2147483647 w 259"/>
                <a:gd name="T77" fmla="*/ 2147483647 h 147"/>
                <a:gd name="T78" fmla="*/ 2147483647 w 259"/>
                <a:gd name="T79" fmla="*/ 2147483647 h 147"/>
                <a:gd name="T80" fmla="*/ 2147483647 w 259"/>
                <a:gd name="T81" fmla="*/ 2147483647 h 147"/>
                <a:gd name="T82" fmla="*/ 2147483647 w 259"/>
                <a:gd name="T83" fmla="*/ 2147483647 h 147"/>
                <a:gd name="T84" fmla="*/ 2147483647 w 259"/>
                <a:gd name="T85" fmla="*/ 2147483647 h 147"/>
                <a:gd name="T86" fmla="*/ 2147483647 w 259"/>
                <a:gd name="T87" fmla="*/ 2147483647 h 147"/>
                <a:gd name="T88" fmla="*/ 2147483647 w 259"/>
                <a:gd name="T89" fmla="*/ 2147483647 h 147"/>
                <a:gd name="T90" fmla="*/ 2147483647 w 259"/>
                <a:gd name="T91" fmla="*/ 2147483647 h 147"/>
                <a:gd name="T92" fmla="*/ 2147483647 w 259"/>
                <a:gd name="T93" fmla="*/ 2147483647 h 147"/>
                <a:gd name="T94" fmla="*/ 2147483647 w 259"/>
                <a:gd name="T95" fmla="*/ 2147483647 h 147"/>
                <a:gd name="T96" fmla="*/ 2147483647 w 259"/>
                <a:gd name="T97" fmla="*/ 2147483647 h 147"/>
                <a:gd name="T98" fmla="*/ 2147483647 w 259"/>
                <a:gd name="T99" fmla="*/ 2147483647 h 147"/>
                <a:gd name="T100" fmla="*/ 2147483647 w 259"/>
                <a:gd name="T101" fmla="*/ 2147483647 h 147"/>
                <a:gd name="T102" fmla="*/ 2147483647 w 259"/>
                <a:gd name="T103" fmla="*/ 2147483647 h 147"/>
                <a:gd name="T104" fmla="*/ 2147483647 w 259"/>
                <a:gd name="T105" fmla="*/ 2147483647 h 147"/>
                <a:gd name="T106" fmla="*/ 2147483647 w 259"/>
                <a:gd name="T107" fmla="*/ 2147483647 h 147"/>
                <a:gd name="T108" fmla="*/ 2147483647 w 259"/>
                <a:gd name="T109" fmla="*/ 2147483647 h 147"/>
                <a:gd name="T110" fmla="*/ 0 w 259"/>
                <a:gd name="T111" fmla="*/ 2147483647 h 1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147"/>
                <a:gd name="T170" fmla="*/ 259 w 259"/>
                <a:gd name="T171" fmla="*/ 147 h 1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147">
                  <a:moveTo>
                    <a:pt x="259" y="139"/>
                  </a:moveTo>
                  <a:lnTo>
                    <a:pt x="259" y="147"/>
                  </a:lnTo>
                  <a:lnTo>
                    <a:pt x="208" y="147"/>
                  </a:lnTo>
                  <a:lnTo>
                    <a:pt x="213" y="147"/>
                  </a:lnTo>
                  <a:lnTo>
                    <a:pt x="220" y="147"/>
                  </a:lnTo>
                  <a:lnTo>
                    <a:pt x="220" y="139"/>
                  </a:lnTo>
                  <a:lnTo>
                    <a:pt x="227" y="139"/>
                  </a:lnTo>
                  <a:lnTo>
                    <a:pt x="233" y="139"/>
                  </a:lnTo>
                  <a:lnTo>
                    <a:pt x="240" y="139"/>
                  </a:lnTo>
                  <a:lnTo>
                    <a:pt x="247" y="139"/>
                  </a:lnTo>
                  <a:lnTo>
                    <a:pt x="247" y="147"/>
                  </a:lnTo>
                  <a:lnTo>
                    <a:pt x="247" y="139"/>
                  </a:lnTo>
                  <a:lnTo>
                    <a:pt x="252" y="139"/>
                  </a:lnTo>
                  <a:lnTo>
                    <a:pt x="259" y="139"/>
                  </a:lnTo>
                  <a:close/>
                  <a:moveTo>
                    <a:pt x="208" y="147"/>
                  </a:moveTo>
                  <a:lnTo>
                    <a:pt x="201" y="147"/>
                  </a:lnTo>
                  <a:lnTo>
                    <a:pt x="208" y="147"/>
                  </a:lnTo>
                  <a:close/>
                  <a:moveTo>
                    <a:pt x="188" y="147"/>
                  </a:moveTo>
                  <a:lnTo>
                    <a:pt x="181" y="147"/>
                  </a:lnTo>
                  <a:lnTo>
                    <a:pt x="188" y="147"/>
                  </a:lnTo>
                  <a:close/>
                  <a:moveTo>
                    <a:pt x="181" y="147"/>
                  </a:moveTo>
                  <a:lnTo>
                    <a:pt x="175" y="147"/>
                  </a:lnTo>
                  <a:lnTo>
                    <a:pt x="181" y="147"/>
                  </a:lnTo>
                  <a:close/>
                  <a:moveTo>
                    <a:pt x="117" y="147"/>
                  </a:moveTo>
                  <a:lnTo>
                    <a:pt x="84" y="147"/>
                  </a:lnTo>
                  <a:lnTo>
                    <a:pt x="84" y="139"/>
                  </a:lnTo>
                  <a:lnTo>
                    <a:pt x="91" y="139"/>
                  </a:lnTo>
                  <a:lnTo>
                    <a:pt x="97" y="139"/>
                  </a:lnTo>
                  <a:lnTo>
                    <a:pt x="97" y="147"/>
                  </a:lnTo>
                  <a:lnTo>
                    <a:pt x="97" y="139"/>
                  </a:lnTo>
                  <a:lnTo>
                    <a:pt x="103" y="139"/>
                  </a:lnTo>
                  <a:lnTo>
                    <a:pt x="110" y="139"/>
                  </a:lnTo>
                  <a:lnTo>
                    <a:pt x="117" y="139"/>
                  </a:lnTo>
                  <a:lnTo>
                    <a:pt x="117" y="147"/>
                  </a:lnTo>
                  <a:close/>
                  <a:moveTo>
                    <a:pt x="0" y="16"/>
                  </a:moveTo>
                  <a:lnTo>
                    <a:pt x="0" y="0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16"/>
                  </a:lnTo>
                  <a:lnTo>
                    <a:pt x="58" y="22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58" y="30"/>
                  </a:lnTo>
                  <a:lnTo>
                    <a:pt x="52" y="30"/>
                  </a:lnTo>
                  <a:lnTo>
                    <a:pt x="52" y="38"/>
                  </a:lnTo>
                  <a:lnTo>
                    <a:pt x="52" y="44"/>
                  </a:lnTo>
                  <a:lnTo>
                    <a:pt x="46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65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8"/>
                  </a:lnTo>
                  <a:lnTo>
                    <a:pt x="91" y="38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0" y="30"/>
                  </a:lnTo>
                  <a:lnTo>
                    <a:pt x="110" y="38"/>
                  </a:lnTo>
                  <a:lnTo>
                    <a:pt x="103" y="38"/>
                  </a:lnTo>
                  <a:lnTo>
                    <a:pt x="97" y="44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03" y="60"/>
                  </a:lnTo>
                  <a:lnTo>
                    <a:pt x="110" y="60"/>
                  </a:lnTo>
                  <a:lnTo>
                    <a:pt x="117" y="60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3" y="44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0" y="60"/>
                  </a:lnTo>
                  <a:lnTo>
                    <a:pt x="123" y="60"/>
                  </a:lnTo>
                  <a:lnTo>
                    <a:pt x="123" y="66"/>
                  </a:lnTo>
                  <a:lnTo>
                    <a:pt x="117" y="66"/>
                  </a:lnTo>
                  <a:lnTo>
                    <a:pt x="117" y="74"/>
                  </a:lnTo>
                  <a:lnTo>
                    <a:pt x="123" y="74"/>
                  </a:lnTo>
                  <a:lnTo>
                    <a:pt x="123" y="66"/>
                  </a:lnTo>
                  <a:lnTo>
                    <a:pt x="130" y="66"/>
                  </a:lnTo>
                  <a:lnTo>
                    <a:pt x="136" y="66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0" y="81"/>
                  </a:lnTo>
                  <a:lnTo>
                    <a:pt x="136" y="81"/>
                  </a:lnTo>
                  <a:lnTo>
                    <a:pt x="136" y="74"/>
                  </a:lnTo>
                  <a:lnTo>
                    <a:pt x="142" y="74"/>
                  </a:lnTo>
                  <a:lnTo>
                    <a:pt x="142" y="66"/>
                  </a:lnTo>
                  <a:lnTo>
                    <a:pt x="149" y="66"/>
                  </a:lnTo>
                  <a:lnTo>
                    <a:pt x="156" y="66"/>
                  </a:lnTo>
                  <a:lnTo>
                    <a:pt x="156" y="74"/>
                  </a:lnTo>
                  <a:lnTo>
                    <a:pt x="162" y="74"/>
                  </a:lnTo>
                  <a:lnTo>
                    <a:pt x="169" y="74"/>
                  </a:lnTo>
                  <a:lnTo>
                    <a:pt x="162" y="74"/>
                  </a:lnTo>
                  <a:lnTo>
                    <a:pt x="156" y="74"/>
                  </a:lnTo>
                  <a:lnTo>
                    <a:pt x="156" y="81"/>
                  </a:lnTo>
                  <a:lnTo>
                    <a:pt x="149" y="81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49" y="96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42" y="103"/>
                  </a:lnTo>
                  <a:lnTo>
                    <a:pt x="136" y="103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9" y="110"/>
                  </a:lnTo>
                  <a:lnTo>
                    <a:pt x="142" y="110"/>
                  </a:lnTo>
                  <a:lnTo>
                    <a:pt x="136" y="110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23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3"/>
                  </a:lnTo>
                  <a:lnTo>
                    <a:pt x="91" y="103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78" y="103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3"/>
                  </a:lnTo>
                  <a:lnTo>
                    <a:pt x="71" y="110"/>
                  </a:lnTo>
                  <a:lnTo>
                    <a:pt x="65" y="110"/>
                  </a:lnTo>
                  <a:lnTo>
                    <a:pt x="65" y="117"/>
                  </a:lnTo>
                  <a:lnTo>
                    <a:pt x="71" y="117"/>
                  </a:lnTo>
                  <a:lnTo>
                    <a:pt x="71" y="110"/>
                  </a:lnTo>
                  <a:lnTo>
                    <a:pt x="71" y="117"/>
                  </a:lnTo>
                  <a:lnTo>
                    <a:pt x="65" y="117"/>
                  </a:lnTo>
                  <a:lnTo>
                    <a:pt x="65" y="125"/>
                  </a:lnTo>
                  <a:lnTo>
                    <a:pt x="58" y="125"/>
                  </a:lnTo>
                  <a:lnTo>
                    <a:pt x="58" y="132"/>
                  </a:lnTo>
                  <a:lnTo>
                    <a:pt x="58" y="139"/>
                  </a:lnTo>
                  <a:lnTo>
                    <a:pt x="65" y="139"/>
                  </a:lnTo>
                  <a:lnTo>
                    <a:pt x="65" y="147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7" name="Rectangle 335"/>
            <p:cNvSpPr>
              <a:spLocks noChangeArrowheads="1"/>
            </p:cNvSpPr>
            <p:nvPr/>
          </p:nvSpPr>
          <p:spPr bwMode="auto">
            <a:xfrm>
              <a:off x="3422650" y="5294313"/>
              <a:ext cx="1588" cy="15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38" name="Freeform 336"/>
            <p:cNvSpPr>
              <a:spLocks/>
            </p:cNvSpPr>
            <p:nvPr/>
          </p:nvSpPr>
          <p:spPr bwMode="auto">
            <a:xfrm>
              <a:off x="3725863" y="5424488"/>
              <a:ext cx="82550" cy="14287"/>
            </a:xfrm>
            <a:custGeom>
              <a:avLst/>
              <a:gdLst>
                <a:gd name="T0" fmla="*/ 2147483647 w 51"/>
                <a:gd name="T1" fmla="*/ 2147483647 h 8"/>
                <a:gd name="T2" fmla="*/ 0 w 51"/>
                <a:gd name="T3" fmla="*/ 2147483647 h 8"/>
                <a:gd name="T4" fmla="*/ 0 w 51"/>
                <a:gd name="T5" fmla="*/ 2147483647 h 8"/>
                <a:gd name="T6" fmla="*/ 0 w 51"/>
                <a:gd name="T7" fmla="*/ 2147483647 h 8"/>
                <a:gd name="T8" fmla="*/ 2147483647 w 51"/>
                <a:gd name="T9" fmla="*/ 2147483647 h 8"/>
                <a:gd name="T10" fmla="*/ 2147483647 w 51"/>
                <a:gd name="T11" fmla="*/ 2147483647 h 8"/>
                <a:gd name="T12" fmla="*/ 2147483647 w 51"/>
                <a:gd name="T13" fmla="*/ 2147483647 h 8"/>
                <a:gd name="T14" fmla="*/ 2147483647 w 51"/>
                <a:gd name="T15" fmla="*/ 2147483647 h 8"/>
                <a:gd name="T16" fmla="*/ 2147483647 w 51"/>
                <a:gd name="T17" fmla="*/ 2147483647 h 8"/>
                <a:gd name="T18" fmla="*/ 2147483647 w 51"/>
                <a:gd name="T19" fmla="*/ 0 h 8"/>
                <a:gd name="T20" fmla="*/ 2147483647 w 51"/>
                <a:gd name="T21" fmla="*/ 0 h 8"/>
                <a:gd name="T22" fmla="*/ 2147483647 w 51"/>
                <a:gd name="T23" fmla="*/ 0 h 8"/>
                <a:gd name="T24" fmla="*/ 2147483647 w 51"/>
                <a:gd name="T25" fmla="*/ 0 h 8"/>
                <a:gd name="T26" fmla="*/ 2147483647 w 51"/>
                <a:gd name="T27" fmla="*/ 0 h 8"/>
                <a:gd name="T28" fmla="*/ 2147483647 w 51"/>
                <a:gd name="T29" fmla="*/ 0 h 8"/>
                <a:gd name="T30" fmla="*/ 2147483647 w 51"/>
                <a:gd name="T31" fmla="*/ 0 h 8"/>
                <a:gd name="T32" fmla="*/ 2147483647 w 51"/>
                <a:gd name="T33" fmla="*/ 0 h 8"/>
                <a:gd name="T34" fmla="*/ 2147483647 w 51"/>
                <a:gd name="T35" fmla="*/ 0 h 8"/>
                <a:gd name="T36" fmla="*/ 2147483647 w 51"/>
                <a:gd name="T37" fmla="*/ 0 h 8"/>
                <a:gd name="T38" fmla="*/ 2147483647 w 51"/>
                <a:gd name="T39" fmla="*/ 0 h 8"/>
                <a:gd name="T40" fmla="*/ 2147483647 w 51"/>
                <a:gd name="T41" fmla="*/ 0 h 8"/>
                <a:gd name="T42" fmla="*/ 2147483647 w 51"/>
                <a:gd name="T43" fmla="*/ 0 h 8"/>
                <a:gd name="T44" fmla="*/ 2147483647 w 51"/>
                <a:gd name="T45" fmla="*/ 0 h 8"/>
                <a:gd name="T46" fmla="*/ 2147483647 w 51"/>
                <a:gd name="T47" fmla="*/ 0 h 8"/>
                <a:gd name="T48" fmla="*/ 2147483647 w 51"/>
                <a:gd name="T49" fmla="*/ 0 h 8"/>
                <a:gd name="T50" fmla="*/ 2147483647 w 51"/>
                <a:gd name="T51" fmla="*/ 0 h 8"/>
                <a:gd name="T52" fmla="*/ 2147483647 w 51"/>
                <a:gd name="T53" fmla="*/ 0 h 8"/>
                <a:gd name="T54" fmla="*/ 2147483647 w 51"/>
                <a:gd name="T55" fmla="*/ 0 h 8"/>
                <a:gd name="T56" fmla="*/ 2147483647 w 51"/>
                <a:gd name="T57" fmla="*/ 0 h 8"/>
                <a:gd name="T58" fmla="*/ 2147483647 w 51"/>
                <a:gd name="T59" fmla="*/ 0 h 8"/>
                <a:gd name="T60" fmla="*/ 2147483647 w 51"/>
                <a:gd name="T61" fmla="*/ 0 h 8"/>
                <a:gd name="T62" fmla="*/ 2147483647 w 51"/>
                <a:gd name="T63" fmla="*/ 0 h 8"/>
                <a:gd name="T64" fmla="*/ 2147483647 w 51"/>
                <a:gd name="T65" fmla="*/ 0 h 8"/>
                <a:gd name="T66" fmla="*/ 2147483647 w 51"/>
                <a:gd name="T67" fmla="*/ 0 h 8"/>
                <a:gd name="T68" fmla="*/ 2147483647 w 51"/>
                <a:gd name="T69" fmla="*/ 0 h 8"/>
                <a:gd name="T70" fmla="*/ 2147483647 w 51"/>
                <a:gd name="T71" fmla="*/ 0 h 8"/>
                <a:gd name="T72" fmla="*/ 2147483647 w 51"/>
                <a:gd name="T73" fmla="*/ 0 h 8"/>
                <a:gd name="T74" fmla="*/ 2147483647 w 51"/>
                <a:gd name="T75" fmla="*/ 0 h 8"/>
                <a:gd name="T76" fmla="*/ 2147483647 w 51"/>
                <a:gd name="T77" fmla="*/ 0 h 8"/>
                <a:gd name="T78" fmla="*/ 2147483647 w 51"/>
                <a:gd name="T79" fmla="*/ 0 h 8"/>
                <a:gd name="T80" fmla="*/ 2147483647 w 51"/>
                <a:gd name="T81" fmla="*/ 2147483647 h 8"/>
                <a:gd name="T82" fmla="*/ 2147483647 w 51"/>
                <a:gd name="T83" fmla="*/ 0 h 8"/>
                <a:gd name="T84" fmla="*/ 2147483647 w 51"/>
                <a:gd name="T85" fmla="*/ 0 h 8"/>
                <a:gd name="T86" fmla="*/ 2147483647 w 51"/>
                <a:gd name="T87" fmla="*/ 0 h 8"/>
                <a:gd name="T88" fmla="*/ 2147483647 w 51"/>
                <a:gd name="T89" fmla="*/ 0 h 8"/>
                <a:gd name="T90" fmla="*/ 2147483647 w 51"/>
                <a:gd name="T91" fmla="*/ 0 h 8"/>
                <a:gd name="T92" fmla="*/ 2147483647 w 51"/>
                <a:gd name="T93" fmla="*/ 0 h 8"/>
                <a:gd name="T94" fmla="*/ 2147483647 w 51"/>
                <a:gd name="T95" fmla="*/ 0 h 8"/>
                <a:gd name="T96" fmla="*/ 2147483647 w 51"/>
                <a:gd name="T97" fmla="*/ 0 h 8"/>
                <a:gd name="T98" fmla="*/ 2147483647 w 51"/>
                <a:gd name="T99" fmla="*/ 0 h 8"/>
                <a:gd name="T100" fmla="*/ 2147483647 w 51"/>
                <a:gd name="T101" fmla="*/ 0 h 8"/>
                <a:gd name="T102" fmla="*/ 2147483647 w 51"/>
                <a:gd name="T103" fmla="*/ 0 h 8"/>
                <a:gd name="T104" fmla="*/ 2147483647 w 51"/>
                <a:gd name="T105" fmla="*/ 0 h 8"/>
                <a:gd name="T106" fmla="*/ 2147483647 w 51"/>
                <a:gd name="T107" fmla="*/ 0 h 8"/>
                <a:gd name="T108" fmla="*/ 2147483647 w 51"/>
                <a:gd name="T109" fmla="*/ 0 h 8"/>
                <a:gd name="T110" fmla="*/ 2147483647 w 51"/>
                <a:gd name="T111" fmla="*/ 0 h 8"/>
                <a:gd name="T112" fmla="*/ 2147483647 w 51"/>
                <a:gd name="T113" fmla="*/ 0 h 8"/>
                <a:gd name="T114" fmla="*/ 2147483647 w 51"/>
                <a:gd name="T115" fmla="*/ 0 h 8"/>
                <a:gd name="T116" fmla="*/ 2147483647 w 51"/>
                <a:gd name="T117" fmla="*/ 0 h 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"/>
                <a:gd name="T178" fmla="*/ 0 h 8"/>
                <a:gd name="T179" fmla="*/ 51 w 51"/>
                <a:gd name="T180" fmla="*/ 8 h 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" h="8">
                  <a:moveTo>
                    <a:pt x="51" y="0"/>
                  </a:moveTo>
                  <a:lnTo>
                    <a:pt x="51" y="8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9" name="Freeform 337"/>
            <p:cNvSpPr>
              <a:spLocks/>
            </p:cNvSpPr>
            <p:nvPr/>
          </p:nvSpPr>
          <p:spPr bwMode="auto">
            <a:xfrm>
              <a:off x="3714750" y="5438775"/>
              <a:ext cx="11113" cy="1588"/>
            </a:xfrm>
            <a:custGeom>
              <a:avLst/>
              <a:gdLst>
                <a:gd name="T0" fmla="*/ 2147483647 w 7"/>
                <a:gd name="T1" fmla="*/ 0 h 1553"/>
                <a:gd name="T2" fmla="*/ 2147483647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0 w 7"/>
                <a:gd name="T9" fmla="*/ 0 h 1553"/>
                <a:gd name="T10" fmla="*/ 0 w 7"/>
                <a:gd name="T11" fmla="*/ 0 h 1553"/>
                <a:gd name="T12" fmla="*/ 0 w 7"/>
                <a:gd name="T13" fmla="*/ 0 h 1553"/>
                <a:gd name="T14" fmla="*/ 0 w 7"/>
                <a:gd name="T15" fmla="*/ 0 h 1553"/>
                <a:gd name="T16" fmla="*/ 0 w 7"/>
                <a:gd name="T17" fmla="*/ 0 h 1553"/>
                <a:gd name="T18" fmla="*/ 0 w 7"/>
                <a:gd name="T19" fmla="*/ 0 h 1553"/>
                <a:gd name="T20" fmla="*/ 0 w 7"/>
                <a:gd name="T21" fmla="*/ 0 h 1553"/>
                <a:gd name="T22" fmla="*/ 2147483647 w 7"/>
                <a:gd name="T23" fmla="*/ 0 h 1553"/>
                <a:gd name="T24" fmla="*/ 2147483647 w 7"/>
                <a:gd name="T25" fmla="*/ 0 h 1553"/>
                <a:gd name="T26" fmla="*/ 2147483647 w 7"/>
                <a:gd name="T27" fmla="*/ 0 h 1553"/>
                <a:gd name="T28" fmla="*/ 2147483647 w 7"/>
                <a:gd name="T29" fmla="*/ 0 h 1553"/>
                <a:gd name="T30" fmla="*/ 2147483647 w 7"/>
                <a:gd name="T31" fmla="*/ 0 h 1553"/>
                <a:gd name="T32" fmla="*/ 2147483647 w 7"/>
                <a:gd name="T33" fmla="*/ 0 h 1553"/>
                <a:gd name="T34" fmla="*/ 2147483647 w 7"/>
                <a:gd name="T35" fmla="*/ 0 h 1553"/>
                <a:gd name="T36" fmla="*/ 2147483647 w 7"/>
                <a:gd name="T37" fmla="*/ 0 h 1553"/>
                <a:gd name="T38" fmla="*/ 2147483647 w 7"/>
                <a:gd name="T39" fmla="*/ 0 h 15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1553"/>
                <a:gd name="T62" fmla="*/ 7 w 7"/>
                <a:gd name="T63" fmla="*/ 1553 h 15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1553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0" name="Freeform 338"/>
            <p:cNvSpPr>
              <a:spLocks/>
            </p:cNvSpPr>
            <p:nvPr/>
          </p:nvSpPr>
          <p:spPr bwMode="auto">
            <a:xfrm>
              <a:off x="3683000" y="5438775"/>
              <a:ext cx="11113" cy="1588"/>
            </a:xfrm>
            <a:custGeom>
              <a:avLst/>
              <a:gdLst>
                <a:gd name="T0" fmla="*/ 2147483647 w 7"/>
                <a:gd name="T1" fmla="*/ 0 h 1553"/>
                <a:gd name="T2" fmla="*/ 0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2147483647 w 7"/>
                <a:gd name="T9" fmla="*/ 0 h 1553"/>
                <a:gd name="T10" fmla="*/ 2147483647 w 7"/>
                <a:gd name="T11" fmla="*/ 0 h 1553"/>
                <a:gd name="T12" fmla="*/ 2147483647 w 7"/>
                <a:gd name="T13" fmla="*/ 0 h 1553"/>
                <a:gd name="T14" fmla="*/ 2147483647 w 7"/>
                <a:gd name="T15" fmla="*/ 0 h 1553"/>
                <a:gd name="T16" fmla="*/ 2147483647 w 7"/>
                <a:gd name="T17" fmla="*/ 0 h 1553"/>
                <a:gd name="T18" fmla="*/ 2147483647 w 7"/>
                <a:gd name="T19" fmla="*/ 0 h 1553"/>
                <a:gd name="T20" fmla="*/ 2147483647 w 7"/>
                <a:gd name="T21" fmla="*/ 0 h 1553"/>
                <a:gd name="T22" fmla="*/ 2147483647 w 7"/>
                <a:gd name="T23" fmla="*/ 0 h 1553"/>
                <a:gd name="T24" fmla="*/ 2147483647 w 7"/>
                <a:gd name="T25" fmla="*/ 0 h 1553"/>
                <a:gd name="T26" fmla="*/ 2147483647 w 7"/>
                <a:gd name="T27" fmla="*/ 0 h 1553"/>
                <a:gd name="T28" fmla="*/ 2147483647 w 7"/>
                <a:gd name="T29" fmla="*/ 0 h 15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"/>
                <a:gd name="T46" fmla="*/ 0 h 1553"/>
                <a:gd name="T47" fmla="*/ 7 w 7"/>
                <a:gd name="T48" fmla="*/ 1553 h 15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" h="1553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1" name="Freeform 339"/>
            <p:cNvSpPr>
              <a:spLocks/>
            </p:cNvSpPr>
            <p:nvPr/>
          </p:nvSpPr>
          <p:spPr bwMode="auto">
            <a:xfrm>
              <a:off x="3673475" y="5438775"/>
              <a:ext cx="9525" cy="1588"/>
            </a:xfrm>
            <a:custGeom>
              <a:avLst/>
              <a:gdLst>
                <a:gd name="T0" fmla="*/ 2147483647 w 6"/>
                <a:gd name="T1" fmla="*/ 0 h 1553"/>
                <a:gd name="T2" fmla="*/ 0 w 6"/>
                <a:gd name="T3" fmla="*/ 0 h 1553"/>
                <a:gd name="T4" fmla="*/ 0 w 6"/>
                <a:gd name="T5" fmla="*/ 0 h 1553"/>
                <a:gd name="T6" fmla="*/ 0 w 6"/>
                <a:gd name="T7" fmla="*/ 0 h 1553"/>
                <a:gd name="T8" fmla="*/ 0 w 6"/>
                <a:gd name="T9" fmla="*/ 0 h 1553"/>
                <a:gd name="T10" fmla="*/ 0 w 6"/>
                <a:gd name="T11" fmla="*/ 0 h 1553"/>
                <a:gd name="T12" fmla="*/ 0 w 6"/>
                <a:gd name="T13" fmla="*/ 0 h 1553"/>
                <a:gd name="T14" fmla="*/ 0 w 6"/>
                <a:gd name="T15" fmla="*/ 0 h 1553"/>
                <a:gd name="T16" fmla="*/ 0 w 6"/>
                <a:gd name="T17" fmla="*/ 0 h 1553"/>
                <a:gd name="T18" fmla="*/ 0 w 6"/>
                <a:gd name="T19" fmla="*/ 0 h 1553"/>
                <a:gd name="T20" fmla="*/ 2147483647 w 6"/>
                <a:gd name="T21" fmla="*/ 0 h 1553"/>
                <a:gd name="T22" fmla="*/ 2147483647 w 6"/>
                <a:gd name="T23" fmla="*/ 0 h 1553"/>
                <a:gd name="T24" fmla="*/ 2147483647 w 6"/>
                <a:gd name="T25" fmla="*/ 0 h 1553"/>
                <a:gd name="T26" fmla="*/ 2147483647 w 6"/>
                <a:gd name="T27" fmla="*/ 0 h 1553"/>
                <a:gd name="T28" fmla="*/ 2147483647 w 6"/>
                <a:gd name="T29" fmla="*/ 0 h 1553"/>
                <a:gd name="T30" fmla="*/ 2147483647 w 6"/>
                <a:gd name="T31" fmla="*/ 0 h 15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1553"/>
                <a:gd name="T50" fmla="*/ 6 w 6"/>
                <a:gd name="T51" fmla="*/ 1553 h 15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1553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2" name="Freeform 340"/>
            <p:cNvSpPr>
              <a:spLocks/>
            </p:cNvSpPr>
            <p:nvPr/>
          </p:nvSpPr>
          <p:spPr bwMode="auto">
            <a:xfrm>
              <a:off x="3527425" y="5424488"/>
              <a:ext cx="52388" cy="14287"/>
            </a:xfrm>
            <a:custGeom>
              <a:avLst/>
              <a:gdLst>
                <a:gd name="T0" fmla="*/ 0 w 33"/>
                <a:gd name="T1" fmla="*/ 2147483647 h 8"/>
                <a:gd name="T2" fmla="*/ 0 w 33"/>
                <a:gd name="T3" fmla="*/ 2147483647 h 8"/>
                <a:gd name="T4" fmla="*/ 0 w 33"/>
                <a:gd name="T5" fmla="*/ 2147483647 h 8"/>
                <a:gd name="T6" fmla="*/ 0 w 33"/>
                <a:gd name="T7" fmla="*/ 2147483647 h 8"/>
                <a:gd name="T8" fmla="*/ 0 w 33"/>
                <a:gd name="T9" fmla="*/ 2147483647 h 8"/>
                <a:gd name="T10" fmla="*/ 0 w 33"/>
                <a:gd name="T11" fmla="*/ 0 h 8"/>
                <a:gd name="T12" fmla="*/ 0 w 33"/>
                <a:gd name="T13" fmla="*/ 0 h 8"/>
                <a:gd name="T14" fmla="*/ 2147483647 w 33"/>
                <a:gd name="T15" fmla="*/ 0 h 8"/>
                <a:gd name="T16" fmla="*/ 2147483647 w 33"/>
                <a:gd name="T17" fmla="*/ 0 h 8"/>
                <a:gd name="T18" fmla="*/ 2147483647 w 33"/>
                <a:gd name="T19" fmla="*/ 0 h 8"/>
                <a:gd name="T20" fmla="*/ 2147483647 w 33"/>
                <a:gd name="T21" fmla="*/ 0 h 8"/>
                <a:gd name="T22" fmla="*/ 2147483647 w 33"/>
                <a:gd name="T23" fmla="*/ 0 h 8"/>
                <a:gd name="T24" fmla="*/ 2147483647 w 33"/>
                <a:gd name="T25" fmla="*/ 0 h 8"/>
                <a:gd name="T26" fmla="*/ 2147483647 w 33"/>
                <a:gd name="T27" fmla="*/ 0 h 8"/>
                <a:gd name="T28" fmla="*/ 2147483647 w 33"/>
                <a:gd name="T29" fmla="*/ 0 h 8"/>
                <a:gd name="T30" fmla="*/ 2147483647 w 33"/>
                <a:gd name="T31" fmla="*/ 0 h 8"/>
                <a:gd name="T32" fmla="*/ 2147483647 w 33"/>
                <a:gd name="T33" fmla="*/ 0 h 8"/>
                <a:gd name="T34" fmla="*/ 2147483647 w 33"/>
                <a:gd name="T35" fmla="*/ 0 h 8"/>
                <a:gd name="T36" fmla="*/ 2147483647 w 33"/>
                <a:gd name="T37" fmla="*/ 2147483647 h 8"/>
                <a:gd name="T38" fmla="*/ 2147483647 w 33"/>
                <a:gd name="T39" fmla="*/ 2147483647 h 8"/>
                <a:gd name="T40" fmla="*/ 2147483647 w 33"/>
                <a:gd name="T41" fmla="*/ 2147483647 h 8"/>
                <a:gd name="T42" fmla="*/ 2147483647 w 33"/>
                <a:gd name="T43" fmla="*/ 2147483647 h 8"/>
                <a:gd name="T44" fmla="*/ 2147483647 w 33"/>
                <a:gd name="T45" fmla="*/ 2147483647 h 8"/>
                <a:gd name="T46" fmla="*/ 2147483647 w 33"/>
                <a:gd name="T47" fmla="*/ 2147483647 h 8"/>
                <a:gd name="T48" fmla="*/ 2147483647 w 33"/>
                <a:gd name="T49" fmla="*/ 2147483647 h 8"/>
                <a:gd name="T50" fmla="*/ 2147483647 w 33"/>
                <a:gd name="T51" fmla="*/ 0 h 8"/>
                <a:gd name="T52" fmla="*/ 2147483647 w 33"/>
                <a:gd name="T53" fmla="*/ 0 h 8"/>
                <a:gd name="T54" fmla="*/ 2147483647 w 33"/>
                <a:gd name="T55" fmla="*/ 0 h 8"/>
                <a:gd name="T56" fmla="*/ 2147483647 w 33"/>
                <a:gd name="T57" fmla="*/ 0 h 8"/>
                <a:gd name="T58" fmla="*/ 2147483647 w 33"/>
                <a:gd name="T59" fmla="*/ 0 h 8"/>
                <a:gd name="T60" fmla="*/ 2147483647 w 33"/>
                <a:gd name="T61" fmla="*/ 0 h 8"/>
                <a:gd name="T62" fmla="*/ 2147483647 w 33"/>
                <a:gd name="T63" fmla="*/ 0 h 8"/>
                <a:gd name="T64" fmla="*/ 2147483647 w 33"/>
                <a:gd name="T65" fmla="*/ 0 h 8"/>
                <a:gd name="T66" fmla="*/ 2147483647 w 33"/>
                <a:gd name="T67" fmla="*/ 0 h 8"/>
                <a:gd name="T68" fmla="*/ 2147483647 w 33"/>
                <a:gd name="T69" fmla="*/ 0 h 8"/>
                <a:gd name="T70" fmla="*/ 2147483647 w 33"/>
                <a:gd name="T71" fmla="*/ 0 h 8"/>
                <a:gd name="T72" fmla="*/ 2147483647 w 33"/>
                <a:gd name="T73" fmla="*/ 0 h 8"/>
                <a:gd name="T74" fmla="*/ 2147483647 w 33"/>
                <a:gd name="T75" fmla="*/ 0 h 8"/>
                <a:gd name="T76" fmla="*/ 2147483647 w 33"/>
                <a:gd name="T77" fmla="*/ 0 h 8"/>
                <a:gd name="T78" fmla="*/ 2147483647 w 33"/>
                <a:gd name="T79" fmla="*/ 0 h 8"/>
                <a:gd name="T80" fmla="*/ 2147483647 w 33"/>
                <a:gd name="T81" fmla="*/ 0 h 8"/>
                <a:gd name="T82" fmla="*/ 2147483647 w 33"/>
                <a:gd name="T83" fmla="*/ 0 h 8"/>
                <a:gd name="T84" fmla="*/ 2147483647 w 33"/>
                <a:gd name="T85" fmla="*/ 0 h 8"/>
                <a:gd name="T86" fmla="*/ 2147483647 w 33"/>
                <a:gd name="T87" fmla="*/ 0 h 8"/>
                <a:gd name="T88" fmla="*/ 2147483647 w 33"/>
                <a:gd name="T89" fmla="*/ 0 h 8"/>
                <a:gd name="T90" fmla="*/ 2147483647 w 33"/>
                <a:gd name="T91" fmla="*/ 0 h 8"/>
                <a:gd name="T92" fmla="*/ 2147483647 w 33"/>
                <a:gd name="T93" fmla="*/ 0 h 8"/>
                <a:gd name="T94" fmla="*/ 2147483647 w 33"/>
                <a:gd name="T95" fmla="*/ 0 h 8"/>
                <a:gd name="T96" fmla="*/ 2147483647 w 33"/>
                <a:gd name="T97" fmla="*/ 0 h 8"/>
                <a:gd name="T98" fmla="*/ 2147483647 w 33"/>
                <a:gd name="T99" fmla="*/ 0 h 8"/>
                <a:gd name="T100" fmla="*/ 2147483647 w 33"/>
                <a:gd name="T101" fmla="*/ 2147483647 h 8"/>
                <a:gd name="T102" fmla="*/ 2147483647 w 33"/>
                <a:gd name="T103" fmla="*/ 2147483647 h 8"/>
                <a:gd name="T104" fmla="*/ 2147483647 w 33"/>
                <a:gd name="T105" fmla="*/ 2147483647 h 8"/>
                <a:gd name="T106" fmla="*/ 2147483647 w 33"/>
                <a:gd name="T107" fmla="*/ 2147483647 h 8"/>
                <a:gd name="T108" fmla="*/ 2147483647 w 33"/>
                <a:gd name="T109" fmla="*/ 2147483647 h 8"/>
                <a:gd name="T110" fmla="*/ 2147483647 w 33"/>
                <a:gd name="T111" fmla="*/ 2147483647 h 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"/>
                <a:gd name="T169" fmla="*/ 0 h 8"/>
                <a:gd name="T170" fmla="*/ 33 w 33"/>
                <a:gd name="T171" fmla="*/ 8 h 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" h="8">
                  <a:moveTo>
                    <a:pt x="33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3" name="Freeform 341"/>
            <p:cNvSpPr>
              <a:spLocks/>
            </p:cNvSpPr>
            <p:nvPr/>
          </p:nvSpPr>
          <p:spPr bwMode="auto">
            <a:xfrm>
              <a:off x="3392488" y="5176838"/>
              <a:ext cx="271462" cy="261937"/>
            </a:xfrm>
            <a:custGeom>
              <a:avLst/>
              <a:gdLst>
                <a:gd name="T0" fmla="*/ 2147483647 w 169"/>
                <a:gd name="T1" fmla="*/ 2147483647 h 147"/>
                <a:gd name="T2" fmla="*/ 2147483647 w 169"/>
                <a:gd name="T3" fmla="*/ 2147483647 h 147"/>
                <a:gd name="T4" fmla="*/ 2147483647 w 169"/>
                <a:gd name="T5" fmla="*/ 2147483647 h 147"/>
                <a:gd name="T6" fmla="*/ 2147483647 w 169"/>
                <a:gd name="T7" fmla="*/ 2147483647 h 147"/>
                <a:gd name="T8" fmla="*/ 2147483647 w 169"/>
                <a:gd name="T9" fmla="*/ 2147483647 h 147"/>
                <a:gd name="T10" fmla="*/ 2147483647 w 169"/>
                <a:gd name="T11" fmla="*/ 2147483647 h 147"/>
                <a:gd name="T12" fmla="*/ 2147483647 w 169"/>
                <a:gd name="T13" fmla="*/ 2147483647 h 147"/>
                <a:gd name="T14" fmla="*/ 2147483647 w 169"/>
                <a:gd name="T15" fmla="*/ 2147483647 h 147"/>
                <a:gd name="T16" fmla="*/ 2147483647 w 169"/>
                <a:gd name="T17" fmla="*/ 2147483647 h 147"/>
                <a:gd name="T18" fmla="*/ 2147483647 w 169"/>
                <a:gd name="T19" fmla="*/ 2147483647 h 147"/>
                <a:gd name="T20" fmla="*/ 2147483647 w 169"/>
                <a:gd name="T21" fmla="*/ 2147483647 h 147"/>
                <a:gd name="T22" fmla="*/ 2147483647 w 169"/>
                <a:gd name="T23" fmla="*/ 2147483647 h 147"/>
                <a:gd name="T24" fmla="*/ 2147483647 w 169"/>
                <a:gd name="T25" fmla="*/ 2147483647 h 147"/>
                <a:gd name="T26" fmla="*/ 2147483647 w 169"/>
                <a:gd name="T27" fmla="*/ 2147483647 h 147"/>
                <a:gd name="T28" fmla="*/ 2147483647 w 169"/>
                <a:gd name="T29" fmla="*/ 2147483647 h 147"/>
                <a:gd name="T30" fmla="*/ 2147483647 w 169"/>
                <a:gd name="T31" fmla="*/ 2147483647 h 147"/>
                <a:gd name="T32" fmla="*/ 2147483647 w 169"/>
                <a:gd name="T33" fmla="*/ 2147483647 h 147"/>
                <a:gd name="T34" fmla="*/ 2147483647 w 169"/>
                <a:gd name="T35" fmla="*/ 2147483647 h 147"/>
                <a:gd name="T36" fmla="*/ 2147483647 w 169"/>
                <a:gd name="T37" fmla="*/ 2147483647 h 147"/>
                <a:gd name="T38" fmla="*/ 2147483647 w 169"/>
                <a:gd name="T39" fmla="*/ 2147483647 h 147"/>
                <a:gd name="T40" fmla="*/ 2147483647 w 169"/>
                <a:gd name="T41" fmla="*/ 2147483647 h 147"/>
                <a:gd name="T42" fmla="*/ 2147483647 w 169"/>
                <a:gd name="T43" fmla="*/ 2147483647 h 147"/>
                <a:gd name="T44" fmla="*/ 2147483647 w 169"/>
                <a:gd name="T45" fmla="*/ 2147483647 h 147"/>
                <a:gd name="T46" fmla="*/ 2147483647 w 169"/>
                <a:gd name="T47" fmla="*/ 2147483647 h 147"/>
                <a:gd name="T48" fmla="*/ 2147483647 w 169"/>
                <a:gd name="T49" fmla="*/ 2147483647 h 147"/>
                <a:gd name="T50" fmla="*/ 2147483647 w 169"/>
                <a:gd name="T51" fmla="*/ 2147483647 h 147"/>
                <a:gd name="T52" fmla="*/ 2147483647 w 169"/>
                <a:gd name="T53" fmla="*/ 2147483647 h 147"/>
                <a:gd name="T54" fmla="*/ 2147483647 w 169"/>
                <a:gd name="T55" fmla="*/ 2147483647 h 147"/>
                <a:gd name="T56" fmla="*/ 2147483647 w 169"/>
                <a:gd name="T57" fmla="*/ 2147483647 h 147"/>
                <a:gd name="T58" fmla="*/ 2147483647 w 169"/>
                <a:gd name="T59" fmla="*/ 2147483647 h 147"/>
                <a:gd name="T60" fmla="*/ 2147483647 w 169"/>
                <a:gd name="T61" fmla="*/ 2147483647 h 147"/>
                <a:gd name="T62" fmla="*/ 2147483647 w 169"/>
                <a:gd name="T63" fmla="*/ 2147483647 h 147"/>
                <a:gd name="T64" fmla="*/ 2147483647 w 169"/>
                <a:gd name="T65" fmla="*/ 2147483647 h 147"/>
                <a:gd name="T66" fmla="*/ 2147483647 w 169"/>
                <a:gd name="T67" fmla="*/ 2147483647 h 147"/>
                <a:gd name="T68" fmla="*/ 2147483647 w 169"/>
                <a:gd name="T69" fmla="*/ 2147483647 h 147"/>
                <a:gd name="T70" fmla="*/ 2147483647 w 169"/>
                <a:gd name="T71" fmla="*/ 2147483647 h 147"/>
                <a:gd name="T72" fmla="*/ 2147483647 w 169"/>
                <a:gd name="T73" fmla="*/ 2147483647 h 147"/>
                <a:gd name="T74" fmla="*/ 2147483647 w 169"/>
                <a:gd name="T75" fmla="*/ 2147483647 h 147"/>
                <a:gd name="T76" fmla="*/ 2147483647 w 169"/>
                <a:gd name="T77" fmla="*/ 2147483647 h 147"/>
                <a:gd name="T78" fmla="*/ 2147483647 w 169"/>
                <a:gd name="T79" fmla="*/ 2147483647 h 147"/>
                <a:gd name="T80" fmla="*/ 2147483647 w 169"/>
                <a:gd name="T81" fmla="*/ 2147483647 h 147"/>
                <a:gd name="T82" fmla="*/ 2147483647 w 169"/>
                <a:gd name="T83" fmla="*/ 2147483647 h 147"/>
                <a:gd name="T84" fmla="*/ 2147483647 w 169"/>
                <a:gd name="T85" fmla="*/ 2147483647 h 147"/>
                <a:gd name="T86" fmla="*/ 2147483647 w 169"/>
                <a:gd name="T87" fmla="*/ 2147483647 h 147"/>
                <a:gd name="T88" fmla="*/ 2147483647 w 169"/>
                <a:gd name="T89" fmla="*/ 2147483647 h 147"/>
                <a:gd name="T90" fmla="*/ 2147483647 w 169"/>
                <a:gd name="T91" fmla="*/ 2147483647 h 147"/>
                <a:gd name="T92" fmla="*/ 2147483647 w 169"/>
                <a:gd name="T93" fmla="*/ 2147483647 h 147"/>
                <a:gd name="T94" fmla="*/ 2147483647 w 169"/>
                <a:gd name="T95" fmla="*/ 2147483647 h 147"/>
                <a:gd name="T96" fmla="*/ 2147483647 w 169"/>
                <a:gd name="T97" fmla="*/ 2147483647 h 147"/>
                <a:gd name="T98" fmla="*/ 2147483647 w 169"/>
                <a:gd name="T99" fmla="*/ 2147483647 h 147"/>
                <a:gd name="T100" fmla="*/ 2147483647 w 169"/>
                <a:gd name="T101" fmla="*/ 2147483647 h 147"/>
                <a:gd name="T102" fmla="*/ 2147483647 w 169"/>
                <a:gd name="T103" fmla="*/ 2147483647 h 147"/>
                <a:gd name="T104" fmla="*/ 2147483647 w 169"/>
                <a:gd name="T105" fmla="*/ 2147483647 h 147"/>
                <a:gd name="T106" fmla="*/ 2147483647 w 169"/>
                <a:gd name="T107" fmla="*/ 2147483647 h 147"/>
                <a:gd name="T108" fmla="*/ 2147483647 w 169"/>
                <a:gd name="T109" fmla="*/ 2147483647 h 147"/>
                <a:gd name="T110" fmla="*/ 2147483647 w 169"/>
                <a:gd name="T111" fmla="*/ 2147483647 h 147"/>
                <a:gd name="T112" fmla="*/ 2147483647 w 169"/>
                <a:gd name="T113" fmla="*/ 2147483647 h 147"/>
                <a:gd name="T114" fmla="*/ 2147483647 w 169"/>
                <a:gd name="T115" fmla="*/ 2147483647 h 147"/>
                <a:gd name="T116" fmla="*/ 2147483647 w 169"/>
                <a:gd name="T117" fmla="*/ 2147483647 h 147"/>
                <a:gd name="T118" fmla="*/ 2147483647 w 169"/>
                <a:gd name="T119" fmla="*/ 2147483647 h 147"/>
                <a:gd name="T120" fmla="*/ 2147483647 w 169"/>
                <a:gd name="T121" fmla="*/ 2147483647 h 147"/>
                <a:gd name="T122" fmla="*/ 2147483647 w 169"/>
                <a:gd name="T123" fmla="*/ 2147483647 h 147"/>
                <a:gd name="T124" fmla="*/ 2147483647 w 169"/>
                <a:gd name="T125" fmla="*/ 2147483647 h 1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147"/>
                <a:gd name="T191" fmla="*/ 169 w 169"/>
                <a:gd name="T192" fmla="*/ 147 h 14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147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16"/>
                  </a:lnTo>
                  <a:lnTo>
                    <a:pt x="58" y="22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58" y="30"/>
                  </a:lnTo>
                  <a:lnTo>
                    <a:pt x="52" y="30"/>
                  </a:lnTo>
                  <a:lnTo>
                    <a:pt x="52" y="38"/>
                  </a:lnTo>
                  <a:lnTo>
                    <a:pt x="52" y="44"/>
                  </a:lnTo>
                  <a:lnTo>
                    <a:pt x="46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65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8"/>
                  </a:lnTo>
                  <a:lnTo>
                    <a:pt x="91" y="38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0" y="30"/>
                  </a:lnTo>
                  <a:lnTo>
                    <a:pt x="110" y="38"/>
                  </a:lnTo>
                  <a:lnTo>
                    <a:pt x="103" y="38"/>
                  </a:lnTo>
                  <a:lnTo>
                    <a:pt x="97" y="44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03" y="60"/>
                  </a:lnTo>
                  <a:lnTo>
                    <a:pt x="110" y="60"/>
                  </a:lnTo>
                  <a:lnTo>
                    <a:pt x="117" y="60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3" y="44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0" y="60"/>
                  </a:lnTo>
                  <a:lnTo>
                    <a:pt x="123" y="60"/>
                  </a:lnTo>
                  <a:lnTo>
                    <a:pt x="123" y="66"/>
                  </a:lnTo>
                  <a:lnTo>
                    <a:pt x="117" y="66"/>
                  </a:lnTo>
                  <a:lnTo>
                    <a:pt x="117" y="74"/>
                  </a:lnTo>
                  <a:lnTo>
                    <a:pt x="123" y="74"/>
                  </a:lnTo>
                  <a:lnTo>
                    <a:pt x="123" y="66"/>
                  </a:lnTo>
                  <a:lnTo>
                    <a:pt x="130" y="66"/>
                  </a:lnTo>
                  <a:lnTo>
                    <a:pt x="136" y="66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0" y="81"/>
                  </a:lnTo>
                  <a:lnTo>
                    <a:pt x="136" y="81"/>
                  </a:lnTo>
                  <a:lnTo>
                    <a:pt x="136" y="74"/>
                  </a:lnTo>
                  <a:lnTo>
                    <a:pt x="142" y="74"/>
                  </a:lnTo>
                  <a:lnTo>
                    <a:pt x="142" y="66"/>
                  </a:lnTo>
                  <a:lnTo>
                    <a:pt x="149" y="66"/>
                  </a:lnTo>
                  <a:lnTo>
                    <a:pt x="156" y="66"/>
                  </a:lnTo>
                  <a:lnTo>
                    <a:pt x="156" y="74"/>
                  </a:lnTo>
                  <a:lnTo>
                    <a:pt x="162" y="74"/>
                  </a:lnTo>
                  <a:lnTo>
                    <a:pt x="169" y="74"/>
                  </a:lnTo>
                  <a:lnTo>
                    <a:pt x="162" y="74"/>
                  </a:lnTo>
                  <a:lnTo>
                    <a:pt x="156" y="74"/>
                  </a:lnTo>
                  <a:lnTo>
                    <a:pt x="156" y="81"/>
                  </a:lnTo>
                  <a:lnTo>
                    <a:pt x="149" y="81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49" y="96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42" y="103"/>
                  </a:lnTo>
                  <a:lnTo>
                    <a:pt x="136" y="103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9" y="110"/>
                  </a:lnTo>
                  <a:lnTo>
                    <a:pt x="142" y="110"/>
                  </a:lnTo>
                  <a:lnTo>
                    <a:pt x="136" y="110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23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3"/>
                  </a:lnTo>
                  <a:lnTo>
                    <a:pt x="91" y="103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78" y="103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3"/>
                  </a:lnTo>
                  <a:lnTo>
                    <a:pt x="71" y="110"/>
                  </a:lnTo>
                  <a:lnTo>
                    <a:pt x="65" y="110"/>
                  </a:lnTo>
                  <a:lnTo>
                    <a:pt x="65" y="117"/>
                  </a:lnTo>
                  <a:lnTo>
                    <a:pt x="71" y="117"/>
                  </a:lnTo>
                  <a:lnTo>
                    <a:pt x="71" y="110"/>
                  </a:lnTo>
                  <a:lnTo>
                    <a:pt x="71" y="117"/>
                  </a:lnTo>
                  <a:lnTo>
                    <a:pt x="65" y="117"/>
                  </a:lnTo>
                  <a:lnTo>
                    <a:pt x="65" y="125"/>
                  </a:lnTo>
                  <a:lnTo>
                    <a:pt x="58" y="125"/>
                  </a:lnTo>
                  <a:lnTo>
                    <a:pt x="58" y="132"/>
                  </a:lnTo>
                  <a:lnTo>
                    <a:pt x="58" y="139"/>
                  </a:lnTo>
                  <a:lnTo>
                    <a:pt x="65" y="139"/>
                  </a:lnTo>
                  <a:lnTo>
                    <a:pt x="65" y="147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4" name="Freeform 342"/>
            <p:cNvSpPr>
              <a:spLocks/>
            </p:cNvSpPr>
            <p:nvPr/>
          </p:nvSpPr>
          <p:spPr bwMode="auto">
            <a:xfrm>
              <a:off x="3392488" y="4919663"/>
              <a:ext cx="114300" cy="257175"/>
            </a:xfrm>
            <a:custGeom>
              <a:avLst/>
              <a:gdLst>
                <a:gd name="T0" fmla="*/ 2147483647 w 71"/>
                <a:gd name="T1" fmla="*/ 2147483647 h 145"/>
                <a:gd name="T2" fmla="*/ 0 w 71"/>
                <a:gd name="T3" fmla="*/ 0 h 145"/>
                <a:gd name="T4" fmla="*/ 2147483647 w 71"/>
                <a:gd name="T5" fmla="*/ 0 h 145"/>
                <a:gd name="T6" fmla="*/ 2147483647 w 71"/>
                <a:gd name="T7" fmla="*/ 2147483647 h 145"/>
                <a:gd name="T8" fmla="*/ 2147483647 w 71"/>
                <a:gd name="T9" fmla="*/ 2147483647 h 145"/>
                <a:gd name="T10" fmla="*/ 2147483647 w 71"/>
                <a:gd name="T11" fmla="*/ 0 h 145"/>
                <a:gd name="T12" fmla="*/ 2147483647 w 71"/>
                <a:gd name="T13" fmla="*/ 0 h 145"/>
                <a:gd name="T14" fmla="*/ 2147483647 w 71"/>
                <a:gd name="T15" fmla="*/ 0 h 145"/>
                <a:gd name="T16" fmla="*/ 2147483647 w 71"/>
                <a:gd name="T17" fmla="*/ 2147483647 h 145"/>
                <a:gd name="T18" fmla="*/ 2147483647 w 71"/>
                <a:gd name="T19" fmla="*/ 2147483647 h 145"/>
                <a:gd name="T20" fmla="*/ 2147483647 w 71"/>
                <a:gd name="T21" fmla="*/ 2147483647 h 145"/>
                <a:gd name="T22" fmla="*/ 2147483647 w 71"/>
                <a:gd name="T23" fmla="*/ 2147483647 h 145"/>
                <a:gd name="T24" fmla="*/ 2147483647 w 71"/>
                <a:gd name="T25" fmla="*/ 2147483647 h 145"/>
                <a:gd name="T26" fmla="*/ 2147483647 w 71"/>
                <a:gd name="T27" fmla="*/ 2147483647 h 145"/>
                <a:gd name="T28" fmla="*/ 2147483647 w 71"/>
                <a:gd name="T29" fmla="*/ 2147483647 h 145"/>
                <a:gd name="T30" fmla="*/ 2147483647 w 71"/>
                <a:gd name="T31" fmla="*/ 2147483647 h 145"/>
                <a:gd name="T32" fmla="*/ 2147483647 w 71"/>
                <a:gd name="T33" fmla="*/ 2147483647 h 145"/>
                <a:gd name="T34" fmla="*/ 2147483647 w 71"/>
                <a:gd name="T35" fmla="*/ 2147483647 h 145"/>
                <a:gd name="T36" fmla="*/ 2147483647 w 71"/>
                <a:gd name="T37" fmla="*/ 2147483647 h 145"/>
                <a:gd name="T38" fmla="*/ 2147483647 w 71"/>
                <a:gd name="T39" fmla="*/ 2147483647 h 145"/>
                <a:gd name="T40" fmla="*/ 2147483647 w 71"/>
                <a:gd name="T41" fmla="*/ 2147483647 h 145"/>
                <a:gd name="T42" fmla="*/ 2147483647 w 71"/>
                <a:gd name="T43" fmla="*/ 2147483647 h 145"/>
                <a:gd name="T44" fmla="*/ 2147483647 w 71"/>
                <a:gd name="T45" fmla="*/ 2147483647 h 145"/>
                <a:gd name="T46" fmla="*/ 2147483647 w 71"/>
                <a:gd name="T47" fmla="*/ 2147483647 h 145"/>
                <a:gd name="T48" fmla="*/ 0 w 71"/>
                <a:gd name="T49" fmla="*/ 2147483647 h 145"/>
                <a:gd name="T50" fmla="*/ 2147483647 w 71"/>
                <a:gd name="T51" fmla="*/ 2147483647 h 145"/>
                <a:gd name="T52" fmla="*/ 2147483647 w 71"/>
                <a:gd name="T53" fmla="*/ 2147483647 h 145"/>
                <a:gd name="T54" fmla="*/ 2147483647 w 71"/>
                <a:gd name="T55" fmla="*/ 2147483647 h 145"/>
                <a:gd name="T56" fmla="*/ 2147483647 w 71"/>
                <a:gd name="T57" fmla="*/ 2147483647 h 145"/>
                <a:gd name="T58" fmla="*/ 2147483647 w 71"/>
                <a:gd name="T59" fmla="*/ 2147483647 h 145"/>
                <a:gd name="T60" fmla="*/ 2147483647 w 71"/>
                <a:gd name="T61" fmla="*/ 2147483647 h 145"/>
                <a:gd name="T62" fmla="*/ 2147483647 w 71"/>
                <a:gd name="T63" fmla="*/ 2147483647 h 145"/>
                <a:gd name="T64" fmla="*/ 2147483647 w 71"/>
                <a:gd name="T65" fmla="*/ 2147483647 h 145"/>
                <a:gd name="T66" fmla="*/ 2147483647 w 71"/>
                <a:gd name="T67" fmla="*/ 2147483647 h 145"/>
                <a:gd name="T68" fmla="*/ 2147483647 w 71"/>
                <a:gd name="T69" fmla="*/ 2147483647 h 145"/>
                <a:gd name="T70" fmla="*/ 2147483647 w 71"/>
                <a:gd name="T71" fmla="*/ 2147483647 h 145"/>
                <a:gd name="T72" fmla="*/ 0 w 71"/>
                <a:gd name="T73" fmla="*/ 2147483647 h 145"/>
                <a:gd name="T74" fmla="*/ 2147483647 w 71"/>
                <a:gd name="T75" fmla="*/ 2147483647 h 145"/>
                <a:gd name="T76" fmla="*/ 2147483647 w 71"/>
                <a:gd name="T77" fmla="*/ 2147483647 h 145"/>
                <a:gd name="T78" fmla="*/ 2147483647 w 71"/>
                <a:gd name="T79" fmla="*/ 2147483647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1"/>
                <a:gd name="T121" fmla="*/ 0 h 145"/>
                <a:gd name="T122" fmla="*/ 71 w 71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1" h="145">
                  <a:moveTo>
                    <a:pt x="12" y="66"/>
                  </a:moveTo>
                  <a:lnTo>
                    <a:pt x="7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65" y="22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65" y="73"/>
                  </a:lnTo>
                  <a:lnTo>
                    <a:pt x="65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52" y="88"/>
                  </a:lnTo>
                  <a:lnTo>
                    <a:pt x="46" y="88"/>
                  </a:lnTo>
                  <a:lnTo>
                    <a:pt x="39" y="88"/>
                  </a:lnTo>
                  <a:lnTo>
                    <a:pt x="32" y="88"/>
                  </a:lnTo>
                  <a:lnTo>
                    <a:pt x="32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2" y="102"/>
                  </a:lnTo>
                  <a:lnTo>
                    <a:pt x="19" y="102"/>
                  </a:lnTo>
                  <a:lnTo>
                    <a:pt x="26" y="102"/>
                  </a:lnTo>
                  <a:lnTo>
                    <a:pt x="26" y="109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52" y="117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39"/>
                  </a:lnTo>
                  <a:lnTo>
                    <a:pt x="46" y="145"/>
                  </a:lnTo>
                  <a:lnTo>
                    <a:pt x="0" y="145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2" y="6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5" name="Freeform 343"/>
            <p:cNvSpPr>
              <a:spLocks/>
            </p:cNvSpPr>
            <p:nvPr/>
          </p:nvSpPr>
          <p:spPr bwMode="auto">
            <a:xfrm>
              <a:off x="3392488" y="4919663"/>
              <a:ext cx="114300" cy="257175"/>
            </a:xfrm>
            <a:custGeom>
              <a:avLst/>
              <a:gdLst>
                <a:gd name="T0" fmla="*/ 2147483647 w 71"/>
                <a:gd name="T1" fmla="*/ 0 h 145"/>
                <a:gd name="T2" fmla="*/ 2147483647 w 71"/>
                <a:gd name="T3" fmla="*/ 0 h 145"/>
                <a:gd name="T4" fmla="*/ 2147483647 w 71"/>
                <a:gd name="T5" fmla="*/ 0 h 145"/>
                <a:gd name="T6" fmla="*/ 2147483647 w 71"/>
                <a:gd name="T7" fmla="*/ 2147483647 h 145"/>
                <a:gd name="T8" fmla="*/ 2147483647 w 71"/>
                <a:gd name="T9" fmla="*/ 0 h 145"/>
                <a:gd name="T10" fmla="*/ 2147483647 w 71"/>
                <a:gd name="T11" fmla="*/ 0 h 145"/>
                <a:gd name="T12" fmla="*/ 2147483647 w 71"/>
                <a:gd name="T13" fmla="*/ 0 h 145"/>
                <a:gd name="T14" fmla="*/ 2147483647 w 71"/>
                <a:gd name="T15" fmla="*/ 2147483647 h 145"/>
                <a:gd name="T16" fmla="*/ 2147483647 w 71"/>
                <a:gd name="T17" fmla="*/ 2147483647 h 145"/>
                <a:gd name="T18" fmla="*/ 2147483647 w 71"/>
                <a:gd name="T19" fmla="*/ 2147483647 h 145"/>
                <a:gd name="T20" fmla="*/ 2147483647 w 71"/>
                <a:gd name="T21" fmla="*/ 2147483647 h 145"/>
                <a:gd name="T22" fmla="*/ 2147483647 w 71"/>
                <a:gd name="T23" fmla="*/ 2147483647 h 145"/>
                <a:gd name="T24" fmla="*/ 2147483647 w 71"/>
                <a:gd name="T25" fmla="*/ 2147483647 h 145"/>
                <a:gd name="T26" fmla="*/ 2147483647 w 71"/>
                <a:gd name="T27" fmla="*/ 2147483647 h 145"/>
                <a:gd name="T28" fmla="*/ 2147483647 w 71"/>
                <a:gd name="T29" fmla="*/ 2147483647 h 145"/>
                <a:gd name="T30" fmla="*/ 2147483647 w 71"/>
                <a:gd name="T31" fmla="*/ 2147483647 h 145"/>
                <a:gd name="T32" fmla="*/ 2147483647 w 71"/>
                <a:gd name="T33" fmla="*/ 2147483647 h 145"/>
                <a:gd name="T34" fmla="*/ 2147483647 w 71"/>
                <a:gd name="T35" fmla="*/ 2147483647 h 145"/>
                <a:gd name="T36" fmla="*/ 2147483647 w 71"/>
                <a:gd name="T37" fmla="*/ 2147483647 h 145"/>
                <a:gd name="T38" fmla="*/ 2147483647 w 71"/>
                <a:gd name="T39" fmla="*/ 2147483647 h 145"/>
                <a:gd name="T40" fmla="*/ 2147483647 w 71"/>
                <a:gd name="T41" fmla="*/ 2147483647 h 145"/>
                <a:gd name="T42" fmla="*/ 2147483647 w 71"/>
                <a:gd name="T43" fmla="*/ 2147483647 h 145"/>
                <a:gd name="T44" fmla="*/ 2147483647 w 71"/>
                <a:gd name="T45" fmla="*/ 2147483647 h 145"/>
                <a:gd name="T46" fmla="*/ 2147483647 w 71"/>
                <a:gd name="T47" fmla="*/ 2147483647 h 145"/>
                <a:gd name="T48" fmla="*/ 2147483647 w 71"/>
                <a:gd name="T49" fmla="*/ 2147483647 h 145"/>
                <a:gd name="T50" fmla="*/ 2147483647 w 71"/>
                <a:gd name="T51" fmla="*/ 2147483647 h 145"/>
                <a:gd name="T52" fmla="*/ 2147483647 w 71"/>
                <a:gd name="T53" fmla="*/ 2147483647 h 145"/>
                <a:gd name="T54" fmla="*/ 2147483647 w 71"/>
                <a:gd name="T55" fmla="*/ 2147483647 h 145"/>
                <a:gd name="T56" fmla="*/ 2147483647 w 71"/>
                <a:gd name="T57" fmla="*/ 2147483647 h 145"/>
                <a:gd name="T58" fmla="*/ 2147483647 w 71"/>
                <a:gd name="T59" fmla="*/ 2147483647 h 145"/>
                <a:gd name="T60" fmla="*/ 2147483647 w 71"/>
                <a:gd name="T61" fmla="*/ 2147483647 h 145"/>
                <a:gd name="T62" fmla="*/ 2147483647 w 71"/>
                <a:gd name="T63" fmla="*/ 2147483647 h 145"/>
                <a:gd name="T64" fmla="*/ 2147483647 w 71"/>
                <a:gd name="T65" fmla="*/ 2147483647 h 145"/>
                <a:gd name="T66" fmla="*/ 2147483647 w 71"/>
                <a:gd name="T67" fmla="*/ 2147483647 h 145"/>
                <a:gd name="T68" fmla="*/ 2147483647 w 71"/>
                <a:gd name="T69" fmla="*/ 2147483647 h 145"/>
                <a:gd name="T70" fmla="*/ 2147483647 w 71"/>
                <a:gd name="T71" fmla="*/ 2147483647 h 145"/>
                <a:gd name="T72" fmla="*/ 0 w 71"/>
                <a:gd name="T73" fmla="*/ 2147483647 h 145"/>
                <a:gd name="T74" fmla="*/ 0 w 71"/>
                <a:gd name="T75" fmla="*/ 2147483647 h 145"/>
                <a:gd name="T76" fmla="*/ 0 w 71"/>
                <a:gd name="T77" fmla="*/ 2147483647 h 145"/>
                <a:gd name="T78" fmla="*/ 0 w 71"/>
                <a:gd name="T79" fmla="*/ 2147483647 h 145"/>
                <a:gd name="T80" fmla="*/ 2147483647 w 71"/>
                <a:gd name="T81" fmla="*/ 2147483647 h 145"/>
                <a:gd name="T82" fmla="*/ 2147483647 w 71"/>
                <a:gd name="T83" fmla="*/ 2147483647 h 145"/>
                <a:gd name="T84" fmla="*/ 2147483647 w 71"/>
                <a:gd name="T85" fmla="*/ 2147483647 h 145"/>
                <a:gd name="T86" fmla="*/ 2147483647 w 71"/>
                <a:gd name="T87" fmla="*/ 2147483647 h 145"/>
                <a:gd name="T88" fmla="*/ 2147483647 w 71"/>
                <a:gd name="T89" fmla="*/ 2147483647 h 145"/>
                <a:gd name="T90" fmla="*/ 2147483647 w 71"/>
                <a:gd name="T91" fmla="*/ 2147483647 h 145"/>
                <a:gd name="T92" fmla="*/ 2147483647 w 71"/>
                <a:gd name="T93" fmla="*/ 2147483647 h 145"/>
                <a:gd name="T94" fmla="*/ 2147483647 w 71"/>
                <a:gd name="T95" fmla="*/ 2147483647 h 145"/>
                <a:gd name="T96" fmla="*/ 2147483647 w 71"/>
                <a:gd name="T97" fmla="*/ 2147483647 h 145"/>
                <a:gd name="T98" fmla="*/ 2147483647 w 71"/>
                <a:gd name="T99" fmla="*/ 2147483647 h 145"/>
                <a:gd name="T100" fmla="*/ 2147483647 w 71"/>
                <a:gd name="T101" fmla="*/ 2147483647 h 145"/>
                <a:gd name="T102" fmla="*/ 2147483647 w 71"/>
                <a:gd name="T103" fmla="*/ 2147483647 h 145"/>
                <a:gd name="T104" fmla="*/ 2147483647 w 71"/>
                <a:gd name="T105" fmla="*/ 2147483647 h 145"/>
                <a:gd name="T106" fmla="*/ 2147483647 w 71"/>
                <a:gd name="T107" fmla="*/ 2147483647 h 145"/>
                <a:gd name="T108" fmla="*/ 2147483647 w 71"/>
                <a:gd name="T109" fmla="*/ 2147483647 h 145"/>
                <a:gd name="T110" fmla="*/ 2147483647 w 71"/>
                <a:gd name="T111" fmla="*/ 2147483647 h 145"/>
                <a:gd name="T112" fmla="*/ 2147483647 w 71"/>
                <a:gd name="T113" fmla="*/ 2147483647 h 145"/>
                <a:gd name="T114" fmla="*/ 2147483647 w 71"/>
                <a:gd name="T115" fmla="*/ 2147483647 h 145"/>
                <a:gd name="T116" fmla="*/ 2147483647 w 71"/>
                <a:gd name="T117" fmla="*/ 2147483647 h 145"/>
                <a:gd name="T118" fmla="*/ 2147483647 w 71"/>
                <a:gd name="T119" fmla="*/ 2147483647 h 145"/>
                <a:gd name="T120" fmla="*/ 2147483647 w 71"/>
                <a:gd name="T121" fmla="*/ 2147483647 h 145"/>
                <a:gd name="T122" fmla="*/ 2147483647 w 71"/>
                <a:gd name="T123" fmla="*/ 2147483647 h 145"/>
                <a:gd name="T124" fmla="*/ 2147483647 w 71"/>
                <a:gd name="T125" fmla="*/ 2147483647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1"/>
                <a:gd name="T190" fmla="*/ 0 h 145"/>
                <a:gd name="T191" fmla="*/ 71 w 71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1" h="145">
                  <a:moveTo>
                    <a:pt x="12" y="66"/>
                  </a:moveTo>
                  <a:lnTo>
                    <a:pt x="7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65" y="22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65" y="73"/>
                  </a:lnTo>
                  <a:lnTo>
                    <a:pt x="65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52" y="88"/>
                  </a:lnTo>
                  <a:lnTo>
                    <a:pt x="46" y="88"/>
                  </a:lnTo>
                  <a:lnTo>
                    <a:pt x="39" y="88"/>
                  </a:lnTo>
                  <a:lnTo>
                    <a:pt x="32" y="88"/>
                  </a:lnTo>
                  <a:lnTo>
                    <a:pt x="32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2" y="102"/>
                  </a:lnTo>
                  <a:lnTo>
                    <a:pt x="19" y="102"/>
                  </a:lnTo>
                  <a:lnTo>
                    <a:pt x="26" y="102"/>
                  </a:lnTo>
                  <a:lnTo>
                    <a:pt x="26" y="109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52" y="117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39"/>
                  </a:lnTo>
                  <a:lnTo>
                    <a:pt x="46" y="145"/>
                  </a:lnTo>
                  <a:lnTo>
                    <a:pt x="0" y="145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2" y="6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6" name="Freeform 344"/>
            <p:cNvSpPr>
              <a:spLocks/>
            </p:cNvSpPr>
            <p:nvPr/>
          </p:nvSpPr>
          <p:spPr bwMode="auto">
            <a:xfrm>
              <a:off x="2130425" y="3873500"/>
              <a:ext cx="415925" cy="271463"/>
            </a:xfrm>
            <a:custGeom>
              <a:avLst/>
              <a:gdLst>
                <a:gd name="T0" fmla="*/ 0 w 258"/>
                <a:gd name="T1" fmla="*/ 0 h 153"/>
                <a:gd name="T2" fmla="*/ 2147483647 w 258"/>
                <a:gd name="T3" fmla="*/ 0 h 153"/>
                <a:gd name="T4" fmla="*/ 2147483647 w 258"/>
                <a:gd name="T5" fmla="*/ 2147483647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0 w 258"/>
                <a:gd name="T15" fmla="*/ 2147483647 h 153"/>
                <a:gd name="T16" fmla="*/ 0 w 258"/>
                <a:gd name="T17" fmla="*/ 2147483647 h 153"/>
                <a:gd name="T18" fmla="*/ 0 w 258"/>
                <a:gd name="T19" fmla="*/ 0 h 1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8"/>
                <a:gd name="T31" fmla="*/ 0 h 153"/>
                <a:gd name="T32" fmla="*/ 258 w 258"/>
                <a:gd name="T33" fmla="*/ 153 h 15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8" h="153">
                  <a:moveTo>
                    <a:pt x="0" y="0"/>
                  </a:moveTo>
                  <a:lnTo>
                    <a:pt x="258" y="0"/>
                  </a:lnTo>
                  <a:lnTo>
                    <a:pt x="258" y="132"/>
                  </a:lnTo>
                  <a:lnTo>
                    <a:pt x="258" y="138"/>
                  </a:lnTo>
                  <a:lnTo>
                    <a:pt x="252" y="138"/>
                  </a:lnTo>
                  <a:lnTo>
                    <a:pt x="252" y="146"/>
                  </a:lnTo>
                  <a:lnTo>
                    <a:pt x="252" y="153"/>
                  </a:lnTo>
                  <a:lnTo>
                    <a:pt x="0" y="15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7" name="Freeform 345"/>
            <p:cNvSpPr>
              <a:spLocks/>
            </p:cNvSpPr>
            <p:nvPr/>
          </p:nvSpPr>
          <p:spPr bwMode="auto">
            <a:xfrm>
              <a:off x="2130425" y="3873500"/>
              <a:ext cx="415925" cy="271463"/>
            </a:xfrm>
            <a:custGeom>
              <a:avLst/>
              <a:gdLst>
                <a:gd name="T0" fmla="*/ 0 w 258"/>
                <a:gd name="T1" fmla="*/ 0 h 153"/>
                <a:gd name="T2" fmla="*/ 2147483647 w 258"/>
                <a:gd name="T3" fmla="*/ 0 h 153"/>
                <a:gd name="T4" fmla="*/ 2147483647 w 258"/>
                <a:gd name="T5" fmla="*/ 2147483647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2147483647 w 258"/>
                <a:gd name="T15" fmla="*/ 2147483647 h 153"/>
                <a:gd name="T16" fmla="*/ 2147483647 w 258"/>
                <a:gd name="T17" fmla="*/ 2147483647 h 153"/>
                <a:gd name="T18" fmla="*/ 2147483647 w 258"/>
                <a:gd name="T19" fmla="*/ 2147483647 h 153"/>
                <a:gd name="T20" fmla="*/ 2147483647 w 258"/>
                <a:gd name="T21" fmla="*/ 2147483647 h 153"/>
                <a:gd name="T22" fmla="*/ 0 w 258"/>
                <a:gd name="T23" fmla="*/ 2147483647 h 153"/>
                <a:gd name="T24" fmla="*/ 0 w 258"/>
                <a:gd name="T25" fmla="*/ 2147483647 h 153"/>
                <a:gd name="T26" fmla="*/ 0 w 258"/>
                <a:gd name="T27" fmla="*/ 2147483647 h 153"/>
                <a:gd name="T28" fmla="*/ 0 w 258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8"/>
                <a:gd name="T46" fmla="*/ 0 h 153"/>
                <a:gd name="T47" fmla="*/ 258 w 258"/>
                <a:gd name="T48" fmla="*/ 153 h 1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8" h="153">
                  <a:moveTo>
                    <a:pt x="0" y="0"/>
                  </a:moveTo>
                  <a:lnTo>
                    <a:pt x="258" y="0"/>
                  </a:lnTo>
                  <a:lnTo>
                    <a:pt x="258" y="132"/>
                  </a:lnTo>
                  <a:lnTo>
                    <a:pt x="258" y="138"/>
                  </a:lnTo>
                  <a:lnTo>
                    <a:pt x="252" y="138"/>
                  </a:lnTo>
                  <a:lnTo>
                    <a:pt x="252" y="146"/>
                  </a:lnTo>
                  <a:lnTo>
                    <a:pt x="252" y="153"/>
                  </a:lnTo>
                  <a:lnTo>
                    <a:pt x="0" y="15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8" name="Freeform 346"/>
            <p:cNvSpPr>
              <a:spLocks noEditPoints="1"/>
            </p:cNvSpPr>
            <p:nvPr/>
          </p:nvSpPr>
          <p:spPr bwMode="auto">
            <a:xfrm>
              <a:off x="2130425" y="4144963"/>
              <a:ext cx="415925" cy="258762"/>
            </a:xfrm>
            <a:custGeom>
              <a:avLst/>
              <a:gdLst>
                <a:gd name="T0" fmla="*/ 2147483647 w 258"/>
                <a:gd name="T1" fmla="*/ 2147483647 h 146"/>
                <a:gd name="T2" fmla="*/ 2147483647 w 258"/>
                <a:gd name="T3" fmla="*/ 2147483647 h 146"/>
                <a:gd name="T4" fmla="*/ 2147483647 w 258"/>
                <a:gd name="T5" fmla="*/ 2147483647 h 146"/>
                <a:gd name="T6" fmla="*/ 2147483647 w 258"/>
                <a:gd name="T7" fmla="*/ 2147483647 h 146"/>
                <a:gd name="T8" fmla="*/ 2147483647 w 258"/>
                <a:gd name="T9" fmla="*/ 2147483647 h 146"/>
                <a:gd name="T10" fmla="*/ 2147483647 w 258"/>
                <a:gd name="T11" fmla="*/ 2147483647 h 146"/>
                <a:gd name="T12" fmla="*/ 2147483647 w 258"/>
                <a:gd name="T13" fmla="*/ 2147483647 h 146"/>
                <a:gd name="T14" fmla="*/ 2147483647 w 258"/>
                <a:gd name="T15" fmla="*/ 2147483647 h 146"/>
                <a:gd name="T16" fmla="*/ 2147483647 w 258"/>
                <a:gd name="T17" fmla="*/ 2147483647 h 146"/>
                <a:gd name="T18" fmla="*/ 2147483647 w 258"/>
                <a:gd name="T19" fmla="*/ 2147483647 h 146"/>
                <a:gd name="T20" fmla="*/ 2147483647 w 258"/>
                <a:gd name="T21" fmla="*/ 2147483647 h 146"/>
                <a:gd name="T22" fmla="*/ 2147483647 w 258"/>
                <a:gd name="T23" fmla="*/ 2147483647 h 146"/>
                <a:gd name="T24" fmla="*/ 2147483647 w 258"/>
                <a:gd name="T25" fmla="*/ 2147483647 h 146"/>
                <a:gd name="T26" fmla="*/ 2147483647 w 258"/>
                <a:gd name="T27" fmla="*/ 2147483647 h 146"/>
                <a:gd name="T28" fmla="*/ 2147483647 w 258"/>
                <a:gd name="T29" fmla="*/ 2147483647 h 146"/>
                <a:gd name="T30" fmla="*/ 2147483647 w 258"/>
                <a:gd name="T31" fmla="*/ 2147483647 h 146"/>
                <a:gd name="T32" fmla="*/ 2147483647 w 258"/>
                <a:gd name="T33" fmla="*/ 2147483647 h 146"/>
                <a:gd name="T34" fmla="*/ 2147483647 w 258"/>
                <a:gd name="T35" fmla="*/ 2147483647 h 146"/>
                <a:gd name="T36" fmla="*/ 2147483647 w 258"/>
                <a:gd name="T37" fmla="*/ 2147483647 h 146"/>
                <a:gd name="T38" fmla="*/ 2147483647 w 258"/>
                <a:gd name="T39" fmla="*/ 2147483647 h 146"/>
                <a:gd name="T40" fmla="*/ 2147483647 w 258"/>
                <a:gd name="T41" fmla="*/ 2147483647 h 146"/>
                <a:gd name="T42" fmla="*/ 2147483647 w 258"/>
                <a:gd name="T43" fmla="*/ 2147483647 h 146"/>
                <a:gd name="T44" fmla="*/ 0 w 258"/>
                <a:gd name="T45" fmla="*/ 2147483647 h 146"/>
                <a:gd name="T46" fmla="*/ 0 w 258"/>
                <a:gd name="T47" fmla="*/ 0 h 146"/>
                <a:gd name="T48" fmla="*/ 2147483647 w 258"/>
                <a:gd name="T49" fmla="*/ 0 h 146"/>
                <a:gd name="T50" fmla="*/ 2147483647 w 258"/>
                <a:gd name="T51" fmla="*/ 2147483647 h 146"/>
                <a:gd name="T52" fmla="*/ 2147483647 w 258"/>
                <a:gd name="T53" fmla="*/ 2147483647 h 146"/>
                <a:gd name="T54" fmla="*/ 2147483647 w 258"/>
                <a:gd name="T55" fmla="*/ 0 h 146"/>
                <a:gd name="T56" fmla="*/ 2147483647 w 258"/>
                <a:gd name="T57" fmla="*/ 2147483647 h 146"/>
                <a:gd name="T58" fmla="*/ 0 w 258"/>
                <a:gd name="T59" fmla="*/ 2147483647 h 1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8"/>
                <a:gd name="T91" fmla="*/ 0 h 146"/>
                <a:gd name="T92" fmla="*/ 258 w 258"/>
                <a:gd name="T93" fmla="*/ 146 h 1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8" h="146">
                  <a:moveTo>
                    <a:pt x="32" y="124"/>
                  </a:moveTo>
                  <a:lnTo>
                    <a:pt x="32" y="116"/>
                  </a:lnTo>
                  <a:lnTo>
                    <a:pt x="25" y="116"/>
                  </a:lnTo>
                  <a:lnTo>
                    <a:pt x="25" y="124"/>
                  </a:lnTo>
                  <a:lnTo>
                    <a:pt x="32" y="124"/>
                  </a:lnTo>
                  <a:close/>
                  <a:moveTo>
                    <a:pt x="45" y="22"/>
                  </a:moveTo>
                  <a:lnTo>
                    <a:pt x="38" y="29"/>
                  </a:lnTo>
                  <a:lnTo>
                    <a:pt x="38" y="36"/>
                  </a:lnTo>
                  <a:lnTo>
                    <a:pt x="45" y="36"/>
                  </a:lnTo>
                  <a:lnTo>
                    <a:pt x="45" y="29"/>
                  </a:lnTo>
                  <a:lnTo>
                    <a:pt x="45" y="22"/>
                  </a:lnTo>
                  <a:close/>
                  <a:moveTo>
                    <a:pt x="12" y="51"/>
                  </a:moveTo>
                  <a:lnTo>
                    <a:pt x="12" y="58"/>
                  </a:lnTo>
                  <a:lnTo>
                    <a:pt x="18" y="58"/>
                  </a:lnTo>
                  <a:lnTo>
                    <a:pt x="18" y="51"/>
                  </a:lnTo>
                  <a:lnTo>
                    <a:pt x="25" y="51"/>
                  </a:lnTo>
                  <a:lnTo>
                    <a:pt x="25" y="44"/>
                  </a:lnTo>
                  <a:lnTo>
                    <a:pt x="18" y="44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12" y="44"/>
                  </a:lnTo>
                  <a:lnTo>
                    <a:pt x="12" y="51"/>
                  </a:lnTo>
                  <a:close/>
                  <a:moveTo>
                    <a:pt x="0" y="146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lnTo>
                    <a:pt x="258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9" name="Freeform 347"/>
            <p:cNvSpPr>
              <a:spLocks/>
            </p:cNvSpPr>
            <p:nvPr/>
          </p:nvSpPr>
          <p:spPr bwMode="auto">
            <a:xfrm>
              <a:off x="2171700" y="435133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2147483647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0" name="Freeform 348"/>
            <p:cNvSpPr>
              <a:spLocks/>
            </p:cNvSpPr>
            <p:nvPr/>
          </p:nvSpPr>
          <p:spPr bwMode="auto">
            <a:xfrm>
              <a:off x="2192338" y="4183063"/>
              <a:ext cx="11112" cy="25400"/>
            </a:xfrm>
            <a:custGeom>
              <a:avLst/>
              <a:gdLst>
                <a:gd name="T0" fmla="*/ 2147483647 w 7"/>
                <a:gd name="T1" fmla="*/ 0 h 14"/>
                <a:gd name="T2" fmla="*/ 0 w 7"/>
                <a:gd name="T3" fmla="*/ 2147483647 h 14"/>
                <a:gd name="T4" fmla="*/ 0 w 7"/>
                <a:gd name="T5" fmla="*/ 2147483647 h 14"/>
                <a:gd name="T6" fmla="*/ 0 w 7"/>
                <a:gd name="T7" fmla="*/ 2147483647 h 14"/>
                <a:gd name="T8" fmla="*/ 0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4"/>
                <a:gd name="T32" fmla="*/ 7 w 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4">
                  <a:moveTo>
                    <a:pt x="7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1" name="Freeform 349"/>
            <p:cNvSpPr>
              <a:spLocks/>
            </p:cNvSpPr>
            <p:nvPr/>
          </p:nvSpPr>
          <p:spPr bwMode="auto">
            <a:xfrm>
              <a:off x="2149475" y="4208463"/>
              <a:ext cx="22225" cy="39687"/>
            </a:xfrm>
            <a:custGeom>
              <a:avLst/>
              <a:gdLst>
                <a:gd name="T0" fmla="*/ 0 w 13"/>
                <a:gd name="T1" fmla="*/ 2147483647 h 22"/>
                <a:gd name="T2" fmla="*/ 0 w 13"/>
                <a:gd name="T3" fmla="*/ 2147483647 h 22"/>
                <a:gd name="T4" fmla="*/ 0 w 13"/>
                <a:gd name="T5" fmla="*/ 2147483647 h 22"/>
                <a:gd name="T6" fmla="*/ 2147483647 w 13"/>
                <a:gd name="T7" fmla="*/ 2147483647 h 22"/>
                <a:gd name="T8" fmla="*/ 2147483647 w 13"/>
                <a:gd name="T9" fmla="*/ 2147483647 h 22"/>
                <a:gd name="T10" fmla="*/ 2147483647 w 13"/>
                <a:gd name="T11" fmla="*/ 2147483647 h 22"/>
                <a:gd name="T12" fmla="*/ 2147483647 w 13"/>
                <a:gd name="T13" fmla="*/ 2147483647 h 22"/>
                <a:gd name="T14" fmla="*/ 2147483647 w 13"/>
                <a:gd name="T15" fmla="*/ 2147483647 h 22"/>
                <a:gd name="T16" fmla="*/ 2147483647 w 13"/>
                <a:gd name="T17" fmla="*/ 2147483647 h 22"/>
                <a:gd name="T18" fmla="*/ 2147483647 w 13"/>
                <a:gd name="T19" fmla="*/ 2147483647 h 22"/>
                <a:gd name="T20" fmla="*/ 2147483647 w 13"/>
                <a:gd name="T21" fmla="*/ 2147483647 h 22"/>
                <a:gd name="T22" fmla="*/ 2147483647 w 13"/>
                <a:gd name="T23" fmla="*/ 0 h 22"/>
                <a:gd name="T24" fmla="*/ 0 w 13"/>
                <a:gd name="T25" fmla="*/ 0 h 22"/>
                <a:gd name="T26" fmla="*/ 0 w 13"/>
                <a:gd name="T27" fmla="*/ 0 h 22"/>
                <a:gd name="T28" fmla="*/ 0 w 13"/>
                <a:gd name="T29" fmla="*/ 2147483647 h 22"/>
                <a:gd name="T30" fmla="*/ 0 w 13"/>
                <a:gd name="T31" fmla="*/ 2147483647 h 22"/>
                <a:gd name="T32" fmla="*/ 0 w 13"/>
                <a:gd name="T33" fmla="*/ 2147483647 h 22"/>
                <a:gd name="T34" fmla="*/ 0 w 13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22"/>
                <a:gd name="T56" fmla="*/ 13 w 1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22">
                  <a:moveTo>
                    <a:pt x="0" y="15"/>
                  </a:moveTo>
                  <a:lnTo>
                    <a:pt x="0" y="22"/>
                  </a:lnTo>
                  <a:lnTo>
                    <a:pt x="6" y="22"/>
                  </a:lnTo>
                  <a:lnTo>
                    <a:pt x="6" y="15"/>
                  </a:lnTo>
                  <a:lnTo>
                    <a:pt x="13" y="15"/>
                  </a:lnTo>
                  <a:lnTo>
                    <a:pt x="13" y="8"/>
                  </a:lnTo>
                  <a:lnTo>
                    <a:pt x="6" y="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2" name="Freeform 350"/>
            <p:cNvSpPr>
              <a:spLocks/>
            </p:cNvSpPr>
            <p:nvPr/>
          </p:nvSpPr>
          <p:spPr bwMode="auto">
            <a:xfrm>
              <a:off x="2130425" y="4144963"/>
              <a:ext cx="415925" cy="258762"/>
            </a:xfrm>
            <a:custGeom>
              <a:avLst/>
              <a:gdLst>
                <a:gd name="T0" fmla="*/ 0 w 258"/>
                <a:gd name="T1" fmla="*/ 2147483647 h 146"/>
                <a:gd name="T2" fmla="*/ 0 w 258"/>
                <a:gd name="T3" fmla="*/ 0 h 146"/>
                <a:gd name="T4" fmla="*/ 2147483647 w 258"/>
                <a:gd name="T5" fmla="*/ 0 h 146"/>
                <a:gd name="T6" fmla="*/ 2147483647 w 258"/>
                <a:gd name="T7" fmla="*/ 0 h 146"/>
                <a:gd name="T8" fmla="*/ 2147483647 w 258"/>
                <a:gd name="T9" fmla="*/ 0 h 146"/>
                <a:gd name="T10" fmla="*/ 2147483647 w 258"/>
                <a:gd name="T11" fmla="*/ 2147483647 h 146"/>
                <a:gd name="T12" fmla="*/ 2147483647 w 258"/>
                <a:gd name="T13" fmla="*/ 2147483647 h 146"/>
                <a:gd name="T14" fmla="*/ 2147483647 w 258"/>
                <a:gd name="T15" fmla="*/ 2147483647 h 146"/>
                <a:gd name="T16" fmla="*/ 2147483647 w 258"/>
                <a:gd name="T17" fmla="*/ 0 h 146"/>
                <a:gd name="T18" fmla="*/ 2147483647 w 258"/>
                <a:gd name="T19" fmla="*/ 0 h 146"/>
                <a:gd name="T20" fmla="*/ 2147483647 w 258"/>
                <a:gd name="T21" fmla="*/ 2147483647 h 146"/>
                <a:gd name="T22" fmla="*/ 0 w 258"/>
                <a:gd name="T23" fmla="*/ 2147483647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46"/>
                <a:gd name="T38" fmla="*/ 258 w 258"/>
                <a:gd name="T39" fmla="*/ 146 h 1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46">
                  <a:moveTo>
                    <a:pt x="0" y="146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lnTo>
                    <a:pt x="258" y="146"/>
                  </a:lnTo>
                  <a:lnTo>
                    <a:pt x="0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3" name="Freeform 351"/>
            <p:cNvSpPr>
              <a:spLocks noEditPoints="1"/>
            </p:cNvSpPr>
            <p:nvPr/>
          </p:nvSpPr>
          <p:spPr bwMode="auto">
            <a:xfrm>
              <a:off x="2130425" y="4403725"/>
              <a:ext cx="415925" cy="258763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0 w 258"/>
                <a:gd name="T49" fmla="*/ 0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145"/>
                <a:gd name="T107" fmla="*/ 258 w 258"/>
                <a:gd name="T108" fmla="*/ 145 h 1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145">
                  <a:moveTo>
                    <a:pt x="91" y="43"/>
                  </a:moveTo>
                  <a:lnTo>
                    <a:pt x="91" y="50"/>
                  </a:lnTo>
                  <a:lnTo>
                    <a:pt x="91" y="43"/>
                  </a:lnTo>
                  <a:close/>
                  <a:moveTo>
                    <a:pt x="130" y="43"/>
                  </a:moveTo>
                  <a:lnTo>
                    <a:pt x="123" y="58"/>
                  </a:lnTo>
                  <a:lnTo>
                    <a:pt x="130" y="58"/>
                  </a:lnTo>
                  <a:lnTo>
                    <a:pt x="130" y="50"/>
                  </a:lnTo>
                  <a:lnTo>
                    <a:pt x="130" y="43"/>
                  </a:lnTo>
                  <a:close/>
                  <a:moveTo>
                    <a:pt x="155" y="65"/>
                  </a:moveTo>
                  <a:lnTo>
                    <a:pt x="155" y="72"/>
                  </a:lnTo>
                  <a:lnTo>
                    <a:pt x="162" y="72"/>
                  </a:lnTo>
                  <a:lnTo>
                    <a:pt x="162" y="65"/>
                  </a:lnTo>
                  <a:lnTo>
                    <a:pt x="167" y="65"/>
                  </a:lnTo>
                  <a:lnTo>
                    <a:pt x="174" y="65"/>
                  </a:lnTo>
                  <a:lnTo>
                    <a:pt x="174" y="58"/>
                  </a:lnTo>
                  <a:lnTo>
                    <a:pt x="174" y="50"/>
                  </a:lnTo>
                  <a:lnTo>
                    <a:pt x="167" y="50"/>
                  </a:lnTo>
                  <a:lnTo>
                    <a:pt x="167" y="43"/>
                  </a:lnTo>
                  <a:lnTo>
                    <a:pt x="162" y="43"/>
                  </a:lnTo>
                  <a:lnTo>
                    <a:pt x="155" y="43"/>
                  </a:lnTo>
                  <a:lnTo>
                    <a:pt x="155" y="36"/>
                  </a:lnTo>
                  <a:lnTo>
                    <a:pt x="148" y="36"/>
                  </a:lnTo>
                  <a:lnTo>
                    <a:pt x="148" y="28"/>
                  </a:lnTo>
                  <a:lnTo>
                    <a:pt x="148" y="22"/>
                  </a:lnTo>
                  <a:lnTo>
                    <a:pt x="142" y="14"/>
                  </a:lnTo>
                  <a:lnTo>
                    <a:pt x="135" y="14"/>
                  </a:lnTo>
                  <a:lnTo>
                    <a:pt x="130" y="6"/>
                  </a:lnTo>
                  <a:lnTo>
                    <a:pt x="123" y="6"/>
                  </a:lnTo>
                  <a:lnTo>
                    <a:pt x="116" y="14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16" y="28"/>
                  </a:lnTo>
                  <a:lnTo>
                    <a:pt x="110" y="28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23" y="43"/>
                  </a:lnTo>
                  <a:lnTo>
                    <a:pt x="130" y="43"/>
                  </a:lnTo>
                  <a:lnTo>
                    <a:pt x="135" y="43"/>
                  </a:lnTo>
                  <a:lnTo>
                    <a:pt x="142" y="43"/>
                  </a:lnTo>
                  <a:lnTo>
                    <a:pt x="148" y="43"/>
                  </a:lnTo>
                  <a:lnTo>
                    <a:pt x="148" y="50"/>
                  </a:lnTo>
                  <a:lnTo>
                    <a:pt x="142" y="58"/>
                  </a:lnTo>
                  <a:lnTo>
                    <a:pt x="135" y="58"/>
                  </a:lnTo>
                  <a:lnTo>
                    <a:pt x="142" y="65"/>
                  </a:lnTo>
                  <a:lnTo>
                    <a:pt x="148" y="65"/>
                  </a:lnTo>
                  <a:lnTo>
                    <a:pt x="148" y="58"/>
                  </a:lnTo>
                  <a:lnTo>
                    <a:pt x="155" y="58"/>
                  </a:lnTo>
                  <a:lnTo>
                    <a:pt x="155" y="65"/>
                  </a:lnTo>
                  <a:close/>
                  <a:moveTo>
                    <a:pt x="0" y="9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52" y="145"/>
                  </a:lnTo>
                  <a:lnTo>
                    <a:pt x="57" y="137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32" y="115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8" y="101"/>
                  </a:lnTo>
                  <a:lnTo>
                    <a:pt x="32" y="94"/>
                  </a:lnTo>
                  <a:lnTo>
                    <a:pt x="25" y="94"/>
                  </a:lnTo>
                  <a:lnTo>
                    <a:pt x="18" y="94"/>
                  </a:lnTo>
                  <a:lnTo>
                    <a:pt x="12" y="94"/>
                  </a:lnTo>
                  <a:lnTo>
                    <a:pt x="6" y="87"/>
                  </a:lnTo>
                  <a:lnTo>
                    <a:pt x="6" y="94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4" name="Freeform 352"/>
            <p:cNvSpPr>
              <a:spLocks/>
            </p:cNvSpPr>
            <p:nvPr/>
          </p:nvSpPr>
          <p:spPr bwMode="auto">
            <a:xfrm>
              <a:off x="2276475" y="4479925"/>
              <a:ext cx="3175" cy="12700"/>
            </a:xfrm>
            <a:custGeom>
              <a:avLst/>
              <a:gdLst>
                <a:gd name="T0" fmla="*/ 0 w 1407"/>
                <a:gd name="T1" fmla="*/ 0 h 7"/>
                <a:gd name="T2" fmla="*/ 0 w 1407"/>
                <a:gd name="T3" fmla="*/ 0 h 7"/>
                <a:gd name="T4" fmla="*/ 0 w 1407"/>
                <a:gd name="T5" fmla="*/ 0 h 7"/>
                <a:gd name="T6" fmla="*/ 0 w 1407"/>
                <a:gd name="T7" fmla="*/ 2147483647 h 7"/>
                <a:gd name="T8" fmla="*/ 0 w 1407"/>
                <a:gd name="T9" fmla="*/ 0 h 7"/>
                <a:gd name="T10" fmla="*/ 0 w 1407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07"/>
                <a:gd name="T19" fmla="*/ 0 h 7"/>
                <a:gd name="T20" fmla="*/ 1407 w 1407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07" h="7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5" name="Freeform 353"/>
            <p:cNvSpPr>
              <a:spLocks/>
            </p:cNvSpPr>
            <p:nvPr/>
          </p:nvSpPr>
          <p:spPr bwMode="auto">
            <a:xfrm>
              <a:off x="2328863" y="4479925"/>
              <a:ext cx="11112" cy="26988"/>
            </a:xfrm>
            <a:custGeom>
              <a:avLst/>
              <a:gdLst>
                <a:gd name="T0" fmla="*/ 2147483647 w 7"/>
                <a:gd name="T1" fmla="*/ 0 h 15"/>
                <a:gd name="T2" fmla="*/ 0 w 7"/>
                <a:gd name="T3" fmla="*/ 2147483647 h 15"/>
                <a:gd name="T4" fmla="*/ 2147483647 w 7"/>
                <a:gd name="T5" fmla="*/ 2147483647 h 15"/>
                <a:gd name="T6" fmla="*/ 2147483647 w 7"/>
                <a:gd name="T7" fmla="*/ 2147483647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2147483647 w 7"/>
                <a:gd name="T13" fmla="*/ 0 h 15"/>
                <a:gd name="T14" fmla="*/ 2147483647 w 7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0"/>
                  </a:move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6" name="Freeform 354"/>
            <p:cNvSpPr>
              <a:spLocks/>
            </p:cNvSpPr>
            <p:nvPr/>
          </p:nvSpPr>
          <p:spPr bwMode="auto">
            <a:xfrm>
              <a:off x="2308225" y="4414838"/>
              <a:ext cx="103188" cy="117475"/>
            </a:xfrm>
            <a:custGeom>
              <a:avLst/>
              <a:gdLst>
                <a:gd name="T0" fmla="*/ 2147483647 w 64"/>
                <a:gd name="T1" fmla="*/ 2147483647 h 66"/>
                <a:gd name="T2" fmla="*/ 2147483647 w 64"/>
                <a:gd name="T3" fmla="*/ 2147483647 h 66"/>
                <a:gd name="T4" fmla="*/ 2147483647 w 64"/>
                <a:gd name="T5" fmla="*/ 2147483647 h 66"/>
                <a:gd name="T6" fmla="*/ 2147483647 w 64"/>
                <a:gd name="T7" fmla="*/ 2147483647 h 66"/>
                <a:gd name="T8" fmla="*/ 2147483647 w 64"/>
                <a:gd name="T9" fmla="*/ 2147483647 h 66"/>
                <a:gd name="T10" fmla="*/ 2147483647 w 64"/>
                <a:gd name="T11" fmla="*/ 2147483647 h 66"/>
                <a:gd name="T12" fmla="*/ 2147483647 w 64"/>
                <a:gd name="T13" fmla="*/ 2147483647 h 66"/>
                <a:gd name="T14" fmla="*/ 2147483647 w 64"/>
                <a:gd name="T15" fmla="*/ 2147483647 h 66"/>
                <a:gd name="T16" fmla="*/ 2147483647 w 64"/>
                <a:gd name="T17" fmla="*/ 2147483647 h 66"/>
                <a:gd name="T18" fmla="*/ 2147483647 w 64"/>
                <a:gd name="T19" fmla="*/ 2147483647 h 66"/>
                <a:gd name="T20" fmla="*/ 2147483647 w 64"/>
                <a:gd name="T21" fmla="*/ 2147483647 h 66"/>
                <a:gd name="T22" fmla="*/ 2147483647 w 64"/>
                <a:gd name="T23" fmla="*/ 2147483647 h 66"/>
                <a:gd name="T24" fmla="*/ 2147483647 w 64"/>
                <a:gd name="T25" fmla="*/ 2147483647 h 66"/>
                <a:gd name="T26" fmla="*/ 2147483647 w 64"/>
                <a:gd name="T27" fmla="*/ 2147483647 h 66"/>
                <a:gd name="T28" fmla="*/ 2147483647 w 64"/>
                <a:gd name="T29" fmla="*/ 2147483647 h 66"/>
                <a:gd name="T30" fmla="*/ 2147483647 w 64"/>
                <a:gd name="T31" fmla="*/ 2147483647 h 66"/>
                <a:gd name="T32" fmla="*/ 2147483647 w 64"/>
                <a:gd name="T33" fmla="*/ 2147483647 h 66"/>
                <a:gd name="T34" fmla="*/ 2147483647 w 64"/>
                <a:gd name="T35" fmla="*/ 0 h 66"/>
                <a:gd name="T36" fmla="*/ 2147483647 w 64"/>
                <a:gd name="T37" fmla="*/ 0 h 66"/>
                <a:gd name="T38" fmla="*/ 2147483647 w 64"/>
                <a:gd name="T39" fmla="*/ 0 h 66"/>
                <a:gd name="T40" fmla="*/ 2147483647 w 64"/>
                <a:gd name="T41" fmla="*/ 2147483647 h 66"/>
                <a:gd name="T42" fmla="*/ 2147483647 w 64"/>
                <a:gd name="T43" fmla="*/ 2147483647 h 66"/>
                <a:gd name="T44" fmla="*/ 2147483647 w 64"/>
                <a:gd name="T45" fmla="*/ 2147483647 h 66"/>
                <a:gd name="T46" fmla="*/ 2147483647 w 64"/>
                <a:gd name="T47" fmla="*/ 2147483647 h 66"/>
                <a:gd name="T48" fmla="*/ 0 w 64"/>
                <a:gd name="T49" fmla="*/ 2147483647 h 66"/>
                <a:gd name="T50" fmla="*/ 2147483647 w 64"/>
                <a:gd name="T51" fmla="*/ 2147483647 h 66"/>
                <a:gd name="T52" fmla="*/ 2147483647 w 64"/>
                <a:gd name="T53" fmla="*/ 2147483647 h 66"/>
                <a:gd name="T54" fmla="*/ 2147483647 w 64"/>
                <a:gd name="T55" fmla="*/ 2147483647 h 66"/>
                <a:gd name="T56" fmla="*/ 2147483647 w 64"/>
                <a:gd name="T57" fmla="*/ 2147483647 h 66"/>
                <a:gd name="T58" fmla="*/ 2147483647 w 64"/>
                <a:gd name="T59" fmla="*/ 2147483647 h 66"/>
                <a:gd name="T60" fmla="*/ 2147483647 w 64"/>
                <a:gd name="T61" fmla="*/ 2147483647 h 66"/>
                <a:gd name="T62" fmla="*/ 2147483647 w 64"/>
                <a:gd name="T63" fmla="*/ 2147483647 h 66"/>
                <a:gd name="T64" fmla="*/ 2147483647 w 64"/>
                <a:gd name="T65" fmla="*/ 2147483647 h 66"/>
                <a:gd name="T66" fmla="*/ 2147483647 w 64"/>
                <a:gd name="T67" fmla="*/ 2147483647 h 66"/>
                <a:gd name="T68" fmla="*/ 2147483647 w 64"/>
                <a:gd name="T69" fmla="*/ 2147483647 h 66"/>
                <a:gd name="T70" fmla="*/ 2147483647 w 64"/>
                <a:gd name="T71" fmla="*/ 2147483647 h 66"/>
                <a:gd name="T72" fmla="*/ 2147483647 w 64"/>
                <a:gd name="T73" fmla="*/ 2147483647 h 66"/>
                <a:gd name="T74" fmla="*/ 2147483647 w 64"/>
                <a:gd name="T75" fmla="*/ 2147483647 h 66"/>
                <a:gd name="T76" fmla="*/ 2147483647 w 64"/>
                <a:gd name="T77" fmla="*/ 2147483647 h 66"/>
                <a:gd name="T78" fmla="*/ 2147483647 w 64"/>
                <a:gd name="T79" fmla="*/ 2147483647 h 66"/>
                <a:gd name="T80" fmla="*/ 2147483647 w 64"/>
                <a:gd name="T81" fmla="*/ 2147483647 h 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4"/>
                <a:gd name="T124" fmla="*/ 0 h 66"/>
                <a:gd name="T125" fmla="*/ 64 w 64"/>
                <a:gd name="T126" fmla="*/ 66 h 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4" h="66">
                  <a:moveTo>
                    <a:pt x="45" y="59"/>
                  </a:moveTo>
                  <a:lnTo>
                    <a:pt x="45" y="59"/>
                  </a:lnTo>
                  <a:lnTo>
                    <a:pt x="45" y="66"/>
                  </a:lnTo>
                  <a:lnTo>
                    <a:pt x="52" y="66"/>
                  </a:lnTo>
                  <a:lnTo>
                    <a:pt x="52" y="59"/>
                  </a:lnTo>
                  <a:lnTo>
                    <a:pt x="57" y="59"/>
                  </a:lnTo>
                  <a:lnTo>
                    <a:pt x="64" y="59"/>
                  </a:lnTo>
                  <a:lnTo>
                    <a:pt x="64" y="52"/>
                  </a:lnTo>
                  <a:lnTo>
                    <a:pt x="64" y="44"/>
                  </a:lnTo>
                  <a:lnTo>
                    <a:pt x="57" y="44"/>
                  </a:lnTo>
                  <a:lnTo>
                    <a:pt x="57" y="37"/>
                  </a:lnTo>
                  <a:lnTo>
                    <a:pt x="52" y="37"/>
                  </a:lnTo>
                  <a:lnTo>
                    <a:pt x="45" y="37"/>
                  </a:lnTo>
                  <a:lnTo>
                    <a:pt x="45" y="30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2" y="8"/>
                  </a:lnTo>
                  <a:lnTo>
                    <a:pt x="25" y="8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8"/>
                  </a:lnTo>
                  <a:lnTo>
                    <a:pt x="6" y="16"/>
                  </a:lnTo>
                  <a:lnTo>
                    <a:pt x="13" y="16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6" y="30"/>
                  </a:lnTo>
                  <a:lnTo>
                    <a:pt x="13" y="30"/>
                  </a:lnTo>
                  <a:lnTo>
                    <a:pt x="13" y="37"/>
                  </a:lnTo>
                  <a:lnTo>
                    <a:pt x="20" y="37"/>
                  </a:lnTo>
                  <a:lnTo>
                    <a:pt x="25" y="37"/>
                  </a:lnTo>
                  <a:lnTo>
                    <a:pt x="32" y="37"/>
                  </a:lnTo>
                  <a:lnTo>
                    <a:pt x="38" y="37"/>
                  </a:lnTo>
                  <a:lnTo>
                    <a:pt x="38" y="44"/>
                  </a:lnTo>
                  <a:lnTo>
                    <a:pt x="32" y="52"/>
                  </a:lnTo>
                  <a:lnTo>
                    <a:pt x="25" y="52"/>
                  </a:lnTo>
                  <a:lnTo>
                    <a:pt x="32" y="59"/>
                  </a:lnTo>
                  <a:lnTo>
                    <a:pt x="38" y="59"/>
                  </a:lnTo>
                  <a:lnTo>
                    <a:pt x="38" y="52"/>
                  </a:lnTo>
                  <a:lnTo>
                    <a:pt x="45" y="52"/>
                  </a:lnTo>
                  <a:lnTo>
                    <a:pt x="45" y="5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7" name="Freeform 355"/>
            <p:cNvSpPr>
              <a:spLocks/>
            </p:cNvSpPr>
            <p:nvPr/>
          </p:nvSpPr>
          <p:spPr bwMode="auto">
            <a:xfrm>
              <a:off x="2130425" y="4403725"/>
              <a:ext cx="415925" cy="258763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0 h 145"/>
                <a:gd name="T4" fmla="*/ 2147483647 w 258"/>
                <a:gd name="T5" fmla="*/ 0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0 w 258"/>
                <a:gd name="T75" fmla="*/ 2147483647 h 145"/>
                <a:gd name="T76" fmla="*/ 0 w 258"/>
                <a:gd name="T77" fmla="*/ 2147483647 h 1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8"/>
                <a:gd name="T118" fmla="*/ 0 h 145"/>
                <a:gd name="T119" fmla="*/ 258 w 258"/>
                <a:gd name="T120" fmla="*/ 145 h 14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8" h="145">
                  <a:moveTo>
                    <a:pt x="0" y="9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52" y="145"/>
                  </a:lnTo>
                  <a:lnTo>
                    <a:pt x="57" y="137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32" y="115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8" y="101"/>
                  </a:lnTo>
                  <a:lnTo>
                    <a:pt x="32" y="94"/>
                  </a:lnTo>
                  <a:lnTo>
                    <a:pt x="25" y="94"/>
                  </a:lnTo>
                  <a:lnTo>
                    <a:pt x="18" y="94"/>
                  </a:lnTo>
                  <a:lnTo>
                    <a:pt x="12" y="94"/>
                  </a:lnTo>
                  <a:lnTo>
                    <a:pt x="6" y="87"/>
                  </a:lnTo>
                  <a:lnTo>
                    <a:pt x="6" y="94"/>
                  </a:lnTo>
                  <a:lnTo>
                    <a:pt x="0" y="9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8" name="Freeform 356"/>
            <p:cNvSpPr>
              <a:spLocks noEditPoints="1"/>
            </p:cNvSpPr>
            <p:nvPr/>
          </p:nvSpPr>
          <p:spPr bwMode="auto">
            <a:xfrm>
              <a:off x="2130425" y="4662488"/>
              <a:ext cx="415925" cy="257175"/>
            </a:xfrm>
            <a:custGeom>
              <a:avLst/>
              <a:gdLst>
                <a:gd name="T0" fmla="*/ 2147483647 w 258"/>
                <a:gd name="T1" fmla="*/ 0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0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0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0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2147483647 w 258"/>
                <a:gd name="T103" fmla="*/ 2147483647 h 145"/>
                <a:gd name="T104" fmla="*/ 2147483647 w 258"/>
                <a:gd name="T105" fmla="*/ 2147483647 h 145"/>
                <a:gd name="T106" fmla="*/ 2147483647 w 258"/>
                <a:gd name="T107" fmla="*/ 2147483647 h 145"/>
                <a:gd name="T108" fmla="*/ 2147483647 w 258"/>
                <a:gd name="T109" fmla="*/ 2147483647 h 14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8"/>
                <a:gd name="T166" fmla="*/ 0 h 145"/>
                <a:gd name="T167" fmla="*/ 258 w 258"/>
                <a:gd name="T168" fmla="*/ 145 h 14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8" h="145">
                  <a:moveTo>
                    <a:pt x="52" y="0"/>
                  </a:moveTo>
                  <a:lnTo>
                    <a:pt x="258" y="0"/>
                  </a:lnTo>
                  <a:lnTo>
                    <a:pt x="258" y="145"/>
                  </a:lnTo>
                  <a:lnTo>
                    <a:pt x="148" y="145"/>
                  </a:lnTo>
                  <a:lnTo>
                    <a:pt x="148" y="139"/>
                  </a:lnTo>
                  <a:lnTo>
                    <a:pt x="148" y="131"/>
                  </a:lnTo>
                  <a:lnTo>
                    <a:pt x="155" y="131"/>
                  </a:lnTo>
                  <a:lnTo>
                    <a:pt x="148" y="123"/>
                  </a:lnTo>
                  <a:lnTo>
                    <a:pt x="148" y="117"/>
                  </a:lnTo>
                  <a:lnTo>
                    <a:pt x="148" y="109"/>
                  </a:lnTo>
                  <a:lnTo>
                    <a:pt x="155" y="109"/>
                  </a:lnTo>
                  <a:lnTo>
                    <a:pt x="155" y="101"/>
                  </a:lnTo>
                  <a:lnTo>
                    <a:pt x="148" y="101"/>
                  </a:lnTo>
                  <a:lnTo>
                    <a:pt x="135" y="101"/>
                  </a:lnTo>
                  <a:lnTo>
                    <a:pt x="130" y="101"/>
                  </a:lnTo>
                  <a:lnTo>
                    <a:pt x="123" y="101"/>
                  </a:lnTo>
                  <a:lnTo>
                    <a:pt x="116" y="101"/>
                  </a:lnTo>
                  <a:lnTo>
                    <a:pt x="110" y="101"/>
                  </a:lnTo>
                  <a:lnTo>
                    <a:pt x="103" y="101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6" y="101"/>
                  </a:lnTo>
                  <a:lnTo>
                    <a:pt x="91" y="101"/>
                  </a:lnTo>
                  <a:lnTo>
                    <a:pt x="84" y="95"/>
                  </a:lnTo>
                  <a:lnTo>
                    <a:pt x="77" y="95"/>
                  </a:lnTo>
                  <a:lnTo>
                    <a:pt x="77" y="87"/>
                  </a:lnTo>
                  <a:lnTo>
                    <a:pt x="71" y="87"/>
                  </a:lnTo>
                  <a:lnTo>
                    <a:pt x="64" y="80"/>
                  </a:lnTo>
                  <a:lnTo>
                    <a:pt x="64" y="73"/>
                  </a:lnTo>
                  <a:lnTo>
                    <a:pt x="64" y="66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7" y="51"/>
                  </a:lnTo>
                  <a:lnTo>
                    <a:pt x="52" y="44"/>
                  </a:lnTo>
                  <a:lnTo>
                    <a:pt x="57" y="36"/>
                  </a:lnTo>
                  <a:lnTo>
                    <a:pt x="52" y="36"/>
                  </a:lnTo>
                  <a:lnTo>
                    <a:pt x="45" y="30"/>
                  </a:lnTo>
                  <a:lnTo>
                    <a:pt x="52" y="30"/>
                  </a:lnTo>
                  <a:lnTo>
                    <a:pt x="52" y="22"/>
                  </a:lnTo>
                  <a:lnTo>
                    <a:pt x="45" y="14"/>
                  </a:lnTo>
                  <a:lnTo>
                    <a:pt x="45" y="8"/>
                  </a:lnTo>
                  <a:lnTo>
                    <a:pt x="52" y="0"/>
                  </a:lnTo>
                  <a:close/>
                  <a:moveTo>
                    <a:pt x="116" y="145"/>
                  </a:moveTo>
                  <a:lnTo>
                    <a:pt x="103" y="145"/>
                  </a:lnTo>
                  <a:lnTo>
                    <a:pt x="110" y="139"/>
                  </a:lnTo>
                  <a:lnTo>
                    <a:pt x="110" y="145"/>
                  </a:lnTo>
                  <a:lnTo>
                    <a:pt x="116" y="145"/>
                  </a:lnTo>
                  <a:close/>
                  <a:moveTo>
                    <a:pt x="77" y="139"/>
                  </a:moveTo>
                  <a:lnTo>
                    <a:pt x="84" y="139"/>
                  </a:lnTo>
                  <a:lnTo>
                    <a:pt x="84" y="145"/>
                  </a:lnTo>
                  <a:lnTo>
                    <a:pt x="71" y="145"/>
                  </a:lnTo>
                  <a:lnTo>
                    <a:pt x="71" y="139"/>
                  </a:lnTo>
                  <a:lnTo>
                    <a:pt x="77" y="145"/>
                  </a:lnTo>
                  <a:lnTo>
                    <a:pt x="77" y="139"/>
                  </a:lnTo>
                  <a:close/>
                  <a:moveTo>
                    <a:pt x="77" y="139"/>
                  </a:moveTo>
                  <a:lnTo>
                    <a:pt x="71" y="139"/>
                  </a:lnTo>
                  <a:lnTo>
                    <a:pt x="64" y="139"/>
                  </a:lnTo>
                  <a:lnTo>
                    <a:pt x="64" y="145"/>
                  </a:lnTo>
                  <a:lnTo>
                    <a:pt x="57" y="145"/>
                  </a:lnTo>
                  <a:lnTo>
                    <a:pt x="6" y="145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09"/>
                  </a:lnTo>
                  <a:lnTo>
                    <a:pt x="6" y="101"/>
                  </a:lnTo>
                  <a:lnTo>
                    <a:pt x="12" y="101"/>
                  </a:lnTo>
                  <a:lnTo>
                    <a:pt x="12" y="95"/>
                  </a:lnTo>
                  <a:lnTo>
                    <a:pt x="18" y="87"/>
                  </a:lnTo>
                  <a:lnTo>
                    <a:pt x="12" y="87"/>
                  </a:lnTo>
                  <a:lnTo>
                    <a:pt x="12" y="80"/>
                  </a:lnTo>
                  <a:lnTo>
                    <a:pt x="6" y="80"/>
                  </a:lnTo>
                  <a:lnTo>
                    <a:pt x="0" y="73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4"/>
                  </a:lnTo>
                  <a:lnTo>
                    <a:pt x="6" y="51"/>
                  </a:lnTo>
                  <a:lnTo>
                    <a:pt x="12" y="51"/>
                  </a:lnTo>
                  <a:lnTo>
                    <a:pt x="18" y="51"/>
                  </a:lnTo>
                  <a:lnTo>
                    <a:pt x="25" y="51"/>
                  </a:lnTo>
                  <a:lnTo>
                    <a:pt x="25" y="58"/>
                  </a:lnTo>
                  <a:lnTo>
                    <a:pt x="32" y="58"/>
                  </a:lnTo>
                  <a:lnTo>
                    <a:pt x="25" y="58"/>
                  </a:lnTo>
                  <a:lnTo>
                    <a:pt x="25" y="66"/>
                  </a:lnTo>
                  <a:lnTo>
                    <a:pt x="25" y="73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38" y="73"/>
                  </a:lnTo>
                  <a:lnTo>
                    <a:pt x="32" y="73"/>
                  </a:lnTo>
                  <a:lnTo>
                    <a:pt x="32" y="80"/>
                  </a:lnTo>
                  <a:lnTo>
                    <a:pt x="38" y="80"/>
                  </a:lnTo>
                  <a:lnTo>
                    <a:pt x="45" y="80"/>
                  </a:lnTo>
                  <a:lnTo>
                    <a:pt x="45" y="87"/>
                  </a:lnTo>
                  <a:lnTo>
                    <a:pt x="52" y="87"/>
                  </a:lnTo>
                  <a:lnTo>
                    <a:pt x="52" y="95"/>
                  </a:lnTo>
                  <a:lnTo>
                    <a:pt x="52" y="101"/>
                  </a:lnTo>
                  <a:lnTo>
                    <a:pt x="45" y="101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52" y="117"/>
                  </a:lnTo>
                  <a:lnTo>
                    <a:pt x="57" y="123"/>
                  </a:lnTo>
                  <a:lnTo>
                    <a:pt x="57" y="117"/>
                  </a:lnTo>
                  <a:lnTo>
                    <a:pt x="64" y="117"/>
                  </a:lnTo>
                  <a:lnTo>
                    <a:pt x="71" y="117"/>
                  </a:lnTo>
                  <a:lnTo>
                    <a:pt x="71" y="123"/>
                  </a:lnTo>
                  <a:lnTo>
                    <a:pt x="77" y="123"/>
                  </a:lnTo>
                  <a:lnTo>
                    <a:pt x="77" y="131"/>
                  </a:lnTo>
                  <a:lnTo>
                    <a:pt x="84" y="131"/>
                  </a:lnTo>
                  <a:lnTo>
                    <a:pt x="77" y="139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9" name="Freeform 357"/>
            <p:cNvSpPr>
              <a:spLocks/>
            </p:cNvSpPr>
            <p:nvPr/>
          </p:nvSpPr>
          <p:spPr bwMode="auto">
            <a:xfrm>
              <a:off x="2203450" y="4662488"/>
              <a:ext cx="342900" cy="257175"/>
            </a:xfrm>
            <a:custGeom>
              <a:avLst/>
              <a:gdLst>
                <a:gd name="T0" fmla="*/ 2147483647 w 213"/>
                <a:gd name="T1" fmla="*/ 0 h 145"/>
                <a:gd name="T2" fmla="*/ 2147483647 w 213"/>
                <a:gd name="T3" fmla="*/ 2147483647 h 145"/>
                <a:gd name="T4" fmla="*/ 2147483647 w 213"/>
                <a:gd name="T5" fmla="*/ 2147483647 h 145"/>
                <a:gd name="T6" fmla="*/ 2147483647 w 213"/>
                <a:gd name="T7" fmla="*/ 2147483647 h 145"/>
                <a:gd name="T8" fmla="*/ 2147483647 w 213"/>
                <a:gd name="T9" fmla="*/ 2147483647 h 145"/>
                <a:gd name="T10" fmla="*/ 2147483647 w 213"/>
                <a:gd name="T11" fmla="*/ 2147483647 h 145"/>
                <a:gd name="T12" fmla="*/ 2147483647 w 213"/>
                <a:gd name="T13" fmla="*/ 2147483647 h 145"/>
                <a:gd name="T14" fmla="*/ 2147483647 w 213"/>
                <a:gd name="T15" fmla="*/ 2147483647 h 145"/>
                <a:gd name="T16" fmla="*/ 2147483647 w 213"/>
                <a:gd name="T17" fmla="*/ 2147483647 h 145"/>
                <a:gd name="T18" fmla="*/ 2147483647 w 213"/>
                <a:gd name="T19" fmla="*/ 2147483647 h 145"/>
                <a:gd name="T20" fmla="*/ 2147483647 w 213"/>
                <a:gd name="T21" fmla="*/ 2147483647 h 145"/>
                <a:gd name="T22" fmla="*/ 2147483647 w 213"/>
                <a:gd name="T23" fmla="*/ 2147483647 h 145"/>
                <a:gd name="T24" fmla="*/ 2147483647 w 213"/>
                <a:gd name="T25" fmla="*/ 2147483647 h 145"/>
                <a:gd name="T26" fmla="*/ 2147483647 w 213"/>
                <a:gd name="T27" fmla="*/ 2147483647 h 145"/>
                <a:gd name="T28" fmla="*/ 2147483647 w 213"/>
                <a:gd name="T29" fmla="*/ 2147483647 h 145"/>
                <a:gd name="T30" fmla="*/ 2147483647 w 213"/>
                <a:gd name="T31" fmla="*/ 2147483647 h 145"/>
                <a:gd name="T32" fmla="*/ 2147483647 w 213"/>
                <a:gd name="T33" fmla="*/ 2147483647 h 145"/>
                <a:gd name="T34" fmla="*/ 2147483647 w 213"/>
                <a:gd name="T35" fmla="*/ 2147483647 h 145"/>
                <a:gd name="T36" fmla="*/ 2147483647 w 213"/>
                <a:gd name="T37" fmla="*/ 2147483647 h 145"/>
                <a:gd name="T38" fmla="*/ 2147483647 w 213"/>
                <a:gd name="T39" fmla="*/ 2147483647 h 145"/>
                <a:gd name="T40" fmla="*/ 2147483647 w 213"/>
                <a:gd name="T41" fmla="*/ 2147483647 h 145"/>
                <a:gd name="T42" fmla="*/ 2147483647 w 213"/>
                <a:gd name="T43" fmla="*/ 2147483647 h 145"/>
                <a:gd name="T44" fmla="*/ 2147483647 w 213"/>
                <a:gd name="T45" fmla="*/ 2147483647 h 145"/>
                <a:gd name="T46" fmla="*/ 2147483647 w 213"/>
                <a:gd name="T47" fmla="*/ 2147483647 h 145"/>
                <a:gd name="T48" fmla="*/ 2147483647 w 213"/>
                <a:gd name="T49" fmla="*/ 2147483647 h 145"/>
                <a:gd name="T50" fmla="*/ 2147483647 w 213"/>
                <a:gd name="T51" fmla="*/ 2147483647 h 145"/>
                <a:gd name="T52" fmla="*/ 2147483647 w 213"/>
                <a:gd name="T53" fmla="*/ 2147483647 h 145"/>
                <a:gd name="T54" fmla="*/ 2147483647 w 213"/>
                <a:gd name="T55" fmla="*/ 2147483647 h 145"/>
                <a:gd name="T56" fmla="*/ 2147483647 w 213"/>
                <a:gd name="T57" fmla="*/ 2147483647 h 145"/>
                <a:gd name="T58" fmla="*/ 2147483647 w 213"/>
                <a:gd name="T59" fmla="*/ 2147483647 h 145"/>
                <a:gd name="T60" fmla="*/ 2147483647 w 213"/>
                <a:gd name="T61" fmla="*/ 2147483647 h 145"/>
                <a:gd name="T62" fmla="*/ 2147483647 w 213"/>
                <a:gd name="T63" fmla="*/ 2147483647 h 145"/>
                <a:gd name="T64" fmla="*/ 2147483647 w 213"/>
                <a:gd name="T65" fmla="*/ 2147483647 h 145"/>
                <a:gd name="T66" fmla="*/ 2147483647 w 213"/>
                <a:gd name="T67" fmla="*/ 2147483647 h 145"/>
                <a:gd name="T68" fmla="*/ 2147483647 w 213"/>
                <a:gd name="T69" fmla="*/ 2147483647 h 145"/>
                <a:gd name="T70" fmla="*/ 0 w 213"/>
                <a:gd name="T71" fmla="*/ 2147483647 h 145"/>
                <a:gd name="T72" fmla="*/ 2147483647 w 213"/>
                <a:gd name="T73" fmla="*/ 2147483647 h 145"/>
                <a:gd name="T74" fmla="*/ 2147483647 w 213"/>
                <a:gd name="T75" fmla="*/ 2147483647 h 145"/>
                <a:gd name="T76" fmla="*/ 0 w 213"/>
                <a:gd name="T77" fmla="*/ 2147483647 h 145"/>
                <a:gd name="T78" fmla="*/ 0 w 213"/>
                <a:gd name="T79" fmla="*/ 2147483647 h 145"/>
                <a:gd name="T80" fmla="*/ 2147483647 w 213"/>
                <a:gd name="T81" fmla="*/ 0 h 145"/>
                <a:gd name="T82" fmla="*/ 2147483647 w 213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3"/>
                <a:gd name="T127" fmla="*/ 0 h 145"/>
                <a:gd name="T128" fmla="*/ 213 w 213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3" h="145">
                  <a:moveTo>
                    <a:pt x="7" y="0"/>
                  </a:moveTo>
                  <a:lnTo>
                    <a:pt x="213" y="0"/>
                  </a:lnTo>
                  <a:lnTo>
                    <a:pt x="213" y="145"/>
                  </a:lnTo>
                  <a:lnTo>
                    <a:pt x="103" y="145"/>
                  </a:lnTo>
                  <a:lnTo>
                    <a:pt x="103" y="139"/>
                  </a:lnTo>
                  <a:lnTo>
                    <a:pt x="103" y="131"/>
                  </a:lnTo>
                  <a:lnTo>
                    <a:pt x="110" y="131"/>
                  </a:lnTo>
                  <a:lnTo>
                    <a:pt x="103" y="123"/>
                  </a:lnTo>
                  <a:lnTo>
                    <a:pt x="103" y="117"/>
                  </a:lnTo>
                  <a:lnTo>
                    <a:pt x="103" y="109"/>
                  </a:lnTo>
                  <a:lnTo>
                    <a:pt x="110" y="109"/>
                  </a:lnTo>
                  <a:lnTo>
                    <a:pt x="110" y="101"/>
                  </a:lnTo>
                  <a:lnTo>
                    <a:pt x="103" y="101"/>
                  </a:lnTo>
                  <a:lnTo>
                    <a:pt x="90" y="101"/>
                  </a:lnTo>
                  <a:lnTo>
                    <a:pt x="85" y="101"/>
                  </a:lnTo>
                  <a:lnTo>
                    <a:pt x="78" y="101"/>
                  </a:lnTo>
                  <a:lnTo>
                    <a:pt x="71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8" y="95"/>
                  </a:lnTo>
                  <a:lnTo>
                    <a:pt x="51" y="95"/>
                  </a:lnTo>
                  <a:lnTo>
                    <a:pt x="51" y="101"/>
                  </a:lnTo>
                  <a:lnTo>
                    <a:pt x="46" y="101"/>
                  </a:lnTo>
                  <a:lnTo>
                    <a:pt x="39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6"/>
                  </a:lnTo>
                  <a:lnTo>
                    <a:pt x="19" y="58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7" y="44"/>
                  </a:lnTo>
                  <a:lnTo>
                    <a:pt x="12" y="36"/>
                  </a:lnTo>
                  <a:lnTo>
                    <a:pt x="7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0" name="Freeform 358"/>
            <p:cNvSpPr>
              <a:spLocks/>
            </p:cNvSpPr>
            <p:nvPr/>
          </p:nvSpPr>
          <p:spPr bwMode="auto">
            <a:xfrm>
              <a:off x="2297113" y="4908550"/>
              <a:ext cx="20637" cy="11113"/>
            </a:xfrm>
            <a:custGeom>
              <a:avLst/>
              <a:gdLst>
                <a:gd name="T0" fmla="*/ 2147483647 w 13"/>
                <a:gd name="T1" fmla="*/ 2147483647 h 6"/>
                <a:gd name="T2" fmla="*/ 0 w 13"/>
                <a:gd name="T3" fmla="*/ 2147483647 h 6"/>
                <a:gd name="T4" fmla="*/ 0 w 13"/>
                <a:gd name="T5" fmla="*/ 2147483647 h 6"/>
                <a:gd name="T6" fmla="*/ 0 w 13"/>
                <a:gd name="T7" fmla="*/ 2147483647 h 6"/>
                <a:gd name="T8" fmla="*/ 2147483647 w 13"/>
                <a:gd name="T9" fmla="*/ 0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2147483647 w 1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6"/>
                <a:gd name="T29" fmla="*/ 13 w 1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6">
                  <a:moveTo>
                    <a:pt x="13" y="6"/>
                  </a:moveTo>
                  <a:lnTo>
                    <a:pt x="0" y="6"/>
                  </a:lnTo>
                  <a:lnTo>
                    <a:pt x="7" y="0"/>
                  </a:lnTo>
                  <a:lnTo>
                    <a:pt x="7" y="6"/>
                  </a:lnTo>
                  <a:lnTo>
                    <a:pt x="13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1" name="Freeform 359"/>
            <p:cNvSpPr>
              <a:spLocks/>
            </p:cNvSpPr>
            <p:nvPr/>
          </p:nvSpPr>
          <p:spPr bwMode="auto">
            <a:xfrm>
              <a:off x="2244725" y="4908550"/>
              <a:ext cx="20638" cy="11113"/>
            </a:xfrm>
            <a:custGeom>
              <a:avLst/>
              <a:gdLst>
                <a:gd name="T0" fmla="*/ 2147483647 w 13"/>
                <a:gd name="T1" fmla="*/ 0 h 6"/>
                <a:gd name="T2" fmla="*/ 2147483647 w 13"/>
                <a:gd name="T3" fmla="*/ 0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0 w 13"/>
                <a:gd name="T9" fmla="*/ 2147483647 h 6"/>
                <a:gd name="T10" fmla="*/ 0 w 13"/>
                <a:gd name="T11" fmla="*/ 0 h 6"/>
                <a:gd name="T12" fmla="*/ 2147483647 w 13"/>
                <a:gd name="T13" fmla="*/ 2147483647 h 6"/>
                <a:gd name="T14" fmla="*/ 2147483647 w 13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6"/>
                <a:gd name="T26" fmla="*/ 13 w 13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6">
                  <a:moveTo>
                    <a:pt x="6" y="0"/>
                  </a:moveTo>
                  <a:lnTo>
                    <a:pt x="13" y="0"/>
                  </a:lnTo>
                  <a:lnTo>
                    <a:pt x="13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2" name="Freeform 360"/>
            <p:cNvSpPr>
              <a:spLocks/>
            </p:cNvSpPr>
            <p:nvPr/>
          </p:nvSpPr>
          <p:spPr bwMode="auto">
            <a:xfrm>
              <a:off x="2130425" y="4714875"/>
              <a:ext cx="134938" cy="204788"/>
            </a:xfrm>
            <a:custGeom>
              <a:avLst/>
              <a:gdLst>
                <a:gd name="T0" fmla="*/ 2147483647 w 84"/>
                <a:gd name="T1" fmla="*/ 2147483647 h 115"/>
                <a:gd name="T2" fmla="*/ 2147483647 w 84"/>
                <a:gd name="T3" fmla="*/ 2147483647 h 115"/>
                <a:gd name="T4" fmla="*/ 2147483647 w 84"/>
                <a:gd name="T5" fmla="*/ 2147483647 h 115"/>
                <a:gd name="T6" fmla="*/ 2147483647 w 84"/>
                <a:gd name="T7" fmla="*/ 2147483647 h 115"/>
                <a:gd name="T8" fmla="*/ 2147483647 w 84"/>
                <a:gd name="T9" fmla="*/ 2147483647 h 115"/>
                <a:gd name="T10" fmla="*/ 0 w 84"/>
                <a:gd name="T11" fmla="*/ 2147483647 h 115"/>
                <a:gd name="T12" fmla="*/ 0 w 84"/>
                <a:gd name="T13" fmla="*/ 2147483647 h 115"/>
                <a:gd name="T14" fmla="*/ 0 w 84"/>
                <a:gd name="T15" fmla="*/ 2147483647 h 115"/>
                <a:gd name="T16" fmla="*/ 0 w 84"/>
                <a:gd name="T17" fmla="*/ 2147483647 h 115"/>
                <a:gd name="T18" fmla="*/ 0 w 84"/>
                <a:gd name="T19" fmla="*/ 2147483647 h 115"/>
                <a:gd name="T20" fmla="*/ 2147483647 w 84"/>
                <a:gd name="T21" fmla="*/ 2147483647 h 115"/>
                <a:gd name="T22" fmla="*/ 2147483647 w 84"/>
                <a:gd name="T23" fmla="*/ 2147483647 h 115"/>
                <a:gd name="T24" fmla="*/ 2147483647 w 84"/>
                <a:gd name="T25" fmla="*/ 2147483647 h 115"/>
                <a:gd name="T26" fmla="*/ 2147483647 w 84"/>
                <a:gd name="T27" fmla="*/ 2147483647 h 115"/>
                <a:gd name="T28" fmla="*/ 2147483647 w 84"/>
                <a:gd name="T29" fmla="*/ 2147483647 h 115"/>
                <a:gd name="T30" fmla="*/ 2147483647 w 84"/>
                <a:gd name="T31" fmla="*/ 2147483647 h 115"/>
                <a:gd name="T32" fmla="*/ 0 w 84"/>
                <a:gd name="T33" fmla="*/ 2147483647 h 115"/>
                <a:gd name="T34" fmla="*/ 0 w 84"/>
                <a:gd name="T35" fmla="*/ 0 h 115"/>
                <a:gd name="T36" fmla="*/ 0 w 84"/>
                <a:gd name="T37" fmla="*/ 0 h 115"/>
                <a:gd name="T38" fmla="*/ 2147483647 w 84"/>
                <a:gd name="T39" fmla="*/ 0 h 115"/>
                <a:gd name="T40" fmla="*/ 2147483647 w 84"/>
                <a:gd name="T41" fmla="*/ 0 h 115"/>
                <a:gd name="T42" fmla="*/ 2147483647 w 84"/>
                <a:gd name="T43" fmla="*/ 2147483647 h 115"/>
                <a:gd name="T44" fmla="*/ 2147483647 w 84"/>
                <a:gd name="T45" fmla="*/ 2147483647 h 115"/>
                <a:gd name="T46" fmla="*/ 2147483647 w 84"/>
                <a:gd name="T47" fmla="*/ 2147483647 h 115"/>
                <a:gd name="T48" fmla="*/ 2147483647 w 84"/>
                <a:gd name="T49" fmla="*/ 2147483647 h 115"/>
                <a:gd name="T50" fmla="*/ 2147483647 w 84"/>
                <a:gd name="T51" fmla="*/ 2147483647 h 115"/>
                <a:gd name="T52" fmla="*/ 2147483647 w 84"/>
                <a:gd name="T53" fmla="*/ 2147483647 h 115"/>
                <a:gd name="T54" fmla="*/ 2147483647 w 84"/>
                <a:gd name="T55" fmla="*/ 2147483647 h 115"/>
                <a:gd name="T56" fmla="*/ 2147483647 w 84"/>
                <a:gd name="T57" fmla="*/ 2147483647 h 115"/>
                <a:gd name="T58" fmla="*/ 2147483647 w 84"/>
                <a:gd name="T59" fmla="*/ 2147483647 h 115"/>
                <a:gd name="T60" fmla="*/ 2147483647 w 84"/>
                <a:gd name="T61" fmla="*/ 2147483647 h 115"/>
                <a:gd name="T62" fmla="*/ 2147483647 w 84"/>
                <a:gd name="T63" fmla="*/ 2147483647 h 115"/>
                <a:gd name="T64" fmla="*/ 2147483647 w 84"/>
                <a:gd name="T65" fmla="*/ 2147483647 h 115"/>
                <a:gd name="T66" fmla="*/ 2147483647 w 84"/>
                <a:gd name="T67" fmla="*/ 2147483647 h 115"/>
                <a:gd name="T68" fmla="*/ 2147483647 w 84"/>
                <a:gd name="T69" fmla="*/ 2147483647 h 115"/>
                <a:gd name="T70" fmla="*/ 2147483647 w 84"/>
                <a:gd name="T71" fmla="*/ 2147483647 h 115"/>
                <a:gd name="T72" fmla="*/ 2147483647 w 84"/>
                <a:gd name="T73" fmla="*/ 2147483647 h 115"/>
                <a:gd name="T74" fmla="*/ 2147483647 w 84"/>
                <a:gd name="T75" fmla="*/ 2147483647 h 115"/>
                <a:gd name="T76" fmla="*/ 2147483647 w 84"/>
                <a:gd name="T77" fmla="*/ 2147483647 h 115"/>
                <a:gd name="T78" fmla="*/ 2147483647 w 84"/>
                <a:gd name="T79" fmla="*/ 2147483647 h 115"/>
                <a:gd name="T80" fmla="*/ 2147483647 w 84"/>
                <a:gd name="T81" fmla="*/ 2147483647 h 115"/>
                <a:gd name="T82" fmla="*/ 2147483647 w 84"/>
                <a:gd name="T83" fmla="*/ 2147483647 h 115"/>
                <a:gd name="T84" fmla="*/ 2147483647 w 84"/>
                <a:gd name="T85" fmla="*/ 2147483647 h 115"/>
                <a:gd name="T86" fmla="*/ 2147483647 w 84"/>
                <a:gd name="T87" fmla="*/ 2147483647 h 115"/>
                <a:gd name="T88" fmla="*/ 2147483647 w 84"/>
                <a:gd name="T89" fmla="*/ 2147483647 h 115"/>
                <a:gd name="T90" fmla="*/ 2147483647 w 84"/>
                <a:gd name="T91" fmla="*/ 2147483647 h 115"/>
                <a:gd name="T92" fmla="*/ 2147483647 w 84"/>
                <a:gd name="T93" fmla="*/ 2147483647 h 115"/>
                <a:gd name="T94" fmla="*/ 2147483647 w 84"/>
                <a:gd name="T95" fmla="*/ 2147483647 h 115"/>
                <a:gd name="T96" fmla="*/ 2147483647 w 84"/>
                <a:gd name="T97" fmla="*/ 2147483647 h 115"/>
                <a:gd name="T98" fmla="*/ 2147483647 w 84"/>
                <a:gd name="T99" fmla="*/ 2147483647 h 115"/>
                <a:gd name="T100" fmla="*/ 2147483647 w 84"/>
                <a:gd name="T101" fmla="*/ 2147483647 h 115"/>
                <a:gd name="T102" fmla="*/ 2147483647 w 84"/>
                <a:gd name="T103" fmla="*/ 2147483647 h 115"/>
                <a:gd name="T104" fmla="*/ 2147483647 w 84"/>
                <a:gd name="T105" fmla="*/ 2147483647 h 115"/>
                <a:gd name="T106" fmla="*/ 2147483647 w 84"/>
                <a:gd name="T107" fmla="*/ 2147483647 h 1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4"/>
                <a:gd name="T163" fmla="*/ 0 h 115"/>
                <a:gd name="T164" fmla="*/ 84 w 84"/>
                <a:gd name="T165" fmla="*/ 115 h 1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4" h="115">
                  <a:moveTo>
                    <a:pt x="77" y="109"/>
                  </a:moveTo>
                  <a:lnTo>
                    <a:pt x="71" y="109"/>
                  </a:lnTo>
                  <a:lnTo>
                    <a:pt x="64" y="109"/>
                  </a:lnTo>
                  <a:lnTo>
                    <a:pt x="64" y="115"/>
                  </a:lnTo>
                  <a:lnTo>
                    <a:pt x="57" y="115"/>
                  </a:lnTo>
                  <a:lnTo>
                    <a:pt x="6" y="115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79"/>
                  </a:lnTo>
                  <a:lnTo>
                    <a:pt x="6" y="71"/>
                  </a:lnTo>
                  <a:lnTo>
                    <a:pt x="12" y="71"/>
                  </a:lnTo>
                  <a:lnTo>
                    <a:pt x="12" y="65"/>
                  </a:lnTo>
                  <a:lnTo>
                    <a:pt x="18" y="57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6" y="50"/>
                  </a:lnTo>
                  <a:lnTo>
                    <a:pt x="0" y="43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4"/>
                  </a:lnTo>
                  <a:lnTo>
                    <a:pt x="6" y="21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5" y="21"/>
                  </a:lnTo>
                  <a:lnTo>
                    <a:pt x="25" y="28"/>
                  </a:lnTo>
                  <a:lnTo>
                    <a:pt x="32" y="28"/>
                  </a:lnTo>
                  <a:lnTo>
                    <a:pt x="25" y="28"/>
                  </a:lnTo>
                  <a:lnTo>
                    <a:pt x="25" y="36"/>
                  </a:lnTo>
                  <a:lnTo>
                    <a:pt x="25" y="43"/>
                  </a:lnTo>
                  <a:lnTo>
                    <a:pt x="32" y="43"/>
                  </a:lnTo>
                  <a:lnTo>
                    <a:pt x="32" y="36"/>
                  </a:lnTo>
                  <a:lnTo>
                    <a:pt x="38" y="36"/>
                  </a:lnTo>
                  <a:lnTo>
                    <a:pt x="38" y="43"/>
                  </a:lnTo>
                  <a:lnTo>
                    <a:pt x="32" y="43"/>
                  </a:lnTo>
                  <a:lnTo>
                    <a:pt x="32" y="50"/>
                  </a:lnTo>
                  <a:lnTo>
                    <a:pt x="38" y="50"/>
                  </a:lnTo>
                  <a:lnTo>
                    <a:pt x="45" y="50"/>
                  </a:lnTo>
                  <a:lnTo>
                    <a:pt x="45" y="57"/>
                  </a:lnTo>
                  <a:lnTo>
                    <a:pt x="52" y="57"/>
                  </a:lnTo>
                  <a:lnTo>
                    <a:pt x="52" y="65"/>
                  </a:lnTo>
                  <a:lnTo>
                    <a:pt x="52" y="71"/>
                  </a:lnTo>
                  <a:lnTo>
                    <a:pt x="45" y="71"/>
                  </a:lnTo>
                  <a:lnTo>
                    <a:pt x="45" y="79"/>
                  </a:lnTo>
                  <a:lnTo>
                    <a:pt x="52" y="79"/>
                  </a:lnTo>
                  <a:lnTo>
                    <a:pt x="52" y="87"/>
                  </a:lnTo>
                  <a:lnTo>
                    <a:pt x="57" y="93"/>
                  </a:lnTo>
                  <a:lnTo>
                    <a:pt x="57" y="87"/>
                  </a:lnTo>
                  <a:lnTo>
                    <a:pt x="64" y="87"/>
                  </a:lnTo>
                  <a:lnTo>
                    <a:pt x="71" y="87"/>
                  </a:lnTo>
                  <a:lnTo>
                    <a:pt x="71" y="93"/>
                  </a:lnTo>
                  <a:lnTo>
                    <a:pt x="77" y="93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77" y="10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3" name="Freeform 361"/>
            <p:cNvSpPr>
              <a:spLocks/>
            </p:cNvSpPr>
            <p:nvPr/>
          </p:nvSpPr>
          <p:spPr bwMode="auto">
            <a:xfrm>
              <a:off x="2546350" y="3614738"/>
              <a:ext cx="417513" cy="258762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0 w 260"/>
                <a:gd name="T5" fmla="*/ 0 h 145"/>
                <a:gd name="T6" fmla="*/ 2147483647 w 260"/>
                <a:gd name="T7" fmla="*/ 0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33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137" y="0"/>
                  </a:lnTo>
                  <a:lnTo>
                    <a:pt x="130" y="7"/>
                  </a:lnTo>
                  <a:lnTo>
                    <a:pt x="124" y="7"/>
                  </a:lnTo>
                  <a:lnTo>
                    <a:pt x="124" y="14"/>
                  </a:lnTo>
                  <a:lnTo>
                    <a:pt x="130" y="22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44" y="28"/>
                  </a:lnTo>
                  <a:lnTo>
                    <a:pt x="149" y="36"/>
                  </a:lnTo>
                  <a:lnTo>
                    <a:pt x="156" y="36"/>
                  </a:lnTo>
                  <a:lnTo>
                    <a:pt x="163" y="28"/>
                  </a:lnTo>
                  <a:lnTo>
                    <a:pt x="169" y="28"/>
                  </a:lnTo>
                  <a:lnTo>
                    <a:pt x="176" y="28"/>
                  </a:lnTo>
                  <a:lnTo>
                    <a:pt x="183" y="28"/>
                  </a:lnTo>
                  <a:lnTo>
                    <a:pt x="183" y="22"/>
                  </a:lnTo>
                  <a:lnTo>
                    <a:pt x="183" y="14"/>
                  </a:lnTo>
                  <a:lnTo>
                    <a:pt x="176" y="7"/>
                  </a:lnTo>
                  <a:lnTo>
                    <a:pt x="169" y="7"/>
                  </a:lnTo>
                  <a:lnTo>
                    <a:pt x="163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117" y="145"/>
                  </a:lnTo>
                  <a:lnTo>
                    <a:pt x="111" y="138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59" y="145"/>
                  </a:lnTo>
                  <a:lnTo>
                    <a:pt x="39" y="145"/>
                  </a:lnTo>
                  <a:lnTo>
                    <a:pt x="33" y="145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4" name="Freeform 362"/>
            <p:cNvSpPr>
              <a:spLocks/>
            </p:cNvSpPr>
            <p:nvPr/>
          </p:nvSpPr>
          <p:spPr bwMode="auto">
            <a:xfrm>
              <a:off x="2546350" y="3614738"/>
              <a:ext cx="417513" cy="258762"/>
            </a:xfrm>
            <a:custGeom>
              <a:avLst/>
              <a:gdLst>
                <a:gd name="T0" fmla="*/ 0 w 260"/>
                <a:gd name="T1" fmla="*/ 2147483647 h 145"/>
                <a:gd name="T2" fmla="*/ 2147483647 w 260"/>
                <a:gd name="T3" fmla="*/ 0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0 h 145"/>
                <a:gd name="T46" fmla="*/ 2147483647 w 260"/>
                <a:gd name="T47" fmla="*/ 0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33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137" y="0"/>
                  </a:lnTo>
                  <a:lnTo>
                    <a:pt x="130" y="7"/>
                  </a:lnTo>
                  <a:lnTo>
                    <a:pt x="124" y="7"/>
                  </a:lnTo>
                  <a:lnTo>
                    <a:pt x="124" y="14"/>
                  </a:lnTo>
                  <a:lnTo>
                    <a:pt x="130" y="22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44" y="28"/>
                  </a:lnTo>
                  <a:lnTo>
                    <a:pt x="149" y="36"/>
                  </a:lnTo>
                  <a:lnTo>
                    <a:pt x="156" y="36"/>
                  </a:lnTo>
                  <a:lnTo>
                    <a:pt x="163" y="28"/>
                  </a:lnTo>
                  <a:lnTo>
                    <a:pt x="169" y="28"/>
                  </a:lnTo>
                  <a:lnTo>
                    <a:pt x="176" y="28"/>
                  </a:lnTo>
                  <a:lnTo>
                    <a:pt x="183" y="28"/>
                  </a:lnTo>
                  <a:lnTo>
                    <a:pt x="183" y="22"/>
                  </a:lnTo>
                  <a:lnTo>
                    <a:pt x="183" y="14"/>
                  </a:lnTo>
                  <a:lnTo>
                    <a:pt x="176" y="7"/>
                  </a:lnTo>
                  <a:lnTo>
                    <a:pt x="169" y="7"/>
                  </a:lnTo>
                  <a:lnTo>
                    <a:pt x="163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117" y="145"/>
                  </a:lnTo>
                  <a:lnTo>
                    <a:pt x="111" y="138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59" y="145"/>
                  </a:lnTo>
                  <a:lnTo>
                    <a:pt x="39" y="145"/>
                  </a:lnTo>
                  <a:lnTo>
                    <a:pt x="33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5" name="Rectangle 363"/>
            <p:cNvSpPr>
              <a:spLocks noChangeArrowheads="1"/>
            </p:cNvSpPr>
            <p:nvPr/>
          </p:nvSpPr>
          <p:spPr bwMode="auto">
            <a:xfrm>
              <a:off x="2797175" y="3614738"/>
              <a:ext cx="1588" cy="15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66" name="Freeform 364"/>
            <p:cNvSpPr>
              <a:spLocks noEditPoints="1"/>
            </p:cNvSpPr>
            <p:nvPr/>
          </p:nvSpPr>
          <p:spPr bwMode="auto">
            <a:xfrm>
              <a:off x="2546350" y="3873500"/>
              <a:ext cx="417513" cy="271463"/>
            </a:xfrm>
            <a:custGeom>
              <a:avLst/>
              <a:gdLst>
                <a:gd name="T0" fmla="*/ 0 w 260"/>
                <a:gd name="T1" fmla="*/ 0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0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0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0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0 h 1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0"/>
                <a:gd name="T127" fmla="*/ 0 h 153"/>
                <a:gd name="T128" fmla="*/ 260 w 260"/>
                <a:gd name="T129" fmla="*/ 153 h 15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0" h="153">
                  <a:moveTo>
                    <a:pt x="0" y="132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7"/>
                  </a:lnTo>
                  <a:lnTo>
                    <a:pt x="27" y="7"/>
                  </a:lnTo>
                  <a:lnTo>
                    <a:pt x="20" y="7"/>
                  </a:lnTo>
                  <a:lnTo>
                    <a:pt x="14" y="7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20" y="29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20" y="51"/>
                  </a:lnTo>
                  <a:lnTo>
                    <a:pt x="27" y="51"/>
                  </a:lnTo>
                  <a:lnTo>
                    <a:pt x="33" y="51"/>
                  </a:lnTo>
                  <a:lnTo>
                    <a:pt x="33" y="44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58"/>
                  </a:lnTo>
                  <a:lnTo>
                    <a:pt x="53" y="51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9"/>
                  </a:lnTo>
                  <a:lnTo>
                    <a:pt x="66" y="29"/>
                  </a:lnTo>
                  <a:lnTo>
                    <a:pt x="72" y="29"/>
                  </a:lnTo>
                  <a:lnTo>
                    <a:pt x="72" y="36"/>
                  </a:lnTo>
                  <a:lnTo>
                    <a:pt x="72" y="44"/>
                  </a:lnTo>
                  <a:lnTo>
                    <a:pt x="66" y="44"/>
                  </a:lnTo>
                  <a:lnTo>
                    <a:pt x="66" y="51"/>
                  </a:lnTo>
                  <a:lnTo>
                    <a:pt x="72" y="51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92" y="51"/>
                  </a:lnTo>
                  <a:lnTo>
                    <a:pt x="92" y="44"/>
                  </a:lnTo>
                  <a:lnTo>
                    <a:pt x="92" y="36"/>
                  </a:lnTo>
                  <a:lnTo>
                    <a:pt x="92" y="29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05" y="22"/>
                  </a:lnTo>
                  <a:lnTo>
                    <a:pt x="105" y="15"/>
                  </a:lnTo>
                  <a:lnTo>
                    <a:pt x="111" y="15"/>
                  </a:lnTo>
                  <a:lnTo>
                    <a:pt x="117" y="7"/>
                  </a:lnTo>
                  <a:lnTo>
                    <a:pt x="117" y="0"/>
                  </a:lnTo>
                  <a:lnTo>
                    <a:pt x="260" y="0"/>
                  </a:lnTo>
                  <a:lnTo>
                    <a:pt x="260" y="153"/>
                  </a:lnTo>
                  <a:lnTo>
                    <a:pt x="7" y="153"/>
                  </a:lnTo>
                  <a:lnTo>
                    <a:pt x="14" y="146"/>
                  </a:lnTo>
                  <a:lnTo>
                    <a:pt x="14" y="138"/>
                  </a:lnTo>
                  <a:lnTo>
                    <a:pt x="7" y="138"/>
                  </a:lnTo>
                  <a:lnTo>
                    <a:pt x="7" y="132"/>
                  </a:lnTo>
                  <a:lnTo>
                    <a:pt x="0" y="132"/>
                  </a:lnTo>
                  <a:close/>
                  <a:moveTo>
                    <a:pt x="39" y="0"/>
                  </a:moveTo>
                  <a:lnTo>
                    <a:pt x="59" y="0"/>
                  </a:lnTo>
                  <a:lnTo>
                    <a:pt x="59" y="7"/>
                  </a:lnTo>
                  <a:lnTo>
                    <a:pt x="53" y="0"/>
                  </a:lnTo>
                  <a:lnTo>
                    <a:pt x="53" y="7"/>
                  </a:lnTo>
                  <a:lnTo>
                    <a:pt x="46" y="7"/>
                  </a:lnTo>
                  <a:lnTo>
                    <a:pt x="39" y="7"/>
                  </a:lnTo>
                  <a:lnTo>
                    <a:pt x="39" y="0"/>
                  </a:lnTo>
                  <a:close/>
                  <a:moveTo>
                    <a:pt x="59" y="0"/>
                  </a:moveTo>
                  <a:lnTo>
                    <a:pt x="98" y="0"/>
                  </a:lnTo>
                  <a:lnTo>
                    <a:pt x="98" y="7"/>
                  </a:lnTo>
                  <a:lnTo>
                    <a:pt x="92" y="7"/>
                  </a:lnTo>
                  <a:lnTo>
                    <a:pt x="92" y="15"/>
                  </a:lnTo>
                  <a:lnTo>
                    <a:pt x="85" y="15"/>
                  </a:lnTo>
                  <a:lnTo>
                    <a:pt x="78" y="15"/>
                  </a:lnTo>
                  <a:lnTo>
                    <a:pt x="78" y="22"/>
                  </a:lnTo>
                  <a:lnTo>
                    <a:pt x="72" y="22"/>
                  </a:lnTo>
                  <a:lnTo>
                    <a:pt x="72" y="15"/>
                  </a:lnTo>
                  <a:lnTo>
                    <a:pt x="72" y="7"/>
                  </a:lnTo>
                  <a:lnTo>
                    <a:pt x="66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7" name="Freeform 365"/>
            <p:cNvSpPr>
              <a:spLocks/>
            </p:cNvSpPr>
            <p:nvPr/>
          </p:nvSpPr>
          <p:spPr bwMode="auto">
            <a:xfrm>
              <a:off x="2546350" y="3873500"/>
              <a:ext cx="417513" cy="271463"/>
            </a:xfrm>
            <a:custGeom>
              <a:avLst/>
              <a:gdLst>
                <a:gd name="T0" fmla="*/ 0 w 260"/>
                <a:gd name="T1" fmla="*/ 0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2147483647 w 260"/>
                <a:gd name="T91" fmla="*/ 2147483647 h 153"/>
                <a:gd name="T92" fmla="*/ 2147483647 w 260"/>
                <a:gd name="T93" fmla="*/ 2147483647 h 153"/>
                <a:gd name="T94" fmla="*/ 2147483647 w 260"/>
                <a:gd name="T95" fmla="*/ 2147483647 h 153"/>
                <a:gd name="T96" fmla="*/ 2147483647 w 260"/>
                <a:gd name="T97" fmla="*/ 2147483647 h 153"/>
                <a:gd name="T98" fmla="*/ 2147483647 w 260"/>
                <a:gd name="T99" fmla="*/ 0 h 153"/>
                <a:gd name="T100" fmla="*/ 2147483647 w 260"/>
                <a:gd name="T101" fmla="*/ 2147483647 h 153"/>
                <a:gd name="T102" fmla="*/ 2147483647 w 260"/>
                <a:gd name="T103" fmla="*/ 2147483647 h 153"/>
                <a:gd name="T104" fmla="*/ 2147483647 w 260"/>
                <a:gd name="T105" fmla="*/ 2147483647 h 153"/>
                <a:gd name="T106" fmla="*/ 2147483647 w 260"/>
                <a:gd name="T107" fmla="*/ 2147483647 h 153"/>
                <a:gd name="T108" fmla="*/ 2147483647 w 260"/>
                <a:gd name="T109" fmla="*/ 2147483647 h 153"/>
                <a:gd name="T110" fmla="*/ 0 w 260"/>
                <a:gd name="T111" fmla="*/ 2147483647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0"/>
                <a:gd name="T169" fmla="*/ 0 h 153"/>
                <a:gd name="T170" fmla="*/ 260 w 260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0" h="153">
                  <a:moveTo>
                    <a:pt x="0" y="132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7"/>
                  </a:lnTo>
                  <a:lnTo>
                    <a:pt x="27" y="7"/>
                  </a:lnTo>
                  <a:lnTo>
                    <a:pt x="20" y="7"/>
                  </a:lnTo>
                  <a:lnTo>
                    <a:pt x="14" y="7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20" y="29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20" y="51"/>
                  </a:lnTo>
                  <a:lnTo>
                    <a:pt x="27" y="51"/>
                  </a:lnTo>
                  <a:lnTo>
                    <a:pt x="33" y="51"/>
                  </a:lnTo>
                  <a:lnTo>
                    <a:pt x="33" y="44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58"/>
                  </a:lnTo>
                  <a:lnTo>
                    <a:pt x="53" y="51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9"/>
                  </a:lnTo>
                  <a:lnTo>
                    <a:pt x="66" y="29"/>
                  </a:lnTo>
                  <a:lnTo>
                    <a:pt x="72" y="29"/>
                  </a:lnTo>
                  <a:lnTo>
                    <a:pt x="72" y="36"/>
                  </a:lnTo>
                  <a:lnTo>
                    <a:pt x="72" y="44"/>
                  </a:lnTo>
                  <a:lnTo>
                    <a:pt x="66" y="44"/>
                  </a:lnTo>
                  <a:lnTo>
                    <a:pt x="66" y="51"/>
                  </a:lnTo>
                  <a:lnTo>
                    <a:pt x="72" y="51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92" y="51"/>
                  </a:lnTo>
                  <a:lnTo>
                    <a:pt x="92" y="44"/>
                  </a:lnTo>
                  <a:lnTo>
                    <a:pt x="92" y="36"/>
                  </a:lnTo>
                  <a:lnTo>
                    <a:pt x="92" y="29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05" y="22"/>
                  </a:lnTo>
                  <a:lnTo>
                    <a:pt x="105" y="15"/>
                  </a:lnTo>
                  <a:lnTo>
                    <a:pt x="111" y="15"/>
                  </a:lnTo>
                  <a:lnTo>
                    <a:pt x="117" y="7"/>
                  </a:lnTo>
                  <a:lnTo>
                    <a:pt x="117" y="0"/>
                  </a:lnTo>
                  <a:lnTo>
                    <a:pt x="260" y="0"/>
                  </a:lnTo>
                  <a:lnTo>
                    <a:pt x="260" y="153"/>
                  </a:lnTo>
                  <a:lnTo>
                    <a:pt x="7" y="153"/>
                  </a:lnTo>
                  <a:lnTo>
                    <a:pt x="14" y="146"/>
                  </a:lnTo>
                  <a:lnTo>
                    <a:pt x="14" y="138"/>
                  </a:lnTo>
                  <a:lnTo>
                    <a:pt x="7" y="138"/>
                  </a:lnTo>
                  <a:lnTo>
                    <a:pt x="7" y="132"/>
                  </a:lnTo>
                  <a:lnTo>
                    <a:pt x="0" y="13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8" name="Freeform 366"/>
            <p:cNvSpPr>
              <a:spLocks/>
            </p:cNvSpPr>
            <p:nvPr/>
          </p:nvSpPr>
          <p:spPr bwMode="auto">
            <a:xfrm>
              <a:off x="2608263" y="3873500"/>
              <a:ext cx="31750" cy="11113"/>
            </a:xfrm>
            <a:custGeom>
              <a:avLst/>
              <a:gdLst>
                <a:gd name="T0" fmla="*/ 0 w 20"/>
                <a:gd name="T1" fmla="*/ 0 h 7"/>
                <a:gd name="T2" fmla="*/ 2147483647 w 20"/>
                <a:gd name="T3" fmla="*/ 0 h 7"/>
                <a:gd name="T4" fmla="*/ 2147483647 w 20"/>
                <a:gd name="T5" fmla="*/ 0 h 7"/>
                <a:gd name="T6" fmla="*/ 2147483647 w 20"/>
                <a:gd name="T7" fmla="*/ 2147483647 h 7"/>
                <a:gd name="T8" fmla="*/ 2147483647 w 20"/>
                <a:gd name="T9" fmla="*/ 0 h 7"/>
                <a:gd name="T10" fmla="*/ 2147483647 w 20"/>
                <a:gd name="T11" fmla="*/ 2147483647 h 7"/>
                <a:gd name="T12" fmla="*/ 2147483647 w 20"/>
                <a:gd name="T13" fmla="*/ 2147483647 h 7"/>
                <a:gd name="T14" fmla="*/ 2147483647 w 20"/>
                <a:gd name="T15" fmla="*/ 2147483647 h 7"/>
                <a:gd name="T16" fmla="*/ 0 w 20"/>
                <a:gd name="T17" fmla="*/ 2147483647 h 7"/>
                <a:gd name="T18" fmla="*/ 0 w 20"/>
                <a:gd name="T19" fmla="*/ 2147483647 h 7"/>
                <a:gd name="T20" fmla="*/ 0 w 20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7"/>
                <a:gd name="T35" fmla="*/ 20 w 2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7">
                  <a:moveTo>
                    <a:pt x="0" y="0"/>
                  </a:moveTo>
                  <a:lnTo>
                    <a:pt x="20" y="0"/>
                  </a:lnTo>
                  <a:lnTo>
                    <a:pt x="20" y="7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9" name="Freeform 367"/>
            <p:cNvSpPr>
              <a:spLocks/>
            </p:cNvSpPr>
            <p:nvPr/>
          </p:nvSpPr>
          <p:spPr bwMode="auto">
            <a:xfrm>
              <a:off x="2640013" y="3873500"/>
              <a:ext cx="63500" cy="38100"/>
            </a:xfrm>
            <a:custGeom>
              <a:avLst/>
              <a:gdLst>
                <a:gd name="T0" fmla="*/ 0 w 39"/>
                <a:gd name="T1" fmla="*/ 0 h 22"/>
                <a:gd name="T2" fmla="*/ 2147483647 w 39"/>
                <a:gd name="T3" fmla="*/ 0 h 22"/>
                <a:gd name="T4" fmla="*/ 2147483647 w 39"/>
                <a:gd name="T5" fmla="*/ 0 h 22"/>
                <a:gd name="T6" fmla="*/ 2147483647 w 39"/>
                <a:gd name="T7" fmla="*/ 2147483647 h 22"/>
                <a:gd name="T8" fmla="*/ 2147483647 w 39"/>
                <a:gd name="T9" fmla="*/ 2147483647 h 22"/>
                <a:gd name="T10" fmla="*/ 2147483647 w 39"/>
                <a:gd name="T11" fmla="*/ 2147483647 h 22"/>
                <a:gd name="T12" fmla="*/ 2147483647 w 39"/>
                <a:gd name="T13" fmla="*/ 2147483647 h 22"/>
                <a:gd name="T14" fmla="*/ 2147483647 w 39"/>
                <a:gd name="T15" fmla="*/ 2147483647 h 22"/>
                <a:gd name="T16" fmla="*/ 2147483647 w 39"/>
                <a:gd name="T17" fmla="*/ 2147483647 h 22"/>
                <a:gd name="T18" fmla="*/ 2147483647 w 39"/>
                <a:gd name="T19" fmla="*/ 2147483647 h 22"/>
                <a:gd name="T20" fmla="*/ 2147483647 w 39"/>
                <a:gd name="T21" fmla="*/ 2147483647 h 22"/>
                <a:gd name="T22" fmla="*/ 2147483647 w 39"/>
                <a:gd name="T23" fmla="*/ 2147483647 h 22"/>
                <a:gd name="T24" fmla="*/ 2147483647 w 39"/>
                <a:gd name="T25" fmla="*/ 2147483647 h 22"/>
                <a:gd name="T26" fmla="*/ 2147483647 w 39"/>
                <a:gd name="T27" fmla="*/ 2147483647 h 22"/>
                <a:gd name="T28" fmla="*/ 2147483647 w 39"/>
                <a:gd name="T29" fmla="*/ 2147483647 h 22"/>
                <a:gd name="T30" fmla="*/ 2147483647 w 39"/>
                <a:gd name="T31" fmla="*/ 2147483647 h 22"/>
                <a:gd name="T32" fmla="*/ 2147483647 w 39"/>
                <a:gd name="T33" fmla="*/ 2147483647 h 22"/>
                <a:gd name="T34" fmla="*/ 2147483647 w 39"/>
                <a:gd name="T35" fmla="*/ 2147483647 h 22"/>
                <a:gd name="T36" fmla="*/ 2147483647 w 39"/>
                <a:gd name="T37" fmla="*/ 2147483647 h 22"/>
                <a:gd name="T38" fmla="*/ 2147483647 w 39"/>
                <a:gd name="T39" fmla="*/ 2147483647 h 22"/>
                <a:gd name="T40" fmla="*/ 2147483647 w 39"/>
                <a:gd name="T41" fmla="*/ 2147483647 h 22"/>
                <a:gd name="T42" fmla="*/ 2147483647 w 39"/>
                <a:gd name="T43" fmla="*/ 2147483647 h 22"/>
                <a:gd name="T44" fmla="*/ 0 w 39"/>
                <a:gd name="T45" fmla="*/ 0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"/>
                <a:gd name="T70" fmla="*/ 0 h 22"/>
                <a:gd name="T71" fmla="*/ 39 w 39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" h="22">
                  <a:moveTo>
                    <a:pt x="0" y="0"/>
                  </a:moveTo>
                  <a:lnTo>
                    <a:pt x="39" y="0"/>
                  </a:lnTo>
                  <a:lnTo>
                    <a:pt x="39" y="7"/>
                  </a:lnTo>
                  <a:lnTo>
                    <a:pt x="33" y="7"/>
                  </a:lnTo>
                  <a:lnTo>
                    <a:pt x="33" y="15"/>
                  </a:lnTo>
                  <a:lnTo>
                    <a:pt x="26" y="15"/>
                  </a:lnTo>
                  <a:lnTo>
                    <a:pt x="19" y="15"/>
                  </a:lnTo>
                  <a:lnTo>
                    <a:pt x="19" y="22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0" name="Freeform 368"/>
            <p:cNvSpPr>
              <a:spLocks/>
            </p:cNvSpPr>
            <p:nvPr/>
          </p:nvSpPr>
          <p:spPr bwMode="auto">
            <a:xfrm>
              <a:off x="2546350" y="4144963"/>
              <a:ext cx="417513" cy="258762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0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0 w 260"/>
                <a:gd name="T57" fmla="*/ 2147483647 h 14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0"/>
                <a:gd name="T88" fmla="*/ 0 h 146"/>
                <a:gd name="T89" fmla="*/ 260 w 260"/>
                <a:gd name="T90" fmla="*/ 146 h 14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0" h="146">
                  <a:moveTo>
                    <a:pt x="0" y="14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260" y="0"/>
                  </a:lnTo>
                  <a:lnTo>
                    <a:pt x="260" y="58"/>
                  </a:lnTo>
                  <a:lnTo>
                    <a:pt x="260" y="66"/>
                  </a:lnTo>
                  <a:lnTo>
                    <a:pt x="254" y="58"/>
                  </a:lnTo>
                  <a:lnTo>
                    <a:pt x="247" y="66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58"/>
                  </a:lnTo>
                  <a:lnTo>
                    <a:pt x="227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2" y="88"/>
                  </a:lnTo>
                  <a:lnTo>
                    <a:pt x="227" y="88"/>
                  </a:lnTo>
                  <a:lnTo>
                    <a:pt x="222" y="88"/>
                  </a:lnTo>
                  <a:lnTo>
                    <a:pt x="227" y="94"/>
                  </a:lnTo>
                  <a:lnTo>
                    <a:pt x="227" y="102"/>
                  </a:lnTo>
                  <a:lnTo>
                    <a:pt x="234" y="102"/>
                  </a:lnTo>
                  <a:lnTo>
                    <a:pt x="240" y="102"/>
                  </a:lnTo>
                  <a:lnTo>
                    <a:pt x="247" y="102"/>
                  </a:lnTo>
                  <a:lnTo>
                    <a:pt x="247" y="110"/>
                  </a:lnTo>
                  <a:lnTo>
                    <a:pt x="254" y="110"/>
                  </a:lnTo>
                  <a:lnTo>
                    <a:pt x="254" y="116"/>
                  </a:lnTo>
                  <a:lnTo>
                    <a:pt x="254" y="110"/>
                  </a:lnTo>
                  <a:lnTo>
                    <a:pt x="260" y="110"/>
                  </a:lnTo>
                  <a:lnTo>
                    <a:pt x="260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1" name="Freeform 369"/>
            <p:cNvSpPr>
              <a:spLocks/>
            </p:cNvSpPr>
            <p:nvPr/>
          </p:nvSpPr>
          <p:spPr bwMode="auto">
            <a:xfrm>
              <a:off x="2546350" y="4144963"/>
              <a:ext cx="417513" cy="258762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0 w 260"/>
                <a:gd name="T5" fmla="*/ 0 h 146"/>
                <a:gd name="T6" fmla="*/ 2147483647 w 260"/>
                <a:gd name="T7" fmla="*/ 0 h 146"/>
                <a:gd name="T8" fmla="*/ 2147483647 w 260"/>
                <a:gd name="T9" fmla="*/ 0 h 146"/>
                <a:gd name="T10" fmla="*/ 2147483647 w 260"/>
                <a:gd name="T11" fmla="*/ 0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0 w 260"/>
                <a:gd name="T93" fmla="*/ 2147483647 h 1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46"/>
                <a:gd name="T143" fmla="*/ 260 w 260"/>
                <a:gd name="T144" fmla="*/ 146 h 1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46">
                  <a:moveTo>
                    <a:pt x="0" y="14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260" y="0"/>
                  </a:lnTo>
                  <a:lnTo>
                    <a:pt x="260" y="58"/>
                  </a:lnTo>
                  <a:lnTo>
                    <a:pt x="260" y="66"/>
                  </a:lnTo>
                  <a:lnTo>
                    <a:pt x="254" y="58"/>
                  </a:lnTo>
                  <a:lnTo>
                    <a:pt x="247" y="66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58"/>
                  </a:lnTo>
                  <a:lnTo>
                    <a:pt x="227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2" y="88"/>
                  </a:lnTo>
                  <a:lnTo>
                    <a:pt x="227" y="88"/>
                  </a:lnTo>
                  <a:lnTo>
                    <a:pt x="222" y="88"/>
                  </a:lnTo>
                  <a:lnTo>
                    <a:pt x="227" y="94"/>
                  </a:lnTo>
                  <a:lnTo>
                    <a:pt x="227" y="102"/>
                  </a:lnTo>
                  <a:lnTo>
                    <a:pt x="234" y="102"/>
                  </a:lnTo>
                  <a:lnTo>
                    <a:pt x="240" y="102"/>
                  </a:lnTo>
                  <a:lnTo>
                    <a:pt x="247" y="102"/>
                  </a:lnTo>
                  <a:lnTo>
                    <a:pt x="247" y="110"/>
                  </a:lnTo>
                  <a:lnTo>
                    <a:pt x="254" y="110"/>
                  </a:lnTo>
                  <a:lnTo>
                    <a:pt x="254" y="116"/>
                  </a:lnTo>
                  <a:lnTo>
                    <a:pt x="254" y="110"/>
                  </a:lnTo>
                  <a:lnTo>
                    <a:pt x="260" y="110"/>
                  </a:lnTo>
                  <a:lnTo>
                    <a:pt x="260" y="146"/>
                  </a:lnTo>
                  <a:lnTo>
                    <a:pt x="0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2" name="Freeform 370"/>
            <p:cNvSpPr>
              <a:spLocks noEditPoints="1"/>
            </p:cNvSpPr>
            <p:nvPr/>
          </p:nvSpPr>
          <p:spPr bwMode="auto">
            <a:xfrm>
              <a:off x="2963863" y="4144963"/>
              <a:ext cx="395287" cy="258762"/>
            </a:xfrm>
            <a:custGeom>
              <a:avLst/>
              <a:gdLst>
                <a:gd name="T0" fmla="*/ 2147483647 w 246"/>
                <a:gd name="T1" fmla="*/ 2147483647 h 146"/>
                <a:gd name="T2" fmla="*/ 2147483647 w 246"/>
                <a:gd name="T3" fmla="*/ 2147483647 h 146"/>
                <a:gd name="T4" fmla="*/ 2147483647 w 246"/>
                <a:gd name="T5" fmla="*/ 2147483647 h 146"/>
                <a:gd name="T6" fmla="*/ 2147483647 w 246"/>
                <a:gd name="T7" fmla="*/ 2147483647 h 146"/>
                <a:gd name="T8" fmla="*/ 2147483647 w 246"/>
                <a:gd name="T9" fmla="*/ 2147483647 h 146"/>
                <a:gd name="T10" fmla="*/ 2147483647 w 246"/>
                <a:gd name="T11" fmla="*/ 2147483647 h 146"/>
                <a:gd name="T12" fmla="*/ 2147483647 w 246"/>
                <a:gd name="T13" fmla="*/ 2147483647 h 146"/>
                <a:gd name="T14" fmla="*/ 2147483647 w 246"/>
                <a:gd name="T15" fmla="*/ 2147483647 h 146"/>
                <a:gd name="T16" fmla="*/ 2147483647 w 246"/>
                <a:gd name="T17" fmla="*/ 2147483647 h 146"/>
                <a:gd name="T18" fmla="*/ 2147483647 w 246"/>
                <a:gd name="T19" fmla="*/ 2147483647 h 146"/>
                <a:gd name="T20" fmla="*/ 0 w 246"/>
                <a:gd name="T21" fmla="*/ 0 h 146"/>
                <a:gd name="T22" fmla="*/ 2147483647 w 246"/>
                <a:gd name="T23" fmla="*/ 2147483647 h 146"/>
                <a:gd name="T24" fmla="*/ 2147483647 w 246"/>
                <a:gd name="T25" fmla="*/ 2147483647 h 146"/>
                <a:gd name="T26" fmla="*/ 2147483647 w 246"/>
                <a:gd name="T27" fmla="*/ 2147483647 h 146"/>
                <a:gd name="T28" fmla="*/ 2147483647 w 246"/>
                <a:gd name="T29" fmla="*/ 0 h 146"/>
                <a:gd name="T30" fmla="*/ 2147483647 w 246"/>
                <a:gd name="T31" fmla="*/ 0 h 146"/>
                <a:gd name="T32" fmla="*/ 2147483647 w 246"/>
                <a:gd name="T33" fmla="*/ 0 h 146"/>
                <a:gd name="T34" fmla="*/ 2147483647 w 246"/>
                <a:gd name="T35" fmla="*/ 2147483647 h 146"/>
                <a:gd name="T36" fmla="*/ 2147483647 w 246"/>
                <a:gd name="T37" fmla="*/ 2147483647 h 146"/>
                <a:gd name="T38" fmla="*/ 2147483647 w 246"/>
                <a:gd name="T39" fmla="*/ 2147483647 h 146"/>
                <a:gd name="T40" fmla="*/ 2147483647 w 246"/>
                <a:gd name="T41" fmla="*/ 2147483647 h 146"/>
                <a:gd name="T42" fmla="*/ 2147483647 w 246"/>
                <a:gd name="T43" fmla="*/ 2147483647 h 146"/>
                <a:gd name="T44" fmla="*/ 2147483647 w 246"/>
                <a:gd name="T45" fmla="*/ 2147483647 h 146"/>
                <a:gd name="T46" fmla="*/ 2147483647 w 246"/>
                <a:gd name="T47" fmla="*/ 2147483647 h 146"/>
                <a:gd name="T48" fmla="*/ 2147483647 w 246"/>
                <a:gd name="T49" fmla="*/ 2147483647 h 146"/>
                <a:gd name="T50" fmla="*/ 2147483647 w 246"/>
                <a:gd name="T51" fmla="*/ 2147483647 h 146"/>
                <a:gd name="T52" fmla="*/ 2147483647 w 246"/>
                <a:gd name="T53" fmla="*/ 2147483647 h 146"/>
                <a:gd name="T54" fmla="*/ 2147483647 w 246"/>
                <a:gd name="T55" fmla="*/ 2147483647 h 146"/>
                <a:gd name="T56" fmla="*/ 2147483647 w 246"/>
                <a:gd name="T57" fmla="*/ 2147483647 h 146"/>
                <a:gd name="T58" fmla="*/ 2147483647 w 246"/>
                <a:gd name="T59" fmla="*/ 2147483647 h 146"/>
                <a:gd name="T60" fmla="*/ 2147483647 w 246"/>
                <a:gd name="T61" fmla="*/ 2147483647 h 146"/>
                <a:gd name="T62" fmla="*/ 2147483647 w 246"/>
                <a:gd name="T63" fmla="*/ 2147483647 h 146"/>
                <a:gd name="T64" fmla="*/ 2147483647 w 246"/>
                <a:gd name="T65" fmla="*/ 2147483647 h 146"/>
                <a:gd name="T66" fmla="*/ 2147483647 w 246"/>
                <a:gd name="T67" fmla="*/ 2147483647 h 146"/>
                <a:gd name="T68" fmla="*/ 2147483647 w 246"/>
                <a:gd name="T69" fmla="*/ 2147483647 h 146"/>
                <a:gd name="T70" fmla="*/ 2147483647 w 246"/>
                <a:gd name="T71" fmla="*/ 2147483647 h 146"/>
                <a:gd name="T72" fmla="*/ 2147483647 w 246"/>
                <a:gd name="T73" fmla="*/ 2147483647 h 146"/>
                <a:gd name="T74" fmla="*/ 2147483647 w 246"/>
                <a:gd name="T75" fmla="*/ 2147483647 h 146"/>
                <a:gd name="T76" fmla="*/ 2147483647 w 246"/>
                <a:gd name="T77" fmla="*/ 2147483647 h 146"/>
                <a:gd name="T78" fmla="*/ 2147483647 w 246"/>
                <a:gd name="T79" fmla="*/ 2147483647 h 146"/>
                <a:gd name="T80" fmla="*/ 2147483647 w 246"/>
                <a:gd name="T81" fmla="*/ 2147483647 h 146"/>
                <a:gd name="T82" fmla="*/ 2147483647 w 246"/>
                <a:gd name="T83" fmla="*/ 2147483647 h 146"/>
                <a:gd name="T84" fmla="*/ 2147483647 w 246"/>
                <a:gd name="T85" fmla="*/ 2147483647 h 146"/>
                <a:gd name="T86" fmla="*/ 2147483647 w 246"/>
                <a:gd name="T87" fmla="*/ 2147483647 h 146"/>
                <a:gd name="T88" fmla="*/ 2147483647 w 246"/>
                <a:gd name="T89" fmla="*/ 2147483647 h 146"/>
                <a:gd name="T90" fmla="*/ 2147483647 w 246"/>
                <a:gd name="T91" fmla="*/ 2147483647 h 146"/>
                <a:gd name="T92" fmla="*/ 2147483647 w 246"/>
                <a:gd name="T93" fmla="*/ 2147483647 h 146"/>
                <a:gd name="T94" fmla="*/ 2147483647 w 246"/>
                <a:gd name="T95" fmla="*/ 2147483647 h 146"/>
                <a:gd name="T96" fmla="*/ 2147483647 w 246"/>
                <a:gd name="T97" fmla="*/ 2147483647 h 146"/>
                <a:gd name="T98" fmla="*/ 0 w 246"/>
                <a:gd name="T99" fmla="*/ 2147483647 h 146"/>
                <a:gd name="T100" fmla="*/ 2147483647 w 246"/>
                <a:gd name="T101" fmla="*/ 2147483647 h 146"/>
                <a:gd name="T102" fmla="*/ 2147483647 w 246"/>
                <a:gd name="T103" fmla="*/ 2147483647 h 146"/>
                <a:gd name="T104" fmla="*/ 2147483647 w 246"/>
                <a:gd name="T105" fmla="*/ 2147483647 h 146"/>
                <a:gd name="T106" fmla="*/ 2147483647 w 246"/>
                <a:gd name="T107" fmla="*/ 2147483647 h 146"/>
                <a:gd name="T108" fmla="*/ 2147483647 w 246"/>
                <a:gd name="T109" fmla="*/ 2147483647 h 146"/>
                <a:gd name="T110" fmla="*/ 2147483647 w 246"/>
                <a:gd name="T111" fmla="*/ 2147483647 h 146"/>
                <a:gd name="T112" fmla="*/ 2147483647 w 246"/>
                <a:gd name="T113" fmla="*/ 2147483647 h 146"/>
                <a:gd name="T114" fmla="*/ 2147483647 w 246"/>
                <a:gd name="T115" fmla="*/ 2147483647 h 146"/>
                <a:gd name="T116" fmla="*/ 2147483647 w 246"/>
                <a:gd name="T117" fmla="*/ 2147483647 h 146"/>
                <a:gd name="T118" fmla="*/ 2147483647 w 246"/>
                <a:gd name="T119" fmla="*/ 2147483647 h 146"/>
                <a:gd name="T120" fmla="*/ 2147483647 w 246"/>
                <a:gd name="T121" fmla="*/ 2147483647 h 146"/>
                <a:gd name="T122" fmla="*/ 2147483647 w 246"/>
                <a:gd name="T123" fmla="*/ 2147483647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6"/>
                <a:gd name="T187" fmla="*/ 0 h 146"/>
                <a:gd name="T188" fmla="*/ 246 w 246"/>
                <a:gd name="T189" fmla="*/ 146 h 1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6" h="146">
                  <a:moveTo>
                    <a:pt x="136" y="132"/>
                  </a:moveTo>
                  <a:lnTo>
                    <a:pt x="129" y="132"/>
                  </a:lnTo>
                  <a:lnTo>
                    <a:pt x="129" y="124"/>
                  </a:lnTo>
                  <a:lnTo>
                    <a:pt x="124" y="124"/>
                  </a:lnTo>
                  <a:lnTo>
                    <a:pt x="117" y="116"/>
                  </a:lnTo>
                  <a:lnTo>
                    <a:pt x="117" y="110"/>
                  </a:lnTo>
                  <a:lnTo>
                    <a:pt x="124" y="110"/>
                  </a:lnTo>
                  <a:lnTo>
                    <a:pt x="129" y="110"/>
                  </a:lnTo>
                  <a:lnTo>
                    <a:pt x="136" y="116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36" y="124"/>
                  </a:lnTo>
                  <a:lnTo>
                    <a:pt x="136" y="132"/>
                  </a:lnTo>
                  <a:close/>
                  <a:moveTo>
                    <a:pt x="84" y="36"/>
                  </a:moveTo>
                  <a:lnTo>
                    <a:pt x="78" y="36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29"/>
                  </a:lnTo>
                  <a:lnTo>
                    <a:pt x="58" y="29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5" y="44"/>
                  </a:lnTo>
                  <a:lnTo>
                    <a:pt x="52" y="44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3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3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2" y="7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34" y="7"/>
                  </a:lnTo>
                  <a:lnTo>
                    <a:pt x="234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21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29"/>
                  </a:lnTo>
                  <a:lnTo>
                    <a:pt x="207" y="29"/>
                  </a:lnTo>
                  <a:lnTo>
                    <a:pt x="207" y="36"/>
                  </a:lnTo>
                  <a:lnTo>
                    <a:pt x="202" y="36"/>
                  </a:lnTo>
                  <a:lnTo>
                    <a:pt x="195" y="36"/>
                  </a:lnTo>
                  <a:lnTo>
                    <a:pt x="195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75" y="51"/>
                  </a:lnTo>
                  <a:lnTo>
                    <a:pt x="168" y="51"/>
                  </a:lnTo>
                  <a:lnTo>
                    <a:pt x="163" y="51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68" y="66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8" y="66"/>
                  </a:lnTo>
                  <a:lnTo>
                    <a:pt x="195" y="72"/>
                  </a:lnTo>
                  <a:lnTo>
                    <a:pt x="195" y="80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4"/>
                  </a:lnTo>
                  <a:lnTo>
                    <a:pt x="207" y="94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7" y="102"/>
                  </a:lnTo>
                  <a:lnTo>
                    <a:pt x="227" y="110"/>
                  </a:lnTo>
                  <a:lnTo>
                    <a:pt x="234" y="110"/>
                  </a:lnTo>
                  <a:lnTo>
                    <a:pt x="234" y="116"/>
                  </a:lnTo>
                  <a:lnTo>
                    <a:pt x="234" y="124"/>
                  </a:lnTo>
                  <a:lnTo>
                    <a:pt x="227" y="124"/>
                  </a:lnTo>
                  <a:lnTo>
                    <a:pt x="227" y="132"/>
                  </a:lnTo>
                  <a:lnTo>
                    <a:pt x="221" y="132"/>
                  </a:lnTo>
                  <a:lnTo>
                    <a:pt x="214" y="132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214" y="138"/>
                  </a:lnTo>
                  <a:lnTo>
                    <a:pt x="214" y="146"/>
                  </a:lnTo>
                  <a:lnTo>
                    <a:pt x="143" y="146"/>
                  </a:lnTo>
                  <a:lnTo>
                    <a:pt x="143" y="138"/>
                  </a:lnTo>
                  <a:lnTo>
                    <a:pt x="149" y="138"/>
                  </a:lnTo>
                  <a:lnTo>
                    <a:pt x="156" y="138"/>
                  </a:lnTo>
                  <a:lnTo>
                    <a:pt x="163" y="138"/>
                  </a:lnTo>
                  <a:lnTo>
                    <a:pt x="163" y="132"/>
                  </a:lnTo>
                  <a:lnTo>
                    <a:pt x="156" y="124"/>
                  </a:lnTo>
                  <a:lnTo>
                    <a:pt x="156" y="116"/>
                  </a:lnTo>
                  <a:lnTo>
                    <a:pt x="149" y="116"/>
                  </a:lnTo>
                  <a:lnTo>
                    <a:pt x="149" y="110"/>
                  </a:lnTo>
                  <a:lnTo>
                    <a:pt x="143" y="110"/>
                  </a:lnTo>
                  <a:lnTo>
                    <a:pt x="143" y="102"/>
                  </a:lnTo>
                  <a:lnTo>
                    <a:pt x="143" y="94"/>
                  </a:lnTo>
                  <a:lnTo>
                    <a:pt x="136" y="94"/>
                  </a:lnTo>
                  <a:lnTo>
                    <a:pt x="129" y="88"/>
                  </a:lnTo>
                  <a:lnTo>
                    <a:pt x="129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66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97" y="44"/>
                  </a:lnTo>
                  <a:lnTo>
                    <a:pt x="91" y="36"/>
                  </a:lnTo>
                  <a:lnTo>
                    <a:pt x="97" y="36"/>
                  </a:lnTo>
                  <a:lnTo>
                    <a:pt x="91" y="29"/>
                  </a:lnTo>
                  <a:lnTo>
                    <a:pt x="84" y="36"/>
                  </a:lnTo>
                  <a:close/>
                  <a:moveTo>
                    <a:pt x="78" y="146"/>
                  </a:moveTo>
                  <a:lnTo>
                    <a:pt x="0" y="146"/>
                  </a:lnTo>
                  <a:lnTo>
                    <a:pt x="0" y="110"/>
                  </a:lnTo>
                  <a:lnTo>
                    <a:pt x="6" y="116"/>
                  </a:lnTo>
                  <a:lnTo>
                    <a:pt x="13" y="116"/>
                  </a:lnTo>
                  <a:lnTo>
                    <a:pt x="19" y="116"/>
                  </a:lnTo>
                  <a:lnTo>
                    <a:pt x="26" y="116"/>
                  </a:lnTo>
                  <a:lnTo>
                    <a:pt x="26" y="110"/>
                  </a:lnTo>
                  <a:lnTo>
                    <a:pt x="33" y="110"/>
                  </a:lnTo>
                  <a:lnTo>
                    <a:pt x="33" y="102"/>
                  </a:lnTo>
                  <a:lnTo>
                    <a:pt x="39" y="102"/>
                  </a:lnTo>
                  <a:lnTo>
                    <a:pt x="45" y="94"/>
                  </a:lnTo>
                  <a:lnTo>
                    <a:pt x="45" y="88"/>
                  </a:lnTo>
                  <a:lnTo>
                    <a:pt x="52" y="88"/>
                  </a:lnTo>
                  <a:lnTo>
                    <a:pt x="52" y="80"/>
                  </a:lnTo>
                  <a:lnTo>
                    <a:pt x="58" y="80"/>
                  </a:lnTo>
                  <a:lnTo>
                    <a:pt x="58" y="88"/>
                  </a:lnTo>
                  <a:lnTo>
                    <a:pt x="65" y="88"/>
                  </a:lnTo>
                  <a:lnTo>
                    <a:pt x="65" y="80"/>
                  </a:lnTo>
                  <a:lnTo>
                    <a:pt x="72" y="88"/>
                  </a:lnTo>
                  <a:lnTo>
                    <a:pt x="78" y="88"/>
                  </a:lnTo>
                  <a:lnTo>
                    <a:pt x="78" y="94"/>
                  </a:lnTo>
                  <a:lnTo>
                    <a:pt x="72" y="102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2" y="110"/>
                  </a:lnTo>
                  <a:lnTo>
                    <a:pt x="45" y="110"/>
                  </a:lnTo>
                  <a:lnTo>
                    <a:pt x="45" y="116"/>
                  </a:lnTo>
                  <a:lnTo>
                    <a:pt x="39" y="116"/>
                  </a:lnTo>
                  <a:lnTo>
                    <a:pt x="33" y="116"/>
                  </a:lnTo>
                  <a:lnTo>
                    <a:pt x="26" y="116"/>
                  </a:lnTo>
                  <a:lnTo>
                    <a:pt x="33" y="124"/>
                  </a:lnTo>
                  <a:lnTo>
                    <a:pt x="33" y="132"/>
                  </a:lnTo>
                  <a:lnTo>
                    <a:pt x="39" y="132"/>
                  </a:lnTo>
                  <a:lnTo>
                    <a:pt x="39" y="138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8" y="138"/>
                  </a:lnTo>
                  <a:lnTo>
                    <a:pt x="65" y="138"/>
                  </a:lnTo>
                  <a:lnTo>
                    <a:pt x="72" y="138"/>
                  </a:lnTo>
                  <a:lnTo>
                    <a:pt x="78" y="14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3" name="Freeform 371"/>
            <p:cNvSpPr>
              <a:spLocks/>
            </p:cNvSpPr>
            <p:nvPr/>
          </p:nvSpPr>
          <p:spPr bwMode="auto">
            <a:xfrm>
              <a:off x="3152775" y="4340225"/>
              <a:ext cx="41275" cy="39688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0 w 26"/>
                <a:gd name="T15" fmla="*/ 2147483647 h 22"/>
                <a:gd name="T16" fmla="*/ 0 w 26"/>
                <a:gd name="T17" fmla="*/ 2147483647 h 22"/>
                <a:gd name="T18" fmla="*/ 0 w 26"/>
                <a:gd name="T19" fmla="*/ 2147483647 h 22"/>
                <a:gd name="T20" fmla="*/ 0 w 26"/>
                <a:gd name="T21" fmla="*/ 0 h 22"/>
                <a:gd name="T22" fmla="*/ 2147483647 w 26"/>
                <a:gd name="T23" fmla="*/ 0 h 22"/>
                <a:gd name="T24" fmla="*/ 2147483647 w 26"/>
                <a:gd name="T25" fmla="*/ 0 h 22"/>
                <a:gd name="T26" fmla="*/ 2147483647 w 26"/>
                <a:gd name="T27" fmla="*/ 0 h 22"/>
                <a:gd name="T28" fmla="*/ 2147483647 w 26"/>
                <a:gd name="T29" fmla="*/ 0 h 22"/>
                <a:gd name="T30" fmla="*/ 2147483647 w 26"/>
                <a:gd name="T31" fmla="*/ 0 h 22"/>
                <a:gd name="T32" fmla="*/ 2147483647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2147483647 h 22"/>
                <a:gd name="T44" fmla="*/ 2147483647 w 26"/>
                <a:gd name="T45" fmla="*/ 2147483647 h 22"/>
                <a:gd name="T46" fmla="*/ 2147483647 w 26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"/>
                <a:gd name="T73" fmla="*/ 0 h 22"/>
                <a:gd name="T74" fmla="*/ 26 w 26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" h="22">
                  <a:moveTo>
                    <a:pt x="19" y="22"/>
                  </a:moveTo>
                  <a:lnTo>
                    <a:pt x="12" y="22"/>
                  </a:lnTo>
                  <a:lnTo>
                    <a:pt x="12" y="14"/>
                  </a:lnTo>
                  <a:lnTo>
                    <a:pt x="7" y="14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9" y="6"/>
                  </a:lnTo>
                  <a:lnTo>
                    <a:pt x="26" y="6"/>
                  </a:lnTo>
                  <a:lnTo>
                    <a:pt x="26" y="14"/>
                  </a:lnTo>
                  <a:lnTo>
                    <a:pt x="19" y="14"/>
                  </a:lnTo>
                  <a:lnTo>
                    <a:pt x="19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4" name="Freeform 372"/>
            <p:cNvSpPr>
              <a:spLocks/>
            </p:cNvSpPr>
            <p:nvPr/>
          </p:nvSpPr>
          <p:spPr bwMode="auto">
            <a:xfrm>
              <a:off x="2963863" y="4144963"/>
              <a:ext cx="395287" cy="258762"/>
            </a:xfrm>
            <a:custGeom>
              <a:avLst/>
              <a:gdLst>
                <a:gd name="T0" fmla="*/ 2147483647 w 246"/>
                <a:gd name="T1" fmla="*/ 2147483647 h 146"/>
                <a:gd name="T2" fmla="*/ 2147483647 w 246"/>
                <a:gd name="T3" fmla="*/ 2147483647 h 146"/>
                <a:gd name="T4" fmla="*/ 2147483647 w 246"/>
                <a:gd name="T5" fmla="*/ 0 h 146"/>
                <a:gd name="T6" fmla="*/ 2147483647 w 246"/>
                <a:gd name="T7" fmla="*/ 2147483647 h 146"/>
                <a:gd name="T8" fmla="*/ 2147483647 w 246"/>
                <a:gd name="T9" fmla="*/ 2147483647 h 146"/>
                <a:gd name="T10" fmla="*/ 2147483647 w 246"/>
                <a:gd name="T11" fmla="*/ 2147483647 h 146"/>
                <a:gd name="T12" fmla="*/ 2147483647 w 246"/>
                <a:gd name="T13" fmla="*/ 2147483647 h 146"/>
                <a:gd name="T14" fmla="*/ 2147483647 w 246"/>
                <a:gd name="T15" fmla="*/ 2147483647 h 146"/>
                <a:gd name="T16" fmla="*/ 2147483647 w 246"/>
                <a:gd name="T17" fmla="*/ 2147483647 h 146"/>
                <a:gd name="T18" fmla="*/ 2147483647 w 246"/>
                <a:gd name="T19" fmla="*/ 0 h 146"/>
                <a:gd name="T20" fmla="*/ 2147483647 w 246"/>
                <a:gd name="T21" fmla="*/ 0 h 146"/>
                <a:gd name="T22" fmla="*/ 2147483647 w 246"/>
                <a:gd name="T23" fmla="*/ 0 h 146"/>
                <a:gd name="T24" fmla="*/ 2147483647 w 246"/>
                <a:gd name="T25" fmla="*/ 0 h 146"/>
                <a:gd name="T26" fmla="*/ 2147483647 w 246"/>
                <a:gd name="T27" fmla="*/ 0 h 146"/>
                <a:gd name="T28" fmla="*/ 2147483647 w 246"/>
                <a:gd name="T29" fmla="*/ 0 h 146"/>
                <a:gd name="T30" fmla="*/ 2147483647 w 246"/>
                <a:gd name="T31" fmla="*/ 0 h 146"/>
                <a:gd name="T32" fmla="*/ 2147483647 w 246"/>
                <a:gd name="T33" fmla="*/ 2147483647 h 146"/>
                <a:gd name="T34" fmla="*/ 2147483647 w 246"/>
                <a:gd name="T35" fmla="*/ 2147483647 h 146"/>
                <a:gd name="T36" fmla="*/ 2147483647 w 246"/>
                <a:gd name="T37" fmla="*/ 2147483647 h 146"/>
                <a:gd name="T38" fmla="*/ 2147483647 w 246"/>
                <a:gd name="T39" fmla="*/ 2147483647 h 146"/>
                <a:gd name="T40" fmla="*/ 2147483647 w 246"/>
                <a:gd name="T41" fmla="*/ 2147483647 h 146"/>
                <a:gd name="T42" fmla="*/ 2147483647 w 246"/>
                <a:gd name="T43" fmla="*/ 2147483647 h 146"/>
                <a:gd name="T44" fmla="*/ 2147483647 w 246"/>
                <a:gd name="T45" fmla="*/ 2147483647 h 146"/>
                <a:gd name="T46" fmla="*/ 2147483647 w 246"/>
                <a:gd name="T47" fmla="*/ 2147483647 h 146"/>
                <a:gd name="T48" fmla="*/ 2147483647 w 246"/>
                <a:gd name="T49" fmla="*/ 2147483647 h 146"/>
                <a:gd name="T50" fmla="*/ 2147483647 w 246"/>
                <a:gd name="T51" fmla="*/ 2147483647 h 146"/>
                <a:gd name="T52" fmla="*/ 2147483647 w 246"/>
                <a:gd name="T53" fmla="*/ 2147483647 h 146"/>
                <a:gd name="T54" fmla="*/ 2147483647 w 246"/>
                <a:gd name="T55" fmla="*/ 2147483647 h 146"/>
                <a:gd name="T56" fmla="*/ 2147483647 w 246"/>
                <a:gd name="T57" fmla="*/ 2147483647 h 146"/>
                <a:gd name="T58" fmla="*/ 2147483647 w 246"/>
                <a:gd name="T59" fmla="*/ 2147483647 h 146"/>
                <a:gd name="T60" fmla="*/ 2147483647 w 246"/>
                <a:gd name="T61" fmla="*/ 2147483647 h 146"/>
                <a:gd name="T62" fmla="*/ 2147483647 w 246"/>
                <a:gd name="T63" fmla="*/ 2147483647 h 146"/>
                <a:gd name="T64" fmla="*/ 2147483647 w 246"/>
                <a:gd name="T65" fmla="*/ 2147483647 h 146"/>
                <a:gd name="T66" fmla="*/ 2147483647 w 246"/>
                <a:gd name="T67" fmla="*/ 2147483647 h 146"/>
                <a:gd name="T68" fmla="*/ 2147483647 w 246"/>
                <a:gd name="T69" fmla="*/ 2147483647 h 146"/>
                <a:gd name="T70" fmla="*/ 2147483647 w 246"/>
                <a:gd name="T71" fmla="*/ 2147483647 h 146"/>
                <a:gd name="T72" fmla="*/ 2147483647 w 246"/>
                <a:gd name="T73" fmla="*/ 2147483647 h 146"/>
                <a:gd name="T74" fmla="*/ 2147483647 w 246"/>
                <a:gd name="T75" fmla="*/ 2147483647 h 146"/>
                <a:gd name="T76" fmla="*/ 2147483647 w 246"/>
                <a:gd name="T77" fmla="*/ 2147483647 h 146"/>
                <a:gd name="T78" fmla="*/ 2147483647 w 246"/>
                <a:gd name="T79" fmla="*/ 2147483647 h 146"/>
                <a:gd name="T80" fmla="*/ 2147483647 w 246"/>
                <a:gd name="T81" fmla="*/ 2147483647 h 146"/>
                <a:gd name="T82" fmla="*/ 2147483647 w 246"/>
                <a:gd name="T83" fmla="*/ 2147483647 h 146"/>
                <a:gd name="T84" fmla="*/ 2147483647 w 246"/>
                <a:gd name="T85" fmla="*/ 2147483647 h 146"/>
                <a:gd name="T86" fmla="*/ 2147483647 w 246"/>
                <a:gd name="T87" fmla="*/ 2147483647 h 146"/>
                <a:gd name="T88" fmla="*/ 2147483647 w 246"/>
                <a:gd name="T89" fmla="*/ 2147483647 h 146"/>
                <a:gd name="T90" fmla="*/ 2147483647 w 246"/>
                <a:gd name="T91" fmla="*/ 2147483647 h 146"/>
                <a:gd name="T92" fmla="*/ 2147483647 w 246"/>
                <a:gd name="T93" fmla="*/ 2147483647 h 146"/>
                <a:gd name="T94" fmla="*/ 2147483647 w 246"/>
                <a:gd name="T95" fmla="*/ 2147483647 h 146"/>
                <a:gd name="T96" fmla="*/ 2147483647 w 246"/>
                <a:gd name="T97" fmla="*/ 2147483647 h 146"/>
                <a:gd name="T98" fmla="*/ 2147483647 w 246"/>
                <a:gd name="T99" fmla="*/ 2147483647 h 146"/>
                <a:gd name="T100" fmla="*/ 2147483647 w 246"/>
                <a:gd name="T101" fmla="*/ 2147483647 h 146"/>
                <a:gd name="T102" fmla="*/ 2147483647 w 246"/>
                <a:gd name="T103" fmla="*/ 2147483647 h 146"/>
                <a:gd name="T104" fmla="*/ 2147483647 w 246"/>
                <a:gd name="T105" fmla="*/ 2147483647 h 146"/>
                <a:gd name="T106" fmla="*/ 2147483647 w 246"/>
                <a:gd name="T107" fmla="*/ 2147483647 h 146"/>
                <a:gd name="T108" fmla="*/ 2147483647 w 246"/>
                <a:gd name="T109" fmla="*/ 2147483647 h 146"/>
                <a:gd name="T110" fmla="*/ 2147483647 w 246"/>
                <a:gd name="T111" fmla="*/ 2147483647 h 146"/>
                <a:gd name="T112" fmla="*/ 2147483647 w 246"/>
                <a:gd name="T113" fmla="*/ 2147483647 h 146"/>
                <a:gd name="T114" fmla="*/ 2147483647 w 246"/>
                <a:gd name="T115" fmla="*/ 2147483647 h 146"/>
                <a:gd name="T116" fmla="*/ 2147483647 w 246"/>
                <a:gd name="T117" fmla="*/ 2147483647 h 146"/>
                <a:gd name="T118" fmla="*/ 2147483647 w 246"/>
                <a:gd name="T119" fmla="*/ 2147483647 h 146"/>
                <a:gd name="T120" fmla="*/ 2147483647 w 246"/>
                <a:gd name="T121" fmla="*/ 2147483647 h 146"/>
                <a:gd name="T122" fmla="*/ 2147483647 w 246"/>
                <a:gd name="T123" fmla="*/ 2147483647 h 146"/>
                <a:gd name="T124" fmla="*/ 2147483647 w 246"/>
                <a:gd name="T125" fmla="*/ 2147483647 h 1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6"/>
                <a:gd name="T190" fmla="*/ 0 h 146"/>
                <a:gd name="T191" fmla="*/ 246 w 246"/>
                <a:gd name="T192" fmla="*/ 146 h 1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6" h="146">
                  <a:moveTo>
                    <a:pt x="84" y="36"/>
                  </a:moveTo>
                  <a:lnTo>
                    <a:pt x="84" y="36"/>
                  </a:lnTo>
                  <a:lnTo>
                    <a:pt x="78" y="36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29"/>
                  </a:lnTo>
                  <a:lnTo>
                    <a:pt x="58" y="29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5" y="44"/>
                  </a:lnTo>
                  <a:lnTo>
                    <a:pt x="52" y="44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3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3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2" y="7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34" y="7"/>
                  </a:lnTo>
                  <a:lnTo>
                    <a:pt x="234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21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29"/>
                  </a:lnTo>
                  <a:lnTo>
                    <a:pt x="207" y="29"/>
                  </a:lnTo>
                  <a:lnTo>
                    <a:pt x="207" y="36"/>
                  </a:lnTo>
                  <a:lnTo>
                    <a:pt x="202" y="36"/>
                  </a:lnTo>
                  <a:lnTo>
                    <a:pt x="195" y="36"/>
                  </a:lnTo>
                  <a:lnTo>
                    <a:pt x="195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75" y="51"/>
                  </a:lnTo>
                  <a:lnTo>
                    <a:pt x="168" y="51"/>
                  </a:lnTo>
                  <a:lnTo>
                    <a:pt x="163" y="51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68" y="66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8" y="66"/>
                  </a:lnTo>
                  <a:lnTo>
                    <a:pt x="195" y="72"/>
                  </a:lnTo>
                  <a:lnTo>
                    <a:pt x="195" y="80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4"/>
                  </a:lnTo>
                  <a:lnTo>
                    <a:pt x="207" y="94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7" y="102"/>
                  </a:lnTo>
                  <a:lnTo>
                    <a:pt x="227" y="110"/>
                  </a:lnTo>
                  <a:lnTo>
                    <a:pt x="234" y="110"/>
                  </a:lnTo>
                  <a:lnTo>
                    <a:pt x="234" y="116"/>
                  </a:lnTo>
                  <a:lnTo>
                    <a:pt x="234" y="124"/>
                  </a:lnTo>
                  <a:lnTo>
                    <a:pt x="227" y="124"/>
                  </a:lnTo>
                  <a:lnTo>
                    <a:pt x="227" y="132"/>
                  </a:lnTo>
                  <a:lnTo>
                    <a:pt x="221" y="132"/>
                  </a:lnTo>
                  <a:lnTo>
                    <a:pt x="214" y="132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214" y="138"/>
                  </a:lnTo>
                  <a:lnTo>
                    <a:pt x="214" y="146"/>
                  </a:lnTo>
                  <a:lnTo>
                    <a:pt x="143" y="146"/>
                  </a:lnTo>
                  <a:lnTo>
                    <a:pt x="143" y="138"/>
                  </a:lnTo>
                  <a:lnTo>
                    <a:pt x="149" y="138"/>
                  </a:lnTo>
                  <a:lnTo>
                    <a:pt x="156" y="138"/>
                  </a:lnTo>
                  <a:lnTo>
                    <a:pt x="163" y="138"/>
                  </a:lnTo>
                  <a:lnTo>
                    <a:pt x="163" y="132"/>
                  </a:lnTo>
                  <a:lnTo>
                    <a:pt x="156" y="124"/>
                  </a:lnTo>
                  <a:lnTo>
                    <a:pt x="156" y="116"/>
                  </a:lnTo>
                  <a:lnTo>
                    <a:pt x="149" y="116"/>
                  </a:lnTo>
                  <a:lnTo>
                    <a:pt x="149" y="110"/>
                  </a:lnTo>
                  <a:lnTo>
                    <a:pt x="143" y="110"/>
                  </a:lnTo>
                  <a:lnTo>
                    <a:pt x="143" y="102"/>
                  </a:lnTo>
                  <a:lnTo>
                    <a:pt x="143" y="94"/>
                  </a:lnTo>
                  <a:lnTo>
                    <a:pt x="136" y="94"/>
                  </a:lnTo>
                  <a:lnTo>
                    <a:pt x="129" y="88"/>
                  </a:lnTo>
                  <a:lnTo>
                    <a:pt x="129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66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97" y="44"/>
                  </a:lnTo>
                  <a:lnTo>
                    <a:pt x="91" y="36"/>
                  </a:lnTo>
                  <a:lnTo>
                    <a:pt x="97" y="36"/>
                  </a:lnTo>
                  <a:lnTo>
                    <a:pt x="91" y="29"/>
                  </a:lnTo>
                  <a:lnTo>
                    <a:pt x="84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5" name="Freeform 373"/>
            <p:cNvSpPr>
              <a:spLocks/>
            </p:cNvSpPr>
            <p:nvPr/>
          </p:nvSpPr>
          <p:spPr bwMode="auto">
            <a:xfrm>
              <a:off x="2963863" y="4286250"/>
              <a:ext cx="125412" cy="117475"/>
            </a:xfrm>
            <a:custGeom>
              <a:avLst/>
              <a:gdLst>
                <a:gd name="T0" fmla="*/ 0 w 78"/>
                <a:gd name="T1" fmla="*/ 2147483647 h 66"/>
                <a:gd name="T2" fmla="*/ 2147483647 w 78"/>
                <a:gd name="T3" fmla="*/ 2147483647 h 66"/>
                <a:gd name="T4" fmla="*/ 2147483647 w 78"/>
                <a:gd name="T5" fmla="*/ 2147483647 h 66"/>
                <a:gd name="T6" fmla="*/ 2147483647 w 78"/>
                <a:gd name="T7" fmla="*/ 2147483647 h 66"/>
                <a:gd name="T8" fmla="*/ 2147483647 w 78"/>
                <a:gd name="T9" fmla="*/ 2147483647 h 66"/>
                <a:gd name="T10" fmla="*/ 2147483647 w 78"/>
                <a:gd name="T11" fmla="*/ 2147483647 h 66"/>
                <a:gd name="T12" fmla="*/ 2147483647 w 78"/>
                <a:gd name="T13" fmla="*/ 2147483647 h 66"/>
                <a:gd name="T14" fmla="*/ 2147483647 w 78"/>
                <a:gd name="T15" fmla="*/ 2147483647 h 66"/>
                <a:gd name="T16" fmla="*/ 2147483647 w 78"/>
                <a:gd name="T17" fmla="*/ 2147483647 h 66"/>
                <a:gd name="T18" fmla="*/ 2147483647 w 78"/>
                <a:gd name="T19" fmla="*/ 2147483647 h 66"/>
                <a:gd name="T20" fmla="*/ 2147483647 w 78"/>
                <a:gd name="T21" fmla="*/ 2147483647 h 66"/>
                <a:gd name="T22" fmla="*/ 2147483647 w 78"/>
                <a:gd name="T23" fmla="*/ 2147483647 h 66"/>
                <a:gd name="T24" fmla="*/ 2147483647 w 78"/>
                <a:gd name="T25" fmla="*/ 2147483647 h 66"/>
                <a:gd name="T26" fmla="*/ 2147483647 w 78"/>
                <a:gd name="T27" fmla="*/ 0 h 66"/>
                <a:gd name="T28" fmla="*/ 2147483647 w 78"/>
                <a:gd name="T29" fmla="*/ 2147483647 h 66"/>
                <a:gd name="T30" fmla="*/ 2147483647 w 78"/>
                <a:gd name="T31" fmla="*/ 0 h 66"/>
                <a:gd name="T32" fmla="*/ 2147483647 w 78"/>
                <a:gd name="T33" fmla="*/ 2147483647 h 66"/>
                <a:gd name="T34" fmla="*/ 2147483647 w 78"/>
                <a:gd name="T35" fmla="*/ 2147483647 h 66"/>
                <a:gd name="T36" fmla="*/ 2147483647 w 78"/>
                <a:gd name="T37" fmla="*/ 2147483647 h 66"/>
                <a:gd name="T38" fmla="*/ 2147483647 w 78"/>
                <a:gd name="T39" fmla="*/ 2147483647 h 66"/>
                <a:gd name="T40" fmla="*/ 2147483647 w 78"/>
                <a:gd name="T41" fmla="*/ 2147483647 h 66"/>
                <a:gd name="T42" fmla="*/ 2147483647 w 78"/>
                <a:gd name="T43" fmla="*/ 2147483647 h 66"/>
                <a:gd name="T44" fmla="*/ 2147483647 w 78"/>
                <a:gd name="T45" fmla="*/ 2147483647 h 66"/>
                <a:gd name="T46" fmla="*/ 2147483647 w 78"/>
                <a:gd name="T47" fmla="*/ 2147483647 h 66"/>
                <a:gd name="T48" fmla="*/ 2147483647 w 78"/>
                <a:gd name="T49" fmla="*/ 2147483647 h 66"/>
                <a:gd name="T50" fmla="*/ 2147483647 w 78"/>
                <a:gd name="T51" fmla="*/ 2147483647 h 66"/>
                <a:gd name="T52" fmla="*/ 2147483647 w 78"/>
                <a:gd name="T53" fmla="*/ 2147483647 h 66"/>
                <a:gd name="T54" fmla="*/ 2147483647 w 78"/>
                <a:gd name="T55" fmla="*/ 2147483647 h 66"/>
                <a:gd name="T56" fmla="*/ 2147483647 w 78"/>
                <a:gd name="T57" fmla="*/ 2147483647 h 66"/>
                <a:gd name="T58" fmla="*/ 2147483647 w 78"/>
                <a:gd name="T59" fmla="*/ 2147483647 h 66"/>
                <a:gd name="T60" fmla="*/ 2147483647 w 78"/>
                <a:gd name="T61" fmla="*/ 2147483647 h 66"/>
                <a:gd name="T62" fmla="*/ 2147483647 w 78"/>
                <a:gd name="T63" fmla="*/ 2147483647 h 66"/>
                <a:gd name="T64" fmla="*/ 2147483647 w 78"/>
                <a:gd name="T65" fmla="*/ 2147483647 h 66"/>
                <a:gd name="T66" fmla="*/ 2147483647 w 78"/>
                <a:gd name="T67" fmla="*/ 2147483647 h 66"/>
                <a:gd name="T68" fmla="*/ 2147483647 w 78"/>
                <a:gd name="T69" fmla="*/ 2147483647 h 66"/>
                <a:gd name="T70" fmla="*/ 2147483647 w 78"/>
                <a:gd name="T71" fmla="*/ 2147483647 h 66"/>
                <a:gd name="T72" fmla="*/ 2147483647 w 78"/>
                <a:gd name="T73" fmla="*/ 2147483647 h 66"/>
                <a:gd name="T74" fmla="*/ 2147483647 w 78"/>
                <a:gd name="T75" fmla="*/ 2147483647 h 66"/>
                <a:gd name="T76" fmla="*/ 2147483647 w 78"/>
                <a:gd name="T77" fmla="*/ 2147483647 h 66"/>
                <a:gd name="T78" fmla="*/ 2147483647 w 78"/>
                <a:gd name="T79" fmla="*/ 2147483647 h 6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8"/>
                <a:gd name="T121" fmla="*/ 0 h 66"/>
                <a:gd name="T122" fmla="*/ 78 w 78"/>
                <a:gd name="T123" fmla="*/ 66 h 6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8" h="66">
                  <a:moveTo>
                    <a:pt x="78" y="66"/>
                  </a:moveTo>
                  <a:lnTo>
                    <a:pt x="0" y="66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3" y="36"/>
                  </a:lnTo>
                  <a:lnTo>
                    <a:pt x="19" y="36"/>
                  </a:lnTo>
                  <a:lnTo>
                    <a:pt x="26" y="36"/>
                  </a:lnTo>
                  <a:lnTo>
                    <a:pt x="26" y="30"/>
                  </a:lnTo>
                  <a:lnTo>
                    <a:pt x="33" y="30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14"/>
                  </a:lnTo>
                  <a:lnTo>
                    <a:pt x="45" y="8"/>
                  </a:lnTo>
                  <a:lnTo>
                    <a:pt x="52" y="8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65" y="0"/>
                  </a:lnTo>
                  <a:lnTo>
                    <a:pt x="72" y="8"/>
                  </a:lnTo>
                  <a:lnTo>
                    <a:pt x="78" y="8"/>
                  </a:lnTo>
                  <a:lnTo>
                    <a:pt x="78" y="14"/>
                  </a:lnTo>
                  <a:lnTo>
                    <a:pt x="72" y="22"/>
                  </a:lnTo>
                  <a:lnTo>
                    <a:pt x="65" y="22"/>
                  </a:lnTo>
                  <a:lnTo>
                    <a:pt x="58" y="22"/>
                  </a:lnTo>
                  <a:lnTo>
                    <a:pt x="52" y="30"/>
                  </a:lnTo>
                  <a:lnTo>
                    <a:pt x="45" y="30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3" y="36"/>
                  </a:lnTo>
                  <a:lnTo>
                    <a:pt x="26" y="36"/>
                  </a:lnTo>
                  <a:lnTo>
                    <a:pt x="33" y="44"/>
                  </a:lnTo>
                  <a:lnTo>
                    <a:pt x="33" y="52"/>
                  </a:lnTo>
                  <a:lnTo>
                    <a:pt x="39" y="52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52" y="58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72" y="58"/>
                  </a:lnTo>
                  <a:lnTo>
                    <a:pt x="78" y="6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6" name="Freeform 374"/>
            <p:cNvSpPr>
              <a:spLocks noEditPoints="1"/>
            </p:cNvSpPr>
            <p:nvPr/>
          </p:nvSpPr>
          <p:spPr bwMode="auto">
            <a:xfrm>
              <a:off x="2546350" y="4403725"/>
              <a:ext cx="417513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0 w 260"/>
                <a:gd name="T39" fmla="*/ 2147483647 h 145"/>
                <a:gd name="T40" fmla="*/ 0 w 260"/>
                <a:gd name="T41" fmla="*/ 0 h 145"/>
                <a:gd name="T42" fmla="*/ 2147483647 w 260"/>
                <a:gd name="T43" fmla="*/ 0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149" y="115"/>
                  </a:moveTo>
                  <a:lnTo>
                    <a:pt x="144" y="115"/>
                  </a:lnTo>
                  <a:lnTo>
                    <a:pt x="144" y="123"/>
                  </a:lnTo>
                  <a:lnTo>
                    <a:pt x="149" y="123"/>
                  </a:lnTo>
                  <a:lnTo>
                    <a:pt x="149" y="131"/>
                  </a:lnTo>
                  <a:lnTo>
                    <a:pt x="144" y="131"/>
                  </a:lnTo>
                  <a:lnTo>
                    <a:pt x="149" y="131"/>
                  </a:lnTo>
                  <a:lnTo>
                    <a:pt x="156" y="137"/>
                  </a:lnTo>
                  <a:lnTo>
                    <a:pt x="163" y="131"/>
                  </a:lnTo>
                  <a:lnTo>
                    <a:pt x="163" y="123"/>
                  </a:lnTo>
                  <a:lnTo>
                    <a:pt x="163" y="115"/>
                  </a:lnTo>
                  <a:lnTo>
                    <a:pt x="156" y="115"/>
                  </a:lnTo>
                  <a:lnTo>
                    <a:pt x="149" y="115"/>
                  </a:lnTo>
                  <a:close/>
                  <a:moveTo>
                    <a:pt x="137" y="137"/>
                  </a:moveTo>
                  <a:lnTo>
                    <a:pt x="137" y="131"/>
                  </a:lnTo>
                  <a:lnTo>
                    <a:pt x="130" y="131"/>
                  </a:lnTo>
                  <a:lnTo>
                    <a:pt x="130" y="137"/>
                  </a:lnTo>
                  <a:lnTo>
                    <a:pt x="137" y="137"/>
                  </a:lnTo>
                  <a:close/>
                  <a:moveTo>
                    <a:pt x="222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15"/>
                  </a:lnTo>
                  <a:lnTo>
                    <a:pt x="254" y="115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4" y="115"/>
                  </a:lnTo>
                  <a:lnTo>
                    <a:pt x="227" y="123"/>
                  </a:lnTo>
                  <a:lnTo>
                    <a:pt x="222" y="123"/>
                  </a:lnTo>
                  <a:lnTo>
                    <a:pt x="222" y="131"/>
                  </a:lnTo>
                  <a:lnTo>
                    <a:pt x="222" y="137"/>
                  </a:lnTo>
                  <a:lnTo>
                    <a:pt x="222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7" name="Freeform 375"/>
            <p:cNvSpPr>
              <a:spLocks/>
            </p:cNvSpPr>
            <p:nvPr/>
          </p:nvSpPr>
          <p:spPr bwMode="auto">
            <a:xfrm>
              <a:off x="2778125" y="4608513"/>
              <a:ext cx="30163" cy="39687"/>
            </a:xfrm>
            <a:custGeom>
              <a:avLst/>
              <a:gdLst>
                <a:gd name="T0" fmla="*/ 2147483647 w 19"/>
                <a:gd name="T1" fmla="*/ 0 h 22"/>
                <a:gd name="T2" fmla="*/ 2147483647 w 19"/>
                <a:gd name="T3" fmla="*/ 0 h 22"/>
                <a:gd name="T4" fmla="*/ 0 w 19"/>
                <a:gd name="T5" fmla="*/ 0 h 22"/>
                <a:gd name="T6" fmla="*/ 0 w 19"/>
                <a:gd name="T7" fmla="*/ 0 h 22"/>
                <a:gd name="T8" fmla="*/ 0 w 19"/>
                <a:gd name="T9" fmla="*/ 0 h 22"/>
                <a:gd name="T10" fmla="*/ 0 w 19"/>
                <a:gd name="T11" fmla="*/ 0 h 22"/>
                <a:gd name="T12" fmla="*/ 0 w 19"/>
                <a:gd name="T13" fmla="*/ 2147483647 h 22"/>
                <a:gd name="T14" fmla="*/ 0 w 19"/>
                <a:gd name="T15" fmla="*/ 2147483647 h 22"/>
                <a:gd name="T16" fmla="*/ 2147483647 w 19"/>
                <a:gd name="T17" fmla="*/ 2147483647 h 22"/>
                <a:gd name="T18" fmla="*/ 2147483647 w 19"/>
                <a:gd name="T19" fmla="*/ 2147483647 h 22"/>
                <a:gd name="T20" fmla="*/ 0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2147483647 h 22"/>
                <a:gd name="T30" fmla="*/ 2147483647 w 19"/>
                <a:gd name="T31" fmla="*/ 2147483647 h 22"/>
                <a:gd name="T32" fmla="*/ 2147483647 w 19"/>
                <a:gd name="T33" fmla="*/ 2147483647 h 22"/>
                <a:gd name="T34" fmla="*/ 2147483647 w 19"/>
                <a:gd name="T35" fmla="*/ 2147483647 h 22"/>
                <a:gd name="T36" fmla="*/ 2147483647 w 19"/>
                <a:gd name="T37" fmla="*/ 2147483647 h 22"/>
                <a:gd name="T38" fmla="*/ 2147483647 w 19"/>
                <a:gd name="T39" fmla="*/ 2147483647 h 22"/>
                <a:gd name="T40" fmla="*/ 2147483647 w 19"/>
                <a:gd name="T41" fmla="*/ 0 h 22"/>
                <a:gd name="T42" fmla="*/ 2147483647 w 19"/>
                <a:gd name="T43" fmla="*/ 0 h 22"/>
                <a:gd name="T44" fmla="*/ 2147483647 w 19"/>
                <a:gd name="T45" fmla="*/ 0 h 22"/>
                <a:gd name="T46" fmla="*/ 2147483647 w 19"/>
                <a:gd name="T47" fmla="*/ 0 h 22"/>
                <a:gd name="T48" fmla="*/ 2147483647 w 19"/>
                <a:gd name="T49" fmla="*/ 0 h 22"/>
                <a:gd name="T50" fmla="*/ 2147483647 w 19"/>
                <a:gd name="T51" fmla="*/ 0 h 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22"/>
                <a:gd name="T80" fmla="*/ 19 w 19"/>
                <a:gd name="T81" fmla="*/ 22 h 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22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8"/>
                  </a:lnTo>
                  <a:lnTo>
                    <a:pt x="5" y="16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12" y="22"/>
                  </a:lnTo>
                  <a:lnTo>
                    <a:pt x="19" y="16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8" name="Freeform 376"/>
            <p:cNvSpPr>
              <a:spLocks/>
            </p:cNvSpPr>
            <p:nvPr/>
          </p:nvSpPr>
          <p:spPr bwMode="auto">
            <a:xfrm>
              <a:off x="2754313" y="4637088"/>
              <a:ext cx="12700" cy="11112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0 h 6"/>
                <a:gd name="T4" fmla="*/ 0 w 7"/>
                <a:gd name="T5" fmla="*/ 0 h 6"/>
                <a:gd name="T6" fmla="*/ 0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6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9" name="Freeform 377"/>
            <p:cNvSpPr>
              <a:spLocks/>
            </p:cNvSpPr>
            <p:nvPr/>
          </p:nvSpPr>
          <p:spPr bwMode="auto">
            <a:xfrm>
              <a:off x="2546350" y="4403725"/>
              <a:ext cx="417513" cy="258763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0 w 260"/>
                <a:gd name="T5" fmla="*/ 0 h 145"/>
                <a:gd name="T6" fmla="*/ 2147483647 w 260"/>
                <a:gd name="T7" fmla="*/ 0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0"/>
                <a:gd name="T85" fmla="*/ 0 h 145"/>
                <a:gd name="T86" fmla="*/ 260 w 260"/>
                <a:gd name="T87" fmla="*/ 145 h 14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0" h="145">
                  <a:moveTo>
                    <a:pt x="222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15"/>
                  </a:lnTo>
                  <a:lnTo>
                    <a:pt x="254" y="115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4" y="115"/>
                  </a:lnTo>
                  <a:lnTo>
                    <a:pt x="227" y="123"/>
                  </a:lnTo>
                  <a:lnTo>
                    <a:pt x="222" y="123"/>
                  </a:lnTo>
                  <a:lnTo>
                    <a:pt x="222" y="131"/>
                  </a:lnTo>
                  <a:lnTo>
                    <a:pt x="222" y="137"/>
                  </a:lnTo>
                  <a:lnTo>
                    <a:pt x="222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0" name="Freeform 378"/>
            <p:cNvSpPr>
              <a:spLocks noEditPoints="1"/>
            </p:cNvSpPr>
            <p:nvPr/>
          </p:nvSpPr>
          <p:spPr bwMode="auto">
            <a:xfrm>
              <a:off x="2963863" y="440372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0 h 145"/>
                <a:gd name="T8" fmla="*/ 2147483647 w 266"/>
                <a:gd name="T9" fmla="*/ 0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0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0 h 1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6"/>
                <a:gd name="T163" fmla="*/ 0 h 145"/>
                <a:gd name="T164" fmla="*/ 266 w 266"/>
                <a:gd name="T165" fmla="*/ 145 h 1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6" h="145">
                  <a:moveTo>
                    <a:pt x="72" y="145"/>
                  </a:moveTo>
                  <a:lnTo>
                    <a:pt x="72" y="137"/>
                  </a:lnTo>
                  <a:lnTo>
                    <a:pt x="65" y="137"/>
                  </a:lnTo>
                  <a:lnTo>
                    <a:pt x="58" y="137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52" y="137"/>
                  </a:lnTo>
                  <a:lnTo>
                    <a:pt x="58" y="137"/>
                  </a:lnTo>
                  <a:lnTo>
                    <a:pt x="65" y="137"/>
                  </a:lnTo>
                  <a:lnTo>
                    <a:pt x="65" y="145"/>
                  </a:lnTo>
                  <a:lnTo>
                    <a:pt x="72" y="145"/>
                  </a:lnTo>
                  <a:close/>
                  <a:moveTo>
                    <a:pt x="143" y="0"/>
                  </a:moveTo>
                  <a:lnTo>
                    <a:pt x="214" y="0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14" y="6"/>
                  </a:lnTo>
                  <a:lnTo>
                    <a:pt x="207" y="6"/>
                  </a:lnTo>
                  <a:lnTo>
                    <a:pt x="214" y="6"/>
                  </a:lnTo>
                  <a:lnTo>
                    <a:pt x="214" y="14"/>
                  </a:lnTo>
                  <a:lnTo>
                    <a:pt x="221" y="14"/>
                  </a:lnTo>
                  <a:lnTo>
                    <a:pt x="227" y="14"/>
                  </a:lnTo>
                  <a:lnTo>
                    <a:pt x="227" y="22"/>
                  </a:lnTo>
                  <a:lnTo>
                    <a:pt x="234" y="22"/>
                  </a:lnTo>
                  <a:lnTo>
                    <a:pt x="234" y="14"/>
                  </a:lnTo>
                  <a:lnTo>
                    <a:pt x="239" y="14"/>
                  </a:lnTo>
                  <a:lnTo>
                    <a:pt x="246" y="14"/>
                  </a:lnTo>
                  <a:lnTo>
                    <a:pt x="246" y="22"/>
                  </a:lnTo>
                  <a:lnTo>
                    <a:pt x="246" y="14"/>
                  </a:lnTo>
                  <a:lnTo>
                    <a:pt x="253" y="14"/>
                  </a:lnTo>
                  <a:lnTo>
                    <a:pt x="259" y="22"/>
                  </a:lnTo>
                  <a:lnTo>
                    <a:pt x="266" y="22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9" y="43"/>
                  </a:lnTo>
                  <a:lnTo>
                    <a:pt x="253" y="43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59" y="50"/>
                  </a:lnTo>
                  <a:lnTo>
                    <a:pt x="259" y="58"/>
                  </a:lnTo>
                  <a:lnTo>
                    <a:pt x="253" y="58"/>
                  </a:lnTo>
                  <a:lnTo>
                    <a:pt x="246" y="50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46" y="43"/>
                  </a:lnTo>
                  <a:lnTo>
                    <a:pt x="246" y="50"/>
                  </a:lnTo>
                  <a:lnTo>
                    <a:pt x="239" y="50"/>
                  </a:lnTo>
                  <a:lnTo>
                    <a:pt x="234" y="50"/>
                  </a:lnTo>
                  <a:lnTo>
                    <a:pt x="239" y="50"/>
                  </a:lnTo>
                  <a:lnTo>
                    <a:pt x="239" y="58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72"/>
                  </a:lnTo>
                  <a:lnTo>
                    <a:pt x="246" y="65"/>
                  </a:lnTo>
                  <a:lnTo>
                    <a:pt x="239" y="65"/>
                  </a:lnTo>
                  <a:lnTo>
                    <a:pt x="239" y="72"/>
                  </a:lnTo>
                  <a:lnTo>
                    <a:pt x="234" y="72"/>
                  </a:lnTo>
                  <a:lnTo>
                    <a:pt x="227" y="72"/>
                  </a:lnTo>
                  <a:lnTo>
                    <a:pt x="221" y="72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95" y="79"/>
                  </a:lnTo>
                  <a:lnTo>
                    <a:pt x="195" y="87"/>
                  </a:lnTo>
                  <a:lnTo>
                    <a:pt x="195" y="94"/>
                  </a:lnTo>
                  <a:lnTo>
                    <a:pt x="202" y="94"/>
                  </a:lnTo>
                  <a:lnTo>
                    <a:pt x="195" y="94"/>
                  </a:lnTo>
                  <a:lnTo>
                    <a:pt x="195" y="101"/>
                  </a:lnTo>
                  <a:lnTo>
                    <a:pt x="188" y="101"/>
                  </a:lnTo>
                  <a:lnTo>
                    <a:pt x="195" y="101"/>
                  </a:lnTo>
                  <a:lnTo>
                    <a:pt x="202" y="101"/>
                  </a:lnTo>
                  <a:lnTo>
                    <a:pt x="202" y="109"/>
                  </a:lnTo>
                  <a:lnTo>
                    <a:pt x="207" y="109"/>
                  </a:lnTo>
                  <a:lnTo>
                    <a:pt x="214" y="109"/>
                  </a:lnTo>
                  <a:lnTo>
                    <a:pt x="214" y="115"/>
                  </a:lnTo>
                  <a:lnTo>
                    <a:pt x="207" y="115"/>
                  </a:lnTo>
                  <a:lnTo>
                    <a:pt x="214" y="115"/>
                  </a:lnTo>
                  <a:lnTo>
                    <a:pt x="221" y="115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27" y="115"/>
                  </a:lnTo>
                  <a:lnTo>
                    <a:pt x="221" y="115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1" y="131"/>
                  </a:lnTo>
                  <a:lnTo>
                    <a:pt x="227" y="131"/>
                  </a:lnTo>
                  <a:lnTo>
                    <a:pt x="227" y="137"/>
                  </a:lnTo>
                  <a:lnTo>
                    <a:pt x="227" y="131"/>
                  </a:lnTo>
                  <a:lnTo>
                    <a:pt x="234" y="131"/>
                  </a:lnTo>
                  <a:lnTo>
                    <a:pt x="234" y="137"/>
                  </a:lnTo>
                  <a:lnTo>
                    <a:pt x="227" y="137"/>
                  </a:lnTo>
                  <a:lnTo>
                    <a:pt x="221" y="137"/>
                  </a:lnTo>
                  <a:lnTo>
                    <a:pt x="227" y="137"/>
                  </a:lnTo>
                  <a:lnTo>
                    <a:pt x="234" y="137"/>
                  </a:lnTo>
                  <a:lnTo>
                    <a:pt x="234" y="145"/>
                  </a:lnTo>
                  <a:lnTo>
                    <a:pt x="168" y="145"/>
                  </a:lnTo>
                  <a:lnTo>
                    <a:pt x="168" y="137"/>
                  </a:lnTo>
                  <a:lnTo>
                    <a:pt x="163" y="137"/>
                  </a:lnTo>
                  <a:lnTo>
                    <a:pt x="163" y="131"/>
                  </a:lnTo>
                  <a:lnTo>
                    <a:pt x="156" y="131"/>
                  </a:lnTo>
                  <a:lnTo>
                    <a:pt x="149" y="131"/>
                  </a:lnTo>
                  <a:lnTo>
                    <a:pt x="149" y="123"/>
                  </a:lnTo>
                  <a:lnTo>
                    <a:pt x="149" y="115"/>
                  </a:lnTo>
                  <a:lnTo>
                    <a:pt x="143" y="115"/>
                  </a:lnTo>
                  <a:lnTo>
                    <a:pt x="143" y="109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6" y="94"/>
                  </a:lnTo>
                  <a:lnTo>
                    <a:pt x="129" y="94"/>
                  </a:lnTo>
                  <a:lnTo>
                    <a:pt x="124" y="94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04" y="94"/>
                  </a:lnTo>
                  <a:lnTo>
                    <a:pt x="97" y="94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7" y="123"/>
                  </a:lnTo>
                  <a:lnTo>
                    <a:pt x="97" y="131"/>
                  </a:lnTo>
                  <a:lnTo>
                    <a:pt x="104" y="131"/>
                  </a:lnTo>
                  <a:lnTo>
                    <a:pt x="104" y="137"/>
                  </a:lnTo>
                  <a:lnTo>
                    <a:pt x="104" y="131"/>
                  </a:lnTo>
                  <a:lnTo>
                    <a:pt x="97" y="131"/>
                  </a:lnTo>
                  <a:lnTo>
                    <a:pt x="97" y="137"/>
                  </a:lnTo>
                  <a:lnTo>
                    <a:pt x="104" y="137"/>
                  </a:lnTo>
                  <a:lnTo>
                    <a:pt x="104" y="145"/>
                  </a:lnTo>
                  <a:lnTo>
                    <a:pt x="110" y="145"/>
                  </a:lnTo>
                  <a:lnTo>
                    <a:pt x="45" y="145"/>
                  </a:lnTo>
                  <a:lnTo>
                    <a:pt x="39" y="145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3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19" y="123"/>
                  </a:lnTo>
                  <a:lnTo>
                    <a:pt x="19" y="115"/>
                  </a:lnTo>
                  <a:lnTo>
                    <a:pt x="13" y="115"/>
                  </a:lnTo>
                  <a:lnTo>
                    <a:pt x="6" y="115"/>
                  </a:lnTo>
                  <a:lnTo>
                    <a:pt x="0" y="11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91" y="6"/>
                  </a:lnTo>
                  <a:lnTo>
                    <a:pt x="97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7" y="6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3" y="6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1" name="Freeform 379"/>
            <p:cNvSpPr>
              <a:spLocks/>
            </p:cNvSpPr>
            <p:nvPr/>
          </p:nvSpPr>
          <p:spPr bwMode="auto">
            <a:xfrm>
              <a:off x="3048000" y="4637088"/>
              <a:ext cx="31750" cy="25400"/>
            </a:xfrm>
            <a:custGeom>
              <a:avLst/>
              <a:gdLst>
                <a:gd name="T0" fmla="*/ 2147483647 w 20"/>
                <a:gd name="T1" fmla="*/ 2147483647 h 14"/>
                <a:gd name="T2" fmla="*/ 2147483647 w 20"/>
                <a:gd name="T3" fmla="*/ 2147483647 h 14"/>
                <a:gd name="T4" fmla="*/ 2147483647 w 20"/>
                <a:gd name="T5" fmla="*/ 2147483647 h 14"/>
                <a:gd name="T6" fmla="*/ 2147483647 w 20"/>
                <a:gd name="T7" fmla="*/ 2147483647 h 14"/>
                <a:gd name="T8" fmla="*/ 2147483647 w 20"/>
                <a:gd name="T9" fmla="*/ 2147483647 h 14"/>
                <a:gd name="T10" fmla="*/ 2147483647 w 20"/>
                <a:gd name="T11" fmla="*/ 0 h 14"/>
                <a:gd name="T12" fmla="*/ 2147483647 w 20"/>
                <a:gd name="T13" fmla="*/ 0 h 14"/>
                <a:gd name="T14" fmla="*/ 2147483647 w 20"/>
                <a:gd name="T15" fmla="*/ 0 h 14"/>
                <a:gd name="T16" fmla="*/ 2147483647 w 20"/>
                <a:gd name="T17" fmla="*/ 0 h 14"/>
                <a:gd name="T18" fmla="*/ 0 w 20"/>
                <a:gd name="T19" fmla="*/ 0 h 14"/>
                <a:gd name="T20" fmla="*/ 0 w 20"/>
                <a:gd name="T21" fmla="*/ 2147483647 h 14"/>
                <a:gd name="T22" fmla="*/ 0 w 20"/>
                <a:gd name="T23" fmla="*/ 2147483647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4"/>
                <a:gd name="T53" fmla="*/ 20 w 20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4">
                  <a:moveTo>
                    <a:pt x="20" y="14"/>
                  </a:moveTo>
                  <a:lnTo>
                    <a:pt x="20" y="6"/>
                  </a:lnTo>
                  <a:lnTo>
                    <a:pt x="13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20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2" name="Freeform 380"/>
            <p:cNvSpPr>
              <a:spLocks/>
            </p:cNvSpPr>
            <p:nvPr/>
          </p:nvSpPr>
          <p:spPr bwMode="auto">
            <a:xfrm>
              <a:off x="2963863" y="440372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2147483647 w 266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6"/>
                <a:gd name="T187" fmla="*/ 0 h 145"/>
                <a:gd name="T188" fmla="*/ 266 w 266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6" h="145">
                  <a:moveTo>
                    <a:pt x="143" y="0"/>
                  </a:moveTo>
                  <a:lnTo>
                    <a:pt x="214" y="0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14" y="6"/>
                  </a:lnTo>
                  <a:lnTo>
                    <a:pt x="207" y="6"/>
                  </a:lnTo>
                  <a:lnTo>
                    <a:pt x="214" y="6"/>
                  </a:lnTo>
                  <a:lnTo>
                    <a:pt x="214" y="14"/>
                  </a:lnTo>
                  <a:lnTo>
                    <a:pt x="221" y="14"/>
                  </a:lnTo>
                  <a:lnTo>
                    <a:pt x="227" y="14"/>
                  </a:lnTo>
                  <a:lnTo>
                    <a:pt x="227" y="22"/>
                  </a:lnTo>
                  <a:lnTo>
                    <a:pt x="234" y="22"/>
                  </a:lnTo>
                  <a:lnTo>
                    <a:pt x="234" y="14"/>
                  </a:lnTo>
                  <a:lnTo>
                    <a:pt x="239" y="14"/>
                  </a:lnTo>
                  <a:lnTo>
                    <a:pt x="246" y="14"/>
                  </a:lnTo>
                  <a:lnTo>
                    <a:pt x="246" y="22"/>
                  </a:lnTo>
                  <a:lnTo>
                    <a:pt x="246" y="14"/>
                  </a:lnTo>
                  <a:lnTo>
                    <a:pt x="253" y="14"/>
                  </a:lnTo>
                  <a:lnTo>
                    <a:pt x="259" y="22"/>
                  </a:lnTo>
                  <a:lnTo>
                    <a:pt x="266" y="22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9" y="43"/>
                  </a:lnTo>
                  <a:lnTo>
                    <a:pt x="253" y="43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59" y="50"/>
                  </a:lnTo>
                  <a:lnTo>
                    <a:pt x="259" y="58"/>
                  </a:lnTo>
                  <a:lnTo>
                    <a:pt x="253" y="58"/>
                  </a:lnTo>
                  <a:lnTo>
                    <a:pt x="246" y="50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46" y="43"/>
                  </a:lnTo>
                  <a:lnTo>
                    <a:pt x="246" y="50"/>
                  </a:lnTo>
                  <a:lnTo>
                    <a:pt x="239" y="50"/>
                  </a:lnTo>
                  <a:lnTo>
                    <a:pt x="234" y="50"/>
                  </a:lnTo>
                  <a:lnTo>
                    <a:pt x="239" y="50"/>
                  </a:lnTo>
                  <a:lnTo>
                    <a:pt x="239" y="58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72"/>
                  </a:lnTo>
                  <a:lnTo>
                    <a:pt x="246" y="65"/>
                  </a:lnTo>
                  <a:lnTo>
                    <a:pt x="239" y="65"/>
                  </a:lnTo>
                  <a:lnTo>
                    <a:pt x="239" y="72"/>
                  </a:lnTo>
                  <a:lnTo>
                    <a:pt x="234" y="72"/>
                  </a:lnTo>
                  <a:lnTo>
                    <a:pt x="227" y="72"/>
                  </a:lnTo>
                  <a:lnTo>
                    <a:pt x="221" y="72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95" y="79"/>
                  </a:lnTo>
                  <a:lnTo>
                    <a:pt x="195" y="87"/>
                  </a:lnTo>
                  <a:lnTo>
                    <a:pt x="195" y="94"/>
                  </a:lnTo>
                  <a:lnTo>
                    <a:pt x="202" y="94"/>
                  </a:lnTo>
                  <a:lnTo>
                    <a:pt x="195" y="94"/>
                  </a:lnTo>
                  <a:lnTo>
                    <a:pt x="195" y="101"/>
                  </a:lnTo>
                  <a:lnTo>
                    <a:pt x="188" y="101"/>
                  </a:lnTo>
                  <a:lnTo>
                    <a:pt x="195" y="101"/>
                  </a:lnTo>
                  <a:lnTo>
                    <a:pt x="202" y="101"/>
                  </a:lnTo>
                  <a:lnTo>
                    <a:pt x="202" y="109"/>
                  </a:lnTo>
                  <a:lnTo>
                    <a:pt x="207" y="109"/>
                  </a:lnTo>
                  <a:lnTo>
                    <a:pt x="214" y="109"/>
                  </a:lnTo>
                  <a:lnTo>
                    <a:pt x="214" y="115"/>
                  </a:lnTo>
                  <a:lnTo>
                    <a:pt x="207" y="115"/>
                  </a:lnTo>
                  <a:lnTo>
                    <a:pt x="214" y="115"/>
                  </a:lnTo>
                  <a:lnTo>
                    <a:pt x="221" y="115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27" y="115"/>
                  </a:lnTo>
                  <a:lnTo>
                    <a:pt x="221" y="115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1" y="131"/>
                  </a:lnTo>
                  <a:lnTo>
                    <a:pt x="227" y="131"/>
                  </a:lnTo>
                  <a:lnTo>
                    <a:pt x="227" y="137"/>
                  </a:lnTo>
                  <a:lnTo>
                    <a:pt x="227" y="131"/>
                  </a:lnTo>
                  <a:lnTo>
                    <a:pt x="234" y="131"/>
                  </a:lnTo>
                  <a:lnTo>
                    <a:pt x="234" y="137"/>
                  </a:lnTo>
                  <a:lnTo>
                    <a:pt x="227" y="137"/>
                  </a:lnTo>
                  <a:lnTo>
                    <a:pt x="221" y="137"/>
                  </a:lnTo>
                  <a:lnTo>
                    <a:pt x="227" y="137"/>
                  </a:lnTo>
                  <a:lnTo>
                    <a:pt x="234" y="137"/>
                  </a:lnTo>
                  <a:lnTo>
                    <a:pt x="234" y="145"/>
                  </a:lnTo>
                  <a:lnTo>
                    <a:pt x="168" y="145"/>
                  </a:lnTo>
                  <a:lnTo>
                    <a:pt x="168" y="137"/>
                  </a:lnTo>
                  <a:lnTo>
                    <a:pt x="163" y="137"/>
                  </a:lnTo>
                  <a:lnTo>
                    <a:pt x="163" y="131"/>
                  </a:lnTo>
                  <a:lnTo>
                    <a:pt x="156" y="131"/>
                  </a:lnTo>
                  <a:lnTo>
                    <a:pt x="149" y="131"/>
                  </a:lnTo>
                  <a:lnTo>
                    <a:pt x="149" y="123"/>
                  </a:lnTo>
                  <a:lnTo>
                    <a:pt x="149" y="115"/>
                  </a:lnTo>
                  <a:lnTo>
                    <a:pt x="143" y="115"/>
                  </a:lnTo>
                  <a:lnTo>
                    <a:pt x="143" y="109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6" y="94"/>
                  </a:lnTo>
                  <a:lnTo>
                    <a:pt x="129" y="94"/>
                  </a:lnTo>
                  <a:lnTo>
                    <a:pt x="124" y="94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04" y="94"/>
                  </a:lnTo>
                  <a:lnTo>
                    <a:pt x="97" y="94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7" y="123"/>
                  </a:lnTo>
                  <a:lnTo>
                    <a:pt x="97" y="131"/>
                  </a:lnTo>
                  <a:lnTo>
                    <a:pt x="104" y="131"/>
                  </a:lnTo>
                  <a:lnTo>
                    <a:pt x="104" y="137"/>
                  </a:lnTo>
                  <a:lnTo>
                    <a:pt x="104" y="131"/>
                  </a:lnTo>
                  <a:lnTo>
                    <a:pt x="97" y="131"/>
                  </a:lnTo>
                  <a:lnTo>
                    <a:pt x="97" y="137"/>
                  </a:lnTo>
                  <a:lnTo>
                    <a:pt x="104" y="137"/>
                  </a:lnTo>
                  <a:lnTo>
                    <a:pt x="104" y="145"/>
                  </a:lnTo>
                  <a:lnTo>
                    <a:pt x="110" y="145"/>
                  </a:lnTo>
                  <a:lnTo>
                    <a:pt x="45" y="145"/>
                  </a:lnTo>
                  <a:lnTo>
                    <a:pt x="39" y="145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3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19" y="123"/>
                  </a:lnTo>
                  <a:lnTo>
                    <a:pt x="19" y="115"/>
                  </a:lnTo>
                  <a:lnTo>
                    <a:pt x="13" y="115"/>
                  </a:lnTo>
                  <a:lnTo>
                    <a:pt x="6" y="115"/>
                  </a:lnTo>
                  <a:lnTo>
                    <a:pt x="0" y="11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91" y="6"/>
                  </a:lnTo>
                  <a:lnTo>
                    <a:pt x="97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7" y="6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3" y="6"/>
                  </a:lnTo>
                  <a:lnTo>
                    <a:pt x="14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3" name="Freeform 381"/>
            <p:cNvSpPr>
              <a:spLocks/>
            </p:cNvSpPr>
            <p:nvPr/>
          </p:nvSpPr>
          <p:spPr bwMode="auto">
            <a:xfrm>
              <a:off x="2546350" y="4662488"/>
              <a:ext cx="417513" cy="257175"/>
            </a:xfrm>
            <a:custGeom>
              <a:avLst/>
              <a:gdLst>
                <a:gd name="T0" fmla="*/ 0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0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0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4" y="8"/>
                  </a:lnTo>
                  <a:lnTo>
                    <a:pt x="240" y="8"/>
                  </a:lnTo>
                  <a:lnTo>
                    <a:pt x="247" y="8"/>
                  </a:lnTo>
                  <a:lnTo>
                    <a:pt x="247" y="14"/>
                  </a:lnTo>
                  <a:lnTo>
                    <a:pt x="254" y="14"/>
                  </a:lnTo>
                  <a:lnTo>
                    <a:pt x="254" y="22"/>
                  </a:lnTo>
                  <a:lnTo>
                    <a:pt x="254" y="30"/>
                  </a:lnTo>
                  <a:lnTo>
                    <a:pt x="260" y="30"/>
                  </a:lnTo>
                  <a:lnTo>
                    <a:pt x="260" y="36"/>
                  </a:lnTo>
                  <a:lnTo>
                    <a:pt x="260" y="44"/>
                  </a:lnTo>
                  <a:lnTo>
                    <a:pt x="260" y="51"/>
                  </a:lnTo>
                  <a:lnTo>
                    <a:pt x="254" y="51"/>
                  </a:lnTo>
                  <a:lnTo>
                    <a:pt x="254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66"/>
                  </a:lnTo>
                  <a:lnTo>
                    <a:pt x="227" y="66"/>
                  </a:lnTo>
                  <a:lnTo>
                    <a:pt x="227" y="73"/>
                  </a:lnTo>
                  <a:lnTo>
                    <a:pt x="234" y="73"/>
                  </a:lnTo>
                  <a:lnTo>
                    <a:pt x="234" y="80"/>
                  </a:lnTo>
                  <a:lnTo>
                    <a:pt x="240" y="87"/>
                  </a:lnTo>
                  <a:lnTo>
                    <a:pt x="247" y="87"/>
                  </a:lnTo>
                  <a:lnTo>
                    <a:pt x="247" y="95"/>
                  </a:lnTo>
                  <a:lnTo>
                    <a:pt x="254" y="95"/>
                  </a:lnTo>
                  <a:lnTo>
                    <a:pt x="260" y="95"/>
                  </a:lnTo>
                  <a:lnTo>
                    <a:pt x="260" y="101"/>
                  </a:lnTo>
                  <a:lnTo>
                    <a:pt x="260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4" name="Freeform 382"/>
            <p:cNvSpPr>
              <a:spLocks/>
            </p:cNvSpPr>
            <p:nvPr/>
          </p:nvSpPr>
          <p:spPr bwMode="auto">
            <a:xfrm>
              <a:off x="2546350" y="4662488"/>
              <a:ext cx="417513" cy="257175"/>
            </a:xfrm>
            <a:custGeom>
              <a:avLst/>
              <a:gdLst>
                <a:gd name="T0" fmla="*/ 0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0 h 145"/>
                <a:gd name="T8" fmla="*/ 2147483647 w 260"/>
                <a:gd name="T9" fmla="*/ 0 h 145"/>
                <a:gd name="T10" fmla="*/ 2147483647 w 260"/>
                <a:gd name="T11" fmla="*/ 0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2147483647 w 260"/>
                <a:gd name="T119" fmla="*/ 2147483647 h 145"/>
                <a:gd name="T120" fmla="*/ 2147483647 w 260"/>
                <a:gd name="T121" fmla="*/ 2147483647 h 145"/>
                <a:gd name="T122" fmla="*/ 0 w 260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"/>
                <a:gd name="T187" fmla="*/ 0 h 145"/>
                <a:gd name="T188" fmla="*/ 260 w 260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4" y="8"/>
                  </a:lnTo>
                  <a:lnTo>
                    <a:pt x="240" y="8"/>
                  </a:lnTo>
                  <a:lnTo>
                    <a:pt x="247" y="8"/>
                  </a:lnTo>
                  <a:lnTo>
                    <a:pt x="247" y="14"/>
                  </a:lnTo>
                  <a:lnTo>
                    <a:pt x="254" y="14"/>
                  </a:lnTo>
                  <a:lnTo>
                    <a:pt x="254" y="22"/>
                  </a:lnTo>
                  <a:lnTo>
                    <a:pt x="254" y="30"/>
                  </a:lnTo>
                  <a:lnTo>
                    <a:pt x="260" y="30"/>
                  </a:lnTo>
                  <a:lnTo>
                    <a:pt x="260" y="36"/>
                  </a:lnTo>
                  <a:lnTo>
                    <a:pt x="260" y="44"/>
                  </a:lnTo>
                  <a:lnTo>
                    <a:pt x="260" y="51"/>
                  </a:lnTo>
                  <a:lnTo>
                    <a:pt x="254" y="51"/>
                  </a:lnTo>
                  <a:lnTo>
                    <a:pt x="254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66"/>
                  </a:lnTo>
                  <a:lnTo>
                    <a:pt x="227" y="66"/>
                  </a:lnTo>
                  <a:lnTo>
                    <a:pt x="227" y="73"/>
                  </a:lnTo>
                  <a:lnTo>
                    <a:pt x="234" y="73"/>
                  </a:lnTo>
                  <a:lnTo>
                    <a:pt x="234" y="80"/>
                  </a:lnTo>
                  <a:lnTo>
                    <a:pt x="240" y="87"/>
                  </a:lnTo>
                  <a:lnTo>
                    <a:pt x="247" y="87"/>
                  </a:lnTo>
                  <a:lnTo>
                    <a:pt x="247" y="95"/>
                  </a:lnTo>
                  <a:lnTo>
                    <a:pt x="254" y="95"/>
                  </a:lnTo>
                  <a:lnTo>
                    <a:pt x="260" y="95"/>
                  </a:lnTo>
                  <a:lnTo>
                    <a:pt x="260" y="101"/>
                  </a:lnTo>
                  <a:lnTo>
                    <a:pt x="260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5" name="Freeform 383"/>
            <p:cNvSpPr>
              <a:spLocks noEditPoints="1"/>
            </p:cNvSpPr>
            <p:nvPr/>
          </p:nvSpPr>
          <p:spPr bwMode="auto">
            <a:xfrm>
              <a:off x="2963863" y="4662488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0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0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0 h 1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6"/>
                <a:gd name="T172" fmla="*/ 0 h 145"/>
                <a:gd name="T173" fmla="*/ 266 w 266"/>
                <a:gd name="T174" fmla="*/ 145 h 1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6" h="145">
                  <a:moveTo>
                    <a:pt x="168" y="0"/>
                  </a:moveTo>
                  <a:lnTo>
                    <a:pt x="234" y="0"/>
                  </a:lnTo>
                  <a:lnTo>
                    <a:pt x="239" y="0"/>
                  </a:lnTo>
                  <a:lnTo>
                    <a:pt x="239" y="8"/>
                  </a:lnTo>
                  <a:lnTo>
                    <a:pt x="246" y="8"/>
                  </a:lnTo>
                  <a:lnTo>
                    <a:pt x="246" y="14"/>
                  </a:lnTo>
                  <a:lnTo>
                    <a:pt x="246" y="8"/>
                  </a:lnTo>
                  <a:lnTo>
                    <a:pt x="246" y="14"/>
                  </a:lnTo>
                  <a:lnTo>
                    <a:pt x="253" y="14"/>
                  </a:lnTo>
                  <a:lnTo>
                    <a:pt x="259" y="14"/>
                  </a:lnTo>
                  <a:lnTo>
                    <a:pt x="259" y="8"/>
                  </a:lnTo>
                  <a:lnTo>
                    <a:pt x="259" y="14"/>
                  </a:lnTo>
                  <a:lnTo>
                    <a:pt x="266" y="14"/>
                  </a:lnTo>
                  <a:lnTo>
                    <a:pt x="266" y="22"/>
                  </a:lnTo>
                  <a:lnTo>
                    <a:pt x="266" y="30"/>
                  </a:lnTo>
                  <a:lnTo>
                    <a:pt x="259" y="30"/>
                  </a:lnTo>
                  <a:lnTo>
                    <a:pt x="253" y="30"/>
                  </a:lnTo>
                  <a:lnTo>
                    <a:pt x="246" y="30"/>
                  </a:lnTo>
                  <a:lnTo>
                    <a:pt x="239" y="30"/>
                  </a:lnTo>
                  <a:lnTo>
                    <a:pt x="239" y="36"/>
                  </a:lnTo>
                  <a:lnTo>
                    <a:pt x="234" y="36"/>
                  </a:lnTo>
                  <a:lnTo>
                    <a:pt x="227" y="36"/>
                  </a:lnTo>
                  <a:lnTo>
                    <a:pt x="221" y="36"/>
                  </a:lnTo>
                  <a:lnTo>
                    <a:pt x="214" y="36"/>
                  </a:lnTo>
                  <a:lnTo>
                    <a:pt x="214" y="44"/>
                  </a:lnTo>
                  <a:lnTo>
                    <a:pt x="207" y="44"/>
                  </a:lnTo>
                  <a:lnTo>
                    <a:pt x="207" y="36"/>
                  </a:lnTo>
                  <a:lnTo>
                    <a:pt x="202" y="36"/>
                  </a:lnTo>
                  <a:lnTo>
                    <a:pt x="202" y="30"/>
                  </a:lnTo>
                  <a:lnTo>
                    <a:pt x="195" y="30"/>
                  </a:lnTo>
                  <a:lnTo>
                    <a:pt x="195" y="22"/>
                  </a:lnTo>
                  <a:lnTo>
                    <a:pt x="195" y="14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95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2" y="36"/>
                  </a:lnTo>
                  <a:lnTo>
                    <a:pt x="182" y="44"/>
                  </a:lnTo>
                  <a:lnTo>
                    <a:pt x="182" y="36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88" y="51"/>
                  </a:lnTo>
                  <a:lnTo>
                    <a:pt x="182" y="51"/>
                  </a:lnTo>
                  <a:lnTo>
                    <a:pt x="175" y="51"/>
                  </a:lnTo>
                  <a:lnTo>
                    <a:pt x="175" y="44"/>
                  </a:lnTo>
                  <a:lnTo>
                    <a:pt x="168" y="44"/>
                  </a:lnTo>
                  <a:lnTo>
                    <a:pt x="168" y="36"/>
                  </a:lnTo>
                  <a:lnTo>
                    <a:pt x="168" y="30"/>
                  </a:lnTo>
                  <a:lnTo>
                    <a:pt x="163" y="30"/>
                  </a:lnTo>
                  <a:lnTo>
                    <a:pt x="163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3" y="14"/>
                  </a:lnTo>
                  <a:lnTo>
                    <a:pt x="163" y="8"/>
                  </a:lnTo>
                  <a:lnTo>
                    <a:pt x="156" y="8"/>
                  </a:lnTo>
                  <a:lnTo>
                    <a:pt x="163" y="8"/>
                  </a:lnTo>
                  <a:lnTo>
                    <a:pt x="168" y="8"/>
                  </a:lnTo>
                  <a:lnTo>
                    <a:pt x="168" y="0"/>
                  </a:lnTo>
                  <a:close/>
                  <a:moveTo>
                    <a:pt x="45" y="0"/>
                  </a:moveTo>
                  <a:lnTo>
                    <a:pt x="110" y="0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104" y="14"/>
                  </a:lnTo>
                  <a:lnTo>
                    <a:pt x="110" y="14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36" y="22"/>
                  </a:lnTo>
                  <a:lnTo>
                    <a:pt x="136" y="30"/>
                  </a:lnTo>
                  <a:lnTo>
                    <a:pt x="129" y="30"/>
                  </a:lnTo>
                  <a:lnTo>
                    <a:pt x="129" y="22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9" y="30"/>
                  </a:lnTo>
                  <a:lnTo>
                    <a:pt x="124" y="30"/>
                  </a:lnTo>
                  <a:lnTo>
                    <a:pt x="124" y="36"/>
                  </a:lnTo>
                  <a:lnTo>
                    <a:pt x="129" y="36"/>
                  </a:lnTo>
                  <a:lnTo>
                    <a:pt x="124" y="36"/>
                  </a:lnTo>
                  <a:lnTo>
                    <a:pt x="124" y="44"/>
                  </a:lnTo>
                  <a:lnTo>
                    <a:pt x="117" y="44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104" y="51"/>
                  </a:lnTo>
                  <a:lnTo>
                    <a:pt x="104" y="58"/>
                  </a:lnTo>
                  <a:lnTo>
                    <a:pt x="97" y="58"/>
                  </a:lnTo>
                  <a:lnTo>
                    <a:pt x="97" y="51"/>
                  </a:lnTo>
                  <a:lnTo>
                    <a:pt x="91" y="51"/>
                  </a:lnTo>
                  <a:lnTo>
                    <a:pt x="84" y="51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78" y="51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66"/>
                  </a:lnTo>
                  <a:lnTo>
                    <a:pt x="65" y="66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84" y="73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7" y="80"/>
                  </a:lnTo>
                  <a:lnTo>
                    <a:pt x="97" y="73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10" y="87"/>
                  </a:lnTo>
                  <a:lnTo>
                    <a:pt x="117" y="87"/>
                  </a:lnTo>
                  <a:lnTo>
                    <a:pt x="117" y="80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17" y="87"/>
                  </a:lnTo>
                  <a:lnTo>
                    <a:pt x="124" y="87"/>
                  </a:lnTo>
                  <a:lnTo>
                    <a:pt x="129" y="87"/>
                  </a:lnTo>
                  <a:lnTo>
                    <a:pt x="129" y="95"/>
                  </a:lnTo>
                  <a:lnTo>
                    <a:pt x="136" y="95"/>
                  </a:lnTo>
                  <a:lnTo>
                    <a:pt x="136" y="87"/>
                  </a:lnTo>
                  <a:lnTo>
                    <a:pt x="136" y="95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9" y="109"/>
                  </a:lnTo>
                  <a:lnTo>
                    <a:pt x="149" y="101"/>
                  </a:lnTo>
                  <a:lnTo>
                    <a:pt x="156" y="101"/>
                  </a:lnTo>
                  <a:lnTo>
                    <a:pt x="156" y="109"/>
                  </a:lnTo>
                  <a:lnTo>
                    <a:pt x="156" y="117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8" y="101"/>
                  </a:lnTo>
                  <a:lnTo>
                    <a:pt x="168" y="95"/>
                  </a:lnTo>
                  <a:lnTo>
                    <a:pt x="168" y="87"/>
                  </a:lnTo>
                  <a:lnTo>
                    <a:pt x="175" y="87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8" y="87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95" y="87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207" y="87"/>
                  </a:lnTo>
                  <a:lnTo>
                    <a:pt x="202" y="87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14" y="95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21" y="109"/>
                  </a:lnTo>
                  <a:lnTo>
                    <a:pt x="221" y="117"/>
                  </a:lnTo>
                  <a:lnTo>
                    <a:pt x="227" y="117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7" y="139"/>
                  </a:lnTo>
                  <a:lnTo>
                    <a:pt x="234" y="139"/>
                  </a:lnTo>
                  <a:lnTo>
                    <a:pt x="234" y="131"/>
                  </a:lnTo>
                  <a:lnTo>
                    <a:pt x="239" y="131"/>
                  </a:lnTo>
                  <a:lnTo>
                    <a:pt x="239" y="123"/>
                  </a:lnTo>
                  <a:lnTo>
                    <a:pt x="246" y="123"/>
                  </a:lnTo>
                  <a:lnTo>
                    <a:pt x="253" y="123"/>
                  </a:lnTo>
                  <a:lnTo>
                    <a:pt x="259" y="123"/>
                  </a:lnTo>
                  <a:lnTo>
                    <a:pt x="266" y="123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101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87"/>
                  </a:lnTo>
                  <a:lnTo>
                    <a:pt x="19" y="87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33" y="80"/>
                  </a:lnTo>
                  <a:lnTo>
                    <a:pt x="33" y="73"/>
                  </a:lnTo>
                  <a:lnTo>
                    <a:pt x="26" y="73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9" y="8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6" name="Freeform 384"/>
            <p:cNvSpPr>
              <a:spLocks/>
            </p:cNvSpPr>
            <p:nvPr/>
          </p:nvSpPr>
          <p:spPr bwMode="auto">
            <a:xfrm>
              <a:off x="3214688" y="4662488"/>
              <a:ext cx="177800" cy="90487"/>
            </a:xfrm>
            <a:custGeom>
              <a:avLst/>
              <a:gdLst>
                <a:gd name="T0" fmla="*/ 2147483647 w 110"/>
                <a:gd name="T1" fmla="*/ 0 h 51"/>
                <a:gd name="T2" fmla="*/ 2147483647 w 110"/>
                <a:gd name="T3" fmla="*/ 2147483647 h 51"/>
                <a:gd name="T4" fmla="*/ 2147483647 w 110"/>
                <a:gd name="T5" fmla="*/ 2147483647 h 51"/>
                <a:gd name="T6" fmla="*/ 2147483647 w 110"/>
                <a:gd name="T7" fmla="*/ 2147483647 h 51"/>
                <a:gd name="T8" fmla="*/ 2147483647 w 110"/>
                <a:gd name="T9" fmla="*/ 2147483647 h 51"/>
                <a:gd name="T10" fmla="*/ 2147483647 w 110"/>
                <a:gd name="T11" fmla="*/ 2147483647 h 51"/>
                <a:gd name="T12" fmla="*/ 2147483647 w 110"/>
                <a:gd name="T13" fmla="*/ 2147483647 h 51"/>
                <a:gd name="T14" fmla="*/ 2147483647 w 110"/>
                <a:gd name="T15" fmla="*/ 2147483647 h 51"/>
                <a:gd name="T16" fmla="*/ 2147483647 w 110"/>
                <a:gd name="T17" fmla="*/ 2147483647 h 51"/>
                <a:gd name="T18" fmla="*/ 2147483647 w 110"/>
                <a:gd name="T19" fmla="*/ 2147483647 h 51"/>
                <a:gd name="T20" fmla="*/ 2147483647 w 110"/>
                <a:gd name="T21" fmla="*/ 2147483647 h 51"/>
                <a:gd name="T22" fmla="*/ 2147483647 w 110"/>
                <a:gd name="T23" fmla="*/ 2147483647 h 51"/>
                <a:gd name="T24" fmla="*/ 2147483647 w 110"/>
                <a:gd name="T25" fmla="*/ 2147483647 h 51"/>
                <a:gd name="T26" fmla="*/ 2147483647 w 110"/>
                <a:gd name="T27" fmla="*/ 2147483647 h 51"/>
                <a:gd name="T28" fmla="*/ 2147483647 w 110"/>
                <a:gd name="T29" fmla="*/ 2147483647 h 51"/>
                <a:gd name="T30" fmla="*/ 2147483647 w 110"/>
                <a:gd name="T31" fmla="*/ 2147483647 h 51"/>
                <a:gd name="T32" fmla="*/ 2147483647 w 110"/>
                <a:gd name="T33" fmla="*/ 2147483647 h 51"/>
                <a:gd name="T34" fmla="*/ 2147483647 w 110"/>
                <a:gd name="T35" fmla="*/ 2147483647 h 51"/>
                <a:gd name="T36" fmla="*/ 2147483647 w 110"/>
                <a:gd name="T37" fmla="*/ 2147483647 h 51"/>
                <a:gd name="T38" fmla="*/ 2147483647 w 110"/>
                <a:gd name="T39" fmla="*/ 2147483647 h 51"/>
                <a:gd name="T40" fmla="*/ 2147483647 w 110"/>
                <a:gd name="T41" fmla="*/ 2147483647 h 51"/>
                <a:gd name="T42" fmla="*/ 2147483647 w 110"/>
                <a:gd name="T43" fmla="*/ 2147483647 h 51"/>
                <a:gd name="T44" fmla="*/ 2147483647 w 110"/>
                <a:gd name="T45" fmla="*/ 2147483647 h 51"/>
                <a:gd name="T46" fmla="*/ 2147483647 w 110"/>
                <a:gd name="T47" fmla="*/ 2147483647 h 51"/>
                <a:gd name="T48" fmla="*/ 2147483647 w 110"/>
                <a:gd name="T49" fmla="*/ 2147483647 h 51"/>
                <a:gd name="T50" fmla="*/ 2147483647 w 110"/>
                <a:gd name="T51" fmla="*/ 2147483647 h 51"/>
                <a:gd name="T52" fmla="*/ 2147483647 w 110"/>
                <a:gd name="T53" fmla="*/ 2147483647 h 51"/>
                <a:gd name="T54" fmla="*/ 2147483647 w 110"/>
                <a:gd name="T55" fmla="*/ 2147483647 h 51"/>
                <a:gd name="T56" fmla="*/ 2147483647 w 110"/>
                <a:gd name="T57" fmla="*/ 2147483647 h 51"/>
                <a:gd name="T58" fmla="*/ 2147483647 w 110"/>
                <a:gd name="T59" fmla="*/ 2147483647 h 51"/>
                <a:gd name="T60" fmla="*/ 2147483647 w 110"/>
                <a:gd name="T61" fmla="*/ 2147483647 h 51"/>
                <a:gd name="T62" fmla="*/ 2147483647 w 110"/>
                <a:gd name="T63" fmla="*/ 2147483647 h 51"/>
                <a:gd name="T64" fmla="*/ 2147483647 w 110"/>
                <a:gd name="T65" fmla="*/ 2147483647 h 51"/>
                <a:gd name="T66" fmla="*/ 2147483647 w 110"/>
                <a:gd name="T67" fmla="*/ 2147483647 h 51"/>
                <a:gd name="T68" fmla="*/ 2147483647 w 110"/>
                <a:gd name="T69" fmla="*/ 2147483647 h 51"/>
                <a:gd name="T70" fmla="*/ 2147483647 w 110"/>
                <a:gd name="T71" fmla="*/ 2147483647 h 51"/>
                <a:gd name="T72" fmla="*/ 2147483647 w 110"/>
                <a:gd name="T73" fmla="*/ 2147483647 h 51"/>
                <a:gd name="T74" fmla="*/ 2147483647 w 110"/>
                <a:gd name="T75" fmla="*/ 2147483647 h 51"/>
                <a:gd name="T76" fmla="*/ 2147483647 w 110"/>
                <a:gd name="T77" fmla="*/ 2147483647 h 51"/>
                <a:gd name="T78" fmla="*/ 2147483647 w 110"/>
                <a:gd name="T79" fmla="*/ 2147483647 h 51"/>
                <a:gd name="T80" fmla="*/ 2147483647 w 110"/>
                <a:gd name="T81" fmla="*/ 2147483647 h 51"/>
                <a:gd name="T82" fmla="*/ 2147483647 w 110"/>
                <a:gd name="T83" fmla="*/ 2147483647 h 51"/>
                <a:gd name="T84" fmla="*/ 2147483647 w 110"/>
                <a:gd name="T85" fmla="*/ 2147483647 h 51"/>
                <a:gd name="T86" fmla="*/ 2147483647 w 110"/>
                <a:gd name="T87" fmla="*/ 2147483647 h 51"/>
                <a:gd name="T88" fmla="*/ 2147483647 w 110"/>
                <a:gd name="T89" fmla="*/ 2147483647 h 51"/>
                <a:gd name="T90" fmla="*/ 2147483647 w 110"/>
                <a:gd name="T91" fmla="*/ 2147483647 h 51"/>
                <a:gd name="T92" fmla="*/ 2147483647 w 110"/>
                <a:gd name="T93" fmla="*/ 2147483647 h 51"/>
                <a:gd name="T94" fmla="*/ 2147483647 w 110"/>
                <a:gd name="T95" fmla="*/ 2147483647 h 51"/>
                <a:gd name="T96" fmla="*/ 2147483647 w 110"/>
                <a:gd name="T97" fmla="*/ 2147483647 h 51"/>
                <a:gd name="T98" fmla="*/ 2147483647 w 110"/>
                <a:gd name="T99" fmla="*/ 2147483647 h 51"/>
                <a:gd name="T100" fmla="*/ 2147483647 w 110"/>
                <a:gd name="T101" fmla="*/ 2147483647 h 51"/>
                <a:gd name="T102" fmla="*/ 2147483647 w 110"/>
                <a:gd name="T103" fmla="*/ 2147483647 h 51"/>
                <a:gd name="T104" fmla="*/ 0 w 110"/>
                <a:gd name="T105" fmla="*/ 2147483647 h 51"/>
                <a:gd name="T106" fmla="*/ 2147483647 w 110"/>
                <a:gd name="T107" fmla="*/ 2147483647 h 51"/>
                <a:gd name="T108" fmla="*/ 2147483647 w 110"/>
                <a:gd name="T109" fmla="*/ 2147483647 h 51"/>
                <a:gd name="T110" fmla="*/ 0 w 110"/>
                <a:gd name="T111" fmla="*/ 2147483647 h 51"/>
                <a:gd name="T112" fmla="*/ 0 w 110"/>
                <a:gd name="T113" fmla="*/ 2147483647 h 51"/>
                <a:gd name="T114" fmla="*/ 2147483647 w 110"/>
                <a:gd name="T115" fmla="*/ 2147483647 h 51"/>
                <a:gd name="T116" fmla="*/ 2147483647 w 110"/>
                <a:gd name="T117" fmla="*/ 2147483647 h 51"/>
                <a:gd name="T118" fmla="*/ 2147483647 w 110"/>
                <a:gd name="T119" fmla="*/ 0 h 5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0"/>
                <a:gd name="T181" fmla="*/ 0 h 51"/>
                <a:gd name="T182" fmla="*/ 110 w 110"/>
                <a:gd name="T183" fmla="*/ 51 h 5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0" h="51">
                  <a:moveTo>
                    <a:pt x="12" y="0"/>
                  </a:moveTo>
                  <a:lnTo>
                    <a:pt x="78" y="0"/>
                  </a:lnTo>
                  <a:lnTo>
                    <a:pt x="83" y="0"/>
                  </a:lnTo>
                  <a:lnTo>
                    <a:pt x="83" y="8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103" y="14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10" y="14"/>
                  </a:lnTo>
                  <a:lnTo>
                    <a:pt x="110" y="22"/>
                  </a:lnTo>
                  <a:lnTo>
                    <a:pt x="110" y="30"/>
                  </a:lnTo>
                  <a:lnTo>
                    <a:pt x="103" y="30"/>
                  </a:lnTo>
                  <a:lnTo>
                    <a:pt x="97" y="30"/>
                  </a:lnTo>
                  <a:lnTo>
                    <a:pt x="90" y="30"/>
                  </a:lnTo>
                  <a:lnTo>
                    <a:pt x="83" y="30"/>
                  </a:lnTo>
                  <a:lnTo>
                    <a:pt x="83" y="36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8" y="36"/>
                  </a:lnTo>
                  <a:lnTo>
                    <a:pt x="58" y="44"/>
                  </a:lnTo>
                  <a:lnTo>
                    <a:pt x="51" y="44"/>
                  </a:lnTo>
                  <a:lnTo>
                    <a:pt x="51" y="36"/>
                  </a:lnTo>
                  <a:lnTo>
                    <a:pt x="46" y="36"/>
                  </a:lnTo>
                  <a:lnTo>
                    <a:pt x="46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26" y="51"/>
                  </a:lnTo>
                  <a:lnTo>
                    <a:pt x="19" y="51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36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7" y="8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7" name="Freeform 385"/>
            <p:cNvSpPr>
              <a:spLocks/>
            </p:cNvSpPr>
            <p:nvPr/>
          </p:nvSpPr>
          <p:spPr bwMode="auto">
            <a:xfrm>
              <a:off x="2963863" y="4662488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2147483647 w 266"/>
                <a:gd name="T123" fmla="*/ 2147483647 h 145"/>
                <a:gd name="T124" fmla="*/ 2147483647 w 266"/>
                <a:gd name="T125" fmla="*/ 0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6"/>
                <a:gd name="T190" fmla="*/ 0 h 145"/>
                <a:gd name="T191" fmla="*/ 266 w 266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6" h="145">
                  <a:moveTo>
                    <a:pt x="45" y="0"/>
                  </a:moveTo>
                  <a:lnTo>
                    <a:pt x="110" y="0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104" y="14"/>
                  </a:lnTo>
                  <a:lnTo>
                    <a:pt x="110" y="14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36" y="22"/>
                  </a:lnTo>
                  <a:lnTo>
                    <a:pt x="136" y="30"/>
                  </a:lnTo>
                  <a:lnTo>
                    <a:pt x="129" y="30"/>
                  </a:lnTo>
                  <a:lnTo>
                    <a:pt x="129" y="22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9" y="30"/>
                  </a:lnTo>
                  <a:lnTo>
                    <a:pt x="124" y="30"/>
                  </a:lnTo>
                  <a:lnTo>
                    <a:pt x="124" y="36"/>
                  </a:lnTo>
                  <a:lnTo>
                    <a:pt x="129" y="36"/>
                  </a:lnTo>
                  <a:lnTo>
                    <a:pt x="124" y="36"/>
                  </a:lnTo>
                  <a:lnTo>
                    <a:pt x="124" y="44"/>
                  </a:lnTo>
                  <a:lnTo>
                    <a:pt x="117" y="44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104" y="51"/>
                  </a:lnTo>
                  <a:lnTo>
                    <a:pt x="104" y="58"/>
                  </a:lnTo>
                  <a:lnTo>
                    <a:pt x="97" y="58"/>
                  </a:lnTo>
                  <a:lnTo>
                    <a:pt x="97" y="51"/>
                  </a:lnTo>
                  <a:lnTo>
                    <a:pt x="91" y="51"/>
                  </a:lnTo>
                  <a:lnTo>
                    <a:pt x="84" y="51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78" y="51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66"/>
                  </a:lnTo>
                  <a:lnTo>
                    <a:pt x="65" y="66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84" y="73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7" y="80"/>
                  </a:lnTo>
                  <a:lnTo>
                    <a:pt x="97" y="73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10" y="87"/>
                  </a:lnTo>
                  <a:lnTo>
                    <a:pt x="117" y="87"/>
                  </a:lnTo>
                  <a:lnTo>
                    <a:pt x="117" y="80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17" y="87"/>
                  </a:lnTo>
                  <a:lnTo>
                    <a:pt x="124" y="87"/>
                  </a:lnTo>
                  <a:lnTo>
                    <a:pt x="129" y="87"/>
                  </a:lnTo>
                  <a:lnTo>
                    <a:pt x="129" y="95"/>
                  </a:lnTo>
                  <a:lnTo>
                    <a:pt x="136" y="95"/>
                  </a:lnTo>
                  <a:lnTo>
                    <a:pt x="136" y="87"/>
                  </a:lnTo>
                  <a:lnTo>
                    <a:pt x="136" y="95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9" y="109"/>
                  </a:lnTo>
                  <a:lnTo>
                    <a:pt x="149" y="101"/>
                  </a:lnTo>
                  <a:lnTo>
                    <a:pt x="156" y="101"/>
                  </a:lnTo>
                  <a:lnTo>
                    <a:pt x="156" y="109"/>
                  </a:lnTo>
                  <a:lnTo>
                    <a:pt x="156" y="117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8" y="101"/>
                  </a:lnTo>
                  <a:lnTo>
                    <a:pt x="168" y="95"/>
                  </a:lnTo>
                  <a:lnTo>
                    <a:pt x="168" y="87"/>
                  </a:lnTo>
                  <a:lnTo>
                    <a:pt x="175" y="87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8" y="87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95" y="87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207" y="87"/>
                  </a:lnTo>
                  <a:lnTo>
                    <a:pt x="202" y="87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14" y="95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21" y="109"/>
                  </a:lnTo>
                  <a:lnTo>
                    <a:pt x="221" y="117"/>
                  </a:lnTo>
                  <a:lnTo>
                    <a:pt x="227" y="117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7" y="139"/>
                  </a:lnTo>
                  <a:lnTo>
                    <a:pt x="234" y="139"/>
                  </a:lnTo>
                  <a:lnTo>
                    <a:pt x="234" y="131"/>
                  </a:lnTo>
                  <a:lnTo>
                    <a:pt x="239" y="131"/>
                  </a:lnTo>
                  <a:lnTo>
                    <a:pt x="239" y="123"/>
                  </a:lnTo>
                  <a:lnTo>
                    <a:pt x="246" y="123"/>
                  </a:lnTo>
                  <a:lnTo>
                    <a:pt x="253" y="123"/>
                  </a:lnTo>
                  <a:lnTo>
                    <a:pt x="259" y="123"/>
                  </a:lnTo>
                  <a:lnTo>
                    <a:pt x="266" y="123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101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87"/>
                  </a:lnTo>
                  <a:lnTo>
                    <a:pt x="19" y="87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33" y="80"/>
                  </a:lnTo>
                  <a:lnTo>
                    <a:pt x="33" y="73"/>
                  </a:lnTo>
                  <a:lnTo>
                    <a:pt x="26" y="73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9" y="8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8" name="Freeform 386"/>
            <p:cNvSpPr>
              <a:spLocks/>
            </p:cNvSpPr>
            <p:nvPr/>
          </p:nvSpPr>
          <p:spPr bwMode="auto">
            <a:xfrm>
              <a:off x="1973263" y="3059113"/>
              <a:ext cx="481012" cy="309562"/>
            </a:xfrm>
            <a:custGeom>
              <a:avLst/>
              <a:gdLst>
                <a:gd name="T0" fmla="*/ 2147483647 w 299"/>
                <a:gd name="T1" fmla="*/ 2147483647 h 174"/>
                <a:gd name="T2" fmla="*/ 2147483647 w 299"/>
                <a:gd name="T3" fmla="*/ 2147483647 h 174"/>
                <a:gd name="T4" fmla="*/ 2147483647 w 299"/>
                <a:gd name="T5" fmla="*/ 2147483647 h 174"/>
                <a:gd name="T6" fmla="*/ 2147483647 w 299"/>
                <a:gd name="T7" fmla="*/ 2147483647 h 174"/>
                <a:gd name="T8" fmla="*/ 2147483647 w 299"/>
                <a:gd name="T9" fmla="*/ 2147483647 h 174"/>
                <a:gd name="T10" fmla="*/ 2147483647 w 299"/>
                <a:gd name="T11" fmla="*/ 2147483647 h 174"/>
                <a:gd name="T12" fmla="*/ 2147483647 w 299"/>
                <a:gd name="T13" fmla="*/ 2147483647 h 174"/>
                <a:gd name="T14" fmla="*/ 2147483647 w 299"/>
                <a:gd name="T15" fmla="*/ 2147483647 h 174"/>
                <a:gd name="T16" fmla="*/ 2147483647 w 299"/>
                <a:gd name="T17" fmla="*/ 2147483647 h 174"/>
                <a:gd name="T18" fmla="*/ 2147483647 w 299"/>
                <a:gd name="T19" fmla="*/ 2147483647 h 174"/>
                <a:gd name="T20" fmla="*/ 2147483647 w 299"/>
                <a:gd name="T21" fmla="*/ 2147483647 h 174"/>
                <a:gd name="T22" fmla="*/ 2147483647 w 299"/>
                <a:gd name="T23" fmla="*/ 2147483647 h 174"/>
                <a:gd name="T24" fmla="*/ 2147483647 w 299"/>
                <a:gd name="T25" fmla="*/ 2147483647 h 174"/>
                <a:gd name="T26" fmla="*/ 2147483647 w 299"/>
                <a:gd name="T27" fmla="*/ 2147483647 h 174"/>
                <a:gd name="T28" fmla="*/ 2147483647 w 299"/>
                <a:gd name="T29" fmla="*/ 0 h 174"/>
                <a:gd name="T30" fmla="*/ 2147483647 w 299"/>
                <a:gd name="T31" fmla="*/ 2147483647 h 174"/>
                <a:gd name="T32" fmla="*/ 2147483647 w 299"/>
                <a:gd name="T33" fmla="*/ 2147483647 h 174"/>
                <a:gd name="T34" fmla="*/ 2147483647 w 299"/>
                <a:gd name="T35" fmla="*/ 2147483647 h 174"/>
                <a:gd name="T36" fmla="*/ 2147483647 w 299"/>
                <a:gd name="T37" fmla="*/ 0 h 174"/>
                <a:gd name="T38" fmla="*/ 2147483647 w 299"/>
                <a:gd name="T39" fmla="*/ 2147483647 h 174"/>
                <a:gd name="T40" fmla="*/ 2147483647 w 299"/>
                <a:gd name="T41" fmla="*/ 2147483647 h 174"/>
                <a:gd name="T42" fmla="*/ 2147483647 w 299"/>
                <a:gd name="T43" fmla="*/ 2147483647 h 174"/>
                <a:gd name="T44" fmla="*/ 2147483647 w 299"/>
                <a:gd name="T45" fmla="*/ 2147483647 h 174"/>
                <a:gd name="T46" fmla="*/ 2147483647 w 299"/>
                <a:gd name="T47" fmla="*/ 2147483647 h 174"/>
                <a:gd name="T48" fmla="*/ 2147483647 w 299"/>
                <a:gd name="T49" fmla="*/ 2147483647 h 174"/>
                <a:gd name="T50" fmla="*/ 2147483647 w 299"/>
                <a:gd name="T51" fmla="*/ 2147483647 h 174"/>
                <a:gd name="T52" fmla="*/ 2147483647 w 299"/>
                <a:gd name="T53" fmla="*/ 2147483647 h 174"/>
                <a:gd name="T54" fmla="*/ 2147483647 w 299"/>
                <a:gd name="T55" fmla="*/ 2147483647 h 174"/>
                <a:gd name="T56" fmla="*/ 2147483647 w 299"/>
                <a:gd name="T57" fmla="*/ 2147483647 h 174"/>
                <a:gd name="T58" fmla="*/ 2147483647 w 299"/>
                <a:gd name="T59" fmla="*/ 2147483647 h 174"/>
                <a:gd name="T60" fmla="*/ 2147483647 w 299"/>
                <a:gd name="T61" fmla="*/ 2147483647 h 174"/>
                <a:gd name="T62" fmla="*/ 2147483647 w 299"/>
                <a:gd name="T63" fmla="*/ 2147483647 h 174"/>
                <a:gd name="T64" fmla="*/ 2147483647 w 299"/>
                <a:gd name="T65" fmla="*/ 2147483647 h 174"/>
                <a:gd name="T66" fmla="*/ 2147483647 w 299"/>
                <a:gd name="T67" fmla="*/ 2147483647 h 174"/>
                <a:gd name="T68" fmla="*/ 2147483647 w 299"/>
                <a:gd name="T69" fmla="*/ 2147483647 h 174"/>
                <a:gd name="T70" fmla="*/ 2147483647 w 299"/>
                <a:gd name="T71" fmla="*/ 2147483647 h 174"/>
                <a:gd name="T72" fmla="*/ 2147483647 w 299"/>
                <a:gd name="T73" fmla="*/ 2147483647 h 174"/>
                <a:gd name="T74" fmla="*/ 2147483647 w 299"/>
                <a:gd name="T75" fmla="*/ 2147483647 h 174"/>
                <a:gd name="T76" fmla="*/ 2147483647 w 299"/>
                <a:gd name="T77" fmla="*/ 2147483647 h 174"/>
                <a:gd name="T78" fmla="*/ 2147483647 w 299"/>
                <a:gd name="T79" fmla="*/ 2147483647 h 174"/>
                <a:gd name="T80" fmla="*/ 2147483647 w 299"/>
                <a:gd name="T81" fmla="*/ 2147483647 h 174"/>
                <a:gd name="T82" fmla="*/ 2147483647 w 299"/>
                <a:gd name="T83" fmla="*/ 2147483647 h 174"/>
                <a:gd name="T84" fmla="*/ 2147483647 w 299"/>
                <a:gd name="T85" fmla="*/ 2147483647 h 174"/>
                <a:gd name="T86" fmla="*/ 2147483647 w 299"/>
                <a:gd name="T87" fmla="*/ 2147483647 h 174"/>
                <a:gd name="T88" fmla="*/ 2147483647 w 299"/>
                <a:gd name="T89" fmla="*/ 2147483647 h 174"/>
                <a:gd name="T90" fmla="*/ 2147483647 w 299"/>
                <a:gd name="T91" fmla="*/ 2147483647 h 174"/>
                <a:gd name="T92" fmla="*/ 2147483647 w 299"/>
                <a:gd name="T93" fmla="*/ 2147483647 h 174"/>
                <a:gd name="T94" fmla="*/ 2147483647 w 299"/>
                <a:gd name="T95" fmla="*/ 2147483647 h 174"/>
                <a:gd name="T96" fmla="*/ 2147483647 w 299"/>
                <a:gd name="T97" fmla="*/ 2147483647 h 174"/>
                <a:gd name="T98" fmla="*/ 2147483647 w 299"/>
                <a:gd name="T99" fmla="*/ 2147483647 h 174"/>
                <a:gd name="T100" fmla="*/ 0 w 299"/>
                <a:gd name="T101" fmla="*/ 2147483647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9"/>
                <a:gd name="T154" fmla="*/ 0 h 174"/>
                <a:gd name="T155" fmla="*/ 299 w 299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9" h="174">
                  <a:moveTo>
                    <a:pt x="0" y="59"/>
                  </a:moveTo>
                  <a:lnTo>
                    <a:pt x="6" y="59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37"/>
                  </a:lnTo>
                  <a:lnTo>
                    <a:pt x="59" y="43"/>
                  </a:lnTo>
                  <a:lnTo>
                    <a:pt x="59" y="37"/>
                  </a:lnTo>
                  <a:lnTo>
                    <a:pt x="65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37"/>
                  </a:lnTo>
                  <a:lnTo>
                    <a:pt x="84" y="37"/>
                  </a:lnTo>
                  <a:lnTo>
                    <a:pt x="84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8" y="37"/>
                  </a:lnTo>
                  <a:lnTo>
                    <a:pt x="98" y="29"/>
                  </a:lnTo>
                  <a:lnTo>
                    <a:pt x="104" y="37"/>
                  </a:lnTo>
                  <a:lnTo>
                    <a:pt x="110" y="37"/>
                  </a:lnTo>
                  <a:lnTo>
                    <a:pt x="116" y="29"/>
                  </a:lnTo>
                  <a:lnTo>
                    <a:pt x="110" y="29"/>
                  </a:lnTo>
                  <a:lnTo>
                    <a:pt x="110" y="21"/>
                  </a:lnTo>
                  <a:lnTo>
                    <a:pt x="110" y="15"/>
                  </a:lnTo>
                  <a:lnTo>
                    <a:pt x="116" y="15"/>
                  </a:lnTo>
                  <a:lnTo>
                    <a:pt x="116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50" y="7"/>
                  </a:lnTo>
                  <a:lnTo>
                    <a:pt x="155" y="7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15"/>
                  </a:lnTo>
                  <a:lnTo>
                    <a:pt x="182" y="15"/>
                  </a:lnTo>
                  <a:lnTo>
                    <a:pt x="189" y="15"/>
                  </a:lnTo>
                  <a:lnTo>
                    <a:pt x="194" y="15"/>
                  </a:lnTo>
                  <a:lnTo>
                    <a:pt x="201" y="7"/>
                  </a:lnTo>
                  <a:lnTo>
                    <a:pt x="208" y="15"/>
                  </a:lnTo>
                  <a:lnTo>
                    <a:pt x="214" y="15"/>
                  </a:lnTo>
                  <a:lnTo>
                    <a:pt x="221" y="7"/>
                  </a:lnTo>
                  <a:lnTo>
                    <a:pt x="228" y="7"/>
                  </a:lnTo>
                  <a:lnTo>
                    <a:pt x="233" y="0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0" y="15"/>
                  </a:lnTo>
                  <a:lnTo>
                    <a:pt x="240" y="21"/>
                  </a:lnTo>
                  <a:lnTo>
                    <a:pt x="246" y="21"/>
                  </a:lnTo>
                  <a:lnTo>
                    <a:pt x="246" y="29"/>
                  </a:lnTo>
                  <a:lnTo>
                    <a:pt x="253" y="29"/>
                  </a:lnTo>
                  <a:lnTo>
                    <a:pt x="253" y="37"/>
                  </a:lnTo>
                  <a:lnTo>
                    <a:pt x="253" y="43"/>
                  </a:lnTo>
                  <a:lnTo>
                    <a:pt x="260" y="43"/>
                  </a:lnTo>
                  <a:lnTo>
                    <a:pt x="265" y="43"/>
                  </a:lnTo>
                  <a:lnTo>
                    <a:pt x="272" y="43"/>
                  </a:lnTo>
                  <a:lnTo>
                    <a:pt x="279" y="43"/>
                  </a:lnTo>
                  <a:lnTo>
                    <a:pt x="285" y="43"/>
                  </a:lnTo>
                  <a:lnTo>
                    <a:pt x="285" y="51"/>
                  </a:lnTo>
                  <a:lnTo>
                    <a:pt x="292" y="51"/>
                  </a:lnTo>
                  <a:lnTo>
                    <a:pt x="292" y="59"/>
                  </a:lnTo>
                  <a:lnTo>
                    <a:pt x="299" y="65"/>
                  </a:lnTo>
                  <a:lnTo>
                    <a:pt x="292" y="65"/>
                  </a:lnTo>
                  <a:lnTo>
                    <a:pt x="285" y="73"/>
                  </a:lnTo>
                  <a:lnTo>
                    <a:pt x="285" y="65"/>
                  </a:lnTo>
                  <a:lnTo>
                    <a:pt x="279" y="65"/>
                  </a:lnTo>
                  <a:lnTo>
                    <a:pt x="279" y="73"/>
                  </a:lnTo>
                  <a:lnTo>
                    <a:pt x="272" y="73"/>
                  </a:lnTo>
                  <a:lnTo>
                    <a:pt x="265" y="73"/>
                  </a:lnTo>
                  <a:lnTo>
                    <a:pt x="265" y="81"/>
                  </a:lnTo>
                  <a:lnTo>
                    <a:pt x="260" y="81"/>
                  </a:lnTo>
                  <a:lnTo>
                    <a:pt x="253" y="81"/>
                  </a:lnTo>
                  <a:lnTo>
                    <a:pt x="253" y="87"/>
                  </a:lnTo>
                  <a:lnTo>
                    <a:pt x="253" y="95"/>
                  </a:lnTo>
                  <a:lnTo>
                    <a:pt x="246" y="95"/>
                  </a:lnTo>
                  <a:lnTo>
                    <a:pt x="240" y="95"/>
                  </a:lnTo>
                  <a:lnTo>
                    <a:pt x="233" y="95"/>
                  </a:lnTo>
                  <a:lnTo>
                    <a:pt x="228" y="95"/>
                  </a:lnTo>
                  <a:lnTo>
                    <a:pt x="228" y="102"/>
                  </a:lnTo>
                  <a:lnTo>
                    <a:pt x="221" y="102"/>
                  </a:lnTo>
                  <a:lnTo>
                    <a:pt x="221" y="109"/>
                  </a:lnTo>
                  <a:lnTo>
                    <a:pt x="228" y="109"/>
                  </a:lnTo>
                  <a:lnTo>
                    <a:pt x="228" y="117"/>
                  </a:lnTo>
                  <a:lnTo>
                    <a:pt x="221" y="117"/>
                  </a:lnTo>
                  <a:lnTo>
                    <a:pt x="221" y="124"/>
                  </a:lnTo>
                  <a:lnTo>
                    <a:pt x="228" y="124"/>
                  </a:lnTo>
                  <a:lnTo>
                    <a:pt x="221" y="131"/>
                  </a:lnTo>
                  <a:lnTo>
                    <a:pt x="214" y="131"/>
                  </a:lnTo>
                  <a:lnTo>
                    <a:pt x="208" y="138"/>
                  </a:lnTo>
                  <a:lnTo>
                    <a:pt x="201" y="138"/>
                  </a:lnTo>
                  <a:lnTo>
                    <a:pt x="201" y="145"/>
                  </a:lnTo>
                  <a:lnTo>
                    <a:pt x="194" y="145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2" y="153"/>
                  </a:lnTo>
                  <a:lnTo>
                    <a:pt x="175" y="153"/>
                  </a:lnTo>
                  <a:lnTo>
                    <a:pt x="169" y="153"/>
                  </a:lnTo>
                  <a:lnTo>
                    <a:pt x="169" y="160"/>
                  </a:lnTo>
                  <a:lnTo>
                    <a:pt x="162" y="160"/>
                  </a:lnTo>
                  <a:lnTo>
                    <a:pt x="155" y="160"/>
                  </a:lnTo>
                  <a:lnTo>
                    <a:pt x="162" y="167"/>
                  </a:lnTo>
                  <a:lnTo>
                    <a:pt x="162" y="174"/>
                  </a:lnTo>
                  <a:lnTo>
                    <a:pt x="155" y="174"/>
                  </a:lnTo>
                  <a:lnTo>
                    <a:pt x="150" y="167"/>
                  </a:lnTo>
                  <a:lnTo>
                    <a:pt x="143" y="167"/>
                  </a:lnTo>
                  <a:lnTo>
                    <a:pt x="136" y="167"/>
                  </a:lnTo>
                  <a:lnTo>
                    <a:pt x="130" y="167"/>
                  </a:lnTo>
                  <a:lnTo>
                    <a:pt x="123" y="167"/>
                  </a:lnTo>
                  <a:lnTo>
                    <a:pt x="116" y="160"/>
                  </a:lnTo>
                  <a:lnTo>
                    <a:pt x="110" y="160"/>
                  </a:lnTo>
                  <a:lnTo>
                    <a:pt x="110" y="153"/>
                  </a:lnTo>
                  <a:lnTo>
                    <a:pt x="104" y="153"/>
                  </a:lnTo>
                  <a:lnTo>
                    <a:pt x="104" y="145"/>
                  </a:lnTo>
                  <a:lnTo>
                    <a:pt x="98" y="145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8" y="138"/>
                  </a:lnTo>
                  <a:lnTo>
                    <a:pt x="71" y="138"/>
                  </a:lnTo>
                  <a:lnTo>
                    <a:pt x="65" y="138"/>
                  </a:lnTo>
                  <a:lnTo>
                    <a:pt x="59" y="131"/>
                  </a:lnTo>
                  <a:lnTo>
                    <a:pt x="52" y="131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32" y="109"/>
                  </a:lnTo>
                  <a:lnTo>
                    <a:pt x="26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9" name="Freeform 387"/>
            <p:cNvSpPr>
              <a:spLocks/>
            </p:cNvSpPr>
            <p:nvPr/>
          </p:nvSpPr>
          <p:spPr bwMode="auto">
            <a:xfrm>
              <a:off x="1973263" y="3059113"/>
              <a:ext cx="481012" cy="309562"/>
            </a:xfrm>
            <a:custGeom>
              <a:avLst/>
              <a:gdLst>
                <a:gd name="T0" fmla="*/ 2147483647 w 299"/>
                <a:gd name="T1" fmla="*/ 2147483647 h 174"/>
                <a:gd name="T2" fmla="*/ 2147483647 w 299"/>
                <a:gd name="T3" fmla="*/ 2147483647 h 174"/>
                <a:gd name="T4" fmla="*/ 2147483647 w 299"/>
                <a:gd name="T5" fmla="*/ 2147483647 h 174"/>
                <a:gd name="T6" fmla="*/ 2147483647 w 299"/>
                <a:gd name="T7" fmla="*/ 2147483647 h 174"/>
                <a:gd name="T8" fmla="*/ 2147483647 w 299"/>
                <a:gd name="T9" fmla="*/ 2147483647 h 174"/>
                <a:gd name="T10" fmla="*/ 2147483647 w 299"/>
                <a:gd name="T11" fmla="*/ 2147483647 h 174"/>
                <a:gd name="T12" fmla="*/ 2147483647 w 299"/>
                <a:gd name="T13" fmla="*/ 2147483647 h 174"/>
                <a:gd name="T14" fmla="*/ 2147483647 w 299"/>
                <a:gd name="T15" fmla="*/ 2147483647 h 174"/>
                <a:gd name="T16" fmla="*/ 2147483647 w 299"/>
                <a:gd name="T17" fmla="*/ 2147483647 h 174"/>
                <a:gd name="T18" fmla="*/ 2147483647 w 299"/>
                <a:gd name="T19" fmla="*/ 2147483647 h 174"/>
                <a:gd name="T20" fmla="*/ 2147483647 w 299"/>
                <a:gd name="T21" fmla="*/ 2147483647 h 174"/>
                <a:gd name="T22" fmla="*/ 2147483647 w 299"/>
                <a:gd name="T23" fmla="*/ 2147483647 h 174"/>
                <a:gd name="T24" fmla="*/ 2147483647 w 299"/>
                <a:gd name="T25" fmla="*/ 2147483647 h 174"/>
                <a:gd name="T26" fmla="*/ 2147483647 w 299"/>
                <a:gd name="T27" fmla="*/ 2147483647 h 174"/>
                <a:gd name="T28" fmla="*/ 2147483647 w 299"/>
                <a:gd name="T29" fmla="*/ 2147483647 h 174"/>
                <a:gd name="T30" fmla="*/ 2147483647 w 299"/>
                <a:gd name="T31" fmla="*/ 2147483647 h 174"/>
                <a:gd name="T32" fmla="*/ 2147483647 w 299"/>
                <a:gd name="T33" fmla="*/ 2147483647 h 174"/>
                <a:gd name="T34" fmla="*/ 2147483647 w 299"/>
                <a:gd name="T35" fmla="*/ 2147483647 h 174"/>
                <a:gd name="T36" fmla="*/ 2147483647 w 299"/>
                <a:gd name="T37" fmla="*/ 2147483647 h 174"/>
                <a:gd name="T38" fmla="*/ 2147483647 w 299"/>
                <a:gd name="T39" fmla="*/ 2147483647 h 174"/>
                <a:gd name="T40" fmla="*/ 2147483647 w 299"/>
                <a:gd name="T41" fmla="*/ 2147483647 h 174"/>
                <a:gd name="T42" fmla="*/ 2147483647 w 299"/>
                <a:gd name="T43" fmla="*/ 0 h 174"/>
                <a:gd name="T44" fmla="*/ 2147483647 w 299"/>
                <a:gd name="T45" fmla="*/ 2147483647 h 174"/>
                <a:gd name="T46" fmla="*/ 2147483647 w 299"/>
                <a:gd name="T47" fmla="*/ 2147483647 h 174"/>
                <a:gd name="T48" fmla="*/ 2147483647 w 299"/>
                <a:gd name="T49" fmla="*/ 2147483647 h 174"/>
                <a:gd name="T50" fmla="*/ 2147483647 w 299"/>
                <a:gd name="T51" fmla="*/ 2147483647 h 174"/>
                <a:gd name="T52" fmla="*/ 2147483647 w 299"/>
                <a:gd name="T53" fmla="*/ 2147483647 h 174"/>
                <a:gd name="T54" fmla="*/ 2147483647 w 299"/>
                <a:gd name="T55" fmla="*/ 2147483647 h 174"/>
                <a:gd name="T56" fmla="*/ 2147483647 w 299"/>
                <a:gd name="T57" fmla="*/ 2147483647 h 174"/>
                <a:gd name="T58" fmla="*/ 2147483647 w 299"/>
                <a:gd name="T59" fmla="*/ 2147483647 h 174"/>
                <a:gd name="T60" fmla="*/ 2147483647 w 299"/>
                <a:gd name="T61" fmla="*/ 2147483647 h 174"/>
                <a:gd name="T62" fmla="*/ 2147483647 w 299"/>
                <a:gd name="T63" fmla="*/ 2147483647 h 174"/>
                <a:gd name="T64" fmla="*/ 2147483647 w 299"/>
                <a:gd name="T65" fmla="*/ 2147483647 h 174"/>
                <a:gd name="T66" fmla="*/ 2147483647 w 299"/>
                <a:gd name="T67" fmla="*/ 2147483647 h 174"/>
                <a:gd name="T68" fmla="*/ 2147483647 w 299"/>
                <a:gd name="T69" fmla="*/ 2147483647 h 174"/>
                <a:gd name="T70" fmla="*/ 2147483647 w 299"/>
                <a:gd name="T71" fmla="*/ 2147483647 h 174"/>
                <a:gd name="T72" fmla="*/ 2147483647 w 299"/>
                <a:gd name="T73" fmla="*/ 2147483647 h 174"/>
                <a:gd name="T74" fmla="*/ 2147483647 w 299"/>
                <a:gd name="T75" fmla="*/ 2147483647 h 174"/>
                <a:gd name="T76" fmla="*/ 2147483647 w 299"/>
                <a:gd name="T77" fmla="*/ 2147483647 h 174"/>
                <a:gd name="T78" fmla="*/ 2147483647 w 299"/>
                <a:gd name="T79" fmla="*/ 2147483647 h 174"/>
                <a:gd name="T80" fmla="*/ 2147483647 w 299"/>
                <a:gd name="T81" fmla="*/ 2147483647 h 174"/>
                <a:gd name="T82" fmla="*/ 2147483647 w 299"/>
                <a:gd name="T83" fmla="*/ 2147483647 h 174"/>
                <a:gd name="T84" fmla="*/ 2147483647 w 299"/>
                <a:gd name="T85" fmla="*/ 2147483647 h 174"/>
                <a:gd name="T86" fmla="*/ 2147483647 w 299"/>
                <a:gd name="T87" fmla="*/ 2147483647 h 174"/>
                <a:gd name="T88" fmla="*/ 2147483647 w 299"/>
                <a:gd name="T89" fmla="*/ 2147483647 h 174"/>
                <a:gd name="T90" fmla="*/ 2147483647 w 299"/>
                <a:gd name="T91" fmla="*/ 2147483647 h 174"/>
                <a:gd name="T92" fmla="*/ 2147483647 w 299"/>
                <a:gd name="T93" fmla="*/ 2147483647 h 174"/>
                <a:gd name="T94" fmla="*/ 2147483647 w 299"/>
                <a:gd name="T95" fmla="*/ 2147483647 h 174"/>
                <a:gd name="T96" fmla="*/ 2147483647 w 299"/>
                <a:gd name="T97" fmla="*/ 2147483647 h 174"/>
                <a:gd name="T98" fmla="*/ 2147483647 w 299"/>
                <a:gd name="T99" fmla="*/ 2147483647 h 174"/>
                <a:gd name="T100" fmla="*/ 2147483647 w 299"/>
                <a:gd name="T101" fmla="*/ 2147483647 h 174"/>
                <a:gd name="T102" fmla="*/ 2147483647 w 299"/>
                <a:gd name="T103" fmla="*/ 2147483647 h 174"/>
                <a:gd name="T104" fmla="*/ 2147483647 w 299"/>
                <a:gd name="T105" fmla="*/ 2147483647 h 174"/>
                <a:gd name="T106" fmla="*/ 2147483647 w 299"/>
                <a:gd name="T107" fmla="*/ 2147483647 h 174"/>
                <a:gd name="T108" fmla="*/ 2147483647 w 299"/>
                <a:gd name="T109" fmla="*/ 2147483647 h 174"/>
                <a:gd name="T110" fmla="*/ 2147483647 w 299"/>
                <a:gd name="T111" fmla="*/ 2147483647 h 174"/>
                <a:gd name="T112" fmla="*/ 2147483647 w 299"/>
                <a:gd name="T113" fmla="*/ 2147483647 h 174"/>
                <a:gd name="T114" fmla="*/ 2147483647 w 299"/>
                <a:gd name="T115" fmla="*/ 2147483647 h 174"/>
                <a:gd name="T116" fmla="*/ 2147483647 w 299"/>
                <a:gd name="T117" fmla="*/ 2147483647 h 174"/>
                <a:gd name="T118" fmla="*/ 2147483647 w 299"/>
                <a:gd name="T119" fmla="*/ 2147483647 h 174"/>
                <a:gd name="T120" fmla="*/ 2147483647 w 299"/>
                <a:gd name="T121" fmla="*/ 2147483647 h 174"/>
                <a:gd name="T122" fmla="*/ 2147483647 w 299"/>
                <a:gd name="T123" fmla="*/ 2147483647 h 174"/>
                <a:gd name="T124" fmla="*/ 0 w 299"/>
                <a:gd name="T125" fmla="*/ 214748364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99"/>
                <a:gd name="T190" fmla="*/ 0 h 174"/>
                <a:gd name="T191" fmla="*/ 299 w 299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99" h="174">
                  <a:moveTo>
                    <a:pt x="0" y="59"/>
                  </a:moveTo>
                  <a:lnTo>
                    <a:pt x="0" y="59"/>
                  </a:lnTo>
                  <a:lnTo>
                    <a:pt x="6" y="59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37"/>
                  </a:lnTo>
                  <a:lnTo>
                    <a:pt x="59" y="43"/>
                  </a:lnTo>
                  <a:lnTo>
                    <a:pt x="59" y="37"/>
                  </a:lnTo>
                  <a:lnTo>
                    <a:pt x="65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37"/>
                  </a:lnTo>
                  <a:lnTo>
                    <a:pt x="84" y="37"/>
                  </a:lnTo>
                  <a:lnTo>
                    <a:pt x="84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8" y="37"/>
                  </a:lnTo>
                  <a:lnTo>
                    <a:pt x="98" y="29"/>
                  </a:lnTo>
                  <a:lnTo>
                    <a:pt x="104" y="37"/>
                  </a:lnTo>
                  <a:lnTo>
                    <a:pt x="110" y="37"/>
                  </a:lnTo>
                  <a:lnTo>
                    <a:pt x="116" y="29"/>
                  </a:lnTo>
                  <a:lnTo>
                    <a:pt x="110" y="29"/>
                  </a:lnTo>
                  <a:lnTo>
                    <a:pt x="110" y="21"/>
                  </a:lnTo>
                  <a:lnTo>
                    <a:pt x="110" y="15"/>
                  </a:lnTo>
                  <a:lnTo>
                    <a:pt x="116" y="15"/>
                  </a:lnTo>
                  <a:lnTo>
                    <a:pt x="116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50" y="7"/>
                  </a:lnTo>
                  <a:lnTo>
                    <a:pt x="155" y="7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15"/>
                  </a:lnTo>
                  <a:lnTo>
                    <a:pt x="182" y="15"/>
                  </a:lnTo>
                  <a:lnTo>
                    <a:pt x="189" y="15"/>
                  </a:lnTo>
                  <a:lnTo>
                    <a:pt x="194" y="15"/>
                  </a:lnTo>
                  <a:lnTo>
                    <a:pt x="201" y="7"/>
                  </a:lnTo>
                  <a:lnTo>
                    <a:pt x="208" y="15"/>
                  </a:lnTo>
                  <a:lnTo>
                    <a:pt x="214" y="15"/>
                  </a:lnTo>
                  <a:lnTo>
                    <a:pt x="221" y="7"/>
                  </a:lnTo>
                  <a:lnTo>
                    <a:pt x="228" y="7"/>
                  </a:lnTo>
                  <a:lnTo>
                    <a:pt x="233" y="0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0" y="15"/>
                  </a:lnTo>
                  <a:lnTo>
                    <a:pt x="240" y="21"/>
                  </a:lnTo>
                  <a:lnTo>
                    <a:pt x="246" y="21"/>
                  </a:lnTo>
                  <a:lnTo>
                    <a:pt x="246" y="29"/>
                  </a:lnTo>
                  <a:lnTo>
                    <a:pt x="253" y="29"/>
                  </a:lnTo>
                  <a:lnTo>
                    <a:pt x="253" y="37"/>
                  </a:lnTo>
                  <a:lnTo>
                    <a:pt x="253" y="43"/>
                  </a:lnTo>
                  <a:lnTo>
                    <a:pt x="260" y="43"/>
                  </a:lnTo>
                  <a:lnTo>
                    <a:pt x="265" y="43"/>
                  </a:lnTo>
                  <a:lnTo>
                    <a:pt x="272" y="43"/>
                  </a:lnTo>
                  <a:lnTo>
                    <a:pt x="279" y="43"/>
                  </a:lnTo>
                  <a:lnTo>
                    <a:pt x="285" y="43"/>
                  </a:lnTo>
                  <a:lnTo>
                    <a:pt x="285" y="51"/>
                  </a:lnTo>
                  <a:lnTo>
                    <a:pt x="292" y="51"/>
                  </a:lnTo>
                  <a:lnTo>
                    <a:pt x="292" y="59"/>
                  </a:lnTo>
                  <a:lnTo>
                    <a:pt x="299" y="65"/>
                  </a:lnTo>
                  <a:lnTo>
                    <a:pt x="292" y="65"/>
                  </a:lnTo>
                  <a:lnTo>
                    <a:pt x="285" y="73"/>
                  </a:lnTo>
                  <a:lnTo>
                    <a:pt x="285" y="65"/>
                  </a:lnTo>
                  <a:lnTo>
                    <a:pt x="279" y="65"/>
                  </a:lnTo>
                  <a:lnTo>
                    <a:pt x="279" y="73"/>
                  </a:lnTo>
                  <a:lnTo>
                    <a:pt x="272" y="73"/>
                  </a:lnTo>
                  <a:lnTo>
                    <a:pt x="265" y="73"/>
                  </a:lnTo>
                  <a:lnTo>
                    <a:pt x="265" y="81"/>
                  </a:lnTo>
                  <a:lnTo>
                    <a:pt x="260" y="81"/>
                  </a:lnTo>
                  <a:lnTo>
                    <a:pt x="253" y="81"/>
                  </a:lnTo>
                  <a:lnTo>
                    <a:pt x="253" y="87"/>
                  </a:lnTo>
                  <a:lnTo>
                    <a:pt x="253" y="95"/>
                  </a:lnTo>
                  <a:lnTo>
                    <a:pt x="246" y="95"/>
                  </a:lnTo>
                  <a:lnTo>
                    <a:pt x="240" y="95"/>
                  </a:lnTo>
                  <a:lnTo>
                    <a:pt x="233" y="95"/>
                  </a:lnTo>
                  <a:lnTo>
                    <a:pt x="228" y="95"/>
                  </a:lnTo>
                  <a:lnTo>
                    <a:pt x="228" y="102"/>
                  </a:lnTo>
                  <a:lnTo>
                    <a:pt x="221" y="102"/>
                  </a:lnTo>
                  <a:lnTo>
                    <a:pt x="221" y="109"/>
                  </a:lnTo>
                  <a:lnTo>
                    <a:pt x="228" y="109"/>
                  </a:lnTo>
                  <a:lnTo>
                    <a:pt x="228" y="117"/>
                  </a:lnTo>
                  <a:lnTo>
                    <a:pt x="221" y="117"/>
                  </a:lnTo>
                  <a:lnTo>
                    <a:pt x="221" y="124"/>
                  </a:lnTo>
                  <a:lnTo>
                    <a:pt x="228" y="124"/>
                  </a:lnTo>
                  <a:lnTo>
                    <a:pt x="221" y="131"/>
                  </a:lnTo>
                  <a:lnTo>
                    <a:pt x="214" y="131"/>
                  </a:lnTo>
                  <a:lnTo>
                    <a:pt x="208" y="138"/>
                  </a:lnTo>
                  <a:lnTo>
                    <a:pt x="201" y="138"/>
                  </a:lnTo>
                  <a:lnTo>
                    <a:pt x="201" y="145"/>
                  </a:lnTo>
                  <a:lnTo>
                    <a:pt x="194" y="145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2" y="153"/>
                  </a:lnTo>
                  <a:lnTo>
                    <a:pt x="175" y="153"/>
                  </a:lnTo>
                  <a:lnTo>
                    <a:pt x="169" y="153"/>
                  </a:lnTo>
                  <a:lnTo>
                    <a:pt x="169" y="160"/>
                  </a:lnTo>
                  <a:lnTo>
                    <a:pt x="162" y="160"/>
                  </a:lnTo>
                  <a:lnTo>
                    <a:pt x="155" y="160"/>
                  </a:lnTo>
                  <a:lnTo>
                    <a:pt x="162" y="167"/>
                  </a:lnTo>
                  <a:lnTo>
                    <a:pt x="162" y="174"/>
                  </a:lnTo>
                  <a:lnTo>
                    <a:pt x="155" y="174"/>
                  </a:lnTo>
                  <a:lnTo>
                    <a:pt x="150" y="167"/>
                  </a:lnTo>
                  <a:lnTo>
                    <a:pt x="143" y="167"/>
                  </a:lnTo>
                  <a:lnTo>
                    <a:pt x="136" y="167"/>
                  </a:lnTo>
                  <a:lnTo>
                    <a:pt x="130" y="167"/>
                  </a:lnTo>
                  <a:lnTo>
                    <a:pt x="123" y="167"/>
                  </a:lnTo>
                  <a:lnTo>
                    <a:pt x="116" y="160"/>
                  </a:lnTo>
                  <a:lnTo>
                    <a:pt x="110" y="160"/>
                  </a:lnTo>
                  <a:lnTo>
                    <a:pt x="110" y="153"/>
                  </a:lnTo>
                  <a:lnTo>
                    <a:pt x="104" y="153"/>
                  </a:lnTo>
                  <a:lnTo>
                    <a:pt x="104" y="145"/>
                  </a:lnTo>
                  <a:lnTo>
                    <a:pt x="98" y="145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8" y="138"/>
                  </a:lnTo>
                  <a:lnTo>
                    <a:pt x="71" y="138"/>
                  </a:lnTo>
                  <a:lnTo>
                    <a:pt x="65" y="138"/>
                  </a:lnTo>
                  <a:lnTo>
                    <a:pt x="59" y="131"/>
                  </a:lnTo>
                  <a:lnTo>
                    <a:pt x="52" y="131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32" y="109"/>
                  </a:lnTo>
                  <a:lnTo>
                    <a:pt x="26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0" y="5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0" name="Freeform 388"/>
            <p:cNvSpPr>
              <a:spLocks/>
            </p:cNvSpPr>
            <p:nvPr/>
          </p:nvSpPr>
          <p:spPr bwMode="auto">
            <a:xfrm>
              <a:off x="2328863" y="3149600"/>
              <a:ext cx="311150" cy="282575"/>
            </a:xfrm>
            <a:custGeom>
              <a:avLst/>
              <a:gdLst>
                <a:gd name="T0" fmla="*/ 2147483647 w 194"/>
                <a:gd name="T1" fmla="*/ 2147483647 h 159"/>
                <a:gd name="T2" fmla="*/ 2147483647 w 194"/>
                <a:gd name="T3" fmla="*/ 2147483647 h 159"/>
                <a:gd name="T4" fmla="*/ 2147483647 w 194"/>
                <a:gd name="T5" fmla="*/ 0 h 159"/>
                <a:gd name="T6" fmla="*/ 2147483647 w 194"/>
                <a:gd name="T7" fmla="*/ 0 h 159"/>
                <a:gd name="T8" fmla="*/ 2147483647 w 194"/>
                <a:gd name="T9" fmla="*/ 2147483647 h 159"/>
                <a:gd name="T10" fmla="*/ 2147483647 w 194"/>
                <a:gd name="T11" fmla="*/ 2147483647 h 159"/>
                <a:gd name="T12" fmla="*/ 2147483647 w 194"/>
                <a:gd name="T13" fmla="*/ 2147483647 h 159"/>
                <a:gd name="T14" fmla="*/ 2147483647 w 194"/>
                <a:gd name="T15" fmla="*/ 2147483647 h 159"/>
                <a:gd name="T16" fmla="*/ 2147483647 w 194"/>
                <a:gd name="T17" fmla="*/ 2147483647 h 159"/>
                <a:gd name="T18" fmla="*/ 2147483647 w 194"/>
                <a:gd name="T19" fmla="*/ 2147483647 h 159"/>
                <a:gd name="T20" fmla="*/ 2147483647 w 194"/>
                <a:gd name="T21" fmla="*/ 2147483647 h 159"/>
                <a:gd name="T22" fmla="*/ 2147483647 w 194"/>
                <a:gd name="T23" fmla="*/ 2147483647 h 159"/>
                <a:gd name="T24" fmla="*/ 2147483647 w 194"/>
                <a:gd name="T25" fmla="*/ 2147483647 h 159"/>
                <a:gd name="T26" fmla="*/ 2147483647 w 194"/>
                <a:gd name="T27" fmla="*/ 2147483647 h 159"/>
                <a:gd name="T28" fmla="*/ 2147483647 w 194"/>
                <a:gd name="T29" fmla="*/ 2147483647 h 159"/>
                <a:gd name="T30" fmla="*/ 2147483647 w 194"/>
                <a:gd name="T31" fmla="*/ 2147483647 h 159"/>
                <a:gd name="T32" fmla="*/ 2147483647 w 194"/>
                <a:gd name="T33" fmla="*/ 2147483647 h 159"/>
                <a:gd name="T34" fmla="*/ 2147483647 w 194"/>
                <a:gd name="T35" fmla="*/ 2147483647 h 159"/>
                <a:gd name="T36" fmla="*/ 2147483647 w 194"/>
                <a:gd name="T37" fmla="*/ 2147483647 h 159"/>
                <a:gd name="T38" fmla="*/ 2147483647 w 194"/>
                <a:gd name="T39" fmla="*/ 2147483647 h 159"/>
                <a:gd name="T40" fmla="*/ 2147483647 w 194"/>
                <a:gd name="T41" fmla="*/ 2147483647 h 159"/>
                <a:gd name="T42" fmla="*/ 2147483647 w 194"/>
                <a:gd name="T43" fmla="*/ 2147483647 h 159"/>
                <a:gd name="T44" fmla="*/ 2147483647 w 194"/>
                <a:gd name="T45" fmla="*/ 2147483647 h 159"/>
                <a:gd name="T46" fmla="*/ 2147483647 w 194"/>
                <a:gd name="T47" fmla="*/ 2147483647 h 159"/>
                <a:gd name="T48" fmla="*/ 2147483647 w 194"/>
                <a:gd name="T49" fmla="*/ 2147483647 h 159"/>
                <a:gd name="T50" fmla="*/ 2147483647 w 194"/>
                <a:gd name="T51" fmla="*/ 2147483647 h 159"/>
                <a:gd name="T52" fmla="*/ 2147483647 w 194"/>
                <a:gd name="T53" fmla="*/ 2147483647 h 159"/>
                <a:gd name="T54" fmla="*/ 2147483647 w 194"/>
                <a:gd name="T55" fmla="*/ 2147483647 h 159"/>
                <a:gd name="T56" fmla="*/ 2147483647 w 194"/>
                <a:gd name="T57" fmla="*/ 2147483647 h 159"/>
                <a:gd name="T58" fmla="*/ 2147483647 w 194"/>
                <a:gd name="T59" fmla="*/ 2147483647 h 159"/>
                <a:gd name="T60" fmla="*/ 2147483647 w 194"/>
                <a:gd name="T61" fmla="*/ 2147483647 h 159"/>
                <a:gd name="T62" fmla="*/ 2147483647 w 194"/>
                <a:gd name="T63" fmla="*/ 2147483647 h 159"/>
                <a:gd name="T64" fmla="*/ 2147483647 w 194"/>
                <a:gd name="T65" fmla="*/ 2147483647 h 159"/>
                <a:gd name="T66" fmla="*/ 2147483647 w 194"/>
                <a:gd name="T67" fmla="*/ 2147483647 h 159"/>
                <a:gd name="T68" fmla="*/ 2147483647 w 194"/>
                <a:gd name="T69" fmla="*/ 2147483647 h 159"/>
                <a:gd name="T70" fmla="*/ 2147483647 w 194"/>
                <a:gd name="T71" fmla="*/ 2147483647 h 159"/>
                <a:gd name="T72" fmla="*/ 2147483647 w 194"/>
                <a:gd name="T73" fmla="*/ 2147483647 h 159"/>
                <a:gd name="T74" fmla="*/ 2147483647 w 194"/>
                <a:gd name="T75" fmla="*/ 2147483647 h 159"/>
                <a:gd name="T76" fmla="*/ 2147483647 w 194"/>
                <a:gd name="T77" fmla="*/ 2147483647 h 159"/>
                <a:gd name="T78" fmla="*/ 2147483647 w 194"/>
                <a:gd name="T79" fmla="*/ 2147483647 h 159"/>
                <a:gd name="T80" fmla="*/ 2147483647 w 194"/>
                <a:gd name="T81" fmla="*/ 2147483647 h 159"/>
                <a:gd name="T82" fmla="*/ 2147483647 w 194"/>
                <a:gd name="T83" fmla="*/ 2147483647 h 159"/>
                <a:gd name="T84" fmla="*/ 2147483647 w 194"/>
                <a:gd name="T85" fmla="*/ 2147483647 h 159"/>
                <a:gd name="T86" fmla="*/ 2147483647 w 194"/>
                <a:gd name="T87" fmla="*/ 2147483647 h 159"/>
                <a:gd name="T88" fmla="*/ 2147483647 w 194"/>
                <a:gd name="T89" fmla="*/ 2147483647 h 159"/>
                <a:gd name="T90" fmla="*/ 2147483647 w 194"/>
                <a:gd name="T91" fmla="*/ 2147483647 h 159"/>
                <a:gd name="T92" fmla="*/ 2147483647 w 194"/>
                <a:gd name="T93" fmla="*/ 2147483647 h 159"/>
                <a:gd name="T94" fmla="*/ 2147483647 w 194"/>
                <a:gd name="T95" fmla="*/ 2147483647 h 159"/>
                <a:gd name="T96" fmla="*/ 2147483647 w 194"/>
                <a:gd name="T97" fmla="*/ 2147483647 h 159"/>
                <a:gd name="T98" fmla="*/ 0 w 194"/>
                <a:gd name="T99" fmla="*/ 2147483647 h 159"/>
                <a:gd name="T100" fmla="*/ 2147483647 w 194"/>
                <a:gd name="T101" fmla="*/ 2147483647 h 159"/>
                <a:gd name="T102" fmla="*/ 2147483647 w 194"/>
                <a:gd name="T103" fmla="*/ 2147483647 h 159"/>
                <a:gd name="T104" fmla="*/ 2147483647 w 194"/>
                <a:gd name="T105" fmla="*/ 2147483647 h 159"/>
                <a:gd name="T106" fmla="*/ 2147483647 w 194"/>
                <a:gd name="T107" fmla="*/ 2147483647 h 159"/>
                <a:gd name="T108" fmla="*/ 2147483647 w 194"/>
                <a:gd name="T109" fmla="*/ 2147483647 h 159"/>
                <a:gd name="T110" fmla="*/ 2147483647 w 194"/>
                <a:gd name="T111" fmla="*/ 2147483647 h 159"/>
                <a:gd name="T112" fmla="*/ 2147483647 w 194"/>
                <a:gd name="T113" fmla="*/ 2147483647 h 159"/>
                <a:gd name="T114" fmla="*/ 2147483647 w 194"/>
                <a:gd name="T115" fmla="*/ 2147483647 h 159"/>
                <a:gd name="T116" fmla="*/ 2147483647 w 194"/>
                <a:gd name="T117" fmla="*/ 2147483647 h 1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94"/>
                <a:gd name="T178" fmla="*/ 0 h 159"/>
                <a:gd name="T179" fmla="*/ 194 w 194"/>
                <a:gd name="T180" fmla="*/ 159 h 1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94" h="159">
                  <a:moveTo>
                    <a:pt x="78" y="14"/>
                  </a:moveTo>
                  <a:lnTo>
                    <a:pt x="83" y="14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3" y="8"/>
                  </a:lnTo>
                  <a:lnTo>
                    <a:pt x="129" y="8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9" y="8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8" y="14"/>
                  </a:lnTo>
                  <a:lnTo>
                    <a:pt x="168" y="22"/>
                  </a:lnTo>
                  <a:lnTo>
                    <a:pt x="174" y="22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8" y="30"/>
                  </a:lnTo>
                  <a:lnTo>
                    <a:pt x="194" y="36"/>
                  </a:lnTo>
                  <a:lnTo>
                    <a:pt x="194" y="44"/>
                  </a:lnTo>
                  <a:lnTo>
                    <a:pt x="188" y="44"/>
                  </a:lnTo>
                  <a:lnTo>
                    <a:pt x="181" y="51"/>
                  </a:lnTo>
                  <a:lnTo>
                    <a:pt x="174" y="51"/>
                  </a:lnTo>
                  <a:lnTo>
                    <a:pt x="174" y="44"/>
                  </a:lnTo>
                  <a:lnTo>
                    <a:pt x="168" y="44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66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9" y="87"/>
                  </a:lnTo>
                  <a:lnTo>
                    <a:pt x="155" y="87"/>
                  </a:lnTo>
                  <a:lnTo>
                    <a:pt x="155" y="94"/>
                  </a:lnTo>
                  <a:lnTo>
                    <a:pt x="162" y="94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68" y="109"/>
                  </a:lnTo>
                  <a:lnTo>
                    <a:pt x="174" y="109"/>
                  </a:lnTo>
                  <a:lnTo>
                    <a:pt x="174" y="116"/>
                  </a:lnTo>
                  <a:lnTo>
                    <a:pt x="168" y="116"/>
                  </a:lnTo>
                  <a:lnTo>
                    <a:pt x="162" y="116"/>
                  </a:lnTo>
                  <a:lnTo>
                    <a:pt x="155" y="116"/>
                  </a:lnTo>
                  <a:lnTo>
                    <a:pt x="149" y="116"/>
                  </a:lnTo>
                  <a:lnTo>
                    <a:pt x="149" y="123"/>
                  </a:lnTo>
                  <a:lnTo>
                    <a:pt x="142" y="123"/>
                  </a:lnTo>
                  <a:lnTo>
                    <a:pt x="135" y="131"/>
                  </a:lnTo>
                  <a:lnTo>
                    <a:pt x="135" y="138"/>
                  </a:lnTo>
                  <a:lnTo>
                    <a:pt x="129" y="138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45"/>
                  </a:lnTo>
                  <a:lnTo>
                    <a:pt x="97" y="153"/>
                  </a:lnTo>
                  <a:lnTo>
                    <a:pt x="90" y="153"/>
                  </a:lnTo>
                  <a:lnTo>
                    <a:pt x="90" y="159"/>
                  </a:lnTo>
                  <a:lnTo>
                    <a:pt x="83" y="159"/>
                  </a:lnTo>
                  <a:lnTo>
                    <a:pt x="83" y="153"/>
                  </a:lnTo>
                  <a:lnTo>
                    <a:pt x="83" y="145"/>
                  </a:lnTo>
                  <a:lnTo>
                    <a:pt x="78" y="138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71" y="123"/>
                  </a:lnTo>
                  <a:lnTo>
                    <a:pt x="71" y="116"/>
                  </a:lnTo>
                  <a:lnTo>
                    <a:pt x="64" y="116"/>
                  </a:lnTo>
                  <a:lnTo>
                    <a:pt x="64" y="109"/>
                  </a:lnTo>
                  <a:lnTo>
                    <a:pt x="71" y="109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78" y="94"/>
                  </a:lnTo>
                  <a:lnTo>
                    <a:pt x="71" y="87"/>
                  </a:lnTo>
                  <a:lnTo>
                    <a:pt x="64" y="87"/>
                  </a:lnTo>
                  <a:lnTo>
                    <a:pt x="58" y="87"/>
                  </a:lnTo>
                  <a:lnTo>
                    <a:pt x="58" y="80"/>
                  </a:lnTo>
                  <a:lnTo>
                    <a:pt x="51" y="80"/>
                  </a:lnTo>
                  <a:lnTo>
                    <a:pt x="58" y="80"/>
                  </a:lnTo>
                  <a:lnTo>
                    <a:pt x="58" y="73"/>
                  </a:lnTo>
                  <a:lnTo>
                    <a:pt x="51" y="73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58" y="58"/>
                  </a:lnTo>
                  <a:lnTo>
                    <a:pt x="51" y="58"/>
                  </a:lnTo>
                  <a:lnTo>
                    <a:pt x="44" y="58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5" y="66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2" y="58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7" y="51"/>
                  </a:lnTo>
                  <a:lnTo>
                    <a:pt x="7" y="44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4" y="30"/>
                  </a:lnTo>
                  <a:lnTo>
                    <a:pt x="44" y="22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8" y="14"/>
                  </a:lnTo>
                  <a:lnTo>
                    <a:pt x="64" y="14"/>
                  </a:lnTo>
                  <a:lnTo>
                    <a:pt x="64" y="22"/>
                  </a:lnTo>
                  <a:lnTo>
                    <a:pt x="71" y="14"/>
                  </a:lnTo>
                  <a:lnTo>
                    <a:pt x="78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1" name="Freeform 389"/>
            <p:cNvSpPr>
              <a:spLocks/>
            </p:cNvSpPr>
            <p:nvPr/>
          </p:nvSpPr>
          <p:spPr bwMode="auto">
            <a:xfrm>
              <a:off x="2328863" y="3149600"/>
              <a:ext cx="311150" cy="282575"/>
            </a:xfrm>
            <a:custGeom>
              <a:avLst/>
              <a:gdLst>
                <a:gd name="T0" fmla="*/ 2147483647 w 194"/>
                <a:gd name="T1" fmla="*/ 2147483647 h 159"/>
                <a:gd name="T2" fmla="*/ 2147483647 w 194"/>
                <a:gd name="T3" fmla="*/ 2147483647 h 159"/>
                <a:gd name="T4" fmla="*/ 2147483647 w 194"/>
                <a:gd name="T5" fmla="*/ 0 h 159"/>
                <a:gd name="T6" fmla="*/ 2147483647 w 194"/>
                <a:gd name="T7" fmla="*/ 0 h 159"/>
                <a:gd name="T8" fmla="*/ 2147483647 w 194"/>
                <a:gd name="T9" fmla="*/ 0 h 159"/>
                <a:gd name="T10" fmla="*/ 2147483647 w 194"/>
                <a:gd name="T11" fmla="*/ 2147483647 h 159"/>
                <a:gd name="T12" fmla="*/ 2147483647 w 194"/>
                <a:gd name="T13" fmla="*/ 2147483647 h 159"/>
                <a:gd name="T14" fmla="*/ 2147483647 w 194"/>
                <a:gd name="T15" fmla="*/ 2147483647 h 159"/>
                <a:gd name="T16" fmla="*/ 2147483647 w 194"/>
                <a:gd name="T17" fmla="*/ 2147483647 h 159"/>
                <a:gd name="T18" fmla="*/ 2147483647 w 194"/>
                <a:gd name="T19" fmla="*/ 2147483647 h 159"/>
                <a:gd name="T20" fmla="*/ 2147483647 w 194"/>
                <a:gd name="T21" fmla="*/ 2147483647 h 159"/>
                <a:gd name="T22" fmla="*/ 2147483647 w 194"/>
                <a:gd name="T23" fmla="*/ 2147483647 h 159"/>
                <a:gd name="T24" fmla="*/ 2147483647 w 194"/>
                <a:gd name="T25" fmla="*/ 2147483647 h 159"/>
                <a:gd name="T26" fmla="*/ 2147483647 w 194"/>
                <a:gd name="T27" fmla="*/ 2147483647 h 159"/>
                <a:gd name="T28" fmla="*/ 2147483647 w 194"/>
                <a:gd name="T29" fmla="*/ 2147483647 h 159"/>
                <a:gd name="T30" fmla="*/ 2147483647 w 194"/>
                <a:gd name="T31" fmla="*/ 2147483647 h 159"/>
                <a:gd name="T32" fmla="*/ 2147483647 w 194"/>
                <a:gd name="T33" fmla="*/ 2147483647 h 159"/>
                <a:gd name="T34" fmla="*/ 2147483647 w 194"/>
                <a:gd name="T35" fmla="*/ 2147483647 h 159"/>
                <a:gd name="T36" fmla="*/ 2147483647 w 194"/>
                <a:gd name="T37" fmla="*/ 2147483647 h 159"/>
                <a:gd name="T38" fmla="*/ 2147483647 w 194"/>
                <a:gd name="T39" fmla="*/ 2147483647 h 159"/>
                <a:gd name="T40" fmla="*/ 2147483647 w 194"/>
                <a:gd name="T41" fmla="*/ 2147483647 h 159"/>
                <a:gd name="T42" fmla="*/ 2147483647 w 194"/>
                <a:gd name="T43" fmla="*/ 2147483647 h 159"/>
                <a:gd name="T44" fmla="*/ 2147483647 w 194"/>
                <a:gd name="T45" fmla="*/ 2147483647 h 159"/>
                <a:gd name="T46" fmla="*/ 2147483647 w 194"/>
                <a:gd name="T47" fmla="*/ 2147483647 h 159"/>
                <a:gd name="T48" fmla="*/ 2147483647 w 194"/>
                <a:gd name="T49" fmla="*/ 2147483647 h 159"/>
                <a:gd name="T50" fmla="*/ 2147483647 w 194"/>
                <a:gd name="T51" fmla="*/ 2147483647 h 159"/>
                <a:gd name="T52" fmla="*/ 2147483647 w 194"/>
                <a:gd name="T53" fmla="*/ 2147483647 h 159"/>
                <a:gd name="T54" fmla="*/ 2147483647 w 194"/>
                <a:gd name="T55" fmla="*/ 2147483647 h 159"/>
                <a:gd name="T56" fmla="*/ 2147483647 w 194"/>
                <a:gd name="T57" fmla="*/ 2147483647 h 159"/>
                <a:gd name="T58" fmla="*/ 2147483647 w 194"/>
                <a:gd name="T59" fmla="*/ 2147483647 h 159"/>
                <a:gd name="T60" fmla="*/ 2147483647 w 194"/>
                <a:gd name="T61" fmla="*/ 2147483647 h 159"/>
                <a:gd name="T62" fmla="*/ 2147483647 w 194"/>
                <a:gd name="T63" fmla="*/ 2147483647 h 159"/>
                <a:gd name="T64" fmla="*/ 2147483647 w 194"/>
                <a:gd name="T65" fmla="*/ 2147483647 h 159"/>
                <a:gd name="T66" fmla="*/ 2147483647 w 194"/>
                <a:gd name="T67" fmla="*/ 2147483647 h 159"/>
                <a:gd name="T68" fmla="*/ 2147483647 w 194"/>
                <a:gd name="T69" fmla="*/ 2147483647 h 159"/>
                <a:gd name="T70" fmla="*/ 2147483647 w 194"/>
                <a:gd name="T71" fmla="*/ 2147483647 h 159"/>
                <a:gd name="T72" fmla="*/ 2147483647 w 194"/>
                <a:gd name="T73" fmla="*/ 2147483647 h 159"/>
                <a:gd name="T74" fmla="*/ 2147483647 w 194"/>
                <a:gd name="T75" fmla="*/ 2147483647 h 159"/>
                <a:gd name="T76" fmla="*/ 2147483647 w 194"/>
                <a:gd name="T77" fmla="*/ 2147483647 h 159"/>
                <a:gd name="T78" fmla="*/ 2147483647 w 194"/>
                <a:gd name="T79" fmla="*/ 2147483647 h 159"/>
                <a:gd name="T80" fmla="*/ 2147483647 w 194"/>
                <a:gd name="T81" fmla="*/ 2147483647 h 159"/>
                <a:gd name="T82" fmla="*/ 2147483647 w 194"/>
                <a:gd name="T83" fmla="*/ 2147483647 h 159"/>
                <a:gd name="T84" fmla="*/ 2147483647 w 194"/>
                <a:gd name="T85" fmla="*/ 2147483647 h 159"/>
                <a:gd name="T86" fmla="*/ 2147483647 w 194"/>
                <a:gd name="T87" fmla="*/ 2147483647 h 159"/>
                <a:gd name="T88" fmla="*/ 2147483647 w 194"/>
                <a:gd name="T89" fmla="*/ 2147483647 h 159"/>
                <a:gd name="T90" fmla="*/ 2147483647 w 194"/>
                <a:gd name="T91" fmla="*/ 2147483647 h 159"/>
                <a:gd name="T92" fmla="*/ 2147483647 w 194"/>
                <a:gd name="T93" fmla="*/ 2147483647 h 159"/>
                <a:gd name="T94" fmla="*/ 2147483647 w 194"/>
                <a:gd name="T95" fmla="*/ 2147483647 h 159"/>
                <a:gd name="T96" fmla="*/ 0 w 194"/>
                <a:gd name="T97" fmla="*/ 2147483647 h 159"/>
                <a:gd name="T98" fmla="*/ 2147483647 w 194"/>
                <a:gd name="T99" fmla="*/ 2147483647 h 159"/>
                <a:gd name="T100" fmla="*/ 2147483647 w 194"/>
                <a:gd name="T101" fmla="*/ 2147483647 h 159"/>
                <a:gd name="T102" fmla="*/ 2147483647 w 194"/>
                <a:gd name="T103" fmla="*/ 2147483647 h 159"/>
                <a:gd name="T104" fmla="*/ 2147483647 w 194"/>
                <a:gd name="T105" fmla="*/ 2147483647 h 159"/>
                <a:gd name="T106" fmla="*/ 2147483647 w 194"/>
                <a:gd name="T107" fmla="*/ 2147483647 h 159"/>
                <a:gd name="T108" fmla="*/ 2147483647 w 194"/>
                <a:gd name="T109" fmla="*/ 2147483647 h 159"/>
                <a:gd name="T110" fmla="*/ 2147483647 w 194"/>
                <a:gd name="T111" fmla="*/ 2147483647 h 159"/>
                <a:gd name="T112" fmla="*/ 2147483647 w 194"/>
                <a:gd name="T113" fmla="*/ 2147483647 h 159"/>
                <a:gd name="T114" fmla="*/ 2147483647 w 194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4"/>
                <a:gd name="T175" fmla="*/ 0 h 159"/>
                <a:gd name="T176" fmla="*/ 194 w 194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4" h="159">
                  <a:moveTo>
                    <a:pt x="78" y="14"/>
                  </a:moveTo>
                  <a:lnTo>
                    <a:pt x="78" y="14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3" y="8"/>
                  </a:lnTo>
                  <a:lnTo>
                    <a:pt x="129" y="8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9" y="8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8" y="14"/>
                  </a:lnTo>
                  <a:lnTo>
                    <a:pt x="168" y="22"/>
                  </a:lnTo>
                  <a:lnTo>
                    <a:pt x="174" y="22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8" y="30"/>
                  </a:lnTo>
                  <a:lnTo>
                    <a:pt x="194" y="36"/>
                  </a:lnTo>
                  <a:lnTo>
                    <a:pt x="194" y="44"/>
                  </a:lnTo>
                  <a:lnTo>
                    <a:pt x="188" y="44"/>
                  </a:lnTo>
                  <a:lnTo>
                    <a:pt x="181" y="51"/>
                  </a:lnTo>
                  <a:lnTo>
                    <a:pt x="174" y="51"/>
                  </a:lnTo>
                  <a:lnTo>
                    <a:pt x="174" y="44"/>
                  </a:lnTo>
                  <a:lnTo>
                    <a:pt x="168" y="44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66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9" y="87"/>
                  </a:lnTo>
                  <a:lnTo>
                    <a:pt x="155" y="87"/>
                  </a:lnTo>
                  <a:lnTo>
                    <a:pt x="155" y="94"/>
                  </a:lnTo>
                  <a:lnTo>
                    <a:pt x="162" y="94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68" y="109"/>
                  </a:lnTo>
                  <a:lnTo>
                    <a:pt x="174" y="109"/>
                  </a:lnTo>
                  <a:lnTo>
                    <a:pt x="174" y="116"/>
                  </a:lnTo>
                  <a:lnTo>
                    <a:pt x="168" y="116"/>
                  </a:lnTo>
                  <a:lnTo>
                    <a:pt x="162" y="116"/>
                  </a:lnTo>
                  <a:lnTo>
                    <a:pt x="155" y="116"/>
                  </a:lnTo>
                  <a:lnTo>
                    <a:pt x="149" y="116"/>
                  </a:lnTo>
                  <a:lnTo>
                    <a:pt x="149" y="123"/>
                  </a:lnTo>
                  <a:lnTo>
                    <a:pt x="142" y="123"/>
                  </a:lnTo>
                  <a:lnTo>
                    <a:pt x="135" y="131"/>
                  </a:lnTo>
                  <a:lnTo>
                    <a:pt x="135" y="138"/>
                  </a:lnTo>
                  <a:lnTo>
                    <a:pt x="129" y="138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45"/>
                  </a:lnTo>
                  <a:lnTo>
                    <a:pt x="97" y="153"/>
                  </a:lnTo>
                  <a:lnTo>
                    <a:pt x="90" y="153"/>
                  </a:lnTo>
                  <a:lnTo>
                    <a:pt x="90" y="159"/>
                  </a:lnTo>
                  <a:lnTo>
                    <a:pt x="83" y="159"/>
                  </a:lnTo>
                  <a:lnTo>
                    <a:pt x="83" y="153"/>
                  </a:lnTo>
                  <a:lnTo>
                    <a:pt x="83" y="145"/>
                  </a:lnTo>
                  <a:lnTo>
                    <a:pt x="78" y="138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71" y="123"/>
                  </a:lnTo>
                  <a:lnTo>
                    <a:pt x="71" y="116"/>
                  </a:lnTo>
                  <a:lnTo>
                    <a:pt x="64" y="116"/>
                  </a:lnTo>
                  <a:lnTo>
                    <a:pt x="64" y="109"/>
                  </a:lnTo>
                  <a:lnTo>
                    <a:pt x="71" y="109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78" y="94"/>
                  </a:lnTo>
                  <a:lnTo>
                    <a:pt x="71" y="87"/>
                  </a:lnTo>
                  <a:lnTo>
                    <a:pt x="64" y="87"/>
                  </a:lnTo>
                  <a:lnTo>
                    <a:pt x="58" y="87"/>
                  </a:lnTo>
                  <a:lnTo>
                    <a:pt x="58" y="80"/>
                  </a:lnTo>
                  <a:lnTo>
                    <a:pt x="51" y="80"/>
                  </a:lnTo>
                  <a:lnTo>
                    <a:pt x="58" y="80"/>
                  </a:lnTo>
                  <a:lnTo>
                    <a:pt x="58" y="73"/>
                  </a:lnTo>
                  <a:lnTo>
                    <a:pt x="51" y="73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58" y="58"/>
                  </a:lnTo>
                  <a:lnTo>
                    <a:pt x="51" y="58"/>
                  </a:lnTo>
                  <a:lnTo>
                    <a:pt x="44" y="58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5" y="66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2" y="58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7" y="51"/>
                  </a:lnTo>
                  <a:lnTo>
                    <a:pt x="7" y="44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4" y="30"/>
                  </a:lnTo>
                  <a:lnTo>
                    <a:pt x="44" y="22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8" y="14"/>
                  </a:lnTo>
                  <a:lnTo>
                    <a:pt x="64" y="14"/>
                  </a:lnTo>
                  <a:lnTo>
                    <a:pt x="64" y="22"/>
                  </a:lnTo>
                  <a:lnTo>
                    <a:pt x="71" y="14"/>
                  </a:lnTo>
                  <a:lnTo>
                    <a:pt x="78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2" name="Freeform 390"/>
            <p:cNvSpPr>
              <a:spLocks/>
            </p:cNvSpPr>
            <p:nvPr/>
          </p:nvSpPr>
          <p:spPr bwMode="auto">
            <a:xfrm>
              <a:off x="857250" y="3395663"/>
              <a:ext cx="354013" cy="204787"/>
            </a:xfrm>
            <a:custGeom>
              <a:avLst/>
              <a:gdLst>
                <a:gd name="T0" fmla="*/ 2147483647 w 220"/>
                <a:gd name="T1" fmla="*/ 2147483647 h 116"/>
                <a:gd name="T2" fmla="*/ 2147483647 w 220"/>
                <a:gd name="T3" fmla="*/ 2147483647 h 116"/>
                <a:gd name="T4" fmla="*/ 2147483647 w 220"/>
                <a:gd name="T5" fmla="*/ 2147483647 h 116"/>
                <a:gd name="T6" fmla="*/ 2147483647 w 220"/>
                <a:gd name="T7" fmla="*/ 2147483647 h 116"/>
                <a:gd name="T8" fmla="*/ 2147483647 w 220"/>
                <a:gd name="T9" fmla="*/ 2147483647 h 116"/>
                <a:gd name="T10" fmla="*/ 2147483647 w 220"/>
                <a:gd name="T11" fmla="*/ 2147483647 h 116"/>
                <a:gd name="T12" fmla="*/ 2147483647 w 220"/>
                <a:gd name="T13" fmla="*/ 2147483647 h 116"/>
                <a:gd name="T14" fmla="*/ 2147483647 w 220"/>
                <a:gd name="T15" fmla="*/ 2147483647 h 116"/>
                <a:gd name="T16" fmla="*/ 2147483647 w 220"/>
                <a:gd name="T17" fmla="*/ 2147483647 h 116"/>
                <a:gd name="T18" fmla="*/ 2147483647 w 220"/>
                <a:gd name="T19" fmla="*/ 2147483647 h 116"/>
                <a:gd name="T20" fmla="*/ 2147483647 w 220"/>
                <a:gd name="T21" fmla="*/ 2147483647 h 116"/>
                <a:gd name="T22" fmla="*/ 2147483647 w 220"/>
                <a:gd name="T23" fmla="*/ 2147483647 h 116"/>
                <a:gd name="T24" fmla="*/ 2147483647 w 220"/>
                <a:gd name="T25" fmla="*/ 2147483647 h 116"/>
                <a:gd name="T26" fmla="*/ 2147483647 w 220"/>
                <a:gd name="T27" fmla="*/ 2147483647 h 116"/>
                <a:gd name="T28" fmla="*/ 2147483647 w 220"/>
                <a:gd name="T29" fmla="*/ 2147483647 h 116"/>
                <a:gd name="T30" fmla="*/ 2147483647 w 220"/>
                <a:gd name="T31" fmla="*/ 2147483647 h 116"/>
                <a:gd name="T32" fmla="*/ 2147483647 w 220"/>
                <a:gd name="T33" fmla="*/ 2147483647 h 116"/>
                <a:gd name="T34" fmla="*/ 2147483647 w 220"/>
                <a:gd name="T35" fmla="*/ 2147483647 h 116"/>
                <a:gd name="T36" fmla="*/ 2147483647 w 220"/>
                <a:gd name="T37" fmla="*/ 2147483647 h 116"/>
                <a:gd name="T38" fmla="*/ 2147483647 w 220"/>
                <a:gd name="T39" fmla="*/ 2147483647 h 116"/>
                <a:gd name="T40" fmla="*/ 2147483647 w 220"/>
                <a:gd name="T41" fmla="*/ 2147483647 h 116"/>
                <a:gd name="T42" fmla="*/ 2147483647 w 220"/>
                <a:gd name="T43" fmla="*/ 2147483647 h 116"/>
                <a:gd name="T44" fmla="*/ 2147483647 w 220"/>
                <a:gd name="T45" fmla="*/ 2147483647 h 116"/>
                <a:gd name="T46" fmla="*/ 2147483647 w 220"/>
                <a:gd name="T47" fmla="*/ 2147483647 h 116"/>
                <a:gd name="T48" fmla="*/ 2147483647 w 220"/>
                <a:gd name="T49" fmla="*/ 2147483647 h 116"/>
                <a:gd name="T50" fmla="*/ 2147483647 w 220"/>
                <a:gd name="T51" fmla="*/ 2147483647 h 116"/>
                <a:gd name="T52" fmla="*/ 2147483647 w 220"/>
                <a:gd name="T53" fmla="*/ 2147483647 h 116"/>
                <a:gd name="T54" fmla="*/ 2147483647 w 220"/>
                <a:gd name="T55" fmla="*/ 2147483647 h 116"/>
                <a:gd name="T56" fmla="*/ 2147483647 w 220"/>
                <a:gd name="T57" fmla="*/ 2147483647 h 116"/>
                <a:gd name="T58" fmla="*/ 2147483647 w 220"/>
                <a:gd name="T59" fmla="*/ 2147483647 h 116"/>
                <a:gd name="T60" fmla="*/ 2147483647 w 220"/>
                <a:gd name="T61" fmla="*/ 2147483647 h 116"/>
                <a:gd name="T62" fmla="*/ 2147483647 w 220"/>
                <a:gd name="T63" fmla="*/ 2147483647 h 116"/>
                <a:gd name="T64" fmla="*/ 2147483647 w 220"/>
                <a:gd name="T65" fmla="*/ 2147483647 h 116"/>
                <a:gd name="T66" fmla="*/ 2147483647 w 220"/>
                <a:gd name="T67" fmla="*/ 2147483647 h 116"/>
                <a:gd name="T68" fmla="*/ 2147483647 w 220"/>
                <a:gd name="T69" fmla="*/ 2147483647 h 116"/>
                <a:gd name="T70" fmla="*/ 2147483647 w 220"/>
                <a:gd name="T71" fmla="*/ 2147483647 h 116"/>
                <a:gd name="T72" fmla="*/ 2147483647 w 220"/>
                <a:gd name="T73" fmla="*/ 2147483647 h 116"/>
                <a:gd name="T74" fmla="*/ 2147483647 w 220"/>
                <a:gd name="T75" fmla="*/ 2147483647 h 116"/>
                <a:gd name="T76" fmla="*/ 2147483647 w 220"/>
                <a:gd name="T77" fmla="*/ 2147483647 h 116"/>
                <a:gd name="T78" fmla="*/ 0 w 220"/>
                <a:gd name="T79" fmla="*/ 2147483647 h 116"/>
                <a:gd name="T80" fmla="*/ 0 w 220"/>
                <a:gd name="T81" fmla="*/ 2147483647 h 116"/>
                <a:gd name="T82" fmla="*/ 0 w 220"/>
                <a:gd name="T83" fmla="*/ 2147483647 h 116"/>
                <a:gd name="T84" fmla="*/ 2147483647 w 220"/>
                <a:gd name="T85" fmla="*/ 2147483647 h 116"/>
                <a:gd name="T86" fmla="*/ 2147483647 w 220"/>
                <a:gd name="T87" fmla="*/ 2147483647 h 116"/>
                <a:gd name="T88" fmla="*/ 2147483647 w 220"/>
                <a:gd name="T89" fmla="*/ 2147483647 h 116"/>
                <a:gd name="T90" fmla="*/ 2147483647 w 220"/>
                <a:gd name="T91" fmla="*/ 2147483647 h 116"/>
                <a:gd name="T92" fmla="*/ 2147483647 w 220"/>
                <a:gd name="T93" fmla="*/ 2147483647 h 116"/>
                <a:gd name="T94" fmla="*/ 2147483647 w 220"/>
                <a:gd name="T95" fmla="*/ 2147483647 h 116"/>
                <a:gd name="T96" fmla="*/ 2147483647 w 220"/>
                <a:gd name="T97" fmla="*/ 2147483647 h 116"/>
                <a:gd name="T98" fmla="*/ 2147483647 w 220"/>
                <a:gd name="T99" fmla="*/ 2147483647 h 116"/>
                <a:gd name="T100" fmla="*/ 2147483647 w 220"/>
                <a:gd name="T101" fmla="*/ 2147483647 h 116"/>
                <a:gd name="T102" fmla="*/ 2147483647 w 220"/>
                <a:gd name="T103" fmla="*/ 2147483647 h 116"/>
                <a:gd name="T104" fmla="*/ 2147483647 w 220"/>
                <a:gd name="T105" fmla="*/ 2147483647 h 116"/>
                <a:gd name="T106" fmla="*/ 2147483647 w 220"/>
                <a:gd name="T107" fmla="*/ 2147483647 h 116"/>
                <a:gd name="T108" fmla="*/ 2147483647 w 220"/>
                <a:gd name="T109" fmla="*/ 2147483647 h 116"/>
                <a:gd name="T110" fmla="*/ 2147483647 w 220"/>
                <a:gd name="T111" fmla="*/ 2147483647 h 116"/>
                <a:gd name="T112" fmla="*/ 2147483647 w 220"/>
                <a:gd name="T113" fmla="*/ 2147483647 h 116"/>
                <a:gd name="T114" fmla="*/ 2147483647 w 220"/>
                <a:gd name="T115" fmla="*/ 2147483647 h 116"/>
                <a:gd name="T116" fmla="*/ 2147483647 w 220"/>
                <a:gd name="T117" fmla="*/ 2147483647 h 116"/>
                <a:gd name="T118" fmla="*/ 2147483647 w 220"/>
                <a:gd name="T119" fmla="*/ 0 h 116"/>
                <a:gd name="T120" fmla="*/ 2147483647 w 220"/>
                <a:gd name="T121" fmla="*/ 0 h 116"/>
                <a:gd name="T122" fmla="*/ 2147483647 w 220"/>
                <a:gd name="T123" fmla="*/ 0 h 11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0"/>
                <a:gd name="T187" fmla="*/ 0 h 116"/>
                <a:gd name="T188" fmla="*/ 220 w 220"/>
                <a:gd name="T189" fmla="*/ 116 h 11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0" h="116">
                  <a:moveTo>
                    <a:pt x="214" y="0"/>
                  </a:moveTo>
                  <a:lnTo>
                    <a:pt x="214" y="7"/>
                  </a:lnTo>
                  <a:lnTo>
                    <a:pt x="220" y="7"/>
                  </a:lnTo>
                  <a:lnTo>
                    <a:pt x="220" y="15"/>
                  </a:lnTo>
                  <a:lnTo>
                    <a:pt x="214" y="15"/>
                  </a:lnTo>
                  <a:lnTo>
                    <a:pt x="208" y="15"/>
                  </a:lnTo>
                  <a:lnTo>
                    <a:pt x="208" y="21"/>
                  </a:lnTo>
                  <a:lnTo>
                    <a:pt x="201" y="21"/>
                  </a:lnTo>
                  <a:lnTo>
                    <a:pt x="195" y="15"/>
                  </a:lnTo>
                  <a:lnTo>
                    <a:pt x="195" y="21"/>
                  </a:lnTo>
                  <a:lnTo>
                    <a:pt x="188" y="21"/>
                  </a:lnTo>
                  <a:lnTo>
                    <a:pt x="195" y="21"/>
                  </a:lnTo>
                  <a:lnTo>
                    <a:pt x="195" y="29"/>
                  </a:lnTo>
                  <a:lnTo>
                    <a:pt x="201" y="29"/>
                  </a:lnTo>
                  <a:lnTo>
                    <a:pt x="201" y="37"/>
                  </a:lnTo>
                  <a:lnTo>
                    <a:pt x="201" y="43"/>
                  </a:lnTo>
                  <a:lnTo>
                    <a:pt x="208" y="43"/>
                  </a:lnTo>
                  <a:lnTo>
                    <a:pt x="214" y="43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0" y="59"/>
                  </a:lnTo>
                  <a:lnTo>
                    <a:pt x="220" y="65"/>
                  </a:lnTo>
                  <a:lnTo>
                    <a:pt x="220" y="73"/>
                  </a:lnTo>
                  <a:lnTo>
                    <a:pt x="214" y="73"/>
                  </a:lnTo>
                  <a:lnTo>
                    <a:pt x="214" y="80"/>
                  </a:lnTo>
                  <a:lnTo>
                    <a:pt x="214" y="87"/>
                  </a:lnTo>
                  <a:lnTo>
                    <a:pt x="214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195" y="95"/>
                  </a:lnTo>
                  <a:lnTo>
                    <a:pt x="195" y="102"/>
                  </a:lnTo>
                  <a:lnTo>
                    <a:pt x="188" y="102"/>
                  </a:lnTo>
                  <a:lnTo>
                    <a:pt x="182" y="102"/>
                  </a:lnTo>
                  <a:lnTo>
                    <a:pt x="175" y="102"/>
                  </a:lnTo>
                  <a:lnTo>
                    <a:pt x="169" y="102"/>
                  </a:lnTo>
                  <a:lnTo>
                    <a:pt x="163" y="102"/>
                  </a:lnTo>
                  <a:lnTo>
                    <a:pt x="156" y="102"/>
                  </a:lnTo>
                  <a:lnTo>
                    <a:pt x="149" y="109"/>
                  </a:lnTo>
                  <a:lnTo>
                    <a:pt x="149" y="116"/>
                  </a:lnTo>
                  <a:lnTo>
                    <a:pt x="143" y="116"/>
                  </a:lnTo>
                  <a:lnTo>
                    <a:pt x="136" y="116"/>
                  </a:lnTo>
                  <a:lnTo>
                    <a:pt x="136" y="109"/>
                  </a:lnTo>
                  <a:lnTo>
                    <a:pt x="130" y="109"/>
                  </a:lnTo>
                  <a:lnTo>
                    <a:pt x="124" y="102"/>
                  </a:lnTo>
                  <a:lnTo>
                    <a:pt x="124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10" y="102"/>
                  </a:lnTo>
                  <a:lnTo>
                    <a:pt x="104" y="95"/>
                  </a:lnTo>
                  <a:lnTo>
                    <a:pt x="104" y="87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04" y="80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85" y="73"/>
                  </a:lnTo>
                  <a:lnTo>
                    <a:pt x="78" y="65"/>
                  </a:lnTo>
                  <a:lnTo>
                    <a:pt x="85" y="59"/>
                  </a:lnTo>
                  <a:lnTo>
                    <a:pt x="78" y="59"/>
                  </a:lnTo>
                  <a:lnTo>
                    <a:pt x="71" y="51"/>
                  </a:lnTo>
                  <a:lnTo>
                    <a:pt x="71" y="59"/>
                  </a:lnTo>
                  <a:lnTo>
                    <a:pt x="65" y="65"/>
                  </a:lnTo>
                  <a:lnTo>
                    <a:pt x="65" y="73"/>
                  </a:lnTo>
                  <a:lnTo>
                    <a:pt x="58" y="80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9" y="95"/>
                  </a:lnTo>
                  <a:lnTo>
                    <a:pt x="33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9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4" y="65"/>
                  </a:lnTo>
                  <a:lnTo>
                    <a:pt x="7" y="65"/>
                  </a:lnTo>
                  <a:lnTo>
                    <a:pt x="7" y="59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19" y="21"/>
                  </a:lnTo>
                  <a:lnTo>
                    <a:pt x="26" y="21"/>
                  </a:lnTo>
                  <a:lnTo>
                    <a:pt x="33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53" y="21"/>
                  </a:lnTo>
                  <a:lnTo>
                    <a:pt x="53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1" y="21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04" y="7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6" y="7"/>
                  </a:lnTo>
                  <a:lnTo>
                    <a:pt x="143" y="7"/>
                  </a:lnTo>
                  <a:lnTo>
                    <a:pt x="149" y="7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56" y="21"/>
                  </a:lnTo>
                  <a:lnTo>
                    <a:pt x="163" y="21"/>
                  </a:lnTo>
                  <a:lnTo>
                    <a:pt x="163" y="15"/>
                  </a:lnTo>
                  <a:lnTo>
                    <a:pt x="169" y="15"/>
                  </a:lnTo>
                  <a:lnTo>
                    <a:pt x="175" y="7"/>
                  </a:lnTo>
                  <a:lnTo>
                    <a:pt x="182" y="7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3" name="Freeform 391"/>
            <p:cNvSpPr>
              <a:spLocks/>
            </p:cNvSpPr>
            <p:nvPr/>
          </p:nvSpPr>
          <p:spPr bwMode="auto">
            <a:xfrm>
              <a:off x="857250" y="3395663"/>
              <a:ext cx="354013" cy="204787"/>
            </a:xfrm>
            <a:custGeom>
              <a:avLst/>
              <a:gdLst>
                <a:gd name="T0" fmla="*/ 2147483647 w 220"/>
                <a:gd name="T1" fmla="*/ 2147483647 h 116"/>
                <a:gd name="T2" fmla="*/ 2147483647 w 220"/>
                <a:gd name="T3" fmla="*/ 2147483647 h 116"/>
                <a:gd name="T4" fmla="*/ 2147483647 w 220"/>
                <a:gd name="T5" fmla="*/ 2147483647 h 116"/>
                <a:gd name="T6" fmla="*/ 2147483647 w 220"/>
                <a:gd name="T7" fmla="*/ 2147483647 h 116"/>
                <a:gd name="T8" fmla="*/ 2147483647 w 220"/>
                <a:gd name="T9" fmla="*/ 2147483647 h 116"/>
                <a:gd name="T10" fmla="*/ 2147483647 w 220"/>
                <a:gd name="T11" fmla="*/ 2147483647 h 116"/>
                <a:gd name="T12" fmla="*/ 2147483647 w 220"/>
                <a:gd name="T13" fmla="*/ 2147483647 h 116"/>
                <a:gd name="T14" fmla="*/ 2147483647 w 220"/>
                <a:gd name="T15" fmla="*/ 2147483647 h 116"/>
                <a:gd name="T16" fmla="*/ 2147483647 w 220"/>
                <a:gd name="T17" fmla="*/ 2147483647 h 116"/>
                <a:gd name="T18" fmla="*/ 2147483647 w 220"/>
                <a:gd name="T19" fmla="*/ 2147483647 h 116"/>
                <a:gd name="T20" fmla="*/ 2147483647 w 220"/>
                <a:gd name="T21" fmla="*/ 2147483647 h 116"/>
                <a:gd name="T22" fmla="*/ 2147483647 w 220"/>
                <a:gd name="T23" fmla="*/ 2147483647 h 116"/>
                <a:gd name="T24" fmla="*/ 2147483647 w 220"/>
                <a:gd name="T25" fmla="*/ 2147483647 h 116"/>
                <a:gd name="T26" fmla="*/ 2147483647 w 220"/>
                <a:gd name="T27" fmla="*/ 2147483647 h 116"/>
                <a:gd name="T28" fmla="*/ 2147483647 w 220"/>
                <a:gd name="T29" fmla="*/ 2147483647 h 116"/>
                <a:gd name="T30" fmla="*/ 2147483647 w 220"/>
                <a:gd name="T31" fmla="*/ 2147483647 h 116"/>
                <a:gd name="T32" fmla="*/ 2147483647 w 220"/>
                <a:gd name="T33" fmla="*/ 2147483647 h 116"/>
                <a:gd name="T34" fmla="*/ 2147483647 w 220"/>
                <a:gd name="T35" fmla="*/ 2147483647 h 116"/>
                <a:gd name="T36" fmla="*/ 2147483647 w 220"/>
                <a:gd name="T37" fmla="*/ 2147483647 h 116"/>
                <a:gd name="T38" fmla="*/ 2147483647 w 220"/>
                <a:gd name="T39" fmla="*/ 2147483647 h 116"/>
                <a:gd name="T40" fmla="*/ 2147483647 w 220"/>
                <a:gd name="T41" fmla="*/ 2147483647 h 116"/>
                <a:gd name="T42" fmla="*/ 2147483647 w 220"/>
                <a:gd name="T43" fmla="*/ 2147483647 h 116"/>
                <a:gd name="T44" fmla="*/ 2147483647 w 220"/>
                <a:gd name="T45" fmla="*/ 2147483647 h 116"/>
                <a:gd name="T46" fmla="*/ 2147483647 w 220"/>
                <a:gd name="T47" fmla="*/ 2147483647 h 116"/>
                <a:gd name="T48" fmla="*/ 2147483647 w 220"/>
                <a:gd name="T49" fmla="*/ 2147483647 h 116"/>
                <a:gd name="T50" fmla="*/ 2147483647 w 220"/>
                <a:gd name="T51" fmla="*/ 2147483647 h 116"/>
                <a:gd name="T52" fmla="*/ 2147483647 w 220"/>
                <a:gd name="T53" fmla="*/ 2147483647 h 116"/>
                <a:gd name="T54" fmla="*/ 2147483647 w 220"/>
                <a:gd name="T55" fmla="*/ 2147483647 h 116"/>
                <a:gd name="T56" fmla="*/ 2147483647 w 220"/>
                <a:gd name="T57" fmla="*/ 2147483647 h 116"/>
                <a:gd name="T58" fmla="*/ 2147483647 w 220"/>
                <a:gd name="T59" fmla="*/ 2147483647 h 116"/>
                <a:gd name="T60" fmla="*/ 2147483647 w 220"/>
                <a:gd name="T61" fmla="*/ 2147483647 h 116"/>
                <a:gd name="T62" fmla="*/ 2147483647 w 220"/>
                <a:gd name="T63" fmla="*/ 2147483647 h 116"/>
                <a:gd name="T64" fmla="*/ 2147483647 w 220"/>
                <a:gd name="T65" fmla="*/ 2147483647 h 116"/>
                <a:gd name="T66" fmla="*/ 2147483647 w 220"/>
                <a:gd name="T67" fmla="*/ 2147483647 h 116"/>
                <a:gd name="T68" fmla="*/ 2147483647 w 220"/>
                <a:gd name="T69" fmla="*/ 2147483647 h 116"/>
                <a:gd name="T70" fmla="*/ 2147483647 w 220"/>
                <a:gd name="T71" fmla="*/ 2147483647 h 116"/>
                <a:gd name="T72" fmla="*/ 2147483647 w 220"/>
                <a:gd name="T73" fmla="*/ 2147483647 h 116"/>
                <a:gd name="T74" fmla="*/ 2147483647 w 220"/>
                <a:gd name="T75" fmla="*/ 2147483647 h 116"/>
                <a:gd name="T76" fmla="*/ 2147483647 w 220"/>
                <a:gd name="T77" fmla="*/ 2147483647 h 116"/>
                <a:gd name="T78" fmla="*/ 2147483647 w 220"/>
                <a:gd name="T79" fmla="*/ 2147483647 h 116"/>
                <a:gd name="T80" fmla="*/ 0 w 220"/>
                <a:gd name="T81" fmla="*/ 2147483647 h 116"/>
                <a:gd name="T82" fmla="*/ 0 w 220"/>
                <a:gd name="T83" fmla="*/ 2147483647 h 116"/>
                <a:gd name="T84" fmla="*/ 0 w 220"/>
                <a:gd name="T85" fmla="*/ 2147483647 h 116"/>
                <a:gd name="T86" fmla="*/ 2147483647 w 220"/>
                <a:gd name="T87" fmla="*/ 2147483647 h 116"/>
                <a:gd name="T88" fmla="*/ 2147483647 w 220"/>
                <a:gd name="T89" fmla="*/ 2147483647 h 116"/>
                <a:gd name="T90" fmla="*/ 2147483647 w 220"/>
                <a:gd name="T91" fmla="*/ 2147483647 h 116"/>
                <a:gd name="T92" fmla="*/ 2147483647 w 220"/>
                <a:gd name="T93" fmla="*/ 2147483647 h 116"/>
                <a:gd name="T94" fmla="*/ 2147483647 w 220"/>
                <a:gd name="T95" fmla="*/ 2147483647 h 116"/>
                <a:gd name="T96" fmla="*/ 2147483647 w 220"/>
                <a:gd name="T97" fmla="*/ 2147483647 h 116"/>
                <a:gd name="T98" fmla="*/ 2147483647 w 220"/>
                <a:gd name="T99" fmla="*/ 2147483647 h 116"/>
                <a:gd name="T100" fmla="*/ 2147483647 w 220"/>
                <a:gd name="T101" fmla="*/ 2147483647 h 116"/>
                <a:gd name="T102" fmla="*/ 2147483647 w 220"/>
                <a:gd name="T103" fmla="*/ 2147483647 h 116"/>
                <a:gd name="T104" fmla="*/ 2147483647 w 220"/>
                <a:gd name="T105" fmla="*/ 2147483647 h 116"/>
                <a:gd name="T106" fmla="*/ 2147483647 w 220"/>
                <a:gd name="T107" fmla="*/ 2147483647 h 116"/>
                <a:gd name="T108" fmla="*/ 2147483647 w 220"/>
                <a:gd name="T109" fmla="*/ 2147483647 h 116"/>
                <a:gd name="T110" fmla="*/ 2147483647 w 220"/>
                <a:gd name="T111" fmla="*/ 2147483647 h 116"/>
                <a:gd name="T112" fmla="*/ 2147483647 w 220"/>
                <a:gd name="T113" fmla="*/ 2147483647 h 116"/>
                <a:gd name="T114" fmla="*/ 2147483647 w 220"/>
                <a:gd name="T115" fmla="*/ 2147483647 h 116"/>
                <a:gd name="T116" fmla="*/ 2147483647 w 220"/>
                <a:gd name="T117" fmla="*/ 2147483647 h 116"/>
                <a:gd name="T118" fmla="*/ 2147483647 w 220"/>
                <a:gd name="T119" fmla="*/ 2147483647 h 116"/>
                <a:gd name="T120" fmla="*/ 2147483647 w 220"/>
                <a:gd name="T121" fmla="*/ 0 h 116"/>
                <a:gd name="T122" fmla="*/ 2147483647 w 220"/>
                <a:gd name="T123" fmla="*/ 0 h 116"/>
                <a:gd name="T124" fmla="*/ 2147483647 w 220"/>
                <a:gd name="T125" fmla="*/ 0 h 11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0"/>
                <a:gd name="T190" fmla="*/ 0 h 116"/>
                <a:gd name="T191" fmla="*/ 220 w 220"/>
                <a:gd name="T192" fmla="*/ 116 h 11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0" h="116">
                  <a:moveTo>
                    <a:pt x="214" y="0"/>
                  </a:moveTo>
                  <a:lnTo>
                    <a:pt x="214" y="0"/>
                  </a:lnTo>
                  <a:lnTo>
                    <a:pt x="214" y="7"/>
                  </a:lnTo>
                  <a:lnTo>
                    <a:pt x="220" y="7"/>
                  </a:lnTo>
                  <a:lnTo>
                    <a:pt x="220" y="15"/>
                  </a:lnTo>
                  <a:lnTo>
                    <a:pt x="214" y="15"/>
                  </a:lnTo>
                  <a:lnTo>
                    <a:pt x="208" y="15"/>
                  </a:lnTo>
                  <a:lnTo>
                    <a:pt x="208" y="21"/>
                  </a:lnTo>
                  <a:lnTo>
                    <a:pt x="201" y="21"/>
                  </a:lnTo>
                  <a:lnTo>
                    <a:pt x="195" y="15"/>
                  </a:lnTo>
                  <a:lnTo>
                    <a:pt x="195" y="21"/>
                  </a:lnTo>
                  <a:lnTo>
                    <a:pt x="188" y="21"/>
                  </a:lnTo>
                  <a:lnTo>
                    <a:pt x="195" y="21"/>
                  </a:lnTo>
                  <a:lnTo>
                    <a:pt x="195" y="29"/>
                  </a:lnTo>
                  <a:lnTo>
                    <a:pt x="201" y="29"/>
                  </a:lnTo>
                  <a:lnTo>
                    <a:pt x="201" y="37"/>
                  </a:lnTo>
                  <a:lnTo>
                    <a:pt x="201" y="43"/>
                  </a:lnTo>
                  <a:lnTo>
                    <a:pt x="208" y="43"/>
                  </a:lnTo>
                  <a:lnTo>
                    <a:pt x="214" y="43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0" y="59"/>
                  </a:lnTo>
                  <a:lnTo>
                    <a:pt x="220" y="65"/>
                  </a:lnTo>
                  <a:lnTo>
                    <a:pt x="220" y="73"/>
                  </a:lnTo>
                  <a:lnTo>
                    <a:pt x="214" y="73"/>
                  </a:lnTo>
                  <a:lnTo>
                    <a:pt x="214" y="80"/>
                  </a:lnTo>
                  <a:lnTo>
                    <a:pt x="214" y="87"/>
                  </a:lnTo>
                  <a:lnTo>
                    <a:pt x="214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195" y="95"/>
                  </a:lnTo>
                  <a:lnTo>
                    <a:pt x="195" y="102"/>
                  </a:lnTo>
                  <a:lnTo>
                    <a:pt x="188" y="102"/>
                  </a:lnTo>
                  <a:lnTo>
                    <a:pt x="182" y="102"/>
                  </a:lnTo>
                  <a:lnTo>
                    <a:pt x="175" y="102"/>
                  </a:lnTo>
                  <a:lnTo>
                    <a:pt x="169" y="102"/>
                  </a:lnTo>
                  <a:lnTo>
                    <a:pt x="163" y="102"/>
                  </a:lnTo>
                  <a:lnTo>
                    <a:pt x="156" y="102"/>
                  </a:lnTo>
                  <a:lnTo>
                    <a:pt x="149" y="109"/>
                  </a:lnTo>
                  <a:lnTo>
                    <a:pt x="149" y="116"/>
                  </a:lnTo>
                  <a:lnTo>
                    <a:pt x="143" y="116"/>
                  </a:lnTo>
                  <a:lnTo>
                    <a:pt x="136" y="116"/>
                  </a:lnTo>
                  <a:lnTo>
                    <a:pt x="136" y="109"/>
                  </a:lnTo>
                  <a:lnTo>
                    <a:pt x="130" y="109"/>
                  </a:lnTo>
                  <a:lnTo>
                    <a:pt x="124" y="102"/>
                  </a:lnTo>
                  <a:lnTo>
                    <a:pt x="124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10" y="102"/>
                  </a:lnTo>
                  <a:lnTo>
                    <a:pt x="104" y="95"/>
                  </a:lnTo>
                  <a:lnTo>
                    <a:pt x="104" y="87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04" y="80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85" y="73"/>
                  </a:lnTo>
                  <a:lnTo>
                    <a:pt x="78" y="65"/>
                  </a:lnTo>
                  <a:lnTo>
                    <a:pt x="85" y="59"/>
                  </a:lnTo>
                  <a:lnTo>
                    <a:pt x="78" y="59"/>
                  </a:lnTo>
                  <a:lnTo>
                    <a:pt x="71" y="51"/>
                  </a:lnTo>
                  <a:lnTo>
                    <a:pt x="71" y="59"/>
                  </a:lnTo>
                  <a:lnTo>
                    <a:pt x="65" y="65"/>
                  </a:lnTo>
                  <a:lnTo>
                    <a:pt x="65" y="73"/>
                  </a:lnTo>
                  <a:lnTo>
                    <a:pt x="58" y="80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9" y="95"/>
                  </a:lnTo>
                  <a:lnTo>
                    <a:pt x="33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9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4" y="65"/>
                  </a:lnTo>
                  <a:lnTo>
                    <a:pt x="7" y="65"/>
                  </a:lnTo>
                  <a:lnTo>
                    <a:pt x="7" y="59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19" y="21"/>
                  </a:lnTo>
                  <a:lnTo>
                    <a:pt x="26" y="21"/>
                  </a:lnTo>
                  <a:lnTo>
                    <a:pt x="33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53" y="21"/>
                  </a:lnTo>
                  <a:lnTo>
                    <a:pt x="53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1" y="21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04" y="7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6" y="7"/>
                  </a:lnTo>
                  <a:lnTo>
                    <a:pt x="143" y="7"/>
                  </a:lnTo>
                  <a:lnTo>
                    <a:pt x="149" y="7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56" y="21"/>
                  </a:lnTo>
                  <a:lnTo>
                    <a:pt x="163" y="21"/>
                  </a:lnTo>
                  <a:lnTo>
                    <a:pt x="163" y="15"/>
                  </a:lnTo>
                  <a:lnTo>
                    <a:pt x="169" y="15"/>
                  </a:lnTo>
                  <a:lnTo>
                    <a:pt x="175" y="7"/>
                  </a:lnTo>
                  <a:lnTo>
                    <a:pt x="182" y="7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1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4" name="Freeform 392"/>
            <p:cNvSpPr>
              <a:spLocks/>
            </p:cNvSpPr>
            <p:nvPr/>
          </p:nvSpPr>
          <p:spPr bwMode="auto">
            <a:xfrm>
              <a:off x="773113" y="3486150"/>
              <a:ext cx="314325" cy="322263"/>
            </a:xfrm>
            <a:custGeom>
              <a:avLst/>
              <a:gdLst>
                <a:gd name="T0" fmla="*/ 2147483647 w 195"/>
                <a:gd name="T1" fmla="*/ 2147483647 h 182"/>
                <a:gd name="T2" fmla="*/ 2147483647 w 195"/>
                <a:gd name="T3" fmla="*/ 2147483647 h 182"/>
                <a:gd name="T4" fmla="*/ 2147483647 w 195"/>
                <a:gd name="T5" fmla="*/ 2147483647 h 182"/>
                <a:gd name="T6" fmla="*/ 2147483647 w 195"/>
                <a:gd name="T7" fmla="*/ 2147483647 h 182"/>
                <a:gd name="T8" fmla="*/ 2147483647 w 195"/>
                <a:gd name="T9" fmla="*/ 2147483647 h 182"/>
                <a:gd name="T10" fmla="*/ 2147483647 w 195"/>
                <a:gd name="T11" fmla="*/ 0 h 182"/>
                <a:gd name="T12" fmla="*/ 2147483647 w 195"/>
                <a:gd name="T13" fmla="*/ 2147483647 h 182"/>
                <a:gd name="T14" fmla="*/ 2147483647 w 195"/>
                <a:gd name="T15" fmla="*/ 2147483647 h 182"/>
                <a:gd name="T16" fmla="*/ 2147483647 w 195"/>
                <a:gd name="T17" fmla="*/ 2147483647 h 182"/>
                <a:gd name="T18" fmla="*/ 2147483647 w 195"/>
                <a:gd name="T19" fmla="*/ 2147483647 h 182"/>
                <a:gd name="T20" fmla="*/ 2147483647 w 195"/>
                <a:gd name="T21" fmla="*/ 2147483647 h 182"/>
                <a:gd name="T22" fmla="*/ 2147483647 w 195"/>
                <a:gd name="T23" fmla="*/ 2147483647 h 182"/>
                <a:gd name="T24" fmla="*/ 2147483647 w 195"/>
                <a:gd name="T25" fmla="*/ 2147483647 h 182"/>
                <a:gd name="T26" fmla="*/ 2147483647 w 195"/>
                <a:gd name="T27" fmla="*/ 2147483647 h 182"/>
                <a:gd name="T28" fmla="*/ 2147483647 w 195"/>
                <a:gd name="T29" fmla="*/ 2147483647 h 182"/>
                <a:gd name="T30" fmla="*/ 2147483647 w 195"/>
                <a:gd name="T31" fmla="*/ 2147483647 h 182"/>
                <a:gd name="T32" fmla="*/ 2147483647 w 195"/>
                <a:gd name="T33" fmla="*/ 2147483647 h 182"/>
                <a:gd name="T34" fmla="*/ 2147483647 w 195"/>
                <a:gd name="T35" fmla="*/ 2147483647 h 182"/>
                <a:gd name="T36" fmla="*/ 2147483647 w 195"/>
                <a:gd name="T37" fmla="*/ 2147483647 h 182"/>
                <a:gd name="T38" fmla="*/ 2147483647 w 195"/>
                <a:gd name="T39" fmla="*/ 2147483647 h 182"/>
                <a:gd name="T40" fmla="*/ 2147483647 w 195"/>
                <a:gd name="T41" fmla="*/ 2147483647 h 182"/>
                <a:gd name="T42" fmla="*/ 2147483647 w 195"/>
                <a:gd name="T43" fmla="*/ 2147483647 h 182"/>
                <a:gd name="T44" fmla="*/ 2147483647 w 195"/>
                <a:gd name="T45" fmla="*/ 2147483647 h 182"/>
                <a:gd name="T46" fmla="*/ 2147483647 w 195"/>
                <a:gd name="T47" fmla="*/ 2147483647 h 182"/>
                <a:gd name="T48" fmla="*/ 2147483647 w 195"/>
                <a:gd name="T49" fmla="*/ 2147483647 h 182"/>
                <a:gd name="T50" fmla="*/ 2147483647 w 195"/>
                <a:gd name="T51" fmla="*/ 2147483647 h 182"/>
                <a:gd name="T52" fmla="*/ 2147483647 w 195"/>
                <a:gd name="T53" fmla="*/ 2147483647 h 182"/>
                <a:gd name="T54" fmla="*/ 2147483647 w 195"/>
                <a:gd name="T55" fmla="*/ 2147483647 h 182"/>
                <a:gd name="T56" fmla="*/ 2147483647 w 195"/>
                <a:gd name="T57" fmla="*/ 2147483647 h 182"/>
                <a:gd name="T58" fmla="*/ 2147483647 w 195"/>
                <a:gd name="T59" fmla="*/ 2147483647 h 182"/>
                <a:gd name="T60" fmla="*/ 2147483647 w 195"/>
                <a:gd name="T61" fmla="*/ 2147483647 h 182"/>
                <a:gd name="T62" fmla="*/ 2147483647 w 195"/>
                <a:gd name="T63" fmla="*/ 2147483647 h 182"/>
                <a:gd name="T64" fmla="*/ 2147483647 w 195"/>
                <a:gd name="T65" fmla="*/ 2147483647 h 182"/>
                <a:gd name="T66" fmla="*/ 2147483647 w 195"/>
                <a:gd name="T67" fmla="*/ 2147483647 h 182"/>
                <a:gd name="T68" fmla="*/ 2147483647 w 195"/>
                <a:gd name="T69" fmla="*/ 2147483647 h 182"/>
                <a:gd name="T70" fmla="*/ 2147483647 w 195"/>
                <a:gd name="T71" fmla="*/ 2147483647 h 182"/>
                <a:gd name="T72" fmla="*/ 2147483647 w 195"/>
                <a:gd name="T73" fmla="*/ 2147483647 h 182"/>
                <a:gd name="T74" fmla="*/ 2147483647 w 195"/>
                <a:gd name="T75" fmla="*/ 2147483647 h 182"/>
                <a:gd name="T76" fmla="*/ 2147483647 w 195"/>
                <a:gd name="T77" fmla="*/ 2147483647 h 182"/>
                <a:gd name="T78" fmla="*/ 2147483647 w 195"/>
                <a:gd name="T79" fmla="*/ 2147483647 h 182"/>
                <a:gd name="T80" fmla="*/ 2147483647 w 195"/>
                <a:gd name="T81" fmla="*/ 2147483647 h 182"/>
                <a:gd name="T82" fmla="*/ 2147483647 w 195"/>
                <a:gd name="T83" fmla="*/ 2147483647 h 182"/>
                <a:gd name="T84" fmla="*/ 2147483647 w 195"/>
                <a:gd name="T85" fmla="*/ 2147483647 h 182"/>
                <a:gd name="T86" fmla="*/ 2147483647 w 195"/>
                <a:gd name="T87" fmla="*/ 2147483647 h 182"/>
                <a:gd name="T88" fmla="*/ 2147483647 w 195"/>
                <a:gd name="T89" fmla="*/ 2147483647 h 182"/>
                <a:gd name="T90" fmla="*/ 2147483647 w 195"/>
                <a:gd name="T91" fmla="*/ 2147483647 h 182"/>
                <a:gd name="T92" fmla="*/ 0 w 195"/>
                <a:gd name="T93" fmla="*/ 2147483647 h 182"/>
                <a:gd name="T94" fmla="*/ 2147483647 w 195"/>
                <a:gd name="T95" fmla="*/ 2147483647 h 182"/>
                <a:gd name="T96" fmla="*/ 0 w 195"/>
                <a:gd name="T97" fmla="*/ 2147483647 h 182"/>
                <a:gd name="T98" fmla="*/ 2147483647 w 195"/>
                <a:gd name="T99" fmla="*/ 2147483647 h 182"/>
                <a:gd name="T100" fmla="*/ 2147483647 w 195"/>
                <a:gd name="T101" fmla="*/ 2147483647 h 182"/>
                <a:gd name="T102" fmla="*/ 2147483647 w 195"/>
                <a:gd name="T103" fmla="*/ 2147483647 h 182"/>
                <a:gd name="T104" fmla="*/ 2147483647 w 195"/>
                <a:gd name="T105" fmla="*/ 2147483647 h 182"/>
                <a:gd name="T106" fmla="*/ 2147483647 w 195"/>
                <a:gd name="T107" fmla="*/ 2147483647 h 182"/>
                <a:gd name="T108" fmla="*/ 2147483647 w 195"/>
                <a:gd name="T109" fmla="*/ 2147483647 h 182"/>
                <a:gd name="T110" fmla="*/ 2147483647 w 195"/>
                <a:gd name="T111" fmla="*/ 2147483647 h 182"/>
                <a:gd name="T112" fmla="*/ 2147483647 w 195"/>
                <a:gd name="T113" fmla="*/ 2147483647 h 182"/>
                <a:gd name="T114" fmla="*/ 2147483647 w 195"/>
                <a:gd name="T115" fmla="*/ 2147483647 h 182"/>
                <a:gd name="T116" fmla="*/ 2147483647 w 195"/>
                <a:gd name="T117" fmla="*/ 2147483647 h 182"/>
                <a:gd name="T118" fmla="*/ 2147483647 w 195"/>
                <a:gd name="T119" fmla="*/ 2147483647 h 182"/>
                <a:gd name="T120" fmla="*/ 2147483647 w 195"/>
                <a:gd name="T121" fmla="*/ 2147483647 h 1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5"/>
                <a:gd name="T184" fmla="*/ 0 h 182"/>
                <a:gd name="T185" fmla="*/ 195 w 195"/>
                <a:gd name="T186" fmla="*/ 182 h 1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5" h="182">
                  <a:moveTo>
                    <a:pt x="71" y="44"/>
                  </a:moveTo>
                  <a:lnTo>
                    <a:pt x="78" y="44"/>
                  </a:lnTo>
                  <a:lnTo>
                    <a:pt x="85" y="44"/>
                  </a:lnTo>
                  <a:lnTo>
                    <a:pt x="91" y="44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0" y="29"/>
                  </a:lnTo>
                  <a:lnTo>
                    <a:pt x="117" y="22"/>
                  </a:lnTo>
                  <a:lnTo>
                    <a:pt x="117" y="14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30" y="8"/>
                  </a:lnTo>
                  <a:lnTo>
                    <a:pt x="137" y="8"/>
                  </a:lnTo>
                  <a:lnTo>
                    <a:pt x="130" y="14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9"/>
                  </a:lnTo>
                  <a:lnTo>
                    <a:pt x="162" y="29"/>
                  </a:lnTo>
                  <a:lnTo>
                    <a:pt x="156" y="29"/>
                  </a:lnTo>
                  <a:lnTo>
                    <a:pt x="156" y="36"/>
                  </a:lnTo>
                  <a:lnTo>
                    <a:pt x="156" y="44"/>
                  </a:lnTo>
                  <a:lnTo>
                    <a:pt x="162" y="51"/>
                  </a:lnTo>
                  <a:lnTo>
                    <a:pt x="162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51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88" y="65"/>
                  </a:lnTo>
                  <a:lnTo>
                    <a:pt x="195" y="65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1"/>
                  </a:lnTo>
                  <a:lnTo>
                    <a:pt x="176" y="101"/>
                  </a:lnTo>
                  <a:lnTo>
                    <a:pt x="169" y="109"/>
                  </a:lnTo>
                  <a:lnTo>
                    <a:pt x="169" y="101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09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37" y="109"/>
                  </a:lnTo>
                  <a:lnTo>
                    <a:pt x="137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7" y="123"/>
                  </a:lnTo>
                  <a:lnTo>
                    <a:pt x="110" y="123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1" y="123"/>
                  </a:lnTo>
                  <a:lnTo>
                    <a:pt x="85" y="123"/>
                  </a:lnTo>
                  <a:lnTo>
                    <a:pt x="85" y="131"/>
                  </a:lnTo>
                  <a:lnTo>
                    <a:pt x="78" y="131"/>
                  </a:lnTo>
                  <a:lnTo>
                    <a:pt x="78" y="139"/>
                  </a:lnTo>
                  <a:lnTo>
                    <a:pt x="78" y="145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8" y="167"/>
                  </a:lnTo>
                  <a:lnTo>
                    <a:pt x="71" y="167"/>
                  </a:lnTo>
                  <a:lnTo>
                    <a:pt x="71" y="175"/>
                  </a:lnTo>
                  <a:lnTo>
                    <a:pt x="71" y="182"/>
                  </a:lnTo>
                  <a:lnTo>
                    <a:pt x="66" y="182"/>
                  </a:lnTo>
                  <a:lnTo>
                    <a:pt x="59" y="182"/>
                  </a:lnTo>
                  <a:lnTo>
                    <a:pt x="59" y="175"/>
                  </a:lnTo>
                  <a:lnTo>
                    <a:pt x="59" y="167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46" y="145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2" y="131"/>
                  </a:lnTo>
                  <a:lnTo>
                    <a:pt x="27" y="123"/>
                  </a:lnTo>
                  <a:lnTo>
                    <a:pt x="27" y="117"/>
                  </a:lnTo>
                  <a:lnTo>
                    <a:pt x="27" y="109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7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0" y="95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7" y="87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9" y="80"/>
                  </a:lnTo>
                  <a:lnTo>
                    <a:pt x="39" y="87"/>
                  </a:lnTo>
                  <a:lnTo>
                    <a:pt x="46" y="87"/>
                  </a:lnTo>
                  <a:lnTo>
                    <a:pt x="46" y="80"/>
                  </a:lnTo>
                  <a:lnTo>
                    <a:pt x="52" y="80"/>
                  </a:lnTo>
                  <a:lnTo>
                    <a:pt x="52" y="73"/>
                  </a:lnTo>
                  <a:lnTo>
                    <a:pt x="52" y="65"/>
                  </a:lnTo>
                  <a:lnTo>
                    <a:pt x="59" y="65"/>
                  </a:lnTo>
                  <a:lnTo>
                    <a:pt x="59" y="58"/>
                  </a:lnTo>
                  <a:lnTo>
                    <a:pt x="66" y="58"/>
                  </a:lnTo>
                  <a:lnTo>
                    <a:pt x="71" y="58"/>
                  </a:lnTo>
                  <a:lnTo>
                    <a:pt x="71" y="51"/>
                  </a:lnTo>
                  <a:lnTo>
                    <a:pt x="71" y="4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5" name="Freeform 393"/>
            <p:cNvSpPr>
              <a:spLocks/>
            </p:cNvSpPr>
            <p:nvPr/>
          </p:nvSpPr>
          <p:spPr bwMode="auto">
            <a:xfrm>
              <a:off x="773113" y="3486150"/>
              <a:ext cx="314325" cy="322263"/>
            </a:xfrm>
            <a:custGeom>
              <a:avLst/>
              <a:gdLst>
                <a:gd name="T0" fmla="*/ 2147483647 w 195"/>
                <a:gd name="T1" fmla="*/ 2147483647 h 182"/>
                <a:gd name="T2" fmla="*/ 2147483647 w 195"/>
                <a:gd name="T3" fmla="*/ 2147483647 h 182"/>
                <a:gd name="T4" fmla="*/ 2147483647 w 195"/>
                <a:gd name="T5" fmla="*/ 2147483647 h 182"/>
                <a:gd name="T6" fmla="*/ 2147483647 w 195"/>
                <a:gd name="T7" fmla="*/ 2147483647 h 182"/>
                <a:gd name="T8" fmla="*/ 2147483647 w 195"/>
                <a:gd name="T9" fmla="*/ 2147483647 h 182"/>
                <a:gd name="T10" fmla="*/ 2147483647 w 195"/>
                <a:gd name="T11" fmla="*/ 2147483647 h 182"/>
                <a:gd name="T12" fmla="*/ 2147483647 w 195"/>
                <a:gd name="T13" fmla="*/ 2147483647 h 182"/>
                <a:gd name="T14" fmla="*/ 2147483647 w 195"/>
                <a:gd name="T15" fmla="*/ 2147483647 h 182"/>
                <a:gd name="T16" fmla="*/ 2147483647 w 195"/>
                <a:gd name="T17" fmla="*/ 2147483647 h 182"/>
                <a:gd name="T18" fmla="*/ 2147483647 w 195"/>
                <a:gd name="T19" fmla="*/ 2147483647 h 182"/>
                <a:gd name="T20" fmla="*/ 2147483647 w 195"/>
                <a:gd name="T21" fmla="*/ 2147483647 h 182"/>
                <a:gd name="T22" fmla="*/ 2147483647 w 195"/>
                <a:gd name="T23" fmla="*/ 2147483647 h 182"/>
                <a:gd name="T24" fmla="*/ 2147483647 w 195"/>
                <a:gd name="T25" fmla="*/ 2147483647 h 182"/>
                <a:gd name="T26" fmla="*/ 2147483647 w 195"/>
                <a:gd name="T27" fmla="*/ 2147483647 h 182"/>
                <a:gd name="T28" fmla="*/ 2147483647 w 195"/>
                <a:gd name="T29" fmla="*/ 2147483647 h 182"/>
                <a:gd name="T30" fmla="*/ 2147483647 w 195"/>
                <a:gd name="T31" fmla="*/ 2147483647 h 182"/>
                <a:gd name="T32" fmla="*/ 2147483647 w 195"/>
                <a:gd name="T33" fmla="*/ 2147483647 h 182"/>
                <a:gd name="T34" fmla="*/ 2147483647 w 195"/>
                <a:gd name="T35" fmla="*/ 2147483647 h 182"/>
                <a:gd name="T36" fmla="*/ 2147483647 w 195"/>
                <a:gd name="T37" fmla="*/ 2147483647 h 182"/>
                <a:gd name="T38" fmla="*/ 2147483647 w 195"/>
                <a:gd name="T39" fmla="*/ 2147483647 h 182"/>
                <a:gd name="T40" fmla="*/ 2147483647 w 195"/>
                <a:gd name="T41" fmla="*/ 2147483647 h 182"/>
                <a:gd name="T42" fmla="*/ 2147483647 w 195"/>
                <a:gd name="T43" fmla="*/ 2147483647 h 182"/>
                <a:gd name="T44" fmla="*/ 2147483647 w 195"/>
                <a:gd name="T45" fmla="*/ 2147483647 h 182"/>
                <a:gd name="T46" fmla="*/ 2147483647 w 195"/>
                <a:gd name="T47" fmla="*/ 2147483647 h 182"/>
                <a:gd name="T48" fmla="*/ 2147483647 w 195"/>
                <a:gd name="T49" fmla="*/ 2147483647 h 182"/>
                <a:gd name="T50" fmla="*/ 2147483647 w 195"/>
                <a:gd name="T51" fmla="*/ 2147483647 h 182"/>
                <a:gd name="T52" fmla="*/ 2147483647 w 195"/>
                <a:gd name="T53" fmla="*/ 2147483647 h 182"/>
                <a:gd name="T54" fmla="*/ 2147483647 w 195"/>
                <a:gd name="T55" fmla="*/ 2147483647 h 182"/>
                <a:gd name="T56" fmla="*/ 2147483647 w 195"/>
                <a:gd name="T57" fmla="*/ 2147483647 h 182"/>
                <a:gd name="T58" fmla="*/ 2147483647 w 195"/>
                <a:gd name="T59" fmla="*/ 2147483647 h 182"/>
                <a:gd name="T60" fmla="*/ 2147483647 w 195"/>
                <a:gd name="T61" fmla="*/ 2147483647 h 182"/>
                <a:gd name="T62" fmla="*/ 2147483647 w 195"/>
                <a:gd name="T63" fmla="*/ 2147483647 h 182"/>
                <a:gd name="T64" fmla="*/ 2147483647 w 195"/>
                <a:gd name="T65" fmla="*/ 2147483647 h 182"/>
                <a:gd name="T66" fmla="*/ 2147483647 w 195"/>
                <a:gd name="T67" fmla="*/ 2147483647 h 182"/>
                <a:gd name="T68" fmla="*/ 2147483647 w 195"/>
                <a:gd name="T69" fmla="*/ 2147483647 h 182"/>
                <a:gd name="T70" fmla="*/ 2147483647 w 195"/>
                <a:gd name="T71" fmla="*/ 2147483647 h 182"/>
                <a:gd name="T72" fmla="*/ 2147483647 w 195"/>
                <a:gd name="T73" fmla="*/ 2147483647 h 182"/>
                <a:gd name="T74" fmla="*/ 2147483647 w 195"/>
                <a:gd name="T75" fmla="*/ 2147483647 h 182"/>
                <a:gd name="T76" fmla="*/ 2147483647 w 195"/>
                <a:gd name="T77" fmla="*/ 2147483647 h 182"/>
                <a:gd name="T78" fmla="*/ 2147483647 w 195"/>
                <a:gd name="T79" fmla="*/ 2147483647 h 182"/>
                <a:gd name="T80" fmla="*/ 2147483647 w 195"/>
                <a:gd name="T81" fmla="*/ 2147483647 h 182"/>
                <a:gd name="T82" fmla="*/ 2147483647 w 195"/>
                <a:gd name="T83" fmla="*/ 2147483647 h 182"/>
                <a:gd name="T84" fmla="*/ 2147483647 w 195"/>
                <a:gd name="T85" fmla="*/ 2147483647 h 182"/>
                <a:gd name="T86" fmla="*/ 2147483647 w 195"/>
                <a:gd name="T87" fmla="*/ 2147483647 h 182"/>
                <a:gd name="T88" fmla="*/ 2147483647 w 195"/>
                <a:gd name="T89" fmla="*/ 2147483647 h 182"/>
                <a:gd name="T90" fmla="*/ 2147483647 w 195"/>
                <a:gd name="T91" fmla="*/ 2147483647 h 182"/>
                <a:gd name="T92" fmla="*/ 0 w 195"/>
                <a:gd name="T93" fmla="*/ 2147483647 h 182"/>
                <a:gd name="T94" fmla="*/ 2147483647 w 195"/>
                <a:gd name="T95" fmla="*/ 2147483647 h 182"/>
                <a:gd name="T96" fmla="*/ 2147483647 w 195"/>
                <a:gd name="T97" fmla="*/ 2147483647 h 182"/>
                <a:gd name="T98" fmla="*/ 2147483647 w 195"/>
                <a:gd name="T99" fmla="*/ 2147483647 h 182"/>
                <a:gd name="T100" fmla="*/ 2147483647 w 195"/>
                <a:gd name="T101" fmla="*/ 2147483647 h 182"/>
                <a:gd name="T102" fmla="*/ 2147483647 w 195"/>
                <a:gd name="T103" fmla="*/ 2147483647 h 182"/>
                <a:gd name="T104" fmla="*/ 2147483647 w 195"/>
                <a:gd name="T105" fmla="*/ 2147483647 h 182"/>
                <a:gd name="T106" fmla="*/ 2147483647 w 195"/>
                <a:gd name="T107" fmla="*/ 2147483647 h 182"/>
                <a:gd name="T108" fmla="*/ 2147483647 w 195"/>
                <a:gd name="T109" fmla="*/ 2147483647 h 182"/>
                <a:gd name="T110" fmla="*/ 2147483647 w 195"/>
                <a:gd name="T111" fmla="*/ 2147483647 h 182"/>
                <a:gd name="T112" fmla="*/ 2147483647 w 195"/>
                <a:gd name="T113" fmla="*/ 2147483647 h 182"/>
                <a:gd name="T114" fmla="*/ 2147483647 w 195"/>
                <a:gd name="T115" fmla="*/ 2147483647 h 1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5"/>
                <a:gd name="T175" fmla="*/ 0 h 182"/>
                <a:gd name="T176" fmla="*/ 195 w 195"/>
                <a:gd name="T177" fmla="*/ 182 h 18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5" h="182">
                  <a:moveTo>
                    <a:pt x="71" y="44"/>
                  </a:moveTo>
                  <a:lnTo>
                    <a:pt x="71" y="44"/>
                  </a:lnTo>
                  <a:lnTo>
                    <a:pt x="78" y="44"/>
                  </a:lnTo>
                  <a:lnTo>
                    <a:pt x="85" y="44"/>
                  </a:lnTo>
                  <a:lnTo>
                    <a:pt x="91" y="44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0" y="29"/>
                  </a:lnTo>
                  <a:lnTo>
                    <a:pt x="117" y="22"/>
                  </a:lnTo>
                  <a:lnTo>
                    <a:pt x="117" y="14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30" y="8"/>
                  </a:lnTo>
                  <a:lnTo>
                    <a:pt x="137" y="8"/>
                  </a:lnTo>
                  <a:lnTo>
                    <a:pt x="130" y="14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9"/>
                  </a:lnTo>
                  <a:lnTo>
                    <a:pt x="162" y="29"/>
                  </a:lnTo>
                  <a:lnTo>
                    <a:pt x="156" y="29"/>
                  </a:lnTo>
                  <a:lnTo>
                    <a:pt x="156" y="36"/>
                  </a:lnTo>
                  <a:lnTo>
                    <a:pt x="156" y="44"/>
                  </a:lnTo>
                  <a:lnTo>
                    <a:pt x="162" y="51"/>
                  </a:lnTo>
                  <a:lnTo>
                    <a:pt x="162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51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88" y="65"/>
                  </a:lnTo>
                  <a:lnTo>
                    <a:pt x="195" y="65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1"/>
                  </a:lnTo>
                  <a:lnTo>
                    <a:pt x="176" y="101"/>
                  </a:lnTo>
                  <a:lnTo>
                    <a:pt x="169" y="109"/>
                  </a:lnTo>
                  <a:lnTo>
                    <a:pt x="169" y="101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09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37" y="109"/>
                  </a:lnTo>
                  <a:lnTo>
                    <a:pt x="137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7" y="123"/>
                  </a:lnTo>
                  <a:lnTo>
                    <a:pt x="110" y="123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1" y="123"/>
                  </a:lnTo>
                  <a:lnTo>
                    <a:pt x="85" y="123"/>
                  </a:lnTo>
                  <a:lnTo>
                    <a:pt x="85" y="131"/>
                  </a:lnTo>
                  <a:lnTo>
                    <a:pt x="78" y="131"/>
                  </a:lnTo>
                  <a:lnTo>
                    <a:pt x="78" y="139"/>
                  </a:lnTo>
                  <a:lnTo>
                    <a:pt x="78" y="145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8" y="167"/>
                  </a:lnTo>
                  <a:lnTo>
                    <a:pt x="71" y="167"/>
                  </a:lnTo>
                  <a:lnTo>
                    <a:pt x="71" y="175"/>
                  </a:lnTo>
                  <a:lnTo>
                    <a:pt x="71" y="182"/>
                  </a:lnTo>
                  <a:lnTo>
                    <a:pt x="66" y="182"/>
                  </a:lnTo>
                  <a:lnTo>
                    <a:pt x="59" y="182"/>
                  </a:lnTo>
                  <a:lnTo>
                    <a:pt x="59" y="175"/>
                  </a:lnTo>
                  <a:lnTo>
                    <a:pt x="59" y="167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46" y="145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2" y="131"/>
                  </a:lnTo>
                  <a:lnTo>
                    <a:pt x="27" y="123"/>
                  </a:lnTo>
                  <a:lnTo>
                    <a:pt x="27" y="117"/>
                  </a:lnTo>
                  <a:lnTo>
                    <a:pt x="27" y="109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7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0" y="95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7" y="87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9" y="80"/>
                  </a:lnTo>
                  <a:lnTo>
                    <a:pt x="39" y="87"/>
                  </a:lnTo>
                  <a:lnTo>
                    <a:pt x="46" y="87"/>
                  </a:lnTo>
                  <a:lnTo>
                    <a:pt x="46" y="80"/>
                  </a:lnTo>
                  <a:lnTo>
                    <a:pt x="52" y="80"/>
                  </a:lnTo>
                  <a:lnTo>
                    <a:pt x="52" y="73"/>
                  </a:lnTo>
                  <a:lnTo>
                    <a:pt x="52" y="65"/>
                  </a:lnTo>
                  <a:lnTo>
                    <a:pt x="59" y="65"/>
                  </a:lnTo>
                  <a:lnTo>
                    <a:pt x="59" y="58"/>
                  </a:lnTo>
                  <a:lnTo>
                    <a:pt x="66" y="58"/>
                  </a:lnTo>
                  <a:lnTo>
                    <a:pt x="71" y="58"/>
                  </a:lnTo>
                  <a:lnTo>
                    <a:pt x="71" y="51"/>
                  </a:lnTo>
                  <a:lnTo>
                    <a:pt x="71" y="4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6" name="Freeform 394"/>
            <p:cNvSpPr>
              <a:spLocks noEditPoints="1"/>
            </p:cNvSpPr>
            <p:nvPr/>
          </p:nvSpPr>
          <p:spPr bwMode="auto">
            <a:xfrm>
              <a:off x="1336675" y="3589338"/>
              <a:ext cx="241300" cy="322262"/>
            </a:xfrm>
            <a:custGeom>
              <a:avLst/>
              <a:gdLst>
                <a:gd name="T0" fmla="*/ 2147483647 w 150"/>
                <a:gd name="T1" fmla="*/ 2147483647 h 182"/>
                <a:gd name="T2" fmla="*/ 2147483647 w 150"/>
                <a:gd name="T3" fmla="*/ 2147483647 h 182"/>
                <a:gd name="T4" fmla="*/ 2147483647 w 150"/>
                <a:gd name="T5" fmla="*/ 2147483647 h 182"/>
                <a:gd name="T6" fmla="*/ 2147483647 w 150"/>
                <a:gd name="T7" fmla="*/ 2147483647 h 182"/>
                <a:gd name="T8" fmla="*/ 2147483647 w 150"/>
                <a:gd name="T9" fmla="*/ 2147483647 h 182"/>
                <a:gd name="T10" fmla="*/ 2147483647 w 150"/>
                <a:gd name="T11" fmla="*/ 2147483647 h 182"/>
                <a:gd name="T12" fmla="*/ 2147483647 w 150"/>
                <a:gd name="T13" fmla="*/ 2147483647 h 182"/>
                <a:gd name="T14" fmla="*/ 2147483647 w 150"/>
                <a:gd name="T15" fmla="*/ 0 h 182"/>
                <a:gd name="T16" fmla="*/ 2147483647 w 150"/>
                <a:gd name="T17" fmla="*/ 2147483647 h 182"/>
                <a:gd name="T18" fmla="*/ 2147483647 w 150"/>
                <a:gd name="T19" fmla="*/ 2147483647 h 182"/>
                <a:gd name="T20" fmla="*/ 2147483647 w 150"/>
                <a:gd name="T21" fmla="*/ 2147483647 h 182"/>
                <a:gd name="T22" fmla="*/ 2147483647 w 150"/>
                <a:gd name="T23" fmla="*/ 2147483647 h 182"/>
                <a:gd name="T24" fmla="*/ 2147483647 w 150"/>
                <a:gd name="T25" fmla="*/ 2147483647 h 182"/>
                <a:gd name="T26" fmla="*/ 2147483647 w 150"/>
                <a:gd name="T27" fmla="*/ 2147483647 h 182"/>
                <a:gd name="T28" fmla="*/ 2147483647 w 150"/>
                <a:gd name="T29" fmla="*/ 2147483647 h 182"/>
                <a:gd name="T30" fmla="*/ 2147483647 w 150"/>
                <a:gd name="T31" fmla="*/ 2147483647 h 182"/>
                <a:gd name="T32" fmla="*/ 2147483647 w 150"/>
                <a:gd name="T33" fmla="*/ 2147483647 h 182"/>
                <a:gd name="T34" fmla="*/ 2147483647 w 150"/>
                <a:gd name="T35" fmla="*/ 2147483647 h 182"/>
                <a:gd name="T36" fmla="*/ 2147483647 w 150"/>
                <a:gd name="T37" fmla="*/ 2147483647 h 182"/>
                <a:gd name="T38" fmla="*/ 2147483647 w 150"/>
                <a:gd name="T39" fmla="*/ 2147483647 h 182"/>
                <a:gd name="T40" fmla="*/ 2147483647 w 150"/>
                <a:gd name="T41" fmla="*/ 2147483647 h 182"/>
                <a:gd name="T42" fmla="*/ 2147483647 w 150"/>
                <a:gd name="T43" fmla="*/ 2147483647 h 182"/>
                <a:gd name="T44" fmla="*/ 2147483647 w 150"/>
                <a:gd name="T45" fmla="*/ 2147483647 h 182"/>
                <a:gd name="T46" fmla="*/ 2147483647 w 150"/>
                <a:gd name="T47" fmla="*/ 2147483647 h 182"/>
                <a:gd name="T48" fmla="*/ 2147483647 w 150"/>
                <a:gd name="T49" fmla="*/ 2147483647 h 182"/>
                <a:gd name="T50" fmla="*/ 2147483647 w 150"/>
                <a:gd name="T51" fmla="*/ 2147483647 h 182"/>
                <a:gd name="T52" fmla="*/ 2147483647 w 150"/>
                <a:gd name="T53" fmla="*/ 2147483647 h 182"/>
                <a:gd name="T54" fmla="*/ 2147483647 w 150"/>
                <a:gd name="T55" fmla="*/ 2147483647 h 182"/>
                <a:gd name="T56" fmla="*/ 2147483647 w 150"/>
                <a:gd name="T57" fmla="*/ 2147483647 h 182"/>
                <a:gd name="T58" fmla="*/ 2147483647 w 150"/>
                <a:gd name="T59" fmla="*/ 2147483647 h 182"/>
                <a:gd name="T60" fmla="*/ 2147483647 w 150"/>
                <a:gd name="T61" fmla="*/ 2147483647 h 182"/>
                <a:gd name="T62" fmla="*/ 2147483647 w 150"/>
                <a:gd name="T63" fmla="*/ 2147483647 h 182"/>
                <a:gd name="T64" fmla="*/ 2147483647 w 150"/>
                <a:gd name="T65" fmla="*/ 2147483647 h 182"/>
                <a:gd name="T66" fmla="*/ 2147483647 w 150"/>
                <a:gd name="T67" fmla="*/ 2147483647 h 182"/>
                <a:gd name="T68" fmla="*/ 2147483647 w 150"/>
                <a:gd name="T69" fmla="*/ 2147483647 h 182"/>
                <a:gd name="T70" fmla="*/ 2147483647 w 150"/>
                <a:gd name="T71" fmla="*/ 2147483647 h 182"/>
                <a:gd name="T72" fmla="*/ 2147483647 w 150"/>
                <a:gd name="T73" fmla="*/ 2147483647 h 182"/>
                <a:gd name="T74" fmla="*/ 2147483647 w 150"/>
                <a:gd name="T75" fmla="*/ 2147483647 h 182"/>
                <a:gd name="T76" fmla="*/ 2147483647 w 150"/>
                <a:gd name="T77" fmla="*/ 2147483647 h 182"/>
                <a:gd name="T78" fmla="*/ 2147483647 w 150"/>
                <a:gd name="T79" fmla="*/ 2147483647 h 182"/>
                <a:gd name="T80" fmla="*/ 2147483647 w 150"/>
                <a:gd name="T81" fmla="*/ 2147483647 h 182"/>
                <a:gd name="T82" fmla="*/ 2147483647 w 150"/>
                <a:gd name="T83" fmla="*/ 2147483647 h 182"/>
                <a:gd name="T84" fmla="*/ 2147483647 w 150"/>
                <a:gd name="T85" fmla="*/ 2147483647 h 182"/>
                <a:gd name="T86" fmla="*/ 2147483647 w 150"/>
                <a:gd name="T87" fmla="*/ 2147483647 h 182"/>
                <a:gd name="T88" fmla="*/ 2147483647 w 150"/>
                <a:gd name="T89" fmla="*/ 2147483647 h 182"/>
                <a:gd name="T90" fmla="*/ 2147483647 w 150"/>
                <a:gd name="T91" fmla="*/ 2147483647 h 182"/>
                <a:gd name="T92" fmla="*/ 2147483647 w 150"/>
                <a:gd name="T93" fmla="*/ 2147483647 h 182"/>
                <a:gd name="T94" fmla="*/ 2147483647 w 150"/>
                <a:gd name="T95" fmla="*/ 2147483647 h 182"/>
                <a:gd name="T96" fmla="*/ 2147483647 w 150"/>
                <a:gd name="T97" fmla="*/ 2147483647 h 182"/>
                <a:gd name="T98" fmla="*/ 2147483647 w 150"/>
                <a:gd name="T99" fmla="*/ 2147483647 h 182"/>
                <a:gd name="T100" fmla="*/ 0 w 150"/>
                <a:gd name="T101" fmla="*/ 2147483647 h 182"/>
                <a:gd name="T102" fmla="*/ 2147483647 w 150"/>
                <a:gd name="T103" fmla="*/ 2147483647 h 182"/>
                <a:gd name="T104" fmla="*/ 2147483647 w 150"/>
                <a:gd name="T105" fmla="*/ 2147483647 h 182"/>
                <a:gd name="T106" fmla="*/ 2147483647 w 150"/>
                <a:gd name="T107" fmla="*/ 2147483647 h 182"/>
                <a:gd name="T108" fmla="*/ 2147483647 w 150"/>
                <a:gd name="T109" fmla="*/ 2147483647 h 182"/>
                <a:gd name="T110" fmla="*/ 2147483647 w 150"/>
                <a:gd name="T111" fmla="*/ 2147483647 h 182"/>
                <a:gd name="T112" fmla="*/ 2147483647 w 150"/>
                <a:gd name="T113" fmla="*/ 2147483647 h 182"/>
                <a:gd name="T114" fmla="*/ 2147483647 w 150"/>
                <a:gd name="T115" fmla="*/ 2147483647 h 182"/>
                <a:gd name="T116" fmla="*/ 2147483647 w 150"/>
                <a:gd name="T117" fmla="*/ 2147483647 h 18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50"/>
                <a:gd name="T178" fmla="*/ 0 h 182"/>
                <a:gd name="T179" fmla="*/ 150 w 150"/>
                <a:gd name="T180" fmla="*/ 182 h 18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50" h="182">
                  <a:moveTo>
                    <a:pt x="46" y="59"/>
                  </a:moveTo>
                  <a:lnTo>
                    <a:pt x="52" y="51"/>
                  </a:lnTo>
                  <a:lnTo>
                    <a:pt x="59" y="51"/>
                  </a:lnTo>
                  <a:lnTo>
                    <a:pt x="59" y="43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22"/>
                  </a:lnTo>
                  <a:lnTo>
                    <a:pt x="85" y="15"/>
                  </a:lnTo>
                  <a:lnTo>
                    <a:pt x="85" y="7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7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7" y="22"/>
                  </a:lnTo>
                  <a:lnTo>
                    <a:pt x="143" y="15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37" y="29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24" y="22"/>
                  </a:lnTo>
                  <a:lnTo>
                    <a:pt x="124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0" y="43"/>
                  </a:lnTo>
                  <a:lnTo>
                    <a:pt x="130" y="51"/>
                  </a:lnTo>
                  <a:lnTo>
                    <a:pt x="137" y="51"/>
                  </a:lnTo>
                  <a:lnTo>
                    <a:pt x="137" y="59"/>
                  </a:lnTo>
                  <a:lnTo>
                    <a:pt x="143" y="59"/>
                  </a:lnTo>
                  <a:lnTo>
                    <a:pt x="137" y="65"/>
                  </a:lnTo>
                  <a:lnTo>
                    <a:pt x="137" y="73"/>
                  </a:lnTo>
                  <a:lnTo>
                    <a:pt x="130" y="73"/>
                  </a:lnTo>
                  <a:lnTo>
                    <a:pt x="130" y="81"/>
                  </a:lnTo>
                  <a:lnTo>
                    <a:pt x="124" y="81"/>
                  </a:lnTo>
                  <a:lnTo>
                    <a:pt x="124" y="87"/>
                  </a:lnTo>
                  <a:lnTo>
                    <a:pt x="124" y="95"/>
                  </a:lnTo>
                  <a:lnTo>
                    <a:pt x="124" y="103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4"/>
                  </a:lnTo>
                  <a:lnTo>
                    <a:pt x="117" y="124"/>
                  </a:lnTo>
                  <a:lnTo>
                    <a:pt x="117" y="131"/>
                  </a:lnTo>
                  <a:lnTo>
                    <a:pt x="117" y="139"/>
                  </a:lnTo>
                  <a:lnTo>
                    <a:pt x="117" y="145"/>
                  </a:lnTo>
                  <a:lnTo>
                    <a:pt x="124" y="153"/>
                  </a:lnTo>
                  <a:lnTo>
                    <a:pt x="124" y="160"/>
                  </a:lnTo>
                  <a:lnTo>
                    <a:pt x="130" y="160"/>
                  </a:lnTo>
                  <a:lnTo>
                    <a:pt x="130" y="167"/>
                  </a:lnTo>
                  <a:lnTo>
                    <a:pt x="137" y="167"/>
                  </a:lnTo>
                  <a:lnTo>
                    <a:pt x="143" y="167"/>
                  </a:lnTo>
                  <a:lnTo>
                    <a:pt x="150" y="175"/>
                  </a:lnTo>
                  <a:lnTo>
                    <a:pt x="143" y="175"/>
                  </a:lnTo>
                  <a:lnTo>
                    <a:pt x="143" y="182"/>
                  </a:lnTo>
                  <a:lnTo>
                    <a:pt x="143" y="175"/>
                  </a:lnTo>
                  <a:lnTo>
                    <a:pt x="137" y="175"/>
                  </a:lnTo>
                  <a:lnTo>
                    <a:pt x="130" y="175"/>
                  </a:lnTo>
                  <a:lnTo>
                    <a:pt x="124" y="175"/>
                  </a:lnTo>
                  <a:lnTo>
                    <a:pt x="117" y="175"/>
                  </a:lnTo>
                  <a:lnTo>
                    <a:pt x="110" y="175"/>
                  </a:lnTo>
                  <a:lnTo>
                    <a:pt x="110" y="182"/>
                  </a:lnTo>
                  <a:lnTo>
                    <a:pt x="105" y="175"/>
                  </a:lnTo>
                  <a:lnTo>
                    <a:pt x="98" y="175"/>
                  </a:lnTo>
                  <a:lnTo>
                    <a:pt x="98" y="167"/>
                  </a:lnTo>
                  <a:lnTo>
                    <a:pt x="98" y="160"/>
                  </a:lnTo>
                  <a:lnTo>
                    <a:pt x="91" y="160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1" y="153"/>
                  </a:lnTo>
                  <a:lnTo>
                    <a:pt x="66" y="153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9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59" y="124"/>
                  </a:lnTo>
                  <a:lnTo>
                    <a:pt x="59" y="117"/>
                  </a:lnTo>
                  <a:lnTo>
                    <a:pt x="52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39" y="117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31"/>
                  </a:lnTo>
                  <a:lnTo>
                    <a:pt x="27" y="131"/>
                  </a:lnTo>
                  <a:lnTo>
                    <a:pt x="27" y="124"/>
                  </a:lnTo>
                  <a:lnTo>
                    <a:pt x="20" y="117"/>
                  </a:lnTo>
                  <a:lnTo>
                    <a:pt x="27" y="109"/>
                  </a:lnTo>
                  <a:lnTo>
                    <a:pt x="20" y="109"/>
                  </a:lnTo>
                  <a:lnTo>
                    <a:pt x="13" y="109"/>
                  </a:lnTo>
                  <a:lnTo>
                    <a:pt x="7" y="109"/>
                  </a:lnTo>
                  <a:lnTo>
                    <a:pt x="0" y="103"/>
                  </a:lnTo>
                  <a:lnTo>
                    <a:pt x="7" y="103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20" y="73"/>
                  </a:lnTo>
                  <a:lnTo>
                    <a:pt x="27" y="73"/>
                  </a:lnTo>
                  <a:lnTo>
                    <a:pt x="27" y="65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9"/>
                  </a:lnTo>
                  <a:lnTo>
                    <a:pt x="46" y="59"/>
                  </a:lnTo>
                  <a:close/>
                  <a:moveTo>
                    <a:pt x="46" y="59"/>
                  </a:moveTo>
                  <a:lnTo>
                    <a:pt x="46" y="65"/>
                  </a:lnTo>
                  <a:lnTo>
                    <a:pt x="46" y="5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7" name="Freeform 395"/>
            <p:cNvSpPr>
              <a:spLocks/>
            </p:cNvSpPr>
            <p:nvPr/>
          </p:nvSpPr>
          <p:spPr bwMode="auto">
            <a:xfrm>
              <a:off x="1336675" y="3589338"/>
              <a:ext cx="241300" cy="322262"/>
            </a:xfrm>
            <a:custGeom>
              <a:avLst/>
              <a:gdLst>
                <a:gd name="T0" fmla="*/ 2147483647 w 150"/>
                <a:gd name="T1" fmla="*/ 2147483647 h 182"/>
                <a:gd name="T2" fmla="*/ 2147483647 w 150"/>
                <a:gd name="T3" fmla="*/ 2147483647 h 182"/>
                <a:gd name="T4" fmla="*/ 2147483647 w 150"/>
                <a:gd name="T5" fmla="*/ 2147483647 h 182"/>
                <a:gd name="T6" fmla="*/ 2147483647 w 150"/>
                <a:gd name="T7" fmla="*/ 2147483647 h 182"/>
                <a:gd name="T8" fmla="*/ 2147483647 w 150"/>
                <a:gd name="T9" fmla="*/ 2147483647 h 182"/>
                <a:gd name="T10" fmla="*/ 2147483647 w 150"/>
                <a:gd name="T11" fmla="*/ 2147483647 h 182"/>
                <a:gd name="T12" fmla="*/ 2147483647 w 150"/>
                <a:gd name="T13" fmla="*/ 2147483647 h 182"/>
                <a:gd name="T14" fmla="*/ 2147483647 w 150"/>
                <a:gd name="T15" fmla="*/ 0 h 182"/>
                <a:gd name="T16" fmla="*/ 2147483647 w 150"/>
                <a:gd name="T17" fmla="*/ 2147483647 h 182"/>
                <a:gd name="T18" fmla="*/ 2147483647 w 150"/>
                <a:gd name="T19" fmla="*/ 2147483647 h 182"/>
                <a:gd name="T20" fmla="*/ 2147483647 w 150"/>
                <a:gd name="T21" fmla="*/ 2147483647 h 182"/>
                <a:gd name="T22" fmla="*/ 2147483647 w 150"/>
                <a:gd name="T23" fmla="*/ 2147483647 h 182"/>
                <a:gd name="T24" fmla="*/ 2147483647 w 150"/>
                <a:gd name="T25" fmla="*/ 2147483647 h 182"/>
                <a:gd name="T26" fmla="*/ 2147483647 w 150"/>
                <a:gd name="T27" fmla="*/ 2147483647 h 182"/>
                <a:gd name="T28" fmla="*/ 2147483647 w 150"/>
                <a:gd name="T29" fmla="*/ 2147483647 h 182"/>
                <a:gd name="T30" fmla="*/ 2147483647 w 150"/>
                <a:gd name="T31" fmla="*/ 2147483647 h 182"/>
                <a:gd name="T32" fmla="*/ 2147483647 w 150"/>
                <a:gd name="T33" fmla="*/ 2147483647 h 182"/>
                <a:gd name="T34" fmla="*/ 2147483647 w 150"/>
                <a:gd name="T35" fmla="*/ 2147483647 h 182"/>
                <a:gd name="T36" fmla="*/ 2147483647 w 150"/>
                <a:gd name="T37" fmla="*/ 2147483647 h 182"/>
                <a:gd name="T38" fmla="*/ 2147483647 w 150"/>
                <a:gd name="T39" fmla="*/ 2147483647 h 182"/>
                <a:gd name="T40" fmla="*/ 2147483647 w 150"/>
                <a:gd name="T41" fmla="*/ 2147483647 h 182"/>
                <a:gd name="T42" fmla="*/ 2147483647 w 150"/>
                <a:gd name="T43" fmla="*/ 2147483647 h 182"/>
                <a:gd name="T44" fmla="*/ 2147483647 w 150"/>
                <a:gd name="T45" fmla="*/ 2147483647 h 182"/>
                <a:gd name="T46" fmla="*/ 2147483647 w 150"/>
                <a:gd name="T47" fmla="*/ 2147483647 h 182"/>
                <a:gd name="T48" fmla="*/ 2147483647 w 150"/>
                <a:gd name="T49" fmla="*/ 2147483647 h 182"/>
                <a:gd name="T50" fmla="*/ 2147483647 w 150"/>
                <a:gd name="T51" fmla="*/ 2147483647 h 182"/>
                <a:gd name="T52" fmla="*/ 2147483647 w 150"/>
                <a:gd name="T53" fmla="*/ 2147483647 h 182"/>
                <a:gd name="T54" fmla="*/ 2147483647 w 150"/>
                <a:gd name="T55" fmla="*/ 2147483647 h 182"/>
                <a:gd name="T56" fmla="*/ 2147483647 w 150"/>
                <a:gd name="T57" fmla="*/ 2147483647 h 182"/>
                <a:gd name="T58" fmla="*/ 2147483647 w 150"/>
                <a:gd name="T59" fmla="*/ 2147483647 h 182"/>
                <a:gd name="T60" fmla="*/ 2147483647 w 150"/>
                <a:gd name="T61" fmla="*/ 2147483647 h 182"/>
                <a:gd name="T62" fmla="*/ 2147483647 w 150"/>
                <a:gd name="T63" fmla="*/ 2147483647 h 182"/>
                <a:gd name="T64" fmla="*/ 2147483647 w 150"/>
                <a:gd name="T65" fmla="*/ 2147483647 h 182"/>
                <a:gd name="T66" fmla="*/ 2147483647 w 150"/>
                <a:gd name="T67" fmla="*/ 2147483647 h 182"/>
                <a:gd name="T68" fmla="*/ 2147483647 w 150"/>
                <a:gd name="T69" fmla="*/ 2147483647 h 182"/>
                <a:gd name="T70" fmla="*/ 2147483647 w 150"/>
                <a:gd name="T71" fmla="*/ 2147483647 h 182"/>
                <a:gd name="T72" fmla="*/ 2147483647 w 150"/>
                <a:gd name="T73" fmla="*/ 2147483647 h 182"/>
                <a:gd name="T74" fmla="*/ 2147483647 w 150"/>
                <a:gd name="T75" fmla="*/ 2147483647 h 182"/>
                <a:gd name="T76" fmla="*/ 2147483647 w 150"/>
                <a:gd name="T77" fmla="*/ 2147483647 h 182"/>
                <a:gd name="T78" fmla="*/ 2147483647 w 150"/>
                <a:gd name="T79" fmla="*/ 2147483647 h 182"/>
                <a:gd name="T80" fmla="*/ 2147483647 w 150"/>
                <a:gd name="T81" fmla="*/ 2147483647 h 182"/>
                <a:gd name="T82" fmla="*/ 2147483647 w 150"/>
                <a:gd name="T83" fmla="*/ 2147483647 h 182"/>
                <a:gd name="T84" fmla="*/ 2147483647 w 150"/>
                <a:gd name="T85" fmla="*/ 2147483647 h 182"/>
                <a:gd name="T86" fmla="*/ 2147483647 w 150"/>
                <a:gd name="T87" fmla="*/ 2147483647 h 182"/>
                <a:gd name="T88" fmla="*/ 2147483647 w 150"/>
                <a:gd name="T89" fmla="*/ 2147483647 h 182"/>
                <a:gd name="T90" fmla="*/ 2147483647 w 150"/>
                <a:gd name="T91" fmla="*/ 2147483647 h 182"/>
                <a:gd name="T92" fmla="*/ 2147483647 w 150"/>
                <a:gd name="T93" fmla="*/ 2147483647 h 182"/>
                <a:gd name="T94" fmla="*/ 2147483647 w 150"/>
                <a:gd name="T95" fmla="*/ 2147483647 h 182"/>
                <a:gd name="T96" fmla="*/ 2147483647 w 150"/>
                <a:gd name="T97" fmla="*/ 2147483647 h 182"/>
                <a:gd name="T98" fmla="*/ 2147483647 w 150"/>
                <a:gd name="T99" fmla="*/ 2147483647 h 182"/>
                <a:gd name="T100" fmla="*/ 2147483647 w 150"/>
                <a:gd name="T101" fmla="*/ 2147483647 h 182"/>
                <a:gd name="T102" fmla="*/ 2147483647 w 150"/>
                <a:gd name="T103" fmla="*/ 2147483647 h 182"/>
                <a:gd name="T104" fmla="*/ 2147483647 w 150"/>
                <a:gd name="T105" fmla="*/ 2147483647 h 182"/>
                <a:gd name="T106" fmla="*/ 2147483647 w 150"/>
                <a:gd name="T107" fmla="*/ 2147483647 h 182"/>
                <a:gd name="T108" fmla="*/ 2147483647 w 150"/>
                <a:gd name="T109" fmla="*/ 2147483647 h 18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0"/>
                <a:gd name="T166" fmla="*/ 0 h 182"/>
                <a:gd name="T167" fmla="*/ 150 w 150"/>
                <a:gd name="T168" fmla="*/ 182 h 18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0" h="182">
                  <a:moveTo>
                    <a:pt x="46" y="59"/>
                  </a:moveTo>
                  <a:lnTo>
                    <a:pt x="46" y="59"/>
                  </a:lnTo>
                  <a:lnTo>
                    <a:pt x="52" y="51"/>
                  </a:lnTo>
                  <a:lnTo>
                    <a:pt x="59" y="51"/>
                  </a:lnTo>
                  <a:lnTo>
                    <a:pt x="59" y="43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22"/>
                  </a:lnTo>
                  <a:lnTo>
                    <a:pt x="85" y="15"/>
                  </a:lnTo>
                  <a:lnTo>
                    <a:pt x="85" y="7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7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7" y="22"/>
                  </a:lnTo>
                  <a:lnTo>
                    <a:pt x="143" y="15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37" y="29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24" y="22"/>
                  </a:lnTo>
                  <a:lnTo>
                    <a:pt x="124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0" y="43"/>
                  </a:lnTo>
                  <a:lnTo>
                    <a:pt x="130" y="51"/>
                  </a:lnTo>
                  <a:lnTo>
                    <a:pt x="137" y="51"/>
                  </a:lnTo>
                  <a:lnTo>
                    <a:pt x="137" y="59"/>
                  </a:lnTo>
                  <a:lnTo>
                    <a:pt x="143" y="59"/>
                  </a:lnTo>
                  <a:lnTo>
                    <a:pt x="137" y="65"/>
                  </a:lnTo>
                  <a:lnTo>
                    <a:pt x="137" y="73"/>
                  </a:lnTo>
                  <a:lnTo>
                    <a:pt x="130" y="73"/>
                  </a:lnTo>
                  <a:lnTo>
                    <a:pt x="130" y="81"/>
                  </a:lnTo>
                  <a:lnTo>
                    <a:pt x="124" y="81"/>
                  </a:lnTo>
                  <a:lnTo>
                    <a:pt x="124" y="87"/>
                  </a:lnTo>
                  <a:lnTo>
                    <a:pt x="124" y="95"/>
                  </a:lnTo>
                  <a:lnTo>
                    <a:pt x="124" y="103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4"/>
                  </a:lnTo>
                  <a:lnTo>
                    <a:pt x="117" y="124"/>
                  </a:lnTo>
                  <a:lnTo>
                    <a:pt x="117" y="131"/>
                  </a:lnTo>
                  <a:lnTo>
                    <a:pt x="117" y="139"/>
                  </a:lnTo>
                  <a:lnTo>
                    <a:pt x="117" y="145"/>
                  </a:lnTo>
                  <a:lnTo>
                    <a:pt x="124" y="153"/>
                  </a:lnTo>
                  <a:lnTo>
                    <a:pt x="124" y="160"/>
                  </a:lnTo>
                  <a:lnTo>
                    <a:pt x="130" y="160"/>
                  </a:lnTo>
                  <a:lnTo>
                    <a:pt x="130" y="167"/>
                  </a:lnTo>
                  <a:lnTo>
                    <a:pt x="137" y="167"/>
                  </a:lnTo>
                  <a:lnTo>
                    <a:pt x="143" y="167"/>
                  </a:lnTo>
                  <a:lnTo>
                    <a:pt x="150" y="175"/>
                  </a:lnTo>
                  <a:lnTo>
                    <a:pt x="143" y="175"/>
                  </a:lnTo>
                  <a:lnTo>
                    <a:pt x="143" y="182"/>
                  </a:lnTo>
                  <a:lnTo>
                    <a:pt x="143" y="175"/>
                  </a:lnTo>
                  <a:lnTo>
                    <a:pt x="137" y="175"/>
                  </a:lnTo>
                  <a:lnTo>
                    <a:pt x="130" y="175"/>
                  </a:lnTo>
                  <a:lnTo>
                    <a:pt x="124" y="175"/>
                  </a:lnTo>
                  <a:lnTo>
                    <a:pt x="117" y="175"/>
                  </a:lnTo>
                  <a:lnTo>
                    <a:pt x="110" y="175"/>
                  </a:lnTo>
                  <a:lnTo>
                    <a:pt x="110" y="182"/>
                  </a:lnTo>
                  <a:lnTo>
                    <a:pt x="105" y="175"/>
                  </a:lnTo>
                  <a:lnTo>
                    <a:pt x="98" y="175"/>
                  </a:lnTo>
                  <a:lnTo>
                    <a:pt x="98" y="167"/>
                  </a:lnTo>
                  <a:lnTo>
                    <a:pt x="98" y="160"/>
                  </a:lnTo>
                  <a:lnTo>
                    <a:pt x="91" y="160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1" y="153"/>
                  </a:lnTo>
                  <a:lnTo>
                    <a:pt x="66" y="153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9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59" y="124"/>
                  </a:lnTo>
                  <a:lnTo>
                    <a:pt x="59" y="117"/>
                  </a:lnTo>
                  <a:lnTo>
                    <a:pt x="52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39" y="117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31"/>
                  </a:lnTo>
                  <a:lnTo>
                    <a:pt x="27" y="131"/>
                  </a:lnTo>
                  <a:lnTo>
                    <a:pt x="27" y="124"/>
                  </a:lnTo>
                  <a:lnTo>
                    <a:pt x="20" y="117"/>
                  </a:lnTo>
                  <a:lnTo>
                    <a:pt x="27" y="109"/>
                  </a:lnTo>
                  <a:lnTo>
                    <a:pt x="20" y="109"/>
                  </a:lnTo>
                  <a:lnTo>
                    <a:pt x="13" y="109"/>
                  </a:lnTo>
                  <a:lnTo>
                    <a:pt x="7" y="109"/>
                  </a:lnTo>
                  <a:lnTo>
                    <a:pt x="0" y="103"/>
                  </a:lnTo>
                  <a:lnTo>
                    <a:pt x="7" y="103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20" y="73"/>
                  </a:lnTo>
                  <a:lnTo>
                    <a:pt x="27" y="73"/>
                  </a:lnTo>
                  <a:lnTo>
                    <a:pt x="27" y="65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9"/>
                  </a:lnTo>
                  <a:lnTo>
                    <a:pt x="46" y="5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8" name="Freeform 396"/>
            <p:cNvSpPr>
              <a:spLocks/>
            </p:cNvSpPr>
            <p:nvPr/>
          </p:nvSpPr>
          <p:spPr bwMode="auto">
            <a:xfrm>
              <a:off x="1409700" y="3694113"/>
              <a:ext cx="1588" cy="9525"/>
            </a:xfrm>
            <a:custGeom>
              <a:avLst/>
              <a:gdLst>
                <a:gd name="T0" fmla="*/ 0 w 1407"/>
                <a:gd name="T1" fmla="*/ 0 h 6"/>
                <a:gd name="T2" fmla="*/ 0 w 1407"/>
                <a:gd name="T3" fmla="*/ 2147483647 h 6"/>
                <a:gd name="T4" fmla="*/ 0 w 1407"/>
                <a:gd name="T5" fmla="*/ 0 h 6"/>
                <a:gd name="T6" fmla="*/ 0 60000 65536"/>
                <a:gd name="T7" fmla="*/ 0 60000 65536"/>
                <a:gd name="T8" fmla="*/ 0 60000 65536"/>
                <a:gd name="T9" fmla="*/ 0 w 1407"/>
                <a:gd name="T10" fmla="*/ 0 h 6"/>
                <a:gd name="T11" fmla="*/ 1407 w 140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7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9" name="Freeform 397"/>
            <p:cNvSpPr>
              <a:spLocks/>
            </p:cNvSpPr>
            <p:nvPr/>
          </p:nvSpPr>
          <p:spPr bwMode="auto">
            <a:xfrm>
              <a:off x="857250" y="3757613"/>
              <a:ext cx="396875" cy="206375"/>
            </a:xfrm>
            <a:custGeom>
              <a:avLst/>
              <a:gdLst>
                <a:gd name="T0" fmla="*/ 2147483647 w 247"/>
                <a:gd name="T1" fmla="*/ 2147483647 h 116"/>
                <a:gd name="T2" fmla="*/ 2147483647 w 247"/>
                <a:gd name="T3" fmla="*/ 2147483647 h 116"/>
                <a:gd name="T4" fmla="*/ 2147483647 w 247"/>
                <a:gd name="T5" fmla="*/ 2147483647 h 116"/>
                <a:gd name="T6" fmla="*/ 2147483647 w 247"/>
                <a:gd name="T7" fmla="*/ 2147483647 h 116"/>
                <a:gd name="T8" fmla="*/ 2147483647 w 247"/>
                <a:gd name="T9" fmla="*/ 2147483647 h 116"/>
                <a:gd name="T10" fmla="*/ 2147483647 w 247"/>
                <a:gd name="T11" fmla="*/ 2147483647 h 116"/>
                <a:gd name="T12" fmla="*/ 2147483647 w 247"/>
                <a:gd name="T13" fmla="*/ 2147483647 h 116"/>
                <a:gd name="T14" fmla="*/ 2147483647 w 247"/>
                <a:gd name="T15" fmla="*/ 0 h 116"/>
                <a:gd name="T16" fmla="*/ 2147483647 w 247"/>
                <a:gd name="T17" fmla="*/ 2147483647 h 116"/>
                <a:gd name="T18" fmla="*/ 2147483647 w 247"/>
                <a:gd name="T19" fmla="*/ 0 h 116"/>
                <a:gd name="T20" fmla="*/ 2147483647 w 247"/>
                <a:gd name="T21" fmla="*/ 0 h 116"/>
                <a:gd name="T22" fmla="*/ 2147483647 w 247"/>
                <a:gd name="T23" fmla="*/ 0 h 116"/>
                <a:gd name="T24" fmla="*/ 2147483647 w 247"/>
                <a:gd name="T25" fmla="*/ 2147483647 h 116"/>
                <a:gd name="T26" fmla="*/ 2147483647 w 247"/>
                <a:gd name="T27" fmla="*/ 2147483647 h 116"/>
                <a:gd name="T28" fmla="*/ 2147483647 w 247"/>
                <a:gd name="T29" fmla="*/ 2147483647 h 116"/>
                <a:gd name="T30" fmla="*/ 2147483647 w 247"/>
                <a:gd name="T31" fmla="*/ 2147483647 h 116"/>
                <a:gd name="T32" fmla="*/ 2147483647 w 247"/>
                <a:gd name="T33" fmla="*/ 2147483647 h 116"/>
                <a:gd name="T34" fmla="*/ 2147483647 w 247"/>
                <a:gd name="T35" fmla="*/ 2147483647 h 116"/>
                <a:gd name="T36" fmla="*/ 2147483647 w 247"/>
                <a:gd name="T37" fmla="*/ 2147483647 h 116"/>
                <a:gd name="T38" fmla="*/ 2147483647 w 247"/>
                <a:gd name="T39" fmla="*/ 2147483647 h 116"/>
                <a:gd name="T40" fmla="*/ 2147483647 w 247"/>
                <a:gd name="T41" fmla="*/ 2147483647 h 116"/>
                <a:gd name="T42" fmla="*/ 2147483647 w 247"/>
                <a:gd name="T43" fmla="*/ 2147483647 h 116"/>
                <a:gd name="T44" fmla="*/ 2147483647 w 247"/>
                <a:gd name="T45" fmla="*/ 2147483647 h 116"/>
                <a:gd name="T46" fmla="*/ 2147483647 w 247"/>
                <a:gd name="T47" fmla="*/ 2147483647 h 116"/>
                <a:gd name="T48" fmla="*/ 2147483647 w 247"/>
                <a:gd name="T49" fmla="*/ 2147483647 h 116"/>
                <a:gd name="T50" fmla="*/ 2147483647 w 247"/>
                <a:gd name="T51" fmla="*/ 2147483647 h 116"/>
                <a:gd name="T52" fmla="*/ 2147483647 w 247"/>
                <a:gd name="T53" fmla="*/ 2147483647 h 116"/>
                <a:gd name="T54" fmla="*/ 2147483647 w 247"/>
                <a:gd name="T55" fmla="*/ 2147483647 h 116"/>
                <a:gd name="T56" fmla="*/ 2147483647 w 247"/>
                <a:gd name="T57" fmla="*/ 2147483647 h 116"/>
                <a:gd name="T58" fmla="*/ 2147483647 w 247"/>
                <a:gd name="T59" fmla="*/ 2147483647 h 116"/>
                <a:gd name="T60" fmla="*/ 2147483647 w 247"/>
                <a:gd name="T61" fmla="*/ 2147483647 h 116"/>
                <a:gd name="T62" fmla="*/ 2147483647 w 247"/>
                <a:gd name="T63" fmla="*/ 2147483647 h 116"/>
                <a:gd name="T64" fmla="*/ 2147483647 w 247"/>
                <a:gd name="T65" fmla="*/ 2147483647 h 116"/>
                <a:gd name="T66" fmla="*/ 2147483647 w 247"/>
                <a:gd name="T67" fmla="*/ 2147483647 h 116"/>
                <a:gd name="T68" fmla="*/ 2147483647 w 247"/>
                <a:gd name="T69" fmla="*/ 2147483647 h 116"/>
                <a:gd name="T70" fmla="*/ 2147483647 w 247"/>
                <a:gd name="T71" fmla="*/ 2147483647 h 116"/>
                <a:gd name="T72" fmla="*/ 2147483647 w 247"/>
                <a:gd name="T73" fmla="*/ 2147483647 h 116"/>
                <a:gd name="T74" fmla="*/ 2147483647 w 247"/>
                <a:gd name="T75" fmla="*/ 2147483647 h 116"/>
                <a:gd name="T76" fmla="*/ 2147483647 w 247"/>
                <a:gd name="T77" fmla="*/ 2147483647 h 116"/>
                <a:gd name="T78" fmla="*/ 2147483647 w 247"/>
                <a:gd name="T79" fmla="*/ 2147483647 h 116"/>
                <a:gd name="T80" fmla="*/ 2147483647 w 247"/>
                <a:gd name="T81" fmla="*/ 2147483647 h 116"/>
                <a:gd name="T82" fmla="*/ 2147483647 w 247"/>
                <a:gd name="T83" fmla="*/ 2147483647 h 116"/>
                <a:gd name="T84" fmla="*/ 2147483647 w 247"/>
                <a:gd name="T85" fmla="*/ 2147483647 h 116"/>
                <a:gd name="T86" fmla="*/ 2147483647 w 247"/>
                <a:gd name="T87" fmla="*/ 2147483647 h 116"/>
                <a:gd name="T88" fmla="*/ 2147483647 w 247"/>
                <a:gd name="T89" fmla="*/ 2147483647 h 116"/>
                <a:gd name="T90" fmla="*/ 2147483647 w 247"/>
                <a:gd name="T91" fmla="*/ 2147483647 h 116"/>
                <a:gd name="T92" fmla="*/ 2147483647 w 247"/>
                <a:gd name="T93" fmla="*/ 2147483647 h 116"/>
                <a:gd name="T94" fmla="*/ 2147483647 w 247"/>
                <a:gd name="T95" fmla="*/ 2147483647 h 116"/>
                <a:gd name="T96" fmla="*/ 2147483647 w 247"/>
                <a:gd name="T97" fmla="*/ 2147483647 h 116"/>
                <a:gd name="T98" fmla="*/ 2147483647 w 247"/>
                <a:gd name="T99" fmla="*/ 2147483647 h 116"/>
                <a:gd name="T100" fmla="*/ 2147483647 w 247"/>
                <a:gd name="T101" fmla="*/ 2147483647 h 116"/>
                <a:gd name="T102" fmla="*/ 2147483647 w 247"/>
                <a:gd name="T103" fmla="*/ 2147483647 h 116"/>
                <a:gd name="T104" fmla="*/ 2147483647 w 247"/>
                <a:gd name="T105" fmla="*/ 2147483647 h 116"/>
                <a:gd name="T106" fmla="*/ 2147483647 w 247"/>
                <a:gd name="T107" fmla="*/ 2147483647 h 116"/>
                <a:gd name="T108" fmla="*/ 2147483647 w 247"/>
                <a:gd name="T109" fmla="*/ 2147483647 h 116"/>
                <a:gd name="T110" fmla="*/ 2147483647 w 247"/>
                <a:gd name="T111" fmla="*/ 2147483647 h 116"/>
                <a:gd name="T112" fmla="*/ 2147483647 w 247"/>
                <a:gd name="T113" fmla="*/ 2147483647 h 116"/>
                <a:gd name="T114" fmla="*/ 2147483647 w 247"/>
                <a:gd name="T115" fmla="*/ 2147483647 h 116"/>
                <a:gd name="T116" fmla="*/ 0 w 247"/>
                <a:gd name="T117" fmla="*/ 2147483647 h 116"/>
                <a:gd name="T118" fmla="*/ 2147483647 w 247"/>
                <a:gd name="T119" fmla="*/ 2147483647 h 116"/>
                <a:gd name="T120" fmla="*/ 2147483647 w 247"/>
                <a:gd name="T121" fmla="*/ 2147483647 h 116"/>
                <a:gd name="T122" fmla="*/ 2147483647 w 247"/>
                <a:gd name="T123" fmla="*/ 2147483647 h 116"/>
                <a:gd name="T124" fmla="*/ 2147483647 w 247"/>
                <a:gd name="T125" fmla="*/ 2147483647 h 11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116"/>
                <a:gd name="T191" fmla="*/ 247 w 247"/>
                <a:gd name="T192" fmla="*/ 116 h 11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116">
                  <a:moveTo>
                    <a:pt x="26" y="14"/>
                  </a:moveTo>
                  <a:lnTo>
                    <a:pt x="33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5" y="22"/>
                  </a:lnTo>
                  <a:lnTo>
                    <a:pt x="71" y="22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85" y="8"/>
                  </a:lnTo>
                  <a:lnTo>
                    <a:pt x="91" y="0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3" y="8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9" y="14"/>
                  </a:lnTo>
                  <a:lnTo>
                    <a:pt x="175" y="14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88" y="29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201" y="44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4" y="36"/>
                  </a:lnTo>
                  <a:lnTo>
                    <a:pt x="214" y="44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0" y="58"/>
                  </a:lnTo>
                  <a:lnTo>
                    <a:pt x="220" y="65"/>
                  </a:lnTo>
                  <a:lnTo>
                    <a:pt x="214" y="72"/>
                  </a:lnTo>
                  <a:lnTo>
                    <a:pt x="208" y="72"/>
                  </a:lnTo>
                  <a:lnTo>
                    <a:pt x="214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4" y="80"/>
                  </a:lnTo>
                  <a:lnTo>
                    <a:pt x="234" y="87"/>
                  </a:lnTo>
                  <a:lnTo>
                    <a:pt x="240" y="87"/>
                  </a:lnTo>
                  <a:lnTo>
                    <a:pt x="247" y="94"/>
                  </a:lnTo>
                  <a:lnTo>
                    <a:pt x="240" y="94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4" y="109"/>
                  </a:lnTo>
                  <a:lnTo>
                    <a:pt x="214" y="116"/>
                  </a:lnTo>
                  <a:lnTo>
                    <a:pt x="208" y="109"/>
                  </a:lnTo>
                  <a:lnTo>
                    <a:pt x="201" y="109"/>
                  </a:lnTo>
                  <a:lnTo>
                    <a:pt x="195" y="109"/>
                  </a:lnTo>
                  <a:lnTo>
                    <a:pt x="188" y="109"/>
                  </a:lnTo>
                  <a:lnTo>
                    <a:pt x="182" y="109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3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0" y="101"/>
                  </a:lnTo>
                  <a:lnTo>
                    <a:pt x="124" y="101"/>
                  </a:lnTo>
                  <a:lnTo>
                    <a:pt x="117" y="101"/>
                  </a:lnTo>
                  <a:lnTo>
                    <a:pt x="117" y="109"/>
                  </a:lnTo>
                  <a:lnTo>
                    <a:pt x="117" y="116"/>
                  </a:lnTo>
                  <a:lnTo>
                    <a:pt x="110" y="116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85" y="109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1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33" y="101"/>
                  </a:lnTo>
                  <a:lnTo>
                    <a:pt x="33" y="94"/>
                  </a:lnTo>
                  <a:lnTo>
                    <a:pt x="26" y="94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14" y="65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8"/>
                  </a:lnTo>
                  <a:lnTo>
                    <a:pt x="26" y="50"/>
                  </a:lnTo>
                  <a:lnTo>
                    <a:pt x="19" y="50"/>
                  </a:lnTo>
                  <a:lnTo>
                    <a:pt x="14" y="50"/>
                  </a:lnTo>
                  <a:lnTo>
                    <a:pt x="7" y="50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7" y="22"/>
                  </a:lnTo>
                  <a:lnTo>
                    <a:pt x="7" y="29"/>
                  </a:lnTo>
                  <a:lnTo>
                    <a:pt x="14" y="29"/>
                  </a:lnTo>
                  <a:lnTo>
                    <a:pt x="19" y="29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0" name="Freeform 398"/>
            <p:cNvSpPr>
              <a:spLocks/>
            </p:cNvSpPr>
            <p:nvPr/>
          </p:nvSpPr>
          <p:spPr bwMode="auto">
            <a:xfrm>
              <a:off x="857250" y="3757613"/>
              <a:ext cx="396875" cy="206375"/>
            </a:xfrm>
            <a:custGeom>
              <a:avLst/>
              <a:gdLst>
                <a:gd name="T0" fmla="*/ 2147483647 w 247"/>
                <a:gd name="T1" fmla="*/ 2147483647 h 116"/>
                <a:gd name="T2" fmla="*/ 2147483647 w 247"/>
                <a:gd name="T3" fmla="*/ 2147483647 h 116"/>
                <a:gd name="T4" fmla="*/ 2147483647 w 247"/>
                <a:gd name="T5" fmla="*/ 2147483647 h 116"/>
                <a:gd name="T6" fmla="*/ 2147483647 w 247"/>
                <a:gd name="T7" fmla="*/ 2147483647 h 116"/>
                <a:gd name="T8" fmla="*/ 2147483647 w 247"/>
                <a:gd name="T9" fmla="*/ 2147483647 h 116"/>
                <a:gd name="T10" fmla="*/ 2147483647 w 247"/>
                <a:gd name="T11" fmla="*/ 0 h 116"/>
                <a:gd name="T12" fmla="*/ 2147483647 w 247"/>
                <a:gd name="T13" fmla="*/ 0 h 116"/>
                <a:gd name="T14" fmla="*/ 2147483647 w 247"/>
                <a:gd name="T15" fmla="*/ 0 h 116"/>
                <a:gd name="T16" fmla="*/ 2147483647 w 247"/>
                <a:gd name="T17" fmla="*/ 0 h 116"/>
                <a:gd name="T18" fmla="*/ 2147483647 w 247"/>
                <a:gd name="T19" fmla="*/ 0 h 116"/>
                <a:gd name="T20" fmla="*/ 2147483647 w 247"/>
                <a:gd name="T21" fmla="*/ 2147483647 h 116"/>
                <a:gd name="T22" fmla="*/ 2147483647 w 247"/>
                <a:gd name="T23" fmla="*/ 2147483647 h 116"/>
                <a:gd name="T24" fmla="*/ 2147483647 w 247"/>
                <a:gd name="T25" fmla="*/ 2147483647 h 116"/>
                <a:gd name="T26" fmla="*/ 2147483647 w 247"/>
                <a:gd name="T27" fmla="*/ 2147483647 h 116"/>
                <a:gd name="T28" fmla="*/ 2147483647 w 247"/>
                <a:gd name="T29" fmla="*/ 2147483647 h 116"/>
                <a:gd name="T30" fmla="*/ 2147483647 w 247"/>
                <a:gd name="T31" fmla="*/ 2147483647 h 116"/>
                <a:gd name="T32" fmla="*/ 2147483647 w 247"/>
                <a:gd name="T33" fmla="*/ 2147483647 h 116"/>
                <a:gd name="T34" fmla="*/ 2147483647 w 247"/>
                <a:gd name="T35" fmla="*/ 2147483647 h 116"/>
                <a:gd name="T36" fmla="*/ 2147483647 w 247"/>
                <a:gd name="T37" fmla="*/ 2147483647 h 116"/>
                <a:gd name="T38" fmla="*/ 2147483647 w 247"/>
                <a:gd name="T39" fmla="*/ 2147483647 h 116"/>
                <a:gd name="T40" fmla="*/ 2147483647 w 247"/>
                <a:gd name="T41" fmla="*/ 2147483647 h 116"/>
                <a:gd name="T42" fmla="*/ 2147483647 w 247"/>
                <a:gd name="T43" fmla="*/ 2147483647 h 116"/>
                <a:gd name="T44" fmla="*/ 2147483647 w 247"/>
                <a:gd name="T45" fmla="*/ 2147483647 h 116"/>
                <a:gd name="T46" fmla="*/ 2147483647 w 247"/>
                <a:gd name="T47" fmla="*/ 2147483647 h 116"/>
                <a:gd name="T48" fmla="*/ 2147483647 w 247"/>
                <a:gd name="T49" fmla="*/ 2147483647 h 116"/>
                <a:gd name="T50" fmla="*/ 2147483647 w 247"/>
                <a:gd name="T51" fmla="*/ 2147483647 h 116"/>
                <a:gd name="T52" fmla="*/ 2147483647 w 247"/>
                <a:gd name="T53" fmla="*/ 2147483647 h 116"/>
                <a:gd name="T54" fmla="*/ 2147483647 w 247"/>
                <a:gd name="T55" fmla="*/ 2147483647 h 116"/>
                <a:gd name="T56" fmla="*/ 2147483647 w 247"/>
                <a:gd name="T57" fmla="*/ 2147483647 h 116"/>
                <a:gd name="T58" fmla="*/ 2147483647 w 247"/>
                <a:gd name="T59" fmla="*/ 2147483647 h 116"/>
                <a:gd name="T60" fmla="*/ 2147483647 w 247"/>
                <a:gd name="T61" fmla="*/ 2147483647 h 116"/>
                <a:gd name="T62" fmla="*/ 2147483647 w 247"/>
                <a:gd name="T63" fmla="*/ 2147483647 h 116"/>
                <a:gd name="T64" fmla="*/ 2147483647 w 247"/>
                <a:gd name="T65" fmla="*/ 2147483647 h 116"/>
                <a:gd name="T66" fmla="*/ 2147483647 w 247"/>
                <a:gd name="T67" fmla="*/ 2147483647 h 116"/>
                <a:gd name="T68" fmla="*/ 2147483647 w 247"/>
                <a:gd name="T69" fmla="*/ 2147483647 h 116"/>
                <a:gd name="T70" fmla="*/ 2147483647 w 247"/>
                <a:gd name="T71" fmla="*/ 2147483647 h 116"/>
                <a:gd name="T72" fmla="*/ 2147483647 w 247"/>
                <a:gd name="T73" fmla="*/ 2147483647 h 116"/>
                <a:gd name="T74" fmla="*/ 2147483647 w 247"/>
                <a:gd name="T75" fmla="*/ 2147483647 h 116"/>
                <a:gd name="T76" fmla="*/ 2147483647 w 247"/>
                <a:gd name="T77" fmla="*/ 2147483647 h 116"/>
                <a:gd name="T78" fmla="*/ 2147483647 w 247"/>
                <a:gd name="T79" fmla="*/ 2147483647 h 116"/>
                <a:gd name="T80" fmla="*/ 2147483647 w 247"/>
                <a:gd name="T81" fmla="*/ 2147483647 h 116"/>
                <a:gd name="T82" fmla="*/ 2147483647 w 247"/>
                <a:gd name="T83" fmla="*/ 2147483647 h 116"/>
                <a:gd name="T84" fmla="*/ 2147483647 w 247"/>
                <a:gd name="T85" fmla="*/ 2147483647 h 116"/>
                <a:gd name="T86" fmla="*/ 2147483647 w 247"/>
                <a:gd name="T87" fmla="*/ 2147483647 h 116"/>
                <a:gd name="T88" fmla="*/ 2147483647 w 247"/>
                <a:gd name="T89" fmla="*/ 2147483647 h 116"/>
                <a:gd name="T90" fmla="*/ 2147483647 w 247"/>
                <a:gd name="T91" fmla="*/ 2147483647 h 116"/>
                <a:gd name="T92" fmla="*/ 2147483647 w 247"/>
                <a:gd name="T93" fmla="*/ 2147483647 h 116"/>
                <a:gd name="T94" fmla="*/ 2147483647 w 247"/>
                <a:gd name="T95" fmla="*/ 2147483647 h 116"/>
                <a:gd name="T96" fmla="*/ 2147483647 w 247"/>
                <a:gd name="T97" fmla="*/ 2147483647 h 116"/>
                <a:gd name="T98" fmla="*/ 2147483647 w 247"/>
                <a:gd name="T99" fmla="*/ 2147483647 h 116"/>
                <a:gd name="T100" fmla="*/ 0 w 247"/>
                <a:gd name="T101" fmla="*/ 2147483647 h 116"/>
                <a:gd name="T102" fmla="*/ 2147483647 w 247"/>
                <a:gd name="T103" fmla="*/ 2147483647 h 116"/>
                <a:gd name="T104" fmla="*/ 2147483647 w 247"/>
                <a:gd name="T105" fmla="*/ 2147483647 h 11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7"/>
                <a:gd name="T160" fmla="*/ 0 h 116"/>
                <a:gd name="T161" fmla="*/ 247 w 247"/>
                <a:gd name="T162" fmla="*/ 116 h 11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7" h="116">
                  <a:moveTo>
                    <a:pt x="26" y="14"/>
                  </a:moveTo>
                  <a:lnTo>
                    <a:pt x="26" y="14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5" y="22"/>
                  </a:lnTo>
                  <a:lnTo>
                    <a:pt x="71" y="22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85" y="8"/>
                  </a:lnTo>
                  <a:lnTo>
                    <a:pt x="91" y="0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3" y="8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9" y="14"/>
                  </a:lnTo>
                  <a:lnTo>
                    <a:pt x="175" y="14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88" y="29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201" y="44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4" y="36"/>
                  </a:lnTo>
                  <a:lnTo>
                    <a:pt x="214" y="44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0" y="58"/>
                  </a:lnTo>
                  <a:lnTo>
                    <a:pt x="220" y="65"/>
                  </a:lnTo>
                  <a:lnTo>
                    <a:pt x="214" y="72"/>
                  </a:lnTo>
                  <a:lnTo>
                    <a:pt x="208" y="72"/>
                  </a:lnTo>
                  <a:lnTo>
                    <a:pt x="214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4" y="80"/>
                  </a:lnTo>
                  <a:lnTo>
                    <a:pt x="234" y="87"/>
                  </a:lnTo>
                  <a:lnTo>
                    <a:pt x="240" y="87"/>
                  </a:lnTo>
                  <a:lnTo>
                    <a:pt x="247" y="94"/>
                  </a:lnTo>
                  <a:lnTo>
                    <a:pt x="240" y="94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4" y="109"/>
                  </a:lnTo>
                  <a:lnTo>
                    <a:pt x="214" y="116"/>
                  </a:lnTo>
                  <a:lnTo>
                    <a:pt x="208" y="109"/>
                  </a:lnTo>
                  <a:lnTo>
                    <a:pt x="201" y="109"/>
                  </a:lnTo>
                  <a:lnTo>
                    <a:pt x="195" y="109"/>
                  </a:lnTo>
                  <a:lnTo>
                    <a:pt x="188" y="109"/>
                  </a:lnTo>
                  <a:lnTo>
                    <a:pt x="182" y="109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3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0" y="101"/>
                  </a:lnTo>
                  <a:lnTo>
                    <a:pt x="124" y="101"/>
                  </a:lnTo>
                  <a:lnTo>
                    <a:pt x="117" y="101"/>
                  </a:lnTo>
                  <a:lnTo>
                    <a:pt x="117" y="109"/>
                  </a:lnTo>
                  <a:lnTo>
                    <a:pt x="117" y="116"/>
                  </a:lnTo>
                  <a:lnTo>
                    <a:pt x="110" y="116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85" y="109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1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33" y="101"/>
                  </a:lnTo>
                  <a:lnTo>
                    <a:pt x="33" y="94"/>
                  </a:lnTo>
                  <a:lnTo>
                    <a:pt x="26" y="94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14" y="65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8"/>
                  </a:lnTo>
                  <a:lnTo>
                    <a:pt x="26" y="50"/>
                  </a:lnTo>
                  <a:lnTo>
                    <a:pt x="19" y="50"/>
                  </a:lnTo>
                  <a:lnTo>
                    <a:pt x="14" y="50"/>
                  </a:lnTo>
                  <a:lnTo>
                    <a:pt x="7" y="50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7" y="22"/>
                  </a:lnTo>
                  <a:lnTo>
                    <a:pt x="7" y="29"/>
                  </a:lnTo>
                  <a:lnTo>
                    <a:pt x="14" y="29"/>
                  </a:lnTo>
                  <a:lnTo>
                    <a:pt x="19" y="29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26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1" name="Freeform 399"/>
            <p:cNvSpPr>
              <a:spLocks/>
            </p:cNvSpPr>
            <p:nvPr/>
          </p:nvSpPr>
          <p:spPr bwMode="auto">
            <a:xfrm>
              <a:off x="1023938" y="4262438"/>
              <a:ext cx="241300" cy="307975"/>
            </a:xfrm>
            <a:custGeom>
              <a:avLst/>
              <a:gdLst>
                <a:gd name="T0" fmla="*/ 2147483647 w 150"/>
                <a:gd name="T1" fmla="*/ 2147483647 h 174"/>
                <a:gd name="T2" fmla="*/ 2147483647 w 150"/>
                <a:gd name="T3" fmla="*/ 2147483647 h 174"/>
                <a:gd name="T4" fmla="*/ 2147483647 w 150"/>
                <a:gd name="T5" fmla="*/ 2147483647 h 174"/>
                <a:gd name="T6" fmla="*/ 2147483647 w 150"/>
                <a:gd name="T7" fmla="*/ 2147483647 h 174"/>
                <a:gd name="T8" fmla="*/ 2147483647 w 150"/>
                <a:gd name="T9" fmla="*/ 2147483647 h 174"/>
                <a:gd name="T10" fmla="*/ 2147483647 w 150"/>
                <a:gd name="T11" fmla="*/ 2147483647 h 174"/>
                <a:gd name="T12" fmla="*/ 2147483647 w 150"/>
                <a:gd name="T13" fmla="*/ 2147483647 h 174"/>
                <a:gd name="T14" fmla="*/ 2147483647 w 150"/>
                <a:gd name="T15" fmla="*/ 2147483647 h 174"/>
                <a:gd name="T16" fmla="*/ 2147483647 w 150"/>
                <a:gd name="T17" fmla="*/ 2147483647 h 174"/>
                <a:gd name="T18" fmla="*/ 2147483647 w 150"/>
                <a:gd name="T19" fmla="*/ 2147483647 h 174"/>
                <a:gd name="T20" fmla="*/ 2147483647 w 150"/>
                <a:gd name="T21" fmla="*/ 2147483647 h 174"/>
                <a:gd name="T22" fmla="*/ 2147483647 w 150"/>
                <a:gd name="T23" fmla="*/ 2147483647 h 174"/>
                <a:gd name="T24" fmla="*/ 2147483647 w 150"/>
                <a:gd name="T25" fmla="*/ 2147483647 h 174"/>
                <a:gd name="T26" fmla="*/ 2147483647 w 150"/>
                <a:gd name="T27" fmla="*/ 2147483647 h 174"/>
                <a:gd name="T28" fmla="*/ 2147483647 w 150"/>
                <a:gd name="T29" fmla="*/ 2147483647 h 174"/>
                <a:gd name="T30" fmla="*/ 2147483647 w 150"/>
                <a:gd name="T31" fmla="*/ 2147483647 h 174"/>
                <a:gd name="T32" fmla="*/ 2147483647 w 150"/>
                <a:gd name="T33" fmla="*/ 2147483647 h 174"/>
                <a:gd name="T34" fmla="*/ 2147483647 w 150"/>
                <a:gd name="T35" fmla="*/ 2147483647 h 174"/>
                <a:gd name="T36" fmla="*/ 2147483647 w 150"/>
                <a:gd name="T37" fmla="*/ 2147483647 h 174"/>
                <a:gd name="T38" fmla="*/ 2147483647 w 150"/>
                <a:gd name="T39" fmla="*/ 2147483647 h 174"/>
                <a:gd name="T40" fmla="*/ 2147483647 w 150"/>
                <a:gd name="T41" fmla="*/ 2147483647 h 174"/>
                <a:gd name="T42" fmla="*/ 2147483647 w 150"/>
                <a:gd name="T43" fmla="*/ 2147483647 h 174"/>
                <a:gd name="T44" fmla="*/ 2147483647 w 150"/>
                <a:gd name="T45" fmla="*/ 2147483647 h 174"/>
                <a:gd name="T46" fmla="*/ 2147483647 w 150"/>
                <a:gd name="T47" fmla="*/ 2147483647 h 174"/>
                <a:gd name="T48" fmla="*/ 2147483647 w 150"/>
                <a:gd name="T49" fmla="*/ 2147483647 h 174"/>
                <a:gd name="T50" fmla="*/ 2147483647 w 150"/>
                <a:gd name="T51" fmla="*/ 2147483647 h 174"/>
                <a:gd name="T52" fmla="*/ 2147483647 w 150"/>
                <a:gd name="T53" fmla="*/ 2147483647 h 174"/>
                <a:gd name="T54" fmla="*/ 2147483647 w 150"/>
                <a:gd name="T55" fmla="*/ 2147483647 h 174"/>
                <a:gd name="T56" fmla="*/ 2147483647 w 150"/>
                <a:gd name="T57" fmla="*/ 2147483647 h 174"/>
                <a:gd name="T58" fmla="*/ 2147483647 w 150"/>
                <a:gd name="T59" fmla="*/ 2147483647 h 174"/>
                <a:gd name="T60" fmla="*/ 2147483647 w 150"/>
                <a:gd name="T61" fmla="*/ 2147483647 h 174"/>
                <a:gd name="T62" fmla="*/ 2147483647 w 150"/>
                <a:gd name="T63" fmla="*/ 2147483647 h 174"/>
                <a:gd name="T64" fmla="*/ 0 w 150"/>
                <a:gd name="T65" fmla="*/ 2147483647 h 174"/>
                <a:gd name="T66" fmla="*/ 2147483647 w 150"/>
                <a:gd name="T67" fmla="*/ 2147483647 h 174"/>
                <a:gd name="T68" fmla="*/ 2147483647 w 150"/>
                <a:gd name="T69" fmla="*/ 2147483647 h 174"/>
                <a:gd name="T70" fmla="*/ 2147483647 w 150"/>
                <a:gd name="T71" fmla="*/ 2147483647 h 174"/>
                <a:gd name="T72" fmla="*/ 2147483647 w 150"/>
                <a:gd name="T73" fmla="*/ 2147483647 h 174"/>
                <a:gd name="T74" fmla="*/ 2147483647 w 150"/>
                <a:gd name="T75" fmla="*/ 2147483647 h 174"/>
                <a:gd name="T76" fmla="*/ 2147483647 w 150"/>
                <a:gd name="T77" fmla="*/ 2147483647 h 174"/>
                <a:gd name="T78" fmla="*/ 2147483647 w 150"/>
                <a:gd name="T79" fmla="*/ 2147483647 h 174"/>
                <a:gd name="T80" fmla="*/ 2147483647 w 150"/>
                <a:gd name="T81" fmla="*/ 2147483647 h 174"/>
                <a:gd name="T82" fmla="*/ 2147483647 w 150"/>
                <a:gd name="T83" fmla="*/ 2147483647 h 174"/>
                <a:gd name="T84" fmla="*/ 2147483647 w 150"/>
                <a:gd name="T85" fmla="*/ 2147483647 h 174"/>
                <a:gd name="T86" fmla="*/ 2147483647 w 150"/>
                <a:gd name="T87" fmla="*/ 2147483647 h 174"/>
                <a:gd name="T88" fmla="*/ 2147483647 w 150"/>
                <a:gd name="T89" fmla="*/ 2147483647 h 174"/>
                <a:gd name="T90" fmla="*/ 2147483647 w 150"/>
                <a:gd name="T91" fmla="*/ 2147483647 h 174"/>
                <a:gd name="T92" fmla="*/ 2147483647 w 150"/>
                <a:gd name="T93" fmla="*/ 2147483647 h 174"/>
                <a:gd name="T94" fmla="*/ 2147483647 w 150"/>
                <a:gd name="T95" fmla="*/ 2147483647 h 174"/>
                <a:gd name="T96" fmla="*/ 2147483647 w 150"/>
                <a:gd name="T97" fmla="*/ 2147483647 h 174"/>
                <a:gd name="T98" fmla="*/ 2147483647 w 150"/>
                <a:gd name="T99" fmla="*/ 2147483647 h 174"/>
                <a:gd name="T100" fmla="*/ 2147483647 w 150"/>
                <a:gd name="T101" fmla="*/ 2147483647 h 174"/>
                <a:gd name="T102" fmla="*/ 2147483647 w 150"/>
                <a:gd name="T103" fmla="*/ 2147483647 h 174"/>
                <a:gd name="T104" fmla="*/ 2147483647 w 150"/>
                <a:gd name="T105" fmla="*/ 2147483647 h 174"/>
                <a:gd name="T106" fmla="*/ 2147483647 w 150"/>
                <a:gd name="T107" fmla="*/ 2147483647 h 1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74"/>
                <a:gd name="T164" fmla="*/ 150 w 150"/>
                <a:gd name="T165" fmla="*/ 174 h 17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74">
                  <a:moveTo>
                    <a:pt x="150" y="58"/>
                  </a:moveTo>
                  <a:lnTo>
                    <a:pt x="143" y="58"/>
                  </a:lnTo>
                  <a:lnTo>
                    <a:pt x="143" y="66"/>
                  </a:lnTo>
                  <a:lnTo>
                    <a:pt x="136" y="66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23" y="86"/>
                  </a:lnTo>
                  <a:lnTo>
                    <a:pt x="123" y="94"/>
                  </a:lnTo>
                  <a:lnTo>
                    <a:pt x="130" y="102"/>
                  </a:lnTo>
                  <a:lnTo>
                    <a:pt x="136" y="102"/>
                  </a:lnTo>
                  <a:lnTo>
                    <a:pt x="130" y="108"/>
                  </a:lnTo>
                  <a:lnTo>
                    <a:pt x="130" y="116"/>
                  </a:lnTo>
                  <a:lnTo>
                    <a:pt x="136" y="123"/>
                  </a:lnTo>
                  <a:lnTo>
                    <a:pt x="143" y="130"/>
                  </a:lnTo>
                  <a:lnTo>
                    <a:pt x="150" y="130"/>
                  </a:lnTo>
                  <a:lnTo>
                    <a:pt x="150" y="138"/>
                  </a:lnTo>
                  <a:lnTo>
                    <a:pt x="150" y="145"/>
                  </a:lnTo>
                  <a:lnTo>
                    <a:pt x="150" y="152"/>
                  </a:lnTo>
                  <a:lnTo>
                    <a:pt x="143" y="152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2"/>
                  </a:lnTo>
                  <a:lnTo>
                    <a:pt x="123" y="159"/>
                  </a:lnTo>
                  <a:lnTo>
                    <a:pt x="123" y="152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0" y="167"/>
                  </a:lnTo>
                  <a:lnTo>
                    <a:pt x="110" y="174"/>
                  </a:lnTo>
                  <a:lnTo>
                    <a:pt x="104" y="174"/>
                  </a:lnTo>
                  <a:lnTo>
                    <a:pt x="104" y="167"/>
                  </a:lnTo>
                  <a:lnTo>
                    <a:pt x="104" y="159"/>
                  </a:lnTo>
                  <a:lnTo>
                    <a:pt x="97" y="159"/>
                  </a:lnTo>
                  <a:lnTo>
                    <a:pt x="97" y="167"/>
                  </a:lnTo>
                  <a:lnTo>
                    <a:pt x="91" y="167"/>
                  </a:lnTo>
                  <a:lnTo>
                    <a:pt x="84" y="167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9" y="123"/>
                  </a:lnTo>
                  <a:lnTo>
                    <a:pt x="65" y="123"/>
                  </a:lnTo>
                  <a:lnTo>
                    <a:pt x="71" y="116"/>
                  </a:lnTo>
                  <a:lnTo>
                    <a:pt x="65" y="116"/>
                  </a:lnTo>
                  <a:lnTo>
                    <a:pt x="59" y="108"/>
                  </a:lnTo>
                  <a:lnTo>
                    <a:pt x="52" y="108"/>
                  </a:lnTo>
                  <a:lnTo>
                    <a:pt x="45" y="108"/>
                  </a:lnTo>
                  <a:lnTo>
                    <a:pt x="39" y="108"/>
                  </a:lnTo>
                  <a:lnTo>
                    <a:pt x="32" y="108"/>
                  </a:lnTo>
                  <a:lnTo>
                    <a:pt x="32" y="102"/>
                  </a:lnTo>
                  <a:lnTo>
                    <a:pt x="32" y="94"/>
                  </a:lnTo>
                  <a:lnTo>
                    <a:pt x="32" y="86"/>
                  </a:lnTo>
                  <a:lnTo>
                    <a:pt x="26" y="86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13" y="72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66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13" y="28"/>
                  </a:lnTo>
                  <a:lnTo>
                    <a:pt x="20" y="22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65" y="0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97" y="44"/>
                  </a:lnTo>
                  <a:lnTo>
                    <a:pt x="104" y="44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6" y="44"/>
                  </a:lnTo>
                  <a:lnTo>
                    <a:pt x="143" y="44"/>
                  </a:lnTo>
                  <a:lnTo>
                    <a:pt x="143" y="50"/>
                  </a:lnTo>
                  <a:lnTo>
                    <a:pt x="150" y="50"/>
                  </a:lnTo>
                  <a:lnTo>
                    <a:pt x="150" y="5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2" name="Freeform 400"/>
            <p:cNvSpPr>
              <a:spLocks/>
            </p:cNvSpPr>
            <p:nvPr/>
          </p:nvSpPr>
          <p:spPr bwMode="auto">
            <a:xfrm>
              <a:off x="1023938" y="4262438"/>
              <a:ext cx="241300" cy="307975"/>
            </a:xfrm>
            <a:custGeom>
              <a:avLst/>
              <a:gdLst>
                <a:gd name="T0" fmla="*/ 2147483647 w 150"/>
                <a:gd name="T1" fmla="*/ 2147483647 h 174"/>
                <a:gd name="T2" fmla="*/ 2147483647 w 150"/>
                <a:gd name="T3" fmla="*/ 2147483647 h 174"/>
                <a:gd name="T4" fmla="*/ 2147483647 w 150"/>
                <a:gd name="T5" fmla="*/ 2147483647 h 174"/>
                <a:gd name="T6" fmla="*/ 2147483647 w 150"/>
                <a:gd name="T7" fmla="*/ 2147483647 h 174"/>
                <a:gd name="T8" fmla="*/ 2147483647 w 150"/>
                <a:gd name="T9" fmla="*/ 2147483647 h 174"/>
                <a:gd name="T10" fmla="*/ 2147483647 w 150"/>
                <a:gd name="T11" fmla="*/ 2147483647 h 174"/>
                <a:gd name="T12" fmla="*/ 2147483647 w 150"/>
                <a:gd name="T13" fmla="*/ 2147483647 h 174"/>
                <a:gd name="T14" fmla="*/ 2147483647 w 150"/>
                <a:gd name="T15" fmla="*/ 2147483647 h 174"/>
                <a:gd name="T16" fmla="*/ 2147483647 w 150"/>
                <a:gd name="T17" fmla="*/ 2147483647 h 174"/>
                <a:gd name="T18" fmla="*/ 2147483647 w 150"/>
                <a:gd name="T19" fmla="*/ 2147483647 h 174"/>
                <a:gd name="T20" fmla="*/ 2147483647 w 150"/>
                <a:gd name="T21" fmla="*/ 2147483647 h 174"/>
                <a:gd name="T22" fmla="*/ 2147483647 w 150"/>
                <a:gd name="T23" fmla="*/ 2147483647 h 174"/>
                <a:gd name="T24" fmla="*/ 2147483647 w 150"/>
                <a:gd name="T25" fmla="*/ 2147483647 h 174"/>
                <a:gd name="T26" fmla="*/ 2147483647 w 150"/>
                <a:gd name="T27" fmla="*/ 2147483647 h 174"/>
                <a:gd name="T28" fmla="*/ 2147483647 w 150"/>
                <a:gd name="T29" fmla="*/ 2147483647 h 174"/>
                <a:gd name="T30" fmla="*/ 2147483647 w 150"/>
                <a:gd name="T31" fmla="*/ 2147483647 h 174"/>
                <a:gd name="T32" fmla="*/ 2147483647 w 150"/>
                <a:gd name="T33" fmla="*/ 2147483647 h 174"/>
                <a:gd name="T34" fmla="*/ 2147483647 w 150"/>
                <a:gd name="T35" fmla="*/ 2147483647 h 174"/>
                <a:gd name="T36" fmla="*/ 2147483647 w 150"/>
                <a:gd name="T37" fmla="*/ 2147483647 h 174"/>
                <a:gd name="T38" fmla="*/ 2147483647 w 150"/>
                <a:gd name="T39" fmla="*/ 2147483647 h 174"/>
                <a:gd name="T40" fmla="*/ 2147483647 w 150"/>
                <a:gd name="T41" fmla="*/ 2147483647 h 174"/>
                <a:gd name="T42" fmla="*/ 2147483647 w 150"/>
                <a:gd name="T43" fmla="*/ 2147483647 h 174"/>
                <a:gd name="T44" fmla="*/ 2147483647 w 150"/>
                <a:gd name="T45" fmla="*/ 2147483647 h 174"/>
                <a:gd name="T46" fmla="*/ 2147483647 w 150"/>
                <a:gd name="T47" fmla="*/ 2147483647 h 174"/>
                <a:gd name="T48" fmla="*/ 2147483647 w 150"/>
                <a:gd name="T49" fmla="*/ 2147483647 h 174"/>
                <a:gd name="T50" fmla="*/ 2147483647 w 150"/>
                <a:gd name="T51" fmla="*/ 2147483647 h 174"/>
                <a:gd name="T52" fmla="*/ 2147483647 w 150"/>
                <a:gd name="T53" fmla="*/ 2147483647 h 174"/>
                <a:gd name="T54" fmla="*/ 2147483647 w 150"/>
                <a:gd name="T55" fmla="*/ 2147483647 h 174"/>
                <a:gd name="T56" fmla="*/ 2147483647 w 150"/>
                <a:gd name="T57" fmla="*/ 2147483647 h 174"/>
                <a:gd name="T58" fmla="*/ 2147483647 w 150"/>
                <a:gd name="T59" fmla="*/ 2147483647 h 174"/>
                <a:gd name="T60" fmla="*/ 2147483647 w 150"/>
                <a:gd name="T61" fmla="*/ 2147483647 h 174"/>
                <a:gd name="T62" fmla="*/ 2147483647 w 150"/>
                <a:gd name="T63" fmla="*/ 2147483647 h 174"/>
                <a:gd name="T64" fmla="*/ 2147483647 w 150"/>
                <a:gd name="T65" fmla="*/ 2147483647 h 174"/>
                <a:gd name="T66" fmla="*/ 2147483647 w 150"/>
                <a:gd name="T67" fmla="*/ 2147483647 h 174"/>
                <a:gd name="T68" fmla="*/ 0 w 150"/>
                <a:gd name="T69" fmla="*/ 2147483647 h 174"/>
                <a:gd name="T70" fmla="*/ 2147483647 w 150"/>
                <a:gd name="T71" fmla="*/ 2147483647 h 174"/>
                <a:gd name="T72" fmla="*/ 2147483647 w 150"/>
                <a:gd name="T73" fmla="*/ 2147483647 h 174"/>
                <a:gd name="T74" fmla="*/ 2147483647 w 150"/>
                <a:gd name="T75" fmla="*/ 2147483647 h 174"/>
                <a:gd name="T76" fmla="*/ 2147483647 w 150"/>
                <a:gd name="T77" fmla="*/ 2147483647 h 174"/>
                <a:gd name="T78" fmla="*/ 2147483647 w 150"/>
                <a:gd name="T79" fmla="*/ 2147483647 h 174"/>
                <a:gd name="T80" fmla="*/ 2147483647 w 150"/>
                <a:gd name="T81" fmla="*/ 2147483647 h 174"/>
                <a:gd name="T82" fmla="*/ 2147483647 w 150"/>
                <a:gd name="T83" fmla="*/ 2147483647 h 174"/>
                <a:gd name="T84" fmla="*/ 2147483647 w 150"/>
                <a:gd name="T85" fmla="*/ 2147483647 h 174"/>
                <a:gd name="T86" fmla="*/ 2147483647 w 150"/>
                <a:gd name="T87" fmla="*/ 2147483647 h 174"/>
                <a:gd name="T88" fmla="*/ 2147483647 w 150"/>
                <a:gd name="T89" fmla="*/ 0 h 174"/>
                <a:gd name="T90" fmla="*/ 2147483647 w 150"/>
                <a:gd name="T91" fmla="*/ 2147483647 h 174"/>
                <a:gd name="T92" fmla="*/ 2147483647 w 150"/>
                <a:gd name="T93" fmla="*/ 2147483647 h 174"/>
                <a:gd name="T94" fmla="*/ 2147483647 w 150"/>
                <a:gd name="T95" fmla="*/ 2147483647 h 174"/>
                <a:gd name="T96" fmla="*/ 2147483647 w 150"/>
                <a:gd name="T97" fmla="*/ 2147483647 h 174"/>
                <a:gd name="T98" fmla="*/ 2147483647 w 150"/>
                <a:gd name="T99" fmla="*/ 2147483647 h 174"/>
                <a:gd name="T100" fmla="*/ 2147483647 w 150"/>
                <a:gd name="T101" fmla="*/ 2147483647 h 174"/>
                <a:gd name="T102" fmla="*/ 2147483647 w 150"/>
                <a:gd name="T103" fmla="*/ 2147483647 h 174"/>
                <a:gd name="T104" fmla="*/ 2147483647 w 150"/>
                <a:gd name="T105" fmla="*/ 2147483647 h 174"/>
                <a:gd name="T106" fmla="*/ 2147483647 w 150"/>
                <a:gd name="T107" fmla="*/ 2147483647 h 174"/>
                <a:gd name="T108" fmla="*/ 2147483647 w 150"/>
                <a:gd name="T109" fmla="*/ 2147483647 h 174"/>
                <a:gd name="T110" fmla="*/ 2147483647 w 150"/>
                <a:gd name="T111" fmla="*/ 2147483647 h 174"/>
                <a:gd name="T112" fmla="*/ 2147483647 w 150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74"/>
                <a:gd name="T173" fmla="*/ 150 w 150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74">
                  <a:moveTo>
                    <a:pt x="150" y="58"/>
                  </a:moveTo>
                  <a:lnTo>
                    <a:pt x="143" y="58"/>
                  </a:lnTo>
                  <a:lnTo>
                    <a:pt x="143" y="66"/>
                  </a:lnTo>
                  <a:lnTo>
                    <a:pt x="136" y="66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23" y="86"/>
                  </a:lnTo>
                  <a:lnTo>
                    <a:pt x="123" y="94"/>
                  </a:lnTo>
                  <a:lnTo>
                    <a:pt x="130" y="102"/>
                  </a:lnTo>
                  <a:lnTo>
                    <a:pt x="136" y="102"/>
                  </a:lnTo>
                  <a:lnTo>
                    <a:pt x="130" y="108"/>
                  </a:lnTo>
                  <a:lnTo>
                    <a:pt x="130" y="116"/>
                  </a:lnTo>
                  <a:lnTo>
                    <a:pt x="136" y="123"/>
                  </a:lnTo>
                  <a:lnTo>
                    <a:pt x="143" y="130"/>
                  </a:lnTo>
                  <a:lnTo>
                    <a:pt x="150" y="130"/>
                  </a:lnTo>
                  <a:lnTo>
                    <a:pt x="150" y="138"/>
                  </a:lnTo>
                  <a:lnTo>
                    <a:pt x="150" y="145"/>
                  </a:lnTo>
                  <a:lnTo>
                    <a:pt x="150" y="152"/>
                  </a:lnTo>
                  <a:lnTo>
                    <a:pt x="143" y="152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2"/>
                  </a:lnTo>
                  <a:lnTo>
                    <a:pt x="123" y="159"/>
                  </a:lnTo>
                  <a:lnTo>
                    <a:pt x="123" y="152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0" y="167"/>
                  </a:lnTo>
                  <a:lnTo>
                    <a:pt x="110" y="174"/>
                  </a:lnTo>
                  <a:lnTo>
                    <a:pt x="104" y="174"/>
                  </a:lnTo>
                  <a:lnTo>
                    <a:pt x="104" y="167"/>
                  </a:lnTo>
                  <a:lnTo>
                    <a:pt x="104" y="159"/>
                  </a:lnTo>
                  <a:lnTo>
                    <a:pt x="97" y="159"/>
                  </a:lnTo>
                  <a:lnTo>
                    <a:pt x="97" y="167"/>
                  </a:lnTo>
                  <a:lnTo>
                    <a:pt x="91" y="167"/>
                  </a:lnTo>
                  <a:lnTo>
                    <a:pt x="84" y="167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9" y="123"/>
                  </a:lnTo>
                  <a:lnTo>
                    <a:pt x="65" y="123"/>
                  </a:lnTo>
                  <a:lnTo>
                    <a:pt x="71" y="116"/>
                  </a:lnTo>
                  <a:lnTo>
                    <a:pt x="65" y="116"/>
                  </a:lnTo>
                  <a:lnTo>
                    <a:pt x="59" y="108"/>
                  </a:lnTo>
                  <a:lnTo>
                    <a:pt x="52" y="108"/>
                  </a:lnTo>
                  <a:lnTo>
                    <a:pt x="45" y="108"/>
                  </a:lnTo>
                  <a:lnTo>
                    <a:pt x="39" y="108"/>
                  </a:lnTo>
                  <a:lnTo>
                    <a:pt x="32" y="108"/>
                  </a:lnTo>
                  <a:lnTo>
                    <a:pt x="32" y="102"/>
                  </a:lnTo>
                  <a:lnTo>
                    <a:pt x="32" y="94"/>
                  </a:lnTo>
                  <a:lnTo>
                    <a:pt x="32" y="86"/>
                  </a:lnTo>
                  <a:lnTo>
                    <a:pt x="26" y="86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13" y="72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66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13" y="28"/>
                  </a:lnTo>
                  <a:lnTo>
                    <a:pt x="20" y="22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65" y="0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97" y="44"/>
                  </a:lnTo>
                  <a:lnTo>
                    <a:pt x="104" y="44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6" y="44"/>
                  </a:lnTo>
                  <a:lnTo>
                    <a:pt x="143" y="44"/>
                  </a:lnTo>
                  <a:lnTo>
                    <a:pt x="143" y="50"/>
                  </a:lnTo>
                  <a:lnTo>
                    <a:pt x="150" y="50"/>
                  </a:lnTo>
                  <a:lnTo>
                    <a:pt x="150" y="5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3" name="Freeform 401"/>
            <p:cNvSpPr>
              <a:spLocks/>
            </p:cNvSpPr>
            <p:nvPr/>
          </p:nvSpPr>
          <p:spPr bwMode="auto">
            <a:xfrm>
              <a:off x="1993900" y="4894263"/>
              <a:ext cx="63500" cy="63500"/>
            </a:xfrm>
            <a:custGeom>
              <a:avLst/>
              <a:gdLst>
                <a:gd name="T0" fmla="*/ 2147483647 w 39"/>
                <a:gd name="T1" fmla="*/ 0 h 36"/>
                <a:gd name="T2" fmla="*/ 2147483647 w 39"/>
                <a:gd name="T3" fmla="*/ 2147483647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0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0 h 36"/>
                <a:gd name="T38" fmla="*/ 2147483647 w 39"/>
                <a:gd name="T39" fmla="*/ 0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36"/>
                <a:gd name="T62" fmla="*/ 39 w 39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36">
                  <a:moveTo>
                    <a:pt x="19" y="0"/>
                  </a:moveTo>
                  <a:lnTo>
                    <a:pt x="19" y="8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4" name="Freeform 402"/>
            <p:cNvSpPr>
              <a:spLocks/>
            </p:cNvSpPr>
            <p:nvPr/>
          </p:nvSpPr>
          <p:spPr bwMode="auto">
            <a:xfrm>
              <a:off x="1993900" y="4894263"/>
              <a:ext cx="63500" cy="63500"/>
            </a:xfrm>
            <a:custGeom>
              <a:avLst/>
              <a:gdLst>
                <a:gd name="T0" fmla="*/ 2147483647 w 39"/>
                <a:gd name="T1" fmla="*/ 0 h 36"/>
                <a:gd name="T2" fmla="*/ 2147483647 w 39"/>
                <a:gd name="T3" fmla="*/ 0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2147483647 w 39"/>
                <a:gd name="T39" fmla="*/ 2147483647 h 36"/>
                <a:gd name="T40" fmla="*/ 2147483647 w 39"/>
                <a:gd name="T41" fmla="*/ 2147483647 h 36"/>
                <a:gd name="T42" fmla="*/ 2147483647 w 39"/>
                <a:gd name="T43" fmla="*/ 2147483647 h 36"/>
                <a:gd name="T44" fmla="*/ 2147483647 w 39"/>
                <a:gd name="T45" fmla="*/ 2147483647 h 36"/>
                <a:gd name="T46" fmla="*/ 2147483647 w 39"/>
                <a:gd name="T47" fmla="*/ 2147483647 h 36"/>
                <a:gd name="T48" fmla="*/ 2147483647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0 w 39"/>
                <a:gd name="T67" fmla="*/ 2147483647 h 36"/>
                <a:gd name="T68" fmla="*/ 0 w 39"/>
                <a:gd name="T69" fmla="*/ 2147483647 h 36"/>
                <a:gd name="T70" fmla="*/ 0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2147483647 w 39"/>
                <a:gd name="T81" fmla="*/ 0 h 36"/>
                <a:gd name="T82" fmla="*/ 2147483647 w 39"/>
                <a:gd name="T83" fmla="*/ 0 h 36"/>
                <a:gd name="T84" fmla="*/ 2147483647 w 39"/>
                <a:gd name="T85" fmla="*/ 0 h 36"/>
                <a:gd name="T86" fmla="*/ 2147483647 w 39"/>
                <a:gd name="T87" fmla="*/ 0 h 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9"/>
                <a:gd name="T133" fmla="*/ 0 h 36"/>
                <a:gd name="T134" fmla="*/ 39 w 39"/>
                <a:gd name="T135" fmla="*/ 36 h 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9" h="36">
                  <a:moveTo>
                    <a:pt x="19" y="0"/>
                  </a:moveTo>
                  <a:lnTo>
                    <a:pt x="19" y="0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5" name="Freeform 403"/>
            <p:cNvSpPr>
              <a:spLocks/>
            </p:cNvSpPr>
            <p:nvPr/>
          </p:nvSpPr>
          <p:spPr bwMode="auto">
            <a:xfrm>
              <a:off x="711200" y="4957763"/>
              <a:ext cx="157163" cy="142875"/>
            </a:xfrm>
            <a:custGeom>
              <a:avLst/>
              <a:gdLst>
                <a:gd name="T0" fmla="*/ 2147483647 w 98"/>
                <a:gd name="T1" fmla="*/ 0 h 80"/>
                <a:gd name="T2" fmla="*/ 2147483647 w 98"/>
                <a:gd name="T3" fmla="*/ 2147483647 h 80"/>
                <a:gd name="T4" fmla="*/ 2147483647 w 98"/>
                <a:gd name="T5" fmla="*/ 2147483647 h 80"/>
                <a:gd name="T6" fmla="*/ 2147483647 w 98"/>
                <a:gd name="T7" fmla="*/ 2147483647 h 80"/>
                <a:gd name="T8" fmla="*/ 2147483647 w 98"/>
                <a:gd name="T9" fmla="*/ 2147483647 h 80"/>
                <a:gd name="T10" fmla="*/ 2147483647 w 98"/>
                <a:gd name="T11" fmla="*/ 2147483647 h 80"/>
                <a:gd name="T12" fmla="*/ 2147483647 w 98"/>
                <a:gd name="T13" fmla="*/ 2147483647 h 80"/>
                <a:gd name="T14" fmla="*/ 2147483647 w 98"/>
                <a:gd name="T15" fmla="*/ 2147483647 h 80"/>
                <a:gd name="T16" fmla="*/ 2147483647 w 98"/>
                <a:gd name="T17" fmla="*/ 2147483647 h 80"/>
                <a:gd name="T18" fmla="*/ 2147483647 w 98"/>
                <a:gd name="T19" fmla="*/ 2147483647 h 80"/>
                <a:gd name="T20" fmla="*/ 2147483647 w 98"/>
                <a:gd name="T21" fmla="*/ 2147483647 h 80"/>
                <a:gd name="T22" fmla="*/ 2147483647 w 98"/>
                <a:gd name="T23" fmla="*/ 2147483647 h 80"/>
                <a:gd name="T24" fmla="*/ 2147483647 w 98"/>
                <a:gd name="T25" fmla="*/ 2147483647 h 80"/>
                <a:gd name="T26" fmla="*/ 2147483647 w 98"/>
                <a:gd name="T27" fmla="*/ 2147483647 h 80"/>
                <a:gd name="T28" fmla="*/ 2147483647 w 98"/>
                <a:gd name="T29" fmla="*/ 2147483647 h 80"/>
                <a:gd name="T30" fmla="*/ 2147483647 w 98"/>
                <a:gd name="T31" fmla="*/ 2147483647 h 80"/>
                <a:gd name="T32" fmla="*/ 2147483647 w 98"/>
                <a:gd name="T33" fmla="*/ 2147483647 h 80"/>
                <a:gd name="T34" fmla="*/ 2147483647 w 98"/>
                <a:gd name="T35" fmla="*/ 2147483647 h 80"/>
                <a:gd name="T36" fmla="*/ 2147483647 w 98"/>
                <a:gd name="T37" fmla="*/ 2147483647 h 80"/>
                <a:gd name="T38" fmla="*/ 2147483647 w 98"/>
                <a:gd name="T39" fmla="*/ 2147483647 h 80"/>
                <a:gd name="T40" fmla="*/ 2147483647 w 98"/>
                <a:gd name="T41" fmla="*/ 2147483647 h 80"/>
                <a:gd name="T42" fmla="*/ 2147483647 w 98"/>
                <a:gd name="T43" fmla="*/ 2147483647 h 80"/>
                <a:gd name="T44" fmla="*/ 2147483647 w 98"/>
                <a:gd name="T45" fmla="*/ 2147483647 h 80"/>
                <a:gd name="T46" fmla="*/ 2147483647 w 98"/>
                <a:gd name="T47" fmla="*/ 2147483647 h 80"/>
                <a:gd name="T48" fmla="*/ 2147483647 w 98"/>
                <a:gd name="T49" fmla="*/ 2147483647 h 80"/>
                <a:gd name="T50" fmla="*/ 2147483647 w 98"/>
                <a:gd name="T51" fmla="*/ 2147483647 h 80"/>
                <a:gd name="T52" fmla="*/ 2147483647 w 98"/>
                <a:gd name="T53" fmla="*/ 2147483647 h 80"/>
                <a:gd name="T54" fmla="*/ 2147483647 w 98"/>
                <a:gd name="T55" fmla="*/ 2147483647 h 80"/>
                <a:gd name="T56" fmla="*/ 2147483647 w 98"/>
                <a:gd name="T57" fmla="*/ 2147483647 h 80"/>
                <a:gd name="T58" fmla="*/ 2147483647 w 98"/>
                <a:gd name="T59" fmla="*/ 2147483647 h 80"/>
                <a:gd name="T60" fmla="*/ 2147483647 w 98"/>
                <a:gd name="T61" fmla="*/ 2147483647 h 80"/>
                <a:gd name="T62" fmla="*/ 2147483647 w 98"/>
                <a:gd name="T63" fmla="*/ 2147483647 h 80"/>
                <a:gd name="T64" fmla="*/ 2147483647 w 98"/>
                <a:gd name="T65" fmla="*/ 2147483647 h 80"/>
                <a:gd name="T66" fmla="*/ 2147483647 w 98"/>
                <a:gd name="T67" fmla="*/ 2147483647 h 80"/>
                <a:gd name="T68" fmla="*/ 2147483647 w 98"/>
                <a:gd name="T69" fmla="*/ 2147483647 h 80"/>
                <a:gd name="T70" fmla="*/ 2147483647 w 98"/>
                <a:gd name="T71" fmla="*/ 2147483647 h 80"/>
                <a:gd name="T72" fmla="*/ 2147483647 w 98"/>
                <a:gd name="T73" fmla="*/ 2147483647 h 80"/>
                <a:gd name="T74" fmla="*/ 2147483647 w 98"/>
                <a:gd name="T75" fmla="*/ 2147483647 h 80"/>
                <a:gd name="T76" fmla="*/ 0 w 98"/>
                <a:gd name="T77" fmla="*/ 2147483647 h 80"/>
                <a:gd name="T78" fmla="*/ 0 w 98"/>
                <a:gd name="T79" fmla="*/ 2147483647 h 80"/>
                <a:gd name="T80" fmla="*/ 0 w 98"/>
                <a:gd name="T81" fmla="*/ 2147483647 h 80"/>
                <a:gd name="T82" fmla="*/ 0 w 98"/>
                <a:gd name="T83" fmla="*/ 2147483647 h 80"/>
                <a:gd name="T84" fmla="*/ 2147483647 w 98"/>
                <a:gd name="T85" fmla="*/ 2147483647 h 80"/>
                <a:gd name="T86" fmla="*/ 2147483647 w 98"/>
                <a:gd name="T87" fmla="*/ 2147483647 h 80"/>
                <a:gd name="T88" fmla="*/ 2147483647 w 98"/>
                <a:gd name="T89" fmla="*/ 0 h 80"/>
                <a:gd name="T90" fmla="*/ 2147483647 w 98"/>
                <a:gd name="T91" fmla="*/ 0 h 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8"/>
                <a:gd name="T139" fmla="*/ 0 h 80"/>
                <a:gd name="T140" fmla="*/ 98 w 98"/>
                <a:gd name="T141" fmla="*/ 80 h 8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8" h="80">
                  <a:moveTo>
                    <a:pt x="20" y="0"/>
                  </a:moveTo>
                  <a:lnTo>
                    <a:pt x="20" y="8"/>
                  </a:lnTo>
                  <a:lnTo>
                    <a:pt x="27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8"/>
                  </a:lnTo>
                  <a:lnTo>
                    <a:pt x="98" y="66"/>
                  </a:lnTo>
                  <a:lnTo>
                    <a:pt x="91" y="66"/>
                  </a:lnTo>
                  <a:lnTo>
                    <a:pt x="85" y="58"/>
                  </a:lnTo>
                  <a:lnTo>
                    <a:pt x="78" y="58"/>
                  </a:lnTo>
                  <a:lnTo>
                    <a:pt x="71" y="58"/>
                  </a:lnTo>
                  <a:lnTo>
                    <a:pt x="66" y="58"/>
                  </a:lnTo>
                  <a:lnTo>
                    <a:pt x="59" y="66"/>
                  </a:lnTo>
                  <a:lnTo>
                    <a:pt x="59" y="73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6" y="80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9" y="66"/>
                  </a:lnTo>
                  <a:lnTo>
                    <a:pt x="32" y="66"/>
                  </a:lnTo>
                  <a:lnTo>
                    <a:pt x="27" y="66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14" y="51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6" name="Freeform 404"/>
            <p:cNvSpPr>
              <a:spLocks/>
            </p:cNvSpPr>
            <p:nvPr/>
          </p:nvSpPr>
          <p:spPr bwMode="auto">
            <a:xfrm>
              <a:off x="711200" y="4957763"/>
              <a:ext cx="157163" cy="142875"/>
            </a:xfrm>
            <a:custGeom>
              <a:avLst/>
              <a:gdLst>
                <a:gd name="T0" fmla="*/ 2147483647 w 98"/>
                <a:gd name="T1" fmla="*/ 2147483647 h 80"/>
                <a:gd name="T2" fmla="*/ 2147483647 w 98"/>
                <a:gd name="T3" fmla="*/ 2147483647 h 80"/>
                <a:gd name="T4" fmla="*/ 2147483647 w 98"/>
                <a:gd name="T5" fmla="*/ 2147483647 h 80"/>
                <a:gd name="T6" fmla="*/ 2147483647 w 98"/>
                <a:gd name="T7" fmla="*/ 2147483647 h 80"/>
                <a:gd name="T8" fmla="*/ 2147483647 w 98"/>
                <a:gd name="T9" fmla="*/ 2147483647 h 80"/>
                <a:gd name="T10" fmla="*/ 2147483647 w 98"/>
                <a:gd name="T11" fmla="*/ 2147483647 h 80"/>
                <a:gd name="T12" fmla="*/ 2147483647 w 98"/>
                <a:gd name="T13" fmla="*/ 2147483647 h 80"/>
                <a:gd name="T14" fmla="*/ 2147483647 w 98"/>
                <a:gd name="T15" fmla="*/ 2147483647 h 80"/>
                <a:gd name="T16" fmla="*/ 2147483647 w 98"/>
                <a:gd name="T17" fmla="*/ 2147483647 h 80"/>
                <a:gd name="T18" fmla="*/ 2147483647 w 98"/>
                <a:gd name="T19" fmla="*/ 2147483647 h 80"/>
                <a:gd name="T20" fmla="*/ 2147483647 w 98"/>
                <a:gd name="T21" fmla="*/ 2147483647 h 80"/>
                <a:gd name="T22" fmla="*/ 2147483647 w 98"/>
                <a:gd name="T23" fmla="*/ 2147483647 h 80"/>
                <a:gd name="T24" fmla="*/ 2147483647 w 98"/>
                <a:gd name="T25" fmla="*/ 2147483647 h 80"/>
                <a:gd name="T26" fmla="*/ 2147483647 w 98"/>
                <a:gd name="T27" fmla="*/ 2147483647 h 80"/>
                <a:gd name="T28" fmla="*/ 2147483647 w 98"/>
                <a:gd name="T29" fmla="*/ 2147483647 h 80"/>
                <a:gd name="T30" fmla="*/ 2147483647 w 98"/>
                <a:gd name="T31" fmla="*/ 2147483647 h 80"/>
                <a:gd name="T32" fmla="*/ 2147483647 w 98"/>
                <a:gd name="T33" fmla="*/ 2147483647 h 80"/>
                <a:gd name="T34" fmla="*/ 2147483647 w 98"/>
                <a:gd name="T35" fmla="*/ 2147483647 h 80"/>
                <a:gd name="T36" fmla="*/ 2147483647 w 98"/>
                <a:gd name="T37" fmla="*/ 2147483647 h 80"/>
                <a:gd name="T38" fmla="*/ 2147483647 w 98"/>
                <a:gd name="T39" fmla="*/ 2147483647 h 80"/>
                <a:gd name="T40" fmla="*/ 2147483647 w 98"/>
                <a:gd name="T41" fmla="*/ 2147483647 h 80"/>
                <a:gd name="T42" fmla="*/ 2147483647 w 98"/>
                <a:gd name="T43" fmla="*/ 2147483647 h 80"/>
                <a:gd name="T44" fmla="*/ 2147483647 w 98"/>
                <a:gd name="T45" fmla="*/ 2147483647 h 80"/>
                <a:gd name="T46" fmla="*/ 2147483647 w 98"/>
                <a:gd name="T47" fmla="*/ 2147483647 h 80"/>
                <a:gd name="T48" fmla="*/ 2147483647 w 98"/>
                <a:gd name="T49" fmla="*/ 2147483647 h 80"/>
                <a:gd name="T50" fmla="*/ 2147483647 w 98"/>
                <a:gd name="T51" fmla="*/ 2147483647 h 80"/>
                <a:gd name="T52" fmla="*/ 2147483647 w 98"/>
                <a:gd name="T53" fmla="*/ 2147483647 h 80"/>
                <a:gd name="T54" fmla="*/ 2147483647 w 98"/>
                <a:gd name="T55" fmla="*/ 2147483647 h 80"/>
                <a:gd name="T56" fmla="*/ 2147483647 w 98"/>
                <a:gd name="T57" fmla="*/ 2147483647 h 80"/>
                <a:gd name="T58" fmla="*/ 2147483647 w 98"/>
                <a:gd name="T59" fmla="*/ 2147483647 h 80"/>
                <a:gd name="T60" fmla="*/ 2147483647 w 98"/>
                <a:gd name="T61" fmla="*/ 2147483647 h 80"/>
                <a:gd name="T62" fmla="*/ 2147483647 w 98"/>
                <a:gd name="T63" fmla="*/ 2147483647 h 80"/>
                <a:gd name="T64" fmla="*/ 2147483647 w 98"/>
                <a:gd name="T65" fmla="*/ 2147483647 h 80"/>
                <a:gd name="T66" fmla="*/ 2147483647 w 98"/>
                <a:gd name="T67" fmla="*/ 2147483647 h 80"/>
                <a:gd name="T68" fmla="*/ 2147483647 w 98"/>
                <a:gd name="T69" fmla="*/ 2147483647 h 80"/>
                <a:gd name="T70" fmla="*/ 2147483647 w 98"/>
                <a:gd name="T71" fmla="*/ 2147483647 h 80"/>
                <a:gd name="T72" fmla="*/ 2147483647 w 98"/>
                <a:gd name="T73" fmla="*/ 2147483647 h 80"/>
                <a:gd name="T74" fmla="*/ 2147483647 w 98"/>
                <a:gd name="T75" fmla="*/ 2147483647 h 80"/>
                <a:gd name="T76" fmla="*/ 2147483647 w 98"/>
                <a:gd name="T77" fmla="*/ 2147483647 h 80"/>
                <a:gd name="T78" fmla="*/ 2147483647 w 98"/>
                <a:gd name="T79" fmla="*/ 2147483647 h 80"/>
                <a:gd name="T80" fmla="*/ 2147483647 w 98"/>
                <a:gd name="T81" fmla="*/ 2147483647 h 80"/>
                <a:gd name="T82" fmla="*/ 0 w 98"/>
                <a:gd name="T83" fmla="*/ 2147483647 h 80"/>
                <a:gd name="T84" fmla="*/ 0 w 98"/>
                <a:gd name="T85" fmla="*/ 2147483647 h 80"/>
                <a:gd name="T86" fmla="*/ 0 w 98"/>
                <a:gd name="T87" fmla="*/ 2147483647 h 80"/>
                <a:gd name="T88" fmla="*/ 0 w 98"/>
                <a:gd name="T89" fmla="*/ 2147483647 h 80"/>
                <a:gd name="T90" fmla="*/ 2147483647 w 98"/>
                <a:gd name="T91" fmla="*/ 2147483647 h 80"/>
                <a:gd name="T92" fmla="*/ 2147483647 w 98"/>
                <a:gd name="T93" fmla="*/ 2147483647 h 80"/>
                <a:gd name="T94" fmla="*/ 2147483647 w 98"/>
                <a:gd name="T95" fmla="*/ 0 h 80"/>
                <a:gd name="T96" fmla="*/ 2147483647 w 98"/>
                <a:gd name="T97" fmla="*/ 0 h 80"/>
                <a:gd name="T98" fmla="*/ 2147483647 w 98"/>
                <a:gd name="T99" fmla="*/ 0 h 8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8"/>
                <a:gd name="T151" fmla="*/ 0 h 80"/>
                <a:gd name="T152" fmla="*/ 98 w 98"/>
                <a:gd name="T153" fmla="*/ 80 h 8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8" h="80">
                  <a:moveTo>
                    <a:pt x="20" y="0"/>
                  </a:moveTo>
                  <a:lnTo>
                    <a:pt x="20" y="8"/>
                  </a:lnTo>
                  <a:lnTo>
                    <a:pt x="27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8"/>
                  </a:lnTo>
                  <a:lnTo>
                    <a:pt x="98" y="66"/>
                  </a:lnTo>
                  <a:lnTo>
                    <a:pt x="91" y="66"/>
                  </a:lnTo>
                  <a:lnTo>
                    <a:pt x="85" y="58"/>
                  </a:lnTo>
                  <a:lnTo>
                    <a:pt x="78" y="58"/>
                  </a:lnTo>
                  <a:lnTo>
                    <a:pt x="71" y="58"/>
                  </a:lnTo>
                  <a:lnTo>
                    <a:pt x="66" y="58"/>
                  </a:lnTo>
                  <a:lnTo>
                    <a:pt x="59" y="66"/>
                  </a:lnTo>
                  <a:lnTo>
                    <a:pt x="59" y="73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6" y="80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9" y="66"/>
                  </a:lnTo>
                  <a:lnTo>
                    <a:pt x="32" y="66"/>
                  </a:lnTo>
                  <a:lnTo>
                    <a:pt x="27" y="66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14" y="51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7" name="Freeform 405"/>
            <p:cNvSpPr>
              <a:spLocks/>
            </p:cNvSpPr>
            <p:nvPr/>
          </p:nvSpPr>
          <p:spPr bwMode="auto">
            <a:xfrm>
              <a:off x="754063" y="4311650"/>
              <a:ext cx="541337" cy="452438"/>
            </a:xfrm>
            <a:custGeom>
              <a:avLst/>
              <a:gdLst>
                <a:gd name="T0" fmla="*/ 2147483647 w 337"/>
                <a:gd name="T1" fmla="*/ 2147483647 h 255"/>
                <a:gd name="T2" fmla="*/ 2147483647 w 337"/>
                <a:gd name="T3" fmla="*/ 2147483647 h 255"/>
                <a:gd name="T4" fmla="*/ 2147483647 w 337"/>
                <a:gd name="T5" fmla="*/ 2147483647 h 255"/>
                <a:gd name="T6" fmla="*/ 2147483647 w 337"/>
                <a:gd name="T7" fmla="*/ 2147483647 h 255"/>
                <a:gd name="T8" fmla="*/ 2147483647 w 337"/>
                <a:gd name="T9" fmla="*/ 2147483647 h 255"/>
                <a:gd name="T10" fmla="*/ 2147483647 w 337"/>
                <a:gd name="T11" fmla="*/ 2147483647 h 255"/>
                <a:gd name="T12" fmla="*/ 2147483647 w 337"/>
                <a:gd name="T13" fmla="*/ 2147483647 h 255"/>
                <a:gd name="T14" fmla="*/ 2147483647 w 337"/>
                <a:gd name="T15" fmla="*/ 2147483647 h 255"/>
                <a:gd name="T16" fmla="*/ 2147483647 w 337"/>
                <a:gd name="T17" fmla="*/ 2147483647 h 255"/>
                <a:gd name="T18" fmla="*/ 2147483647 w 337"/>
                <a:gd name="T19" fmla="*/ 2147483647 h 255"/>
                <a:gd name="T20" fmla="*/ 2147483647 w 337"/>
                <a:gd name="T21" fmla="*/ 2147483647 h 255"/>
                <a:gd name="T22" fmla="*/ 2147483647 w 337"/>
                <a:gd name="T23" fmla="*/ 2147483647 h 255"/>
                <a:gd name="T24" fmla="*/ 2147483647 w 337"/>
                <a:gd name="T25" fmla="*/ 2147483647 h 255"/>
                <a:gd name="T26" fmla="*/ 2147483647 w 337"/>
                <a:gd name="T27" fmla="*/ 2147483647 h 255"/>
                <a:gd name="T28" fmla="*/ 2147483647 w 337"/>
                <a:gd name="T29" fmla="*/ 2147483647 h 255"/>
                <a:gd name="T30" fmla="*/ 2147483647 w 337"/>
                <a:gd name="T31" fmla="*/ 2147483647 h 255"/>
                <a:gd name="T32" fmla="*/ 2147483647 w 337"/>
                <a:gd name="T33" fmla="*/ 2147483647 h 255"/>
                <a:gd name="T34" fmla="*/ 2147483647 w 337"/>
                <a:gd name="T35" fmla="*/ 2147483647 h 255"/>
                <a:gd name="T36" fmla="*/ 2147483647 w 337"/>
                <a:gd name="T37" fmla="*/ 2147483647 h 255"/>
                <a:gd name="T38" fmla="*/ 2147483647 w 337"/>
                <a:gd name="T39" fmla="*/ 2147483647 h 255"/>
                <a:gd name="T40" fmla="*/ 2147483647 w 337"/>
                <a:gd name="T41" fmla="*/ 2147483647 h 255"/>
                <a:gd name="T42" fmla="*/ 2147483647 w 337"/>
                <a:gd name="T43" fmla="*/ 2147483647 h 255"/>
                <a:gd name="T44" fmla="*/ 2147483647 w 337"/>
                <a:gd name="T45" fmla="*/ 2147483647 h 255"/>
                <a:gd name="T46" fmla="*/ 2147483647 w 337"/>
                <a:gd name="T47" fmla="*/ 2147483647 h 255"/>
                <a:gd name="T48" fmla="*/ 2147483647 w 337"/>
                <a:gd name="T49" fmla="*/ 2147483647 h 255"/>
                <a:gd name="T50" fmla="*/ 2147483647 w 337"/>
                <a:gd name="T51" fmla="*/ 2147483647 h 255"/>
                <a:gd name="T52" fmla="*/ 2147483647 w 337"/>
                <a:gd name="T53" fmla="*/ 2147483647 h 255"/>
                <a:gd name="T54" fmla="*/ 2147483647 w 337"/>
                <a:gd name="T55" fmla="*/ 2147483647 h 255"/>
                <a:gd name="T56" fmla="*/ 2147483647 w 337"/>
                <a:gd name="T57" fmla="*/ 2147483647 h 255"/>
                <a:gd name="T58" fmla="*/ 2147483647 w 337"/>
                <a:gd name="T59" fmla="*/ 2147483647 h 255"/>
                <a:gd name="T60" fmla="*/ 2147483647 w 337"/>
                <a:gd name="T61" fmla="*/ 2147483647 h 255"/>
                <a:gd name="T62" fmla="*/ 2147483647 w 337"/>
                <a:gd name="T63" fmla="*/ 2147483647 h 255"/>
                <a:gd name="T64" fmla="*/ 2147483647 w 337"/>
                <a:gd name="T65" fmla="*/ 2147483647 h 255"/>
                <a:gd name="T66" fmla="*/ 2147483647 w 337"/>
                <a:gd name="T67" fmla="*/ 2147483647 h 255"/>
                <a:gd name="T68" fmla="*/ 2147483647 w 337"/>
                <a:gd name="T69" fmla="*/ 2147483647 h 255"/>
                <a:gd name="T70" fmla="*/ 2147483647 w 337"/>
                <a:gd name="T71" fmla="*/ 2147483647 h 255"/>
                <a:gd name="T72" fmla="*/ 2147483647 w 337"/>
                <a:gd name="T73" fmla="*/ 0 h 255"/>
                <a:gd name="T74" fmla="*/ 2147483647 w 337"/>
                <a:gd name="T75" fmla="*/ 2147483647 h 255"/>
                <a:gd name="T76" fmla="*/ 2147483647 w 337"/>
                <a:gd name="T77" fmla="*/ 2147483647 h 255"/>
                <a:gd name="T78" fmla="*/ 2147483647 w 337"/>
                <a:gd name="T79" fmla="*/ 2147483647 h 255"/>
                <a:gd name="T80" fmla="*/ 2147483647 w 337"/>
                <a:gd name="T81" fmla="*/ 2147483647 h 255"/>
                <a:gd name="T82" fmla="*/ 2147483647 w 337"/>
                <a:gd name="T83" fmla="*/ 2147483647 h 255"/>
                <a:gd name="T84" fmla="*/ 2147483647 w 337"/>
                <a:gd name="T85" fmla="*/ 2147483647 h 255"/>
                <a:gd name="T86" fmla="*/ 2147483647 w 337"/>
                <a:gd name="T87" fmla="*/ 2147483647 h 255"/>
                <a:gd name="T88" fmla="*/ 2147483647 w 337"/>
                <a:gd name="T89" fmla="*/ 2147483647 h 255"/>
                <a:gd name="T90" fmla="*/ 2147483647 w 337"/>
                <a:gd name="T91" fmla="*/ 2147483647 h 255"/>
                <a:gd name="T92" fmla="*/ 2147483647 w 337"/>
                <a:gd name="T93" fmla="*/ 2147483647 h 255"/>
                <a:gd name="T94" fmla="*/ 2147483647 w 337"/>
                <a:gd name="T95" fmla="*/ 2147483647 h 255"/>
                <a:gd name="T96" fmla="*/ 2147483647 w 337"/>
                <a:gd name="T97" fmla="*/ 2147483647 h 255"/>
                <a:gd name="T98" fmla="*/ 2147483647 w 337"/>
                <a:gd name="T99" fmla="*/ 2147483647 h 255"/>
                <a:gd name="T100" fmla="*/ 2147483647 w 337"/>
                <a:gd name="T101" fmla="*/ 2147483647 h 255"/>
                <a:gd name="T102" fmla="*/ 2147483647 w 337"/>
                <a:gd name="T103" fmla="*/ 2147483647 h 255"/>
                <a:gd name="T104" fmla="*/ 2147483647 w 337"/>
                <a:gd name="T105" fmla="*/ 2147483647 h 255"/>
                <a:gd name="T106" fmla="*/ 2147483647 w 337"/>
                <a:gd name="T107" fmla="*/ 2147483647 h 255"/>
                <a:gd name="T108" fmla="*/ 2147483647 w 337"/>
                <a:gd name="T109" fmla="*/ 2147483647 h 255"/>
                <a:gd name="T110" fmla="*/ 2147483647 w 337"/>
                <a:gd name="T111" fmla="*/ 2147483647 h 255"/>
                <a:gd name="T112" fmla="*/ 2147483647 w 337"/>
                <a:gd name="T113" fmla="*/ 2147483647 h 255"/>
                <a:gd name="T114" fmla="*/ 2147483647 w 337"/>
                <a:gd name="T115" fmla="*/ 2147483647 h 255"/>
                <a:gd name="T116" fmla="*/ 2147483647 w 337"/>
                <a:gd name="T117" fmla="*/ 2147483647 h 255"/>
                <a:gd name="T118" fmla="*/ 2147483647 w 337"/>
                <a:gd name="T119" fmla="*/ 2147483647 h 255"/>
                <a:gd name="T120" fmla="*/ 2147483647 w 337"/>
                <a:gd name="T121" fmla="*/ 2147483647 h 255"/>
                <a:gd name="T122" fmla="*/ 2147483647 w 337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255"/>
                <a:gd name="T188" fmla="*/ 337 w 337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255">
                  <a:moveTo>
                    <a:pt x="227" y="241"/>
                  </a:moveTo>
                  <a:lnTo>
                    <a:pt x="220" y="248"/>
                  </a:lnTo>
                  <a:lnTo>
                    <a:pt x="213" y="248"/>
                  </a:lnTo>
                  <a:lnTo>
                    <a:pt x="207" y="255"/>
                  </a:lnTo>
                  <a:lnTo>
                    <a:pt x="200" y="255"/>
                  </a:lnTo>
                  <a:lnTo>
                    <a:pt x="200" y="248"/>
                  </a:lnTo>
                  <a:lnTo>
                    <a:pt x="194" y="248"/>
                  </a:lnTo>
                  <a:lnTo>
                    <a:pt x="194" y="241"/>
                  </a:lnTo>
                  <a:lnTo>
                    <a:pt x="200" y="241"/>
                  </a:lnTo>
                  <a:lnTo>
                    <a:pt x="194" y="241"/>
                  </a:lnTo>
                  <a:lnTo>
                    <a:pt x="194" y="233"/>
                  </a:lnTo>
                  <a:lnTo>
                    <a:pt x="188" y="233"/>
                  </a:lnTo>
                  <a:lnTo>
                    <a:pt x="181" y="233"/>
                  </a:lnTo>
                  <a:lnTo>
                    <a:pt x="181" y="241"/>
                  </a:lnTo>
                  <a:lnTo>
                    <a:pt x="181" y="233"/>
                  </a:lnTo>
                  <a:lnTo>
                    <a:pt x="174" y="227"/>
                  </a:lnTo>
                  <a:lnTo>
                    <a:pt x="168" y="227"/>
                  </a:lnTo>
                  <a:lnTo>
                    <a:pt x="168" y="219"/>
                  </a:lnTo>
                  <a:lnTo>
                    <a:pt x="161" y="211"/>
                  </a:lnTo>
                  <a:lnTo>
                    <a:pt x="168" y="211"/>
                  </a:lnTo>
                  <a:lnTo>
                    <a:pt x="161" y="211"/>
                  </a:lnTo>
                  <a:lnTo>
                    <a:pt x="161" y="205"/>
                  </a:lnTo>
                  <a:lnTo>
                    <a:pt x="155" y="197"/>
                  </a:lnTo>
                  <a:lnTo>
                    <a:pt x="149" y="197"/>
                  </a:lnTo>
                  <a:lnTo>
                    <a:pt x="149" y="205"/>
                  </a:lnTo>
                  <a:lnTo>
                    <a:pt x="155" y="205"/>
                  </a:lnTo>
                  <a:lnTo>
                    <a:pt x="155" y="211"/>
                  </a:lnTo>
                  <a:lnTo>
                    <a:pt x="161" y="211"/>
                  </a:lnTo>
                  <a:lnTo>
                    <a:pt x="161" y="219"/>
                  </a:lnTo>
                  <a:lnTo>
                    <a:pt x="161" y="227"/>
                  </a:lnTo>
                  <a:lnTo>
                    <a:pt x="155" y="227"/>
                  </a:lnTo>
                  <a:lnTo>
                    <a:pt x="149" y="233"/>
                  </a:lnTo>
                  <a:lnTo>
                    <a:pt x="149" y="241"/>
                  </a:lnTo>
                  <a:lnTo>
                    <a:pt x="142" y="241"/>
                  </a:lnTo>
                  <a:lnTo>
                    <a:pt x="135" y="241"/>
                  </a:lnTo>
                  <a:lnTo>
                    <a:pt x="135" y="248"/>
                  </a:lnTo>
                  <a:lnTo>
                    <a:pt x="129" y="248"/>
                  </a:lnTo>
                  <a:lnTo>
                    <a:pt x="129" y="255"/>
                  </a:lnTo>
                  <a:lnTo>
                    <a:pt x="122" y="255"/>
                  </a:lnTo>
                  <a:lnTo>
                    <a:pt x="117" y="255"/>
                  </a:lnTo>
                  <a:lnTo>
                    <a:pt x="110" y="255"/>
                  </a:lnTo>
                  <a:lnTo>
                    <a:pt x="110" y="248"/>
                  </a:lnTo>
                  <a:lnTo>
                    <a:pt x="103" y="248"/>
                  </a:lnTo>
                  <a:lnTo>
                    <a:pt x="103" y="241"/>
                  </a:lnTo>
                  <a:lnTo>
                    <a:pt x="97" y="248"/>
                  </a:lnTo>
                  <a:lnTo>
                    <a:pt x="97" y="241"/>
                  </a:lnTo>
                  <a:lnTo>
                    <a:pt x="97" y="233"/>
                  </a:lnTo>
                  <a:lnTo>
                    <a:pt x="103" y="233"/>
                  </a:lnTo>
                  <a:lnTo>
                    <a:pt x="103" y="227"/>
                  </a:lnTo>
                  <a:lnTo>
                    <a:pt x="103" y="219"/>
                  </a:lnTo>
                  <a:lnTo>
                    <a:pt x="103" y="211"/>
                  </a:lnTo>
                  <a:lnTo>
                    <a:pt x="97" y="211"/>
                  </a:lnTo>
                  <a:lnTo>
                    <a:pt x="97" y="205"/>
                  </a:lnTo>
                  <a:lnTo>
                    <a:pt x="97" y="197"/>
                  </a:lnTo>
                  <a:lnTo>
                    <a:pt x="90" y="197"/>
                  </a:lnTo>
                  <a:lnTo>
                    <a:pt x="97" y="189"/>
                  </a:lnTo>
                  <a:lnTo>
                    <a:pt x="90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189"/>
                  </a:lnTo>
                  <a:lnTo>
                    <a:pt x="78" y="183"/>
                  </a:lnTo>
                  <a:lnTo>
                    <a:pt x="78" y="175"/>
                  </a:lnTo>
                  <a:lnTo>
                    <a:pt x="78" y="167"/>
                  </a:lnTo>
                  <a:lnTo>
                    <a:pt x="78" y="161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71" y="146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1" y="146"/>
                  </a:lnTo>
                  <a:lnTo>
                    <a:pt x="44" y="139"/>
                  </a:lnTo>
                  <a:lnTo>
                    <a:pt x="44" y="131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9" y="110"/>
                  </a:lnTo>
                  <a:lnTo>
                    <a:pt x="32" y="110"/>
                  </a:lnTo>
                  <a:lnTo>
                    <a:pt x="25" y="110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24"/>
                  </a:lnTo>
                  <a:lnTo>
                    <a:pt x="5" y="117"/>
                  </a:lnTo>
                  <a:lnTo>
                    <a:pt x="5" y="110"/>
                  </a:lnTo>
                  <a:lnTo>
                    <a:pt x="0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5" y="95"/>
                  </a:lnTo>
                  <a:lnTo>
                    <a:pt x="5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5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12" y="66"/>
                  </a:lnTo>
                  <a:lnTo>
                    <a:pt x="12" y="74"/>
                  </a:lnTo>
                  <a:lnTo>
                    <a:pt x="19" y="74"/>
                  </a:lnTo>
                  <a:lnTo>
                    <a:pt x="25" y="74"/>
                  </a:lnTo>
                  <a:lnTo>
                    <a:pt x="32" y="66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44" y="74"/>
                  </a:lnTo>
                  <a:lnTo>
                    <a:pt x="44" y="66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64" y="66"/>
                  </a:lnTo>
                  <a:lnTo>
                    <a:pt x="71" y="66"/>
                  </a:lnTo>
                  <a:lnTo>
                    <a:pt x="71" y="74"/>
                  </a:lnTo>
                  <a:lnTo>
                    <a:pt x="78" y="74"/>
                  </a:lnTo>
                  <a:lnTo>
                    <a:pt x="78" y="80"/>
                  </a:lnTo>
                  <a:lnTo>
                    <a:pt x="83" y="80"/>
                  </a:lnTo>
                  <a:lnTo>
                    <a:pt x="83" y="88"/>
                  </a:lnTo>
                  <a:lnTo>
                    <a:pt x="90" y="88"/>
                  </a:lnTo>
                  <a:lnTo>
                    <a:pt x="97" y="80"/>
                  </a:lnTo>
                  <a:lnTo>
                    <a:pt x="97" y="74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8"/>
                  </a:lnTo>
                  <a:lnTo>
                    <a:pt x="117" y="88"/>
                  </a:lnTo>
                  <a:lnTo>
                    <a:pt x="117" y="80"/>
                  </a:lnTo>
                  <a:lnTo>
                    <a:pt x="110" y="74"/>
                  </a:lnTo>
                  <a:lnTo>
                    <a:pt x="110" y="66"/>
                  </a:lnTo>
                  <a:lnTo>
                    <a:pt x="110" y="58"/>
                  </a:lnTo>
                  <a:lnTo>
                    <a:pt x="110" y="52"/>
                  </a:lnTo>
                  <a:lnTo>
                    <a:pt x="110" y="44"/>
                  </a:lnTo>
                  <a:lnTo>
                    <a:pt x="103" y="44"/>
                  </a:lnTo>
                  <a:lnTo>
                    <a:pt x="103" y="38"/>
                  </a:lnTo>
                  <a:lnTo>
                    <a:pt x="97" y="38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2" y="8"/>
                  </a:lnTo>
                  <a:lnTo>
                    <a:pt x="122" y="16"/>
                  </a:lnTo>
                  <a:lnTo>
                    <a:pt x="129" y="16"/>
                  </a:lnTo>
                  <a:lnTo>
                    <a:pt x="129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55" y="0"/>
                  </a:lnTo>
                  <a:lnTo>
                    <a:pt x="161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8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44"/>
                  </a:lnTo>
                  <a:lnTo>
                    <a:pt x="174" y="44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8" y="52"/>
                  </a:lnTo>
                  <a:lnTo>
                    <a:pt x="194" y="52"/>
                  </a:lnTo>
                  <a:lnTo>
                    <a:pt x="194" y="58"/>
                  </a:lnTo>
                  <a:lnTo>
                    <a:pt x="200" y="58"/>
                  </a:lnTo>
                  <a:lnTo>
                    <a:pt x="200" y="66"/>
                  </a:lnTo>
                  <a:lnTo>
                    <a:pt x="200" y="74"/>
                  </a:lnTo>
                  <a:lnTo>
                    <a:pt x="200" y="80"/>
                  </a:lnTo>
                  <a:lnTo>
                    <a:pt x="207" y="80"/>
                  </a:lnTo>
                  <a:lnTo>
                    <a:pt x="213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3" y="88"/>
                  </a:lnTo>
                  <a:lnTo>
                    <a:pt x="239" y="88"/>
                  </a:lnTo>
                  <a:lnTo>
                    <a:pt x="233" y="95"/>
                  </a:lnTo>
                  <a:lnTo>
                    <a:pt x="227" y="95"/>
                  </a:lnTo>
                  <a:lnTo>
                    <a:pt x="220" y="95"/>
                  </a:lnTo>
                  <a:lnTo>
                    <a:pt x="220" y="102"/>
                  </a:lnTo>
                  <a:lnTo>
                    <a:pt x="220" y="110"/>
                  </a:lnTo>
                  <a:lnTo>
                    <a:pt x="213" y="110"/>
                  </a:lnTo>
                  <a:lnTo>
                    <a:pt x="220" y="110"/>
                  </a:lnTo>
                  <a:lnTo>
                    <a:pt x="220" y="117"/>
                  </a:lnTo>
                  <a:lnTo>
                    <a:pt x="220" y="124"/>
                  </a:lnTo>
                  <a:lnTo>
                    <a:pt x="227" y="131"/>
                  </a:lnTo>
                  <a:lnTo>
                    <a:pt x="233" y="131"/>
                  </a:lnTo>
                  <a:lnTo>
                    <a:pt x="239" y="131"/>
                  </a:lnTo>
                  <a:lnTo>
                    <a:pt x="246" y="131"/>
                  </a:lnTo>
                  <a:lnTo>
                    <a:pt x="252" y="139"/>
                  </a:lnTo>
                  <a:lnTo>
                    <a:pt x="259" y="139"/>
                  </a:lnTo>
                  <a:lnTo>
                    <a:pt x="265" y="139"/>
                  </a:lnTo>
                  <a:lnTo>
                    <a:pt x="265" y="131"/>
                  </a:lnTo>
                  <a:lnTo>
                    <a:pt x="272" y="131"/>
                  </a:lnTo>
                  <a:lnTo>
                    <a:pt x="272" y="139"/>
                  </a:lnTo>
                  <a:lnTo>
                    <a:pt x="272" y="146"/>
                  </a:lnTo>
                  <a:lnTo>
                    <a:pt x="278" y="146"/>
                  </a:lnTo>
                  <a:lnTo>
                    <a:pt x="278" y="139"/>
                  </a:lnTo>
                  <a:lnTo>
                    <a:pt x="284" y="139"/>
                  </a:lnTo>
                  <a:lnTo>
                    <a:pt x="284" y="131"/>
                  </a:lnTo>
                  <a:lnTo>
                    <a:pt x="291" y="124"/>
                  </a:lnTo>
                  <a:lnTo>
                    <a:pt x="291" y="131"/>
                  </a:lnTo>
                  <a:lnTo>
                    <a:pt x="298" y="124"/>
                  </a:lnTo>
                  <a:lnTo>
                    <a:pt x="304" y="131"/>
                  </a:lnTo>
                  <a:lnTo>
                    <a:pt x="311" y="131"/>
                  </a:lnTo>
                  <a:lnTo>
                    <a:pt x="311" y="124"/>
                  </a:lnTo>
                  <a:lnTo>
                    <a:pt x="318" y="124"/>
                  </a:lnTo>
                  <a:lnTo>
                    <a:pt x="318" y="117"/>
                  </a:lnTo>
                  <a:lnTo>
                    <a:pt x="318" y="110"/>
                  </a:lnTo>
                  <a:lnTo>
                    <a:pt x="318" y="117"/>
                  </a:lnTo>
                  <a:lnTo>
                    <a:pt x="323" y="117"/>
                  </a:lnTo>
                  <a:lnTo>
                    <a:pt x="330" y="117"/>
                  </a:lnTo>
                  <a:lnTo>
                    <a:pt x="337" y="117"/>
                  </a:lnTo>
                  <a:lnTo>
                    <a:pt x="337" y="124"/>
                  </a:lnTo>
                  <a:lnTo>
                    <a:pt x="337" y="131"/>
                  </a:lnTo>
                  <a:lnTo>
                    <a:pt x="330" y="131"/>
                  </a:lnTo>
                  <a:lnTo>
                    <a:pt x="330" y="139"/>
                  </a:lnTo>
                  <a:lnTo>
                    <a:pt x="330" y="146"/>
                  </a:lnTo>
                  <a:lnTo>
                    <a:pt x="330" y="153"/>
                  </a:lnTo>
                  <a:lnTo>
                    <a:pt x="330" y="161"/>
                  </a:lnTo>
                  <a:lnTo>
                    <a:pt x="323" y="161"/>
                  </a:lnTo>
                  <a:lnTo>
                    <a:pt x="323" y="167"/>
                  </a:lnTo>
                  <a:lnTo>
                    <a:pt x="330" y="167"/>
                  </a:lnTo>
                  <a:lnTo>
                    <a:pt x="337" y="167"/>
                  </a:lnTo>
                  <a:lnTo>
                    <a:pt x="337" y="175"/>
                  </a:lnTo>
                  <a:lnTo>
                    <a:pt x="330" y="175"/>
                  </a:lnTo>
                  <a:lnTo>
                    <a:pt x="330" y="183"/>
                  </a:lnTo>
                  <a:lnTo>
                    <a:pt x="330" y="189"/>
                  </a:lnTo>
                  <a:lnTo>
                    <a:pt x="330" y="197"/>
                  </a:lnTo>
                  <a:lnTo>
                    <a:pt x="323" y="197"/>
                  </a:lnTo>
                  <a:lnTo>
                    <a:pt x="318" y="197"/>
                  </a:lnTo>
                  <a:lnTo>
                    <a:pt x="311" y="197"/>
                  </a:lnTo>
                  <a:lnTo>
                    <a:pt x="311" y="205"/>
                  </a:lnTo>
                  <a:lnTo>
                    <a:pt x="304" y="205"/>
                  </a:lnTo>
                  <a:lnTo>
                    <a:pt x="304" y="211"/>
                  </a:lnTo>
                  <a:lnTo>
                    <a:pt x="298" y="219"/>
                  </a:lnTo>
                  <a:lnTo>
                    <a:pt x="298" y="227"/>
                  </a:lnTo>
                  <a:lnTo>
                    <a:pt x="298" y="233"/>
                  </a:lnTo>
                  <a:lnTo>
                    <a:pt x="291" y="227"/>
                  </a:lnTo>
                  <a:lnTo>
                    <a:pt x="284" y="227"/>
                  </a:lnTo>
                  <a:lnTo>
                    <a:pt x="284" y="233"/>
                  </a:lnTo>
                  <a:lnTo>
                    <a:pt x="278" y="233"/>
                  </a:lnTo>
                  <a:lnTo>
                    <a:pt x="272" y="241"/>
                  </a:lnTo>
                  <a:lnTo>
                    <a:pt x="272" y="248"/>
                  </a:lnTo>
                  <a:lnTo>
                    <a:pt x="265" y="248"/>
                  </a:lnTo>
                  <a:lnTo>
                    <a:pt x="259" y="248"/>
                  </a:lnTo>
                  <a:lnTo>
                    <a:pt x="259" y="241"/>
                  </a:lnTo>
                  <a:lnTo>
                    <a:pt x="252" y="241"/>
                  </a:lnTo>
                  <a:lnTo>
                    <a:pt x="246" y="241"/>
                  </a:lnTo>
                  <a:lnTo>
                    <a:pt x="239" y="241"/>
                  </a:lnTo>
                  <a:lnTo>
                    <a:pt x="233" y="241"/>
                  </a:lnTo>
                  <a:lnTo>
                    <a:pt x="227" y="24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8" name="Freeform 407"/>
            <p:cNvSpPr>
              <a:spLocks/>
            </p:cNvSpPr>
            <p:nvPr/>
          </p:nvSpPr>
          <p:spPr bwMode="auto">
            <a:xfrm>
              <a:off x="754063" y="4311650"/>
              <a:ext cx="541337" cy="452438"/>
            </a:xfrm>
            <a:custGeom>
              <a:avLst/>
              <a:gdLst>
                <a:gd name="T0" fmla="*/ 2147483647 w 337"/>
                <a:gd name="T1" fmla="*/ 2147483647 h 255"/>
                <a:gd name="T2" fmla="*/ 2147483647 w 337"/>
                <a:gd name="T3" fmla="*/ 2147483647 h 255"/>
                <a:gd name="T4" fmla="*/ 2147483647 w 337"/>
                <a:gd name="T5" fmla="*/ 2147483647 h 255"/>
                <a:gd name="T6" fmla="*/ 2147483647 w 337"/>
                <a:gd name="T7" fmla="*/ 2147483647 h 255"/>
                <a:gd name="T8" fmla="*/ 2147483647 w 337"/>
                <a:gd name="T9" fmla="*/ 2147483647 h 255"/>
                <a:gd name="T10" fmla="*/ 2147483647 w 337"/>
                <a:gd name="T11" fmla="*/ 2147483647 h 255"/>
                <a:gd name="T12" fmla="*/ 2147483647 w 337"/>
                <a:gd name="T13" fmla="*/ 2147483647 h 255"/>
                <a:gd name="T14" fmla="*/ 2147483647 w 337"/>
                <a:gd name="T15" fmla="*/ 2147483647 h 255"/>
                <a:gd name="T16" fmla="*/ 2147483647 w 337"/>
                <a:gd name="T17" fmla="*/ 2147483647 h 255"/>
                <a:gd name="T18" fmla="*/ 2147483647 w 337"/>
                <a:gd name="T19" fmla="*/ 2147483647 h 255"/>
                <a:gd name="T20" fmla="*/ 2147483647 w 337"/>
                <a:gd name="T21" fmla="*/ 2147483647 h 255"/>
                <a:gd name="T22" fmla="*/ 2147483647 w 337"/>
                <a:gd name="T23" fmla="*/ 2147483647 h 255"/>
                <a:gd name="T24" fmla="*/ 2147483647 w 337"/>
                <a:gd name="T25" fmla="*/ 2147483647 h 255"/>
                <a:gd name="T26" fmla="*/ 2147483647 w 337"/>
                <a:gd name="T27" fmla="*/ 2147483647 h 255"/>
                <a:gd name="T28" fmla="*/ 2147483647 w 337"/>
                <a:gd name="T29" fmla="*/ 2147483647 h 255"/>
                <a:gd name="T30" fmla="*/ 2147483647 w 337"/>
                <a:gd name="T31" fmla="*/ 2147483647 h 255"/>
                <a:gd name="T32" fmla="*/ 2147483647 w 337"/>
                <a:gd name="T33" fmla="*/ 2147483647 h 255"/>
                <a:gd name="T34" fmla="*/ 2147483647 w 337"/>
                <a:gd name="T35" fmla="*/ 2147483647 h 255"/>
                <a:gd name="T36" fmla="*/ 0 w 337"/>
                <a:gd name="T37" fmla="*/ 2147483647 h 255"/>
                <a:gd name="T38" fmla="*/ 2147483647 w 337"/>
                <a:gd name="T39" fmla="*/ 2147483647 h 255"/>
                <a:gd name="T40" fmla="*/ 2147483647 w 337"/>
                <a:gd name="T41" fmla="*/ 2147483647 h 255"/>
                <a:gd name="T42" fmla="*/ 2147483647 w 337"/>
                <a:gd name="T43" fmla="*/ 2147483647 h 255"/>
                <a:gd name="T44" fmla="*/ 2147483647 w 337"/>
                <a:gd name="T45" fmla="*/ 2147483647 h 255"/>
                <a:gd name="T46" fmla="*/ 2147483647 w 337"/>
                <a:gd name="T47" fmla="*/ 2147483647 h 255"/>
                <a:gd name="T48" fmla="*/ 2147483647 w 337"/>
                <a:gd name="T49" fmla="*/ 2147483647 h 255"/>
                <a:gd name="T50" fmla="*/ 2147483647 w 337"/>
                <a:gd name="T51" fmla="*/ 2147483647 h 255"/>
                <a:gd name="T52" fmla="*/ 2147483647 w 337"/>
                <a:gd name="T53" fmla="*/ 2147483647 h 255"/>
                <a:gd name="T54" fmla="*/ 2147483647 w 337"/>
                <a:gd name="T55" fmla="*/ 2147483647 h 255"/>
                <a:gd name="T56" fmla="*/ 2147483647 w 337"/>
                <a:gd name="T57" fmla="*/ 2147483647 h 255"/>
                <a:gd name="T58" fmla="*/ 2147483647 w 337"/>
                <a:gd name="T59" fmla="*/ 2147483647 h 255"/>
                <a:gd name="T60" fmla="*/ 2147483647 w 337"/>
                <a:gd name="T61" fmla="*/ 2147483647 h 255"/>
                <a:gd name="T62" fmla="*/ 2147483647 w 337"/>
                <a:gd name="T63" fmla="*/ 2147483647 h 255"/>
                <a:gd name="T64" fmla="*/ 2147483647 w 337"/>
                <a:gd name="T65" fmla="*/ 2147483647 h 255"/>
                <a:gd name="T66" fmla="*/ 2147483647 w 337"/>
                <a:gd name="T67" fmla="*/ 2147483647 h 255"/>
                <a:gd name="T68" fmla="*/ 2147483647 w 337"/>
                <a:gd name="T69" fmla="*/ 2147483647 h 255"/>
                <a:gd name="T70" fmla="*/ 2147483647 w 337"/>
                <a:gd name="T71" fmla="*/ 2147483647 h 255"/>
                <a:gd name="T72" fmla="*/ 2147483647 w 337"/>
                <a:gd name="T73" fmla="*/ 2147483647 h 255"/>
                <a:gd name="T74" fmla="*/ 2147483647 w 337"/>
                <a:gd name="T75" fmla="*/ 2147483647 h 255"/>
                <a:gd name="T76" fmla="*/ 2147483647 w 337"/>
                <a:gd name="T77" fmla="*/ 2147483647 h 255"/>
                <a:gd name="T78" fmla="*/ 2147483647 w 337"/>
                <a:gd name="T79" fmla="*/ 2147483647 h 255"/>
                <a:gd name="T80" fmla="*/ 2147483647 w 337"/>
                <a:gd name="T81" fmla="*/ 2147483647 h 255"/>
                <a:gd name="T82" fmla="*/ 2147483647 w 337"/>
                <a:gd name="T83" fmla="*/ 2147483647 h 255"/>
                <a:gd name="T84" fmla="*/ 2147483647 w 337"/>
                <a:gd name="T85" fmla="*/ 2147483647 h 255"/>
                <a:gd name="T86" fmla="*/ 2147483647 w 337"/>
                <a:gd name="T87" fmla="*/ 2147483647 h 255"/>
                <a:gd name="T88" fmla="*/ 2147483647 w 337"/>
                <a:gd name="T89" fmla="*/ 2147483647 h 255"/>
                <a:gd name="T90" fmla="*/ 2147483647 w 337"/>
                <a:gd name="T91" fmla="*/ 2147483647 h 255"/>
                <a:gd name="T92" fmla="*/ 2147483647 w 337"/>
                <a:gd name="T93" fmla="*/ 2147483647 h 255"/>
                <a:gd name="T94" fmla="*/ 2147483647 w 337"/>
                <a:gd name="T95" fmla="*/ 2147483647 h 255"/>
                <a:gd name="T96" fmla="*/ 2147483647 w 337"/>
                <a:gd name="T97" fmla="*/ 2147483647 h 255"/>
                <a:gd name="T98" fmla="*/ 2147483647 w 337"/>
                <a:gd name="T99" fmla="*/ 2147483647 h 255"/>
                <a:gd name="T100" fmla="*/ 2147483647 w 337"/>
                <a:gd name="T101" fmla="*/ 2147483647 h 255"/>
                <a:gd name="T102" fmla="*/ 2147483647 w 337"/>
                <a:gd name="T103" fmla="*/ 2147483647 h 255"/>
                <a:gd name="T104" fmla="*/ 2147483647 w 337"/>
                <a:gd name="T105" fmla="*/ 2147483647 h 255"/>
                <a:gd name="T106" fmla="*/ 2147483647 w 337"/>
                <a:gd name="T107" fmla="*/ 2147483647 h 255"/>
                <a:gd name="T108" fmla="*/ 2147483647 w 337"/>
                <a:gd name="T109" fmla="*/ 2147483647 h 255"/>
                <a:gd name="T110" fmla="*/ 2147483647 w 337"/>
                <a:gd name="T111" fmla="*/ 2147483647 h 255"/>
                <a:gd name="T112" fmla="*/ 2147483647 w 337"/>
                <a:gd name="T113" fmla="*/ 2147483647 h 255"/>
                <a:gd name="T114" fmla="*/ 2147483647 w 337"/>
                <a:gd name="T115" fmla="*/ 2147483647 h 2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37"/>
                <a:gd name="T175" fmla="*/ 0 h 255"/>
                <a:gd name="T176" fmla="*/ 337 w 337"/>
                <a:gd name="T177" fmla="*/ 255 h 2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37" h="255">
                  <a:moveTo>
                    <a:pt x="227" y="241"/>
                  </a:moveTo>
                  <a:lnTo>
                    <a:pt x="227" y="241"/>
                  </a:lnTo>
                  <a:lnTo>
                    <a:pt x="220" y="248"/>
                  </a:lnTo>
                  <a:lnTo>
                    <a:pt x="213" y="248"/>
                  </a:lnTo>
                  <a:lnTo>
                    <a:pt x="207" y="255"/>
                  </a:lnTo>
                  <a:lnTo>
                    <a:pt x="200" y="255"/>
                  </a:lnTo>
                  <a:lnTo>
                    <a:pt x="200" y="248"/>
                  </a:lnTo>
                  <a:lnTo>
                    <a:pt x="194" y="248"/>
                  </a:lnTo>
                  <a:lnTo>
                    <a:pt x="194" y="241"/>
                  </a:lnTo>
                  <a:lnTo>
                    <a:pt x="200" y="241"/>
                  </a:lnTo>
                  <a:lnTo>
                    <a:pt x="194" y="241"/>
                  </a:lnTo>
                  <a:lnTo>
                    <a:pt x="194" y="233"/>
                  </a:lnTo>
                  <a:lnTo>
                    <a:pt x="188" y="233"/>
                  </a:lnTo>
                  <a:lnTo>
                    <a:pt x="181" y="233"/>
                  </a:lnTo>
                  <a:lnTo>
                    <a:pt x="181" y="241"/>
                  </a:lnTo>
                  <a:lnTo>
                    <a:pt x="181" y="233"/>
                  </a:lnTo>
                  <a:lnTo>
                    <a:pt x="174" y="227"/>
                  </a:lnTo>
                  <a:lnTo>
                    <a:pt x="168" y="227"/>
                  </a:lnTo>
                  <a:lnTo>
                    <a:pt x="168" y="219"/>
                  </a:lnTo>
                  <a:lnTo>
                    <a:pt x="161" y="211"/>
                  </a:lnTo>
                  <a:lnTo>
                    <a:pt x="168" y="211"/>
                  </a:lnTo>
                  <a:lnTo>
                    <a:pt x="161" y="211"/>
                  </a:lnTo>
                  <a:lnTo>
                    <a:pt x="161" y="205"/>
                  </a:lnTo>
                  <a:lnTo>
                    <a:pt x="155" y="197"/>
                  </a:lnTo>
                  <a:lnTo>
                    <a:pt x="149" y="197"/>
                  </a:lnTo>
                  <a:lnTo>
                    <a:pt x="149" y="205"/>
                  </a:lnTo>
                  <a:lnTo>
                    <a:pt x="155" y="205"/>
                  </a:lnTo>
                  <a:lnTo>
                    <a:pt x="155" y="211"/>
                  </a:lnTo>
                  <a:lnTo>
                    <a:pt x="161" y="211"/>
                  </a:lnTo>
                  <a:lnTo>
                    <a:pt x="161" y="219"/>
                  </a:lnTo>
                  <a:lnTo>
                    <a:pt x="161" y="227"/>
                  </a:lnTo>
                  <a:lnTo>
                    <a:pt x="155" y="227"/>
                  </a:lnTo>
                  <a:lnTo>
                    <a:pt x="149" y="233"/>
                  </a:lnTo>
                  <a:lnTo>
                    <a:pt x="149" y="241"/>
                  </a:lnTo>
                  <a:lnTo>
                    <a:pt x="142" y="241"/>
                  </a:lnTo>
                  <a:lnTo>
                    <a:pt x="135" y="241"/>
                  </a:lnTo>
                  <a:lnTo>
                    <a:pt x="135" y="248"/>
                  </a:lnTo>
                  <a:lnTo>
                    <a:pt x="129" y="248"/>
                  </a:lnTo>
                  <a:lnTo>
                    <a:pt x="129" y="255"/>
                  </a:lnTo>
                  <a:lnTo>
                    <a:pt x="122" y="255"/>
                  </a:lnTo>
                  <a:lnTo>
                    <a:pt x="117" y="255"/>
                  </a:lnTo>
                  <a:lnTo>
                    <a:pt x="110" y="255"/>
                  </a:lnTo>
                  <a:lnTo>
                    <a:pt x="110" y="248"/>
                  </a:lnTo>
                  <a:lnTo>
                    <a:pt x="103" y="248"/>
                  </a:lnTo>
                  <a:lnTo>
                    <a:pt x="103" y="241"/>
                  </a:lnTo>
                  <a:lnTo>
                    <a:pt x="97" y="248"/>
                  </a:lnTo>
                  <a:lnTo>
                    <a:pt x="97" y="241"/>
                  </a:lnTo>
                  <a:lnTo>
                    <a:pt x="97" y="233"/>
                  </a:lnTo>
                  <a:lnTo>
                    <a:pt x="103" y="233"/>
                  </a:lnTo>
                  <a:lnTo>
                    <a:pt x="103" y="227"/>
                  </a:lnTo>
                  <a:lnTo>
                    <a:pt x="103" y="219"/>
                  </a:lnTo>
                  <a:lnTo>
                    <a:pt x="103" y="211"/>
                  </a:lnTo>
                  <a:lnTo>
                    <a:pt x="97" y="211"/>
                  </a:lnTo>
                  <a:lnTo>
                    <a:pt x="97" y="205"/>
                  </a:lnTo>
                  <a:lnTo>
                    <a:pt x="97" y="197"/>
                  </a:lnTo>
                  <a:lnTo>
                    <a:pt x="90" y="197"/>
                  </a:lnTo>
                  <a:lnTo>
                    <a:pt x="97" y="189"/>
                  </a:lnTo>
                  <a:lnTo>
                    <a:pt x="90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189"/>
                  </a:lnTo>
                  <a:lnTo>
                    <a:pt x="78" y="183"/>
                  </a:lnTo>
                  <a:lnTo>
                    <a:pt x="78" y="175"/>
                  </a:lnTo>
                  <a:lnTo>
                    <a:pt x="78" y="167"/>
                  </a:lnTo>
                  <a:lnTo>
                    <a:pt x="78" y="161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71" y="146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1" y="146"/>
                  </a:lnTo>
                  <a:lnTo>
                    <a:pt x="44" y="139"/>
                  </a:lnTo>
                  <a:lnTo>
                    <a:pt x="44" y="131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9" y="110"/>
                  </a:lnTo>
                  <a:lnTo>
                    <a:pt x="32" y="110"/>
                  </a:lnTo>
                  <a:lnTo>
                    <a:pt x="25" y="110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24"/>
                  </a:lnTo>
                  <a:lnTo>
                    <a:pt x="5" y="117"/>
                  </a:lnTo>
                  <a:lnTo>
                    <a:pt x="5" y="110"/>
                  </a:lnTo>
                  <a:lnTo>
                    <a:pt x="0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5" y="95"/>
                  </a:lnTo>
                  <a:lnTo>
                    <a:pt x="5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5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12" y="66"/>
                  </a:lnTo>
                  <a:lnTo>
                    <a:pt x="12" y="74"/>
                  </a:lnTo>
                  <a:lnTo>
                    <a:pt x="19" y="74"/>
                  </a:lnTo>
                  <a:lnTo>
                    <a:pt x="25" y="74"/>
                  </a:lnTo>
                  <a:lnTo>
                    <a:pt x="32" y="66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44" y="74"/>
                  </a:lnTo>
                  <a:lnTo>
                    <a:pt x="44" y="66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64" y="66"/>
                  </a:lnTo>
                  <a:lnTo>
                    <a:pt x="71" y="66"/>
                  </a:lnTo>
                  <a:lnTo>
                    <a:pt x="71" y="74"/>
                  </a:lnTo>
                  <a:lnTo>
                    <a:pt x="78" y="74"/>
                  </a:lnTo>
                  <a:lnTo>
                    <a:pt x="78" y="80"/>
                  </a:lnTo>
                  <a:lnTo>
                    <a:pt x="83" y="80"/>
                  </a:lnTo>
                  <a:lnTo>
                    <a:pt x="83" y="88"/>
                  </a:lnTo>
                  <a:lnTo>
                    <a:pt x="90" y="88"/>
                  </a:lnTo>
                  <a:lnTo>
                    <a:pt x="97" y="80"/>
                  </a:lnTo>
                  <a:lnTo>
                    <a:pt x="97" y="74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8"/>
                  </a:lnTo>
                  <a:lnTo>
                    <a:pt x="117" y="88"/>
                  </a:lnTo>
                  <a:lnTo>
                    <a:pt x="117" y="80"/>
                  </a:lnTo>
                  <a:lnTo>
                    <a:pt x="110" y="74"/>
                  </a:lnTo>
                  <a:lnTo>
                    <a:pt x="110" y="66"/>
                  </a:lnTo>
                  <a:lnTo>
                    <a:pt x="110" y="58"/>
                  </a:lnTo>
                  <a:lnTo>
                    <a:pt x="110" y="52"/>
                  </a:lnTo>
                  <a:lnTo>
                    <a:pt x="110" y="44"/>
                  </a:lnTo>
                  <a:lnTo>
                    <a:pt x="103" y="44"/>
                  </a:lnTo>
                  <a:lnTo>
                    <a:pt x="103" y="38"/>
                  </a:lnTo>
                  <a:lnTo>
                    <a:pt x="97" y="38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2" y="8"/>
                  </a:lnTo>
                  <a:lnTo>
                    <a:pt x="122" y="16"/>
                  </a:lnTo>
                  <a:lnTo>
                    <a:pt x="129" y="16"/>
                  </a:lnTo>
                  <a:lnTo>
                    <a:pt x="129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55" y="0"/>
                  </a:lnTo>
                  <a:lnTo>
                    <a:pt x="161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8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44"/>
                  </a:lnTo>
                  <a:lnTo>
                    <a:pt x="174" y="44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8" y="52"/>
                  </a:lnTo>
                  <a:lnTo>
                    <a:pt x="194" y="52"/>
                  </a:lnTo>
                  <a:lnTo>
                    <a:pt x="194" y="58"/>
                  </a:lnTo>
                  <a:lnTo>
                    <a:pt x="200" y="58"/>
                  </a:lnTo>
                  <a:lnTo>
                    <a:pt x="200" y="66"/>
                  </a:lnTo>
                  <a:lnTo>
                    <a:pt x="200" y="74"/>
                  </a:lnTo>
                  <a:lnTo>
                    <a:pt x="200" y="80"/>
                  </a:lnTo>
                  <a:lnTo>
                    <a:pt x="207" y="80"/>
                  </a:lnTo>
                  <a:lnTo>
                    <a:pt x="213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3" y="88"/>
                  </a:lnTo>
                  <a:lnTo>
                    <a:pt x="239" y="88"/>
                  </a:lnTo>
                  <a:lnTo>
                    <a:pt x="233" y="95"/>
                  </a:lnTo>
                  <a:lnTo>
                    <a:pt x="227" y="95"/>
                  </a:lnTo>
                  <a:lnTo>
                    <a:pt x="220" y="95"/>
                  </a:lnTo>
                  <a:lnTo>
                    <a:pt x="220" y="102"/>
                  </a:lnTo>
                  <a:lnTo>
                    <a:pt x="220" y="110"/>
                  </a:lnTo>
                  <a:lnTo>
                    <a:pt x="213" y="110"/>
                  </a:lnTo>
                  <a:lnTo>
                    <a:pt x="220" y="110"/>
                  </a:lnTo>
                  <a:lnTo>
                    <a:pt x="220" y="117"/>
                  </a:lnTo>
                  <a:lnTo>
                    <a:pt x="220" y="124"/>
                  </a:lnTo>
                  <a:lnTo>
                    <a:pt x="227" y="131"/>
                  </a:lnTo>
                  <a:lnTo>
                    <a:pt x="233" y="131"/>
                  </a:lnTo>
                  <a:lnTo>
                    <a:pt x="239" y="131"/>
                  </a:lnTo>
                  <a:lnTo>
                    <a:pt x="246" y="131"/>
                  </a:lnTo>
                  <a:lnTo>
                    <a:pt x="252" y="139"/>
                  </a:lnTo>
                  <a:lnTo>
                    <a:pt x="259" y="139"/>
                  </a:lnTo>
                  <a:lnTo>
                    <a:pt x="265" y="139"/>
                  </a:lnTo>
                  <a:lnTo>
                    <a:pt x="265" y="131"/>
                  </a:lnTo>
                  <a:lnTo>
                    <a:pt x="272" y="131"/>
                  </a:lnTo>
                  <a:lnTo>
                    <a:pt x="272" y="139"/>
                  </a:lnTo>
                  <a:lnTo>
                    <a:pt x="272" y="146"/>
                  </a:lnTo>
                  <a:lnTo>
                    <a:pt x="278" y="146"/>
                  </a:lnTo>
                  <a:lnTo>
                    <a:pt x="278" y="139"/>
                  </a:lnTo>
                  <a:lnTo>
                    <a:pt x="284" y="139"/>
                  </a:lnTo>
                  <a:lnTo>
                    <a:pt x="284" y="131"/>
                  </a:lnTo>
                  <a:lnTo>
                    <a:pt x="291" y="124"/>
                  </a:lnTo>
                  <a:lnTo>
                    <a:pt x="291" y="131"/>
                  </a:lnTo>
                  <a:lnTo>
                    <a:pt x="298" y="124"/>
                  </a:lnTo>
                  <a:lnTo>
                    <a:pt x="304" y="131"/>
                  </a:lnTo>
                  <a:lnTo>
                    <a:pt x="311" y="131"/>
                  </a:lnTo>
                  <a:lnTo>
                    <a:pt x="311" y="124"/>
                  </a:lnTo>
                  <a:lnTo>
                    <a:pt x="318" y="124"/>
                  </a:lnTo>
                  <a:lnTo>
                    <a:pt x="318" y="117"/>
                  </a:lnTo>
                  <a:lnTo>
                    <a:pt x="318" y="110"/>
                  </a:lnTo>
                  <a:lnTo>
                    <a:pt x="318" y="117"/>
                  </a:lnTo>
                  <a:lnTo>
                    <a:pt x="323" y="117"/>
                  </a:lnTo>
                  <a:lnTo>
                    <a:pt x="330" y="117"/>
                  </a:lnTo>
                  <a:lnTo>
                    <a:pt x="337" y="117"/>
                  </a:lnTo>
                  <a:lnTo>
                    <a:pt x="337" y="124"/>
                  </a:lnTo>
                  <a:lnTo>
                    <a:pt x="337" y="131"/>
                  </a:lnTo>
                  <a:lnTo>
                    <a:pt x="330" y="131"/>
                  </a:lnTo>
                  <a:lnTo>
                    <a:pt x="330" y="139"/>
                  </a:lnTo>
                  <a:lnTo>
                    <a:pt x="330" y="146"/>
                  </a:lnTo>
                  <a:lnTo>
                    <a:pt x="330" y="153"/>
                  </a:lnTo>
                  <a:lnTo>
                    <a:pt x="330" y="161"/>
                  </a:lnTo>
                  <a:lnTo>
                    <a:pt x="323" y="161"/>
                  </a:lnTo>
                  <a:lnTo>
                    <a:pt x="323" y="167"/>
                  </a:lnTo>
                  <a:lnTo>
                    <a:pt x="330" y="167"/>
                  </a:lnTo>
                  <a:lnTo>
                    <a:pt x="337" y="167"/>
                  </a:lnTo>
                  <a:lnTo>
                    <a:pt x="337" y="175"/>
                  </a:lnTo>
                  <a:lnTo>
                    <a:pt x="330" y="175"/>
                  </a:lnTo>
                  <a:lnTo>
                    <a:pt x="330" y="183"/>
                  </a:lnTo>
                  <a:lnTo>
                    <a:pt x="330" y="189"/>
                  </a:lnTo>
                  <a:lnTo>
                    <a:pt x="330" y="197"/>
                  </a:lnTo>
                  <a:lnTo>
                    <a:pt x="323" y="197"/>
                  </a:lnTo>
                  <a:lnTo>
                    <a:pt x="318" y="197"/>
                  </a:lnTo>
                  <a:lnTo>
                    <a:pt x="311" y="197"/>
                  </a:lnTo>
                  <a:lnTo>
                    <a:pt x="311" y="205"/>
                  </a:lnTo>
                  <a:lnTo>
                    <a:pt x="304" y="205"/>
                  </a:lnTo>
                  <a:lnTo>
                    <a:pt x="304" y="211"/>
                  </a:lnTo>
                  <a:lnTo>
                    <a:pt x="298" y="219"/>
                  </a:lnTo>
                  <a:lnTo>
                    <a:pt x="298" y="227"/>
                  </a:lnTo>
                  <a:lnTo>
                    <a:pt x="298" y="233"/>
                  </a:lnTo>
                  <a:lnTo>
                    <a:pt x="291" y="227"/>
                  </a:lnTo>
                  <a:lnTo>
                    <a:pt x="284" y="227"/>
                  </a:lnTo>
                  <a:lnTo>
                    <a:pt x="284" y="233"/>
                  </a:lnTo>
                  <a:lnTo>
                    <a:pt x="278" y="233"/>
                  </a:lnTo>
                  <a:lnTo>
                    <a:pt x="272" y="241"/>
                  </a:lnTo>
                  <a:lnTo>
                    <a:pt x="272" y="248"/>
                  </a:lnTo>
                  <a:lnTo>
                    <a:pt x="265" y="248"/>
                  </a:lnTo>
                  <a:lnTo>
                    <a:pt x="259" y="248"/>
                  </a:lnTo>
                  <a:lnTo>
                    <a:pt x="259" y="241"/>
                  </a:lnTo>
                  <a:lnTo>
                    <a:pt x="252" y="241"/>
                  </a:lnTo>
                  <a:lnTo>
                    <a:pt x="246" y="241"/>
                  </a:lnTo>
                  <a:lnTo>
                    <a:pt x="239" y="241"/>
                  </a:lnTo>
                  <a:lnTo>
                    <a:pt x="233" y="241"/>
                  </a:lnTo>
                  <a:lnTo>
                    <a:pt x="227" y="24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9" name="Freeform 408"/>
            <p:cNvSpPr>
              <a:spLocks/>
            </p:cNvSpPr>
            <p:nvPr/>
          </p:nvSpPr>
          <p:spPr bwMode="auto">
            <a:xfrm>
              <a:off x="1222375" y="4262438"/>
              <a:ext cx="625475" cy="400050"/>
            </a:xfrm>
            <a:custGeom>
              <a:avLst/>
              <a:gdLst>
                <a:gd name="T0" fmla="*/ 2147483647 w 389"/>
                <a:gd name="T1" fmla="*/ 2147483647 h 225"/>
                <a:gd name="T2" fmla="*/ 2147483647 w 389"/>
                <a:gd name="T3" fmla="*/ 2147483647 h 225"/>
                <a:gd name="T4" fmla="*/ 2147483647 w 389"/>
                <a:gd name="T5" fmla="*/ 2147483647 h 225"/>
                <a:gd name="T6" fmla="*/ 2147483647 w 389"/>
                <a:gd name="T7" fmla="*/ 2147483647 h 225"/>
                <a:gd name="T8" fmla="*/ 2147483647 w 389"/>
                <a:gd name="T9" fmla="*/ 2147483647 h 225"/>
                <a:gd name="T10" fmla="*/ 2147483647 w 389"/>
                <a:gd name="T11" fmla="*/ 2147483647 h 225"/>
                <a:gd name="T12" fmla="*/ 2147483647 w 389"/>
                <a:gd name="T13" fmla="*/ 2147483647 h 225"/>
                <a:gd name="T14" fmla="*/ 2147483647 w 389"/>
                <a:gd name="T15" fmla="*/ 2147483647 h 225"/>
                <a:gd name="T16" fmla="*/ 2147483647 w 389"/>
                <a:gd name="T17" fmla="*/ 2147483647 h 225"/>
                <a:gd name="T18" fmla="*/ 2147483647 w 389"/>
                <a:gd name="T19" fmla="*/ 2147483647 h 225"/>
                <a:gd name="T20" fmla="*/ 2147483647 w 389"/>
                <a:gd name="T21" fmla="*/ 2147483647 h 225"/>
                <a:gd name="T22" fmla="*/ 2147483647 w 389"/>
                <a:gd name="T23" fmla="*/ 2147483647 h 225"/>
                <a:gd name="T24" fmla="*/ 2147483647 w 389"/>
                <a:gd name="T25" fmla="*/ 2147483647 h 225"/>
                <a:gd name="T26" fmla="*/ 2147483647 w 389"/>
                <a:gd name="T27" fmla="*/ 2147483647 h 225"/>
                <a:gd name="T28" fmla="*/ 2147483647 w 389"/>
                <a:gd name="T29" fmla="*/ 2147483647 h 225"/>
                <a:gd name="T30" fmla="*/ 2147483647 w 389"/>
                <a:gd name="T31" fmla="*/ 2147483647 h 225"/>
                <a:gd name="T32" fmla="*/ 2147483647 w 389"/>
                <a:gd name="T33" fmla="*/ 2147483647 h 225"/>
                <a:gd name="T34" fmla="*/ 2147483647 w 389"/>
                <a:gd name="T35" fmla="*/ 2147483647 h 225"/>
                <a:gd name="T36" fmla="*/ 2147483647 w 389"/>
                <a:gd name="T37" fmla="*/ 2147483647 h 225"/>
                <a:gd name="T38" fmla="*/ 2147483647 w 389"/>
                <a:gd name="T39" fmla="*/ 2147483647 h 225"/>
                <a:gd name="T40" fmla="*/ 2147483647 w 389"/>
                <a:gd name="T41" fmla="*/ 2147483647 h 225"/>
                <a:gd name="T42" fmla="*/ 2147483647 w 389"/>
                <a:gd name="T43" fmla="*/ 2147483647 h 225"/>
                <a:gd name="T44" fmla="*/ 2147483647 w 389"/>
                <a:gd name="T45" fmla="*/ 2147483647 h 225"/>
                <a:gd name="T46" fmla="*/ 2147483647 w 389"/>
                <a:gd name="T47" fmla="*/ 2147483647 h 225"/>
                <a:gd name="T48" fmla="*/ 2147483647 w 389"/>
                <a:gd name="T49" fmla="*/ 2147483647 h 225"/>
                <a:gd name="T50" fmla="*/ 2147483647 w 389"/>
                <a:gd name="T51" fmla="*/ 2147483647 h 225"/>
                <a:gd name="T52" fmla="*/ 2147483647 w 389"/>
                <a:gd name="T53" fmla="*/ 2147483647 h 225"/>
                <a:gd name="T54" fmla="*/ 2147483647 w 389"/>
                <a:gd name="T55" fmla="*/ 2147483647 h 225"/>
                <a:gd name="T56" fmla="*/ 2147483647 w 389"/>
                <a:gd name="T57" fmla="*/ 2147483647 h 225"/>
                <a:gd name="T58" fmla="*/ 2147483647 w 389"/>
                <a:gd name="T59" fmla="*/ 2147483647 h 225"/>
                <a:gd name="T60" fmla="*/ 2147483647 w 389"/>
                <a:gd name="T61" fmla="*/ 2147483647 h 225"/>
                <a:gd name="T62" fmla="*/ 2147483647 w 389"/>
                <a:gd name="T63" fmla="*/ 2147483647 h 225"/>
                <a:gd name="T64" fmla="*/ 2147483647 w 389"/>
                <a:gd name="T65" fmla="*/ 2147483647 h 225"/>
                <a:gd name="T66" fmla="*/ 2147483647 w 389"/>
                <a:gd name="T67" fmla="*/ 2147483647 h 225"/>
                <a:gd name="T68" fmla="*/ 2147483647 w 389"/>
                <a:gd name="T69" fmla="*/ 2147483647 h 225"/>
                <a:gd name="T70" fmla="*/ 2147483647 w 389"/>
                <a:gd name="T71" fmla="*/ 2147483647 h 225"/>
                <a:gd name="T72" fmla="*/ 2147483647 w 389"/>
                <a:gd name="T73" fmla="*/ 2147483647 h 225"/>
                <a:gd name="T74" fmla="*/ 2147483647 w 389"/>
                <a:gd name="T75" fmla="*/ 2147483647 h 225"/>
                <a:gd name="T76" fmla="*/ 2147483647 w 389"/>
                <a:gd name="T77" fmla="*/ 2147483647 h 225"/>
                <a:gd name="T78" fmla="*/ 2147483647 w 389"/>
                <a:gd name="T79" fmla="*/ 2147483647 h 225"/>
                <a:gd name="T80" fmla="*/ 2147483647 w 389"/>
                <a:gd name="T81" fmla="*/ 2147483647 h 225"/>
                <a:gd name="T82" fmla="*/ 2147483647 w 389"/>
                <a:gd name="T83" fmla="*/ 2147483647 h 225"/>
                <a:gd name="T84" fmla="*/ 2147483647 w 389"/>
                <a:gd name="T85" fmla="*/ 2147483647 h 225"/>
                <a:gd name="T86" fmla="*/ 2147483647 w 389"/>
                <a:gd name="T87" fmla="*/ 2147483647 h 225"/>
                <a:gd name="T88" fmla="*/ 2147483647 w 389"/>
                <a:gd name="T89" fmla="*/ 2147483647 h 225"/>
                <a:gd name="T90" fmla="*/ 0 w 389"/>
                <a:gd name="T91" fmla="*/ 2147483647 h 225"/>
                <a:gd name="T92" fmla="*/ 2147483647 w 389"/>
                <a:gd name="T93" fmla="*/ 2147483647 h 225"/>
                <a:gd name="T94" fmla="*/ 2147483647 w 389"/>
                <a:gd name="T95" fmla="*/ 2147483647 h 225"/>
                <a:gd name="T96" fmla="*/ 2147483647 w 389"/>
                <a:gd name="T97" fmla="*/ 2147483647 h 225"/>
                <a:gd name="T98" fmla="*/ 2147483647 w 389"/>
                <a:gd name="T99" fmla="*/ 2147483647 h 225"/>
                <a:gd name="T100" fmla="*/ 2147483647 w 389"/>
                <a:gd name="T101" fmla="*/ 2147483647 h 225"/>
                <a:gd name="T102" fmla="*/ 2147483647 w 389"/>
                <a:gd name="T103" fmla="*/ 2147483647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89"/>
                <a:gd name="T157" fmla="*/ 0 h 225"/>
                <a:gd name="T158" fmla="*/ 389 w 389"/>
                <a:gd name="T159" fmla="*/ 225 h 22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89" h="225">
                  <a:moveTo>
                    <a:pt x="110" y="0"/>
                  </a:moveTo>
                  <a:lnTo>
                    <a:pt x="117" y="6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7" y="14"/>
                  </a:lnTo>
                  <a:lnTo>
                    <a:pt x="142" y="14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76" y="50"/>
                  </a:lnTo>
                  <a:lnTo>
                    <a:pt x="169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5" y="66"/>
                  </a:lnTo>
                  <a:lnTo>
                    <a:pt x="201" y="66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1" y="72"/>
                  </a:lnTo>
                  <a:lnTo>
                    <a:pt x="227" y="72"/>
                  </a:lnTo>
                  <a:lnTo>
                    <a:pt x="233" y="72"/>
                  </a:lnTo>
                  <a:lnTo>
                    <a:pt x="240" y="80"/>
                  </a:lnTo>
                  <a:lnTo>
                    <a:pt x="247" y="80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2" y="86"/>
                  </a:lnTo>
                  <a:lnTo>
                    <a:pt x="279" y="86"/>
                  </a:lnTo>
                  <a:lnTo>
                    <a:pt x="286" y="86"/>
                  </a:lnTo>
                  <a:lnTo>
                    <a:pt x="292" y="86"/>
                  </a:lnTo>
                  <a:lnTo>
                    <a:pt x="299" y="80"/>
                  </a:lnTo>
                  <a:lnTo>
                    <a:pt x="305" y="80"/>
                  </a:lnTo>
                  <a:lnTo>
                    <a:pt x="305" y="86"/>
                  </a:lnTo>
                  <a:lnTo>
                    <a:pt x="299" y="86"/>
                  </a:lnTo>
                  <a:lnTo>
                    <a:pt x="299" y="94"/>
                  </a:lnTo>
                  <a:lnTo>
                    <a:pt x="292" y="94"/>
                  </a:lnTo>
                  <a:lnTo>
                    <a:pt x="286" y="94"/>
                  </a:lnTo>
                  <a:lnTo>
                    <a:pt x="286" y="102"/>
                  </a:lnTo>
                  <a:lnTo>
                    <a:pt x="279" y="102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60" y="102"/>
                  </a:lnTo>
                  <a:lnTo>
                    <a:pt x="260" y="108"/>
                  </a:lnTo>
                  <a:lnTo>
                    <a:pt x="253" y="108"/>
                  </a:lnTo>
                  <a:lnTo>
                    <a:pt x="247" y="116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27" y="116"/>
                  </a:lnTo>
                  <a:lnTo>
                    <a:pt x="227" y="108"/>
                  </a:lnTo>
                  <a:lnTo>
                    <a:pt x="221" y="116"/>
                  </a:lnTo>
                  <a:lnTo>
                    <a:pt x="214" y="116"/>
                  </a:lnTo>
                  <a:lnTo>
                    <a:pt x="214" y="108"/>
                  </a:lnTo>
                  <a:lnTo>
                    <a:pt x="208" y="108"/>
                  </a:lnTo>
                  <a:lnTo>
                    <a:pt x="201" y="102"/>
                  </a:lnTo>
                  <a:lnTo>
                    <a:pt x="195" y="102"/>
                  </a:lnTo>
                  <a:lnTo>
                    <a:pt x="195" y="108"/>
                  </a:lnTo>
                  <a:lnTo>
                    <a:pt x="188" y="108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81" y="116"/>
                  </a:lnTo>
                  <a:lnTo>
                    <a:pt x="176" y="123"/>
                  </a:lnTo>
                  <a:lnTo>
                    <a:pt x="181" y="123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88" y="116"/>
                  </a:lnTo>
                  <a:lnTo>
                    <a:pt x="188" y="123"/>
                  </a:lnTo>
                  <a:lnTo>
                    <a:pt x="188" y="130"/>
                  </a:lnTo>
                  <a:lnTo>
                    <a:pt x="195" y="130"/>
                  </a:lnTo>
                  <a:lnTo>
                    <a:pt x="201" y="130"/>
                  </a:lnTo>
                  <a:lnTo>
                    <a:pt x="201" y="123"/>
                  </a:lnTo>
                  <a:lnTo>
                    <a:pt x="208" y="123"/>
                  </a:lnTo>
                  <a:lnTo>
                    <a:pt x="208" y="130"/>
                  </a:lnTo>
                  <a:lnTo>
                    <a:pt x="214" y="130"/>
                  </a:lnTo>
                  <a:lnTo>
                    <a:pt x="214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0"/>
                  </a:lnTo>
                  <a:lnTo>
                    <a:pt x="233" y="130"/>
                  </a:lnTo>
                  <a:lnTo>
                    <a:pt x="233" y="138"/>
                  </a:lnTo>
                  <a:lnTo>
                    <a:pt x="240" y="138"/>
                  </a:lnTo>
                  <a:lnTo>
                    <a:pt x="240" y="145"/>
                  </a:lnTo>
                  <a:lnTo>
                    <a:pt x="247" y="145"/>
                  </a:lnTo>
                  <a:lnTo>
                    <a:pt x="247" y="138"/>
                  </a:lnTo>
                  <a:lnTo>
                    <a:pt x="253" y="145"/>
                  </a:lnTo>
                  <a:lnTo>
                    <a:pt x="253" y="138"/>
                  </a:lnTo>
                  <a:lnTo>
                    <a:pt x="260" y="138"/>
                  </a:lnTo>
                  <a:lnTo>
                    <a:pt x="260" y="145"/>
                  </a:lnTo>
                  <a:lnTo>
                    <a:pt x="266" y="145"/>
                  </a:lnTo>
                  <a:lnTo>
                    <a:pt x="266" y="152"/>
                  </a:lnTo>
                  <a:lnTo>
                    <a:pt x="272" y="145"/>
                  </a:lnTo>
                  <a:lnTo>
                    <a:pt x="279" y="145"/>
                  </a:lnTo>
                  <a:lnTo>
                    <a:pt x="286" y="145"/>
                  </a:lnTo>
                  <a:lnTo>
                    <a:pt x="286" y="152"/>
                  </a:lnTo>
                  <a:lnTo>
                    <a:pt x="292" y="152"/>
                  </a:lnTo>
                  <a:lnTo>
                    <a:pt x="299" y="152"/>
                  </a:lnTo>
                  <a:lnTo>
                    <a:pt x="305" y="152"/>
                  </a:lnTo>
                  <a:lnTo>
                    <a:pt x="311" y="152"/>
                  </a:lnTo>
                  <a:lnTo>
                    <a:pt x="318" y="159"/>
                  </a:lnTo>
                  <a:lnTo>
                    <a:pt x="318" y="167"/>
                  </a:lnTo>
                  <a:lnTo>
                    <a:pt x="318" y="174"/>
                  </a:lnTo>
                  <a:lnTo>
                    <a:pt x="325" y="174"/>
                  </a:lnTo>
                  <a:lnTo>
                    <a:pt x="325" y="181"/>
                  </a:lnTo>
                  <a:lnTo>
                    <a:pt x="331" y="181"/>
                  </a:lnTo>
                  <a:lnTo>
                    <a:pt x="331" y="189"/>
                  </a:lnTo>
                  <a:lnTo>
                    <a:pt x="338" y="181"/>
                  </a:lnTo>
                  <a:lnTo>
                    <a:pt x="343" y="181"/>
                  </a:lnTo>
                  <a:lnTo>
                    <a:pt x="350" y="181"/>
                  </a:lnTo>
                  <a:lnTo>
                    <a:pt x="350" y="174"/>
                  </a:lnTo>
                  <a:lnTo>
                    <a:pt x="357" y="174"/>
                  </a:lnTo>
                  <a:lnTo>
                    <a:pt x="363" y="174"/>
                  </a:lnTo>
                  <a:lnTo>
                    <a:pt x="363" y="181"/>
                  </a:lnTo>
                  <a:lnTo>
                    <a:pt x="370" y="181"/>
                  </a:lnTo>
                  <a:lnTo>
                    <a:pt x="377" y="181"/>
                  </a:lnTo>
                  <a:lnTo>
                    <a:pt x="382" y="181"/>
                  </a:lnTo>
                  <a:lnTo>
                    <a:pt x="389" y="189"/>
                  </a:lnTo>
                  <a:lnTo>
                    <a:pt x="389" y="195"/>
                  </a:lnTo>
                  <a:lnTo>
                    <a:pt x="382" y="195"/>
                  </a:lnTo>
                  <a:lnTo>
                    <a:pt x="382" y="203"/>
                  </a:lnTo>
                  <a:lnTo>
                    <a:pt x="377" y="203"/>
                  </a:lnTo>
                  <a:lnTo>
                    <a:pt x="382" y="203"/>
                  </a:lnTo>
                  <a:lnTo>
                    <a:pt x="382" y="211"/>
                  </a:lnTo>
                  <a:lnTo>
                    <a:pt x="389" y="211"/>
                  </a:lnTo>
                  <a:lnTo>
                    <a:pt x="382" y="217"/>
                  </a:lnTo>
                  <a:lnTo>
                    <a:pt x="377" y="225"/>
                  </a:lnTo>
                  <a:lnTo>
                    <a:pt x="370" y="225"/>
                  </a:lnTo>
                  <a:lnTo>
                    <a:pt x="363" y="225"/>
                  </a:lnTo>
                  <a:lnTo>
                    <a:pt x="357" y="225"/>
                  </a:lnTo>
                  <a:lnTo>
                    <a:pt x="357" y="217"/>
                  </a:lnTo>
                  <a:lnTo>
                    <a:pt x="350" y="211"/>
                  </a:lnTo>
                  <a:lnTo>
                    <a:pt x="343" y="211"/>
                  </a:lnTo>
                  <a:lnTo>
                    <a:pt x="338" y="211"/>
                  </a:lnTo>
                  <a:lnTo>
                    <a:pt x="338" y="203"/>
                  </a:lnTo>
                  <a:lnTo>
                    <a:pt x="331" y="203"/>
                  </a:lnTo>
                  <a:lnTo>
                    <a:pt x="325" y="203"/>
                  </a:lnTo>
                  <a:lnTo>
                    <a:pt x="318" y="203"/>
                  </a:lnTo>
                  <a:lnTo>
                    <a:pt x="318" y="211"/>
                  </a:lnTo>
                  <a:lnTo>
                    <a:pt x="311" y="211"/>
                  </a:lnTo>
                  <a:lnTo>
                    <a:pt x="305" y="211"/>
                  </a:lnTo>
                  <a:lnTo>
                    <a:pt x="299" y="211"/>
                  </a:lnTo>
                  <a:lnTo>
                    <a:pt x="292" y="211"/>
                  </a:lnTo>
                  <a:lnTo>
                    <a:pt x="292" y="203"/>
                  </a:lnTo>
                  <a:lnTo>
                    <a:pt x="286" y="203"/>
                  </a:lnTo>
                  <a:lnTo>
                    <a:pt x="286" y="211"/>
                  </a:lnTo>
                  <a:lnTo>
                    <a:pt x="279" y="211"/>
                  </a:lnTo>
                  <a:lnTo>
                    <a:pt x="272" y="211"/>
                  </a:lnTo>
                  <a:lnTo>
                    <a:pt x="266" y="211"/>
                  </a:lnTo>
                  <a:lnTo>
                    <a:pt x="266" y="203"/>
                  </a:lnTo>
                  <a:lnTo>
                    <a:pt x="266" y="195"/>
                  </a:lnTo>
                  <a:lnTo>
                    <a:pt x="260" y="195"/>
                  </a:lnTo>
                  <a:lnTo>
                    <a:pt x="253" y="195"/>
                  </a:lnTo>
                  <a:lnTo>
                    <a:pt x="247" y="195"/>
                  </a:lnTo>
                  <a:lnTo>
                    <a:pt x="247" y="203"/>
                  </a:lnTo>
                  <a:lnTo>
                    <a:pt x="240" y="195"/>
                  </a:lnTo>
                  <a:lnTo>
                    <a:pt x="240" y="203"/>
                  </a:lnTo>
                  <a:lnTo>
                    <a:pt x="233" y="203"/>
                  </a:lnTo>
                  <a:lnTo>
                    <a:pt x="233" y="211"/>
                  </a:lnTo>
                  <a:lnTo>
                    <a:pt x="227" y="211"/>
                  </a:lnTo>
                  <a:lnTo>
                    <a:pt x="221" y="211"/>
                  </a:lnTo>
                  <a:lnTo>
                    <a:pt x="221" y="217"/>
                  </a:lnTo>
                  <a:lnTo>
                    <a:pt x="214" y="217"/>
                  </a:lnTo>
                  <a:lnTo>
                    <a:pt x="208" y="217"/>
                  </a:lnTo>
                  <a:lnTo>
                    <a:pt x="201" y="217"/>
                  </a:lnTo>
                  <a:lnTo>
                    <a:pt x="201" y="211"/>
                  </a:lnTo>
                  <a:lnTo>
                    <a:pt x="195" y="211"/>
                  </a:lnTo>
                  <a:lnTo>
                    <a:pt x="195" y="203"/>
                  </a:lnTo>
                  <a:lnTo>
                    <a:pt x="188" y="203"/>
                  </a:lnTo>
                  <a:lnTo>
                    <a:pt x="188" y="195"/>
                  </a:lnTo>
                  <a:lnTo>
                    <a:pt x="188" y="189"/>
                  </a:lnTo>
                  <a:lnTo>
                    <a:pt x="188" y="181"/>
                  </a:lnTo>
                  <a:lnTo>
                    <a:pt x="181" y="181"/>
                  </a:lnTo>
                  <a:lnTo>
                    <a:pt x="181" y="174"/>
                  </a:lnTo>
                  <a:lnTo>
                    <a:pt x="176" y="181"/>
                  </a:lnTo>
                  <a:lnTo>
                    <a:pt x="169" y="181"/>
                  </a:lnTo>
                  <a:lnTo>
                    <a:pt x="169" y="174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6" y="167"/>
                  </a:lnTo>
                  <a:lnTo>
                    <a:pt x="156" y="159"/>
                  </a:lnTo>
                  <a:lnTo>
                    <a:pt x="149" y="159"/>
                  </a:lnTo>
                  <a:lnTo>
                    <a:pt x="149" y="152"/>
                  </a:lnTo>
                  <a:lnTo>
                    <a:pt x="142" y="159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23" y="159"/>
                  </a:lnTo>
                  <a:lnTo>
                    <a:pt x="117" y="159"/>
                  </a:lnTo>
                  <a:lnTo>
                    <a:pt x="117" y="152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38"/>
                  </a:lnTo>
                  <a:lnTo>
                    <a:pt x="103" y="145"/>
                  </a:lnTo>
                  <a:lnTo>
                    <a:pt x="98" y="145"/>
                  </a:lnTo>
                  <a:lnTo>
                    <a:pt x="98" y="152"/>
                  </a:lnTo>
                  <a:lnTo>
                    <a:pt x="91" y="145"/>
                  </a:lnTo>
                  <a:lnTo>
                    <a:pt x="91" y="152"/>
                  </a:lnTo>
                  <a:lnTo>
                    <a:pt x="84" y="159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71" y="152"/>
                  </a:lnTo>
                  <a:lnTo>
                    <a:pt x="66" y="152"/>
                  </a:lnTo>
                  <a:lnTo>
                    <a:pt x="59" y="152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45"/>
                  </a:lnTo>
                  <a:lnTo>
                    <a:pt x="32" y="145"/>
                  </a:lnTo>
                  <a:lnTo>
                    <a:pt x="27" y="145"/>
                  </a:lnTo>
                  <a:lnTo>
                    <a:pt x="27" y="138"/>
                  </a:lnTo>
                  <a:lnTo>
                    <a:pt x="27" y="130"/>
                  </a:lnTo>
                  <a:lnTo>
                    <a:pt x="20" y="130"/>
                  </a:lnTo>
                  <a:lnTo>
                    <a:pt x="13" y="123"/>
                  </a:lnTo>
                  <a:lnTo>
                    <a:pt x="7" y="116"/>
                  </a:lnTo>
                  <a:lnTo>
                    <a:pt x="7" y="108"/>
                  </a:lnTo>
                  <a:lnTo>
                    <a:pt x="13" y="102"/>
                  </a:lnTo>
                  <a:lnTo>
                    <a:pt x="7" y="102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7" y="80"/>
                  </a:lnTo>
                  <a:lnTo>
                    <a:pt x="7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66"/>
                  </a:lnTo>
                  <a:lnTo>
                    <a:pt x="27" y="72"/>
                  </a:lnTo>
                  <a:lnTo>
                    <a:pt x="32" y="72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2" y="66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9" y="50"/>
                  </a:lnTo>
                  <a:lnTo>
                    <a:pt x="66" y="50"/>
                  </a:lnTo>
                  <a:lnTo>
                    <a:pt x="71" y="50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1" y="28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3" y="6"/>
                  </a:lnTo>
                  <a:lnTo>
                    <a:pt x="103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0" name="Freeform 409"/>
            <p:cNvSpPr>
              <a:spLocks/>
            </p:cNvSpPr>
            <p:nvPr/>
          </p:nvSpPr>
          <p:spPr bwMode="auto">
            <a:xfrm>
              <a:off x="1222375" y="4262438"/>
              <a:ext cx="625475" cy="400050"/>
            </a:xfrm>
            <a:custGeom>
              <a:avLst/>
              <a:gdLst>
                <a:gd name="T0" fmla="*/ 2147483647 w 389"/>
                <a:gd name="T1" fmla="*/ 2147483647 h 225"/>
                <a:gd name="T2" fmla="*/ 2147483647 w 389"/>
                <a:gd name="T3" fmla="*/ 2147483647 h 225"/>
                <a:gd name="T4" fmla="*/ 2147483647 w 389"/>
                <a:gd name="T5" fmla="*/ 2147483647 h 225"/>
                <a:gd name="T6" fmla="*/ 2147483647 w 389"/>
                <a:gd name="T7" fmla="*/ 2147483647 h 225"/>
                <a:gd name="T8" fmla="*/ 2147483647 w 389"/>
                <a:gd name="T9" fmla="*/ 2147483647 h 225"/>
                <a:gd name="T10" fmla="*/ 2147483647 w 389"/>
                <a:gd name="T11" fmla="*/ 2147483647 h 225"/>
                <a:gd name="T12" fmla="*/ 2147483647 w 389"/>
                <a:gd name="T13" fmla="*/ 2147483647 h 225"/>
                <a:gd name="T14" fmla="*/ 2147483647 w 389"/>
                <a:gd name="T15" fmla="*/ 2147483647 h 225"/>
                <a:gd name="T16" fmla="*/ 2147483647 w 389"/>
                <a:gd name="T17" fmla="*/ 2147483647 h 225"/>
                <a:gd name="T18" fmla="*/ 2147483647 w 389"/>
                <a:gd name="T19" fmla="*/ 2147483647 h 225"/>
                <a:gd name="T20" fmla="*/ 2147483647 w 389"/>
                <a:gd name="T21" fmla="*/ 2147483647 h 225"/>
                <a:gd name="T22" fmla="*/ 2147483647 w 389"/>
                <a:gd name="T23" fmla="*/ 2147483647 h 225"/>
                <a:gd name="T24" fmla="*/ 2147483647 w 389"/>
                <a:gd name="T25" fmla="*/ 2147483647 h 225"/>
                <a:gd name="T26" fmla="*/ 2147483647 w 389"/>
                <a:gd name="T27" fmla="*/ 2147483647 h 225"/>
                <a:gd name="T28" fmla="*/ 2147483647 w 389"/>
                <a:gd name="T29" fmla="*/ 2147483647 h 225"/>
                <a:gd name="T30" fmla="*/ 2147483647 w 389"/>
                <a:gd name="T31" fmla="*/ 2147483647 h 225"/>
                <a:gd name="T32" fmla="*/ 2147483647 w 389"/>
                <a:gd name="T33" fmla="*/ 2147483647 h 225"/>
                <a:gd name="T34" fmla="*/ 2147483647 w 389"/>
                <a:gd name="T35" fmla="*/ 2147483647 h 225"/>
                <a:gd name="T36" fmla="*/ 2147483647 w 389"/>
                <a:gd name="T37" fmla="*/ 2147483647 h 225"/>
                <a:gd name="T38" fmla="*/ 2147483647 w 389"/>
                <a:gd name="T39" fmla="*/ 2147483647 h 225"/>
                <a:gd name="T40" fmla="*/ 2147483647 w 389"/>
                <a:gd name="T41" fmla="*/ 2147483647 h 225"/>
                <a:gd name="T42" fmla="*/ 2147483647 w 389"/>
                <a:gd name="T43" fmla="*/ 2147483647 h 225"/>
                <a:gd name="T44" fmla="*/ 2147483647 w 389"/>
                <a:gd name="T45" fmla="*/ 2147483647 h 225"/>
                <a:gd name="T46" fmla="*/ 2147483647 w 389"/>
                <a:gd name="T47" fmla="*/ 2147483647 h 225"/>
                <a:gd name="T48" fmla="*/ 2147483647 w 389"/>
                <a:gd name="T49" fmla="*/ 2147483647 h 225"/>
                <a:gd name="T50" fmla="*/ 2147483647 w 389"/>
                <a:gd name="T51" fmla="*/ 2147483647 h 225"/>
                <a:gd name="T52" fmla="*/ 2147483647 w 389"/>
                <a:gd name="T53" fmla="*/ 2147483647 h 225"/>
                <a:gd name="T54" fmla="*/ 2147483647 w 389"/>
                <a:gd name="T55" fmla="*/ 2147483647 h 225"/>
                <a:gd name="T56" fmla="*/ 2147483647 w 389"/>
                <a:gd name="T57" fmla="*/ 2147483647 h 225"/>
                <a:gd name="T58" fmla="*/ 2147483647 w 389"/>
                <a:gd name="T59" fmla="*/ 2147483647 h 225"/>
                <a:gd name="T60" fmla="*/ 2147483647 w 389"/>
                <a:gd name="T61" fmla="*/ 2147483647 h 225"/>
                <a:gd name="T62" fmla="*/ 2147483647 w 389"/>
                <a:gd name="T63" fmla="*/ 2147483647 h 225"/>
                <a:gd name="T64" fmla="*/ 2147483647 w 389"/>
                <a:gd name="T65" fmla="*/ 2147483647 h 225"/>
                <a:gd name="T66" fmla="*/ 2147483647 w 389"/>
                <a:gd name="T67" fmla="*/ 2147483647 h 225"/>
                <a:gd name="T68" fmla="*/ 2147483647 w 389"/>
                <a:gd name="T69" fmla="*/ 2147483647 h 225"/>
                <a:gd name="T70" fmla="*/ 2147483647 w 389"/>
                <a:gd name="T71" fmla="*/ 2147483647 h 225"/>
                <a:gd name="T72" fmla="*/ 2147483647 w 389"/>
                <a:gd name="T73" fmla="*/ 2147483647 h 225"/>
                <a:gd name="T74" fmla="*/ 2147483647 w 389"/>
                <a:gd name="T75" fmla="*/ 2147483647 h 225"/>
                <a:gd name="T76" fmla="*/ 2147483647 w 389"/>
                <a:gd name="T77" fmla="*/ 2147483647 h 225"/>
                <a:gd name="T78" fmla="*/ 2147483647 w 389"/>
                <a:gd name="T79" fmla="*/ 2147483647 h 225"/>
                <a:gd name="T80" fmla="*/ 2147483647 w 389"/>
                <a:gd name="T81" fmla="*/ 2147483647 h 225"/>
                <a:gd name="T82" fmla="*/ 2147483647 w 389"/>
                <a:gd name="T83" fmla="*/ 2147483647 h 225"/>
                <a:gd name="T84" fmla="*/ 2147483647 w 389"/>
                <a:gd name="T85" fmla="*/ 2147483647 h 225"/>
                <a:gd name="T86" fmla="*/ 2147483647 w 389"/>
                <a:gd name="T87" fmla="*/ 2147483647 h 225"/>
                <a:gd name="T88" fmla="*/ 2147483647 w 389"/>
                <a:gd name="T89" fmla="*/ 2147483647 h 225"/>
                <a:gd name="T90" fmla="*/ 2147483647 w 389"/>
                <a:gd name="T91" fmla="*/ 2147483647 h 225"/>
                <a:gd name="T92" fmla="*/ 2147483647 w 389"/>
                <a:gd name="T93" fmla="*/ 2147483647 h 225"/>
                <a:gd name="T94" fmla="*/ 2147483647 w 389"/>
                <a:gd name="T95" fmla="*/ 2147483647 h 225"/>
                <a:gd name="T96" fmla="*/ 2147483647 w 389"/>
                <a:gd name="T97" fmla="*/ 2147483647 h 225"/>
                <a:gd name="T98" fmla="*/ 2147483647 w 389"/>
                <a:gd name="T99" fmla="*/ 2147483647 h 225"/>
                <a:gd name="T100" fmla="*/ 2147483647 w 389"/>
                <a:gd name="T101" fmla="*/ 2147483647 h 225"/>
                <a:gd name="T102" fmla="*/ 2147483647 w 389"/>
                <a:gd name="T103" fmla="*/ 2147483647 h 225"/>
                <a:gd name="T104" fmla="*/ 2147483647 w 389"/>
                <a:gd name="T105" fmla="*/ 2147483647 h 225"/>
                <a:gd name="T106" fmla="*/ 2147483647 w 389"/>
                <a:gd name="T107" fmla="*/ 2147483647 h 225"/>
                <a:gd name="T108" fmla="*/ 0 w 389"/>
                <a:gd name="T109" fmla="*/ 2147483647 h 225"/>
                <a:gd name="T110" fmla="*/ 2147483647 w 389"/>
                <a:gd name="T111" fmla="*/ 2147483647 h 225"/>
                <a:gd name="T112" fmla="*/ 2147483647 w 389"/>
                <a:gd name="T113" fmla="*/ 2147483647 h 225"/>
                <a:gd name="T114" fmla="*/ 2147483647 w 389"/>
                <a:gd name="T115" fmla="*/ 2147483647 h 225"/>
                <a:gd name="T116" fmla="*/ 2147483647 w 389"/>
                <a:gd name="T117" fmla="*/ 2147483647 h 225"/>
                <a:gd name="T118" fmla="*/ 2147483647 w 389"/>
                <a:gd name="T119" fmla="*/ 2147483647 h 225"/>
                <a:gd name="T120" fmla="*/ 2147483647 w 389"/>
                <a:gd name="T121" fmla="*/ 2147483647 h 225"/>
                <a:gd name="T122" fmla="*/ 2147483647 w 389"/>
                <a:gd name="T123" fmla="*/ 2147483647 h 225"/>
                <a:gd name="T124" fmla="*/ 2147483647 w 389"/>
                <a:gd name="T125" fmla="*/ 0 h 2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9"/>
                <a:gd name="T190" fmla="*/ 0 h 225"/>
                <a:gd name="T191" fmla="*/ 389 w 389"/>
                <a:gd name="T192" fmla="*/ 225 h 2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9" h="225">
                  <a:moveTo>
                    <a:pt x="110" y="0"/>
                  </a:moveTo>
                  <a:lnTo>
                    <a:pt x="110" y="0"/>
                  </a:lnTo>
                  <a:lnTo>
                    <a:pt x="117" y="6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7" y="14"/>
                  </a:lnTo>
                  <a:lnTo>
                    <a:pt x="142" y="14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76" y="50"/>
                  </a:lnTo>
                  <a:lnTo>
                    <a:pt x="169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5" y="66"/>
                  </a:lnTo>
                  <a:lnTo>
                    <a:pt x="201" y="66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1" y="72"/>
                  </a:lnTo>
                  <a:lnTo>
                    <a:pt x="227" y="72"/>
                  </a:lnTo>
                  <a:lnTo>
                    <a:pt x="233" y="72"/>
                  </a:lnTo>
                  <a:lnTo>
                    <a:pt x="240" y="80"/>
                  </a:lnTo>
                  <a:lnTo>
                    <a:pt x="247" y="80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2" y="86"/>
                  </a:lnTo>
                  <a:lnTo>
                    <a:pt x="279" y="86"/>
                  </a:lnTo>
                  <a:lnTo>
                    <a:pt x="286" y="86"/>
                  </a:lnTo>
                  <a:lnTo>
                    <a:pt x="292" y="86"/>
                  </a:lnTo>
                  <a:lnTo>
                    <a:pt x="299" y="80"/>
                  </a:lnTo>
                  <a:lnTo>
                    <a:pt x="305" y="80"/>
                  </a:lnTo>
                  <a:lnTo>
                    <a:pt x="305" y="86"/>
                  </a:lnTo>
                  <a:lnTo>
                    <a:pt x="299" y="86"/>
                  </a:lnTo>
                  <a:lnTo>
                    <a:pt x="299" y="94"/>
                  </a:lnTo>
                  <a:lnTo>
                    <a:pt x="292" y="94"/>
                  </a:lnTo>
                  <a:lnTo>
                    <a:pt x="286" y="94"/>
                  </a:lnTo>
                  <a:lnTo>
                    <a:pt x="286" y="102"/>
                  </a:lnTo>
                  <a:lnTo>
                    <a:pt x="279" y="102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60" y="102"/>
                  </a:lnTo>
                  <a:lnTo>
                    <a:pt x="260" y="108"/>
                  </a:lnTo>
                  <a:lnTo>
                    <a:pt x="253" y="108"/>
                  </a:lnTo>
                  <a:lnTo>
                    <a:pt x="247" y="116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27" y="116"/>
                  </a:lnTo>
                  <a:lnTo>
                    <a:pt x="227" y="108"/>
                  </a:lnTo>
                  <a:lnTo>
                    <a:pt x="221" y="116"/>
                  </a:lnTo>
                  <a:lnTo>
                    <a:pt x="214" y="116"/>
                  </a:lnTo>
                  <a:lnTo>
                    <a:pt x="214" y="108"/>
                  </a:lnTo>
                  <a:lnTo>
                    <a:pt x="208" y="108"/>
                  </a:lnTo>
                  <a:lnTo>
                    <a:pt x="201" y="102"/>
                  </a:lnTo>
                  <a:lnTo>
                    <a:pt x="195" y="102"/>
                  </a:lnTo>
                  <a:lnTo>
                    <a:pt x="195" y="108"/>
                  </a:lnTo>
                  <a:lnTo>
                    <a:pt x="188" y="108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81" y="116"/>
                  </a:lnTo>
                  <a:lnTo>
                    <a:pt x="176" y="123"/>
                  </a:lnTo>
                  <a:lnTo>
                    <a:pt x="181" y="123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88" y="116"/>
                  </a:lnTo>
                  <a:lnTo>
                    <a:pt x="188" y="123"/>
                  </a:lnTo>
                  <a:lnTo>
                    <a:pt x="188" y="130"/>
                  </a:lnTo>
                  <a:lnTo>
                    <a:pt x="195" y="130"/>
                  </a:lnTo>
                  <a:lnTo>
                    <a:pt x="201" y="130"/>
                  </a:lnTo>
                  <a:lnTo>
                    <a:pt x="201" y="123"/>
                  </a:lnTo>
                  <a:lnTo>
                    <a:pt x="208" y="123"/>
                  </a:lnTo>
                  <a:lnTo>
                    <a:pt x="208" y="130"/>
                  </a:lnTo>
                  <a:lnTo>
                    <a:pt x="214" y="130"/>
                  </a:lnTo>
                  <a:lnTo>
                    <a:pt x="214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0"/>
                  </a:lnTo>
                  <a:lnTo>
                    <a:pt x="233" y="130"/>
                  </a:lnTo>
                  <a:lnTo>
                    <a:pt x="233" y="138"/>
                  </a:lnTo>
                  <a:lnTo>
                    <a:pt x="240" y="138"/>
                  </a:lnTo>
                  <a:lnTo>
                    <a:pt x="240" y="145"/>
                  </a:lnTo>
                  <a:lnTo>
                    <a:pt x="247" y="145"/>
                  </a:lnTo>
                  <a:lnTo>
                    <a:pt x="247" y="138"/>
                  </a:lnTo>
                  <a:lnTo>
                    <a:pt x="253" y="145"/>
                  </a:lnTo>
                  <a:lnTo>
                    <a:pt x="253" y="138"/>
                  </a:lnTo>
                  <a:lnTo>
                    <a:pt x="260" y="138"/>
                  </a:lnTo>
                  <a:lnTo>
                    <a:pt x="260" y="145"/>
                  </a:lnTo>
                  <a:lnTo>
                    <a:pt x="266" y="145"/>
                  </a:lnTo>
                  <a:lnTo>
                    <a:pt x="266" y="152"/>
                  </a:lnTo>
                  <a:lnTo>
                    <a:pt x="272" y="145"/>
                  </a:lnTo>
                  <a:lnTo>
                    <a:pt x="279" y="145"/>
                  </a:lnTo>
                  <a:lnTo>
                    <a:pt x="286" y="145"/>
                  </a:lnTo>
                  <a:lnTo>
                    <a:pt x="286" y="152"/>
                  </a:lnTo>
                  <a:lnTo>
                    <a:pt x="292" y="152"/>
                  </a:lnTo>
                  <a:lnTo>
                    <a:pt x="299" y="152"/>
                  </a:lnTo>
                  <a:lnTo>
                    <a:pt x="305" y="152"/>
                  </a:lnTo>
                  <a:lnTo>
                    <a:pt x="311" y="152"/>
                  </a:lnTo>
                  <a:lnTo>
                    <a:pt x="318" y="159"/>
                  </a:lnTo>
                  <a:lnTo>
                    <a:pt x="318" y="167"/>
                  </a:lnTo>
                  <a:lnTo>
                    <a:pt x="318" y="174"/>
                  </a:lnTo>
                  <a:lnTo>
                    <a:pt x="325" y="174"/>
                  </a:lnTo>
                  <a:lnTo>
                    <a:pt x="325" y="181"/>
                  </a:lnTo>
                  <a:lnTo>
                    <a:pt x="331" y="181"/>
                  </a:lnTo>
                  <a:lnTo>
                    <a:pt x="331" y="189"/>
                  </a:lnTo>
                  <a:lnTo>
                    <a:pt x="338" y="181"/>
                  </a:lnTo>
                  <a:lnTo>
                    <a:pt x="343" y="181"/>
                  </a:lnTo>
                  <a:lnTo>
                    <a:pt x="350" y="181"/>
                  </a:lnTo>
                  <a:lnTo>
                    <a:pt x="350" y="174"/>
                  </a:lnTo>
                  <a:lnTo>
                    <a:pt x="357" y="174"/>
                  </a:lnTo>
                  <a:lnTo>
                    <a:pt x="363" y="174"/>
                  </a:lnTo>
                  <a:lnTo>
                    <a:pt x="363" y="181"/>
                  </a:lnTo>
                  <a:lnTo>
                    <a:pt x="370" y="181"/>
                  </a:lnTo>
                  <a:lnTo>
                    <a:pt x="377" y="181"/>
                  </a:lnTo>
                  <a:lnTo>
                    <a:pt x="382" y="181"/>
                  </a:lnTo>
                  <a:lnTo>
                    <a:pt x="389" y="189"/>
                  </a:lnTo>
                  <a:lnTo>
                    <a:pt x="389" y="195"/>
                  </a:lnTo>
                  <a:lnTo>
                    <a:pt x="382" y="195"/>
                  </a:lnTo>
                  <a:lnTo>
                    <a:pt x="382" y="203"/>
                  </a:lnTo>
                  <a:lnTo>
                    <a:pt x="377" y="203"/>
                  </a:lnTo>
                  <a:lnTo>
                    <a:pt x="382" y="203"/>
                  </a:lnTo>
                  <a:lnTo>
                    <a:pt x="382" y="211"/>
                  </a:lnTo>
                  <a:lnTo>
                    <a:pt x="389" y="211"/>
                  </a:lnTo>
                  <a:lnTo>
                    <a:pt x="382" y="217"/>
                  </a:lnTo>
                  <a:lnTo>
                    <a:pt x="377" y="225"/>
                  </a:lnTo>
                  <a:lnTo>
                    <a:pt x="370" y="225"/>
                  </a:lnTo>
                  <a:lnTo>
                    <a:pt x="363" y="225"/>
                  </a:lnTo>
                  <a:lnTo>
                    <a:pt x="357" y="225"/>
                  </a:lnTo>
                  <a:lnTo>
                    <a:pt x="357" y="217"/>
                  </a:lnTo>
                  <a:lnTo>
                    <a:pt x="350" y="211"/>
                  </a:lnTo>
                  <a:lnTo>
                    <a:pt x="343" y="211"/>
                  </a:lnTo>
                  <a:lnTo>
                    <a:pt x="338" y="211"/>
                  </a:lnTo>
                  <a:lnTo>
                    <a:pt x="338" y="203"/>
                  </a:lnTo>
                  <a:lnTo>
                    <a:pt x="331" y="203"/>
                  </a:lnTo>
                  <a:lnTo>
                    <a:pt x="325" y="203"/>
                  </a:lnTo>
                  <a:lnTo>
                    <a:pt x="318" y="203"/>
                  </a:lnTo>
                  <a:lnTo>
                    <a:pt x="318" y="211"/>
                  </a:lnTo>
                  <a:lnTo>
                    <a:pt x="311" y="211"/>
                  </a:lnTo>
                  <a:lnTo>
                    <a:pt x="305" y="211"/>
                  </a:lnTo>
                  <a:lnTo>
                    <a:pt x="299" y="211"/>
                  </a:lnTo>
                  <a:lnTo>
                    <a:pt x="292" y="211"/>
                  </a:lnTo>
                  <a:lnTo>
                    <a:pt x="292" y="203"/>
                  </a:lnTo>
                  <a:lnTo>
                    <a:pt x="286" y="203"/>
                  </a:lnTo>
                  <a:lnTo>
                    <a:pt x="286" y="211"/>
                  </a:lnTo>
                  <a:lnTo>
                    <a:pt x="279" y="211"/>
                  </a:lnTo>
                  <a:lnTo>
                    <a:pt x="272" y="211"/>
                  </a:lnTo>
                  <a:lnTo>
                    <a:pt x="266" y="211"/>
                  </a:lnTo>
                  <a:lnTo>
                    <a:pt x="266" y="203"/>
                  </a:lnTo>
                  <a:lnTo>
                    <a:pt x="266" y="195"/>
                  </a:lnTo>
                  <a:lnTo>
                    <a:pt x="260" y="195"/>
                  </a:lnTo>
                  <a:lnTo>
                    <a:pt x="253" y="195"/>
                  </a:lnTo>
                  <a:lnTo>
                    <a:pt x="247" y="195"/>
                  </a:lnTo>
                  <a:lnTo>
                    <a:pt x="247" y="203"/>
                  </a:lnTo>
                  <a:lnTo>
                    <a:pt x="240" y="195"/>
                  </a:lnTo>
                  <a:lnTo>
                    <a:pt x="240" y="203"/>
                  </a:lnTo>
                  <a:lnTo>
                    <a:pt x="233" y="203"/>
                  </a:lnTo>
                  <a:lnTo>
                    <a:pt x="233" y="211"/>
                  </a:lnTo>
                  <a:lnTo>
                    <a:pt x="227" y="211"/>
                  </a:lnTo>
                  <a:lnTo>
                    <a:pt x="221" y="211"/>
                  </a:lnTo>
                  <a:lnTo>
                    <a:pt x="221" y="217"/>
                  </a:lnTo>
                  <a:lnTo>
                    <a:pt x="214" y="217"/>
                  </a:lnTo>
                  <a:lnTo>
                    <a:pt x="208" y="217"/>
                  </a:lnTo>
                  <a:lnTo>
                    <a:pt x="201" y="217"/>
                  </a:lnTo>
                  <a:lnTo>
                    <a:pt x="201" y="211"/>
                  </a:lnTo>
                  <a:lnTo>
                    <a:pt x="195" y="211"/>
                  </a:lnTo>
                  <a:lnTo>
                    <a:pt x="195" y="203"/>
                  </a:lnTo>
                  <a:lnTo>
                    <a:pt x="188" y="203"/>
                  </a:lnTo>
                  <a:lnTo>
                    <a:pt x="188" y="195"/>
                  </a:lnTo>
                  <a:lnTo>
                    <a:pt x="188" y="189"/>
                  </a:lnTo>
                  <a:lnTo>
                    <a:pt x="188" y="181"/>
                  </a:lnTo>
                  <a:lnTo>
                    <a:pt x="181" y="181"/>
                  </a:lnTo>
                  <a:lnTo>
                    <a:pt x="181" y="174"/>
                  </a:lnTo>
                  <a:lnTo>
                    <a:pt x="176" y="181"/>
                  </a:lnTo>
                  <a:lnTo>
                    <a:pt x="169" y="181"/>
                  </a:lnTo>
                  <a:lnTo>
                    <a:pt x="169" y="174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6" y="167"/>
                  </a:lnTo>
                  <a:lnTo>
                    <a:pt x="156" y="159"/>
                  </a:lnTo>
                  <a:lnTo>
                    <a:pt x="149" y="159"/>
                  </a:lnTo>
                  <a:lnTo>
                    <a:pt x="149" y="152"/>
                  </a:lnTo>
                  <a:lnTo>
                    <a:pt x="142" y="159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23" y="159"/>
                  </a:lnTo>
                  <a:lnTo>
                    <a:pt x="117" y="159"/>
                  </a:lnTo>
                  <a:lnTo>
                    <a:pt x="117" y="152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38"/>
                  </a:lnTo>
                  <a:lnTo>
                    <a:pt x="103" y="145"/>
                  </a:lnTo>
                  <a:lnTo>
                    <a:pt x="98" y="145"/>
                  </a:lnTo>
                  <a:lnTo>
                    <a:pt x="98" y="152"/>
                  </a:lnTo>
                  <a:lnTo>
                    <a:pt x="91" y="145"/>
                  </a:lnTo>
                  <a:lnTo>
                    <a:pt x="91" y="152"/>
                  </a:lnTo>
                  <a:lnTo>
                    <a:pt x="84" y="159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71" y="152"/>
                  </a:lnTo>
                  <a:lnTo>
                    <a:pt x="66" y="152"/>
                  </a:lnTo>
                  <a:lnTo>
                    <a:pt x="59" y="152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45"/>
                  </a:lnTo>
                  <a:lnTo>
                    <a:pt x="32" y="145"/>
                  </a:lnTo>
                  <a:lnTo>
                    <a:pt x="27" y="145"/>
                  </a:lnTo>
                  <a:lnTo>
                    <a:pt x="27" y="138"/>
                  </a:lnTo>
                  <a:lnTo>
                    <a:pt x="27" y="130"/>
                  </a:lnTo>
                  <a:lnTo>
                    <a:pt x="20" y="130"/>
                  </a:lnTo>
                  <a:lnTo>
                    <a:pt x="13" y="123"/>
                  </a:lnTo>
                  <a:lnTo>
                    <a:pt x="7" y="116"/>
                  </a:lnTo>
                  <a:lnTo>
                    <a:pt x="7" y="108"/>
                  </a:lnTo>
                  <a:lnTo>
                    <a:pt x="13" y="102"/>
                  </a:lnTo>
                  <a:lnTo>
                    <a:pt x="7" y="102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7" y="80"/>
                  </a:lnTo>
                  <a:lnTo>
                    <a:pt x="7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66"/>
                  </a:lnTo>
                  <a:lnTo>
                    <a:pt x="27" y="72"/>
                  </a:lnTo>
                  <a:lnTo>
                    <a:pt x="32" y="72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2" y="66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9" y="50"/>
                  </a:lnTo>
                  <a:lnTo>
                    <a:pt x="66" y="50"/>
                  </a:lnTo>
                  <a:lnTo>
                    <a:pt x="71" y="50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1" y="28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3" y="6"/>
                  </a:lnTo>
                  <a:lnTo>
                    <a:pt x="103" y="0"/>
                  </a:lnTo>
                  <a:lnTo>
                    <a:pt x="11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1" name="Freeform 410"/>
            <p:cNvSpPr>
              <a:spLocks noEditPoints="1"/>
            </p:cNvSpPr>
            <p:nvPr/>
          </p:nvSpPr>
          <p:spPr bwMode="auto">
            <a:xfrm>
              <a:off x="1233488" y="4506913"/>
              <a:ext cx="311150" cy="271462"/>
            </a:xfrm>
            <a:custGeom>
              <a:avLst/>
              <a:gdLst>
                <a:gd name="T0" fmla="*/ 2147483647 w 194"/>
                <a:gd name="T1" fmla="*/ 2147483647 h 153"/>
                <a:gd name="T2" fmla="*/ 2147483647 w 194"/>
                <a:gd name="T3" fmla="*/ 2147483647 h 153"/>
                <a:gd name="T4" fmla="*/ 2147483647 w 194"/>
                <a:gd name="T5" fmla="*/ 2147483647 h 153"/>
                <a:gd name="T6" fmla="*/ 0 w 194"/>
                <a:gd name="T7" fmla="*/ 2147483647 h 153"/>
                <a:gd name="T8" fmla="*/ 2147483647 w 194"/>
                <a:gd name="T9" fmla="*/ 2147483647 h 153"/>
                <a:gd name="T10" fmla="*/ 2147483647 w 194"/>
                <a:gd name="T11" fmla="*/ 2147483647 h 153"/>
                <a:gd name="T12" fmla="*/ 2147483647 w 194"/>
                <a:gd name="T13" fmla="*/ 2147483647 h 153"/>
                <a:gd name="T14" fmla="*/ 2147483647 w 194"/>
                <a:gd name="T15" fmla="*/ 2147483647 h 153"/>
                <a:gd name="T16" fmla="*/ 2147483647 w 194"/>
                <a:gd name="T17" fmla="*/ 2147483647 h 153"/>
                <a:gd name="T18" fmla="*/ 2147483647 w 194"/>
                <a:gd name="T19" fmla="*/ 2147483647 h 153"/>
                <a:gd name="T20" fmla="*/ 2147483647 w 194"/>
                <a:gd name="T21" fmla="*/ 2147483647 h 153"/>
                <a:gd name="T22" fmla="*/ 2147483647 w 194"/>
                <a:gd name="T23" fmla="*/ 2147483647 h 153"/>
                <a:gd name="T24" fmla="*/ 2147483647 w 194"/>
                <a:gd name="T25" fmla="*/ 2147483647 h 153"/>
                <a:gd name="T26" fmla="*/ 2147483647 w 194"/>
                <a:gd name="T27" fmla="*/ 2147483647 h 153"/>
                <a:gd name="T28" fmla="*/ 2147483647 w 194"/>
                <a:gd name="T29" fmla="*/ 2147483647 h 153"/>
                <a:gd name="T30" fmla="*/ 2147483647 w 194"/>
                <a:gd name="T31" fmla="*/ 2147483647 h 153"/>
                <a:gd name="T32" fmla="*/ 2147483647 w 194"/>
                <a:gd name="T33" fmla="*/ 0 h 153"/>
                <a:gd name="T34" fmla="*/ 2147483647 w 194"/>
                <a:gd name="T35" fmla="*/ 0 h 153"/>
                <a:gd name="T36" fmla="*/ 2147483647 w 194"/>
                <a:gd name="T37" fmla="*/ 2147483647 h 153"/>
                <a:gd name="T38" fmla="*/ 2147483647 w 194"/>
                <a:gd name="T39" fmla="*/ 2147483647 h 153"/>
                <a:gd name="T40" fmla="*/ 2147483647 w 194"/>
                <a:gd name="T41" fmla="*/ 2147483647 h 153"/>
                <a:gd name="T42" fmla="*/ 2147483647 w 194"/>
                <a:gd name="T43" fmla="*/ 2147483647 h 153"/>
                <a:gd name="T44" fmla="*/ 2147483647 w 194"/>
                <a:gd name="T45" fmla="*/ 2147483647 h 153"/>
                <a:gd name="T46" fmla="*/ 2147483647 w 194"/>
                <a:gd name="T47" fmla="*/ 2147483647 h 153"/>
                <a:gd name="T48" fmla="*/ 2147483647 w 194"/>
                <a:gd name="T49" fmla="*/ 2147483647 h 153"/>
                <a:gd name="T50" fmla="*/ 2147483647 w 194"/>
                <a:gd name="T51" fmla="*/ 2147483647 h 153"/>
                <a:gd name="T52" fmla="*/ 2147483647 w 194"/>
                <a:gd name="T53" fmla="*/ 2147483647 h 153"/>
                <a:gd name="T54" fmla="*/ 2147483647 w 194"/>
                <a:gd name="T55" fmla="*/ 2147483647 h 153"/>
                <a:gd name="T56" fmla="*/ 2147483647 w 194"/>
                <a:gd name="T57" fmla="*/ 2147483647 h 153"/>
                <a:gd name="T58" fmla="*/ 2147483647 w 194"/>
                <a:gd name="T59" fmla="*/ 2147483647 h 153"/>
                <a:gd name="T60" fmla="*/ 2147483647 w 194"/>
                <a:gd name="T61" fmla="*/ 2147483647 h 153"/>
                <a:gd name="T62" fmla="*/ 2147483647 w 194"/>
                <a:gd name="T63" fmla="*/ 2147483647 h 153"/>
                <a:gd name="T64" fmla="*/ 2147483647 w 194"/>
                <a:gd name="T65" fmla="*/ 2147483647 h 153"/>
                <a:gd name="T66" fmla="*/ 2147483647 w 194"/>
                <a:gd name="T67" fmla="*/ 2147483647 h 153"/>
                <a:gd name="T68" fmla="*/ 2147483647 w 194"/>
                <a:gd name="T69" fmla="*/ 2147483647 h 153"/>
                <a:gd name="T70" fmla="*/ 2147483647 w 194"/>
                <a:gd name="T71" fmla="*/ 2147483647 h 153"/>
                <a:gd name="T72" fmla="*/ 2147483647 w 194"/>
                <a:gd name="T73" fmla="*/ 2147483647 h 153"/>
                <a:gd name="T74" fmla="*/ 2147483647 w 194"/>
                <a:gd name="T75" fmla="*/ 2147483647 h 153"/>
                <a:gd name="T76" fmla="*/ 2147483647 w 194"/>
                <a:gd name="T77" fmla="*/ 2147483647 h 153"/>
                <a:gd name="T78" fmla="*/ 2147483647 w 194"/>
                <a:gd name="T79" fmla="*/ 2147483647 h 153"/>
                <a:gd name="T80" fmla="*/ 2147483647 w 194"/>
                <a:gd name="T81" fmla="*/ 2147483647 h 153"/>
                <a:gd name="T82" fmla="*/ 2147483647 w 194"/>
                <a:gd name="T83" fmla="*/ 2147483647 h 153"/>
                <a:gd name="T84" fmla="*/ 2147483647 w 194"/>
                <a:gd name="T85" fmla="*/ 2147483647 h 153"/>
                <a:gd name="T86" fmla="*/ 2147483647 w 194"/>
                <a:gd name="T87" fmla="*/ 2147483647 h 153"/>
                <a:gd name="T88" fmla="*/ 2147483647 w 194"/>
                <a:gd name="T89" fmla="*/ 2147483647 h 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94"/>
                <a:gd name="T136" fmla="*/ 0 h 153"/>
                <a:gd name="T137" fmla="*/ 194 w 194"/>
                <a:gd name="T138" fmla="*/ 153 h 1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94" h="153">
                  <a:moveTo>
                    <a:pt x="59" y="123"/>
                  </a:moveTo>
                  <a:lnTo>
                    <a:pt x="52" y="123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20" y="117"/>
                  </a:lnTo>
                  <a:lnTo>
                    <a:pt x="13" y="117"/>
                  </a:lnTo>
                  <a:lnTo>
                    <a:pt x="13" y="123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5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32" y="73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5" y="57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2" y="43"/>
                  </a:lnTo>
                  <a:lnTo>
                    <a:pt x="32" y="36"/>
                  </a:lnTo>
                  <a:lnTo>
                    <a:pt x="32" y="29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64" y="21"/>
                  </a:lnTo>
                  <a:lnTo>
                    <a:pt x="71" y="21"/>
                  </a:lnTo>
                  <a:lnTo>
                    <a:pt x="77" y="21"/>
                  </a:lnTo>
                  <a:lnTo>
                    <a:pt x="84" y="14"/>
                  </a:lnTo>
                  <a:lnTo>
                    <a:pt x="84" y="7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3" y="7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16" y="7"/>
                  </a:lnTo>
                  <a:lnTo>
                    <a:pt x="110" y="14"/>
                  </a:lnTo>
                  <a:lnTo>
                    <a:pt x="110" y="21"/>
                  </a:lnTo>
                  <a:lnTo>
                    <a:pt x="116" y="21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5" y="21"/>
                  </a:lnTo>
                  <a:lnTo>
                    <a:pt x="142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2" y="43"/>
                  </a:lnTo>
                  <a:lnTo>
                    <a:pt x="169" y="43"/>
                  </a:lnTo>
                  <a:lnTo>
                    <a:pt x="174" y="36"/>
                  </a:lnTo>
                  <a:lnTo>
                    <a:pt x="174" y="43"/>
                  </a:lnTo>
                  <a:lnTo>
                    <a:pt x="181" y="43"/>
                  </a:lnTo>
                  <a:lnTo>
                    <a:pt x="181" y="51"/>
                  </a:lnTo>
                  <a:lnTo>
                    <a:pt x="181" y="57"/>
                  </a:lnTo>
                  <a:lnTo>
                    <a:pt x="181" y="65"/>
                  </a:lnTo>
                  <a:lnTo>
                    <a:pt x="174" y="65"/>
                  </a:lnTo>
                  <a:lnTo>
                    <a:pt x="169" y="65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69" y="73"/>
                  </a:lnTo>
                  <a:lnTo>
                    <a:pt x="169" y="79"/>
                  </a:lnTo>
                  <a:lnTo>
                    <a:pt x="169" y="87"/>
                  </a:lnTo>
                  <a:lnTo>
                    <a:pt x="174" y="87"/>
                  </a:lnTo>
                  <a:lnTo>
                    <a:pt x="174" y="95"/>
                  </a:lnTo>
                  <a:lnTo>
                    <a:pt x="181" y="101"/>
                  </a:lnTo>
                  <a:lnTo>
                    <a:pt x="181" y="109"/>
                  </a:lnTo>
                  <a:lnTo>
                    <a:pt x="188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194" y="123"/>
                  </a:lnTo>
                  <a:lnTo>
                    <a:pt x="194" y="131"/>
                  </a:lnTo>
                  <a:lnTo>
                    <a:pt x="188" y="131"/>
                  </a:lnTo>
                  <a:lnTo>
                    <a:pt x="188" y="138"/>
                  </a:lnTo>
                  <a:lnTo>
                    <a:pt x="188" y="145"/>
                  </a:lnTo>
                  <a:lnTo>
                    <a:pt x="188" y="153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74" y="138"/>
                  </a:lnTo>
                  <a:lnTo>
                    <a:pt x="169" y="138"/>
                  </a:lnTo>
                  <a:lnTo>
                    <a:pt x="174" y="138"/>
                  </a:lnTo>
                  <a:lnTo>
                    <a:pt x="174" y="131"/>
                  </a:lnTo>
                  <a:lnTo>
                    <a:pt x="169" y="131"/>
                  </a:lnTo>
                  <a:lnTo>
                    <a:pt x="169" y="123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55" y="109"/>
                  </a:lnTo>
                  <a:lnTo>
                    <a:pt x="149" y="109"/>
                  </a:lnTo>
                  <a:lnTo>
                    <a:pt x="142" y="109"/>
                  </a:lnTo>
                  <a:lnTo>
                    <a:pt x="142" y="101"/>
                  </a:lnTo>
                  <a:lnTo>
                    <a:pt x="142" y="109"/>
                  </a:lnTo>
                  <a:lnTo>
                    <a:pt x="135" y="117"/>
                  </a:lnTo>
                  <a:lnTo>
                    <a:pt x="130" y="117"/>
                  </a:lnTo>
                  <a:lnTo>
                    <a:pt x="135" y="123"/>
                  </a:lnTo>
                  <a:lnTo>
                    <a:pt x="135" y="131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16" y="131"/>
                  </a:lnTo>
                  <a:lnTo>
                    <a:pt x="110" y="131"/>
                  </a:lnTo>
                  <a:lnTo>
                    <a:pt x="103" y="131"/>
                  </a:lnTo>
                  <a:lnTo>
                    <a:pt x="103" y="123"/>
                  </a:lnTo>
                  <a:lnTo>
                    <a:pt x="96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38"/>
                  </a:lnTo>
                  <a:lnTo>
                    <a:pt x="77" y="138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64" y="123"/>
                  </a:lnTo>
                  <a:lnTo>
                    <a:pt x="59" y="123"/>
                  </a:lnTo>
                  <a:close/>
                  <a:moveTo>
                    <a:pt x="59" y="131"/>
                  </a:moveTo>
                  <a:lnTo>
                    <a:pt x="52" y="131"/>
                  </a:lnTo>
                  <a:lnTo>
                    <a:pt x="59" y="123"/>
                  </a:lnTo>
                  <a:lnTo>
                    <a:pt x="59" y="13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2" name="Freeform 411"/>
            <p:cNvSpPr>
              <a:spLocks/>
            </p:cNvSpPr>
            <p:nvPr/>
          </p:nvSpPr>
          <p:spPr bwMode="auto">
            <a:xfrm>
              <a:off x="1233488" y="4506913"/>
              <a:ext cx="311150" cy="271462"/>
            </a:xfrm>
            <a:custGeom>
              <a:avLst/>
              <a:gdLst>
                <a:gd name="T0" fmla="*/ 2147483647 w 194"/>
                <a:gd name="T1" fmla="*/ 2147483647 h 153"/>
                <a:gd name="T2" fmla="*/ 2147483647 w 194"/>
                <a:gd name="T3" fmla="*/ 2147483647 h 153"/>
                <a:gd name="T4" fmla="*/ 2147483647 w 194"/>
                <a:gd name="T5" fmla="*/ 2147483647 h 153"/>
                <a:gd name="T6" fmla="*/ 2147483647 w 194"/>
                <a:gd name="T7" fmla="*/ 2147483647 h 153"/>
                <a:gd name="T8" fmla="*/ 0 w 194"/>
                <a:gd name="T9" fmla="*/ 2147483647 h 153"/>
                <a:gd name="T10" fmla="*/ 0 w 194"/>
                <a:gd name="T11" fmla="*/ 2147483647 h 153"/>
                <a:gd name="T12" fmla="*/ 2147483647 w 194"/>
                <a:gd name="T13" fmla="*/ 2147483647 h 153"/>
                <a:gd name="T14" fmla="*/ 2147483647 w 194"/>
                <a:gd name="T15" fmla="*/ 2147483647 h 153"/>
                <a:gd name="T16" fmla="*/ 2147483647 w 194"/>
                <a:gd name="T17" fmla="*/ 2147483647 h 153"/>
                <a:gd name="T18" fmla="*/ 2147483647 w 194"/>
                <a:gd name="T19" fmla="*/ 2147483647 h 153"/>
                <a:gd name="T20" fmla="*/ 2147483647 w 194"/>
                <a:gd name="T21" fmla="*/ 2147483647 h 153"/>
                <a:gd name="T22" fmla="*/ 2147483647 w 194"/>
                <a:gd name="T23" fmla="*/ 2147483647 h 153"/>
                <a:gd name="T24" fmla="*/ 2147483647 w 194"/>
                <a:gd name="T25" fmla="*/ 2147483647 h 153"/>
                <a:gd name="T26" fmla="*/ 2147483647 w 194"/>
                <a:gd name="T27" fmla="*/ 2147483647 h 153"/>
                <a:gd name="T28" fmla="*/ 2147483647 w 194"/>
                <a:gd name="T29" fmla="*/ 2147483647 h 153"/>
                <a:gd name="T30" fmla="*/ 2147483647 w 194"/>
                <a:gd name="T31" fmla="*/ 2147483647 h 153"/>
                <a:gd name="T32" fmla="*/ 2147483647 w 194"/>
                <a:gd name="T33" fmla="*/ 2147483647 h 153"/>
                <a:gd name="T34" fmla="*/ 2147483647 w 194"/>
                <a:gd name="T35" fmla="*/ 2147483647 h 153"/>
                <a:gd name="T36" fmla="*/ 2147483647 w 194"/>
                <a:gd name="T37" fmla="*/ 2147483647 h 153"/>
                <a:gd name="T38" fmla="*/ 2147483647 w 194"/>
                <a:gd name="T39" fmla="*/ 2147483647 h 153"/>
                <a:gd name="T40" fmla="*/ 2147483647 w 194"/>
                <a:gd name="T41" fmla="*/ 2147483647 h 153"/>
                <a:gd name="T42" fmla="*/ 2147483647 w 194"/>
                <a:gd name="T43" fmla="*/ 0 h 153"/>
                <a:gd name="T44" fmla="*/ 2147483647 w 194"/>
                <a:gd name="T45" fmla="*/ 2147483647 h 153"/>
                <a:gd name="T46" fmla="*/ 2147483647 w 194"/>
                <a:gd name="T47" fmla="*/ 2147483647 h 153"/>
                <a:gd name="T48" fmla="*/ 2147483647 w 194"/>
                <a:gd name="T49" fmla="*/ 2147483647 h 153"/>
                <a:gd name="T50" fmla="*/ 2147483647 w 194"/>
                <a:gd name="T51" fmla="*/ 2147483647 h 153"/>
                <a:gd name="T52" fmla="*/ 2147483647 w 194"/>
                <a:gd name="T53" fmla="*/ 2147483647 h 153"/>
                <a:gd name="T54" fmla="*/ 2147483647 w 194"/>
                <a:gd name="T55" fmla="*/ 2147483647 h 153"/>
                <a:gd name="T56" fmla="*/ 2147483647 w 194"/>
                <a:gd name="T57" fmla="*/ 2147483647 h 153"/>
                <a:gd name="T58" fmla="*/ 2147483647 w 194"/>
                <a:gd name="T59" fmla="*/ 2147483647 h 153"/>
                <a:gd name="T60" fmla="*/ 2147483647 w 194"/>
                <a:gd name="T61" fmla="*/ 2147483647 h 153"/>
                <a:gd name="T62" fmla="*/ 2147483647 w 194"/>
                <a:gd name="T63" fmla="*/ 2147483647 h 153"/>
                <a:gd name="T64" fmla="*/ 2147483647 w 194"/>
                <a:gd name="T65" fmla="*/ 2147483647 h 153"/>
                <a:gd name="T66" fmla="*/ 2147483647 w 194"/>
                <a:gd name="T67" fmla="*/ 2147483647 h 153"/>
                <a:gd name="T68" fmla="*/ 2147483647 w 194"/>
                <a:gd name="T69" fmla="*/ 2147483647 h 153"/>
                <a:gd name="T70" fmla="*/ 2147483647 w 194"/>
                <a:gd name="T71" fmla="*/ 2147483647 h 153"/>
                <a:gd name="T72" fmla="*/ 2147483647 w 194"/>
                <a:gd name="T73" fmla="*/ 2147483647 h 153"/>
                <a:gd name="T74" fmla="*/ 2147483647 w 194"/>
                <a:gd name="T75" fmla="*/ 2147483647 h 153"/>
                <a:gd name="T76" fmla="*/ 2147483647 w 194"/>
                <a:gd name="T77" fmla="*/ 2147483647 h 153"/>
                <a:gd name="T78" fmla="*/ 2147483647 w 194"/>
                <a:gd name="T79" fmla="*/ 2147483647 h 153"/>
                <a:gd name="T80" fmla="*/ 2147483647 w 194"/>
                <a:gd name="T81" fmla="*/ 2147483647 h 153"/>
                <a:gd name="T82" fmla="*/ 2147483647 w 194"/>
                <a:gd name="T83" fmla="*/ 2147483647 h 153"/>
                <a:gd name="T84" fmla="*/ 2147483647 w 194"/>
                <a:gd name="T85" fmla="*/ 2147483647 h 153"/>
                <a:gd name="T86" fmla="*/ 2147483647 w 194"/>
                <a:gd name="T87" fmla="*/ 2147483647 h 153"/>
                <a:gd name="T88" fmla="*/ 2147483647 w 194"/>
                <a:gd name="T89" fmla="*/ 2147483647 h 153"/>
                <a:gd name="T90" fmla="*/ 2147483647 w 194"/>
                <a:gd name="T91" fmla="*/ 2147483647 h 153"/>
                <a:gd name="T92" fmla="*/ 2147483647 w 194"/>
                <a:gd name="T93" fmla="*/ 2147483647 h 153"/>
                <a:gd name="T94" fmla="*/ 2147483647 w 194"/>
                <a:gd name="T95" fmla="*/ 2147483647 h 153"/>
                <a:gd name="T96" fmla="*/ 2147483647 w 194"/>
                <a:gd name="T97" fmla="*/ 2147483647 h 153"/>
                <a:gd name="T98" fmla="*/ 2147483647 w 194"/>
                <a:gd name="T99" fmla="*/ 2147483647 h 153"/>
                <a:gd name="T100" fmla="*/ 2147483647 w 194"/>
                <a:gd name="T101" fmla="*/ 2147483647 h 153"/>
                <a:gd name="T102" fmla="*/ 2147483647 w 194"/>
                <a:gd name="T103" fmla="*/ 2147483647 h 153"/>
                <a:gd name="T104" fmla="*/ 2147483647 w 194"/>
                <a:gd name="T105" fmla="*/ 2147483647 h 1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4"/>
                <a:gd name="T160" fmla="*/ 0 h 153"/>
                <a:gd name="T161" fmla="*/ 194 w 194"/>
                <a:gd name="T162" fmla="*/ 153 h 15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4" h="153">
                  <a:moveTo>
                    <a:pt x="59" y="123"/>
                  </a:moveTo>
                  <a:lnTo>
                    <a:pt x="52" y="123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20" y="117"/>
                  </a:lnTo>
                  <a:lnTo>
                    <a:pt x="13" y="117"/>
                  </a:lnTo>
                  <a:lnTo>
                    <a:pt x="13" y="123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5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32" y="73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5" y="57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2" y="43"/>
                  </a:lnTo>
                  <a:lnTo>
                    <a:pt x="32" y="36"/>
                  </a:lnTo>
                  <a:lnTo>
                    <a:pt x="32" y="29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64" y="21"/>
                  </a:lnTo>
                  <a:lnTo>
                    <a:pt x="71" y="21"/>
                  </a:lnTo>
                  <a:lnTo>
                    <a:pt x="77" y="21"/>
                  </a:lnTo>
                  <a:lnTo>
                    <a:pt x="84" y="14"/>
                  </a:lnTo>
                  <a:lnTo>
                    <a:pt x="84" y="7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3" y="7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16" y="7"/>
                  </a:lnTo>
                  <a:lnTo>
                    <a:pt x="110" y="14"/>
                  </a:lnTo>
                  <a:lnTo>
                    <a:pt x="110" y="21"/>
                  </a:lnTo>
                  <a:lnTo>
                    <a:pt x="116" y="21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5" y="21"/>
                  </a:lnTo>
                  <a:lnTo>
                    <a:pt x="142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2" y="43"/>
                  </a:lnTo>
                  <a:lnTo>
                    <a:pt x="169" y="43"/>
                  </a:lnTo>
                  <a:lnTo>
                    <a:pt x="174" y="36"/>
                  </a:lnTo>
                  <a:lnTo>
                    <a:pt x="174" y="43"/>
                  </a:lnTo>
                  <a:lnTo>
                    <a:pt x="181" y="43"/>
                  </a:lnTo>
                  <a:lnTo>
                    <a:pt x="181" y="51"/>
                  </a:lnTo>
                  <a:lnTo>
                    <a:pt x="181" y="57"/>
                  </a:lnTo>
                  <a:lnTo>
                    <a:pt x="181" y="65"/>
                  </a:lnTo>
                  <a:lnTo>
                    <a:pt x="174" y="65"/>
                  </a:lnTo>
                  <a:lnTo>
                    <a:pt x="169" y="65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69" y="73"/>
                  </a:lnTo>
                  <a:lnTo>
                    <a:pt x="169" y="79"/>
                  </a:lnTo>
                  <a:lnTo>
                    <a:pt x="169" y="87"/>
                  </a:lnTo>
                  <a:lnTo>
                    <a:pt x="174" y="87"/>
                  </a:lnTo>
                  <a:lnTo>
                    <a:pt x="174" y="95"/>
                  </a:lnTo>
                  <a:lnTo>
                    <a:pt x="181" y="101"/>
                  </a:lnTo>
                  <a:lnTo>
                    <a:pt x="181" y="109"/>
                  </a:lnTo>
                  <a:lnTo>
                    <a:pt x="188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194" y="123"/>
                  </a:lnTo>
                  <a:lnTo>
                    <a:pt x="194" y="131"/>
                  </a:lnTo>
                  <a:lnTo>
                    <a:pt x="188" y="131"/>
                  </a:lnTo>
                  <a:lnTo>
                    <a:pt x="188" y="138"/>
                  </a:lnTo>
                  <a:lnTo>
                    <a:pt x="188" y="145"/>
                  </a:lnTo>
                  <a:lnTo>
                    <a:pt x="188" y="153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74" y="138"/>
                  </a:lnTo>
                  <a:lnTo>
                    <a:pt x="169" y="138"/>
                  </a:lnTo>
                  <a:lnTo>
                    <a:pt x="174" y="138"/>
                  </a:lnTo>
                  <a:lnTo>
                    <a:pt x="174" y="131"/>
                  </a:lnTo>
                  <a:lnTo>
                    <a:pt x="169" y="131"/>
                  </a:lnTo>
                  <a:lnTo>
                    <a:pt x="169" y="123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55" y="109"/>
                  </a:lnTo>
                  <a:lnTo>
                    <a:pt x="149" y="109"/>
                  </a:lnTo>
                  <a:lnTo>
                    <a:pt x="142" y="109"/>
                  </a:lnTo>
                  <a:lnTo>
                    <a:pt x="142" y="101"/>
                  </a:lnTo>
                  <a:lnTo>
                    <a:pt x="142" y="109"/>
                  </a:lnTo>
                  <a:lnTo>
                    <a:pt x="135" y="117"/>
                  </a:lnTo>
                  <a:lnTo>
                    <a:pt x="130" y="117"/>
                  </a:lnTo>
                  <a:lnTo>
                    <a:pt x="135" y="123"/>
                  </a:lnTo>
                  <a:lnTo>
                    <a:pt x="135" y="131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16" y="131"/>
                  </a:lnTo>
                  <a:lnTo>
                    <a:pt x="110" y="131"/>
                  </a:lnTo>
                  <a:lnTo>
                    <a:pt x="103" y="131"/>
                  </a:lnTo>
                  <a:lnTo>
                    <a:pt x="103" y="123"/>
                  </a:lnTo>
                  <a:lnTo>
                    <a:pt x="96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38"/>
                  </a:lnTo>
                  <a:lnTo>
                    <a:pt x="77" y="138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64" y="123"/>
                  </a:lnTo>
                  <a:lnTo>
                    <a:pt x="59" y="12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3" name="Freeform 412"/>
            <p:cNvSpPr>
              <a:spLocks/>
            </p:cNvSpPr>
            <p:nvPr/>
          </p:nvSpPr>
          <p:spPr bwMode="auto">
            <a:xfrm>
              <a:off x="1317625" y="472598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2147483647 w 7"/>
                <a:gd name="T5" fmla="*/ 0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7" y="8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4" name="Freeform 413"/>
            <p:cNvSpPr>
              <a:spLocks/>
            </p:cNvSpPr>
            <p:nvPr/>
          </p:nvSpPr>
          <p:spPr bwMode="auto">
            <a:xfrm>
              <a:off x="1450975" y="4997450"/>
              <a:ext cx="447675" cy="296863"/>
            </a:xfrm>
            <a:custGeom>
              <a:avLst/>
              <a:gdLst>
                <a:gd name="T0" fmla="*/ 2147483647 w 279"/>
                <a:gd name="T1" fmla="*/ 2147483647 h 167"/>
                <a:gd name="T2" fmla="*/ 2147483647 w 279"/>
                <a:gd name="T3" fmla="*/ 2147483647 h 167"/>
                <a:gd name="T4" fmla="*/ 2147483647 w 279"/>
                <a:gd name="T5" fmla="*/ 2147483647 h 167"/>
                <a:gd name="T6" fmla="*/ 2147483647 w 279"/>
                <a:gd name="T7" fmla="*/ 2147483647 h 167"/>
                <a:gd name="T8" fmla="*/ 2147483647 w 279"/>
                <a:gd name="T9" fmla="*/ 2147483647 h 167"/>
                <a:gd name="T10" fmla="*/ 2147483647 w 279"/>
                <a:gd name="T11" fmla="*/ 2147483647 h 167"/>
                <a:gd name="T12" fmla="*/ 2147483647 w 279"/>
                <a:gd name="T13" fmla="*/ 2147483647 h 167"/>
                <a:gd name="T14" fmla="*/ 2147483647 w 279"/>
                <a:gd name="T15" fmla="*/ 2147483647 h 167"/>
                <a:gd name="T16" fmla="*/ 2147483647 w 279"/>
                <a:gd name="T17" fmla="*/ 2147483647 h 167"/>
                <a:gd name="T18" fmla="*/ 2147483647 w 279"/>
                <a:gd name="T19" fmla="*/ 2147483647 h 167"/>
                <a:gd name="T20" fmla="*/ 2147483647 w 279"/>
                <a:gd name="T21" fmla="*/ 2147483647 h 167"/>
                <a:gd name="T22" fmla="*/ 2147483647 w 279"/>
                <a:gd name="T23" fmla="*/ 2147483647 h 167"/>
                <a:gd name="T24" fmla="*/ 2147483647 w 279"/>
                <a:gd name="T25" fmla="*/ 2147483647 h 167"/>
                <a:gd name="T26" fmla="*/ 0 w 279"/>
                <a:gd name="T27" fmla="*/ 2147483647 h 167"/>
                <a:gd name="T28" fmla="*/ 2147483647 w 279"/>
                <a:gd name="T29" fmla="*/ 2147483647 h 167"/>
                <a:gd name="T30" fmla="*/ 2147483647 w 279"/>
                <a:gd name="T31" fmla="*/ 0 h 167"/>
                <a:gd name="T32" fmla="*/ 2147483647 w 279"/>
                <a:gd name="T33" fmla="*/ 2147483647 h 167"/>
                <a:gd name="T34" fmla="*/ 2147483647 w 279"/>
                <a:gd name="T35" fmla="*/ 2147483647 h 167"/>
                <a:gd name="T36" fmla="*/ 2147483647 w 279"/>
                <a:gd name="T37" fmla="*/ 2147483647 h 167"/>
                <a:gd name="T38" fmla="*/ 2147483647 w 279"/>
                <a:gd name="T39" fmla="*/ 2147483647 h 167"/>
                <a:gd name="T40" fmla="*/ 2147483647 w 279"/>
                <a:gd name="T41" fmla="*/ 2147483647 h 167"/>
                <a:gd name="T42" fmla="*/ 2147483647 w 279"/>
                <a:gd name="T43" fmla="*/ 2147483647 h 167"/>
                <a:gd name="T44" fmla="*/ 2147483647 w 279"/>
                <a:gd name="T45" fmla="*/ 2147483647 h 167"/>
                <a:gd name="T46" fmla="*/ 2147483647 w 279"/>
                <a:gd name="T47" fmla="*/ 2147483647 h 167"/>
                <a:gd name="T48" fmla="*/ 2147483647 w 279"/>
                <a:gd name="T49" fmla="*/ 2147483647 h 167"/>
                <a:gd name="T50" fmla="*/ 2147483647 w 279"/>
                <a:gd name="T51" fmla="*/ 2147483647 h 167"/>
                <a:gd name="T52" fmla="*/ 2147483647 w 279"/>
                <a:gd name="T53" fmla="*/ 2147483647 h 167"/>
                <a:gd name="T54" fmla="*/ 2147483647 w 279"/>
                <a:gd name="T55" fmla="*/ 2147483647 h 167"/>
                <a:gd name="T56" fmla="*/ 2147483647 w 279"/>
                <a:gd name="T57" fmla="*/ 2147483647 h 167"/>
                <a:gd name="T58" fmla="*/ 2147483647 w 279"/>
                <a:gd name="T59" fmla="*/ 2147483647 h 167"/>
                <a:gd name="T60" fmla="*/ 2147483647 w 279"/>
                <a:gd name="T61" fmla="*/ 2147483647 h 167"/>
                <a:gd name="T62" fmla="*/ 2147483647 w 279"/>
                <a:gd name="T63" fmla="*/ 2147483647 h 167"/>
                <a:gd name="T64" fmla="*/ 2147483647 w 279"/>
                <a:gd name="T65" fmla="*/ 2147483647 h 167"/>
                <a:gd name="T66" fmla="*/ 2147483647 w 279"/>
                <a:gd name="T67" fmla="*/ 2147483647 h 167"/>
                <a:gd name="T68" fmla="*/ 2147483647 w 279"/>
                <a:gd name="T69" fmla="*/ 2147483647 h 167"/>
                <a:gd name="T70" fmla="*/ 2147483647 w 279"/>
                <a:gd name="T71" fmla="*/ 2147483647 h 167"/>
                <a:gd name="T72" fmla="*/ 2147483647 w 279"/>
                <a:gd name="T73" fmla="*/ 2147483647 h 167"/>
                <a:gd name="T74" fmla="*/ 2147483647 w 279"/>
                <a:gd name="T75" fmla="*/ 2147483647 h 167"/>
                <a:gd name="T76" fmla="*/ 2147483647 w 279"/>
                <a:gd name="T77" fmla="*/ 2147483647 h 167"/>
                <a:gd name="T78" fmla="*/ 2147483647 w 279"/>
                <a:gd name="T79" fmla="*/ 2147483647 h 167"/>
                <a:gd name="T80" fmla="*/ 2147483647 w 279"/>
                <a:gd name="T81" fmla="*/ 2147483647 h 167"/>
                <a:gd name="T82" fmla="*/ 2147483647 w 279"/>
                <a:gd name="T83" fmla="*/ 2147483647 h 167"/>
                <a:gd name="T84" fmla="*/ 2147483647 w 279"/>
                <a:gd name="T85" fmla="*/ 2147483647 h 167"/>
                <a:gd name="T86" fmla="*/ 2147483647 w 279"/>
                <a:gd name="T87" fmla="*/ 2147483647 h 167"/>
                <a:gd name="T88" fmla="*/ 2147483647 w 279"/>
                <a:gd name="T89" fmla="*/ 2147483647 h 167"/>
                <a:gd name="T90" fmla="*/ 2147483647 w 279"/>
                <a:gd name="T91" fmla="*/ 2147483647 h 167"/>
                <a:gd name="T92" fmla="*/ 2147483647 w 279"/>
                <a:gd name="T93" fmla="*/ 2147483647 h 167"/>
                <a:gd name="T94" fmla="*/ 2147483647 w 279"/>
                <a:gd name="T95" fmla="*/ 2147483647 h 167"/>
                <a:gd name="T96" fmla="*/ 2147483647 w 279"/>
                <a:gd name="T97" fmla="*/ 2147483647 h 167"/>
                <a:gd name="T98" fmla="*/ 2147483647 w 279"/>
                <a:gd name="T99" fmla="*/ 2147483647 h 167"/>
                <a:gd name="T100" fmla="*/ 2147483647 w 279"/>
                <a:gd name="T101" fmla="*/ 2147483647 h 167"/>
                <a:gd name="T102" fmla="*/ 2147483647 w 279"/>
                <a:gd name="T103" fmla="*/ 2147483647 h 167"/>
                <a:gd name="T104" fmla="*/ 2147483647 w 279"/>
                <a:gd name="T105" fmla="*/ 2147483647 h 167"/>
                <a:gd name="T106" fmla="*/ 2147483647 w 279"/>
                <a:gd name="T107" fmla="*/ 2147483647 h 167"/>
                <a:gd name="T108" fmla="*/ 2147483647 w 279"/>
                <a:gd name="T109" fmla="*/ 2147483647 h 167"/>
                <a:gd name="T110" fmla="*/ 2147483647 w 279"/>
                <a:gd name="T111" fmla="*/ 2147483647 h 1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9"/>
                <a:gd name="T169" fmla="*/ 0 h 167"/>
                <a:gd name="T170" fmla="*/ 279 w 279"/>
                <a:gd name="T171" fmla="*/ 167 h 1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9" h="167">
                  <a:moveTo>
                    <a:pt x="105" y="73"/>
                  </a:moveTo>
                  <a:lnTo>
                    <a:pt x="98" y="80"/>
                  </a:lnTo>
                  <a:lnTo>
                    <a:pt x="91" y="80"/>
                  </a:lnTo>
                  <a:lnTo>
                    <a:pt x="85" y="80"/>
                  </a:lnTo>
                  <a:lnTo>
                    <a:pt x="85" y="87"/>
                  </a:lnTo>
                  <a:lnTo>
                    <a:pt x="85" y="95"/>
                  </a:lnTo>
                  <a:lnTo>
                    <a:pt x="91" y="95"/>
                  </a:lnTo>
                  <a:lnTo>
                    <a:pt x="85" y="101"/>
                  </a:lnTo>
                  <a:lnTo>
                    <a:pt x="79" y="109"/>
                  </a:lnTo>
                  <a:lnTo>
                    <a:pt x="79" y="117"/>
                  </a:lnTo>
                  <a:lnTo>
                    <a:pt x="72" y="109"/>
                  </a:lnTo>
                  <a:lnTo>
                    <a:pt x="72" y="117"/>
                  </a:lnTo>
                  <a:lnTo>
                    <a:pt x="66" y="117"/>
                  </a:lnTo>
                  <a:lnTo>
                    <a:pt x="59" y="117"/>
                  </a:lnTo>
                  <a:lnTo>
                    <a:pt x="53" y="117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4" y="101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39" y="87"/>
                  </a:lnTo>
                  <a:lnTo>
                    <a:pt x="39" y="80"/>
                  </a:lnTo>
                  <a:lnTo>
                    <a:pt x="34" y="80"/>
                  </a:lnTo>
                  <a:lnTo>
                    <a:pt x="27" y="73"/>
                  </a:lnTo>
                  <a:lnTo>
                    <a:pt x="34" y="73"/>
                  </a:lnTo>
                  <a:lnTo>
                    <a:pt x="34" y="65"/>
                  </a:lnTo>
                  <a:lnTo>
                    <a:pt x="27" y="65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7" y="51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39" y="8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39" y="8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79" y="22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8" y="36"/>
                  </a:lnTo>
                  <a:lnTo>
                    <a:pt x="124" y="36"/>
                  </a:lnTo>
                  <a:lnTo>
                    <a:pt x="130" y="29"/>
                  </a:lnTo>
                  <a:lnTo>
                    <a:pt x="137" y="29"/>
                  </a:lnTo>
                  <a:lnTo>
                    <a:pt x="144" y="29"/>
                  </a:lnTo>
                  <a:lnTo>
                    <a:pt x="150" y="36"/>
                  </a:lnTo>
                  <a:lnTo>
                    <a:pt x="144" y="36"/>
                  </a:lnTo>
                  <a:lnTo>
                    <a:pt x="150" y="44"/>
                  </a:lnTo>
                  <a:lnTo>
                    <a:pt x="157" y="36"/>
                  </a:lnTo>
                  <a:lnTo>
                    <a:pt x="157" y="44"/>
                  </a:lnTo>
                  <a:lnTo>
                    <a:pt x="163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36"/>
                  </a:lnTo>
                  <a:lnTo>
                    <a:pt x="183" y="36"/>
                  </a:lnTo>
                  <a:lnTo>
                    <a:pt x="189" y="36"/>
                  </a:lnTo>
                  <a:lnTo>
                    <a:pt x="196" y="36"/>
                  </a:lnTo>
                  <a:lnTo>
                    <a:pt x="201" y="44"/>
                  </a:lnTo>
                  <a:lnTo>
                    <a:pt x="201" y="51"/>
                  </a:lnTo>
                  <a:lnTo>
                    <a:pt x="201" y="58"/>
                  </a:lnTo>
                  <a:lnTo>
                    <a:pt x="201" y="65"/>
                  </a:lnTo>
                  <a:lnTo>
                    <a:pt x="201" y="73"/>
                  </a:lnTo>
                  <a:lnTo>
                    <a:pt x="208" y="73"/>
                  </a:lnTo>
                  <a:lnTo>
                    <a:pt x="208" y="80"/>
                  </a:lnTo>
                  <a:lnTo>
                    <a:pt x="201" y="87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15" y="95"/>
                  </a:lnTo>
                  <a:lnTo>
                    <a:pt x="221" y="101"/>
                  </a:lnTo>
                  <a:lnTo>
                    <a:pt x="228" y="101"/>
                  </a:lnTo>
                  <a:lnTo>
                    <a:pt x="235" y="101"/>
                  </a:lnTo>
                  <a:lnTo>
                    <a:pt x="240" y="101"/>
                  </a:lnTo>
                  <a:lnTo>
                    <a:pt x="240" y="109"/>
                  </a:lnTo>
                  <a:lnTo>
                    <a:pt x="247" y="109"/>
                  </a:lnTo>
                  <a:lnTo>
                    <a:pt x="247" y="117"/>
                  </a:lnTo>
                  <a:lnTo>
                    <a:pt x="254" y="117"/>
                  </a:lnTo>
                  <a:lnTo>
                    <a:pt x="260" y="117"/>
                  </a:lnTo>
                  <a:lnTo>
                    <a:pt x="267" y="117"/>
                  </a:lnTo>
                  <a:lnTo>
                    <a:pt x="274" y="109"/>
                  </a:lnTo>
                  <a:lnTo>
                    <a:pt x="274" y="117"/>
                  </a:lnTo>
                  <a:lnTo>
                    <a:pt x="279" y="117"/>
                  </a:lnTo>
                  <a:lnTo>
                    <a:pt x="274" y="123"/>
                  </a:lnTo>
                  <a:lnTo>
                    <a:pt x="267" y="131"/>
                  </a:lnTo>
                  <a:lnTo>
                    <a:pt x="260" y="131"/>
                  </a:lnTo>
                  <a:lnTo>
                    <a:pt x="254" y="131"/>
                  </a:lnTo>
                  <a:lnTo>
                    <a:pt x="247" y="131"/>
                  </a:lnTo>
                  <a:lnTo>
                    <a:pt x="240" y="131"/>
                  </a:lnTo>
                  <a:lnTo>
                    <a:pt x="235" y="131"/>
                  </a:lnTo>
                  <a:lnTo>
                    <a:pt x="228" y="131"/>
                  </a:lnTo>
                  <a:lnTo>
                    <a:pt x="228" y="139"/>
                  </a:lnTo>
                  <a:lnTo>
                    <a:pt x="221" y="139"/>
                  </a:lnTo>
                  <a:lnTo>
                    <a:pt x="221" y="145"/>
                  </a:lnTo>
                  <a:lnTo>
                    <a:pt x="221" y="139"/>
                  </a:lnTo>
                  <a:lnTo>
                    <a:pt x="228" y="145"/>
                  </a:lnTo>
                  <a:lnTo>
                    <a:pt x="235" y="145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21" y="145"/>
                  </a:lnTo>
                  <a:lnTo>
                    <a:pt x="215" y="145"/>
                  </a:lnTo>
                  <a:lnTo>
                    <a:pt x="215" y="153"/>
                  </a:lnTo>
                  <a:lnTo>
                    <a:pt x="208" y="153"/>
                  </a:lnTo>
                  <a:lnTo>
                    <a:pt x="208" y="161"/>
                  </a:lnTo>
                  <a:lnTo>
                    <a:pt x="215" y="161"/>
                  </a:lnTo>
                  <a:lnTo>
                    <a:pt x="208" y="161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196" y="161"/>
                  </a:lnTo>
                  <a:lnTo>
                    <a:pt x="189" y="153"/>
                  </a:lnTo>
                  <a:lnTo>
                    <a:pt x="189" y="145"/>
                  </a:lnTo>
                  <a:lnTo>
                    <a:pt x="183" y="145"/>
                  </a:lnTo>
                  <a:lnTo>
                    <a:pt x="176" y="145"/>
                  </a:lnTo>
                  <a:lnTo>
                    <a:pt x="176" y="139"/>
                  </a:lnTo>
                  <a:lnTo>
                    <a:pt x="183" y="139"/>
                  </a:lnTo>
                  <a:lnTo>
                    <a:pt x="189" y="131"/>
                  </a:lnTo>
                  <a:lnTo>
                    <a:pt x="189" y="123"/>
                  </a:lnTo>
                  <a:lnTo>
                    <a:pt x="196" y="131"/>
                  </a:lnTo>
                  <a:lnTo>
                    <a:pt x="196" y="123"/>
                  </a:lnTo>
                  <a:lnTo>
                    <a:pt x="189" y="117"/>
                  </a:lnTo>
                  <a:lnTo>
                    <a:pt x="183" y="117"/>
                  </a:lnTo>
                  <a:lnTo>
                    <a:pt x="176" y="117"/>
                  </a:lnTo>
                  <a:lnTo>
                    <a:pt x="169" y="109"/>
                  </a:lnTo>
                  <a:lnTo>
                    <a:pt x="163" y="109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57" y="109"/>
                  </a:lnTo>
                  <a:lnTo>
                    <a:pt x="157" y="101"/>
                  </a:lnTo>
                  <a:lnTo>
                    <a:pt x="150" y="95"/>
                  </a:lnTo>
                  <a:lnTo>
                    <a:pt x="144" y="95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4" y="95"/>
                  </a:lnTo>
                  <a:lnTo>
                    <a:pt x="118" y="95"/>
                  </a:lnTo>
                  <a:lnTo>
                    <a:pt x="111" y="95"/>
                  </a:lnTo>
                  <a:lnTo>
                    <a:pt x="111" y="87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105" y="73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5" name="Freeform 414"/>
            <p:cNvSpPr>
              <a:spLocks/>
            </p:cNvSpPr>
            <p:nvPr/>
          </p:nvSpPr>
          <p:spPr bwMode="auto">
            <a:xfrm>
              <a:off x="1450975" y="4997450"/>
              <a:ext cx="447675" cy="296863"/>
            </a:xfrm>
            <a:custGeom>
              <a:avLst/>
              <a:gdLst>
                <a:gd name="T0" fmla="*/ 2147483647 w 279"/>
                <a:gd name="T1" fmla="*/ 2147483647 h 167"/>
                <a:gd name="T2" fmla="*/ 2147483647 w 279"/>
                <a:gd name="T3" fmla="*/ 2147483647 h 167"/>
                <a:gd name="T4" fmla="*/ 2147483647 w 279"/>
                <a:gd name="T5" fmla="*/ 2147483647 h 167"/>
                <a:gd name="T6" fmla="*/ 2147483647 w 279"/>
                <a:gd name="T7" fmla="*/ 2147483647 h 167"/>
                <a:gd name="T8" fmla="*/ 2147483647 w 279"/>
                <a:gd name="T9" fmla="*/ 2147483647 h 167"/>
                <a:gd name="T10" fmla="*/ 2147483647 w 279"/>
                <a:gd name="T11" fmla="*/ 2147483647 h 167"/>
                <a:gd name="T12" fmla="*/ 2147483647 w 279"/>
                <a:gd name="T13" fmla="*/ 2147483647 h 167"/>
                <a:gd name="T14" fmla="*/ 2147483647 w 279"/>
                <a:gd name="T15" fmla="*/ 2147483647 h 167"/>
                <a:gd name="T16" fmla="*/ 2147483647 w 279"/>
                <a:gd name="T17" fmla="*/ 2147483647 h 167"/>
                <a:gd name="T18" fmla="*/ 2147483647 w 279"/>
                <a:gd name="T19" fmla="*/ 2147483647 h 167"/>
                <a:gd name="T20" fmla="*/ 2147483647 w 279"/>
                <a:gd name="T21" fmla="*/ 2147483647 h 167"/>
                <a:gd name="T22" fmla="*/ 2147483647 w 279"/>
                <a:gd name="T23" fmla="*/ 2147483647 h 167"/>
                <a:gd name="T24" fmla="*/ 0 w 279"/>
                <a:gd name="T25" fmla="*/ 2147483647 h 167"/>
                <a:gd name="T26" fmla="*/ 2147483647 w 279"/>
                <a:gd name="T27" fmla="*/ 2147483647 h 167"/>
                <a:gd name="T28" fmla="*/ 2147483647 w 279"/>
                <a:gd name="T29" fmla="*/ 0 h 167"/>
                <a:gd name="T30" fmla="*/ 2147483647 w 279"/>
                <a:gd name="T31" fmla="*/ 2147483647 h 167"/>
                <a:gd name="T32" fmla="*/ 2147483647 w 279"/>
                <a:gd name="T33" fmla="*/ 2147483647 h 167"/>
                <a:gd name="T34" fmla="*/ 2147483647 w 279"/>
                <a:gd name="T35" fmla="*/ 2147483647 h 167"/>
                <a:gd name="T36" fmla="*/ 2147483647 w 279"/>
                <a:gd name="T37" fmla="*/ 2147483647 h 167"/>
                <a:gd name="T38" fmla="*/ 2147483647 w 279"/>
                <a:gd name="T39" fmla="*/ 2147483647 h 167"/>
                <a:gd name="T40" fmla="*/ 2147483647 w 279"/>
                <a:gd name="T41" fmla="*/ 2147483647 h 167"/>
                <a:gd name="T42" fmla="*/ 2147483647 w 279"/>
                <a:gd name="T43" fmla="*/ 2147483647 h 167"/>
                <a:gd name="T44" fmla="*/ 2147483647 w 279"/>
                <a:gd name="T45" fmla="*/ 2147483647 h 167"/>
                <a:gd name="T46" fmla="*/ 2147483647 w 279"/>
                <a:gd name="T47" fmla="*/ 2147483647 h 167"/>
                <a:gd name="T48" fmla="*/ 2147483647 w 279"/>
                <a:gd name="T49" fmla="*/ 2147483647 h 167"/>
                <a:gd name="T50" fmla="*/ 2147483647 w 279"/>
                <a:gd name="T51" fmla="*/ 2147483647 h 167"/>
                <a:gd name="T52" fmla="*/ 2147483647 w 279"/>
                <a:gd name="T53" fmla="*/ 2147483647 h 167"/>
                <a:gd name="T54" fmla="*/ 2147483647 w 279"/>
                <a:gd name="T55" fmla="*/ 2147483647 h 167"/>
                <a:gd name="T56" fmla="*/ 2147483647 w 279"/>
                <a:gd name="T57" fmla="*/ 2147483647 h 167"/>
                <a:gd name="T58" fmla="*/ 2147483647 w 279"/>
                <a:gd name="T59" fmla="*/ 2147483647 h 167"/>
                <a:gd name="T60" fmla="*/ 2147483647 w 279"/>
                <a:gd name="T61" fmla="*/ 2147483647 h 167"/>
                <a:gd name="T62" fmla="*/ 2147483647 w 279"/>
                <a:gd name="T63" fmla="*/ 2147483647 h 167"/>
                <a:gd name="T64" fmla="*/ 2147483647 w 279"/>
                <a:gd name="T65" fmla="*/ 2147483647 h 167"/>
                <a:gd name="T66" fmla="*/ 2147483647 w 279"/>
                <a:gd name="T67" fmla="*/ 2147483647 h 167"/>
                <a:gd name="T68" fmla="*/ 2147483647 w 279"/>
                <a:gd name="T69" fmla="*/ 2147483647 h 167"/>
                <a:gd name="T70" fmla="*/ 2147483647 w 279"/>
                <a:gd name="T71" fmla="*/ 2147483647 h 167"/>
                <a:gd name="T72" fmla="*/ 2147483647 w 279"/>
                <a:gd name="T73" fmla="*/ 2147483647 h 167"/>
                <a:gd name="T74" fmla="*/ 2147483647 w 279"/>
                <a:gd name="T75" fmla="*/ 2147483647 h 167"/>
                <a:gd name="T76" fmla="*/ 2147483647 w 279"/>
                <a:gd name="T77" fmla="*/ 2147483647 h 167"/>
                <a:gd name="T78" fmla="*/ 2147483647 w 279"/>
                <a:gd name="T79" fmla="*/ 2147483647 h 167"/>
                <a:gd name="T80" fmla="*/ 2147483647 w 279"/>
                <a:gd name="T81" fmla="*/ 2147483647 h 167"/>
                <a:gd name="T82" fmla="*/ 2147483647 w 279"/>
                <a:gd name="T83" fmla="*/ 2147483647 h 167"/>
                <a:gd name="T84" fmla="*/ 2147483647 w 279"/>
                <a:gd name="T85" fmla="*/ 2147483647 h 167"/>
                <a:gd name="T86" fmla="*/ 2147483647 w 279"/>
                <a:gd name="T87" fmla="*/ 2147483647 h 167"/>
                <a:gd name="T88" fmla="*/ 2147483647 w 279"/>
                <a:gd name="T89" fmla="*/ 2147483647 h 167"/>
                <a:gd name="T90" fmla="*/ 2147483647 w 279"/>
                <a:gd name="T91" fmla="*/ 2147483647 h 167"/>
                <a:gd name="T92" fmla="*/ 2147483647 w 279"/>
                <a:gd name="T93" fmla="*/ 2147483647 h 167"/>
                <a:gd name="T94" fmla="*/ 2147483647 w 279"/>
                <a:gd name="T95" fmla="*/ 2147483647 h 167"/>
                <a:gd name="T96" fmla="*/ 2147483647 w 279"/>
                <a:gd name="T97" fmla="*/ 2147483647 h 167"/>
                <a:gd name="T98" fmla="*/ 2147483647 w 279"/>
                <a:gd name="T99" fmla="*/ 2147483647 h 167"/>
                <a:gd name="T100" fmla="*/ 2147483647 w 279"/>
                <a:gd name="T101" fmla="*/ 2147483647 h 167"/>
                <a:gd name="T102" fmla="*/ 2147483647 w 279"/>
                <a:gd name="T103" fmla="*/ 2147483647 h 167"/>
                <a:gd name="T104" fmla="*/ 2147483647 w 279"/>
                <a:gd name="T105" fmla="*/ 2147483647 h 167"/>
                <a:gd name="T106" fmla="*/ 2147483647 w 279"/>
                <a:gd name="T107" fmla="*/ 214748364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79"/>
                <a:gd name="T163" fmla="*/ 0 h 167"/>
                <a:gd name="T164" fmla="*/ 279 w 279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79" h="167">
                  <a:moveTo>
                    <a:pt x="105" y="73"/>
                  </a:moveTo>
                  <a:lnTo>
                    <a:pt x="98" y="80"/>
                  </a:lnTo>
                  <a:lnTo>
                    <a:pt x="91" y="80"/>
                  </a:lnTo>
                  <a:lnTo>
                    <a:pt x="85" y="80"/>
                  </a:lnTo>
                  <a:lnTo>
                    <a:pt x="85" y="87"/>
                  </a:lnTo>
                  <a:lnTo>
                    <a:pt x="85" y="95"/>
                  </a:lnTo>
                  <a:lnTo>
                    <a:pt x="91" y="95"/>
                  </a:lnTo>
                  <a:lnTo>
                    <a:pt x="85" y="101"/>
                  </a:lnTo>
                  <a:lnTo>
                    <a:pt x="79" y="109"/>
                  </a:lnTo>
                  <a:lnTo>
                    <a:pt x="79" y="117"/>
                  </a:lnTo>
                  <a:lnTo>
                    <a:pt x="72" y="109"/>
                  </a:lnTo>
                  <a:lnTo>
                    <a:pt x="72" y="117"/>
                  </a:lnTo>
                  <a:lnTo>
                    <a:pt x="66" y="117"/>
                  </a:lnTo>
                  <a:lnTo>
                    <a:pt x="59" y="117"/>
                  </a:lnTo>
                  <a:lnTo>
                    <a:pt x="53" y="117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4" y="101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39" y="87"/>
                  </a:lnTo>
                  <a:lnTo>
                    <a:pt x="39" y="80"/>
                  </a:lnTo>
                  <a:lnTo>
                    <a:pt x="34" y="80"/>
                  </a:lnTo>
                  <a:lnTo>
                    <a:pt x="27" y="73"/>
                  </a:lnTo>
                  <a:lnTo>
                    <a:pt x="34" y="73"/>
                  </a:lnTo>
                  <a:lnTo>
                    <a:pt x="34" y="65"/>
                  </a:lnTo>
                  <a:lnTo>
                    <a:pt x="27" y="65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7" y="51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39" y="8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39" y="8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79" y="22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8" y="36"/>
                  </a:lnTo>
                  <a:lnTo>
                    <a:pt x="124" y="36"/>
                  </a:lnTo>
                  <a:lnTo>
                    <a:pt x="130" y="29"/>
                  </a:lnTo>
                  <a:lnTo>
                    <a:pt x="137" y="29"/>
                  </a:lnTo>
                  <a:lnTo>
                    <a:pt x="144" y="29"/>
                  </a:lnTo>
                  <a:lnTo>
                    <a:pt x="150" y="36"/>
                  </a:lnTo>
                  <a:lnTo>
                    <a:pt x="144" y="36"/>
                  </a:lnTo>
                  <a:lnTo>
                    <a:pt x="150" y="44"/>
                  </a:lnTo>
                  <a:lnTo>
                    <a:pt x="157" y="36"/>
                  </a:lnTo>
                  <a:lnTo>
                    <a:pt x="157" y="44"/>
                  </a:lnTo>
                  <a:lnTo>
                    <a:pt x="163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36"/>
                  </a:lnTo>
                  <a:lnTo>
                    <a:pt x="183" y="36"/>
                  </a:lnTo>
                  <a:lnTo>
                    <a:pt x="189" y="36"/>
                  </a:lnTo>
                  <a:lnTo>
                    <a:pt x="196" y="36"/>
                  </a:lnTo>
                  <a:lnTo>
                    <a:pt x="201" y="44"/>
                  </a:lnTo>
                  <a:lnTo>
                    <a:pt x="201" y="51"/>
                  </a:lnTo>
                  <a:lnTo>
                    <a:pt x="201" y="58"/>
                  </a:lnTo>
                  <a:lnTo>
                    <a:pt x="201" y="65"/>
                  </a:lnTo>
                  <a:lnTo>
                    <a:pt x="201" y="73"/>
                  </a:lnTo>
                  <a:lnTo>
                    <a:pt x="208" y="73"/>
                  </a:lnTo>
                  <a:lnTo>
                    <a:pt x="208" y="80"/>
                  </a:lnTo>
                  <a:lnTo>
                    <a:pt x="201" y="87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15" y="95"/>
                  </a:lnTo>
                  <a:lnTo>
                    <a:pt x="221" y="101"/>
                  </a:lnTo>
                  <a:lnTo>
                    <a:pt x="228" y="101"/>
                  </a:lnTo>
                  <a:lnTo>
                    <a:pt x="235" y="101"/>
                  </a:lnTo>
                  <a:lnTo>
                    <a:pt x="240" y="101"/>
                  </a:lnTo>
                  <a:lnTo>
                    <a:pt x="240" y="109"/>
                  </a:lnTo>
                  <a:lnTo>
                    <a:pt x="247" y="109"/>
                  </a:lnTo>
                  <a:lnTo>
                    <a:pt x="247" y="117"/>
                  </a:lnTo>
                  <a:lnTo>
                    <a:pt x="254" y="117"/>
                  </a:lnTo>
                  <a:lnTo>
                    <a:pt x="260" y="117"/>
                  </a:lnTo>
                  <a:lnTo>
                    <a:pt x="267" y="117"/>
                  </a:lnTo>
                  <a:lnTo>
                    <a:pt x="274" y="109"/>
                  </a:lnTo>
                  <a:lnTo>
                    <a:pt x="274" y="117"/>
                  </a:lnTo>
                  <a:lnTo>
                    <a:pt x="279" y="117"/>
                  </a:lnTo>
                  <a:lnTo>
                    <a:pt x="274" y="123"/>
                  </a:lnTo>
                  <a:lnTo>
                    <a:pt x="267" y="131"/>
                  </a:lnTo>
                  <a:lnTo>
                    <a:pt x="260" y="131"/>
                  </a:lnTo>
                  <a:lnTo>
                    <a:pt x="254" y="131"/>
                  </a:lnTo>
                  <a:lnTo>
                    <a:pt x="247" y="131"/>
                  </a:lnTo>
                  <a:lnTo>
                    <a:pt x="240" y="131"/>
                  </a:lnTo>
                  <a:lnTo>
                    <a:pt x="235" y="131"/>
                  </a:lnTo>
                  <a:lnTo>
                    <a:pt x="228" y="131"/>
                  </a:lnTo>
                  <a:lnTo>
                    <a:pt x="228" y="139"/>
                  </a:lnTo>
                  <a:lnTo>
                    <a:pt x="221" y="139"/>
                  </a:lnTo>
                  <a:lnTo>
                    <a:pt x="221" y="145"/>
                  </a:lnTo>
                  <a:lnTo>
                    <a:pt x="221" y="139"/>
                  </a:lnTo>
                  <a:lnTo>
                    <a:pt x="228" y="145"/>
                  </a:lnTo>
                  <a:lnTo>
                    <a:pt x="235" y="145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21" y="145"/>
                  </a:lnTo>
                  <a:lnTo>
                    <a:pt x="215" y="145"/>
                  </a:lnTo>
                  <a:lnTo>
                    <a:pt x="215" y="153"/>
                  </a:lnTo>
                  <a:lnTo>
                    <a:pt x="208" y="153"/>
                  </a:lnTo>
                  <a:lnTo>
                    <a:pt x="208" y="161"/>
                  </a:lnTo>
                  <a:lnTo>
                    <a:pt x="215" y="161"/>
                  </a:lnTo>
                  <a:lnTo>
                    <a:pt x="208" y="161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196" y="161"/>
                  </a:lnTo>
                  <a:lnTo>
                    <a:pt x="189" y="153"/>
                  </a:lnTo>
                  <a:lnTo>
                    <a:pt x="189" y="145"/>
                  </a:lnTo>
                  <a:lnTo>
                    <a:pt x="183" y="145"/>
                  </a:lnTo>
                  <a:lnTo>
                    <a:pt x="176" y="145"/>
                  </a:lnTo>
                  <a:lnTo>
                    <a:pt x="176" y="139"/>
                  </a:lnTo>
                  <a:lnTo>
                    <a:pt x="183" y="139"/>
                  </a:lnTo>
                  <a:lnTo>
                    <a:pt x="189" y="131"/>
                  </a:lnTo>
                  <a:lnTo>
                    <a:pt x="189" y="123"/>
                  </a:lnTo>
                  <a:lnTo>
                    <a:pt x="196" y="131"/>
                  </a:lnTo>
                  <a:lnTo>
                    <a:pt x="196" y="123"/>
                  </a:lnTo>
                  <a:lnTo>
                    <a:pt x="189" y="117"/>
                  </a:lnTo>
                  <a:lnTo>
                    <a:pt x="183" y="117"/>
                  </a:lnTo>
                  <a:lnTo>
                    <a:pt x="176" y="117"/>
                  </a:lnTo>
                  <a:lnTo>
                    <a:pt x="169" y="109"/>
                  </a:lnTo>
                  <a:lnTo>
                    <a:pt x="163" y="109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57" y="109"/>
                  </a:lnTo>
                  <a:lnTo>
                    <a:pt x="157" y="101"/>
                  </a:lnTo>
                  <a:lnTo>
                    <a:pt x="150" y="95"/>
                  </a:lnTo>
                  <a:lnTo>
                    <a:pt x="144" y="95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4" y="95"/>
                  </a:lnTo>
                  <a:lnTo>
                    <a:pt x="118" y="95"/>
                  </a:lnTo>
                  <a:lnTo>
                    <a:pt x="111" y="95"/>
                  </a:lnTo>
                  <a:lnTo>
                    <a:pt x="111" y="87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105" y="7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6" name="Freeform 415"/>
            <p:cNvSpPr>
              <a:spLocks/>
            </p:cNvSpPr>
            <p:nvPr/>
          </p:nvSpPr>
          <p:spPr bwMode="auto">
            <a:xfrm>
              <a:off x="1201738" y="4983163"/>
              <a:ext cx="501650" cy="455612"/>
            </a:xfrm>
            <a:custGeom>
              <a:avLst/>
              <a:gdLst>
                <a:gd name="T0" fmla="*/ 2147483647 w 312"/>
                <a:gd name="T1" fmla="*/ 2147483647 h 256"/>
                <a:gd name="T2" fmla="*/ 2147483647 w 312"/>
                <a:gd name="T3" fmla="*/ 2147483647 h 256"/>
                <a:gd name="T4" fmla="*/ 2147483647 w 312"/>
                <a:gd name="T5" fmla="*/ 2147483647 h 256"/>
                <a:gd name="T6" fmla="*/ 2147483647 w 312"/>
                <a:gd name="T7" fmla="*/ 2147483647 h 256"/>
                <a:gd name="T8" fmla="*/ 2147483647 w 312"/>
                <a:gd name="T9" fmla="*/ 2147483647 h 256"/>
                <a:gd name="T10" fmla="*/ 2147483647 w 312"/>
                <a:gd name="T11" fmla="*/ 2147483647 h 256"/>
                <a:gd name="T12" fmla="*/ 2147483647 w 312"/>
                <a:gd name="T13" fmla="*/ 2147483647 h 256"/>
                <a:gd name="T14" fmla="*/ 2147483647 w 312"/>
                <a:gd name="T15" fmla="*/ 2147483647 h 256"/>
                <a:gd name="T16" fmla="*/ 2147483647 w 312"/>
                <a:gd name="T17" fmla="*/ 2147483647 h 256"/>
                <a:gd name="T18" fmla="*/ 2147483647 w 312"/>
                <a:gd name="T19" fmla="*/ 2147483647 h 256"/>
                <a:gd name="T20" fmla="*/ 2147483647 w 312"/>
                <a:gd name="T21" fmla="*/ 2147483647 h 256"/>
                <a:gd name="T22" fmla="*/ 2147483647 w 312"/>
                <a:gd name="T23" fmla="*/ 2147483647 h 256"/>
                <a:gd name="T24" fmla="*/ 2147483647 w 312"/>
                <a:gd name="T25" fmla="*/ 2147483647 h 256"/>
                <a:gd name="T26" fmla="*/ 2147483647 w 312"/>
                <a:gd name="T27" fmla="*/ 2147483647 h 256"/>
                <a:gd name="T28" fmla="*/ 2147483647 w 312"/>
                <a:gd name="T29" fmla="*/ 2147483647 h 256"/>
                <a:gd name="T30" fmla="*/ 2147483647 w 312"/>
                <a:gd name="T31" fmla="*/ 2147483647 h 256"/>
                <a:gd name="T32" fmla="*/ 2147483647 w 312"/>
                <a:gd name="T33" fmla="*/ 2147483647 h 256"/>
                <a:gd name="T34" fmla="*/ 2147483647 w 312"/>
                <a:gd name="T35" fmla="*/ 2147483647 h 256"/>
                <a:gd name="T36" fmla="*/ 2147483647 w 312"/>
                <a:gd name="T37" fmla="*/ 2147483647 h 256"/>
                <a:gd name="T38" fmla="*/ 2147483647 w 312"/>
                <a:gd name="T39" fmla="*/ 2147483647 h 256"/>
                <a:gd name="T40" fmla="*/ 2147483647 w 312"/>
                <a:gd name="T41" fmla="*/ 2147483647 h 256"/>
                <a:gd name="T42" fmla="*/ 2147483647 w 312"/>
                <a:gd name="T43" fmla="*/ 2147483647 h 256"/>
                <a:gd name="T44" fmla="*/ 2147483647 w 312"/>
                <a:gd name="T45" fmla="*/ 2147483647 h 256"/>
                <a:gd name="T46" fmla="*/ 2147483647 w 312"/>
                <a:gd name="T47" fmla="*/ 2147483647 h 256"/>
                <a:gd name="T48" fmla="*/ 2147483647 w 312"/>
                <a:gd name="T49" fmla="*/ 2147483647 h 256"/>
                <a:gd name="T50" fmla="*/ 2147483647 w 312"/>
                <a:gd name="T51" fmla="*/ 2147483647 h 256"/>
                <a:gd name="T52" fmla="*/ 2147483647 w 312"/>
                <a:gd name="T53" fmla="*/ 2147483647 h 256"/>
                <a:gd name="T54" fmla="*/ 2147483647 w 312"/>
                <a:gd name="T55" fmla="*/ 2147483647 h 256"/>
                <a:gd name="T56" fmla="*/ 2147483647 w 312"/>
                <a:gd name="T57" fmla="*/ 2147483647 h 256"/>
                <a:gd name="T58" fmla="*/ 2147483647 w 312"/>
                <a:gd name="T59" fmla="*/ 2147483647 h 256"/>
                <a:gd name="T60" fmla="*/ 2147483647 w 312"/>
                <a:gd name="T61" fmla="*/ 2147483647 h 256"/>
                <a:gd name="T62" fmla="*/ 2147483647 w 312"/>
                <a:gd name="T63" fmla="*/ 2147483647 h 256"/>
                <a:gd name="T64" fmla="*/ 2147483647 w 312"/>
                <a:gd name="T65" fmla="*/ 2147483647 h 256"/>
                <a:gd name="T66" fmla="*/ 2147483647 w 312"/>
                <a:gd name="T67" fmla="*/ 2147483647 h 256"/>
                <a:gd name="T68" fmla="*/ 2147483647 w 312"/>
                <a:gd name="T69" fmla="*/ 2147483647 h 256"/>
                <a:gd name="T70" fmla="*/ 2147483647 w 312"/>
                <a:gd name="T71" fmla="*/ 2147483647 h 256"/>
                <a:gd name="T72" fmla="*/ 2147483647 w 312"/>
                <a:gd name="T73" fmla="*/ 2147483647 h 256"/>
                <a:gd name="T74" fmla="*/ 2147483647 w 312"/>
                <a:gd name="T75" fmla="*/ 2147483647 h 256"/>
                <a:gd name="T76" fmla="*/ 2147483647 w 312"/>
                <a:gd name="T77" fmla="*/ 2147483647 h 256"/>
                <a:gd name="T78" fmla="*/ 2147483647 w 312"/>
                <a:gd name="T79" fmla="*/ 2147483647 h 256"/>
                <a:gd name="T80" fmla="*/ 2147483647 w 312"/>
                <a:gd name="T81" fmla="*/ 2147483647 h 256"/>
                <a:gd name="T82" fmla="*/ 2147483647 w 312"/>
                <a:gd name="T83" fmla="*/ 2147483647 h 256"/>
                <a:gd name="T84" fmla="*/ 2147483647 w 312"/>
                <a:gd name="T85" fmla="*/ 2147483647 h 256"/>
                <a:gd name="T86" fmla="*/ 2147483647 w 312"/>
                <a:gd name="T87" fmla="*/ 2147483647 h 256"/>
                <a:gd name="T88" fmla="*/ 2147483647 w 312"/>
                <a:gd name="T89" fmla="*/ 2147483647 h 256"/>
                <a:gd name="T90" fmla="*/ 2147483647 w 312"/>
                <a:gd name="T91" fmla="*/ 2147483647 h 256"/>
                <a:gd name="T92" fmla="*/ 2147483647 w 312"/>
                <a:gd name="T93" fmla="*/ 2147483647 h 256"/>
                <a:gd name="T94" fmla="*/ 2147483647 w 312"/>
                <a:gd name="T95" fmla="*/ 2147483647 h 256"/>
                <a:gd name="T96" fmla="*/ 2147483647 w 312"/>
                <a:gd name="T97" fmla="*/ 2147483647 h 256"/>
                <a:gd name="T98" fmla="*/ 0 w 312"/>
                <a:gd name="T99" fmla="*/ 2147483647 h 256"/>
                <a:gd name="T100" fmla="*/ 0 w 312"/>
                <a:gd name="T101" fmla="*/ 2147483647 h 256"/>
                <a:gd name="T102" fmla="*/ 2147483647 w 312"/>
                <a:gd name="T103" fmla="*/ 2147483647 h 256"/>
                <a:gd name="T104" fmla="*/ 2147483647 w 312"/>
                <a:gd name="T105" fmla="*/ 0 h 2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12"/>
                <a:gd name="T160" fmla="*/ 0 h 256"/>
                <a:gd name="T161" fmla="*/ 312 w 312"/>
                <a:gd name="T162" fmla="*/ 256 h 2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12" h="256">
                  <a:moveTo>
                    <a:pt x="26" y="0"/>
                  </a:moveTo>
                  <a:lnTo>
                    <a:pt x="26" y="8"/>
                  </a:lnTo>
                  <a:lnTo>
                    <a:pt x="26" y="16"/>
                  </a:lnTo>
                  <a:lnTo>
                    <a:pt x="33" y="16"/>
                  </a:lnTo>
                  <a:lnTo>
                    <a:pt x="40" y="16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2" y="22"/>
                  </a:lnTo>
                  <a:lnTo>
                    <a:pt x="79" y="22"/>
                  </a:lnTo>
                  <a:lnTo>
                    <a:pt x="79" y="16"/>
                  </a:lnTo>
                  <a:lnTo>
                    <a:pt x="84" y="16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104" y="22"/>
                  </a:lnTo>
                  <a:lnTo>
                    <a:pt x="104" y="16"/>
                  </a:lnTo>
                  <a:lnTo>
                    <a:pt x="111" y="16"/>
                  </a:lnTo>
                  <a:lnTo>
                    <a:pt x="116" y="16"/>
                  </a:lnTo>
                  <a:lnTo>
                    <a:pt x="123" y="8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50" y="22"/>
                  </a:lnTo>
                  <a:lnTo>
                    <a:pt x="155" y="22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55" y="44"/>
                  </a:lnTo>
                  <a:lnTo>
                    <a:pt x="155" y="52"/>
                  </a:lnTo>
                  <a:lnTo>
                    <a:pt x="162" y="59"/>
                  </a:lnTo>
                  <a:lnTo>
                    <a:pt x="169" y="59"/>
                  </a:lnTo>
                  <a:lnTo>
                    <a:pt x="169" y="52"/>
                  </a:lnTo>
                  <a:lnTo>
                    <a:pt x="175" y="52"/>
                  </a:lnTo>
                  <a:lnTo>
                    <a:pt x="175" y="59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2" y="73"/>
                  </a:lnTo>
                  <a:lnTo>
                    <a:pt x="189" y="73"/>
                  </a:lnTo>
                  <a:lnTo>
                    <a:pt x="189" y="81"/>
                  </a:lnTo>
                  <a:lnTo>
                    <a:pt x="182" y="81"/>
                  </a:lnTo>
                  <a:lnTo>
                    <a:pt x="189" y="88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189" y="95"/>
                  </a:lnTo>
                  <a:lnTo>
                    <a:pt x="189" y="103"/>
                  </a:lnTo>
                  <a:lnTo>
                    <a:pt x="189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201" y="117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14" y="125"/>
                  </a:lnTo>
                  <a:lnTo>
                    <a:pt x="221" y="125"/>
                  </a:lnTo>
                  <a:lnTo>
                    <a:pt x="227" y="125"/>
                  </a:lnTo>
                  <a:lnTo>
                    <a:pt x="227" y="117"/>
                  </a:lnTo>
                  <a:lnTo>
                    <a:pt x="234" y="125"/>
                  </a:lnTo>
                  <a:lnTo>
                    <a:pt x="234" y="117"/>
                  </a:lnTo>
                  <a:lnTo>
                    <a:pt x="240" y="109"/>
                  </a:lnTo>
                  <a:lnTo>
                    <a:pt x="246" y="103"/>
                  </a:lnTo>
                  <a:lnTo>
                    <a:pt x="246" y="109"/>
                  </a:lnTo>
                  <a:lnTo>
                    <a:pt x="246" y="117"/>
                  </a:lnTo>
                  <a:lnTo>
                    <a:pt x="246" y="125"/>
                  </a:lnTo>
                  <a:lnTo>
                    <a:pt x="253" y="131"/>
                  </a:lnTo>
                  <a:lnTo>
                    <a:pt x="253" y="139"/>
                  </a:lnTo>
                  <a:lnTo>
                    <a:pt x="253" y="147"/>
                  </a:lnTo>
                  <a:lnTo>
                    <a:pt x="260" y="147"/>
                  </a:lnTo>
                  <a:lnTo>
                    <a:pt x="260" y="153"/>
                  </a:lnTo>
                  <a:lnTo>
                    <a:pt x="266" y="153"/>
                  </a:lnTo>
                  <a:lnTo>
                    <a:pt x="266" y="161"/>
                  </a:lnTo>
                  <a:lnTo>
                    <a:pt x="273" y="169"/>
                  </a:lnTo>
                  <a:lnTo>
                    <a:pt x="273" y="175"/>
                  </a:lnTo>
                  <a:lnTo>
                    <a:pt x="279" y="183"/>
                  </a:lnTo>
                  <a:lnTo>
                    <a:pt x="285" y="190"/>
                  </a:lnTo>
                  <a:lnTo>
                    <a:pt x="285" y="197"/>
                  </a:lnTo>
                  <a:lnTo>
                    <a:pt x="292" y="197"/>
                  </a:lnTo>
                  <a:lnTo>
                    <a:pt x="292" y="205"/>
                  </a:lnTo>
                  <a:lnTo>
                    <a:pt x="285" y="205"/>
                  </a:lnTo>
                  <a:lnTo>
                    <a:pt x="285" y="212"/>
                  </a:lnTo>
                  <a:lnTo>
                    <a:pt x="285" y="219"/>
                  </a:lnTo>
                  <a:lnTo>
                    <a:pt x="285" y="226"/>
                  </a:lnTo>
                  <a:lnTo>
                    <a:pt x="292" y="226"/>
                  </a:lnTo>
                  <a:lnTo>
                    <a:pt x="299" y="219"/>
                  </a:lnTo>
                  <a:lnTo>
                    <a:pt x="299" y="226"/>
                  </a:lnTo>
                  <a:lnTo>
                    <a:pt x="305" y="226"/>
                  </a:lnTo>
                  <a:lnTo>
                    <a:pt x="305" y="234"/>
                  </a:lnTo>
                  <a:lnTo>
                    <a:pt x="312" y="234"/>
                  </a:lnTo>
                  <a:lnTo>
                    <a:pt x="305" y="234"/>
                  </a:lnTo>
                  <a:lnTo>
                    <a:pt x="312" y="241"/>
                  </a:lnTo>
                  <a:lnTo>
                    <a:pt x="305" y="248"/>
                  </a:lnTo>
                  <a:lnTo>
                    <a:pt x="299" y="248"/>
                  </a:lnTo>
                  <a:lnTo>
                    <a:pt x="299" y="256"/>
                  </a:lnTo>
                  <a:lnTo>
                    <a:pt x="292" y="256"/>
                  </a:lnTo>
                  <a:lnTo>
                    <a:pt x="292" y="248"/>
                  </a:lnTo>
                  <a:lnTo>
                    <a:pt x="285" y="248"/>
                  </a:lnTo>
                  <a:lnTo>
                    <a:pt x="285" y="256"/>
                  </a:lnTo>
                  <a:lnTo>
                    <a:pt x="279" y="256"/>
                  </a:lnTo>
                  <a:lnTo>
                    <a:pt x="273" y="256"/>
                  </a:lnTo>
                  <a:lnTo>
                    <a:pt x="266" y="256"/>
                  </a:lnTo>
                  <a:lnTo>
                    <a:pt x="260" y="248"/>
                  </a:lnTo>
                  <a:lnTo>
                    <a:pt x="253" y="241"/>
                  </a:lnTo>
                  <a:lnTo>
                    <a:pt x="246" y="241"/>
                  </a:lnTo>
                  <a:lnTo>
                    <a:pt x="246" y="248"/>
                  </a:lnTo>
                  <a:lnTo>
                    <a:pt x="240" y="248"/>
                  </a:lnTo>
                  <a:lnTo>
                    <a:pt x="234" y="241"/>
                  </a:lnTo>
                  <a:lnTo>
                    <a:pt x="234" y="234"/>
                  </a:lnTo>
                  <a:lnTo>
                    <a:pt x="240" y="226"/>
                  </a:lnTo>
                  <a:lnTo>
                    <a:pt x="234" y="226"/>
                  </a:lnTo>
                  <a:lnTo>
                    <a:pt x="227" y="219"/>
                  </a:lnTo>
                  <a:lnTo>
                    <a:pt x="221" y="212"/>
                  </a:lnTo>
                  <a:lnTo>
                    <a:pt x="221" y="205"/>
                  </a:lnTo>
                  <a:lnTo>
                    <a:pt x="221" y="197"/>
                  </a:lnTo>
                  <a:lnTo>
                    <a:pt x="214" y="197"/>
                  </a:lnTo>
                  <a:lnTo>
                    <a:pt x="214" y="190"/>
                  </a:lnTo>
                  <a:lnTo>
                    <a:pt x="214" y="183"/>
                  </a:lnTo>
                  <a:lnTo>
                    <a:pt x="214" y="175"/>
                  </a:lnTo>
                  <a:lnTo>
                    <a:pt x="214" y="169"/>
                  </a:lnTo>
                  <a:lnTo>
                    <a:pt x="208" y="169"/>
                  </a:lnTo>
                  <a:lnTo>
                    <a:pt x="208" y="175"/>
                  </a:lnTo>
                  <a:lnTo>
                    <a:pt x="201" y="175"/>
                  </a:lnTo>
                  <a:lnTo>
                    <a:pt x="194" y="175"/>
                  </a:lnTo>
                  <a:lnTo>
                    <a:pt x="194" y="169"/>
                  </a:lnTo>
                  <a:lnTo>
                    <a:pt x="189" y="161"/>
                  </a:lnTo>
                  <a:lnTo>
                    <a:pt x="182" y="161"/>
                  </a:lnTo>
                  <a:lnTo>
                    <a:pt x="182" y="169"/>
                  </a:lnTo>
                  <a:lnTo>
                    <a:pt x="175" y="169"/>
                  </a:lnTo>
                  <a:lnTo>
                    <a:pt x="175" y="161"/>
                  </a:lnTo>
                  <a:lnTo>
                    <a:pt x="169" y="161"/>
                  </a:lnTo>
                  <a:lnTo>
                    <a:pt x="162" y="161"/>
                  </a:lnTo>
                  <a:lnTo>
                    <a:pt x="155" y="161"/>
                  </a:lnTo>
                  <a:lnTo>
                    <a:pt x="162" y="169"/>
                  </a:lnTo>
                  <a:lnTo>
                    <a:pt x="162" y="175"/>
                  </a:lnTo>
                  <a:lnTo>
                    <a:pt x="169" y="183"/>
                  </a:lnTo>
                  <a:lnTo>
                    <a:pt x="162" y="183"/>
                  </a:lnTo>
                  <a:lnTo>
                    <a:pt x="162" y="190"/>
                  </a:lnTo>
                  <a:lnTo>
                    <a:pt x="162" y="197"/>
                  </a:lnTo>
                  <a:lnTo>
                    <a:pt x="155" y="197"/>
                  </a:lnTo>
                  <a:lnTo>
                    <a:pt x="155" y="190"/>
                  </a:lnTo>
                  <a:lnTo>
                    <a:pt x="155" y="197"/>
                  </a:lnTo>
                  <a:lnTo>
                    <a:pt x="150" y="197"/>
                  </a:lnTo>
                  <a:lnTo>
                    <a:pt x="143" y="197"/>
                  </a:lnTo>
                  <a:lnTo>
                    <a:pt x="143" y="190"/>
                  </a:lnTo>
                  <a:lnTo>
                    <a:pt x="136" y="190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30" y="175"/>
                  </a:lnTo>
                  <a:lnTo>
                    <a:pt x="123" y="175"/>
                  </a:lnTo>
                  <a:lnTo>
                    <a:pt x="116" y="183"/>
                  </a:lnTo>
                  <a:lnTo>
                    <a:pt x="116" y="175"/>
                  </a:lnTo>
                  <a:lnTo>
                    <a:pt x="111" y="175"/>
                  </a:lnTo>
                  <a:lnTo>
                    <a:pt x="111" y="183"/>
                  </a:lnTo>
                  <a:lnTo>
                    <a:pt x="111" y="190"/>
                  </a:lnTo>
                  <a:lnTo>
                    <a:pt x="116" y="190"/>
                  </a:lnTo>
                  <a:lnTo>
                    <a:pt x="116" y="197"/>
                  </a:lnTo>
                  <a:lnTo>
                    <a:pt x="116" y="205"/>
                  </a:lnTo>
                  <a:lnTo>
                    <a:pt x="116" y="212"/>
                  </a:lnTo>
                  <a:lnTo>
                    <a:pt x="111" y="212"/>
                  </a:lnTo>
                  <a:lnTo>
                    <a:pt x="104" y="219"/>
                  </a:lnTo>
                  <a:lnTo>
                    <a:pt x="97" y="212"/>
                  </a:lnTo>
                  <a:lnTo>
                    <a:pt x="97" y="205"/>
                  </a:lnTo>
                  <a:lnTo>
                    <a:pt x="91" y="205"/>
                  </a:lnTo>
                  <a:lnTo>
                    <a:pt x="84" y="197"/>
                  </a:lnTo>
                  <a:lnTo>
                    <a:pt x="84" y="190"/>
                  </a:lnTo>
                  <a:lnTo>
                    <a:pt x="79" y="190"/>
                  </a:lnTo>
                  <a:lnTo>
                    <a:pt x="72" y="190"/>
                  </a:lnTo>
                  <a:lnTo>
                    <a:pt x="72" y="183"/>
                  </a:lnTo>
                  <a:lnTo>
                    <a:pt x="65" y="183"/>
                  </a:lnTo>
                  <a:lnTo>
                    <a:pt x="59" y="175"/>
                  </a:lnTo>
                  <a:lnTo>
                    <a:pt x="59" y="169"/>
                  </a:lnTo>
                  <a:lnTo>
                    <a:pt x="59" y="161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5" y="153"/>
                  </a:lnTo>
                  <a:lnTo>
                    <a:pt x="45" y="147"/>
                  </a:lnTo>
                  <a:lnTo>
                    <a:pt x="52" y="139"/>
                  </a:lnTo>
                  <a:lnTo>
                    <a:pt x="52" y="131"/>
                  </a:lnTo>
                  <a:lnTo>
                    <a:pt x="52" y="125"/>
                  </a:lnTo>
                  <a:lnTo>
                    <a:pt x="40" y="125"/>
                  </a:lnTo>
                  <a:lnTo>
                    <a:pt x="40" y="117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45" y="103"/>
                  </a:lnTo>
                  <a:lnTo>
                    <a:pt x="40" y="103"/>
                  </a:lnTo>
                  <a:lnTo>
                    <a:pt x="40" y="95"/>
                  </a:lnTo>
                  <a:lnTo>
                    <a:pt x="33" y="95"/>
                  </a:lnTo>
                  <a:lnTo>
                    <a:pt x="26" y="88"/>
                  </a:lnTo>
                  <a:lnTo>
                    <a:pt x="26" y="81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81"/>
                  </a:lnTo>
                  <a:lnTo>
                    <a:pt x="6" y="88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7" name="Freeform 416"/>
            <p:cNvSpPr>
              <a:spLocks/>
            </p:cNvSpPr>
            <p:nvPr/>
          </p:nvSpPr>
          <p:spPr bwMode="auto">
            <a:xfrm>
              <a:off x="1201738" y="4983163"/>
              <a:ext cx="501650" cy="455612"/>
            </a:xfrm>
            <a:custGeom>
              <a:avLst/>
              <a:gdLst>
                <a:gd name="T0" fmla="*/ 2147483647 w 312"/>
                <a:gd name="T1" fmla="*/ 2147483647 h 256"/>
                <a:gd name="T2" fmla="*/ 2147483647 w 312"/>
                <a:gd name="T3" fmla="*/ 2147483647 h 256"/>
                <a:gd name="T4" fmla="*/ 2147483647 w 312"/>
                <a:gd name="T5" fmla="*/ 2147483647 h 256"/>
                <a:gd name="T6" fmla="*/ 2147483647 w 312"/>
                <a:gd name="T7" fmla="*/ 2147483647 h 256"/>
                <a:gd name="T8" fmla="*/ 2147483647 w 312"/>
                <a:gd name="T9" fmla="*/ 2147483647 h 256"/>
                <a:gd name="T10" fmla="*/ 2147483647 w 312"/>
                <a:gd name="T11" fmla="*/ 2147483647 h 256"/>
                <a:gd name="T12" fmla="*/ 2147483647 w 312"/>
                <a:gd name="T13" fmla="*/ 2147483647 h 256"/>
                <a:gd name="T14" fmla="*/ 2147483647 w 312"/>
                <a:gd name="T15" fmla="*/ 2147483647 h 256"/>
                <a:gd name="T16" fmla="*/ 2147483647 w 312"/>
                <a:gd name="T17" fmla="*/ 2147483647 h 256"/>
                <a:gd name="T18" fmla="*/ 2147483647 w 312"/>
                <a:gd name="T19" fmla="*/ 2147483647 h 256"/>
                <a:gd name="T20" fmla="*/ 2147483647 w 312"/>
                <a:gd name="T21" fmla="*/ 2147483647 h 256"/>
                <a:gd name="T22" fmla="*/ 2147483647 w 312"/>
                <a:gd name="T23" fmla="*/ 2147483647 h 256"/>
                <a:gd name="T24" fmla="*/ 2147483647 w 312"/>
                <a:gd name="T25" fmla="*/ 2147483647 h 256"/>
                <a:gd name="T26" fmla="*/ 2147483647 w 312"/>
                <a:gd name="T27" fmla="*/ 2147483647 h 256"/>
                <a:gd name="T28" fmla="*/ 2147483647 w 312"/>
                <a:gd name="T29" fmla="*/ 2147483647 h 256"/>
                <a:gd name="T30" fmla="*/ 2147483647 w 312"/>
                <a:gd name="T31" fmla="*/ 2147483647 h 256"/>
                <a:gd name="T32" fmla="*/ 2147483647 w 312"/>
                <a:gd name="T33" fmla="*/ 2147483647 h 256"/>
                <a:gd name="T34" fmla="*/ 2147483647 w 312"/>
                <a:gd name="T35" fmla="*/ 2147483647 h 256"/>
                <a:gd name="T36" fmla="*/ 2147483647 w 312"/>
                <a:gd name="T37" fmla="*/ 2147483647 h 256"/>
                <a:gd name="T38" fmla="*/ 2147483647 w 312"/>
                <a:gd name="T39" fmla="*/ 2147483647 h 256"/>
                <a:gd name="T40" fmla="*/ 2147483647 w 312"/>
                <a:gd name="T41" fmla="*/ 2147483647 h 256"/>
                <a:gd name="T42" fmla="*/ 2147483647 w 312"/>
                <a:gd name="T43" fmla="*/ 2147483647 h 256"/>
                <a:gd name="T44" fmla="*/ 2147483647 w 312"/>
                <a:gd name="T45" fmla="*/ 2147483647 h 256"/>
                <a:gd name="T46" fmla="*/ 2147483647 w 312"/>
                <a:gd name="T47" fmla="*/ 2147483647 h 256"/>
                <a:gd name="T48" fmla="*/ 2147483647 w 312"/>
                <a:gd name="T49" fmla="*/ 2147483647 h 256"/>
                <a:gd name="T50" fmla="*/ 2147483647 w 312"/>
                <a:gd name="T51" fmla="*/ 2147483647 h 256"/>
                <a:gd name="T52" fmla="*/ 2147483647 w 312"/>
                <a:gd name="T53" fmla="*/ 2147483647 h 256"/>
                <a:gd name="T54" fmla="*/ 2147483647 w 312"/>
                <a:gd name="T55" fmla="*/ 2147483647 h 256"/>
                <a:gd name="T56" fmla="*/ 2147483647 w 312"/>
                <a:gd name="T57" fmla="*/ 2147483647 h 256"/>
                <a:gd name="T58" fmla="*/ 2147483647 w 312"/>
                <a:gd name="T59" fmla="*/ 2147483647 h 256"/>
                <a:gd name="T60" fmla="*/ 2147483647 w 312"/>
                <a:gd name="T61" fmla="*/ 2147483647 h 256"/>
                <a:gd name="T62" fmla="*/ 2147483647 w 312"/>
                <a:gd name="T63" fmla="*/ 2147483647 h 256"/>
                <a:gd name="T64" fmla="*/ 2147483647 w 312"/>
                <a:gd name="T65" fmla="*/ 2147483647 h 256"/>
                <a:gd name="T66" fmla="*/ 2147483647 w 312"/>
                <a:gd name="T67" fmla="*/ 2147483647 h 256"/>
                <a:gd name="T68" fmla="*/ 2147483647 w 312"/>
                <a:gd name="T69" fmla="*/ 2147483647 h 256"/>
                <a:gd name="T70" fmla="*/ 2147483647 w 312"/>
                <a:gd name="T71" fmla="*/ 2147483647 h 256"/>
                <a:gd name="T72" fmla="*/ 2147483647 w 312"/>
                <a:gd name="T73" fmla="*/ 2147483647 h 256"/>
                <a:gd name="T74" fmla="*/ 2147483647 w 312"/>
                <a:gd name="T75" fmla="*/ 2147483647 h 256"/>
                <a:gd name="T76" fmla="*/ 2147483647 w 312"/>
                <a:gd name="T77" fmla="*/ 2147483647 h 256"/>
                <a:gd name="T78" fmla="*/ 2147483647 w 312"/>
                <a:gd name="T79" fmla="*/ 2147483647 h 256"/>
                <a:gd name="T80" fmla="*/ 2147483647 w 312"/>
                <a:gd name="T81" fmla="*/ 2147483647 h 256"/>
                <a:gd name="T82" fmla="*/ 2147483647 w 312"/>
                <a:gd name="T83" fmla="*/ 2147483647 h 256"/>
                <a:gd name="T84" fmla="*/ 2147483647 w 312"/>
                <a:gd name="T85" fmla="*/ 2147483647 h 256"/>
                <a:gd name="T86" fmla="*/ 2147483647 w 312"/>
                <a:gd name="T87" fmla="*/ 2147483647 h 256"/>
                <a:gd name="T88" fmla="*/ 2147483647 w 312"/>
                <a:gd name="T89" fmla="*/ 2147483647 h 256"/>
                <a:gd name="T90" fmla="*/ 2147483647 w 312"/>
                <a:gd name="T91" fmla="*/ 2147483647 h 256"/>
                <a:gd name="T92" fmla="*/ 2147483647 w 312"/>
                <a:gd name="T93" fmla="*/ 2147483647 h 256"/>
                <a:gd name="T94" fmla="*/ 2147483647 w 312"/>
                <a:gd name="T95" fmla="*/ 2147483647 h 256"/>
                <a:gd name="T96" fmla="*/ 2147483647 w 312"/>
                <a:gd name="T97" fmla="*/ 2147483647 h 256"/>
                <a:gd name="T98" fmla="*/ 2147483647 w 312"/>
                <a:gd name="T99" fmla="*/ 2147483647 h 256"/>
                <a:gd name="T100" fmla="*/ 2147483647 w 312"/>
                <a:gd name="T101" fmla="*/ 2147483647 h 256"/>
                <a:gd name="T102" fmla="*/ 2147483647 w 312"/>
                <a:gd name="T103" fmla="*/ 2147483647 h 256"/>
                <a:gd name="T104" fmla="*/ 2147483647 w 312"/>
                <a:gd name="T105" fmla="*/ 2147483647 h 256"/>
                <a:gd name="T106" fmla="*/ 2147483647 w 312"/>
                <a:gd name="T107" fmla="*/ 2147483647 h 256"/>
                <a:gd name="T108" fmla="*/ 2147483647 w 312"/>
                <a:gd name="T109" fmla="*/ 2147483647 h 256"/>
                <a:gd name="T110" fmla="*/ 0 w 312"/>
                <a:gd name="T111" fmla="*/ 2147483647 h 256"/>
                <a:gd name="T112" fmla="*/ 2147483647 w 312"/>
                <a:gd name="T113" fmla="*/ 2147483647 h 256"/>
                <a:gd name="T114" fmla="*/ 0 w 312"/>
                <a:gd name="T115" fmla="*/ 2147483647 h 256"/>
                <a:gd name="T116" fmla="*/ 2147483647 w 312"/>
                <a:gd name="T117" fmla="*/ 2147483647 h 2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2"/>
                <a:gd name="T178" fmla="*/ 0 h 256"/>
                <a:gd name="T179" fmla="*/ 312 w 312"/>
                <a:gd name="T180" fmla="*/ 256 h 2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2" h="256">
                  <a:moveTo>
                    <a:pt x="26" y="0"/>
                  </a:moveTo>
                  <a:lnTo>
                    <a:pt x="26" y="8"/>
                  </a:lnTo>
                  <a:lnTo>
                    <a:pt x="26" y="16"/>
                  </a:lnTo>
                  <a:lnTo>
                    <a:pt x="33" y="16"/>
                  </a:lnTo>
                  <a:lnTo>
                    <a:pt x="40" y="16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2" y="22"/>
                  </a:lnTo>
                  <a:lnTo>
                    <a:pt x="79" y="22"/>
                  </a:lnTo>
                  <a:lnTo>
                    <a:pt x="79" y="16"/>
                  </a:lnTo>
                  <a:lnTo>
                    <a:pt x="84" y="16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104" y="22"/>
                  </a:lnTo>
                  <a:lnTo>
                    <a:pt x="104" y="16"/>
                  </a:lnTo>
                  <a:lnTo>
                    <a:pt x="111" y="16"/>
                  </a:lnTo>
                  <a:lnTo>
                    <a:pt x="116" y="16"/>
                  </a:lnTo>
                  <a:lnTo>
                    <a:pt x="123" y="8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50" y="22"/>
                  </a:lnTo>
                  <a:lnTo>
                    <a:pt x="155" y="22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55" y="44"/>
                  </a:lnTo>
                  <a:lnTo>
                    <a:pt x="155" y="52"/>
                  </a:lnTo>
                  <a:lnTo>
                    <a:pt x="162" y="59"/>
                  </a:lnTo>
                  <a:lnTo>
                    <a:pt x="169" y="59"/>
                  </a:lnTo>
                  <a:lnTo>
                    <a:pt x="169" y="52"/>
                  </a:lnTo>
                  <a:lnTo>
                    <a:pt x="175" y="52"/>
                  </a:lnTo>
                  <a:lnTo>
                    <a:pt x="175" y="59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2" y="73"/>
                  </a:lnTo>
                  <a:lnTo>
                    <a:pt x="189" y="73"/>
                  </a:lnTo>
                  <a:lnTo>
                    <a:pt x="189" y="81"/>
                  </a:lnTo>
                  <a:lnTo>
                    <a:pt x="182" y="81"/>
                  </a:lnTo>
                  <a:lnTo>
                    <a:pt x="189" y="88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189" y="95"/>
                  </a:lnTo>
                  <a:lnTo>
                    <a:pt x="189" y="103"/>
                  </a:lnTo>
                  <a:lnTo>
                    <a:pt x="189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201" y="117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14" y="125"/>
                  </a:lnTo>
                  <a:lnTo>
                    <a:pt x="221" y="125"/>
                  </a:lnTo>
                  <a:lnTo>
                    <a:pt x="227" y="125"/>
                  </a:lnTo>
                  <a:lnTo>
                    <a:pt x="227" y="117"/>
                  </a:lnTo>
                  <a:lnTo>
                    <a:pt x="234" y="125"/>
                  </a:lnTo>
                  <a:lnTo>
                    <a:pt x="234" y="117"/>
                  </a:lnTo>
                  <a:lnTo>
                    <a:pt x="240" y="109"/>
                  </a:lnTo>
                  <a:lnTo>
                    <a:pt x="246" y="103"/>
                  </a:lnTo>
                  <a:lnTo>
                    <a:pt x="246" y="109"/>
                  </a:lnTo>
                  <a:lnTo>
                    <a:pt x="246" y="117"/>
                  </a:lnTo>
                  <a:lnTo>
                    <a:pt x="246" y="125"/>
                  </a:lnTo>
                  <a:lnTo>
                    <a:pt x="253" y="131"/>
                  </a:lnTo>
                  <a:lnTo>
                    <a:pt x="253" y="139"/>
                  </a:lnTo>
                  <a:lnTo>
                    <a:pt x="253" y="147"/>
                  </a:lnTo>
                  <a:lnTo>
                    <a:pt x="260" y="147"/>
                  </a:lnTo>
                  <a:lnTo>
                    <a:pt x="260" y="153"/>
                  </a:lnTo>
                  <a:lnTo>
                    <a:pt x="266" y="153"/>
                  </a:lnTo>
                  <a:lnTo>
                    <a:pt x="266" y="161"/>
                  </a:lnTo>
                  <a:lnTo>
                    <a:pt x="273" y="169"/>
                  </a:lnTo>
                  <a:lnTo>
                    <a:pt x="273" y="175"/>
                  </a:lnTo>
                  <a:lnTo>
                    <a:pt x="279" y="183"/>
                  </a:lnTo>
                  <a:lnTo>
                    <a:pt x="285" y="190"/>
                  </a:lnTo>
                  <a:lnTo>
                    <a:pt x="285" y="197"/>
                  </a:lnTo>
                  <a:lnTo>
                    <a:pt x="292" y="197"/>
                  </a:lnTo>
                  <a:lnTo>
                    <a:pt x="292" y="205"/>
                  </a:lnTo>
                  <a:lnTo>
                    <a:pt x="285" y="205"/>
                  </a:lnTo>
                  <a:lnTo>
                    <a:pt x="285" y="212"/>
                  </a:lnTo>
                  <a:lnTo>
                    <a:pt x="285" y="219"/>
                  </a:lnTo>
                  <a:lnTo>
                    <a:pt x="285" y="226"/>
                  </a:lnTo>
                  <a:lnTo>
                    <a:pt x="292" y="226"/>
                  </a:lnTo>
                  <a:lnTo>
                    <a:pt x="299" y="219"/>
                  </a:lnTo>
                  <a:lnTo>
                    <a:pt x="299" y="226"/>
                  </a:lnTo>
                  <a:lnTo>
                    <a:pt x="305" y="226"/>
                  </a:lnTo>
                  <a:lnTo>
                    <a:pt x="305" y="234"/>
                  </a:lnTo>
                  <a:lnTo>
                    <a:pt x="312" y="234"/>
                  </a:lnTo>
                  <a:lnTo>
                    <a:pt x="305" y="234"/>
                  </a:lnTo>
                  <a:lnTo>
                    <a:pt x="312" y="241"/>
                  </a:lnTo>
                  <a:lnTo>
                    <a:pt x="305" y="248"/>
                  </a:lnTo>
                  <a:lnTo>
                    <a:pt x="299" y="248"/>
                  </a:lnTo>
                  <a:lnTo>
                    <a:pt x="299" y="256"/>
                  </a:lnTo>
                  <a:lnTo>
                    <a:pt x="292" y="256"/>
                  </a:lnTo>
                  <a:lnTo>
                    <a:pt x="292" y="248"/>
                  </a:lnTo>
                  <a:lnTo>
                    <a:pt x="285" y="248"/>
                  </a:lnTo>
                  <a:lnTo>
                    <a:pt x="285" y="256"/>
                  </a:lnTo>
                  <a:lnTo>
                    <a:pt x="279" y="256"/>
                  </a:lnTo>
                  <a:lnTo>
                    <a:pt x="273" y="256"/>
                  </a:lnTo>
                  <a:lnTo>
                    <a:pt x="266" y="256"/>
                  </a:lnTo>
                  <a:lnTo>
                    <a:pt x="260" y="248"/>
                  </a:lnTo>
                  <a:lnTo>
                    <a:pt x="253" y="241"/>
                  </a:lnTo>
                  <a:lnTo>
                    <a:pt x="246" y="241"/>
                  </a:lnTo>
                  <a:lnTo>
                    <a:pt x="246" y="248"/>
                  </a:lnTo>
                  <a:lnTo>
                    <a:pt x="240" y="248"/>
                  </a:lnTo>
                  <a:lnTo>
                    <a:pt x="234" y="241"/>
                  </a:lnTo>
                  <a:lnTo>
                    <a:pt x="234" y="234"/>
                  </a:lnTo>
                  <a:lnTo>
                    <a:pt x="240" y="226"/>
                  </a:lnTo>
                  <a:lnTo>
                    <a:pt x="234" y="226"/>
                  </a:lnTo>
                  <a:lnTo>
                    <a:pt x="227" y="219"/>
                  </a:lnTo>
                  <a:lnTo>
                    <a:pt x="221" y="212"/>
                  </a:lnTo>
                  <a:lnTo>
                    <a:pt x="221" y="205"/>
                  </a:lnTo>
                  <a:lnTo>
                    <a:pt x="221" y="197"/>
                  </a:lnTo>
                  <a:lnTo>
                    <a:pt x="214" y="197"/>
                  </a:lnTo>
                  <a:lnTo>
                    <a:pt x="214" y="190"/>
                  </a:lnTo>
                  <a:lnTo>
                    <a:pt x="214" y="183"/>
                  </a:lnTo>
                  <a:lnTo>
                    <a:pt x="214" y="175"/>
                  </a:lnTo>
                  <a:lnTo>
                    <a:pt x="214" y="169"/>
                  </a:lnTo>
                  <a:lnTo>
                    <a:pt x="208" y="169"/>
                  </a:lnTo>
                  <a:lnTo>
                    <a:pt x="208" y="175"/>
                  </a:lnTo>
                  <a:lnTo>
                    <a:pt x="201" y="175"/>
                  </a:lnTo>
                  <a:lnTo>
                    <a:pt x="194" y="175"/>
                  </a:lnTo>
                  <a:lnTo>
                    <a:pt x="194" y="169"/>
                  </a:lnTo>
                  <a:lnTo>
                    <a:pt x="189" y="161"/>
                  </a:lnTo>
                  <a:lnTo>
                    <a:pt x="182" y="161"/>
                  </a:lnTo>
                  <a:lnTo>
                    <a:pt x="182" y="169"/>
                  </a:lnTo>
                  <a:lnTo>
                    <a:pt x="175" y="169"/>
                  </a:lnTo>
                  <a:lnTo>
                    <a:pt x="175" y="161"/>
                  </a:lnTo>
                  <a:lnTo>
                    <a:pt x="169" y="161"/>
                  </a:lnTo>
                  <a:lnTo>
                    <a:pt x="162" y="161"/>
                  </a:lnTo>
                  <a:lnTo>
                    <a:pt x="155" y="161"/>
                  </a:lnTo>
                  <a:lnTo>
                    <a:pt x="162" y="169"/>
                  </a:lnTo>
                  <a:lnTo>
                    <a:pt x="162" y="175"/>
                  </a:lnTo>
                  <a:lnTo>
                    <a:pt x="169" y="183"/>
                  </a:lnTo>
                  <a:lnTo>
                    <a:pt x="162" y="183"/>
                  </a:lnTo>
                  <a:lnTo>
                    <a:pt x="162" y="190"/>
                  </a:lnTo>
                  <a:lnTo>
                    <a:pt x="162" y="197"/>
                  </a:lnTo>
                  <a:lnTo>
                    <a:pt x="155" y="197"/>
                  </a:lnTo>
                  <a:lnTo>
                    <a:pt x="155" y="190"/>
                  </a:lnTo>
                  <a:lnTo>
                    <a:pt x="155" y="197"/>
                  </a:lnTo>
                  <a:lnTo>
                    <a:pt x="150" y="197"/>
                  </a:lnTo>
                  <a:lnTo>
                    <a:pt x="143" y="197"/>
                  </a:lnTo>
                  <a:lnTo>
                    <a:pt x="143" y="190"/>
                  </a:lnTo>
                  <a:lnTo>
                    <a:pt x="136" y="190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30" y="175"/>
                  </a:lnTo>
                  <a:lnTo>
                    <a:pt x="123" y="175"/>
                  </a:lnTo>
                  <a:lnTo>
                    <a:pt x="116" y="183"/>
                  </a:lnTo>
                  <a:lnTo>
                    <a:pt x="116" y="175"/>
                  </a:lnTo>
                  <a:lnTo>
                    <a:pt x="111" y="175"/>
                  </a:lnTo>
                  <a:lnTo>
                    <a:pt x="111" y="183"/>
                  </a:lnTo>
                  <a:lnTo>
                    <a:pt x="111" y="190"/>
                  </a:lnTo>
                  <a:lnTo>
                    <a:pt x="116" y="190"/>
                  </a:lnTo>
                  <a:lnTo>
                    <a:pt x="116" y="197"/>
                  </a:lnTo>
                  <a:lnTo>
                    <a:pt x="116" y="205"/>
                  </a:lnTo>
                  <a:lnTo>
                    <a:pt x="116" y="212"/>
                  </a:lnTo>
                  <a:lnTo>
                    <a:pt x="111" y="212"/>
                  </a:lnTo>
                  <a:lnTo>
                    <a:pt x="104" y="219"/>
                  </a:lnTo>
                  <a:lnTo>
                    <a:pt x="97" y="212"/>
                  </a:lnTo>
                  <a:lnTo>
                    <a:pt x="97" y="205"/>
                  </a:lnTo>
                  <a:lnTo>
                    <a:pt x="91" y="205"/>
                  </a:lnTo>
                  <a:lnTo>
                    <a:pt x="84" y="197"/>
                  </a:lnTo>
                  <a:lnTo>
                    <a:pt x="84" y="190"/>
                  </a:lnTo>
                  <a:lnTo>
                    <a:pt x="79" y="190"/>
                  </a:lnTo>
                  <a:lnTo>
                    <a:pt x="72" y="190"/>
                  </a:lnTo>
                  <a:lnTo>
                    <a:pt x="72" y="183"/>
                  </a:lnTo>
                  <a:lnTo>
                    <a:pt x="65" y="183"/>
                  </a:lnTo>
                  <a:lnTo>
                    <a:pt x="59" y="175"/>
                  </a:lnTo>
                  <a:lnTo>
                    <a:pt x="59" y="169"/>
                  </a:lnTo>
                  <a:lnTo>
                    <a:pt x="59" y="161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5" y="153"/>
                  </a:lnTo>
                  <a:lnTo>
                    <a:pt x="45" y="147"/>
                  </a:lnTo>
                  <a:lnTo>
                    <a:pt x="52" y="139"/>
                  </a:lnTo>
                  <a:lnTo>
                    <a:pt x="52" y="131"/>
                  </a:lnTo>
                  <a:lnTo>
                    <a:pt x="52" y="125"/>
                  </a:lnTo>
                  <a:lnTo>
                    <a:pt x="40" y="125"/>
                  </a:lnTo>
                  <a:lnTo>
                    <a:pt x="40" y="117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45" y="103"/>
                  </a:lnTo>
                  <a:lnTo>
                    <a:pt x="40" y="103"/>
                  </a:lnTo>
                  <a:lnTo>
                    <a:pt x="40" y="95"/>
                  </a:lnTo>
                  <a:lnTo>
                    <a:pt x="33" y="95"/>
                  </a:lnTo>
                  <a:lnTo>
                    <a:pt x="26" y="88"/>
                  </a:lnTo>
                  <a:lnTo>
                    <a:pt x="26" y="81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81"/>
                  </a:lnTo>
                  <a:lnTo>
                    <a:pt x="6" y="88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8" name="Freeform 417"/>
            <p:cNvSpPr>
              <a:spLocks/>
            </p:cNvSpPr>
            <p:nvPr/>
          </p:nvSpPr>
          <p:spPr bwMode="auto">
            <a:xfrm>
              <a:off x="1012825" y="4740275"/>
              <a:ext cx="438150" cy="296863"/>
            </a:xfrm>
            <a:custGeom>
              <a:avLst/>
              <a:gdLst>
                <a:gd name="T0" fmla="*/ 2147483647 w 272"/>
                <a:gd name="T1" fmla="*/ 2147483647 h 167"/>
                <a:gd name="T2" fmla="*/ 2147483647 w 272"/>
                <a:gd name="T3" fmla="*/ 2147483647 h 167"/>
                <a:gd name="T4" fmla="*/ 2147483647 w 272"/>
                <a:gd name="T5" fmla="*/ 2147483647 h 167"/>
                <a:gd name="T6" fmla="*/ 2147483647 w 272"/>
                <a:gd name="T7" fmla="*/ 2147483647 h 167"/>
                <a:gd name="T8" fmla="*/ 2147483647 w 272"/>
                <a:gd name="T9" fmla="*/ 2147483647 h 167"/>
                <a:gd name="T10" fmla="*/ 2147483647 w 272"/>
                <a:gd name="T11" fmla="*/ 2147483647 h 167"/>
                <a:gd name="T12" fmla="*/ 2147483647 w 272"/>
                <a:gd name="T13" fmla="*/ 2147483647 h 167"/>
                <a:gd name="T14" fmla="*/ 2147483647 w 272"/>
                <a:gd name="T15" fmla="*/ 2147483647 h 167"/>
                <a:gd name="T16" fmla="*/ 2147483647 w 272"/>
                <a:gd name="T17" fmla="*/ 2147483647 h 167"/>
                <a:gd name="T18" fmla="*/ 2147483647 w 272"/>
                <a:gd name="T19" fmla="*/ 2147483647 h 167"/>
                <a:gd name="T20" fmla="*/ 0 w 272"/>
                <a:gd name="T21" fmla="*/ 2147483647 h 167"/>
                <a:gd name="T22" fmla="*/ 2147483647 w 272"/>
                <a:gd name="T23" fmla="*/ 2147483647 h 167"/>
                <a:gd name="T24" fmla="*/ 2147483647 w 272"/>
                <a:gd name="T25" fmla="*/ 2147483647 h 167"/>
                <a:gd name="T26" fmla="*/ 2147483647 w 272"/>
                <a:gd name="T27" fmla="*/ 2147483647 h 167"/>
                <a:gd name="T28" fmla="*/ 2147483647 w 272"/>
                <a:gd name="T29" fmla="*/ 2147483647 h 167"/>
                <a:gd name="T30" fmla="*/ 2147483647 w 272"/>
                <a:gd name="T31" fmla="*/ 2147483647 h 167"/>
                <a:gd name="T32" fmla="*/ 2147483647 w 272"/>
                <a:gd name="T33" fmla="*/ 2147483647 h 167"/>
                <a:gd name="T34" fmla="*/ 2147483647 w 272"/>
                <a:gd name="T35" fmla="*/ 2147483647 h 167"/>
                <a:gd name="T36" fmla="*/ 2147483647 w 272"/>
                <a:gd name="T37" fmla="*/ 2147483647 h 167"/>
                <a:gd name="T38" fmla="*/ 2147483647 w 272"/>
                <a:gd name="T39" fmla="*/ 2147483647 h 167"/>
                <a:gd name="T40" fmla="*/ 2147483647 w 272"/>
                <a:gd name="T41" fmla="*/ 2147483647 h 167"/>
                <a:gd name="T42" fmla="*/ 2147483647 w 272"/>
                <a:gd name="T43" fmla="*/ 2147483647 h 167"/>
                <a:gd name="T44" fmla="*/ 2147483647 w 272"/>
                <a:gd name="T45" fmla="*/ 2147483647 h 167"/>
                <a:gd name="T46" fmla="*/ 2147483647 w 272"/>
                <a:gd name="T47" fmla="*/ 2147483647 h 167"/>
                <a:gd name="T48" fmla="*/ 2147483647 w 272"/>
                <a:gd name="T49" fmla="*/ 2147483647 h 167"/>
                <a:gd name="T50" fmla="*/ 2147483647 w 272"/>
                <a:gd name="T51" fmla="*/ 2147483647 h 167"/>
                <a:gd name="T52" fmla="*/ 2147483647 w 272"/>
                <a:gd name="T53" fmla="*/ 2147483647 h 167"/>
                <a:gd name="T54" fmla="*/ 2147483647 w 272"/>
                <a:gd name="T55" fmla="*/ 2147483647 h 167"/>
                <a:gd name="T56" fmla="*/ 2147483647 w 272"/>
                <a:gd name="T57" fmla="*/ 2147483647 h 167"/>
                <a:gd name="T58" fmla="*/ 2147483647 w 272"/>
                <a:gd name="T59" fmla="*/ 2147483647 h 167"/>
                <a:gd name="T60" fmla="*/ 2147483647 w 272"/>
                <a:gd name="T61" fmla="*/ 2147483647 h 167"/>
                <a:gd name="T62" fmla="*/ 2147483647 w 272"/>
                <a:gd name="T63" fmla="*/ 2147483647 h 167"/>
                <a:gd name="T64" fmla="*/ 2147483647 w 272"/>
                <a:gd name="T65" fmla="*/ 2147483647 h 167"/>
                <a:gd name="T66" fmla="*/ 2147483647 w 272"/>
                <a:gd name="T67" fmla="*/ 2147483647 h 167"/>
                <a:gd name="T68" fmla="*/ 2147483647 w 272"/>
                <a:gd name="T69" fmla="*/ 2147483647 h 167"/>
                <a:gd name="T70" fmla="*/ 2147483647 w 272"/>
                <a:gd name="T71" fmla="*/ 2147483647 h 167"/>
                <a:gd name="T72" fmla="*/ 2147483647 w 272"/>
                <a:gd name="T73" fmla="*/ 2147483647 h 167"/>
                <a:gd name="T74" fmla="*/ 2147483647 w 272"/>
                <a:gd name="T75" fmla="*/ 2147483647 h 167"/>
                <a:gd name="T76" fmla="*/ 2147483647 w 272"/>
                <a:gd name="T77" fmla="*/ 2147483647 h 167"/>
                <a:gd name="T78" fmla="*/ 2147483647 w 272"/>
                <a:gd name="T79" fmla="*/ 2147483647 h 167"/>
                <a:gd name="T80" fmla="*/ 2147483647 w 272"/>
                <a:gd name="T81" fmla="*/ 2147483647 h 167"/>
                <a:gd name="T82" fmla="*/ 2147483647 w 272"/>
                <a:gd name="T83" fmla="*/ 2147483647 h 167"/>
                <a:gd name="T84" fmla="*/ 2147483647 w 272"/>
                <a:gd name="T85" fmla="*/ 2147483647 h 167"/>
                <a:gd name="T86" fmla="*/ 2147483647 w 272"/>
                <a:gd name="T87" fmla="*/ 2147483647 h 167"/>
                <a:gd name="T88" fmla="*/ 2147483647 w 272"/>
                <a:gd name="T89" fmla="*/ 2147483647 h 167"/>
                <a:gd name="T90" fmla="*/ 2147483647 w 272"/>
                <a:gd name="T91" fmla="*/ 2147483647 h 1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2"/>
                <a:gd name="T139" fmla="*/ 0 h 167"/>
                <a:gd name="T140" fmla="*/ 272 w 272"/>
                <a:gd name="T141" fmla="*/ 167 h 1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2" h="167">
                  <a:moveTo>
                    <a:pt x="123" y="115"/>
                  </a:moveTo>
                  <a:lnTo>
                    <a:pt x="117" y="115"/>
                  </a:lnTo>
                  <a:lnTo>
                    <a:pt x="117" y="123"/>
                  </a:lnTo>
                  <a:lnTo>
                    <a:pt x="111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91" y="145"/>
                  </a:lnTo>
                  <a:lnTo>
                    <a:pt x="85" y="153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8" y="137"/>
                  </a:lnTo>
                  <a:lnTo>
                    <a:pt x="78" y="131"/>
                  </a:lnTo>
                  <a:lnTo>
                    <a:pt x="72" y="131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23"/>
                  </a:lnTo>
                  <a:lnTo>
                    <a:pt x="52" y="123"/>
                  </a:lnTo>
                  <a:lnTo>
                    <a:pt x="46" y="123"/>
                  </a:lnTo>
                  <a:lnTo>
                    <a:pt x="39" y="123"/>
                  </a:lnTo>
                  <a:lnTo>
                    <a:pt x="39" y="115"/>
                  </a:lnTo>
                  <a:lnTo>
                    <a:pt x="33" y="115"/>
                  </a:lnTo>
                  <a:lnTo>
                    <a:pt x="27" y="109"/>
                  </a:lnTo>
                  <a:lnTo>
                    <a:pt x="27" y="101"/>
                  </a:lnTo>
                  <a:lnTo>
                    <a:pt x="27" y="95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13" y="87"/>
                  </a:lnTo>
                  <a:lnTo>
                    <a:pt x="7" y="87"/>
                  </a:lnTo>
                  <a:lnTo>
                    <a:pt x="7" y="79"/>
                  </a:lnTo>
                  <a:lnTo>
                    <a:pt x="0" y="73"/>
                  </a:lnTo>
                  <a:lnTo>
                    <a:pt x="7" y="73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7" y="51"/>
                  </a:lnTo>
                  <a:lnTo>
                    <a:pt x="7" y="43"/>
                  </a:lnTo>
                  <a:lnTo>
                    <a:pt x="7" y="36"/>
                  </a:lnTo>
                  <a:lnTo>
                    <a:pt x="13" y="43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7"/>
                  </a:lnTo>
                  <a:lnTo>
                    <a:pt x="52" y="57"/>
                  </a:lnTo>
                  <a:lnTo>
                    <a:pt x="59" y="57"/>
                  </a:lnTo>
                  <a:lnTo>
                    <a:pt x="66" y="57"/>
                  </a:lnTo>
                  <a:lnTo>
                    <a:pt x="72" y="57"/>
                  </a:lnTo>
                  <a:lnTo>
                    <a:pt x="78" y="57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1"/>
                  </a:lnTo>
                  <a:lnTo>
                    <a:pt x="91" y="43"/>
                  </a:lnTo>
                  <a:lnTo>
                    <a:pt x="98" y="43"/>
                  </a:lnTo>
                  <a:lnTo>
                    <a:pt x="98" y="36"/>
                  </a:lnTo>
                  <a:lnTo>
                    <a:pt x="98" y="29"/>
                  </a:lnTo>
                  <a:lnTo>
                    <a:pt x="104" y="29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17" y="14"/>
                  </a:lnTo>
                  <a:lnTo>
                    <a:pt x="117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137" y="7"/>
                  </a:lnTo>
                  <a:lnTo>
                    <a:pt x="143" y="7"/>
                  </a:lnTo>
                  <a:lnTo>
                    <a:pt x="150" y="7"/>
                  </a:lnTo>
                  <a:lnTo>
                    <a:pt x="157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6" y="14"/>
                  </a:lnTo>
                  <a:lnTo>
                    <a:pt x="182" y="22"/>
                  </a:lnTo>
                  <a:lnTo>
                    <a:pt x="189" y="22"/>
                  </a:lnTo>
                  <a:lnTo>
                    <a:pt x="189" y="29"/>
                  </a:lnTo>
                  <a:lnTo>
                    <a:pt x="196" y="29"/>
                  </a:lnTo>
                  <a:lnTo>
                    <a:pt x="201" y="22"/>
                  </a:lnTo>
                  <a:lnTo>
                    <a:pt x="201" y="29"/>
                  </a:lnTo>
                  <a:lnTo>
                    <a:pt x="208" y="29"/>
                  </a:lnTo>
                  <a:lnTo>
                    <a:pt x="208" y="36"/>
                  </a:lnTo>
                  <a:lnTo>
                    <a:pt x="214" y="43"/>
                  </a:lnTo>
                  <a:lnTo>
                    <a:pt x="221" y="43"/>
                  </a:lnTo>
                  <a:lnTo>
                    <a:pt x="228" y="43"/>
                  </a:lnTo>
                  <a:lnTo>
                    <a:pt x="228" y="51"/>
                  </a:lnTo>
                  <a:lnTo>
                    <a:pt x="233" y="51"/>
                  </a:lnTo>
                  <a:lnTo>
                    <a:pt x="240" y="51"/>
                  </a:lnTo>
                  <a:lnTo>
                    <a:pt x="247" y="51"/>
                  </a:lnTo>
                  <a:lnTo>
                    <a:pt x="253" y="51"/>
                  </a:lnTo>
                  <a:lnTo>
                    <a:pt x="260" y="51"/>
                  </a:lnTo>
                  <a:lnTo>
                    <a:pt x="260" y="57"/>
                  </a:lnTo>
                  <a:lnTo>
                    <a:pt x="267" y="57"/>
                  </a:lnTo>
                  <a:lnTo>
                    <a:pt x="272" y="57"/>
                  </a:lnTo>
                  <a:lnTo>
                    <a:pt x="267" y="65"/>
                  </a:lnTo>
                  <a:lnTo>
                    <a:pt x="267" y="73"/>
                  </a:lnTo>
                  <a:lnTo>
                    <a:pt x="267" y="79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60" y="101"/>
                  </a:lnTo>
                  <a:lnTo>
                    <a:pt x="253" y="109"/>
                  </a:lnTo>
                  <a:lnTo>
                    <a:pt x="253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3" y="115"/>
                  </a:lnTo>
                  <a:lnTo>
                    <a:pt x="233" y="123"/>
                  </a:lnTo>
                  <a:lnTo>
                    <a:pt x="233" y="131"/>
                  </a:lnTo>
                  <a:lnTo>
                    <a:pt x="228" y="137"/>
                  </a:lnTo>
                  <a:lnTo>
                    <a:pt x="233" y="137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33" y="153"/>
                  </a:lnTo>
                  <a:lnTo>
                    <a:pt x="228" y="153"/>
                  </a:lnTo>
                  <a:lnTo>
                    <a:pt x="221" y="153"/>
                  </a:lnTo>
                  <a:lnTo>
                    <a:pt x="221" y="159"/>
                  </a:lnTo>
                  <a:lnTo>
                    <a:pt x="214" y="159"/>
                  </a:lnTo>
                  <a:lnTo>
                    <a:pt x="208" y="159"/>
                  </a:lnTo>
                  <a:lnTo>
                    <a:pt x="201" y="153"/>
                  </a:lnTo>
                  <a:lnTo>
                    <a:pt x="196" y="153"/>
                  </a:lnTo>
                  <a:lnTo>
                    <a:pt x="196" y="159"/>
                  </a:lnTo>
                  <a:lnTo>
                    <a:pt x="189" y="159"/>
                  </a:lnTo>
                  <a:lnTo>
                    <a:pt x="189" y="167"/>
                  </a:lnTo>
                  <a:lnTo>
                    <a:pt x="182" y="167"/>
                  </a:lnTo>
                  <a:lnTo>
                    <a:pt x="176" y="167"/>
                  </a:lnTo>
                  <a:lnTo>
                    <a:pt x="176" y="159"/>
                  </a:lnTo>
                  <a:lnTo>
                    <a:pt x="169" y="159"/>
                  </a:lnTo>
                  <a:lnTo>
                    <a:pt x="162" y="159"/>
                  </a:lnTo>
                  <a:lnTo>
                    <a:pt x="157" y="153"/>
                  </a:lnTo>
                  <a:lnTo>
                    <a:pt x="150" y="153"/>
                  </a:lnTo>
                  <a:lnTo>
                    <a:pt x="143" y="153"/>
                  </a:lnTo>
                  <a:lnTo>
                    <a:pt x="143" y="145"/>
                  </a:lnTo>
                  <a:lnTo>
                    <a:pt x="143" y="137"/>
                  </a:lnTo>
                  <a:lnTo>
                    <a:pt x="137" y="137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3" y="123"/>
                  </a:lnTo>
                  <a:lnTo>
                    <a:pt x="123" y="115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9" name="Freeform 418"/>
            <p:cNvSpPr>
              <a:spLocks/>
            </p:cNvSpPr>
            <p:nvPr/>
          </p:nvSpPr>
          <p:spPr bwMode="auto">
            <a:xfrm>
              <a:off x="1012825" y="4740275"/>
              <a:ext cx="438150" cy="296863"/>
            </a:xfrm>
            <a:custGeom>
              <a:avLst/>
              <a:gdLst>
                <a:gd name="T0" fmla="*/ 2147483647 w 272"/>
                <a:gd name="T1" fmla="*/ 2147483647 h 167"/>
                <a:gd name="T2" fmla="*/ 2147483647 w 272"/>
                <a:gd name="T3" fmla="*/ 2147483647 h 167"/>
                <a:gd name="T4" fmla="*/ 2147483647 w 272"/>
                <a:gd name="T5" fmla="*/ 2147483647 h 167"/>
                <a:gd name="T6" fmla="*/ 2147483647 w 272"/>
                <a:gd name="T7" fmla="*/ 2147483647 h 167"/>
                <a:gd name="T8" fmla="*/ 2147483647 w 272"/>
                <a:gd name="T9" fmla="*/ 2147483647 h 167"/>
                <a:gd name="T10" fmla="*/ 2147483647 w 272"/>
                <a:gd name="T11" fmla="*/ 2147483647 h 167"/>
                <a:gd name="T12" fmla="*/ 2147483647 w 272"/>
                <a:gd name="T13" fmla="*/ 2147483647 h 167"/>
                <a:gd name="T14" fmla="*/ 2147483647 w 272"/>
                <a:gd name="T15" fmla="*/ 2147483647 h 167"/>
                <a:gd name="T16" fmla="*/ 2147483647 w 272"/>
                <a:gd name="T17" fmla="*/ 2147483647 h 167"/>
                <a:gd name="T18" fmla="*/ 2147483647 w 272"/>
                <a:gd name="T19" fmla="*/ 2147483647 h 167"/>
                <a:gd name="T20" fmla="*/ 2147483647 w 272"/>
                <a:gd name="T21" fmla="*/ 2147483647 h 167"/>
                <a:gd name="T22" fmla="*/ 2147483647 w 272"/>
                <a:gd name="T23" fmla="*/ 2147483647 h 167"/>
                <a:gd name="T24" fmla="*/ 0 w 272"/>
                <a:gd name="T25" fmla="*/ 2147483647 h 167"/>
                <a:gd name="T26" fmla="*/ 2147483647 w 272"/>
                <a:gd name="T27" fmla="*/ 2147483647 h 167"/>
                <a:gd name="T28" fmla="*/ 2147483647 w 272"/>
                <a:gd name="T29" fmla="*/ 2147483647 h 167"/>
                <a:gd name="T30" fmla="*/ 2147483647 w 272"/>
                <a:gd name="T31" fmla="*/ 2147483647 h 167"/>
                <a:gd name="T32" fmla="*/ 2147483647 w 272"/>
                <a:gd name="T33" fmla="*/ 2147483647 h 167"/>
                <a:gd name="T34" fmla="*/ 2147483647 w 272"/>
                <a:gd name="T35" fmla="*/ 2147483647 h 167"/>
                <a:gd name="T36" fmla="*/ 2147483647 w 272"/>
                <a:gd name="T37" fmla="*/ 2147483647 h 167"/>
                <a:gd name="T38" fmla="*/ 2147483647 w 272"/>
                <a:gd name="T39" fmla="*/ 2147483647 h 167"/>
                <a:gd name="T40" fmla="*/ 2147483647 w 272"/>
                <a:gd name="T41" fmla="*/ 2147483647 h 167"/>
                <a:gd name="T42" fmla="*/ 2147483647 w 272"/>
                <a:gd name="T43" fmla="*/ 2147483647 h 167"/>
                <a:gd name="T44" fmla="*/ 2147483647 w 272"/>
                <a:gd name="T45" fmla="*/ 2147483647 h 167"/>
                <a:gd name="T46" fmla="*/ 2147483647 w 272"/>
                <a:gd name="T47" fmla="*/ 2147483647 h 167"/>
                <a:gd name="T48" fmla="*/ 2147483647 w 272"/>
                <a:gd name="T49" fmla="*/ 2147483647 h 167"/>
                <a:gd name="T50" fmla="*/ 2147483647 w 272"/>
                <a:gd name="T51" fmla="*/ 2147483647 h 167"/>
                <a:gd name="T52" fmla="*/ 2147483647 w 272"/>
                <a:gd name="T53" fmla="*/ 2147483647 h 167"/>
                <a:gd name="T54" fmla="*/ 2147483647 w 272"/>
                <a:gd name="T55" fmla="*/ 2147483647 h 167"/>
                <a:gd name="T56" fmla="*/ 2147483647 w 272"/>
                <a:gd name="T57" fmla="*/ 2147483647 h 167"/>
                <a:gd name="T58" fmla="*/ 2147483647 w 272"/>
                <a:gd name="T59" fmla="*/ 2147483647 h 167"/>
                <a:gd name="T60" fmla="*/ 2147483647 w 272"/>
                <a:gd name="T61" fmla="*/ 2147483647 h 167"/>
                <a:gd name="T62" fmla="*/ 2147483647 w 272"/>
                <a:gd name="T63" fmla="*/ 2147483647 h 167"/>
                <a:gd name="T64" fmla="*/ 2147483647 w 272"/>
                <a:gd name="T65" fmla="*/ 2147483647 h 167"/>
                <a:gd name="T66" fmla="*/ 2147483647 w 272"/>
                <a:gd name="T67" fmla="*/ 2147483647 h 167"/>
                <a:gd name="T68" fmla="*/ 2147483647 w 272"/>
                <a:gd name="T69" fmla="*/ 2147483647 h 167"/>
                <a:gd name="T70" fmla="*/ 2147483647 w 272"/>
                <a:gd name="T71" fmla="*/ 2147483647 h 167"/>
                <a:gd name="T72" fmla="*/ 2147483647 w 272"/>
                <a:gd name="T73" fmla="*/ 2147483647 h 167"/>
                <a:gd name="T74" fmla="*/ 2147483647 w 272"/>
                <a:gd name="T75" fmla="*/ 2147483647 h 167"/>
                <a:gd name="T76" fmla="*/ 2147483647 w 272"/>
                <a:gd name="T77" fmla="*/ 2147483647 h 167"/>
                <a:gd name="T78" fmla="*/ 2147483647 w 272"/>
                <a:gd name="T79" fmla="*/ 2147483647 h 167"/>
                <a:gd name="T80" fmla="*/ 2147483647 w 272"/>
                <a:gd name="T81" fmla="*/ 2147483647 h 167"/>
                <a:gd name="T82" fmla="*/ 2147483647 w 272"/>
                <a:gd name="T83" fmla="*/ 2147483647 h 167"/>
                <a:gd name="T84" fmla="*/ 2147483647 w 272"/>
                <a:gd name="T85" fmla="*/ 2147483647 h 167"/>
                <a:gd name="T86" fmla="*/ 2147483647 w 272"/>
                <a:gd name="T87" fmla="*/ 2147483647 h 167"/>
                <a:gd name="T88" fmla="*/ 2147483647 w 272"/>
                <a:gd name="T89" fmla="*/ 2147483647 h 167"/>
                <a:gd name="T90" fmla="*/ 2147483647 w 272"/>
                <a:gd name="T91" fmla="*/ 2147483647 h 167"/>
                <a:gd name="T92" fmla="*/ 2147483647 w 272"/>
                <a:gd name="T93" fmla="*/ 2147483647 h 167"/>
                <a:gd name="T94" fmla="*/ 2147483647 w 272"/>
                <a:gd name="T95" fmla="*/ 2147483647 h 167"/>
                <a:gd name="T96" fmla="*/ 2147483647 w 272"/>
                <a:gd name="T97" fmla="*/ 2147483647 h 167"/>
                <a:gd name="T98" fmla="*/ 2147483647 w 272"/>
                <a:gd name="T99" fmla="*/ 2147483647 h 167"/>
                <a:gd name="T100" fmla="*/ 2147483647 w 272"/>
                <a:gd name="T101" fmla="*/ 2147483647 h 167"/>
                <a:gd name="T102" fmla="*/ 2147483647 w 272"/>
                <a:gd name="T103" fmla="*/ 2147483647 h 167"/>
                <a:gd name="T104" fmla="*/ 2147483647 w 272"/>
                <a:gd name="T105" fmla="*/ 2147483647 h 167"/>
                <a:gd name="T106" fmla="*/ 2147483647 w 272"/>
                <a:gd name="T107" fmla="*/ 2147483647 h 167"/>
                <a:gd name="T108" fmla="*/ 2147483647 w 272"/>
                <a:gd name="T109" fmla="*/ 2147483647 h 1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2"/>
                <a:gd name="T166" fmla="*/ 0 h 167"/>
                <a:gd name="T167" fmla="*/ 272 w 272"/>
                <a:gd name="T168" fmla="*/ 167 h 16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2" h="167">
                  <a:moveTo>
                    <a:pt x="123" y="115"/>
                  </a:moveTo>
                  <a:lnTo>
                    <a:pt x="117" y="115"/>
                  </a:lnTo>
                  <a:lnTo>
                    <a:pt x="117" y="123"/>
                  </a:lnTo>
                  <a:lnTo>
                    <a:pt x="111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91" y="145"/>
                  </a:lnTo>
                  <a:lnTo>
                    <a:pt x="85" y="153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8" y="137"/>
                  </a:lnTo>
                  <a:lnTo>
                    <a:pt x="78" y="131"/>
                  </a:lnTo>
                  <a:lnTo>
                    <a:pt x="72" y="131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23"/>
                  </a:lnTo>
                  <a:lnTo>
                    <a:pt x="52" y="123"/>
                  </a:lnTo>
                  <a:lnTo>
                    <a:pt x="46" y="123"/>
                  </a:lnTo>
                  <a:lnTo>
                    <a:pt x="39" y="123"/>
                  </a:lnTo>
                  <a:lnTo>
                    <a:pt x="39" y="115"/>
                  </a:lnTo>
                  <a:lnTo>
                    <a:pt x="33" y="115"/>
                  </a:lnTo>
                  <a:lnTo>
                    <a:pt x="27" y="109"/>
                  </a:lnTo>
                  <a:lnTo>
                    <a:pt x="27" y="101"/>
                  </a:lnTo>
                  <a:lnTo>
                    <a:pt x="27" y="95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13" y="87"/>
                  </a:lnTo>
                  <a:lnTo>
                    <a:pt x="7" y="87"/>
                  </a:lnTo>
                  <a:lnTo>
                    <a:pt x="7" y="79"/>
                  </a:lnTo>
                  <a:lnTo>
                    <a:pt x="0" y="73"/>
                  </a:lnTo>
                  <a:lnTo>
                    <a:pt x="7" y="73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7" y="51"/>
                  </a:lnTo>
                  <a:lnTo>
                    <a:pt x="7" y="43"/>
                  </a:lnTo>
                  <a:lnTo>
                    <a:pt x="7" y="36"/>
                  </a:lnTo>
                  <a:lnTo>
                    <a:pt x="13" y="43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7"/>
                  </a:lnTo>
                  <a:lnTo>
                    <a:pt x="52" y="57"/>
                  </a:lnTo>
                  <a:lnTo>
                    <a:pt x="59" y="57"/>
                  </a:lnTo>
                  <a:lnTo>
                    <a:pt x="66" y="57"/>
                  </a:lnTo>
                  <a:lnTo>
                    <a:pt x="72" y="57"/>
                  </a:lnTo>
                  <a:lnTo>
                    <a:pt x="78" y="57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1"/>
                  </a:lnTo>
                  <a:lnTo>
                    <a:pt x="91" y="43"/>
                  </a:lnTo>
                  <a:lnTo>
                    <a:pt x="98" y="43"/>
                  </a:lnTo>
                  <a:lnTo>
                    <a:pt x="98" y="36"/>
                  </a:lnTo>
                  <a:lnTo>
                    <a:pt x="98" y="29"/>
                  </a:lnTo>
                  <a:lnTo>
                    <a:pt x="104" y="29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17" y="14"/>
                  </a:lnTo>
                  <a:lnTo>
                    <a:pt x="117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137" y="7"/>
                  </a:lnTo>
                  <a:lnTo>
                    <a:pt x="143" y="7"/>
                  </a:lnTo>
                  <a:lnTo>
                    <a:pt x="150" y="7"/>
                  </a:lnTo>
                  <a:lnTo>
                    <a:pt x="157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6" y="14"/>
                  </a:lnTo>
                  <a:lnTo>
                    <a:pt x="182" y="22"/>
                  </a:lnTo>
                  <a:lnTo>
                    <a:pt x="189" y="22"/>
                  </a:lnTo>
                  <a:lnTo>
                    <a:pt x="189" y="29"/>
                  </a:lnTo>
                  <a:lnTo>
                    <a:pt x="196" y="29"/>
                  </a:lnTo>
                  <a:lnTo>
                    <a:pt x="201" y="22"/>
                  </a:lnTo>
                  <a:lnTo>
                    <a:pt x="201" y="29"/>
                  </a:lnTo>
                  <a:lnTo>
                    <a:pt x="208" y="29"/>
                  </a:lnTo>
                  <a:lnTo>
                    <a:pt x="208" y="36"/>
                  </a:lnTo>
                  <a:lnTo>
                    <a:pt x="214" y="43"/>
                  </a:lnTo>
                  <a:lnTo>
                    <a:pt x="221" y="43"/>
                  </a:lnTo>
                  <a:lnTo>
                    <a:pt x="228" y="43"/>
                  </a:lnTo>
                  <a:lnTo>
                    <a:pt x="228" y="51"/>
                  </a:lnTo>
                  <a:lnTo>
                    <a:pt x="233" y="51"/>
                  </a:lnTo>
                  <a:lnTo>
                    <a:pt x="240" y="51"/>
                  </a:lnTo>
                  <a:lnTo>
                    <a:pt x="247" y="51"/>
                  </a:lnTo>
                  <a:lnTo>
                    <a:pt x="253" y="51"/>
                  </a:lnTo>
                  <a:lnTo>
                    <a:pt x="260" y="51"/>
                  </a:lnTo>
                  <a:lnTo>
                    <a:pt x="260" y="57"/>
                  </a:lnTo>
                  <a:lnTo>
                    <a:pt x="267" y="57"/>
                  </a:lnTo>
                  <a:lnTo>
                    <a:pt x="272" y="57"/>
                  </a:lnTo>
                  <a:lnTo>
                    <a:pt x="267" y="65"/>
                  </a:lnTo>
                  <a:lnTo>
                    <a:pt x="267" y="73"/>
                  </a:lnTo>
                  <a:lnTo>
                    <a:pt x="267" y="79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60" y="101"/>
                  </a:lnTo>
                  <a:lnTo>
                    <a:pt x="253" y="109"/>
                  </a:lnTo>
                  <a:lnTo>
                    <a:pt x="253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3" y="115"/>
                  </a:lnTo>
                  <a:lnTo>
                    <a:pt x="233" y="123"/>
                  </a:lnTo>
                  <a:lnTo>
                    <a:pt x="233" y="131"/>
                  </a:lnTo>
                  <a:lnTo>
                    <a:pt x="228" y="137"/>
                  </a:lnTo>
                  <a:lnTo>
                    <a:pt x="233" y="137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33" y="153"/>
                  </a:lnTo>
                  <a:lnTo>
                    <a:pt x="228" y="153"/>
                  </a:lnTo>
                  <a:lnTo>
                    <a:pt x="221" y="153"/>
                  </a:lnTo>
                  <a:lnTo>
                    <a:pt x="221" y="159"/>
                  </a:lnTo>
                  <a:lnTo>
                    <a:pt x="214" y="159"/>
                  </a:lnTo>
                  <a:lnTo>
                    <a:pt x="208" y="159"/>
                  </a:lnTo>
                  <a:lnTo>
                    <a:pt x="201" y="153"/>
                  </a:lnTo>
                  <a:lnTo>
                    <a:pt x="196" y="153"/>
                  </a:lnTo>
                  <a:lnTo>
                    <a:pt x="196" y="159"/>
                  </a:lnTo>
                  <a:lnTo>
                    <a:pt x="189" y="159"/>
                  </a:lnTo>
                  <a:lnTo>
                    <a:pt x="189" y="167"/>
                  </a:lnTo>
                  <a:lnTo>
                    <a:pt x="182" y="167"/>
                  </a:lnTo>
                  <a:lnTo>
                    <a:pt x="176" y="167"/>
                  </a:lnTo>
                  <a:lnTo>
                    <a:pt x="176" y="159"/>
                  </a:lnTo>
                  <a:lnTo>
                    <a:pt x="169" y="159"/>
                  </a:lnTo>
                  <a:lnTo>
                    <a:pt x="162" y="159"/>
                  </a:lnTo>
                  <a:lnTo>
                    <a:pt x="157" y="153"/>
                  </a:lnTo>
                  <a:lnTo>
                    <a:pt x="150" y="153"/>
                  </a:lnTo>
                  <a:lnTo>
                    <a:pt x="143" y="153"/>
                  </a:lnTo>
                  <a:lnTo>
                    <a:pt x="143" y="145"/>
                  </a:lnTo>
                  <a:lnTo>
                    <a:pt x="143" y="137"/>
                  </a:lnTo>
                  <a:lnTo>
                    <a:pt x="137" y="137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3" y="123"/>
                  </a:lnTo>
                  <a:lnTo>
                    <a:pt x="123" y="1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0" name="Freeform 419"/>
            <p:cNvSpPr>
              <a:spLocks/>
            </p:cNvSpPr>
            <p:nvPr/>
          </p:nvSpPr>
          <p:spPr bwMode="auto">
            <a:xfrm>
              <a:off x="909638" y="4868863"/>
              <a:ext cx="374650" cy="376237"/>
            </a:xfrm>
            <a:custGeom>
              <a:avLst/>
              <a:gdLst>
                <a:gd name="T0" fmla="*/ 2147483647 w 233"/>
                <a:gd name="T1" fmla="*/ 2147483647 h 211"/>
                <a:gd name="T2" fmla="*/ 2147483647 w 233"/>
                <a:gd name="T3" fmla="*/ 2147483647 h 211"/>
                <a:gd name="T4" fmla="*/ 2147483647 w 233"/>
                <a:gd name="T5" fmla="*/ 2147483647 h 211"/>
                <a:gd name="T6" fmla="*/ 2147483647 w 233"/>
                <a:gd name="T7" fmla="*/ 2147483647 h 211"/>
                <a:gd name="T8" fmla="*/ 2147483647 w 233"/>
                <a:gd name="T9" fmla="*/ 2147483647 h 211"/>
                <a:gd name="T10" fmla="*/ 2147483647 w 233"/>
                <a:gd name="T11" fmla="*/ 2147483647 h 211"/>
                <a:gd name="T12" fmla="*/ 2147483647 w 233"/>
                <a:gd name="T13" fmla="*/ 2147483647 h 211"/>
                <a:gd name="T14" fmla="*/ 2147483647 w 233"/>
                <a:gd name="T15" fmla="*/ 2147483647 h 211"/>
                <a:gd name="T16" fmla="*/ 2147483647 w 233"/>
                <a:gd name="T17" fmla="*/ 2147483647 h 211"/>
                <a:gd name="T18" fmla="*/ 2147483647 w 233"/>
                <a:gd name="T19" fmla="*/ 2147483647 h 211"/>
                <a:gd name="T20" fmla="*/ 2147483647 w 233"/>
                <a:gd name="T21" fmla="*/ 2147483647 h 211"/>
                <a:gd name="T22" fmla="*/ 2147483647 w 233"/>
                <a:gd name="T23" fmla="*/ 2147483647 h 211"/>
                <a:gd name="T24" fmla="*/ 2147483647 w 233"/>
                <a:gd name="T25" fmla="*/ 2147483647 h 211"/>
                <a:gd name="T26" fmla="*/ 2147483647 w 233"/>
                <a:gd name="T27" fmla="*/ 2147483647 h 211"/>
                <a:gd name="T28" fmla="*/ 2147483647 w 233"/>
                <a:gd name="T29" fmla="*/ 2147483647 h 211"/>
                <a:gd name="T30" fmla="*/ 2147483647 w 233"/>
                <a:gd name="T31" fmla="*/ 2147483647 h 211"/>
                <a:gd name="T32" fmla="*/ 2147483647 w 233"/>
                <a:gd name="T33" fmla="*/ 2147483647 h 211"/>
                <a:gd name="T34" fmla="*/ 2147483647 w 233"/>
                <a:gd name="T35" fmla="*/ 2147483647 h 211"/>
                <a:gd name="T36" fmla="*/ 2147483647 w 233"/>
                <a:gd name="T37" fmla="*/ 2147483647 h 211"/>
                <a:gd name="T38" fmla="*/ 2147483647 w 233"/>
                <a:gd name="T39" fmla="*/ 2147483647 h 211"/>
                <a:gd name="T40" fmla="*/ 2147483647 w 233"/>
                <a:gd name="T41" fmla="*/ 2147483647 h 211"/>
                <a:gd name="T42" fmla="*/ 2147483647 w 233"/>
                <a:gd name="T43" fmla="*/ 2147483647 h 211"/>
                <a:gd name="T44" fmla="*/ 2147483647 w 233"/>
                <a:gd name="T45" fmla="*/ 2147483647 h 211"/>
                <a:gd name="T46" fmla="*/ 2147483647 w 233"/>
                <a:gd name="T47" fmla="*/ 2147483647 h 211"/>
                <a:gd name="T48" fmla="*/ 2147483647 w 233"/>
                <a:gd name="T49" fmla="*/ 2147483647 h 211"/>
                <a:gd name="T50" fmla="*/ 2147483647 w 233"/>
                <a:gd name="T51" fmla="*/ 2147483647 h 211"/>
                <a:gd name="T52" fmla="*/ 2147483647 w 233"/>
                <a:gd name="T53" fmla="*/ 2147483647 h 211"/>
                <a:gd name="T54" fmla="*/ 2147483647 w 233"/>
                <a:gd name="T55" fmla="*/ 2147483647 h 211"/>
                <a:gd name="T56" fmla="*/ 2147483647 w 233"/>
                <a:gd name="T57" fmla="*/ 2147483647 h 211"/>
                <a:gd name="T58" fmla="*/ 2147483647 w 233"/>
                <a:gd name="T59" fmla="*/ 2147483647 h 211"/>
                <a:gd name="T60" fmla="*/ 2147483647 w 233"/>
                <a:gd name="T61" fmla="*/ 2147483647 h 211"/>
                <a:gd name="T62" fmla="*/ 2147483647 w 233"/>
                <a:gd name="T63" fmla="*/ 2147483647 h 211"/>
                <a:gd name="T64" fmla="*/ 2147483647 w 233"/>
                <a:gd name="T65" fmla="*/ 2147483647 h 211"/>
                <a:gd name="T66" fmla="*/ 2147483647 w 233"/>
                <a:gd name="T67" fmla="*/ 2147483647 h 211"/>
                <a:gd name="T68" fmla="*/ 2147483647 w 233"/>
                <a:gd name="T69" fmla="*/ 2147483647 h 211"/>
                <a:gd name="T70" fmla="*/ 2147483647 w 233"/>
                <a:gd name="T71" fmla="*/ 2147483647 h 211"/>
                <a:gd name="T72" fmla="*/ 2147483647 w 233"/>
                <a:gd name="T73" fmla="*/ 2147483647 h 211"/>
                <a:gd name="T74" fmla="*/ 2147483647 w 233"/>
                <a:gd name="T75" fmla="*/ 2147483647 h 211"/>
                <a:gd name="T76" fmla="*/ 2147483647 w 233"/>
                <a:gd name="T77" fmla="*/ 2147483647 h 211"/>
                <a:gd name="T78" fmla="*/ 2147483647 w 233"/>
                <a:gd name="T79" fmla="*/ 2147483647 h 211"/>
                <a:gd name="T80" fmla="*/ 2147483647 w 233"/>
                <a:gd name="T81" fmla="*/ 2147483647 h 211"/>
                <a:gd name="T82" fmla="*/ 2147483647 w 233"/>
                <a:gd name="T83" fmla="*/ 2147483647 h 211"/>
                <a:gd name="T84" fmla="*/ 2147483647 w 233"/>
                <a:gd name="T85" fmla="*/ 2147483647 h 211"/>
                <a:gd name="T86" fmla="*/ 2147483647 w 233"/>
                <a:gd name="T87" fmla="*/ 2147483647 h 211"/>
                <a:gd name="T88" fmla="*/ 2147483647 w 233"/>
                <a:gd name="T89" fmla="*/ 2147483647 h 211"/>
                <a:gd name="T90" fmla="*/ 2147483647 w 233"/>
                <a:gd name="T91" fmla="*/ 0 h 2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3"/>
                <a:gd name="T139" fmla="*/ 0 h 211"/>
                <a:gd name="T140" fmla="*/ 233 w 233"/>
                <a:gd name="T141" fmla="*/ 211 h 21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3" h="211">
                  <a:moveTo>
                    <a:pt x="64" y="0"/>
                  </a:moveTo>
                  <a:lnTo>
                    <a:pt x="71" y="6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7" y="42"/>
                  </a:lnTo>
                  <a:lnTo>
                    <a:pt x="103" y="42"/>
                  </a:lnTo>
                  <a:lnTo>
                    <a:pt x="103" y="50"/>
                  </a:lnTo>
                  <a:lnTo>
                    <a:pt x="110" y="50"/>
                  </a:lnTo>
                  <a:lnTo>
                    <a:pt x="116" y="50"/>
                  </a:lnTo>
                  <a:lnTo>
                    <a:pt x="123" y="50"/>
                  </a:lnTo>
                  <a:lnTo>
                    <a:pt x="123" y="58"/>
                  </a:lnTo>
                  <a:lnTo>
                    <a:pt x="130" y="58"/>
                  </a:lnTo>
                  <a:lnTo>
                    <a:pt x="136" y="58"/>
                  </a:lnTo>
                  <a:lnTo>
                    <a:pt x="142" y="58"/>
                  </a:lnTo>
                  <a:lnTo>
                    <a:pt x="142" y="64"/>
                  </a:lnTo>
                  <a:lnTo>
                    <a:pt x="142" y="72"/>
                  </a:lnTo>
                  <a:lnTo>
                    <a:pt x="149" y="72"/>
                  </a:lnTo>
                  <a:lnTo>
                    <a:pt x="149" y="80"/>
                  </a:lnTo>
                  <a:lnTo>
                    <a:pt x="155" y="72"/>
                  </a:lnTo>
                  <a:lnTo>
                    <a:pt x="155" y="64"/>
                  </a:lnTo>
                  <a:lnTo>
                    <a:pt x="162" y="64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1" y="50"/>
                  </a:lnTo>
                  <a:lnTo>
                    <a:pt x="181" y="42"/>
                  </a:lnTo>
                  <a:lnTo>
                    <a:pt x="187" y="42"/>
                  </a:lnTo>
                  <a:lnTo>
                    <a:pt x="187" y="50"/>
                  </a:lnTo>
                  <a:lnTo>
                    <a:pt x="194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207" y="64"/>
                  </a:lnTo>
                  <a:lnTo>
                    <a:pt x="201" y="72"/>
                  </a:lnTo>
                  <a:lnTo>
                    <a:pt x="194" y="72"/>
                  </a:lnTo>
                  <a:lnTo>
                    <a:pt x="194" y="80"/>
                  </a:lnTo>
                  <a:lnTo>
                    <a:pt x="187" y="80"/>
                  </a:lnTo>
                  <a:lnTo>
                    <a:pt x="181" y="86"/>
                  </a:lnTo>
                  <a:lnTo>
                    <a:pt x="181" y="94"/>
                  </a:lnTo>
                  <a:lnTo>
                    <a:pt x="181" y="101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7" y="116"/>
                  </a:lnTo>
                  <a:lnTo>
                    <a:pt x="187" y="123"/>
                  </a:lnTo>
                  <a:lnTo>
                    <a:pt x="181" y="123"/>
                  </a:lnTo>
                  <a:lnTo>
                    <a:pt x="181" y="130"/>
                  </a:lnTo>
                  <a:lnTo>
                    <a:pt x="181" y="137"/>
                  </a:lnTo>
                  <a:lnTo>
                    <a:pt x="181" y="145"/>
                  </a:lnTo>
                  <a:lnTo>
                    <a:pt x="187" y="152"/>
                  </a:lnTo>
                  <a:lnTo>
                    <a:pt x="187" y="145"/>
                  </a:lnTo>
                  <a:lnTo>
                    <a:pt x="194" y="145"/>
                  </a:lnTo>
                  <a:lnTo>
                    <a:pt x="201" y="145"/>
                  </a:lnTo>
                  <a:lnTo>
                    <a:pt x="207" y="145"/>
                  </a:lnTo>
                  <a:lnTo>
                    <a:pt x="207" y="152"/>
                  </a:lnTo>
                  <a:lnTo>
                    <a:pt x="214" y="159"/>
                  </a:lnTo>
                  <a:lnTo>
                    <a:pt x="221" y="159"/>
                  </a:lnTo>
                  <a:lnTo>
                    <a:pt x="221" y="167"/>
                  </a:lnTo>
                  <a:lnTo>
                    <a:pt x="226" y="167"/>
                  </a:lnTo>
                  <a:lnTo>
                    <a:pt x="233" y="173"/>
                  </a:lnTo>
                  <a:lnTo>
                    <a:pt x="226" y="173"/>
                  </a:lnTo>
                  <a:lnTo>
                    <a:pt x="226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14" y="189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07" y="203"/>
                  </a:lnTo>
                  <a:lnTo>
                    <a:pt x="201" y="203"/>
                  </a:lnTo>
                  <a:lnTo>
                    <a:pt x="194" y="211"/>
                  </a:lnTo>
                  <a:lnTo>
                    <a:pt x="187" y="203"/>
                  </a:lnTo>
                  <a:lnTo>
                    <a:pt x="187" y="211"/>
                  </a:lnTo>
                  <a:lnTo>
                    <a:pt x="181" y="203"/>
                  </a:lnTo>
                  <a:lnTo>
                    <a:pt x="175" y="203"/>
                  </a:lnTo>
                  <a:lnTo>
                    <a:pt x="168" y="203"/>
                  </a:lnTo>
                  <a:lnTo>
                    <a:pt x="162" y="203"/>
                  </a:lnTo>
                  <a:lnTo>
                    <a:pt x="155" y="203"/>
                  </a:lnTo>
                  <a:lnTo>
                    <a:pt x="155" y="211"/>
                  </a:lnTo>
                  <a:lnTo>
                    <a:pt x="149" y="211"/>
                  </a:lnTo>
                  <a:lnTo>
                    <a:pt x="149" y="203"/>
                  </a:lnTo>
                  <a:lnTo>
                    <a:pt x="149" y="195"/>
                  </a:lnTo>
                  <a:lnTo>
                    <a:pt x="142" y="195"/>
                  </a:lnTo>
                  <a:lnTo>
                    <a:pt x="142" y="189"/>
                  </a:lnTo>
                  <a:lnTo>
                    <a:pt x="136" y="189"/>
                  </a:lnTo>
                  <a:lnTo>
                    <a:pt x="136" y="181"/>
                  </a:lnTo>
                  <a:lnTo>
                    <a:pt x="130" y="173"/>
                  </a:lnTo>
                  <a:lnTo>
                    <a:pt x="123" y="167"/>
                  </a:lnTo>
                  <a:lnTo>
                    <a:pt x="123" y="159"/>
                  </a:lnTo>
                  <a:lnTo>
                    <a:pt x="116" y="159"/>
                  </a:lnTo>
                  <a:lnTo>
                    <a:pt x="110" y="152"/>
                  </a:lnTo>
                  <a:lnTo>
                    <a:pt x="103" y="152"/>
                  </a:lnTo>
                  <a:lnTo>
                    <a:pt x="103" y="145"/>
                  </a:lnTo>
                  <a:lnTo>
                    <a:pt x="97" y="145"/>
                  </a:lnTo>
                  <a:lnTo>
                    <a:pt x="91" y="145"/>
                  </a:lnTo>
                  <a:lnTo>
                    <a:pt x="91" y="137"/>
                  </a:lnTo>
                  <a:lnTo>
                    <a:pt x="84" y="137"/>
                  </a:lnTo>
                  <a:lnTo>
                    <a:pt x="77" y="130"/>
                  </a:lnTo>
                  <a:lnTo>
                    <a:pt x="71" y="130"/>
                  </a:lnTo>
                  <a:lnTo>
                    <a:pt x="64" y="130"/>
                  </a:lnTo>
                  <a:lnTo>
                    <a:pt x="58" y="130"/>
                  </a:lnTo>
                  <a:lnTo>
                    <a:pt x="58" y="137"/>
                  </a:lnTo>
                  <a:lnTo>
                    <a:pt x="52" y="137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8" y="116"/>
                  </a:lnTo>
                  <a:lnTo>
                    <a:pt x="52" y="108"/>
                  </a:lnTo>
                  <a:lnTo>
                    <a:pt x="52" y="101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86"/>
                  </a:lnTo>
                  <a:lnTo>
                    <a:pt x="38" y="86"/>
                  </a:lnTo>
                  <a:lnTo>
                    <a:pt x="32" y="86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6" y="42"/>
                  </a:lnTo>
                  <a:lnTo>
                    <a:pt x="13" y="50"/>
                  </a:lnTo>
                  <a:lnTo>
                    <a:pt x="20" y="50"/>
                  </a:lnTo>
                  <a:lnTo>
                    <a:pt x="25" y="50"/>
                  </a:lnTo>
                  <a:lnTo>
                    <a:pt x="25" y="42"/>
                  </a:lnTo>
                  <a:lnTo>
                    <a:pt x="32" y="42"/>
                  </a:lnTo>
                  <a:lnTo>
                    <a:pt x="38" y="36"/>
                  </a:lnTo>
                  <a:lnTo>
                    <a:pt x="45" y="36"/>
                  </a:lnTo>
                  <a:lnTo>
                    <a:pt x="45" y="28"/>
                  </a:lnTo>
                  <a:lnTo>
                    <a:pt x="52" y="22"/>
                  </a:lnTo>
                  <a:lnTo>
                    <a:pt x="58" y="14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1" name="Freeform 420"/>
            <p:cNvSpPr>
              <a:spLocks/>
            </p:cNvSpPr>
            <p:nvPr/>
          </p:nvSpPr>
          <p:spPr bwMode="auto">
            <a:xfrm>
              <a:off x="909638" y="4868863"/>
              <a:ext cx="374650" cy="376237"/>
            </a:xfrm>
            <a:custGeom>
              <a:avLst/>
              <a:gdLst>
                <a:gd name="T0" fmla="*/ 2147483647 w 233"/>
                <a:gd name="T1" fmla="*/ 2147483647 h 211"/>
                <a:gd name="T2" fmla="*/ 2147483647 w 233"/>
                <a:gd name="T3" fmla="*/ 2147483647 h 211"/>
                <a:gd name="T4" fmla="*/ 2147483647 w 233"/>
                <a:gd name="T5" fmla="*/ 2147483647 h 211"/>
                <a:gd name="T6" fmla="*/ 2147483647 w 233"/>
                <a:gd name="T7" fmla="*/ 2147483647 h 211"/>
                <a:gd name="T8" fmla="*/ 2147483647 w 233"/>
                <a:gd name="T9" fmla="*/ 2147483647 h 211"/>
                <a:gd name="T10" fmla="*/ 2147483647 w 233"/>
                <a:gd name="T11" fmla="*/ 2147483647 h 211"/>
                <a:gd name="T12" fmla="*/ 2147483647 w 233"/>
                <a:gd name="T13" fmla="*/ 2147483647 h 211"/>
                <a:gd name="T14" fmla="*/ 2147483647 w 233"/>
                <a:gd name="T15" fmla="*/ 2147483647 h 211"/>
                <a:gd name="T16" fmla="*/ 2147483647 w 233"/>
                <a:gd name="T17" fmla="*/ 2147483647 h 211"/>
                <a:gd name="T18" fmla="*/ 2147483647 w 233"/>
                <a:gd name="T19" fmla="*/ 2147483647 h 211"/>
                <a:gd name="T20" fmla="*/ 2147483647 w 233"/>
                <a:gd name="T21" fmla="*/ 2147483647 h 211"/>
                <a:gd name="T22" fmla="*/ 2147483647 w 233"/>
                <a:gd name="T23" fmla="*/ 2147483647 h 211"/>
                <a:gd name="T24" fmla="*/ 2147483647 w 233"/>
                <a:gd name="T25" fmla="*/ 2147483647 h 211"/>
                <a:gd name="T26" fmla="*/ 2147483647 w 233"/>
                <a:gd name="T27" fmla="*/ 2147483647 h 211"/>
                <a:gd name="T28" fmla="*/ 2147483647 w 233"/>
                <a:gd name="T29" fmla="*/ 2147483647 h 211"/>
                <a:gd name="T30" fmla="*/ 2147483647 w 233"/>
                <a:gd name="T31" fmla="*/ 2147483647 h 211"/>
                <a:gd name="T32" fmla="*/ 2147483647 w 233"/>
                <a:gd name="T33" fmla="*/ 2147483647 h 211"/>
                <a:gd name="T34" fmla="*/ 2147483647 w 233"/>
                <a:gd name="T35" fmla="*/ 2147483647 h 211"/>
                <a:gd name="T36" fmla="*/ 2147483647 w 233"/>
                <a:gd name="T37" fmla="*/ 2147483647 h 211"/>
                <a:gd name="T38" fmla="*/ 2147483647 w 233"/>
                <a:gd name="T39" fmla="*/ 2147483647 h 211"/>
                <a:gd name="T40" fmla="*/ 2147483647 w 233"/>
                <a:gd name="T41" fmla="*/ 2147483647 h 211"/>
                <a:gd name="T42" fmla="*/ 2147483647 w 233"/>
                <a:gd name="T43" fmla="*/ 2147483647 h 211"/>
                <a:gd name="T44" fmla="*/ 2147483647 w 233"/>
                <a:gd name="T45" fmla="*/ 2147483647 h 211"/>
                <a:gd name="T46" fmla="*/ 2147483647 w 233"/>
                <a:gd name="T47" fmla="*/ 2147483647 h 211"/>
                <a:gd name="T48" fmla="*/ 2147483647 w 233"/>
                <a:gd name="T49" fmla="*/ 2147483647 h 211"/>
                <a:gd name="T50" fmla="*/ 2147483647 w 233"/>
                <a:gd name="T51" fmla="*/ 2147483647 h 211"/>
                <a:gd name="T52" fmla="*/ 2147483647 w 233"/>
                <a:gd name="T53" fmla="*/ 2147483647 h 211"/>
                <a:gd name="T54" fmla="*/ 2147483647 w 233"/>
                <a:gd name="T55" fmla="*/ 2147483647 h 211"/>
                <a:gd name="T56" fmla="*/ 2147483647 w 233"/>
                <a:gd name="T57" fmla="*/ 2147483647 h 211"/>
                <a:gd name="T58" fmla="*/ 2147483647 w 233"/>
                <a:gd name="T59" fmla="*/ 2147483647 h 211"/>
                <a:gd name="T60" fmla="*/ 2147483647 w 233"/>
                <a:gd name="T61" fmla="*/ 2147483647 h 211"/>
                <a:gd name="T62" fmla="*/ 2147483647 w 233"/>
                <a:gd name="T63" fmla="*/ 2147483647 h 211"/>
                <a:gd name="T64" fmla="*/ 2147483647 w 233"/>
                <a:gd name="T65" fmla="*/ 2147483647 h 211"/>
                <a:gd name="T66" fmla="*/ 2147483647 w 233"/>
                <a:gd name="T67" fmla="*/ 2147483647 h 211"/>
                <a:gd name="T68" fmla="*/ 2147483647 w 233"/>
                <a:gd name="T69" fmla="*/ 2147483647 h 211"/>
                <a:gd name="T70" fmla="*/ 2147483647 w 233"/>
                <a:gd name="T71" fmla="*/ 2147483647 h 211"/>
                <a:gd name="T72" fmla="*/ 2147483647 w 233"/>
                <a:gd name="T73" fmla="*/ 2147483647 h 211"/>
                <a:gd name="T74" fmla="*/ 2147483647 w 233"/>
                <a:gd name="T75" fmla="*/ 2147483647 h 211"/>
                <a:gd name="T76" fmla="*/ 2147483647 w 233"/>
                <a:gd name="T77" fmla="*/ 2147483647 h 211"/>
                <a:gd name="T78" fmla="*/ 2147483647 w 233"/>
                <a:gd name="T79" fmla="*/ 2147483647 h 211"/>
                <a:gd name="T80" fmla="*/ 2147483647 w 233"/>
                <a:gd name="T81" fmla="*/ 2147483647 h 211"/>
                <a:gd name="T82" fmla="*/ 2147483647 w 233"/>
                <a:gd name="T83" fmla="*/ 2147483647 h 211"/>
                <a:gd name="T84" fmla="*/ 2147483647 w 233"/>
                <a:gd name="T85" fmla="*/ 2147483647 h 211"/>
                <a:gd name="T86" fmla="*/ 2147483647 w 233"/>
                <a:gd name="T87" fmla="*/ 2147483647 h 211"/>
                <a:gd name="T88" fmla="*/ 2147483647 w 233"/>
                <a:gd name="T89" fmla="*/ 2147483647 h 211"/>
                <a:gd name="T90" fmla="*/ 2147483647 w 233"/>
                <a:gd name="T91" fmla="*/ 2147483647 h 211"/>
                <a:gd name="T92" fmla="*/ 2147483647 w 233"/>
                <a:gd name="T93" fmla="*/ 2147483647 h 211"/>
                <a:gd name="T94" fmla="*/ 2147483647 w 233"/>
                <a:gd name="T95" fmla="*/ 2147483647 h 211"/>
                <a:gd name="T96" fmla="*/ 0 w 233"/>
                <a:gd name="T97" fmla="*/ 2147483647 h 211"/>
                <a:gd name="T98" fmla="*/ 2147483647 w 233"/>
                <a:gd name="T99" fmla="*/ 2147483647 h 211"/>
                <a:gd name="T100" fmla="*/ 2147483647 w 233"/>
                <a:gd name="T101" fmla="*/ 2147483647 h 211"/>
                <a:gd name="T102" fmla="*/ 2147483647 w 233"/>
                <a:gd name="T103" fmla="*/ 2147483647 h 211"/>
                <a:gd name="T104" fmla="*/ 2147483647 w 233"/>
                <a:gd name="T105" fmla="*/ 2147483647 h 211"/>
                <a:gd name="T106" fmla="*/ 2147483647 w 233"/>
                <a:gd name="T107" fmla="*/ 2147483647 h 211"/>
                <a:gd name="T108" fmla="*/ 2147483647 w 233"/>
                <a:gd name="T109" fmla="*/ 2147483647 h 21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3"/>
                <a:gd name="T166" fmla="*/ 0 h 211"/>
                <a:gd name="T167" fmla="*/ 233 w 233"/>
                <a:gd name="T168" fmla="*/ 211 h 21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3" h="211">
                  <a:moveTo>
                    <a:pt x="64" y="0"/>
                  </a:moveTo>
                  <a:lnTo>
                    <a:pt x="71" y="6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7" y="42"/>
                  </a:lnTo>
                  <a:lnTo>
                    <a:pt x="103" y="42"/>
                  </a:lnTo>
                  <a:lnTo>
                    <a:pt x="103" y="50"/>
                  </a:lnTo>
                  <a:lnTo>
                    <a:pt x="110" y="50"/>
                  </a:lnTo>
                  <a:lnTo>
                    <a:pt x="116" y="50"/>
                  </a:lnTo>
                  <a:lnTo>
                    <a:pt x="123" y="50"/>
                  </a:lnTo>
                  <a:lnTo>
                    <a:pt x="123" y="58"/>
                  </a:lnTo>
                  <a:lnTo>
                    <a:pt x="130" y="58"/>
                  </a:lnTo>
                  <a:lnTo>
                    <a:pt x="136" y="58"/>
                  </a:lnTo>
                  <a:lnTo>
                    <a:pt x="142" y="58"/>
                  </a:lnTo>
                  <a:lnTo>
                    <a:pt x="142" y="64"/>
                  </a:lnTo>
                  <a:lnTo>
                    <a:pt x="142" y="72"/>
                  </a:lnTo>
                  <a:lnTo>
                    <a:pt x="149" y="72"/>
                  </a:lnTo>
                  <a:lnTo>
                    <a:pt x="149" y="80"/>
                  </a:lnTo>
                  <a:lnTo>
                    <a:pt x="155" y="72"/>
                  </a:lnTo>
                  <a:lnTo>
                    <a:pt x="155" y="64"/>
                  </a:lnTo>
                  <a:lnTo>
                    <a:pt x="162" y="64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1" y="50"/>
                  </a:lnTo>
                  <a:lnTo>
                    <a:pt x="181" y="42"/>
                  </a:lnTo>
                  <a:lnTo>
                    <a:pt x="187" y="42"/>
                  </a:lnTo>
                  <a:lnTo>
                    <a:pt x="187" y="50"/>
                  </a:lnTo>
                  <a:lnTo>
                    <a:pt x="194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207" y="64"/>
                  </a:lnTo>
                  <a:lnTo>
                    <a:pt x="201" y="72"/>
                  </a:lnTo>
                  <a:lnTo>
                    <a:pt x="194" y="72"/>
                  </a:lnTo>
                  <a:lnTo>
                    <a:pt x="194" y="80"/>
                  </a:lnTo>
                  <a:lnTo>
                    <a:pt x="187" y="80"/>
                  </a:lnTo>
                  <a:lnTo>
                    <a:pt x="181" y="86"/>
                  </a:lnTo>
                  <a:lnTo>
                    <a:pt x="181" y="94"/>
                  </a:lnTo>
                  <a:lnTo>
                    <a:pt x="181" y="101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7" y="116"/>
                  </a:lnTo>
                  <a:lnTo>
                    <a:pt x="187" y="123"/>
                  </a:lnTo>
                  <a:lnTo>
                    <a:pt x="181" y="123"/>
                  </a:lnTo>
                  <a:lnTo>
                    <a:pt x="181" y="130"/>
                  </a:lnTo>
                  <a:lnTo>
                    <a:pt x="181" y="137"/>
                  </a:lnTo>
                  <a:lnTo>
                    <a:pt x="181" y="145"/>
                  </a:lnTo>
                  <a:lnTo>
                    <a:pt x="187" y="152"/>
                  </a:lnTo>
                  <a:lnTo>
                    <a:pt x="187" y="145"/>
                  </a:lnTo>
                  <a:lnTo>
                    <a:pt x="194" y="145"/>
                  </a:lnTo>
                  <a:lnTo>
                    <a:pt x="201" y="145"/>
                  </a:lnTo>
                  <a:lnTo>
                    <a:pt x="207" y="145"/>
                  </a:lnTo>
                  <a:lnTo>
                    <a:pt x="207" y="152"/>
                  </a:lnTo>
                  <a:lnTo>
                    <a:pt x="214" y="159"/>
                  </a:lnTo>
                  <a:lnTo>
                    <a:pt x="221" y="159"/>
                  </a:lnTo>
                  <a:lnTo>
                    <a:pt x="221" y="167"/>
                  </a:lnTo>
                  <a:lnTo>
                    <a:pt x="226" y="167"/>
                  </a:lnTo>
                  <a:lnTo>
                    <a:pt x="233" y="173"/>
                  </a:lnTo>
                  <a:lnTo>
                    <a:pt x="226" y="173"/>
                  </a:lnTo>
                  <a:lnTo>
                    <a:pt x="226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14" y="189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07" y="203"/>
                  </a:lnTo>
                  <a:lnTo>
                    <a:pt x="201" y="203"/>
                  </a:lnTo>
                  <a:lnTo>
                    <a:pt x="194" y="211"/>
                  </a:lnTo>
                  <a:lnTo>
                    <a:pt x="187" y="203"/>
                  </a:lnTo>
                  <a:lnTo>
                    <a:pt x="187" y="211"/>
                  </a:lnTo>
                  <a:lnTo>
                    <a:pt x="181" y="203"/>
                  </a:lnTo>
                  <a:lnTo>
                    <a:pt x="175" y="203"/>
                  </a:lnTo>
                  <a:lnTo>
                    <a:pt x="168" y="203"/>
                  </a:lnTo>
                  <a:lnTo>
                    <a:pt x="162" y="203"/>
                  </a:lnTo>
                  <a:lnTo>
                    <a:pt x="155" y="203"/>
                  </a:lnTo>
                  <a:lnTo>
                    <a:pt x="155" y="211"/>
                  </a:lnTo>
                  <a:lnTo>
                    <a:pt x="149" y="211"/>
                  </a:lnTo>
                  <a:lnTo>
                    <a:pt x="149" y="203"/>
                  </a:lnTo>
                  <a:lnTo>
                    <a:pt x="149" y="195"/>
                  </a:lnTo>
                  <a:lnTo>
                    <a:pt x="142" y="195"/>
                  </a:lnTo>
                  <a:lnTo>
                    <a:pt x="142" y="189"/>
                  </a:lnTo>
                  <a:lnTo>
                    <a:pt x="136" y="189"/>
                  </a:lnTo>
                  <a:lnTo>
                    <a:pt x="136" y="181"/>
                  </a:lnTo>
                  <a:lnTo>
                    <a:pt x="130" y="173"/>
                  </a:lnTo>
                  <a:lnTo>
                    <a:pt x="123" y="167"/>
                  </a:lnTo>
                  <a:lnTo>
                    <a:pt x="123" y="159"/>
                  </a:lnTo>
                  <a:lnTo>
                    <a:pt x="116" y="159"/>
                  </a:lnTo>
                  <a:lnTo>
                    <a:pt x="110" y="152"/>
                  </a:lnTo>
                  <a:lnTo>
                    <a:pt x="103" y="152"/>
                  </a:lnTo>
                  <a:lnTo>
                    <a:pt x="103" y="145"/>
                  </a:lnTo>
                  <a:lnTo>
                    <a:pt x="97" y="145"/>
                  </a:lnTo>
                  <a:lnTo>
                    <a:pt x="91" y="145"/>
                  </a:lnTo>
                  <a:lnTo>
                    <a:pt x="91" y="137"/>
                  </a:lnTo>
                  <a:lnTo>
                    <a:pt x="84" y="137"/>
                  </a:lnTo>
                  <a:lnTo>
                    <a:pt x="77" y="130"/>
                  </a:lnTo>
                  <a:lnTo>
                    <a:pt x="71" y="130"/>
                  </a:lnTo>
                  <a:lnTo>
                    <a:pt x="64" y="130"/>
                  </a:lnTo>
                  <a:lnTo>
                    <a:pt x="58" y="130"/>
                  </a:lnTo>
                  <a:lnTo>
                    <a:pt x="58" y="137"/>
                  </a:lnTo>
                  <a:lnTo>
                    <a:pt x="52" y="137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8" y="116"/>
                  </a:lnTo>
                  <a:lnTo>
                    <a:pt x="52" y="108"/>
                  </a:lnTo>
                  <a:lnTo>
                    <a:pt x="52" y="101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86"/>
                  </a:lnTo>
                  <a:lnTo>
                    <a:pt x="38" y="86"/>
                  </a:lnTo>
                  <a:lnTo>
                    <a:pt x="32" y="86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6" y="42"/>
                  </a:lnTo>
                  <a:lnTo>
                    <a:pt x="13" y="50"/>
                  </a:lnTo>
                  <a:lnTo>
                    <a:pt x="20" y="50"/>
                  </a:lnTo>
                  <a:lnTo>
                    <a:pt x="25" y="50"/>
                  </a:lnTo>
                  <a:lnTo>
                    <a:pt x="25" y="42"/>
                  </a:lnTo>
                  <a:lnTo>
                    <a:pt x="32" y="42"/>
                  </a:lnTo>
                  <a:lnTo>
                    <a:pt x="38" y="36"/>
                  </a:lnTo>
                  <a:lnTo>
                    <a:pt x="45" y="36"/>
                  </a:lnTo>
                  <a:lnTo>
                    <a:pt x="45" y="28"/>
                  </a:lnTo>
                  <a:lnTo>
                    <a:pt x="52" y="22"/>
                  </a:lnTo>
                  <a:lnTo>
                    <a:pt x="58" y="14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2" name="Freeform 421"/>
            <p:cNvSpPr>
              <a:spLocks/>
            </p:cNvSpPr>
            <p:nvPr/>
          </p:nvSpPr>
          <p:spPr bwMode="auto">
            <a:xfrm>
              <a:off x="1379538" y="4841875"/>
              <a:ext cx="404812" cy="233363"/>
            </a:xfrm>
            <a:custGeom>
              <a:avLst/>
              <a:gdLst>
                <a:gd name="T0" fmla="*/ 2147483647 w 252"/>
                <a:gd name="T1" fmla="*/ 2147483647 h 132"/>
                <a:gd name="T2" fmla="*/ 2147483647 w 252"/>
                <a:gd name="T3" fmla="*/ 2147483647 h 132"/>
                <a:gd name="T4" fmla="*/ 2147483647 w 252"/>
                <a:gd name="T5" fmla="*/ 2147483647 h 132"/>
                <a:gd name="T6" fmla="*/ 2147483647 w 252"/>
                <a:gd name="T7" fmla="*/ 2147483647 h 132"/>
                <a:gd name="T8" fmla="*/ 2147483647 w 252"/>
                <a:gd name="T9" fmla="*/ 2147483647 h 132"/>
                <a:gd name="T10" fmla="*/ 2147483647 w 252"/>
                <a:gd name="T11" fmla="*/ 2147483647 h 132"/>
                <a:gd name="T12" fmla="*/ 2147483647 w 252"/>
                <a:gd name="T13" fmla="*/ 2147483647 h 132"/>
                <a:gd name="T14" fmla="*/ 2147483647 w 252"/>
                <a:gd name="T15" fmla="*/ 2147483647 h 132"/>
                <a:gd name="T16" fmla="*/ 2147483647 w 252"/>
                <a:gd name="T17" fmla="*/ 2147483647 h 132"/>
                <a:gd name="T18" fmla="*/ 2147483647 w 252"/>
                <a:gd name="T19" fmla="*/ 2147483647 h 132"/>
                <a:gd name="T20" fmla="*/ 2147483647 w 252"/>
                <a:gd name="T21" fmla="*/ 2147483647 h 132"/>
                <a:gd name="T22" fmla="*/ 2147483647 w 252"/>
                <a:gd name="T23" fmla="*/ 2147483647 h 132"/>
                <a:gd name="T24" fmla="*/ 2147483647 w 252"/>
                <a:gd name="T25" fmla="*/ 2147483647 h 132"/>
                <a:gd name="T26" fmla="*/ 2147483647 w 252"/>
                <a:gd name="T27" fmla="*/ 2147483647 h 132"/>
                <a:gd name="T28" fmla="*/ 2147483647 w 252"/>
                <a:gd name="T29" fmla="*/ 2147483647 h 132"/>
                <a:gd name="T30" fmla="*/ 2147483647 w 252"/>
                <a:gd name="T31" fmla="*/ 2147483647 h 132"/>
                <a:gd name="T32" fmla="*/ 2147483647 w 252"/>
                <a:gd name="T33" fmla="*/ 2147483647 h 132"/>
                <a:gd name="T34" fmla="*/ 2147483647 w 252"/>
                <a:gd name="T35" fmla="*/ 2147483647 h 132"/>
                <a:gd name="T36" fmla="*/ 2147483647 w 252"/>
                <a:gd name="T37" fmla="*/ 2147483647 h 132"/>
                <a:gd name="T38" fmla="*/ 2147483647 w 252"/>
                <a:gd name="T39" fmla="*/ 2147483647 h 132"/>
                <a:gd name="T40" fmla="*/ 2147483647 w 252"/>
                <a:gd name="T41" fmla="*/ 2147483647 h 132"/>
                <a:gd name="T42" fmla="*/ 2147483647 w 252"/>
                <a:gd name="T43" fmla="*/ 2147483647 h 132"/>
                <a:gd name="T44" fmla="*/ 2147483647 w 252"/>
                <a:gd name="T45" fmla="*/ 2147483647 h 132"/>
                <a:gd name="T46" fmla="*/ 2147483647 w 252"/>
                <a:gd name="T47" fmla="*/ 2147483647 h 132"/>
                <a:gd name="T48" fmla="*/ 2147483647 w 252"/>
                <a:gd name="T49" fmla="*/ 2147483647 h 132"/>
                <a:gd name="T50" fmla="*/ 2147483647 w 252"/>
                <a:gd name="T51" fmla="*/ 2147483647 h 132"/>
                <a:gd name="T52" fmla="*/ 2147483647 w 252"/>
                <a:gd name="T53" fmla="*/ 2147483647 h 132"/>
                <a:gd name="T54" fmla="*/ 2147483647 w 252"/>
                <a:gd name="T55" fmla="*/ 2147483647 h 132"/>
                <a:gd name="T56" fmla="*/ 2147483647 w 252"/>
                <a:gd name="T57" fmla="*/ 2147483647 h 132"/>
                <a:gd name="T58" fmla="*/ 2147483647 w 252"/>
                <a:gd name="T59" fmla="*/ 2147483647 h 132"/>
                <a:gd name="T60" fmla="*/ 2147483647 w 252"/>
                <a:gd name="T61" fmla="*/ 2147483647 h 132"/>
                <a:gd name="T62" fmla="*/ 2147483647 w 252"/>
                <a:gd name="T63" fmla="*/ 2147483647 h 132"/>
                <a:gd name="T64" fmla="*/ 2147483647 w 252"/>
                <a:gd name="T65" fmla="*/ 2147483647 h 132"/>
                <a:gd name="T66" fmla="*/ 2147483647 w 252"/>
                <a:gd name="T67" fmla="*/ 2147483647 h 132"/>
                <a:gd name="T68" fmla="*/ 2147483647 w 252"/>
                <a:gd name="T69" fmla="*/ 2147483647 h 132"/>
                <a:gd name="T70" fmla="*/ 2147483647 w 252"/>
                <a:gd name="T71" fmla="*/ 2147483647 h 132"/>
                <a:gd name="T72" fmla="*/ 2147483647 w 252"/>
                <a:gd name="T73" fmla="*/ 2147483647 h 132"/>
                <a:gd name="T74" fmla="*/ 2147483647 w 252"/>
                <a:gd name="T75" fmla="*/ 2147483647 h 132"/>
                <a:gd name="T76" fmla="*/ 2147483647 w 252"/>
                <a:gd name="T77" fmla="*/ 2147483647 h 132"/>
                <a:gd name="T78" fmla="*/ 2147483647 w 252"/>
                <a:gd name="T79" fmla="*/ 2147483647 h 132"/>
                <a:gd name="T80" fmla="*/ 2147483647 w 252"/>
                <a:gd name="T81" fmla="*/ 2147483647 h 132"/>
                <a:gd name="T82" fmla="*/ 2147483647 w 252"/>
                <a:gd name="T83" fmla="*/ 2147483647 h 132"/>
                <a:gd name="T84" fmla="*/ 2147483647 w 252"/>
                <a:gd name="T85" fmla="*/ 2147483647 h 132"/>
                <a:gd name="T86" fmla="*/ 2147483647 w 252"/>
                <a:gd name="T87" fmla="*/ 2147483647 h 132"/>
                <a:gd name="T88" fmla="*/ 0 w 252"/>
                <a:gd name="T89" fmla="*/ 2147483647 h 132"/>
                <a:gd name="T90" fmla="*/ 2147483647 w 252"/>
                <a:gd name="T91" fmla="*/ 2147483647 h 132"/>
                <a:gd name="T92" fmla="*/ 2147483647 w 252"/>
                <a:gd name="T93" fmla="*/ 2147483647 h 132"/>
                <a:gd name="T94" fmla="*/ 2147483647 w 252"/>
                <a:gd name="T95" fmla="*/ 2147483647 h 132"/>
                <a:gd name="T96" fmla="*/ 2147483647 w 252"/>
                <a:gd name="T97" fmla="*/ 2147483647 h 132"/>
                <a:gd name="T98" fmla="*/ 2147483647 w 252"/>
                <a:gd name="T99" fmla="*/ 2147483647 h 13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2"/>
                <a:gd name="T151" fmla="*/ 0 h 132"/>
                <a:gd name="T152" fmla="*/ 252 w 252"/>
                <a:gd name="T153" fmla="*/ 132 h 13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2" h="132">
                  <a:moveTo>
                    <a:pt x="44" y="0"/>
                  </a:moveTo>
                  <a:lnTo>
                    <a:pt x="44" y="8"/>
                  </a:lnTo>
                  <a:lnTo>
                    <a:pt x="51" y="8"/>
                  </a:lnTo>
                  <a:lnTo>
                    <a:pt x="58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8" y="8"/>
                  </a:lnTo>
                  <a:lnTo>
                    <a:pt x="83" y="16"/>
                  </a:lnTo>
                  <a:lnTo>
                    <a:pt x="90" y="16"/>
                  </a:lnTo>
                  <a:lnTo>
                    <a:pt x="97" y="16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16" y="30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38"/>
                  </a:lnTo>
                  <a:lnTo>
                    <a:pt x="135" y="38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49" y="52"/>
                  </a:lnTo>
                  <a:lnTo>
                    <a:pt x="155" y="58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66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52"/>
                  </a:lnTo>
                  <a:lnTo>
                    <a:pt x="188" y="44"/>
                  </a:lnTo>
                  <a:lnTo>
                    <a:pt x="181" y="44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30"/>
                  </a:lnTo>
                  <a:lnTo>
                    <a:pt x="174" y="30"/>
                  </a:lnTo>
                  <a:lnTo>
                    <a:pt x="181" y="30"/>
                  </a:lnTo>
                  <a:lnTo>
                    <a:pt x="188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7" y="30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0"/>
                  </a:lnTo>
                  <a:lnTo>
                    <a:pt x="233" y="30"/>
                  </a:lnTo>
                  <a:lnTo>
                    <a:pt x="233" y="38"/>
                  </a:lnTo>
                  <a:lnTo>
                    <a:pt x="233" y="44"/>
                  </a:lnTo>
                  <a:lnTo>
                    <a:pt x="233" y="52"/>
                  </a:lnTo>
                  <a:lnTo>
                    <a:pt x="240" y="52"/>
                  </a:lnTo>
                  <a:lnTo>
                    <a:pt x="245" y="52"/>
                  </a:lnTo>
                  <a:lnTo>
                    <a:pt x="252" y="58"/>
                  </a:lnTo>
                  <a:lnTo>
                    <a:pt x="245" y="58"/>
                  </a:lnTo>
                  <a:lnTo>
                    <a:pt x="245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74"/>
                  </a:lnTo>
                  <a:lnTo>
                    <a:pt x="220" y="74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07" y="66"/>
                  </a:lnTo>
                  <a:lnTo>
                    <a:pt x="207" y="74"/>
                  </a:lnTo>
                  <a:lnTo>
                    <a:pt x="207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7" y="88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96"/>
                  </a:lnTo>
                  <a:lnTo>
                    <a:pt x="245" y="96"/>
                  </a:lnTo>
                  <a:lnTo>
                    <a:pt x="245" y="102"/>
                  </a:lnTo>
                  <a:lnTo>
                    <a:pt x="252" y="102"/>
                  </a:lnTo>
                  <a:lnTo>
                    <a:pt x="252" y="110"/>
                  </a:lnTo>
                  <a:lnTo>
                    <a:pt x="245" y="110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33" y="124"/>
                  </a:lnTo>
                  <a:lnTo>
                    <a:pt x="227" y="124"/>
                  </a:lnTo>
                  <a:lnTo>
                    <a:pt x="220" y="124"/>
                  </a:lnTo>
                  <a:lnTo>
                    <a:pt x="220" y="132"/>
                  </a:lnTo>
                  <a:lnTo>
                    <a:pt x="213" y="132"/>
                  </a:lnTo>
                  <a:lnTo>
                    <a:pt x="207" y="132"/>
                  </a:lnTo>
                  <a:lnTo>
                    <a:pt x="201" y="132"/>
                  </a:lnTo>
                  <a:lnTo>
                    <a:pt x="201" y="124"/>
                  </a:lnTo>
                  <a:lnTo>
                    <a:pt x="194" y="132"/>
                  </a:lnTo>
                  <a:lnTo>
                    <a:pt x="188" y="124"/>
                  </a:lnTo>
                  <a:lnTo>
                    <a:pt x="194" y="124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74" y="117"/>
                  </a:lnTo>
                  <a:lnTo>
                    <a:pt x="168" y="124"/>
                  </a:lnTo>
                  <a:lnTo>
                    <a:pt x="162" y="124"/>
                  </a:lnTo>
                  <a:lnTo>
                    <a:pt x="155" y="124"/>
                  </a:lnTo>
                  <a:lnTo>
                    <a:pt x="149" y="124"/>
                  </a:lnTo>
                  <a:lnTo>
                    <a:pt x="142" y="117"/>
                  </a:lnTo>
                  <a:lnTo>
                    <a:pt x="135" y="117"/>
                  </a:lnTo>
                  <a:lnTo>
                    <a:pt x="135" y="110"/>
                  </a:lnTo>
                  <a:lnTo>
                    <a:pt x="129" y="110"/>
                  </a:lnTo>
                  <a:lnTo>
                    <a:pt x="123" y="110"/>
                  </a:lnTo>
                  <a:lnTo>
                    <a:pt x="116" y="117"/>
                  </a:lnTo>
                  <a:lnTo>
                    <a:pt x="116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83" y="110"/>
                  </a:lnTo>
                  <a:lnTo>
                    <a:pt x="83" y="102"/>
                  </a:lnTo>
                  <a:lnTo>
                    <a:pt x="83" y="96"/>
                  </a:lnTo>
                  <a:lnTo>
                    <a:pt x="90" y="96"/>
                  </a:lnTo>
                  <a:lnTo>
                    <a:pt x="90" y="88"/>
                  </a:lnTo>
                  <a:lnTo>
                    <a:pt x="83" y="96"/>
                  </a:lnTo>
                  <a:lnTo>
                    <a:pt x="78" y="96"/>
                  </a:lnTo>
                  <a:lnTo>
                    <a:pt x="78" y="88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5" y="96"/>
                  </a:lnTo>
                  <a:lnTo>
                    <a:pt x="19" y="96"/>
                  </a:lnTo>
                  <a:lnTo>
                    <a:pt x="12" y="88"/>
                  </a:lnTo>
                  <a:lnTo>
                    <a:pt x="5" y="88"/>
                  </a:lnTo>
                  <a:lnTo>
                    <a:pt x="5" y="80"/>
                  </a:lnTo>
                  <a:lnTo>
                    <a:pt x="0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5" y="58"/>
                  </a:lnTo>
                  <a:lnTo>
                    <a:pt x="12" y="58"/>
                  </a:lnTo>
                  <a:lnTo>
                    <a:pt x="19" y="58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44"/>
                  </a:lnTo>
                  <a:lnTo>
                    <a:pt x="39" y="38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6"/>
                  </a:lnTo>
                  <a:lnTo>
                    <a:pt x="39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3" name="Freeform 422"/>
            <p:cNvSpPr>
              <a:spLocks/>
            </p:cNvSpPr>
            <p:nvPr/>
          </p:nvSpPr>
          <p:spPr bwMode="auto">
            <a:xfrm>
              <a:off x="1379538" y="4841875"/>
              <a:ext cx="404812" cy="233363"/>
            </a:xfrm>
            <a:custGeom>
              <a:avLst/>
              <a:gdLst>
                <a:gd name="T0" fmla="*/ 2147483647 w 252"/>
                <a:gd name="T1" fmla="*/ 2147483647 h 132"/>
                <a:gd name="T2" fmla="*/ 2147483647 w 252"/>
                <a:gd name="T3" fmla="*/ 2147483647 h 132"/>
                <a:gd name="T4" fmla="*/ 2147483647 w 252"/>
                <a:gd name="T5" fmla="*/ 2147483647 h 132"/>
                <a:gd name="T6" fmla="*/ 2147483647 w 252"/>
                <a:gd name="T7" fmla="*/ 2147483647 h 132"/>
                <a:gd name="T8" fmla="*/ 2147483647 w 252"/>
                <a:gd name="T9" fmla="*/ 2147483647 h 132"/>
                <a:gd name="T10" fmla="*/ 2147483647 w 252"/>
                <a:gd name="T11" fmla="*/ 2147483647 h 132"/>
                <a:gd name="T12" fmla="*/ 2147483647 w 252"/>
                <a:gd name="T13" fmla="*/ 2147483647 h 132"/>
                <a:gd name="T14" fmla="*/ 2147483647 w 252"/>
                <a:gd name="T15" fmla="*/ 2147483647 h 132"/>
                <a:gd name="T16" fmla="*/ 2147483647 w 252"/>
                <a:gd name="T17" fmla="*/ 2147483647 h 132"/>
                <a:gd name="T18" fmla="*/ 2147483647 w 252"/>
                <a:gd name="T19" fmla="*/ 2147483647 h 132"/>
                <a:gd name="T20" fmla="*/ 2147483647 w 252"/>
                <a:gd name="T21" fmla="*/ 2147483647 h 132"/>
                <a:gd name="T22" fmla="*/ 2147483647 w 252"/>
                <a:gd name="T23" fmla="*/ 2147483647 h 132"/>
                <a:gd name="T24" fmla="*/ 2147483647 w 252"/>
                <a:gd name="T25" fmla="*/ 2147483647 h 132"/>
                <a:gd name="T26" fmla="*/ 2147483647 w 252"/>
                <a:gd name="T27" fmla="*/ 2147483647 h 132"/>
                <a:gd name="T28" fmla="*/ 2147483647 w 252"/>
                <a:gd name="T29" fmla="*/ 2147483647 h 132"/>
                <a:gd name="T30" fmla="*/ 2147483647 w 252"/>
                <a:gd name="T31" fmla="*/ 2147483647 h 132"/>
                <a:gd name="T32" fmla="*/ 2147483647 w 252"/>
                <a:gd name="T33" fmla="*/ 2147483647 h 132"/>
                <a:gd name="T34" fmla="*/ 2147483647 w 252"/>
                <a:gd name="T35" fmla="*/ 2147483647 h 132"/>
                <a:gd name="T36" fmla="*/ 2147483647 w 252"/>
                <a:gd name="T37" fmla="*/ 2147483647 h 132"/>
                <a:gd name="T38" fmla="*/ 2147483647 w 252"/>
                <a:gd name="T39" fmla="*/ 2147483647 h 132"/>
                <a:gd name="T40" fmla="*/ 2147483647 w 252"/>
                <a:gd name="T41" fmla="*/ 2147483647 h 132"/>
                <a:gd name="T42" fmla="*/ 2147483647 w 252"/>
                <a:gd name="T43" fmla="*/ 2147483647 h 132"/>
                <a:gd name="T44" fmla="*/ 2147483647 w 252"/>
                <a:gd name="T45" fmla="*/ 2147483647 h 132"/>
                <a:gd name="T46" fmla="*/ 2147483647 w 252"/>
                <a:gd name="T47" fmla="*/ 2147483647 h 132"/>
                <a:gd name="T48" fmla="*/ 2147483647 w 252"/>
                <a:gd name="T49" fmla="*/ 2147483647 h 132"/>
                <a:gd name="T50" fmla="*/ 2147483647 w 252"/>
                <a:gd name="T51" fmla="*/ 2147483647 h 132"/>
                <a:gd name="T52" fmla="*/ 2147483647 w 252"/>
                <a:gd name="T53" fmla="*/ 2147483647 h 132"/>
                <a:gd name="T54" fmla="*/ 2147483647 w 252"/>
                <a:gd name="T55" fmla="*/ 2147483647 h 132"/>
                <a:gd name="T56" fmla="*/ 2147483647 w 252"/>
                <a:gd name="T57" fmla="*/ 2147483647 h 132"/>
                <a:gd name="T58" fmla="*/ 2147483647 w 252"/>
                <a:gd name="T59" fmla="*/ 2147483647 h 132"/>
                <a:gd name="T60" fmla="*/ 2147483647 w 252"/>
                <a:gd name="T61" fmla="*/ 2147483647 h 132"/>
                <a:gd name="T62" fmla="*/ 2147483647 w 252"/>
                <a:gd name="T63" fmla="*/ 2147483647 h 132"/>
                <a:gd name="T64" fmla="*/ 2147483647 w 252"/>
                <a:gd name="T65" fmla="*/ 2147483647 h 132"/>
                <a:gd name="T66" fmla="*/ 2147483647 w 252"/>
                <a:gd name="T67" fmla="*/ 2147483647 h 132"/>
                <a:gd name="T68" fmla="*/ 2147483647 w 252"/>
                <a:gd name="T69" fmla="*/ 2147483647 h 132"/>
                <a:gd name="T70" fmla="*/ 2147483647 w 252"/>
                <a:gd name="T71" fmla="*/ 2147483647 h 132"/>
                <a:gd name="T72" fmla="*/ 2147483647 w 252"/>
                <a:gd name="T73" fmla="*/ 2147483647 h 132"/>
                <a:gd name="T74" fmla="*/ 2147483647 w 252"/>
                <a:gd name="T75" fmla="*/ 2147483647 h 132"/>
                <a:gd name="T76" fmla="*/ 2147483647 w 252"/>
                <a:gd name="T77" fmla="*/ 2147483647 h 132"/>
                <a:gd name="T78" fmla="*/ 2147483647 w 252"/>
                <a:gd name="T79" fmla="*/ 2147483647 h 132"/>
                <a:gd name="T80" fmla="*/ 2147483647 w 252"/>
                <a:gd name="T81" fmla="*/ 2147483647 h 132"/>
                <a:gd name="T82" fmla="*/ 2147483647 w 252"/>
                <a:gd name="T83" fmla="*/ 2147483647 h 132"/>
                <a:gd name="T84" fmla="*/ 2147483647 w 252"/>
                <a:gd name="T85" fmla="*/ 2147483647 h 132"/>
                <a:gd name="T86" fmla="*/ 2147483647 w 252"/>
                <a:gd name="T87" fmla="*/ 2147483647 h 132"/>
                <a:gd name="T88" fmla="*/ 2147483647 w 252"/>
                <a:gd name="T89" fmla="*/ 2147483647 h 132"/>
                <a:gd name="T90" fmla="*/ 2147483647 w 252"/>
                <a:gd name="T91" fmla="*/ 2147483647 h 132"/>
                <a:gd name="T92" fmla="*/ 2147483647 w 252"/>
                <a:gd name="T93" fmla="*/ 2147483647 h 132"/>
                <a:gd name="T94" fmla="*/ 2147483647 w 252"/>
                <a:gd name="T95" fmla="*/ 2147483647 h 132"/>
                <a:gd name="T96" fmla="*/ 2147483647 w 252"/>
                <a:gd name="T97" fmla="*/ 2147483647 h 132"/>
                <a:gd name="T98" fmla="*/ 2147483647 w 252"/>
                <a:gd name="T99" fmla="*/ 2147483647 h 132"/>
                <a:gd name="T100" fmla="*/ 2147483647 w 252"/>
                <a:gd name="T101" fmla="*/ 2147483647 h 132"/>
                <a:gd name="T102" fmla="*/ 2147483647 w 252"/>
                <a:gd name="T103" fmla="*/ 2147483647 h 132"/>
                <a:gd name="T104" fmla="*/ 2147483647 w 252"/>
                <a:gd name="T105" fmla="*/ 2147483647 h 132"/>
                <a:gd name="T106" fmla="*/ 2147483647 w 252"/>
                <a:gd name="T107" fmla="*/ 2147483647 h 132"/>
                <a:gd name="T108" fmla="*/ 2147483647 w 252"/>
                <a:gd name="T109" fmla="*/ 2147483647 h 132"/>
                <a:gd name="T110" fmla="*/ 2147483647 w 252"/>
                <a:gd name="T111" fmla="*/ 2147483647 h 132"/>
                <a:gd name="T112" fmla="*/ 2147483647 w 252"/>
                <a:gd name="T113" fmla="*/ 2147483647 h 132"/>
                <a:gd name="T114" fmla="*/ 2147483647 w 252"/>
                <a:gd name="T115" fmla="*/ 2147483647 h 132"/>
                <a:gd name="T116" fmla="*/ 2147483647 w 252"/>
                <a:gd name="T117" fmla="*/ 2147483647 h 132"/>
                <a:gd name="T118" fmla="*/ 2147483647 w 252"/>
                <a:gd name="T119" fmla="*/ 2147483647 h 132"/>
                <a:gd name="T120" fmla="*/ 2147483647 w 252"/>
                <a:gd name="T121" fmla="*/ 2147483647 h 1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52"/>
                <a:gd name="T184" fmla="*/ 0 h 132"/>
                <a:gd name="T185" fmla="*/ 252 w 252"/>
                <a:gd name="T186" fmla="*/ 132 h 1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52" h="132">
                  <a:moveTo>
                    <a:pt x="44" y="0"/>
                  </a:moveTo>
                  <a:lnTo>
                    <a:pt x="44" y="8"/>
                  </a:lnTo>
                  <a:lnTo>
                    <a:pt x="51" y="8"/>
                  </a:lnTo>
                  <a:lnTo>
                    <a:pt x="58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8" y="8"/>
                  </a:lnTo>
                  <a:lnTo>
                    <a:pt x="83" y="16"/>
                  </a:lnTo>
                  <a:lnTo>
                    <a:pt x="90" y="16"/>
                  </a:lnTo>
                  <a:lnTo>
                    <a:pt x="97" y="16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16" y="30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38"/>
                  </a:lnTo>
                  <a:lnTo>
                    <a:pt x="135" y="38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49" y="52"/>
                  </a:lnTo>
                  <a:lnTo>
                    <a:pt x="155" y="58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66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52"/>
                  </a:lnTo>
                  <a:lnTo>
                    <a:pt x="188" y="44"/>
                  </a:lnTo>
                  <a:lnTo>
                    <a:pt x="181" y="44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30"/>
                  </a:lnTo>
                  <a:lnTo>
                    <a:pt x="174" y="30"/>
                  </a:lnTo>
                  <a:lnTo>
                    <a:pt x="181" y="30"/>
                  </a:lnTo>
                  <a:lnTo>
                    <a:pt x="188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7" y="30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0"/>
                  </a:lnTo>
                  <a:lnTo>
                    <a:pt x="233" y="30"/>
                  </a:lnTo>
                  <a:lnTo>
                    <a:pt x="233" y="38"/>
                  </a:lnTo>
                  <a:lnTo>
                    <a:pt x="233" y="44"/>
                  </a:lnTo>
                  <a:lnTo>
                    <a:pt x="233" y="52"/>
                  </a:lnTo>
                  <a:lnTo>
                    <a:pt x="240" y="52"/>
                  </a:lnTo>
                  <a:lnTo>
                    <a:pt x="245" y="52"/>
                  </a:lnTo>
                  <a:lnTo>
                    <a:pt x="252" y="58"/>
                  </a:lnTo>
                  <a:lnTo>
                    <a:pt x="245" y="58"/>
                  </a:lnTo>
                  <a:lnTo>
                    <a:pt x="245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74"/>
                  </a:lnTo>
                  <a:lnTo>
                    <a:pt x="220" y="74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07" y="66"/>
                  </a:lnTo>
                  <a:lnTo>
                    <a:pt x="207" y="74"/>
                  </a:lnTo>
                  <a:lnTo>
                    <a:pt x="207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7" y="88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96"/>
                  </a:lnTo>
                  <a:lnTo>
                    <a:pt x="245" y="96"/>
                  </a:lnTo>
                  <a:lnTo>
                    <a:pt x="245" y="102"/>
                  </a:lnTo>
                  <a:lnTo>
                    <a:pt x="252" y="102"/>
                  </a:lnTo>
                  <a:lnTo>
                    <a:pt x="252" y="110"/>
                  </a:lnTo>
                  <a:lnTo>
                    <a:pt x="245" y="110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33" y="124"/>
                  </a:lnTo>
                  <a:lnTo>
                    <a:pt x="227" y="124"/>
                  </a:lnTo>
                  <a:lnTo>
                    <a:pt x="220" y="124"/>
                  </a:lnTo>
                  <a:lnTo>
                    <a:pt x="220" y="132"/>
                  </a:lnTo>
                  <a:lnTo>
                    <a:pt x="213" y="132"/>
                  </a:lnTo>
                  <a:lnTo>
                    <a:pt x="207" y="132"/>
                  </a:lnTo>
                  <a:lnTo>
                    <a:pt x="201" y="132"/>
                  </a:lnTo>
                  <a:lnTo>
                    <a:pt x="201" y="124"/>
                  </a:lnTo>
                  <a:lnTo>
                    <a:pt x="194" y="132"/>
                  </a:lnTo>
                  <a:lnTo>
                    <a:pt x="188" y="124"/>
                  </a:lnTo>
                  <a:lnTo>
                    <a:pt x="194" y="124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74" y="117"/>
                  </a:lnTo>
                  <a:lnTo>
                    <a:pt x="168" y="124"/>
                  </a:lnTo>
                  <a:lnTo>
                    <a:pt x="162" y="124"/>
                  </a:lnTo>
                  <a:lnTo>
                    <a:pt x="155" y="124"/>
                  </a:lnTo>
                  <a:lnTo>
                    <a:pt x="149" y="124"/>
                  </a:lnTo>
                  <a:lnTo>
                    <a:pt x="142" y="117"/>
                  </a:lnTo>
                  <a:lnTo>
                    <a:pt x="135" y="117"/>
                  </a:lnTo>
                  <a:lnTo>
                    <a:pt x="135" y="110"/>
                  </a:lnTo>
                  <a:lnTo>
                    <a:pt x="129" y="110"/>
                  </a:lnTo>
                  <a:lnTo>
                    <a:pt x="123" y="110"/>
                  </a:lnTo>
                  <a:lnTo>
                    <a:pt x="116" y="117"/>
                  </a:lnTo>
                  <a:lnTo>
                    <a:pt x="116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83" y="110"/>
                  </a:lnTo>
                  <a:lnTo>
                    <a:pt x="83" y="102"/>
                  </a:lnTo>
                  <a:lnTo>
                    <a:pt x="83" y="96"/>
                  </a:lnTo>
                  <a:lnTo>
                    <a:pt x="90" y="96"/>
                  </a:lnTo>
                  <a:lnTo>
                    <a:pt x="90" y="88"/>
                  </a:lnTo>
                  <a:lnTo>
                    <a:pt x="83" y="96"/>
                  </a:lnTo>
                  <a:lnTo>
                    <a:pt x="78" y="96"/>
                  </a:lnTo>
                  <a:lnTo>
                    <a:pt x="78" y="88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5" y="96"/>
                  </a:lnTo>
                  <a:lnTo>
                    <a:pt x="19" y="96"/>
                  </a:lnTo>
                  <a:lnTo>
                    <a:pt x="12" y="88"/>
                  </a:lnTo>
                  <a:lnTo>
                    <a:pt x="5" y="88"/>
                  </a:lnTo>
                  <a:lnTo>
                    <a:pt x="5" y="80"/>
                  </a:lnTo>
                  <a:lnTo>
                    <a:pt x="0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5" y="58"/>
                  </a:lnTo>
                  <a:lnTo>
                    <a:pt x="12" y="58"/>
                  </a:lnTo>
                  <a:lnTo>
                    <a:pt x="19" y="58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44"/>
                  </a:lnTo>
                  <a:lnTo>
                    <a:pt x="39" y="38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6"/>
                  </a:lnTo>
                  <a:lnTo>
                    <a:pt x="39" y="8"/>
                  </a:lnTo>
                  <a:lnTo>
                    <a:pt x="4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4" name="Freeform 423"/>
            <p:cNvSpPr>
              <a:spLocks noEditPoints="1"/>
            </p:cNvSpPr>
            <p:nvPr/>
          </p:nvSpPr>
          <p:spPr bwMode="auto">
            <a:xfrm>
              <a:off x="1379538" y="5268913"/>
              <a:ext cx="417512" cy="477837"/>
            </a:xfrm>
            <a:custGeom>
              <a:avLst/>
              <a:gdLst>
                <a:gd name="T0" fmla="*/ 2147483647 w 259"/>
                <a:gd name="T1" fmla="*/ 2147483647 h 269"/>
                <a:gd name="T2" fmla="*/ 2147483647 w 259"/>
                <a:gd name="T3" fmla="*/ 2147483647 h 269"/>
                <a:gd name="T4" fmla="*/ 2147483647 w 259"/>
                <a:gd name="T5" fmla="*/ 2147483647 h 269"/>
                <a:gd name="T6" fmla="*/ 2147483647 w 259"/>
                <a:gd name="T7" fmla="*/ 2147483647 h 269"/>
                <a:gd name="T8" fmla="*/ 2147483647 w 259"/>
                <a:gd name="T9" fmla="*/ 2147483647 h 269"/>
                <a:gd name="T10" fmla="*/ 2147483647 w 259"/>
                <a:gd name="T11" fmla="*/ 2147483647 h 269"/>
                <a:gd name="T12" fmla="*/ 2147483647 w 259"/>
                <a:gd name="T13" fmla="*/ 2147483647 h 269"/>
                <a:gd name="T14" fmla="*/ 2147483647 w 259"/>
                <a:gd name="T15" fmla="*/ 2147483647 h 269"/>
                <a:gd name="T16" fmla="*/ 2147483647 w 259"/>
                <a:gd name="T17" fmla="*/ 2147483647 h 269"/>
                <a:gd name="T18" fmla="*/ 2147483647 w 259"/>
                <a:gd name="T19" fmla="*/ 2147483647 h 269"/>
                <a:gd name="T20" fmla="*/ 2147483647 w 259"/>
                <a:gd name="T21" fmla="*/ 2147483647 h 269"/>
                <a:gd name="T22" fmla="*/ 2147483647 w 259"/>
                <a:gd name="T23" fmla="*/ 2147483647 h 269"/>
                <a:gd name="T24" fmla="*/ 2147483647 w 259"/>
                <a:gd name="T25" fmla="*/ 2147483647 h 269"/>
                <a:gd name="T26" fmla="*/ 2147483647 w 259"/>
                <a:gd name="T27" fmla="*/ 2147483647 h 269"/>
                <a:gd name="T28" fmla="*/ 2147483647 w 259"/>
                <a:gd name="T29" fmla="*/ 2147483647 h 269"/>
                <a:gd name="T30" fmla="*/ 2147483647 w 259"/>
                <a:gd name="T31" fmla="*/ 2147483647 h 269"/>
                <a:gd name="T32" fmla="*/ 2147483647 w 259"/>
                <a:gd name="T33" fmla="*/ 2147483647 h 269"/>
                <a:gd name="T34" fmla="*/ 2147483647 w 259"/>
                <a:gd name="T35" fmla="*/ 2147483647 h 269"/>
                <a:gd name="T36" fmla="*/ 2147483647 w 259"/>
                <a:gd name="T37" fmla="*/ 2147483647 h 269"/>
                <a:gd name="T38" fmla="*/ 2147483647 w 259"/>
                <a:gd name="T39" fmla="*/ 2147483647 h 269"/>
                <a:gd name="T40" fmla="*/ 2147483647 w 259"/>
                <a:gd name="T41" fmla="*/ 2147483647 h 269"/>
                <a:gd name="T42" fmla="*/ 2147483647 w 259"/>
                <a:gd name="T43" fmla="*/ 2147483647 h 269"/>
                <a:gd name="T44" fmla="*/ 2147483647 w 259"/>
                <a:gd name="T45" fmla="*/ 2147483647 h 269"/>
                <a:gd name="T46" fmla="*/ 2147483647 w 259"/>
                <a:gd name="T47" fmla="*/ 2147483647 h 269"/>
                <a:gd name="T48" fmla="*/ 2147483647 w 259"/>
                <a:gd name="T49" fmla="*/ 2147483647 h 269"/>
                <a:gd name="T50" fmla="*/ 2147483647 w 259"/>
                <a:gd name="T51" fmla="*/ 2147483647 h 269"/>
                <a:gd name="T52" fmla="*/ 2147483647 w 259"/>
                <a:gd name="T53" fmla="*/ 2147483647 h 269"/>
                <a:gd name="T54" fmla="*/ 2147483647 w 259"/>
                <a:gd name="T55" fmla="*/ 2147483647 h 269"/>
                <a:gd name="T56" fmla="*/ 2147483647 w 259"/>
                <a:gd name="T57" fmla="*/ 2147483647 h 269"/>
                <a:gd name="T58" fmla="*/ 2147483647 w 259"/>
                <a:gd name="T59" fmla="*/ 2147483647 h 269"/>
                <a:gd name="T60" fmla="*/ 2147483647 w 259"/>
                <a:gd name="T61" fmla="*/ 2147483647 h 269"/>
                <a:gd name="T62" fmla="*/ 2147483647 w 259"/>
                <a:gd name="T63" fmla="*/ 2147483647 h 269"/>
                <a:gd name="T64" fmla="*/ 2147483647 w 259"/>
                <a:gd name="T65" fmla="*/ 2147483647 h 269"/>
                <a:gd name="T66" fmla="*/ 2147483647 w 259"/>
                <a:gd name="T67" fmla="*/ 2147483647 h 269"/>
                <a:gd name="T68" fmla="*/ 2147483647 w 259"/>
                <a:gd name="T69" fmla="*/ 2147483647 h 269"/>
                <a:gd name="T70" fmla="*/ 2147483647 w 259"/>
                <a:gd name="T71" fmla="*/ 2147483647 h 269"/>
                <a:gd name="T72" fmla="*/ 2147483647 w 259"/>
                <a:gd name="T73" fmla="*/ 2147483647 h 269"/>
                <a:gd name="T74" fmla="*/ 2147483647 w 259"/>
                <a:gd name="T75" fmla="*/ 2147483647 h 269"/>
                <a:gd name="T76" fmla="*/ 2147483647 w 259"/>
                <a:gd name="T77" fmla="*/ 2147483647 h 269"/>
                <a:gd name="T78" fmla="*/ 2147483647 w 259"/>
                <a:gd name="T79" fmla="*/ 2147483647 h 269"/>
                <a:gd name="T80" fmla="*/ 2147483647 w 259"/>
                <a:gd name="T81" fmla="*/ 2147483647 h 269"/>
                <a:gd name="T82" fmla="*/ 2147483647 w 259"/>
                <a:gd name="T83" fmla="*/ 2147483647 h 269"/>
                <a:gd name="T84" fmla="*/ 2147483647 w 259"/>
                <a:gd name="T85" fmla="*/ 2147483647 h 269"/>
                <a:gd name="T86" fmla="*/ 2147483647 w 259"/>
                <a:gd name="T87" fmla="*/ 2147483647 h 269"/>
                <a:gd name="T88" fmla="*/ 2147483647 w 259"/>
                <a:gd name="T89" fmla="*/ 2147483647 h 269"/>
                <a:gd name="T90" fmla="*/ 2147483647 w 259"/>
                <a:gd name="T91" fmla="*/ 2147483647 h 269"/>
                <a:gd name="T92" fmla="*/ 2147483647 w 259"/>
                <a:gd name="T93" fmla="*/ 2147483647 h 269"/>
                <a:gd name="T94" fmla="*/ 2147483647 w 259"/>
                <a:gd name="T95" fmla="*/ 2147483647 h 269"/>
                <a:gd name="T96" fmla="*/ 0 w 259"/>
                <a:gd name="T97" fmla="*/ 2147483647 h 269"/>
                <a:gd name="T98" fmla="*/ 2147483647 w 259"/>
                <a:gd name="T99" fmla="*/ 2147483647 h 269"/>
                <a:gd name="T100" fmla="*/ 2147483647 w 259"/>
                <a:gd name="T101" fmla="*/ 2147483647 h 269"/>
                <a:gd name="T102" fmla="*/ 2147483647 w 259"/>
                <a:gd name="T103" fmla="*/ 2147483647 h 269"/>
                <a:gd name="T104" fmla="*/ 2147483647 w 259"/>
                <a:gd name="T105" fmla="*/ 2147483647 h 269"/>
                <a:gd name="T106" fmla="*/ 2147483647 w 259"/>
                <a:gd name="T107" fmla="*/ 2147483647 h 269"/>
                <a:gd name="T108" fmla="*/ 2147483647 w 259"/>
                <a:gd name="T109" fmla="*/ 2147483647 h 269"/>
                <a:gd name="T110" fmla="*/ 2147483647 w 259"/>
                <a:gd name="T111" fmla="*/ 2147483647 h 2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269"/>
                <a:gd name="T170" fmla="*/ 259 w 259"/>
                <a:gd name="T171" fmla="*/ 269 h 2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269">
                  <a:moveTo>
                    <a:pt x="51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8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03" y="22"/>
                  </a:lnTo>
                  <a:lnTo>
                    <a:pt x="103" y="29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16" y="58"/>
                  </a:lnTo>
                  <a:lnTo>
                    <a:pt x="123" y="65"/>
                  </a:lnTo>
                  <a:lnTo>
                    <a:pt x="129" y="65"/>
                  </a:lnTo>
                  <a:lnTo>
                    <a:pt x="123" y="73"/>
                  </a:lnTo>
                  <a:lnTo>
                    <a:pt x="123" y="80"/>
                  </a:lnTo>
                  <a:lnTo>
                    <a:pt x="129" y="87"/>
                  </a:lnTo>
                  <a:lnTo>
                    <a:pt x="135" y="87"/>
                  </a:lnTo>
                  <a:lnTo>
                    <a:pt x="135" y="80"/>
                  </a:lnTo>
                  <a:lnTo>
                    <a:pt x="142" y="80"/>
                  </a:lnTo>
                  <a:lnTo>
                    <a:pt x="149" y="87"/>
                  </a:lnTo>
                  <a:lnTo>
                    <a:pt x="155" y="95"/>
                  </a:lnTo>
                  <a:lnTo>
                    <a:pt x="162" y="95"/>
                  </a:lnTo>
                  <a:lnTo>
                    <a:pt x="168" y="95"/>
                  </a:lnTo>
                  <a:lnTo>
                    <a:pt x="174" y="95"/>
                  </a:lnTo>
                  <a:lnTo>
                    <a:pt x="174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88" y="95"/>
                  </a:lnTo>
                  <a:lnTo>
                    <a:pt x="188" y="87"/>
                  </a:lnTo>
                  <a:lnTo>
                    <a:pt x="194" y="87"/>
                  </a:lnTo>
                  <a:lnTo>
                    <a:pt x="201" y="80"/>
                  </a:lnTo>
                  <a:lnTo>
                    <a:pt x="201" y="87"/>
                  </a:lnTo>
                  <a:lnTo>
                    <a:pt x="207" y="87"/>
                  </a:lnTo>
                  <a:lnTo>
                    <a:pt x="201" y="95"/>
                  </a:lnTo>
                  <a:lnTo>
                    <a:pt x="207" y="95"/>
                  </a:lnTo>
                  <a:lnTo>
                    <a:pt x="207" y="101"/>
                  </a:lnTo>
                  <a:lnTo>
                    <a:pt x="201" y="101"/>
                  </a:lnTo>
                  <a:lnTo>
                    <a:pt x="207" y="109"/>
                  </a:lnTo>
                  <a:lnTo>
                    <a:pt x="207" y="116"/>
                  </a:lnTo>
                  <a:lnTo>
                    <a:pt x="213" y="123"/>
                  </a:lnTo>
                  <a:lnTo>
                    <a:pt x="213" y="131"/>
                  </a:lnTo>
                  <a:lnTo>
                    <a:pt x="213" y="137"/>
                  </a:lnTo>
                  <a:lnTo>
                    <a:pt x="220" y="145"/>
                  </a:lnTo>
                  <a:lnTo>
                    <a:pt x="227" y="153"/>
                  </a:lnTo>
                  <a:lnTo>
                    <a:pt x="227" y="159"/>
                  </a:lnTo>
                  <a:lnTo>
                    <a:pt x="233" y="159"/>
                  </a:lnTo>
                  <a:lnTo>
                    <a:pt x="227" y="167"/>
                  </a:lnTo>
                  <a:lnTo>
                    <a:pt x="227" y="175"/>
                  </a:lnTo>
                  <a:lnTo>
                    <a:pt x="220" y="175"/>
                  </a:lnTo>
                  <a:lnTo>
                    <a:pt x="213" y="175"/>
                  </a:lnTo>
                  <a:lnTo>
                    <a:pt x="213" y="181"/>
                  </a:lnTo>
                  <a:lnTo>
                    <a:pt x="213" y="189"/>
                  </a:lnTo>
                  <a:lnTo>
                    <a:pt x="213" y="197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20" y="211"/>
                  </a:lnTo>
                  <a:lnTo>
                    <a:pt x="220" y="218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33" y="225"/>
                  </a:lnTo>
                  <a:lnTo>
                    <a:pt x="240" y="225"/>
                  </a:lnTo>
                  <a:lnTo>
                    <a:pt x="240" y="233"/>
                  </a:lnTo>
                  <a:lnTo>
                    <a:pt x="240" y="240"/>
                  </a:lnTo>
                  <a:lnTo>
                    <a:pt x="240" y="247"/>
                  </a:lnTo>
                  <a:lnTo>
                    <a:pt x="245" y="247"/>
                  </a:lnTo>
                  <a:lnTo>
                    <a:pt x="245" y="254"/>
                  </a:lnTo>
                  <a:lnTo>
                    <a:pt x="252" y="254"/>
                  </a:lnTo>
                  <a:lnTo>
                    <a:pt x="259" y="254"/>
                  </a:lnTo>
                  <a:lnTo>
                    <a:pt x="259" y="262"/>
                  </a:lnTo>
                  <a:lnTo>
                    <a:pt x="252" y="262"/>
                  </a:lnTo>
                  <a:lnTo>
                    <a:pt x="245" y="262"/>
                  </a:lnTo>
                  <a:lnTo>
                    <a:pt x="240" y="262"/>
                  </a:lnTo>
                  <a:lnTo>
                    <a:pt x="233" y="262"/>
                  </a:lnTo>
                  <a:lnTo>
                    <a:pt x="227" y="262"/>
                  </a:lnTo>
                  <a:lnTo>
                    <a:pt x="227" y="254"/>
                  </a:lnTo>
                  <a:lnTo>
                    <a:pt x="220" y="254"/>
                  </a:lnTo>
                  <a:lnTo>
                    <a:pt x="220" y="247"/>
                  </a:lnTo>
                  <a:lnTo>
                    <a:pt x="220" y="240"/>
                  </a:lnTo>
                  <a:lnTo>
                    <a:pt x="213" y="240"/>
                  </a:lnTo>
                  <a:lnTo>
                    <a:pt x="213" y="233"/>
                  </a:lnTo>
                  <a:lnTo>
                    <a:pt x="207" y="233"/>
                  </a:lnTo>
                  <a:lnTo>
                    <a:pt x="201" y="240"/>
                  </a:lnTo>
                  <a:lnTo>
                    <a:pt x="194" y="240"/>
                  </a:lnTo>
                  <a:lnTo>
                    <a:pt x="194" y="233"/>
                  </a:lnTo>
                  <a:lnTo>
                    <a:pt x="194" y="225"/>
                  </a:lnTo>
                  <a:lnTo>
                    <a:pt x="188" y="225"/>
                  </a:lnTo>
                  <a:lnTo>
                    <a:pt x="188" y="218"/>
                  </a:lnTo>
                  <a:lnTo>
                    <a:pt x="181" y="218"/>
                  </a:lnTo>
                  <a:lnTo>
                    <a:pt x="181" y="211"/>
                  </a:lnTo>
                  <a:lnTo>
                    <a:pt x="174" y="211"/>
                  </a:lnTo>
                  <a:lnTo>
                    <a:pt x="174" y="203"/>
                  </a:lnTo>
                  <a:lnTo>
                    <a:pt x="174" y="197"/>
                  </a:lnTo>
                  <a:lnTo>
                    <a:pt x="168" y="197"/>
                  </a:lnTo>
                  <a:lnTo>
                    <a:pt x="162" y="189"/>
                  </a:lnTo>
                  <a:lnTo>
                    <a:pt x="155" y="197"/>
                  </a:lnTo>
                  <a:lnTo>
                    <a:pt x="155" y="189"/>
                  </a:lnTo>
                  <a:lnTo>
                    <a:pt x="155" y="181"/>
                  </a:lnTo>
                  <a:lnTo>
                    <a:pt x="155" y="175"/>
                  </a:lnTo>
                  <a:lnTo>
                    <a:pt x="149" y="167"/>
                  </a:lnTo>
                  <a:lnTo>
                    <a:pt x="149" y="159"/>
                  </a:lnTo>
                  <a:lnTo>
                    <a:pt x="149" y="153"/>
                  </a:lnTo>
                  <a:lnTo>
                    <a:pt x="142" y="153"/>
                  </a:lnTo>
                  <a:lnTo>
                    <a:pt x="135" y="153"/>
                  </a:lnTo>
                  <a:lnTo>
                    <a:pt x="129" y="153"/>
                  </a:lnTo>
                  <a:lnTo>
                    <a:pt x="123" y="153"/>
                  </a:lnTo>
                  <a:lnTo>
                    <a:pt x="116" y="153"/>
                  </a:lnTo>
                  <a:lnTo>
                    <a:pt x="110" y="153"/>
                  </a:lnTo>
                  <a:lnTo>
                    <a:pt x="103" y="153"/>
                  </a:lnTo>
                  <a:lnTo>
                    <a:pt x="97" y="159"/>
                  </a:lnTo>
                  <a:lnTo>
                    <a:pt x="90" y="159"/>
                  </a:lnTo>
                  <a:lnTo>
                    <a:pt x="90" y="167"/>
                  </a:lnTo>
                  <a:lnTo>
                    <a:pt x="90" y="175"/>
                  </a:lnTo>
                  <a:lnTo>
                    <a:pt x="83" y="175"/>
                  </a:lnTo>
                  <a:lnTo>
                    <a:pt x="83" y="181"/>
                  </a:lnTo>
                  <a:lnTo>
                    <a:pt x="78" y="181"/>
                  </a:lnTo>
                  <a:lnTo>
                    <a:pt x="78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203"/>
                  </a:lnTo>
                  <a:lnTo>
                    <a:pt x="78" y="211"/>
                  </a:lnTo>
                  <a:lnTo>
                    <a:pt x="71" y="211"/>
                  </a:lnTo>
                  <a:lnTo>
                    <a:pt x="64" y="211"/>
                  </a:lnTo>
                  <a:lnTo>
                    <a:pt x="64" y="218"/>
                  </a:lnTo>
                  <a:lnTo>
                    <a:pt x="71" y="225"/>
                  </a:lnTo>
                  <a:lnTo>
                    <a:pt x="71" y="233"/>
                  </a:lnTo>
                  <a:lnTo>
                    <a:pt x="64" y="233"/>
                  </a:lnTo>
                  <a:lnTo>
                    <a:pt x="71" y="240"/>
                  </a:lnTo>
                  <a:lnTo>
                    <a:pt x="71" y="247"/>
                  </a:lnTo>
                  <a:lnTo>
                    <a:pt x="78" y="247"/>
                  </a:lnTo>
                  <a:lnTo>
                    <a:pt x="78" y="254"/>
                  </a:lnTo>
                  <a:lnTo>
                    <a:pt x="71" y="254"/>
                  </a:lnTo>
                  <a:lnTo>
                    <a:pt x="71" y="262"/>
                  </a:lnTo>
                  <a:lnTo>
                    <a:pt x="71" y="269"/>
                  </a:lnTo>
                  <a:lnTo>
                    <a:pt x="64" y="269"/>
                  </a:lnTo>
                  <a:lnTo>
                    <a:pt x="64" y="262"/>
                  </a:lnTo>
                  <a:lnTo>
                    <a:pt x="58" y="254"/>
                  </a:lnTo>
                  <a:lnTo>
                    <a:pt x="51" y="254"/>
                  </a:lnTo>
                  <a:lnTo>
                    <a:pt x="51" y="247"/>
                  </a:lnTo>
                  <a:lnTo>
                    <a:pt x="44" y="247"/>
                  </a:lnTo>
                  <a:lnTo>
                    <a:pt x="44" y="254"/>
                  </a:lnTo>
                  <a:lnTo>
                    <a:pt x="39" y="247"/>
                  </a:lnTo>
                  <a:lnTo>
                    <a:pt x="39" y="240"/>
                  </a:lnTo>
                  <a:lnTo>
                    <a:pt x="32" y="240"/>
                  </a:lnTo>
                  <a:lnTo>
                    <a:pt x="32" y="233"/>
                  </a:lnTo>
                  <a:lnTo>
                    <a:pt x="39" y="233"/>
                  </a:lnTo>
                  <a:lnTo>
                    <a:pt x="44" y="233"/>
                  </a:lnTo>
                  <a:lnTo>
                    <a:pt x="44" y="225"/>
                  </a:lnTo>
                  <a:lnTo>
                    <a:pt x="39" y="218"/>
                  </a:lnTo>
                  <a:lnTo>
                    <a:pt x="39" y="211"/>
                  </a:lnTo>
                  <a:lnTo>
                    <a:pt x="39" y="203"/>
                  </a:lnTo>
                  <a:lnTo>
                    <a:pt x="39" y="197"/>
                  </a:lnTo>
                  <a:lnTo>
                    <a:pt x="39" y="189"/>
                  </a:lnTo>
                  <a:lnTo>
                    <a:pt x="32" y="189"/>
                  </a:lnTo>
                  <a:lnTo>
                    <a:pt x="32" y="181"/>
                  </a:lnTo>
                  <a:lnTo>
                    <a:pt x="32" y="175"/>
                  </a:lnTo>
                  <a:lnTo>
                    <a:pt x="39" y="175"/>
                  </a:lnTo>
                  <a:lnTo>
                    <a:pt x="39" y="167"/>
                  </a:lnTo>
                  <a:lnTo>
                    <a:pt x="39" y="159"/>
                  </a:lnTo>
                  <a:lnTo>
                    <a:pt x="44" y="159"/>
                  </a:lnTo>
                  <a:lnTo>
                    <a:pt x="44" y="153"/>
                  </a:lnTo>
                  <a:lnTo>
                    <a:pt x="44" y="145"/>
                  </a:lnTo>
                  <a:lnTo>
                    <a:pt x="44" y="137"/>
                  </a:lnTo>
                  <a:lnTo>
                    <a:pt x="39" y="137"/>
                  </a:lnTo>
                  <a:lnTo>
                    <a:pt x="39" y="131"/>
                  </a:lnTo>
                  <a:lnTo>
                    <a:pt x="39" y="123"/>
                  </a:lnTo>
                  <a:lnTo>
                    <a:pt x="39" y="116"/>
                  </a:lnTo>
                  <a:lnTo>
                    <a:pt x="32" y="116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25" y="95"/>
                  </a:lnTo>
                  <a:lnTo>
                    <a:pt x="25" y="87"/>
                  </a:lnTo>
                  <a:lnTo>
                    <a:pt x="19" y="87"/>
                  </a:lnTo>
                  <a:lnTo>
                    <a:pt x="12" y="87"/>
                  </a:lnTo>
                  <a:lnTo>
                    <a:pt x="12" y="80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5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5" y="44"/>
                  </a:lnTo>
                  <a:lnTo>
                    <a:pt x="5" y="36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22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44" y="36"/>
                  </a:lnTo>
                  <a:lnTo>
                    <a:pt x="44" y="29"/>
                  </a:lnTo>
                  <a:lnTo>
                    <a:pt x="44" y="36"/>
                  </a:lnTo>
                  <a:lnTo>
                    <a:pt x="51" y="36"/>
                  </a:lnTo>
                  <a:lnTo>
                    <a:pt x="51" y="29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1" y="14"/>
                  </a:lnTo>
                  <a:lnTo>
                    <a:pt x="51" y="8"/>
                  </a:lnTo>
                  <a:lnTo>
                    <a:pt x="44" y="0"/>
                  </a:lnTo>
                  <a:lnTo>
                    <a:pt x="51" y="0"/>
                  </a:lnTo>
                  <a:close/>
                  <a:moveTo>
                    <a:pt x="201" y="240"/>
                  </a:moveTo>
                  <a:lnTo>
                    <a:pt x="201" y="247"/>
                  </a:lnTo>
                  <a:lnTo>
                    <a:pt x="194" y="247"/>
                  </a:lnTo>
                  <a:lnTo>
                    <a:pt x="188" y="254"/>
                  </a:lnTo>
                  <a:lnTo>
                    <a:pt x="188" y="247"/>
                  </a:lnTo>
                  <a:lnTo>
                    <a:pt x="188" y="240"/>
                  </a:lnTo>
                  <a:lnTo>
                    <a:pt x="194" y="240"/>
                  </a:lnTo>
                  <a:lnTo>
                    <a:pt x="201" y="24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5" name="Freeform 424"/>
            <p:cNvSpPr>
              <a:spLocks/>
            </p:cNvSpPr>
            <p:nvPr/>
          </p:nvSpPr>
          <p:spPr bwMode="auto">
            <a:xfrm>
              <a:off x="1379538" y="5268913"/>
              <a:ext cx="417512" cy="477837"/>
            </a:xfrm>
            <a:custGeom>
              <a:avLst/>
              <a:gdLst>
                <a:gd name="T0" fmla="*/ 2147483647 w 259"/>
                <a:gd name="T1" fmla="*/ 2147483647 h 269"/>
                <a:gd name="T2" fmla="*/ 2147483647 w 259"/>
                <a:gd name="T3" fmla="*/ 2147483647 h 269"/>
                <a:gd name="T4" fmla="*/ 2147483647 w 259"/>
                <a:gd name="T5" fmla="*/ 2147483647 h 269"/>
                <a:gd name="T6" fmla="*/ 2147483647 w 259"/>
                <a:gd name="T7" fmla="*/ 2147483647 h 269"/>
                <a:gd name="T8" fmla="*/ 2147483647 w 259"/>
                <a:gd name="T9" fmla="*/ 2147483647 h 269"/>
                <a:gd name="T10" fmla="*/ 2147483647 w 259"/>
                <a:gd name="T11" fmla="*/ 2147483647 h 269"/>
                <a:gd name="T12" fmla="*/ 2147483647 w 259"/>
                <a:gd name="T13" fmla="*/ 2147483647 h 269"/>
                <a:gd name="T14" fmla="*/ 2147483647 w 259"/>
                <a:gd name="T15" fmla="*/ 2147483647 h 269"/>
                <a:gd name="T16" fmla="*/ 2147483647 w 259"/>
                <a:gd name="T17" fmla="*/ 2147483647 h 269"/>
                <a:gd name="T18" fmla="*/ 2147483647 w 259"/>
                <a:gd name="T19" fmla="*/ 2147483647 h 269"/>
                <a:gd name="T20" fmla="*/ 2147483647 w 259"/>
                <a:gd name="T21" fmla="*/ 2147483647 h 269"/>
                <a:gd name="T22" fmla="*/ 2147483647 w 259"/>
                <a:gd name="T23" fmla="*/ 2147483647 h 269"/>
                <a:gd name="T24" fmla="*/ 2147483647 w 259"/>
                <a:gd name="T25" fmla="*/ 2147483647 h 269"/>
                <a:gd name="T26" fmla="*/ 2147483647 w 259"/>
                <a:gd name="T27" fmla="*/ 2147483647 h 269"/>
                <a:gd name="T28" fmla="*/ 2147483647 w 259"/>
                <a:gd name="T29" fmla="*/ 2147483647 h 269"/>
                <a:gd name="T30" fmla="*/ 2147483647 w 259"/>
                <a:gd name="T31" fmla="*/ 2147483647 h 269"/>
                <a:gd name="T32" fmla="*/ 2147483647 w 259"/>
                <a:gd name="T33" fmla="*/ 2147483647 h 269"/>
                <a:gd name="T34" fmla="*/ 2147483647 w 259"/>
                <a:gd name="T35" fmla="*/ 2147483647 h 269"/>
                <a:gd name="T36" fmla="*/ 2147483647 w 259"/>
                <a:gd name="T37" fmla="*/ 2147483647 h 269"/>
                <a:gd name="T38" fmla="*/ 2147483647 w 259"/>
                <a:gd name="T39" fmla="*/ 2147483647 h 269"/>
                <a:gd name="T40" fmla="*/ 2147483647 w 259"/>
                <a:gd name="T41" fmla="*/ 2147483647 h 269"/>
                <a:gd name="T42" fmla="*/ 2147483647 w 259"/>
                <a:gd name="T43" fmla="*/ 2147483647 h 269"/>
                <a:gd name="T44" fmla="*/ 2147483647 w 259"/>
                <a:gd name="T45" fmla="*/ 2147483647 h 269"/>
                <a:gd name="T46" fmla="*/ 2147483647 w 259"/>
                <a:gd name="T47" fmla="*/ 2147483647 h 269"/>
                <a:gd name="T48" fmla="*/ 2147483647 w 259"/>
                <a:gd name="T49" fmla="*/ 2147483647 h 269"/>
                <a:gd name="T50" fmla="*/ 2147483647 w 259"/>
                <a:gd name="T51" fmla="*/ 2147483647 h 269"/>
                <a:gd name="T52" fmla="*/ 2147483647 w 259"/>
                <a:gd name="T53" fmla="*/ 2147483647 h 269"/>
                <a:gd name="T54" fmla="*/ 2147483647 w 259"/>
                <a:gd name="T55" fmla="*/ 2147483647 h 269"/>
                <a:gd name="T56" fmla="*/ 2147483647 w 259"/>
                <a:gd name="T57" fmla="*/ 2147483647 h 269"/>
                <a:gd name="T58" fmla="*/ 2147483647 w 259"/>
                <a:gd name="T59" fmla="*/ 2147483647 h 269"/>
                <a:gd name="T60" fmla="*/ 2147483647 w 259"/>
                <a:gd name="T61" fmla="*/ 2147483647 h 269"/>
                <a:gd name="T62" fmla="*/ 2147483647 w 259"/>
                <a:gd name="T63" fmla="*/ 2147483647 h 269"/>
                <a:gd name="T64" fmla="*/ 2147483647 w 259"/>
                <a:gd name="T65" fmla="*/ 2147483647 h 269"/>
                <a:gd name="T66" fmla="*/ 2147483647 w 259"/>
                <a:gd name="T67" fmla="*/ 2147483647 h 269"/>
                <a:gd name="T68" fmla="*/ 2147483647 w 259"/>
                <a:gd name="T69" fmla="*/ 2147483647 h 269"/>
                <a:gd name="T70" fmla="*/ 2147483647 w 259"/>
                <a:gd name="T71" fmla="*/ 2147483647 h 269"/>
                <a:gd name="T72" fmla="*/ 2147483647 w 259"/>
                <a:gd name="T73" fmla="*/ 2147483647 h 269"/>
                <a:gd name="T74" fmla="*/ 2147483647 w 259"/>
                <a:gd name="T75" fmla="*/ 2147483647 h 269"/>
                <a:gd name="T76" fmla="*/ 2147483647 w 259"/>
                <a:gd name="T77" fmla="*/ 2147483647 h 269"/>
                <a:gd name="T78" fmla="*/ 2147483647 w 259"/>
                <a:gd name="T79" fmla="*/ 2147483647 h 269"/>
                <a:gd name="T80" fmla="*/ 2147483647 w 259"/>
                <a:gd name="T81" fmla="*/ 2147483647 h 269"/>
                <a:gd name="T82" fmla="*/ 2147483647 w 259"/>
                <a:gd name="T83" fmla="*/ 2147483647 h 269"/>
                <a:gd name="T84" fmla="*/ 2147483647 w 259"/>
                <a:gd name="T85" fmla="*/ 2147483647 h 269"/>
                <a:gd name="T86" fmla="*/ 2147483647 w 259"/>
                <a:gd name="T87" fmla="*/ 2147483647 h 269"/>
                <a:gd name="T88" fmla="*/ 2147483647 w 259"/>
                <a:gd name="T89" fmla="*/ 2147483647 h 269"/>
                <a:gd name="T90" fmla="*/ 2147483647 w 259"/>
                <a:gd name="T91" fmla="*/ 2147483647 h 269"/>
                <a:gd name="T92" fmla="*/ 2147483647 w 259"/>
                <a:gd name="T93" fmla="*/ 2147483647 h 269"/>
                <a:gd name="T94" fmla="*/ 2147483647 w 259"/>
                <a:gd name="T95" fmla="*/ 2147483647 h 269"/>
                <a:gd name="T96" fmla="*/ 2147483647 w 259"/>
                <a:gd name="T97" fmla="*/ 2147483647 h 269"/>
                <a:gd name="T98" fmla="*/ 2147483647 w 259"/>
                <a:gd name="T99" fmla="*/ 2147483647 h 269"/>
                <a:gd name="T100" fmla="*/ 2147483647 w 259"/>
                <a:gd name="T101" fmla="*/ 2147483647 h 269"/>
                <a:gd name="T102" fmla="*/ 0 w 259"/>
                <a:gd name="T103" fmla="*/ 2147483647 h 269"/>
                <a:gd name="T104" fmla="*/ 2147483647 w 259"/>
                <a:gd name="T105" fmla="*/ 2147483647 h 269"/>
                <a:gd name="T106" fmla="*/ 2147483647 w 259"/>
                <a:gd name="T107" fmla="*/ 2147483647 h 269"/>
                <a:gd name="T108" fmla="*/ 2147483647 w 259"/>
                <a:gd name="T109" fmla="*/ 2147483647 h 269"/>
                <a:gd name="T110" fmla="*/ 2147483647 w 259"/>
                <a:gd name="T111" fmla="*/ 2147483647 h 269"/>
                <a:gd name="T112" fmla="*/ 2147483647 w 259"/>
                <a:gd name="T113" fmla="*/ 0 h 2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9"/>
                <a:gd name="T172" fmla="*/ 0 h 269"/>
                <a:gd name="T173" fmla="*/ 259 w 259"/>
                <a:gd name="T174" fmla="*/ 269 h 2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9" h="269">
                  <a:moveTo>
                    <a:pt x="51" y="0"/>
                  </a:moveTo>
                  <a:lnTo>
                    <a:pt x="51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8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03" y="22"/>
                  </a:lnTo>
                  <a:lnTo>
                    <a:pt x="103" y="29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16" y="58"/>
                  </a:lnTo>
                  <a:lnTo>
                    <a:pt x="123" y="65"/>
                  </a:lnTo>
                  <a:lnTo>
                    <a:pt x="129" y="65"/>
                  </a:lnTo>
                  <a:lnTo>
                    <a:pt x="123" y="73"/>
                  </a:lnTo>
                  <a:lnTo>
                    <a:pt x="123" y="80"/>
                  </a:lnTo>
                  <a:lnTo>
                    <a:pt x="129" y="87"/>
                  </a:lnTo>
                  <a:lnTo>
                    <a:pt x="135" y="87"/>
                  </a:lnTo>
                  <a:lnTo>
                    <a:pt x="135" y="80"/>
                  </a:lnTo>
                  <a:lnTo>
                    <a:pt x="142" y="80"/>
                  </a:lnTo>
                  <a:lnTo>
                    <a:pt x="149" y="87"/>
                  </a:lnTo>
                  <a:lnTo>
                    <a:pt x="155" y="95"/>
                  </a:lnTo>
                  <a:lnTo>
                    <a:pt x="162" y="95"/>
                  </a:lnTo>
                  <a:lnTo>
                    <a:pt x="168" y="95"/>
                  </a:lnTo>
                  <a:lnTo>
                    <a:pt x="174" y="95"/>
                  </a:lnTo>
                  <a:lnTo>
                    <a:pt x="174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88" y="95"/>
                  </a:lnTo>
                  <a:lnTo>
                    <a:pt x="188" y="87"/>
                  </a:lnTo>
                  <a:lnTo>
                    <a:pt x="194" y="87"/>
                  </a:lnTo>
                  <a:lnTo>
                    <a:pt x="201" y="80"/>
                  </a:lnTo>
                  <a:lnTo>
                    <a:pt x="201" y="87"/>
                  </a:lnTo>
                  <a:lnTo>
                    <a:pt x="207" y="87"/>
                  </a:lnTo>
                  <a:lnTo>
                    <a:pt x="201" y="95"/>
                  </a:lnTo>
                  <a:lnTo>
                    <a:pt x="207" y="95"/>
                  </a:lnTo>
                  <a:lnTo>
                    <a:pt x="207" y="101"/>
                  </a:lnTo>
                  <a:lnTo>
                    <a:pt x="201" y="101"/>
                  </a:lnTo>
                  <a:lnTo>
                    <a:pt x="207" y="109"/>
                  </a:lnTo>
                  <a:lnTo>
                    <a:pt x="207" y="116"/>
                  </a:lnTo>
                  <a:lnTo>
                    <a:pt x="213" y="123"/>
                  </a:lnTo>
                  <a:lnTo>
                    <a:pt x="213" y="131"/>
                  </a:lnTo>
                  <a:lnTo>
                    <a:pt x="213" y="137"/>
                  </a:lnTo>
                  <a:lnTo>
                    <a:pt x="220" y="145"/>
                  </a:lnTo>
                  <a:lnTo>
                    <a:pt x="227" y="153"/>
                  </a:lnTo>
                  <a:lnTo>
                    <a:pt x="227" y="159"/>
                  </a:lnTo>
                  <a:lnTo>
                    <a:pt x="233" y="159"/>
                  </a:lnTo>
                  <a:lnTo>
                    <a:pt x="227" y="167"/>
                  </a:lnTo>
                  <a:lnTo>
                    <a:pt x="227" y="175"/>
                  </a:lnTo>
                  <a:lnTo>
                    <a:pt x="220" y="175"/>
                  </a:lnTo>
                  <a:lnTo>
                    <a:pt x="213" y="175"/>
                  </a:lnTo>
                  <a:lnTo>
                    <a:pt x="213" y="181"/>
                  </a:lnTo>
                  <a:lnTo>
                    <a:pt x="213" y="189"/>
                  </a:lnTo>
                  <a:lnTo>
                    <a:pt x="213" y="197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20" y="211"/>
                  </a:lnTo>
                  <a:lnTo>
                    <a:pt x="220" y="218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33" y="225"/>
                  </a:lnTo>
                  <a:lnTo>
                    <a:pt x="240" y="225"/>
                  </a:lnTo>
                  <a:lnTo>
                    <a:pt x="240" y="233"/>
                  </a:lnTo>
                  <a:lnTo>
                    <a:pt x="240" y="240"/>
                  </a:lnTo>
                  <a:lnTo>
                    <a:pt x="240" y="247"/>
                  </a:lnTo>
                  <a:lnTo>
                    <a:pt x="245" y="247"/>
                  </a:lnTo>
                  <a:lnTo>
                    <a:pt x="245" y="254"/>
                  </a:lnTo>
                  <a:lnTo>
                    <a:pt x="252" y="254"/>
                  </a:lnTo>
                  <a:lnTo>
                    <a:pt x="259" y="254"/>
                  </a:lnTo>
                  <a:lnTo>
                    <a:pt x="259" y="262"/>
                  </a:lnTo>
                  <a:lnTo>
                    <a:pt x="252" y="262"/>
                  </a:lnTo>
                  <a:lnTo>
                    <a:pt x="245" y="262"/>
                  </a:lnTo>
                  <a:lnTo>
                    <a:pt x="240" y="262"/>
                  </a:lnTo>
                  <a:lnTo>
                    <a:pt x="233" y="262"/>
                  </a:lnTo>
                  <a:lnTo>
                    <a:pt x="227" y="262"/>
                  </a:lnTo>
                  <a:lnTo>
                    <a:pt x="227" y="254"/>
                  </a:lnTo>
                  <a:lnTo>
                    <a:pt x="220" y="254"/>
                  </a:lnTo>
                  <a:lnTo>
                    <a:pt x="220" y="247"/>
                  </a:lnTo>
                  <a:lnTo>
                    <a:pt x="220" y="240"/>
                  </a:lnTo>
                  <a:lnTo>
                    <a:pt x="213" y="240"/>
                  </a:lnTo>
                  <a:lnTo>
                    <a:pt x="213" y="233"/>
                  </a:lnTo>
                  <a:lnTo>
                    <a:pt x="207" y="233"/>
                  </a:lnTo>
                  <a:lnTo>
                    <a:pt x="201" y="240"/>
                  </a:lnTo>
                  <a:lnTo>
                    <a:pt x="194" y="240"/>
                  </a:lnTo>
                  <a:lnTo>
                    <a:pt x="194" y="233"/>
                  </a:lnTo>
                  <a:lnTo>
                    <a:pt x="194" y="225"/>
                  </a:lnTo>
                  <a:lnTo>
                    <a:pt x="188" y="225"/>
                  </a:lnTo>
                  <a:lnTo>
                    <a:pt x="188" y="218"/>
                  </a:lnTo>
                  <a:lnTo>
                    <a:pt x="181" y="218"/>
                  </a:lnTo>
                  <a:lnTo>
                    <a:pt x="181" y="211"/>
                  </a:lnTo>
                  <a:lnTo>
                    <a:pt x="174" y="211"/>
                  </a:lnTo>
                  <a:lnTo>
                    <a:pt x="174" y="203"/>
                  </a:lnTo>
                  <a:lnTo>
                    <a:pt x="174" y="197"/>
                  </a:lnTo>
                  <a:lnTo>
                    <a:pt x="168" y="197"/>
                  </a:lnTo>
                  <a:lnTo>
                    <a:pt x="162" y="189"/>
                  </a:lnTo>
                  <a:lnTo>
                    <a:pt x="155" y="197"/>
                  </a:lnTo>
                  <a:lnTo>
                    <a:pt x="155" y="189"/>
                  </a:lnTo>
                  <a:lnTo>
                    <a:pt x="155" y="181"/>
                  </a:lnTo>
                  <a:lnTo>
                    <a:pt x="155" y="175"/>
                  </a:lnTo>
                  <a:lnTo>
                    <a:pt x="149" y="167"/>
                  </a:lnTo>
                  <a:lnTo>
                    <a:pt x="149" y="159"/>
                  </a:lnTo>
                  <a:lnTo>
                    <a:pt x="149" y="153"/>
                  </a:lnTo>
                  <a:lnTo>
                    <a:pt x="142" y="153"/>
                  </a:lnTo>
                  <a:lnTo>
                    <a:pt x="135" y="153"/>
                  </a:lnTo>
                  <a:lnTo>
                    <a:pt x="129" y="153"/>
                  </a:lnTo>
                  <a:lnTo>
                    <a:pt x="123" y="153"/>
                  </a:lnTo>
                  <a:lnTo>
                    <a:pt x="116" y="153"/>
                  </a:lnTo>
                  <a:lnTo>
                    <a:pt x="110" y="153"/>
                  </a:lnTo>
                  <a:lnTo>
                    <a:pt x="103" y="153"/>
                  </a:lnTo>
                  <a:lnTo>
                    <a:pt x="97" y="159"/>
                  </a:lnTo>
                  <a:lnTo>
                    <a:pt x="90" y="159"/>
                  </a:lnTo>
                  <a:lnTo>
                    <a:pt x="90" y="167"/>
                  </a:lnTo>
                  <a:lnTo>
                    <a:pt x="90" y="175"/>
                  </a:lnTo>
                  <a:lnTo>
                    <a:pt x="83" y="175"/>
                  </a:lnTo>
                  <a:lnTo>
                    <a:pt x="83" y="181"/>
                  </a:lnTo>
                  <a:lnTo>
                    <a:pt x="78" y="181"/>
                  </a:lnTo>
                  <a:lnTo>
                    <a:pt x="78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203"/>
                  </a:lnTo>
                  <a:lnTo>
                    <a:pt x="78" y="211"/>
                  </a:lnTo>
                  <a:lnTo>
                    <a:pt x="71" y="211"/>
                  </a:lnTo>
                  <a:lnTo>
                    <a:pt x="64" y="211"/>
                  </a:lnTo>
                  <a:lnTo>
                    <a:pt x="64" y="218"/>
                  </a:lnTo>
                  <a:lnTo>
                    <a:pt x="71" y="225"/>
                  </a:lnTo>
                  <a:lnTo>
                    <a:pt x="71" y="233"/>
                  </a:lnTo>
                  <a:lnTo>
                    <a:pt x="64" y="233"/>
                  </a:lnTo>
                  <a:lnTo>
                    <a:pt x="71" y="240"/>
                  </a:lnTo>
                  <a:lnTo>
                    <a:pt x="71" y="247"/>
                  </a:lnTo>
                  <a:lnTo>
                    <a:pt x="78" y="247"/>
                  </a:lnTo>
                  <a:lnTo>
                    <a:pt x="78" y="254"/>
                  </a:lnTo>
                  <a:lnTo>
                    <a:pt x="71" y="254"/>
                  </a:lnTo>
                  <a:lnTo>
                    <a:pt x="71" y="262"/>
                  </a:lnTo>
                  <a:lnTo>
                    <a:pt x="71" y="269"/>
                  </a:lnTo>
                  <a:lnTo>
                    <a:pt x="64" y="269"/>
                  </a:lnTo>
                  <a:lnTo>
                    <a:pt x="64" y="262"/>
                  </a:lnTo>
                  <a:lnTo>
                    <a:pt x="58" y="254"/>
                  </a:lnTo>
                  <a:lnTo>
                    <a:pt x="51" y="254"/>
                  </a:lnTo>
                  <a:lnTo>
                    <a:pt x="51" y="247"/>
                  </a:lnTo>
                  <a:lnTo>
                    <a:pt x="44" y="247"/>
                  </a:lnTo>
                  <a:lnTo>
                    <a:pt x="44" y="254"/>
                  </a:lnTo>
                  <a:lnTo>
                    <a:pt x="39" y="247"/>
                  </a:lnTo>
                  <a:lnTo>
                    <a:pt x="39" y="240"/>
                  </a:lnTo>
                  <a:lnTo>
                    <a:pt x="32" y="240"/>
                  </a:lnTo>
                  <a:lnTo>
                    <a:pt x="32" y="233"/>
                  </a:lnTo>
                  <a:lnTo>
                    <a:pt x="39" y="233"/>
                  </a:lnTo>
                  <a:lnTo>
                    <a:pt x="44" y="233"/>
                  </a:lnTo>
                  <a:lnTo>
                    <a:pt x="44" y="225"/>
                  </a:lnTo>
                  <a:lnTo>
                    <a:pt x="39" y="218"/>
                  </a:lnTo>
                  <a:lnTo>
                    <a:pt x="39" y="211"/>
                  </a:lnTo>
                  <a:lnTo>
                    <a:pt x="39" y="203"/>
                  </a:lnTo>
                  <a:lnTo>
                    <a:pt x="39" y="197"/>
                  </a:lnTo>
                  <a:lnTo>
                    <a:pt x="39" y="189"/>
                  </a:lnTo>
                  <a:lnTo>
                    <a:pt x="32" y="189"/>
                  </a:lnTo>
                  <a:lnTo>
                    <a:pt x="32" y="181"/>
                  </a:lnTo>
                  <a:lnTo>
                    <a:pt x="32" y="175"/>
                  </a:lnTo>
                  <a:lnTo>
                    <a:pt x="39" y="175"/>
                  </a:lnTo>
                  <a:lnTo>
                    <a:pt x="39" y="167"/>
                  </a:lnTo>
                  <a:lnTo>
                    <a:pt x="39" y="159"/>
                  </a:lnTo>
                  <a:lnTo>
                    <a:pt x="44" y="159"/>
                  </a:lnTo>
                  <a:lnTo>
                    <a:pt x="44" y="153"/>
                  </a:lnTo>
                  <a:lnTo>
                    <a:pt x="44" y="145"/>
                  </a:lnTo>
                  <a:lnTo>
                    <a:pt x="44" y="137"/>
                  </a:lnTo>
                  <a:lnTo>
                    <a:pt x="39" y="137"/>
                  </a:lnTo>
                  <a:lnTo>
                    <a:pt x="39" y="131"/>
                  </a:lnTo>
                  <a:lnTo>
                    <a:pt x="39" y="123"/>
                  </a:lnTo>
                  <a:lnTo>
                    <a:pt x="39" y="116"/>
                  </a:lnTo>
                  <a:lnTo>
                    <a:pt x="32" y="116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25" y="95"/>
                  </a:lnTo>
                  <a:lnTo>
                    <a:pt x="25" y="87"/>
                  </a:lnTo>
                  <a:lnTo>
                    <a:pt x="19" y="87"/>
                  </a:lnTo>
                  <a:lnTo>
                    <a:pt x="12" y="87"/>
                  </a:lnTo>
                  <a:lnTo>
                    <a:pt x="12" y="80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5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5" y="44"/>
                  </a:lnTo>
                  <a:lnTo>
                    <a:pt x="5" y="36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22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44" y="36"/>
                  </a:lnTo>
                  <a:lnTo>
                    <a:pt x="44" y="29"/>
                  </a:lnTo>
                  <a:lnTo>
                    <a:pt x="44" y="36"/>
                  </a:lnTo>
                  <a:lnTo>
                    <a:pt x="51" y="36"/>
                  </a:lnTo>
                  <a:lnTo>
                    <a:pt x="51" y="29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1" y="14"/>
                  </a:lnTo>
                  <a:lnTo>
                    <a:pt x="51" y="8"/>
                  </a:lnTo>
                  <a:lnTo>
                    <a:pt x="44" y="0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6" name="Freeform 425"/>
            <p:cNvSpPr>
              <a:spLocks/>
            </p:cNvSpPr>
            <p:nvPr/>
          </p:nvSpPr>
          <p:spPr bwMode="auto">
            <a:xfrm>
              <a:off x="1682750" y="5695950"/>
              <a:ext cx="20638" cy="25400"/>
            </a:xfrm>
            <a:custGeom>
              <a:avLst/>
              <a:gdLst>
                <a:gd name="T0" fmla="*/ 2147483647 w 13"/>
                <a:gd name="T1" fmla="*/ 0 h 14"/>
                <a:gd name="T2" fmla="*/ 2147483647 w 13"/>
                <a:gd name="T3" fmla="*/ 2147483647 h 14"/>
                <a:gd name="T4" fmla="*/ 2147483647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0 w 13"/>
                <a:gd name="T11" fmla="*/ 2147483647 h 14"/>
                <a:gd name="T12" fmla="*/ 0 w 13"/>
                <a:gd name="T13" fmla="*/ 2147483647 h 14"/>
                <a:gd name="T14" fmla="*/ 0 w 13"/>
                <a:gd name="T15" fmla="*/ 2147483647 h 14"/>
                <a:gd name="T16" fmla="*/ 0 w 13"/>
                <a:gd name="T17" fmla="*/ 2147483647 h 14"/>
                <a:gd name="T18" fmla="*/ 0 w 13"/>
                <a:gd name="T19" fmla="*/ 2147483647 h 14"/>
                <a:gd name="T20" fmla="*/ 0 w 13"/>
                <a:gd name="T21" fmla="*/ 2147483647 h 14"/>
                <a:gd name="T22" fmla="*/ 0 w 13"/>
                <a:gd name="T23" fmla="*/ 0 h 14"/>
                <a:gd name="T24" fmla="*/ 2147483647 w 13"/>
                <a:gd name="T25" fmla="*/ 0 h 14"/>
                <a:gd name="T26" fmla="*/ 2147483647 w 13"/>
                <a:gd name="T27" fmla="*/ 0 h 14"/>
                <a:gd name="T28" fmla="*/ 2147483647 w 13"/>
                <a:gd name="T29" fmla="*/ 0 h 14"/>
                <a:gd name="T30" fmla="*/ 2147483647 w 13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4"/>
                <a:gd name="T50" fmla="*/ 13 w 13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4">
                  <a:moveTo>
                    <a:pt x="13" y="0"/>
                  </a:moveTo>
                  <a:lnTo>
                    <a:pt x="13" y="7"/>
                  </a:lnTo>
                  <a:lnTo>
                    <a:pt x="6" y="7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7" name="Freeform 426"/>
            <p:cNvSpPr>
              <a:spLocks noEditPoints="1"/>
            </p:cNvSpPr>
            <p:nvPr/>
          </p:nvSpPr>
          <p:spPr bwMode="auto">
            <a:xfrm>
              <a:off x="585788" y="4622800"/>
              <a:ext cx="323850" cy="271463"/>
            </a:xfrm>
            <a:custGeom>
              <a:avLst/>
              <a:gdLst>
                <a:gd name="T0" fmla="*/ 2147483647 w 202"/>
                <a:gd name="T1" fmla="*/ 0 h 153"/>
                <a:gd name="T2" fmla="*/ 2147483647 w 202"/>
                <a:gd name="T3" fmla="*/ 2147483647 h 153"/>
                <a:gd name="T4" fmla="*/ 2147483647 w 202"/>
                <a:gd name="T5" fmla="*/ 2147483647 h 153"/>
                <a:gd name="T6" fmla="*/ 2147483647 w 202"/>
                <a:gd name="T7" fmla="*/ 2147483647 h 153"/>
                <a:gd name="T8" fmla="*/ 2147483647 w 202"/>
                <a:gd name="T9" fmla="*/ 2147483647 h 153"/>
                <a:gd name="T10" fmla="*/ 2147483647 w 202"/>
                <a:gd name="T11" fmla="*/ 2147483647 h 153"/>
                <a:gd name="T12" fmla="*/ 2147483647 w 202"/>
                <a:gd name="T13" fmla="*/ 2147483647 h 153"/>
                <a:gd name="T14" fmla="*/ 2147483647 w 202"/>
                <a:gd name="T15" fmla="*/ 2147483647 h 153"/>
                <a:gd name="T16" fmla="*/ 2147483647 w 202"/>
                <a:gd name="T17" fmla="*/ 2147483647 h 153"/>
                <a:gd name="T18" fmla="*/ 2147483647 w 202"/>
                <a:gd name="T19" fmla="*/ 2147483647 h 153"/>
                <a:gd name="T20" fmla="*/ 2147483647 w 202"/>
                <a:gd name="T21" fmla="*/ 2147483647 h 153"/>
                <a:gd name="T22" fmla="*/ 2147483647 w 202"/>
                <a:gd name="T23" fmla="*/ 2147483647 h 153"/>
                <a:gd name="T24" fmla="*/ 2147483647 w 202"/>
                <a:gd name="T25" fmla="*/ 2147483647 h 153"/>
                <a:gd name="T26" fmla="*/ 2147483647 w 202"/>
                <a:gd name="T27" fmla="*/ 2147483647 h 153"/>
                <a:gd name="T28" fmla="*/ 2147483647 w 202"/>
                <a:gd name="T29" fmla="*/ 2147483647 h 153"/>
                <a:gd name="T30" fmla="*/ 2147483647 w 202"/>
                <a:gd name="T31" fmla="*/ 2147483647 h 153"/>
                <a:gd name="T32" fmla="*/ 2147483647 w 202"/>
                <a:gd name="T33" fmla="*/ 2147483647 h 153"/>
                <a:gd name="T34" fmla="*/ 2147483647 w 202"/>
                <a:gd name="T35" fmla="*/ 2147483647 h 153"/>
                <a:gd name="T36" fmla="*/ 2147483647 w 202"/>
                <a:gd name="T37" fmla="*/ 2147483647 h 153"/>
                <a:gd name="T38" fmla="*/ 2147483647 w 202"/>
                <a:gd name="T39" fmla="*/ 2147483647 h 153"/>
                <a:gd name="T40" fmla="*/ 2147483647 w 202"/>
                <a:gd name="T41" fmla="*/ 2147483647 h 153"/>
                <a:gd name="T42" fmla="*/ 2147483647 w 202"/>
                <a:gd name="T43" fmla="*/ 2147483647 h 153"/>
                <a:gd name="T44" fmla="*/ 2147483647 w 202"/>
                <a:gd name="T45" fmla="*/ 2147483647 h 153"/>
                <a:gd name="T46" fmla="*/ 2147483647 w 202"/>
                <a:gd name="T47" fmla="*/ 2147483647 h 153"/>
                <a:gd name="T48" fmla="*/ 2147483647 w 202"/>
                <a:gd name="T49" fmla="*/ 2147483647 h 153"/>
                <a:gd name="T50" fmla="*/ 2147483647 w 202"/>
                <a:gd name="T51" fmla="*/ 2147483647 h 153"/>
                <a:gd name="T52" fmla="*/ 2147483647 w 202"/>
                <a:gd name="T53" fmla="*/ 2147483647 h 153"/>
                <a:gd name="T54" fmla="*/ 2147483647 w 202"/>
                <a:gd name="T55" fmla="*/ 2147483647 h 153"/>
                <a:gd name="T56" fmla="*/ 2147483647 w 202"/>
                <a:gd name="T57" fmla="*/ 2147483647 h 153"/>
                <a:gd name="T58" fmla="*/ 2147483647 w 202"/>
                <a:gd name="T59" fmla="*/ 2147483647 h 153"/>
                <a:gd name="T60" fmla="*/ 2147483647 w 202"/>
                <a:gd name="T61" fmla="*/ 2147483647 h 153"/>
                <a:gd name="T62" fmla="*/ 2147483647 w 202"/>
                <a:gd name="T63" fmla="*/ 2147483647 h 153"/>
                <a:gd name="T64" fmla="*/ 2147483647 w 202"/>
                <a:gd name="T65" fmla="*/ 2147483647 h 153"/>
                <a:gd name="T66" fmla="*/ 2147483647 w 202"/>
                <a:gd name="T67" fmla="*/ 2147483647 h 153"/>
                <a:gd name="T68" fmla="*/ 2147483647 w 202"/>
                <a:gd name="T69" fmla="*/ 2147483647 h 153"/>
                <a:gd name="T70" fmla="*/ 2147483647 w 202"/>
                <a:gd name="T71" fmla="*/ 2147483647 h 153"/>
                <a:gd name="T72" fmla="*/ 2147483647 w 202"/>
                <a:gd name="T73" fmla="*/ 2147483647 h 153"/>
                <a:gd name="T74" fmla="*/ 2147483647 w 202"/>
                <a:gd name="T75" fmla="*/ 2147483647 h 153"/>
                <a:gd name="T76" fmla="*/ 2147483647 w 202"/>
                <a:gd name="T77" fmla="*/ 2147483647 h 153"/>
                <a:gd name="T78" fmla="*/ 0 w 202"/>
                <a:gd name="T79" fmla="*/ 2147483647 h 153"/>
                <a:gd name="T80" fmla="*/ 2147483647 w 202"/>
                <a:gd name="T81" fmla="*/ 2147483647 h 153"/>
                <a:gd name="T82" fmla="*/ 2147483647 w 202"/>
                <a:gd name="T83" fmla="*/ 2147483647 h 153"/>
                <a:gd name="T84" fmla="*/ 2147483647 w 202"/>
                <a:gd name="T85" fmla="*/ 2147483647 h 153"/>
                <a:gd name="T86" fmla="*/ 2147483647 w 202"/>
                <a:gd name="T87" fmla="*/ 2147483647 h 153"/>
                <a:gd name="T88" fmla="*/ 2147483647 w 202"/>
                <a:gd name="T89" fmla="*/ 2147483647 h 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53"/>
                <a:gd name="T137" fmla="*/ 202 w 202"/>
                <a:gd name="T138" fmla="*/ 153 h 1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53">
                  <a:moveTo>
                    <a:pt x="105" y="8"/>
                  </a:moveTo>
                  <a:lnTo>
                    <a:pt x="98" y="8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5" y="8"/>
                  </a:lnTo>
                  <a:close/>
                  <a:moveTo>
                    <a:pt x="202" y="44"/>
                  </a:moveTo>
                  <a:lnTo>
                    <a:pt x="202" y="52"/>
                  </a:lnTo>
                  <a:lnTo>
                    <a:pt x="195" y="44"/>
                  </a:lnTo>
                  <a:lnTo>
                    <a:pt x="202" y="44"/>
                  </a:lnTo>
                  <a:close/>
                  <a:moveTo>
                    <a:pt x="92" y="58"/>
                  </a:moveTo>
                  <a:lnTo>
                    <a:pt x="85" y="58"/>
                  </a:lnTo>
                  <a:lnTo>
                    <a:pt x="85" y="52"/>
                  </a:lnTo>
                  <a:lnTo>
                    <a:pt x="85" y="44"/>
                  </a:lnTo>
                  <a:lnTo>
                    <a:pt x="85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78" y="30"/>
                  </a:lnTo>
                  <a:lnTo>
                    <a:pt x="85" y="30"/>
                  </a:lnTo>
                  <a:lnTo>
                    <a:pt x="85" y="22"/>
                  </a:lnTo>
                  <a:lnTo>
                    <a:pt x="92" y="22"/>
                  </a:lnTo>
                  <a:lnTo>
                    <a:pt x="92" y="30"/>
                  </a:lnTo>
                  <a:lnTo>
                    <a:pt x="92" y="36"/>
                  </a:lnTo>
                  <a:lnTo>
                    <a:pt x="98" y="36"/>
                  </a:lnTo>
                  <a:lnTo>
                    <a:pt x="98" y="44"/>
                  </a:lnTo>
                  <a:lnTo>
                    <a:pt x="98" y="52"/>
                  </a:lnTo>
                  <a:lnTo>
                    <a:pt x="92" y="52"/>
                  </a:lnTo>
                  <a:lnTo>
                    <a:pt x="92" y="58"/>
                  </a:lnTo>
                  <a:close/>
                  <a:moveTo>
                    <a:pt x="105" y="58"/>
                  </a:moveTo>
                  <a:lnTo>
                    <a:pt x="110" y="58"/>
                  </a:lnTo>
                  <a:lnTo>
                    <a:pt x="110" y="66"/>
                  </a:lnTo>
                  <a:lnTo>
                    <a:pt x="105" y="66"/>
                  </a:lnTo>
                  <a:lnTo>
                    <a:pt x="110" y="73"/>
                  </a:lnTo>
                  <a:lnTo>
                    <a:pt x="110" y="80"/>
                  </a:lnTo>
                  <a:lnTo>
                    <a:pt x="105" y="80"/>
                  </a:lnTo>
                  <a:lnTo>
                    <a:pt x="98" y="80"/>
                  </a:lnTo>
                  <a:lnTo>
                    <a:pt x="98" y="73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105" y="58"/>
                  </a:lnTo>
                  <a:close/>
                  <a:moveTo>
                    <a:pt x="46" y="73"/>
                  </a:moveTo>
                  <a:lnTo>
                    <a:pt x="53" y="73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59" y="58"/>
                  </a:lnTo>
                  <a:lnTo>
                    <a:pt x="59" y="52"/>
                  </a:lnTo>
                  <a:lnTo>
                    <a:pt x="53" y="44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66" y="36"/>
                  </a:lnTo>
                  <a:lnTo>
                    <a:pt x="72" y="44"/>
                  </a:lnTo>
                  <a:lnTo>
                    <a:pt x="72" y="52"/>
                  </a:lnTo>
                  <a:lnTo>
                    <a:pt x="72" y="58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72" y="80"/>
                  </a:lnTo>
                  <a:lnTo>
                    <a:pt x="72" y="88"/>
                  </a:lnTo>
                  <a:lnTo>
                    <a:pt x="78" y="88"/>
                  </a:lnTo>
                  <a:lnTo>
                    <a:pt x="78" y="95"/>
                  </a:lnTo>
                  <a:lnTo>
                    <a:pt x="85" y="95"/>
                  </a:lnTo>
                  <a:lnTo>
                    <a:pt x="85" y="88"/>
                  </a:lnTo>
                  <a:lnTo>
                    <a:pt x="92" y="88"/>
                  </a:lnTo>
                  <a:lnTo>
                    <a:pt x="98" y="88"/>
                  </a:lnTo>
                  <a:lnTo>
                    <a:pt x="98" y="95"/>
                  </a:lnTo>
                  <a:lnTo>
                    <a:pt x="98" y="102"/>
                  </a:lnTo>
                  <a:lnTo>
                    <a:pt x="105" y="102"/>
                  </a:lnTo>
                  <a:lnTo>
                    <a:pt x="105" y="109"/>
                  </a:lnTo>
                  <a:lnTo>
                    <a:pt x="110" y="109"/>
                  </a:lnTo>
                  <a:lnTo>
                    <a:pt x="110" y="117"/>
                  </a:lnTo>
                  <a:lnTo>
                    <a:pt x="117" y="123"/>
                  </a:lnTo>
                  <a:lnTo>
                    <a:pt x="124" y="131"/>
                  </a:lnTo>
                  <a:lnTo>
                    <a:pt x="130" y="139"/>
                  </a:lnTo>
                  <a:lnTo>
                    <a:pt x="124" y="139"/>
                  </a:lnTo>
                  <a:lnTo>
                    <a:pt x="124" y="145"/>
                  </a:lnTo>
                  <a:lnTo>
                    <a:pt x="124" y="153"/>
                  </a:lnTo>
                  <a:lnTo>
                    <a:pt x="117" y="153"/>
                  </a:lnTo>
                  <a:lnTo>
                    <a:pt x="117" y="145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92" y="145"/>
                  </a:lnTo>
                  <a:lnTo>
                    <a:pt x="92" y="139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8" y="131"/>
                  </a:lnTo>
                  <a:lnTo>
                    <a:pt x="72" y="131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59" y="139"/>
                  </a:lnTo>
                  <a:lnTo>
                    <a:pt x="53" y="139"/>
                  </a:lnTo>
                  <a:lnTo>
                    <a:pt x="46" y="139"/>
                  </a:lnTo>
                  <a:lnTo>
                    <a:pt x="46" y="131"/>
                  </a:lnTo>
                  <a:lnTo>
                    <a:pt x="39" y="131"/>
                  </a:lnTo>
                  <a:lnTo>
                    <a:pt x="46" y="131"/>
                  </a:lnTo>
                  <a:lnTo>
                    <a:pt x="39" y="123"/>
                  </a:lnTo>
                  <a:lnTo>
                    <a:pt x="39" y="117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9" y="102"/>
                  </a:lnTo>
                  <a:lnTo>
                    <a:pt x="33" y="102"/>
                  </a:lnTo>
                  <a:lnTo>
                    <a:pt x="33" y="95"/>
                  </a:lnTo>
                  <a:lnTo>
                    <a:pt x="33" y="88"/>
                  </a:lnTo>
                  <a:lnTo>
                    <a:pt x="27" y="88"/>
                  </a:lnTo>
                  <a:lnTo>
                    <a:pt x="27" y="95"/>
                  </a:lnTo>
                  <a:lnTo>
                    <a:pt x="27" y="102"/>
                  </a:lnTo>
                  <a:lnTo>
                    <a:pt x="27" y="109"/>
                  </a:lnTo>
                  <a:lnTo>
                    <a:pt x="27" y="117"/>
                  </a:lnTo>
                  <a:lnTo>
                    <a:pt x="27" y="123"/>
                  </a:lnTo>
                  <a:lnTo>
                    <a:pt x="20" y="123"/>
                  </a:lnTo>
                  <a:lnTo>
                    <a:pt x="14" y="123"/>
                  </a:lnTo>
                  <a:lnTo>
                    <a:pt x="14" y="117"/>
                  </a:lnTo>
                  <a:lnTo>
                    <a:pt x="7" y="117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7" y="102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20" y="80"/>
                  </a:lnTo>
                  <a:lnTo>
                    <a:pt x="20" y="73"/>
                  </a:lnTo>
                  <a:lnTo>
                    <a:pt x="20" y="66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33" y="73"/>
                  </a:lnTo>
                  <a:lnTo>
                    <a:pt x="39" y="73"/>
                  </a:lnTo>
                  <a:lnTo>
                    <a:pt x="39" y="80"/>
                  </a:lnTo>
                  <a:lnTo>
                    <a:pt x="39" y="73"/>
                  </a:lnTo>
                  <a:lnTo>
                    <a:pt x="46" y="73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8" name="Freeform 427"/>
            <p:cNvSpPr>
              <a:spLocks/>
            </p:cNvSpPr>
            <p:nvPr/>
          </p:nvSpPr>
          <p:spPr bwMode="auto">
            <a:xfrm>
              <a:off x="742950" y="4622800"/>
              <a:ext cx="11113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0 w 7"/>
                <a:gd name="T7" fmla="*/ 2147483647 h 8"/>
                <a:gd name="T8" fmla="*/ 0 w 7"/>
                <a:gd name="T9" fmla="*/ 0 h 8"/>
                <a:gd name="T10" fmla="*/ 0 w 7"/>
                <a:gd name="T11" fmla="*/ 0 h 8"/>
                <a:gd name="T12" fmla="*/ 2147483647 w 7"/>
                <a:gd name="T13" fmla="*/ 0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9" name="Freeform 428"/>
            <p:cNvSpPr>
              <a:spLocks/>
            </p:cNvSpPr>
            <p:nvPr/>
          </p:nvSpPr>
          <p:spPr bwMode="auto">
            <a:xfrm>
              <a:off x="898525" y="4700588"/>
              <a:ext cx="11113" cy="14287"/>
            </a:xfrm>
            <a:custGeom>
              <a:avLst/>
              <a:gdLst>
                <a:gd name="T0" fmla="*/ 2147483647 w 7"/>
                <a:gd name="T1" fmla="*/ 0 h 8"/>
                <a:gd name="T2" fmla="*/ 2147483647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w 7"/>
                <a:gd name="T9" fmla="*/ 0 h 8"/>
                <a:gd name="T10" fmla="*/ 2147483647 w 7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0" name="Freeform 429"/>
            <p:cNvSpPr>
              <a:spLocks/>
            </p:cNvSpPr>
            <p:nvPr/>
          </p:nvSpPr>
          <p:spPr bwMode="auto">
            <a:xfrm>
              <a:off x="701675" y="4662488"/>
              <a:ext cx="41275" cy="63500"/>
            </a:xfrm>
            <a:custGeom>
              <a:avLst/>
              <a:gdLst>
                <a:gd name="T0" fmla="*/ 2147483647 w 26"/>
                <a:gd name="T1" fmla="*/ 2147483647 h 36"/>
                <a:gd name="T2" fmla="*/ 2147483647 w 26"/>
                <a:gd name="T3" fmla="*/ 2147483647 h 36"/>
                <a:gd name="T4" fmla="*/ 2147483647 w 26"/>
                <a:gd name="T5" fmla="*/ 2147483647 h 36"/>
                <a:gd name="T6" fmla="*/ 2147483647 w 26"/>
                <a:gd name="T7" fmla="*/ 2147483647 h 36"/>
                <a:gd name="T8" fmla="*/ 2147483647 w 26"/>
                <a:gd name="T9" fmla="*/ 2147483647 h 36"/>
                <a:gd name="T10" fmla="*/ 2147483647 w 26"/>
                <a:gd name="T11" fmla="*/ 2147483647 h 36"/>
                <a:gd name="T12" fmla="*/ 2147483647 w 26"/>
                <a:gd name="T13" fmla="*/ 2147483647 h 36"/>
                <a:gd name="T14" fmla="*/ 2147483647 w 26"/>
                <a:gd name="T15" fmla="*/ 2147483647 h 36"/>
                <a:gd name="T16" fmla="*/ 2147483647 w 26"/>
                <a:gd name="T17" fmla="*/ 2147483647 h 36"/>
                <a:gd name="T18" fmla="*/ 2147483647 w 26"/>
                <a:gd name="T19" fmla="*/ 2147483647 h 36"/>
                <a:gd name="T20" fmla="*/ 2147483647 w 26"/>
                <a:gd name="T21" fmla="*/ 2147483647 h 36"/>
                <a:gd name="T22" fmla="*/ 0 w 26"/>
                <a:gd name="T23" fmla="*/ 2147483647 h 36"/>
                <a:gd name="T24" fmla="*/ 2147483647 w 26"/>
                <a:gd name="T25" fmla="*/ 2147483647 h 36"/>
                <a:gd name="T26" fmla="*/ 2147483647 w 26"/>
                <a:gd name="T27" fmla="*/ 2147483647 h 36"/>
                <a:gd name="T28" fmla="*/ 2147483647 w 26"/>
                <a:gd name="T29" fmla="*/ 2147483647 h 36"/>
                <a:gd name="T30" fmla="*/ 2147483647 w 26"/>
                <a:gd name="T31" fmla="*/ 2147483647 h 36"/>
                <a:gd name="T32" fmla="*/ 2147483647 w 26"/>
                <a:gd name="T33" fmla="*/ 2147483647 h 36"/>
                <a:gd name="T34" fmla="*/ 2147483647 w 26"/>
                <a:gd name="T35" fmla="*/ 0 h 36"/>
                <a:gd name="T36" fmla="*/ 2147483647 w 26"/>
                <a:gd name="T37" fmla="*/ 0 h 36"/>
                <a:gd name="T38" fmla="*/ 2147483647 w 26"/>
                <a:gd name="T39" fmla="*/ 0 h 36"/>
                <a:gd name="T40" fmla="*/ 2147483647 w 26"/>
                <a:gd name="T41" fmla="*/ 2147483647 h 36"/>
                <a:gd name="T42" fmla="*/ 2147483647 w 26"/>
                <a:gd name="T43" fmla="*/ 2147483647 h 36"/>
                <a:gd name="T44" fmla="*/ 2147483647 w 26"/>
                <a:gd name="T45" fmla="*/ 2147483647 h 36"/>
                <a:gd name="T46" fmla="*/ 2147483647 w 26"/>
                <a:gd name="T47" fmla="*/ 2147483647 h 36"/>
                <a:gd name="T48" fmla="*/ 2147483647 w 26"/>
                <a:gd name="T49" fmla="*/ 2147483647 h 36"/>
                <a:gd name="T50" fmla="*/ 2147483647 w 26"/>
                <a:gd name="T51" fmla="*/ 2147483647 h 36"/>
                <a:gd name="T52" fmla="*/ 2147483647 w 26"/>
                <a:gd name="T53" fmla="*/ 2147483647 h 36"/>
                <a:gd name="T54" fmla="*/ 2147483647 w 26"/>
                <a:gd name="T55" fmla="*/ 2147483647 h 36"/>
                <a:gd name="T56" fmla="*/ 2147483647 w 26"/>
                <a:gd name="T57" fmla="*/ 2147483647 h 36"/>
                <a:gd name="T58" fmla="*/ 2147483647 w 26"/>
                <a:gd name="T59" fmla="*/ 2147483647 h 36"/>
                <a:gd name="T60" fmla="*/ 2147483647 w 26"/>
                <a:gd name="T61" fmla="*/ 2147483647 h 36"/>
                <a:gd name="T62" fmla="*/ 2147483647 w 26"/>
                <a:gd name="T63" fmla="*/ 2147483647 h 36"/>
                <a:gd name="T64" fmla="*/ 2147483647 w 26"/>
                <a:gd name="T65" fmla="*/ 2147483647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36"/>
                <a:gd name="T101" fmla="*/ 26 w 26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36">
                  <a:moveTo>
                    <a:pt x="20" y="36"/>
                  </a:moveTo>
                  <a:lnTo>
                    <a:pt x="13" y="36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0" y="8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8"/>
                  </a:lnTo>
                  <a:lnTo>
                    <a:pt x="20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0" y="30"/>
                  </a:lnTo>
                  <a:lnTo>
                    <a:pt x="20" y="3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1" name="Freeform 430"/>
            <p:cNvSpPr>
              <a:spLocks/>
            </p:cNvSpPr>
            <p:nvPr/>
          </p:nvSpPr>
          <p:spPr bwMode="auto">
            <a:xfrm>
              <a:off x="733425" y="4725988"/>
              <a:ext cx="28575" cy="38100"/>
            </a:xfrm>
            <a:custGeom>
              <a:avLst/>
              <a:gdLst>
                <a:gd name="T0" fmla="*/ 2147483647 w 18"/>
                <a:gd name="T1" fmla="*/ 0 h 22"/>
                <a:gd name="T2" fmla="*/ 2147483647 w 18"/>
                <a:gd name="T3" fmla="*/ 0 h 22"/>
                <a:gd name="T4" fmla="*/ 2147483647 w 18"/>
                <a:gd name="T5" fmla="*/ 0 h 22"/>
                <a:gd name="T6" fmla="*/ 2147483647 w 18"/>
                <a:gd name="T7" fmla="*/ 0 h 22"/>
                <a:gd name="T8" fmla="*/ 2147483647 w 18"/>
                <a:gd name="T9" fmla="*/ 0 h 22"/>
                <a:gd name="T10" fmla="*/ 2147483647 w 18"/>
                <a:gd name="T11" fmla="*/ 2147483647 h 22"/>
                <a:gd name="T12" fmla="*/ 2147483647 w 18"/>
                <a:gd name="T13" fmla="*/ 2147483647 h 22"/>
                <a:gd name="T14" fmla="*/ 2147483647 w 18"/>
                <a:gd name="T15" fmla="*/ 2147483647 h 22"/>
                <a:gd name="T16" fmla="*/ 2147483647 w 18"/>
                <a:gd name="T17" fmla="*/ 2147483647 h 22"/>
                <a:gd name="T18" fmla="*/ 2147483647 w 18"/>
                <a:gd name="T19" fmla="*/ 2147483647 h 22"/>
                <a:gd name="T20" fmla="*/ 2147483647 w 18"/>
                <a:gd name="T21" fmla="*/ 2147483647 h 22"/>
                <a:gd name="T22" fmla="*/ 2147483647 w 18"/>
                <a:gd name="T23" fmla="*/ 2147483647 h 22"/>
                <a:gd name="T24" fmla="*/ 2147483647 w 18"/>
                <a:gd name="T25" fmla="*/ 2147483647 h 22"/>
                <a:gd name="T26" fmla="*/ 2147483647 w 18"/>
                <a:gd name="T27" fmla="*/ 2147483647 h 22"/>
                <a:gd name="T28" fmla="*/ 2147483647 w 18"/>
                <a:gd name="T29" fmla="*/ 2147483647 h 22"/>
                <a:gd name="T30" fmla="*/ 2147483647 w 18"/>
                <a:gd name="T31" fmla="*/ 2147483647 h 22"/>
                <a:gd name="T32" fmla="*/ 2147483647 w 18"/>
                <a:gd name="T33" fmla="*/ 2147483647 h 22"/>
                <a:gd name="T34" fmla="*/ 2147483647 w 18"/>
                <a:gd name="T35" fmla="*/ 2147483647 h 22"/>
                <a:gd name="T36" fmla="*/ 2147483647 w 18"/>
                <a:gd name="T37" fmla="*/ 2147483647 h 22"/>
                <a:gd name="T38" fmla="*/ 0 w 18"/>
                <a:gd name="T39" fmla="*/ 2147483647 h 22"/>
                <a:gd name="T40" fmla="*/ 0 w 18"/>
                <a:gd name="T41" fmla="*/ 2147483647 h 22"/>
                <a:gd name="T42" fmla="*/ 0 w 18"/>
                <a:gd name="T43" fmla="*/ 2147483647 h 22"/>
                <a:gd name="T44" fmla="*/ 0 w 18"/>
                <a:gd name="T45" fmla="*/ 0 h 22"/>
                <a:gd name="T46" fmla="*/ 0 w 18"/>
                <a:gd name="T47" fmla="*/ 0 h 22"/>
                <a:gd name="T48" fmla="*/ 2147483647 w 18"/>
                <a:gd name="T49" fmla="*/ 0 h 22"/>
                <a:gd name="T50" fmla="*/ 2147483647 w 18"/>
                <a:gd name="T51" fmla="*/ 0 h 22"/>
                <a:gd name="T52" fmla="*/ 2147483647 w 18"/>
                <a:gd name="T53" fmla="*/ 0 h 22"/>
                <a:gd name="T54" fmla="*/ 2147483647 w 18"/>
                <a:gd name="T55" fmla="*/ 0 h 22"/>
                <a:gd name="T56" fmla="*/ 2147483647 w 18"/>
                <a:gd name="T57" fmla="*/ 0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"/>
                <a:gd name="T88" fmla="*/ 0 h 22"/>
                <a:gd name="T89" fmla="*/ 18 w 18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" h="22">
                  <a:moveTo>
                    <a:pt x="13" y="0"/>
                  </a:moveTo>
                  <a:lnTo>
                    <a:pt x="13" y="0"/>
                  </a:lnTo>
                  <a:lnTo>
                    <a:pt x="18" y="0"/>
                  </a:lnTo>
                  <a:lnTo>
                    <a:pt x="18" y="8"/>
                  </a:lnTo>
                  <a:lnTo>
                    <a:pt x="13" y="8"/>
                  </a:lnTo>
                  <a:lnTo>
                    <a:pt x="18" y="15"/>
                  </a:lnTo>
                  <a:lnTo>
                    <a:pt x="18" y="22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6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2" name="Freeform 431"/>
            <p:cNvSpPr>
              <a:spLocks/>
            </p:cNvSpPr>
            <p:nvPr/>
          </p:nvSpPr>
          <p:spPr bwMode="auto">
            <a:xfrm>
              <a:off x="585788" y="4675188"/>
              <a:ext cx="207962" cy="219075"/>
            </a:xfrm>
            <a:custGeom>
              <a:avLst/>
              <a:gdLst>
                <a:gd name="T0" fmla="*/ 2147483647 w 130"/>
                <a:gd name="T1" fmla="*/ 2147483647 h 123"/>
                <a:gd name="T2" fmla="*/ 2147483647 w 130"/>
                <a:gd name="T3" fmla="*/ 2147483647 h 123"/>
                <a:gd name="T4" fmla="*/ 2147483647 w 130"/>
                <a:gd name="T5" fmla="*/ 2147483647 h 123"/>
                <a:gd name="T6" fmla="*/ 2147483647 w 130"/>
                <a:gd name="T7" fmla="*/ 2147483647 h 123"/>
                <a:gd name="T8" fmla="*/ 2147483647 w 130"/>
                <a:gd name="T9" fmla="*/ 2147483647 h 123"/>
                <a:gd name="T10" fmla="*/ 2147483647 w 130"/>
                <a:gd name="T11" fmla="*/ 0 h 123"/>
                <a:gd name="T12" fmla="*/ 2147483647 w 130"/>
                <a:gd name="T13" fmla="*/ 0 h 123"/>
                <a:gd name="T14" fmla="*/ 2147483647 w 130"/>
                <a:gd name="T15" fmla="*/ 2147483647 h 123"/>
                <a:gd name="T16" fmla="*/ 2147483647 w 130"/>
                <a:gd name="T17" fmla="*/ 2147483647 h 123"/>
                <a:gd name="T18" fmla="*/ 2147483647 w 130"/>
                <a:gd name="T19" fmla="*/ 2147483647 h 123"/>
                <a:gd name="T20" fmla="*/ 2147483647 w 130"/>
                <a:gd name="T21" fmla="*/ 2147483647 h 123"/>
                <a:gd name="T22" fmla="*/ 2147483647 w 130"/>
                <a:gd name="T23" fmla="*/ 2147483647 h 123"/>
                <a:gd name="T24" fmla="*/ 2147483647 w 130"/>
                <a:gd name="T25" fmla="*/ 2147483647 h 123"/>
                <a:gd name="T26" fmla="*/ 2147483647 w 130"/>
                <a:gd name="T27" fmla="*/ 2147483647 h 123"/>
                <a:gd name="T28" fmla="*/ 2147483647 w 130"/>
                <a:gd name="T29" fmla="*/ 2147483647 h 123"/>
                <a:gd name="T30" fmla="*/ 2147483647 w 130"/>
                <a:gd name="T31" fmla="*/ 2147483647 h 123"/>
                <a:gd name="T32" fmla="*/ 2147483647 w 130"/>
                <a:gd name="T33" fmla="*/ 2147483647 h 123"/>
                <a:gd name="T34" fmla="*/ 2147483647 w 130"/>
                <a:gd name="T35" fmla="*/ 2147483647 h 123"/>
                <a:gd name="T36" fmla="*/ 2147483647 w 130"/>
                <a:gd name="T37" fmla="*/ 2147483647 h 123"/>
                <a:gd name="T38" fmla="*/ 2147483647 w 130"/>
                <a:gd name="T39" fmla="*/ 2147483647 h 123"/>
                <a:gd name="T40" fmla="*/ 2147483647 w 130"/>
                <a:gd name="T41" fmla="*/ 2147483647 h 123"/>
                <a:gd name="T42" fmla="*/ 2147483647 w 130"/>
                <a:gd name="T43" fmla="*/ 2147483647 h 123"/>
                <a:gd name="T44" fmla="*/ 2147483647 w 130"/>
                <a:gd name="T45" fmla="*/ 2147483647 h 123"/>
                <a:gd name="T46" fmla="*/ 2147483647 w 130"/>
                <a:gd name="T47" fmla="*/ 2147483647 h 123"/>
                <a:gd name="T48" fmla="*/ 2147483647 w 130"/>
                <a:gd name="T49" fmla="*/ 2147483647 h 123"/>
                <a:gd name="T50" fmla="*/ 2147483647 w 130"/>
                <a:gd name="T51" fmla="*/ 2147483647 h 123"/>
                <a:gd name="T52" fmla="*/ 2147483647 w 130"/>
                <a:gd name="T53" fmla="*/ 2147483647 h 123"/>
                <a:gd name="T54" fmla="*/ 2147483647 w 130"/>
                <a:gd name="T55" fmla="*/ 2147483647 h 123"/>
                <a:gd name="T56" fmla="*/ 2147483647 w 130"/>
                <a:gd name="T57" fmla="*/ 2147483647 h 123"/>
                <a:gd name="T58" fmla="*/ 2147483647 w 130"/>
                <a:gd name="T59" fmla="*/ 2147483647 h 123"/>
                <a:gd name="T60" fmla="*/ 2147483647 w 130"/>
                <a:gd name="T61" fmla="*/ 2147483647 h 123"/>
                <a:gd name="T62" fmla="*/ 2147483647 w 130"/>
                <a:gd name="T63" fmla="*/ 2147483647 h 123"/>
                <a:gd name="T64" fmla="*/ 2147483647 w 130"/>
                <a:gd name="T65" fmla="*/ 2147483647 h 123"/>
                <a:gd name="T66" fmla="*/ 2147483647 w 130"/>
                <a:gd name="T67" fmla="*/ 2147483647 h 123"/>
                <a:gd name="T68" fmla="*/ 2147483647 w 130"/>
                <a:gd name="T69" fmla="*/ 2147483647 h 123"/>
                <a:gd name="T70" fmla="*/ 2147483647 w 130"/>
                <a:gd name="T71" fmla="*/ 2147483647 h 123"/>
                <a:gd name="T72" fmla="*/ 2147483647 w 130"/>
                <a:gd name="T73" fmla="*/ 2147483647 h 123"/>
                <a:gd name="T74" fmla="*/ 2147483647 w 130"/>
                <a:gd name="T75" fmla="*/ 2147483647 h 123"/>
                <a:gd name="T76" fmla="*/ 2147483647 w 130"/>
                <a:gd name="T77" fmla="*/ 2147483647 h 123"/>
                <a:gd name="T78" fmla="*/ 2147483647 w 130"/>
                <a:gd name="T79" fmla="*/ 2147483647 h 123"/>
                <a:gd name="T80" fmla="*/ 2147483647 w 130"/>
                <a:gd name="T81" fmla="*/ 2147483647 h 123"/>
                <a:gd name="T82" fmla="*/ 2147483647 w 130"/>
                <a:gd name="T83" fmla="*/ 2147483647 h 123"/>
                <a:gd name="T84" fmla="*/ 2147483647 w 130"/>
                <a:gd name="T85" fmla="*/ 2147483647 h 123"/>
                <a:gd name="T86" fmla="*/ 2147483647 w 130"/>
                <a:gd name="T87" fmla="*/ 2147483647 h 123"/>
                <a:gd name="T88" fmla="*/ 2147483647 w 130"/>
                <a:gd name="T89" fmla="*/ 2147483647 h 123"/>
                <a:gd name="T90" fmla="*/ 2147483647 w 130"/>
                <a:gd name="T91" fmla="*/ 2147483647 h 123"/>
                <a:gd name="T92" fmla="*/ 2147483647 w 130"/>
                <a:gd name="T93" fmla="*/ 2147483647 h 123"/>
                <a:gd name="T94" fmla="*/ 2147483647 w 130"/>
                <a:gd name="T95" fmla="*/ 2147483647 h 123"/>
                <a:gd name="T96" fmla="*/ 2147483647 w 130"/>
                <a:gd name="T97" fmla="*/ 2147483647 h 123"/>
                <a:gd name="T98" fmla="*/ 2147483647 w 130"/>
                <a:gd name="T99" fmla="*/ 2147483647 h 123"/>
                <a:gd name="T100" fmla="*/ 2147483647 w 130"/>
                <a:gd name="T101" fmla="*/ 2147483647 h 123"/>
                <a:gd name="T102" fmla="*/ 2147483647 w 130"/>
                <a:gd name="T103" fmla="*/ 2147483647 h 123"/>
                <a:gd name="T104" fmla="*/ 2147483647 w 130"/>
                <a:gd name="T105" fmla="*/ 2147483647 h 123"/>
                <a:gd name="T106" fmla="*/ 2147483647 w 130"/>
                <a:gd name="T107" fmla="*/ 2147483647 h 123"/>
                <a:gd name="T108" fmla="*/ 2147483647 w 130"/>
                <a:gd name="T109" fmla="*/ 2147483647 h 123"/>
                <a:gd name="T110" fmla="*/ 2147483647 w 130"/>
                <a:gd name="T111" fmla="*/ 2147483647 h 123"/>
                <a:gd name="T112" fmla="*/ 2147483647 w 130"/>
                <a:gd name="T113" fmla="*/ 2147483647 h 123"/>
                <a:gd name="T114" fmla="*/ 2147483647 w 130"/>
                <a:gd name="T115" fmla="*/ 2147483647 h 123"/>
                <a:gd name="T116" fmla="*/ 2147483647 w 130"/>
                <a:gd name="T117" fmla="*/ 2147483647 h 12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0"/>
                <a:gd name="T178" fmla="*/ 0 h 123"/>
                <a:gd name="T179" fmla="*/ 130 w 130"/>
                <a:gd name="T180" fmla="*/ 123 h 12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0" h="123">
                  <a:moveTo>
                    <a:pt x="46" y="43"/>
                  </a:moveTo>
                  <a:lnTo>
                    <a:pt x="46" y="43"/>
                  </a:lnTo>
                  <a:lnTo>
                    <a:pt x="53" y="43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8"/>
                  </a:lnTo>
                  <a:lnTo>
                    <a:pt x="59" y="22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3" y="14"/>
                  </a:lnTo>
                  <a:lnTo>
                    <a:pt x="53" y="6"/>
                  </a:lnTo>
                  <a:lnTo>
                    <a:pt x="59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66" y="6"/>
                  </a:lnTo>
                  <a:lnTo>
                    <a:pt x="72" y="14"/>
                  </a:lnTo>
                  <a:lnTo>
                    <a:pt x="72" y="22"/>
                  </a:lnTo>
                  <a:lnTo>
                    <a:pt x="72" y="28"/>
                  </a:lnTo>
                  <a:lnTo>
                    <a:pt x="78" y="28"/>
                  </a:lnTo>
                  <a:lnTo>
                    <a:pt x="78" y="36"/>
                  </a:lnTo>
                  <a:lnTo>
                    <a:pt x="78" y="43"/>
                  </a:lnTo>
                  <a:lnTo>
                    <a:pt x="72" y="50"/>
                  </a:lnTo>
                  <a:lnTo>
                    <a:pt x="72" y="58"/>
                  </a:lnTo>
                  <a:lnTo>
                    <a:pt x="78" y="58"/>
                  </a:lnTo>
                  <a:lnTo>
                    <a:pt x="78" y="65"/>
                  </a:lnTo>
                  <a:lnTo>
                    <a:pt x="85" y="65"/>
                  </a:lnTo>
                  <a:lnTo>
                    <a:pt x="85" y="58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98" y="65"/>
                  </a:lnTo>
                  <a:lnTo>
                    <a:pt x="98" y="72"/>
                  </a:lnTo>
                  <a:lnTo>
                    <a:pt x="105" y="72"/>
                  </a:lnTo>
                  <a:lnTo>
                    <a:pt x="105" y="79"/>
                  </a:lnTo>
                  <a:lnTo>
                    <a:pt x="110" y="79"/>
                  </a:lnTo>
                  <a:lnTo>
                    <a:pt x="110" y="87"/>
                  </a:lnTo>
                  <a:lnTo>
                    <a:pt x="117" y="93"/>
                  </a:lnTo>
                  <a:lnTo>
                    <a:pt x="124" y="101"/>
                  </a:lnTo>
                  <a:lnTo>
                    <a:pt x="130" y="109"/>
                  </a:lnTo>
                  <a:lnTo>
                    <a:pt x="124" y="109"/>
                  </a:lnTo>
                  <a:lnTo>
                    <a:pt x="124" y="115"/>
                  </a:lnTo>
                  <a:lnTo>
                    <a:pt x="124" y="123"/>
                  </a:lnTo>
                  <a:lnTo>
                    <a:pt x="117" y="123"/>
                  </a:lnTo>
                  <a:lnTo>
                    <a:pt x="117" y="115"/>
                  </a:lnTo>
                  <a:lnTo>
                    <a:pt x="110" y="115"/>
                  </a:lnTo>
                  <a:lnTo>
                    <a:pt x="110" y="123"/>
                  </a:lnTo>
                  <a:lnTo>
                    <a:pt x="105" y="115"/>
                  </a:lnTo>
                  <a:lnTo>
                    <a:pt x="98" y="115"/>
                  </a:lnTo>
                  <a:lnTo>
                    <a:pt x="92" y="115"/>
                  </a:lnTo>
                  <a:lnTo>
                    <a:pt x="92" y="109"/>
                  </a:lnTo>
                  <a:lnTo>
                    <a:pt x="85" y="109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2" y="101"/>
                  </a:lnTo>
                  <a:lnTo>
                    <a:pt x="72" y="109"/>
                  </a:lnTo>
                  <a:lnTo>
                    <a:pt x="66" y="109"/>
                  </a:lnTo>
                  <a:lnTo>
                    <a:pt x="59" y="109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46" y="101"/>
                  </a:lnTo>
                  <a:lnTo>
                    <a:pt x="39" y="101"/>
                  </a:lnTo>
                  <a:lnTo>
                    <a:pt x="46" y="101"/>
                  </a:lnTo>
                  <a:lnTo>
                    <a:pt x="39" y="93"/>
                  </a:lnTo>
                  <a:lnTo>
                    <a:pt x="39" y="87"/>
                  </a:lnTo>
                  <a:lnTo>
                    <a:pt x="46" y="79"/>
                  </a:lnTo>
                  <a:lnTo>
                    <a:pt x="39" y="79"/>
                  </a:lnTo>
                  <a:lnTo>
                    <a:pt x="39" y="72"/>
                  </a:lnTo>
                  <a:lnTo>
                    <a:pt x="33" y="72"/>
                  </a:lnTo>
                  <a:lnTo>
                    <a:pt x="33" y="65"/>
                  </a:lnTo>
                  <a:lnTo>
                    <a:pt x="33" y="58"/>
                  </a:lnTo>
                  <a:lnTo>
                    <a:pt x="27" y="58"/>
                  </a:lnTo>
                  <a:lnTo>
                    <a:pt x="27" y="65"/>
                  </a:lnTo>
                  <a:lnTo>
                    <a:pt x="27" y="72"/>
                  </a:lnTo>
                  <a:lnTo>
                    <a:pt x="27" y="79"/>
                  </a:lnTo>
                  <a:lnTo>
                    <a:pt x="27" y="87"/>
                  </a:lnTo>
                  <a:lnTo>
                    <a:pt x="27" y="93"/>
                  </a:lnTo>
                  <a:lnTo>
                    <a:pt x="20" y="93"/>
                  </a:lnTo>
                  <a:lnTo>
                    <a:pt x="14" y="93"/>
                  </a:lnTo>
                  <a:lnTo>
                    <a:pt x="14" y="87"/>
                  </a:lnTo>
                  <a:lnTo>
                    <a:pt x="7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7" y="79"/>
                  </a:lnTo>
                  <a:lnTo>
                    <a:pt x="7" y="72"/>
                  </a:lnTo>
                  <a:lnTo>
                    <a:pt x="7" y="65"/>
                  </a:lnTo>
                  <a:lnTo>
                    <a:pt x="7" y="58"/>
                  </a:lnTo>
                  <a:lnTo>
                    <a:pt x="14" y="58"/>
                  </a:lnTo>
                  <a:lnTo>
                    <a:pt x="14" y="50"/>
                  </a:lnTo>
                  <a:lnTo>
                    <a:pt x="20" y="50"/>
                  </a:lnTo>
                  <a:lnTo>
                    <a:pt x="20" y="43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33" y="36"/>
                  </a:lnTo>
                  <a:lnTo>
                    <a:pt x="33" y="43"/>
                  </a:lnTo>
                  <a:lnTo>
                    <a:pt x="39" y="43"/>
                  </a:lnTo>
                  <a:lnTo>
                    <a:pt x="39" y="50"/>
                  </a:lnTo>
                  <a:lnTo>
                    <a:pt x="39" y="43"/>
                  </a:lnTo>
                  <a:lnTo>
                    <a:pt x="46" y="4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3" name="Freeform 432"/>
            <p:cNvSpPr>
              <a:spLocks noEditPoints="1"/>
            </p:cNvSpPr>
            <p:nvPr/>
          </p:nvSpPr>
          <p:spPr bwMode="auto">
            <a:xfrm>
              <a:off x="679450" y="4479925"/>
              <a:ext cx="168275" cy="142875"/>
            </a:xfrm>
            <a:custGeom>
              <a:avLst/>
              <a:gdLst>
                <a:gd name="T0" fmla="*/ 2147483647 w 104"/>
                <a:gd name="T1" fmla="*/ 0 h 80"/>
                <a:gd name="T2" fmla="*/ 2147483647 w 104"/>
                <a:gd name="T3" fmla="*/ 0 h 80"/>
                <a:gd name="T4" fmla="*/ 2147483647 w 104"/>
                <a:gd name="T5" fmla="*/ 2147483647 h 80"/>
                <a:gd name="T6" fmla="*/ 2147483647 w 104"/>
                <a:gd name="T7" fmla="*/ 2147483647 h 80"/>
                <a:gd name="T8" fmla="*/ 2147483647 w 104"/>
                <a:gd name="T9" fmla="*/ 2147483647 h 80"/>
                <a:gd name="T10" fmla="*/ 2147483647 w 104"/>
                <a:gd name="T11" fmla="*/ 2147483647 h 80"/>
                <a:gd name="T12" fmla="*/ 2147483647 w 104"/>
                <a:gd name="T13" fmla="*/ 2147483647 h 80"/>
                <a:gd name="T14" fmla="*/ 2147483647 w 104"/>
                <a:gd name="T15" fmla="*/ 2147483647 h 80"/>
                <a:gd name="T16" fmla="*/ 2147483647 w 104"/>
                <a:gd name="T17" fmla="*/ 2147483647 h 80"/>
                <a:gd name="T18" fmla="*/ 2147483647 w 104"/>
                <a:gd name="T19" fmla="*/ 2147483647 h 80"/>
                <a:gd name="T20" fmla="*/ 2147483647 w 104"/>
                <a:gd name="T21" fmla="*/ 2147483647 h 80"/>
                <a:gd name="T22" fmla="*/ 2147483647 w 104"/>
                <a:gd name="T23" fmla="*/ 2147483647 h 80"/>
                <a:gd name="T24" fmla="*/ 2147483647 w 104"/>
                <a:gd name="T25" fmla="*/ 2147483647 h 80"/>
                <a:gd name="T26" fmla="*/ 2147483647 w 104"/>
                <a:gd name="T27" fmla="*/ 2147483647 h 80"/>
                <a:gd name="T28" fmla="*/ 2147483647 w 104"/>
                <a:gd name="T29" fmla="*/ 2147483647 h 80"/>
                <a:gd name="T30" fmla="*/ 2147483647 w 104"/>
                <a:gd name="T31" fmla="*/ 2147483647 h 80"/>
                <a:gd name="T32" fmla="*/ 2147483647 w 104"/>
                <a:gd name="T33" fmla="*/ 2147483647 h 80"/>
                <a:gd name="T34" fmla="*/ 2147483647 w 104"/>
                <a:gd name="T35" fmla="*/ 2147483647 h 80"/>
                <a:gd name="T36" fmla="*/ 2147483647 w 104"/>
                <a:gd name="T37" fmla="*/ 2147483647 h 80"/>
                <a:gd name="T38" fmla="*/ 2147483647 w 104"/>
                <a:gd name="T39" fmla="*/ 2147483647 h 80"/>
                <a:gd name="T40" fmla="*/ 2147483647 w 104"/>
                <a:gd name="T41" fmla="*/ 2147483647 h 80"/>
                <a:gd name="T42" fmla="*/ 2147483647 w 104"/>
                <a:gd name="T43" fmla="*/ 2147483647 h 80"/>
                <a:gd name="T44" fmla="*/ 2147483647 w 104"/>
                <a:gd name="T45" fmla="*/ 2147483647 h 80"/>
                <a:gd name="T46" fmla="*/ 2147483647 w 104"/>
                <a:gd name="T47" fmla="*/ 2147483647 h 80"/>
                <a:gd name="T48" fmla="*/ 0 w 104"/>
                <a:gd name="T49" fmla="*/ 2147483647 h 80"/>
                <a:gd name="T50" fmla="*/ 0 w 104"/>
                <a:gd name="T51" fmla="*/ 2147483647 h 80"/>
                <a:gd name="T52" fmla="*/ 0 w 104"/>
                <a:gd name="T53" fmla="*/ 2147483647 h 80"/>
                <a:gd name="T54" fmla="*/ 0 w 104"/>
                <a:gd name="T55" fmla="*/ 2147483647 h 80"/>
                <a:gd name="T56" fmla="*/ 0 w 104"/>
                <a:gd name="T57" fmla="*/ 2147483647 h 80"/>
                <a:gd name="T58" fmla="*/ 0 w 104"/>
                <a:gd name="T59" fmla="*/ 2147483647 h 80"/>
                <a:gd name="T60" fmla="*/ 2147483647 w 104"/>
                <a:gd name="T61" fmla="*/ 2147483647 h 80"/>
                <a:gd name="T62" fmla="*/ 2147483647 w 104"/>
                <a:gd name="T63" fmla="*/ 2147483647 h 80"/>
                <a:gd name="T64" fmla="*/ 2147483647 w 104"/>
                <a:gd name="T65" fmla="*/ 2147483647 h 80"/>
                <a:gd name="T66" fmla="*/ 2147483647 w 104"/>
                <a:gd name="T67" fmla="*/ 2147483647 h 80"/>
                <a:gd name="T68" fmla="*/ 2147483647 w 104"/>
                <a:gd name="T69" fmla="*/ 2147483647 h 80"/>
                <a:gd name="T70" fmla="*/ 2147483647 w 104"/>
                <a:gd name="T71" fmla="*/ 2147483647 h 80"/>
                <a:gd name="T72" fmla="*/ 2147483647 w 104"/>
                <a:gd name="T73" fmla="*/ 2147483647 h 80"/>
                <a:gd name="T74" fmla="*/ 2147483647 w 104"/>
                <a:gd name="T75" fmla="*/ 2147483647 h 80"/>
                <a:gd name="T76" fmla="*/ 2147483647 w 104"/>
                <a:gd name="T77" fmla="*/ 2147483647 h 80"/>
                <a:gd name="T78" fmla="*/ 2147483647 w 104"/>
                <a:gd name="T79" fmla="*/ 0 h 80"/>
                <a:gd name="T80" fmla="*/ 2147483647 w 104"/>
                <a:gd name="T81" fmla="*/ 0 h 80"/>
                <a:gd name="T82" fmla="*/ 2147483647 w 104"/>
                <a:gd name="T83" fmla="*/ 2147483647 h 80"/>
                <a:gd name="T84" fmla="*/ 2147483647 w 104"/>
                <a:gd name="T85" fmla="*/ 2147483647 h 80"/>
                <a:gd name="T86" fmla="*/ 2147483647 w 104"/>
                <a:gd name="T87" fmla="*/ 2147483647 h 80"/>
                <a:gd name="T88" fmla="*/ 2147483647 w 104"/>
                <a:gd name="T89" fmla="*/ 2147483647 h 80"/>
                <a:gd name="T90" fmla="*/ 2147483647 w 104"/>
                <a:gd name="T91" fmla="*/ 2147483647 h 80"/>
                <a:gd name="T92" fmla="*/ 2147483647 w 104"/>
                <a:gd name="T93" fmla="*/ 2147483647 h 80"/>
                <a:gd name="T94" fmla="*/ 2147483647 w 104"/>
                <a:gd name="T95" fmla="*/ 2147483647 h 80"/>
                <a:gd name="T96" fmla="*/ 2147483647 w 104"/>
                <a:gd name="T97" fmla="*/ 2147483647 h 80"/>
                <a:gd name="T98" fmla="*/ 2147483647 w 104"/>
                <a:gd name="T99" fmla="*/ 2147483647 h 80"/>
                <a:gd name="T100" fmla="*/ 2147483647 w 104"/>
                <a:gd name="T101" fmla="*/ 2147483647 h 80"/>
                <a:gd name="T102" fmla="*/ 2147483647 w 104"/>
                <a:gd name="T103" fmla="*/ 2147483647 h 80"/>
                <a:gd name="T104" fmla="*/ 2147483647 w 104"/>
                <a:gd name="T105" fmla="*/ 2147483647 h 80"/>
                <a:gd name="T106" fmla="*/ 2147483647 w 104"/>
                <a:gd name="T107" fmla="*/ 2147483647 h 80"/>
                <a:gd name="T108" fmla="*/ 2147483647 w 104"/>
                <a:gd name="T109" fmla="*/ 2147483647 h 80"/>
                <a:gd name="T110" fmla="*/ 2147483647 w 104"/>
                <a:gd name="T111" fmla="*/ 2147483647 h 80"/>
                <a:gd name="T112" fmla="*/ 2147483647 w 104"/>
                <a:gd name="T113" fmla="*/ 2147483647 h 80"/>
                <a:gd name="T114" fmla="*/ 2147483647 w 104"/>
                <a:gd name="T115" fmla="*/ 2147483647 h 80"/>
                <a:gd name="T116" fmla="*/ 2147483647 w 104"/>
                <a:gd name="T117" fmla="*/ 2147483647 h 80"/>
                <a:gd name="T118" fmla="*/ 2147483647 w 104"/>
                <a:gd name="T119" fmla="*/ 2147483647 h 80"/>
                <a:gd name="T120" fmla="*/ 2147483647 w 104"/>
                <a:gd name="T121" fmla="*/ 2147483647 h 80"/>
                <a:gd name="T122" fmla="*/ 2147483647 w 104"/>
                <a:gd name="T123" fmla="*/ 2147483647 h 80"/>
                <a:gd name="T124" fmla="*/ 2147483647 w 104"/>
                <a:gd name="T125" fmla="*/ 2147483647 h 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4"/>
                <a:gd name="T190" fmla="*/ 0 h 80"/>
                <a:gd name="T191" fmla="*/ 104 w 104"/>
                <a:gd name="T192" fmla="*/ 80 h 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4" h="80">
                  <a:moveTo>
                    <a:pt x="33" y="0"/>
                  </a:moveTo>
                  <a:lnTo>
                    <a:pt x="39" y="0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6" y="58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8"/>
                  </a:lnTo>
                  <a:lnTo>
                    <a:pt x="39" y="66"/>
                  </a:lnTo>
                  <a:lnTo>
                    <a:pt x="33" y="72"/>
                  </a:lnTo>
                  <a:lnTo>
                    <a:pt x="26" y="72"/>
                  </a:lnTo>
                  <a:lnTo>
                    <a:pt x="26" y="66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7" y="66"/>
                  </a:lnTo>
                  <a:lnTo>
                    <a:pt x="7" y="72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33" y="0"/>
                  </a:lnTo>
                  <a:close/>
                  <a:moveTo>
                    <a:pt x="51" y="66"/>
                  </a:moveTo>
                  <a:lnTo>
                    <a:pt x="46" y="58"/>
                  </a:lnTo>
                  <a:lnTo>
                    <a:pt x="46" y="51"/>
                  </a:lnTo>
                  <a:lnTo>
                    <a:pt x="51" y="51"/>
                  </a:lnTo>
                  <a:lnTo>
                    <a:pt x="58" y="51"/>
                  </a:lnTo>
                  <a:lnTo>
                    <a:pt x="65" y="51"/>
                  </a:lnTo>
                  <a:lnTo>
                    <a:pt x="65" y="58"/>
                  </a:lnTo>
                  <a:lnTo>
                    <a:pt x="58" y="58"/>
                  </a:lnTo>
                  <a:lnTo>
                    <a:pt x="51" y="58"/>
                  </a:lnTo>
                  <a:lnTo>
                    <a:pt x="51" y="66"/>
                  </a:lnTo>
                  <a:close/>
                  <a:moveTo>
                    <a:pt x="85" y="66"/>
                  </a:moveTo>
                  <a:lnTo>
                    <a:pt x="90" y="58"/>
                  </a:lnTo>
                  <a:lnTo>
                    <a:pt x="97" y="58"/>
                  </a:lnTo>
                  <a:lnTo>
                    <a:pt x="104" y="58"/>
                  </a:lnTo>
                  <a:lnTo>
                    <a:pt x="104" y="66"/>
                  </a:lnTo>
                  <a:lnTo>
                    <a:pt x="97" y="66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85" y="72"/>
                  </a:lnTo>
                  <a:lnTo>
                    <a:pt x="85" y="80"/>
                  </a:lnTo>
                  <a:lnTo>
                    <a:pt x="85" y="72"/>
                  </a:lnTo>
                  <a:lnTo>
                    <a:pt x="85" y="66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4" name="Freeform 433"/>
            <p:cNvSpPr>
              <a:spLocks/>
            </p:cNvSpPr>
            <p:nvPr/>
          </p:nvSpPr>
          <p:spPr bwMode="auto">
            <a:xfrm>
              <a:off x="679450" y="4479925"/>
              <a:ext cx="74613" cy="142875"/>
            </a:xfrm>
            <a:custGeom>
              <a:avLst/>
              <a:gdLst>
                <a:gd name="T0" fmla="*/ 2147483647 w 46"/>
                <a:gd name="T1" fmla="*/ 0 h 80"/>
                <a:gd name="T2" fmla="*/ 2147483647 w 46"/>
                <a:gd name="T3" fmla="*/ 0 h 80"/>
                <a:gd name="T4" fmla="*/ 2147483647 w 46"/>
                <a:gd name="T5" fmla="*/ 2147483647 h 80"/>
                <a:gd name="T6" fmla="*/ 2147483647 w 46"/>
                <a:gd name="T7" fmla="*/ 2147483647 h 80"/>
                <a:gd name="T8" fmla="*/ 2147483647 w 46"/>
                <a:gd name="T9" fmla="*/ 2147483647 h 80"/>
                <a:gd name="T10" fmla="*/ 2147483647 w 46"/>
                <a:gd name="T11" fmla="*/ 2147483647 h 80"/>
                <a:gd name="T12" fmla="*/ 2147483647 w 46"/>
                <a:gd name="T13" fmla="*/ 2147483647 h 80"/>
                <a:gd name="T14" fmla="*/ 2147483647 w 46"/>
                <a:gd name="T15" fmla="*/ 2147483647 h 80"/>
                <a:gd name="T16" fmla="*/ 2147483647 w 46"/>
                <a:gd name="T17" fmla="*/ 2147483647 h 80"/>
                <a:gd name="T18" fmla="*/ 2147483647 w 46"/>
                <a:gd name="T19" fmla="*/ 2147483647 h 80"/>
                <a:gd name="T20" fmla="*/ 2147483647 w 46"/>
                <a:gd name="T21" fmla="*/ 2147483647 h 80"/>
                <a:gd name="T22" fmla="*/ 2147483647 w 46"/>
                <a:gd name="T23" fmla="*/ 2147483647 h 80"/>
                <a:gd name="T24" fmla="*/ 2147483647 w 46"/>
                <a:gd name="T25" fmla="*/ 2147483647 h 80"/>
                <a:gd name="T26" fmla="*/ 2147483647 w 46"/>
                <a:gd name="T27" fmla="*/ 2147483647 h 80"/>
                <a:gd name="T28" fmla="*/ 2147483647 w 46"/>
                <a:gd name="T29" fmla="*/ 2147483647 h 80"/>
                <a:gd name="T30" fmla="*/ 2147483647 w 46"/>
                <a:gd name="T31" fmla="*/ 2147483647 h 80"/>
                <a:gd name="T32" fmla="*/ 2147483647 w 46"/>
                <a:gd name="T33" fmla="*/ 2147483647 h 80"/>
                <a:gd name="T34" fmla="*/ 2147483647 w 46"/>
                <a:gd name="T35" fmla="*/ 2147483647 h 80"/>
                <a:gd name="T36" fmla="*/ 2147483647 w 46"/>
                <a:gd name="T37" fmla="*/ 2147483647 h 80"/>
                <a:gd name="T38" fmla="*/ 2147483647 w 46"/>
                <a:gd name="T39" fmla="*/ 2147483647 h 80"/>
                <a:gd name="T40" fmla="*/ 2147483647 w 46"/>
                <a:gd name="T41" fmla="*/ 2147483647 h 80"/>
                <a:gd name="T42" fmla="*/ 2147483647 w 46"/>
                <a:gd name="T43" fmla="*/ 2147483647 h 80"/>
                <a:gd name="T44" fmla="*/ 2147483647 w 46"/>
                <a:gd name="T45" fmla="*/ 2147483647 h 80"/>
                <a:gd name="T46" fmla="*/ 2147483647 w 46"/>
                <a:gd name="T47" fmla="*/ 2147483647 h 80"/>
                <a:gd name="T48" fmla="*/ 0 w 46"/>
                <a:gd name="T49" fmla="*/ 2147483647 h 80"/>
                <a:gd name="T50" fmla="*/ 0 w 46"/>
                <a:gd name="T51" fmla="*/ 2147483647 h 80"/>
                <a:gd name="T52" fmla="*/ 0 w 46"/>
                <a:gd name="T53" fmla="*/ 2147483647 h 80"/>
                <a:gd name="T54" fmla="*/ 0 w 46"/>
                <a:gd name="T55" fmla="*/ 2147483647 h 80"/>
                <a:gd name="T56" fmla="*/ 0 w 46"/>
                <a:gd name="T57" fmla="*/ 2147483647 h 80"/>
                <a:gd name="T58" fmla="*/ 0 w 46"/>
                <a:gd name="T59" fmla="*/ 2147483647 h 80"/>
                <a:gd name="T60" fmla="*/ 0 w 46"/>
                <a:gd name="T61" fmla="*/ 2147483647 h 80"/>
                <a:gd name="T62" fmla="*/ 0 w 46"/>
                <a:gd name="T63" fmla="*/ 2147483647 h 80"/>
                <a:gd name="T64" fmla="*/ 2147483647 w 46"/>
                <a:gd name="T65" fmla="*/ 2147483647 h 80"/>
                <a:gd name="T66" fmla="*/ 2147483647 w 46"/>
                <a:gd name="T67" fmla="*/ 2147483647 h 80"/>
                <a:gd name="T68" fmla="*/ 2147483647 w 46"/>
                <a:gd name="T69" fmla="*/ 2147483647 h 80"/>
                <a:gd name="T70" fmla="*/ 2147483647 w 46"/>
                <a:gd name="T71" fmla="*/ 2147483647 h 80"/>
                <a:gd name="T72" fmla="*/ 2147483647 w 46"/>
                <a:gd name="T73" fmla="*/ 2147483647 h 80"/>
                <a:gd name="T74" fmla="*/ 2147483647 w 46"/>
                <a:gd name="T75" fmla="*/ 2147483647 h 80"/>
                <a:gd name="T76" fmla="*/ 2147483647 w 46"/>
                <a:gd name="T77" fmla="*/ 2147483647 h 80"/>
                <a:gd name="T78" fmla="*/ 2147483647 w 46"/>
                <a:gd name="T79" fmla="*/ 0 h 80"/>
                <a:gd name="T80" fmla="*/ 2147483647 w 46"/>
                <a:gd name="T81" fmla="*/ 0 h 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"/>
                <a:gd name="T124" fmla="*/ 0 h 80"/>
                <a:gd name="T125" fmla="*/ 46 w 46"/>
                <a:gd name="T126" fmla="*/ 80 h 8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" h="80">
                  <a:moveTo>
                    <a:pt x="33" y="0"/>
                  </a:moveTo>
                  <a:lnTo>
                    <a:pt x="33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6" y="58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8"/>
                  </a:lnTo>
                  <a:lnTo>
                    <a:pt x="39" y="66"/>
                  </a:lnTo>
                  <a:lnTo>
                    <a:pt x="33" y="72"/>
                  </a:lnTo>
                  <a:lnTo>
                    <a:pt x="26" y="72"/>
                  </a:lnTo>
                  <a:lnTo>
                    <a:pt x="26" y="66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7" y="66"/>
                  </a:lnTo>
                  <a:lnTo>
                    <a:pt x="7" y="72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5" name="Freeform 434"/>
            <p:cNvSpPr>
              <a:spLocks/>
            </p:cNvSpPr>
            <p:nvPr/>
          </p:nvSpPr>
          <p:spPr bwMode="auto">
            <a:xfrm>
              <a:off x="754063" y="4570413"/>
              <a:ext cx="30162" cy="26987"/>
            </a:xfrm>
            <a:custGeom>
              <a:avLst/>
              <a:gdLst>
                <a:gd name="T0" fmla="*/ 2147483647 w 19"/>
                <a:gd name="T1" fmla="*/ 2147483647 h 15"/>
                <a:gd name="T2" fmla="*/ 2147483647 w 19"/>
                <a:gd name="T3" fmla="*/ 2147483647 h 15"/>
                <a:gd name="T4" fmla="*/ 0 w 19"/>
                <a:gd name="T5" fmla="*/ 2147483647 h 15"/>
                <a:gd name="T6" fmla="*/ 0 w 19"/>
                <a:gd name="T7" fmla="*/ 2147483647 h 15"/>
                <a:gd name="T8" fmla="*/ 0 w 19"/>
                <a:gd name="T9" fmla="*/ 2147483647 h 15"/>
                <a:gd name="T10" fmla="*/ 0 w 19"/>
                <a:gd name="T11" fmla="*/ 0 h 15"/>
                <a:gd name="T12" fmla="*/ 2147483647 w 19"/>
                <a:gd name="T13" fmla="*/ 0 h 15"/>
                <a:gd name="T14" fmla="*/ 2147483647 w 19"/>
                <a:gd name="T15" fmla="*/ 0 h 15"/>
                <a:gd name="T16" fmla="*/ 2147483647 w 19"/>
                <a:gd name="T17" fmla="*/ 0 h 15"/>
                <a:gd name="T18" fmla="*/ 2147483647 w 19"/>
                <a:gd name="T19" fmla="*/ 0 h 15"/>
                <a:gd name="T20" fmla="*/ 2147483647 w 19"/>
                <a:gd name="T21" fmla="*/ 0 h 15"/>
                <a:gd name="T22" fmla="*/ 2147483647 w 19"/>
                <a:gd name="T23" fmla="*/ 2147483647 h 15"/>
                <a:gd name="T24" fmla="*/ 2147483647 w 19"/>
                <a:gd name="T25" fmla="*/ 2147483647 h 15"/>
                <a:gd name="T26" fmla="*/ 2147483647 w 19"/>
                <a:gd name="T27" fmla="*/ 2147483647 h 15"/>
                <a:gd name="T28" fmla="*/ 2147483647 w 19"/>
                <a:gd name="T29" fmla="*/ 2147483647 h 15"/>
                <a:gd name="T30" fmla="*/ 2147483647 w 19"/>
                <a:gd name="T31" fmla="*/ 2147483647 h 15"/>
                <a:gd name="T32" fmla="*/ 2147483647 w 19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5"/>
                <a:gd name="T53" fmla="*/ 19 w 1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5">
                  <a:moveTo>
                    <a:pt x="5" y="15"/>
                  </a:moveTo>
                  <a:lnTo>
                    <a:pt x="5" y="15"/>
                  </a:lnTo>
                  <a:lnTo>
                    <a:pt x="0" y="7"/>
                  </a:lnTo>
                  <a:lnTo>
                    <a:pt x="0" y="0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12" y="7"/>
                  </a:lnTo>
                  <a:lnTo>
                    <a:pt x="5" y="7"/>
                  </a:lnTo>
                  <a:lnTo>
                    <a:pt x="5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6" name="Freeform 435"/>
            <p:cNvSpPr>
              <a:spLocks/>
            </p:cNvSpPr>
            <p:nvPr/>
          </p:nvSpPr>
          <p:spPr bwMode="auto">
            <a:xfrm>
              <a:off x="815975" y="4583113"/>
              <a:ext cx="31750" cy="39687"/>
            </a:xfrm>
            <a:custGeom>
              <a:avLst/>
              <a:gdLst>
                <a:gd name="T0" fmla="*/ 0 w 19"/>
                <a:gd name="T1" fmla="*/ 2147483647 h 22"/>
                <a:gd name="T2" fmla="*/ 2147483647 w 19"/>
                <a:gd name="T3" fmla="*/ 0 h 22"/>
                <a:gd name="T4" fmla="*/ 2147483647 w 19"/>
                <a:gd name="T5" fmla="*/ 0 h 22"/>
                <a:gd name="T6" fmla="*/ 2147483647 w 19"/>
                <a:gd name="T7" fmla="*/ 0 h 22"/>
                <a:gd name="T8" fmla="*/ 2147483647 w 19"/>
                <a:gd name="T9" fmla="*/ 0 h 22"/>
                <a:gd name="T10" fmla="*/ 2147483647 w 19"/>
                <a:gd name="T11" fmla="*/ 0 h 22"/>
                <a:gd name="T12" fmla="*/ 2147483647 w 19"/>
                <a:gd name="T13" fmla="*/ 0 h 22"/>
                <a:gd name="T14" fmla="*/ 2147483647 w 19"/>
                <a:gd name="T15" fmla="*/ 0 h 22"/>
                <a:gd name="T16" fmla="*/ 2147483647 w 19"/>
                <a:gd name="T17" fmla="*/ 0 h 22"/>
                <a:gd name="T18" fmla="*/ 2147483647 w 19"/>
                <a:gd name="T19" fmla="*/ 0 h 22"/>
                <a:gd name="T20" fmla="*/ 2147483647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2147483647 h 22"/>
                <a:gd name="T30" fmla="*/ 2147483647 w 19"/>
                <a:gd name="T31" fmla="*/ 2147483647 h 22"/>
                <a:gd name="T32" fmla="*/ 2147483647 w 19"/>
                <a:gd name="T33" fmla="*/ 2147483647 h 22"/>
                <a:gd name="T34" fmla="*/ 2147483647 w 19"/>
                <a:gd name="T35" fmla="*/ 2147483647 h 22"/>
                <a:gd name="T36" fmla="*/ 0 w 19"/>
                <a:gd name="T37" fmla="*/ 2147483647 h 22"/>
                <a:gd name="T38" fmla="*/ 0 w 19"/>
                <a:gd name="T39" fmla="*/ 2147483647 h 22"/>
                <a:gd name="T40" fmla="*/ 0 w 19"/>
                <a:gd name="T41" fmla="*/ 2147483647 h 22"/>
                <a:gd name="T42" fmla="*/ 0 w 19"/>
                <a:gd name="T43" fmla="*/ 2147483647 h 22"/>
                <a:gd name="T44" fmla="*/ 0 w 19"/>
                <a:gd name="T45" fmla="*/ 2147483647 h 22"/>
                <a:gd name="T46" fmla="*/ 0 w 19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9"/>
                <a:gd name="T73" fmla="*/ 0 h 22"/>
                <a:gd name="T74" fmla="*/ 19 w 19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9" h="22">
                  <a:moveTo>
                    <a:pt x="0" y="8"/>
                  </a:moveTo>
                  <a:lnTo>
                    <a:pt x="5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5" y="8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7" name="Freeform 436"/>
            <p:cNvSpPr>
              <a:spLocks/>
            </p:cNvSpPr>
            <p:nvPr/>
          </p:nvSpPr>
          <p:spPr bwMode="auto">
            <a:xfrm>
              <a:off x="574675" y="3679825"/>
              <a:ext cx="407988" cy="568325"/>
            </a:xfrm>
            <a:custGeom>
              <a:avLst/>
              <a:gdLst>
                <a:gd name="T0" fmla="*/ 2147483647 w 253"/>
                <a:gd name="T1" fmla="*/ 2147483647 h 320"/>
                <a:gd name="T2" fmla="*/ 2147483647 w 253"/>
                <a:gd name="T3" fmla="*/ 2147483647 h 320"/>
                <a:gd name="T4" fmla="*/ 2147483647 w 253"/>
                <a:gd name="T5" fmla="*/ 2147483647 h 320"/>
                <a:gd name="T6" fmla="*/ 2147483647 w 253"/>
                <a:gd name="T7" fmla="*/ 2147483647 h 320"/>
                <a:gd name="T8" fmla="*/ 2147483647 w 253"/>
                <a:gd name="T9" fmla="*/ 2147483647 h 320"/>
                <a:gd name="T10" fmla="*/ 2147483647 w 253"/>
                <a:gd name="T11" fmla="*/ 2147483647 h 320"/>
                <a:gd name="T12" fmla="*/ 2147483647 w 253"/>
                <a:gd name="T13" fmla="*/ 2147483647 h 320"/>
                <a:gd name="T14" fmla="*/ 2147483647 w 253"/>
                <a:gd name="T15" fmla="*/ 2147483647 h 320"/>
                <a:gd name="T16" fmla="*/ 2147483647 w 253"/>
                <a:gd name="T17" fmla="*/ 2147483647 h 320"/>
                <a:gd name="T18" fmla="*/ 2147483647 w 253"/>
                <a:gd name="T19" fmla="*/ 2147483647 h 320"/>
                <a:gd name="T20" fmla="*/ 2147483647 w 253"/>
                <a:gd name="T21" fmla="*/ 2147483647 h 320"/>
                <a:gd name="T22" fmla="*/ 2147483647 w 253"/>
                <a:gd name="T23" fmla="*/ 2147483647 h 320"/>
                <a:gd name="T24" fmla="*/ 2147483647 w 253"/>
                <a:gd name="T25" fmla="*/ 2147483647 h 320"/>
                <a:gd name="T26" fmla="*/ 2147483647 w 253"/>
                <a:gd name="T27" fmla="*/ 2147483647 h 320"/>
                <a:gd name="T28" fmla="*/ 2147483647 w 253"/>
                <a:gd name="T29" fmla="*/ 2147483647 h 320"/>
                <a:gd name="T30" fmla="*/ 2147483647 w 253"/>
                <a:gd name="T31" fmla="*/ 2147483647 h 320"/>
                <a:gd name="T32" fmla="*/ 2147483647 w 253"/>
                <a:gd name="T33" fmla="*/ 2147483647 h 320"/>
                <a:gd name="T34" fmla="*/ 2147483647 w 253"/>
                <a:gd name="T35" fmla="*/ 2147483647 h 320"/>
                <a:gd name="T36" fmla="*/ 2147483647 w 253"/>
                <a:gd name="T37" fmla="*/ 2147483647 h 320"/>
                <a:gd name="T38" fmla="*/ 2147483647 w 253"/>
                <a:gd name="T39" fmla="*/ 2147483647 h 320"/>
                <a:gd name="T40" fmla="*/ 2147483647 w 253"/>
                <a:gd name="T41" fmla="*/ 2147483647 h 320"/>
                <a:gd name="T42" fmla="*/ 2147483647 w 253"/>
                <a:gd name="T43" fmla="*/ 2147483647 h 320"/>
                <a:gd name="T44" fmla="*/ 2147483647 w 253"/>
                <a:gd name="T45" fmla="*/ 2147483647 h 320"/>
                <a:gd name="T46" fmla="*/ 2147483647 w 253"/>
                <a:gd name="T47" fmla="*/ 2147483647 h 320"/>
                <a:gd name="T48" fmla="*/ 2147483647 w 253"/>
                <a:gd name="T49" fmla="*/ 2147483647 h 320"/>
                <a:gd name="T50" fmla="*/ 2147483647 w 253"/>
                <a:gd name="T51" fmla="*/ 2147483647 h 320"/>
                <a:gd name="T52" fmla="*/ 2147483647 w 253"/>
                <a:gd name="T53" fmla="*/ 2147483647 h 320"/>
                <a:gd name="T54" fmla="*/ 2147483647 w 253"/>
                <a:gd name="T55" fmla="*/ 2147483647 h 320"/>
                <a:gd name="T56" fmla="*/ 2147483647 w 253"/>
                <a:gd name="T57" fmla="*/ 2147483647 h 320"/>
                <a:gd name="T58" fmla="*/ 2147483647 w 253"/>
                <a:gd name="T59" fmla="*/ 2147483647 h 320"/>
                <a:gd name="T60" fmla="*/ 2147483647 w 253"/>
                <a:gd name="T61" fmla="*/ 2147483647 h 320"/>
                <a:gd name="T62" fmla="*/ 2147483647 w 253"/>
                <a:gd name="T63" fmla="*/ 2147483647 h 320"/>
                <a:gd name="T64" fmla="*/ 2147483647 w 253"/>
                <a:gd name="T65" fmla="*/ 2147483647 h 320"/>
                <a:gd name="T66" fmla="*/ 2147483647 w 253"/>
                <a:gd name="T67" fmla="*/ 2147483647 h 320"/>
                <a:gd name="T68" fmla="*/ 2147483647 w 253"/>
                <a:gd name="T69" fmla="*/ 2147483647 h 320"/>
                <a:gd name="T70" fmla="*/ 2147483647 w 253"/>
                <a:gd name="T71" fmla="*/ 2147483647 h 320"/>
                <a:gd name="T72" fmla="*/ 2147483647 w 253"/>
                <a:gd name="T73" fmla="*/ 2147483647 h 320"/>
                <a:gd name="T74" fmla="*/ 2147483647 w 253"/>
                <a:gd name="T75" fmla="*/ 2147483647 h 320"/>
                <a:gd name="T76" fmla="*/ 2147483647 w 253"/>
                <a:gd name="T77" fmla="*/ 2147483647 h 320"/>
                <a:gd name="T78" fmla="*/ 2147483647 w 253"/>
                <a:gd name="T79" fmla="*/ 2147483647 h 320"/>
                <a:gd name="T80" fmla="*/ 2147483647 w 253"/>
                <a:gd name="T81" fmla="*/ 2147483647 h 320"/>
                <a:gd name="T82" fmla="*/ 2147483647 w 253"/>
                <a:gd name="T83" fmla="*/ 2147483647 h 320"/>
                <a:gd name="T84" fmla="*/ 2147483647 w 253"/>
                <a:gd name="T85" fmla="*/ 2147483647 h 320"/>
                <a:gd name="T86" fmla="*/ 2147483647 w 253"/>
                <a:gd name="T87" fmla="*/ 2147483647 h 320"/>
                <a:gd name="T88" fmla="*/ 2147483647 w 253"/>
                <a:gd name="T89" fmla="*/ 2147483647 h 320"/>
                <a:gd name="T90" fmla="*/ 2147483647 w 253"/>
                <a:gd name="T91" fmla="*/ 2147483647 h 320"/>
                <a:gd name="T92" fmla="*/ 2147483647 w 253"/>
                <a:gd name="T93" fmla="*/ 2147483647 h 320"/>
                <a:gd name="T94" fmla="*/ 2147483647 w 253"/>
                <a:gd name="T95" fmla="*/ 2147483647 h 320"/>
                <a:gd name="T96" fmla="*/ 2147483647 w 253"/>
                <a:gd name="T97" fmla="*/ 2147483647 h 3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3"/>
                <a:gd name="T148" fmla="*/ 0 h 320"/>
                <a:gd name="T149" fmla="*/ 253 w 253"/>
                <a:gd name="T150" fmla="*/ 320 h 3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3" h="320">
                  <a:moveTo>
                    <a:pt x="123" y="8"/>
                  </a:moveTo>
                  <a:lnTo>
                    <a:pt x="123" y="14"/>
                  </a:lnTo>
                  <a:lnTo>
                    <a:pt x="130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3" y="8"/>
                  </a:lnTo>
                  <a:lnTo>
                    <a:pt x="150" y="0"/>
                  </a:lnTo>
                  <a:lnTo>
                    <a:pt x="150" y="8"/>
                  </a:lnTo>
                  <a:lnTo>
                    <a:pt x="150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75" y="44"/>
                  </a:lnTo>
                  <a:lnTo>
                    <a:pt x="175" y="52"/>
                  </a:lnTo>
                  <a:lnTo>
                    <a:pt x="182" y="58"/>
                  </a:lnTo>
                  <a:lnTo>
                    <a:pt x="182" y="66"/>
                  </a:lnTo>
                  <a:lnTo>
                    <a:pt x="175" y="73"/>
                  </a:lnTo>
                  <a:lnTo>
                    <a:pt x="175" y="80"/>
                  </a:lnTo>
                  <a:lnTo>
                    <a:pt x="182" y="80"/>
                  </a:lnTo>
                  <a:lnTo>
                    <a:pt x="182" y="88"/>
                  </a:lnTo>
                  <a:lnTo>
                    <a:pt x="182" y="94"/>
                  </a:lnTo>
                  <a:lnTo>
                    <a:pt x="189" y="94"/>
                  </a:lnTo>
                  <a:lnTo>
                    <a:pt x="194" y="94"/>
                  </a:lnTo>
                  <a:lnTo>
                    <a:pt x="201" y="94"/>
                  </a:lnTo>
                  <a:lnTo>
                    <a:pt x="201" y="102"/>
                  </a:lnTo>
                  <a:lnTo>
                    <a:pt x="201" y="109"/>
                  </a:lnTo>
                  <a:lnTo>
                    <a:pt x="201" y="116"/>
                  </a:lnTo>
                  <a:lnTo>
                    <a:pt x="194" y="116"/>
                  </a:lnTo>
                  <a:lnTo>
                    <a:pt x="189" y="109"/>
                  </a:lnTo>
                  <a:lnTo>
                    <a:pt x="189" y="116"/>
                  </a:lnTo>
                  <a:lnTo>
                    <a:pt x="194" y="116"/>
                  </a:lnTo>
                  <a:lnTo>
                    <a:pt x="194" y="124"/>
                  </a:lnTo>
                  <a:lnTo>
                    <a:pt x="201" y="124"/>
                  </a:lnTo>
                  <a:lnTo>
                    <a:pt x="201" y="131"/>
                  </a:lnTo>
                  <a:lnTo>
                    <a:pt x="201" y="138"/>
                  </a:lnTo>
                  <a:lnTo>
                    <a:pt x="208" y="138"/>
                  </a:lnTo>
                  <a:lnTo>
                    <a:pt x="208" y="145"/>
                  </a:lnTo>
                  <a:lnTo>
                    <a:pt x="208" y="153"/>
                  </a:lnTo>
                  <a:lnTo>
                    <a:pt x="214" y="153"/>
                  </a:lnTo>
                  <a:lnTo>
                    <a:pt x="221" y="153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46" y="145"/>
                  </a:lnTo>
                  <a:lnTo>
                    <a:pt x="253" y="145"/>
                  </a:lnTo>
                  <a:lnTo>
                    <a:pt x="253" y="153"/>
                  </a:lnTo>
                  <a:lnTo>
                    <a:pt x="253" y="160"/>
                  </a:lnTo>
                  <a:lnTo>
                    <a:pt x="246" y="167"/>
                  </a:lnTo>
                  <a:lnTo>
                    <a:pt x="240" y="167"/>
                  </a:lnTo>
                  <a:lnTo>
                    <a:pt x="240" y="175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46" y="189"/>
                  </a:lnTo>
                  <a:lnTo>
                    <a:pt x="246" y="197"/>
                  </a:lnTo>
                  <a:lnTo>
                    <a:pt x="246" y="203"/>
                  </a:lnTo>
                  <a:lnTo>
                    <a:pt x="240" y="203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28" y="197"/>
                  </a:lnTo>
                  <a:lnTo>
                    <a:pt x="221" y="197"/>
                  </a:lnTo>
                  <a:lnTo>
                    <a:pt x="221" y="203"/>
                  </a:lnTo>
                  <a:lnTo>
                    <a:pt x="214" y="203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21" y="219"/>
                  </a:lnTo>
                  <a:lnTo>
                    <a:pt x="221" y="225"/>
                  </a:lnTo>
                  <a:lnTo>
                    <a:pt x="228" y="225"/>
                  </a:lnTo>
                  <a:lnTo>
                    <a:pt x="228" y="233"/>
                  </a:lnTo>
                  <a:lnTo>
                    <a:pt x="233" y="233"/>
                  </a:lnTo>
                  <a:lnTo>
                    <a:pt x="233" y="241"/>
                  </a:lnTo>
                  <a:lnTo>
                    <a:pt x="233" y="247"/>
                  </a:lnTo>
                  <a:lnTo>
                    <a:pt x="233" y="255"/>
                  </a:lnTo>
                  <a:lnTo>
                    <a:pt x="228" y="255"/>
                  </a:lnTo>
                  <a:lnTo>
                    <a:pt x="221" y="247"/>
                  </a:lnTo>
                  <a:lnTo>
                    <a:pt x="214" y="255"/>
                  </a:lnTo>
                  <a:lnTo>
                    <a:pt x="221" y="255"/>
                  </a:lnTo>
                  <a:lnTo>
                    <a:pt x="214" y="255"/>
                  </a:lnTo>
                  <a:lnTo>
                    <a:pt x="214" y="262"/>
                  </a:lnTo>
                  <a:lnTo>
                    <a:pt x="208" y="262"/>
                  </a:lnTo>
                  <a:lnTo>
                    <a:pt x="201" y="255"/>
                  </a:lnTo>
                  <a:lnTo>
                    <a:pt x="194" y="255"/>
                  </a:lnTo>
                  <a:lnTo>
                    <a:pt x="194" y="262"/>
                  </a:lnTo>
                  <a:lnTo>
                    <a:pt x="194" y="269"/>
                  </a:lnTo>
                  <a:lnTo>
                    <a:pt x="189" y="269"/>
                  </a:lnTo>
                  <a:lnTo>
                    <a:pt x="189" y="277"/>
                  </a:lnTo>
                  <a:lnTo>
                    <a:pt x="189" y="284"/>
                  </a:lnTo>
                  <a:lnTo>
                    <a:pt x="182" y="291"/>
                  </a:lnTo>
                  <a:lnTo>
                    <a:pt x="175" y="291"/>
                  </a:lnTo>
                  <a:lnTo>
                    <a:pt x="175" y="284"/>
                  </a:lnTo>
                  <a:lnTo>
                    <a:pt x="175" y="291"/>
                  </a:lnTo>
                  <a:lnTo>
                    <a:pt x="169" y="291"/>
                  </a:lnTo>
                  <a:lnTo>
                    <a:pt x="162" y="291"/>
                  </a:lnTo>
                  <a:lnTo>
                    <a:pt x="155" y="291"/>
                  </a:lnTo>
                  <a:lnTo>
                    <a:pt x="155" y="298"/>
                  </a:lnTo>
                  <a:lnTo>
                    <a:pt x="150" y="298"/>
                  </a:lnTo>
                  <a:lnTo>
                    <a:pt x="143" y="298"/>
                  </a:lnTo>
                  <a:lnTo>
                    <a:pt x="143" y="306"/>
                  </a:lnTo>
                  <a:lnTo>
                    <a:pt x="136" y="306"/>
                  </a:lnTo>
                  <a:lnTo>
                    <a:pt x="130" y="306"/>
                  </a:lnTo>
                  <a:lnTo>
                    <a:pt x="130" y="298"/>
                  </a:lnTo>
                  <a:lnTo>
                    <a:pt x="123" y="298"/>
                  </a:lnTo>
                  <a:lnTo>
                    <a:pt x="116" y="298"/>
                  </a:lnTo>
                  <a:lnTo>
                    <a:pt x="116" y="291"/>
                  </a:lnTo>
                  <a:lnTo>
                    <a:pt x="111" y="298"/>
                  </a:lnTo>
                  <a:lnTo>
                    <a:pt x="111" y="306"/>
                  </a:lnTo>
                  <a:lnTo>
                    <a:pt x="104" y="306"/>
                  </a:lnTo>
                  <a:lnTo>
                    <a:pt x="104" y="313"/>
                  </a:lnTo>
                  <a:lnTo>
                    <a:pt x="104" y="320"/>
                  </a:lnTo>
                  <a:lnTo>
                    <a:pt x="98" y="320"/>
                  </a:lnTo>
                  <a:lnTo>
                    <a:pt x="98" y="313"/>
                  </a:lnTo>
                  <a:lnTo>
                    <a:pt x="98" y="306"/>
                  </a:lnTo>
                  <a:lnTo>
                    <a:pt x="98" y="298"/>
                  </a:lnTo>
                  <a:lnTo>
                    <a:pt x="91" y="298"/>
                  </a:lnTo>
                  <a:lnTo>
                    <a:pt x="91" y="291"/>
                  </a:lnTo>
                  <a:lnTo>
                    <a:pt x="91" y="284"/>
                  </a:lnTo>
                  <a:lnTo>
                    <a:pt x="91" y="277"/>
                  </a:lnTo>
                  <a:lnTo>
                    <a:pt x="84" y="277"/>
                  </a:lnTo>
                  <a:lnTo>
                    <a:pt x="84" y="269"/>
                  </a:lnTo>
                  <a:lnTo>
                    <a:pt x="84" y="262"/>
                  </a:lnTo>
                  <a:lnTo>
                    <a:pt x="84" y="255"/>
                  </a:lnTo>
                  <a:lnTo>
                    <a:pt x="84" y="247"/>
                  </a:lnTo>
                  <a:lnTo>
                    <a:pt x="78" y="247"/>
                  </a:lnTo>
                  <a:lnTo>
                    <a:pt x="72" y="247"/>
                  </a:lnTo>
                  <a:lnTo>
                    <a:pt x="65" y="247"/>
                  </a:lnTo>
                  <a:lnTo>
                    <a:pt x="59" y="247"/>
                  </a:lnTo>
                  <a:lnTo>
                    <a:pt x="59" y="241"/>
                  </a:lnTo>
                  <a:lnTo>
                    <a:pt x="52" y="241"/>
                  </a:lnTo>
                  <a:lnTo>
                    <a:pt x="52" y="233"/>
                  </a:lnTo>
                  <a:lnTo>
                    <a:pt x="52" y="225"/>
                  </a:lnTo>
                  <a:lnTo>
                    <a:pt x="52" y="219"/>
                  </a:lnTo>
                  <a:lnTo>
                    <a:pt x="52" y="211"/>
                  </a:lnTo>
                  <a:lnTo>
                    <a:pt x="59" y="219"/>
                  </a:lnTo>
                  <a:lnTo>
                    <a:pt x="59" y="211"/>
                  </a:lnTo>
                  <a:lnTo>
                    <a:pt x="59" y="203"/>
                  </a:lnTo>
                  <a:lnTo>
                    <a:pt x="52" y="203"/>
                  </a:lnTo>
                  <a:lnTo>
                    <a:pt x="52" y="197"/>
                  </a:lnTo>
                  <a:lnTo>
                    <a:pt x="45" y="197"/>
                  </a:lnTo>
                  <a:lnTo>
                    <a:pt x="45" y="189"/>
                  </a:lnTo>
                  <a:lnTo>
                    <a:pt x="45" y="181"/>
                  </a:lnTo>
                  <a:lnTo>
                    <a:pt x="39" y="181"/>
                  </a:lnTo>
                  <a:lnTo>
                    <a:pt x="33" y="181"/>
                  </a:lnTo>
                  <a:lnTo>
                    <a:pt x="33" y="175"/>
                  </a:lnTo>
                  <a:lnTo>
                    <a:pt x="26" y="175"/>
                  </a:lnTo>
                  <a:lnTo>
                    <a:pt x="26" y="167"/>
                  </a:lnTo>
                  <a:lnTo>
                    <a:pt x="26" y="160"/>
                  </a:lnTo>
                  <a:lnTo>
                    <a:pt x="26" y="153"/>
                  </a:lnTo>
                  <a:lnTo>
                    <a:pt x="20" y="153"/>
                  </a:lnTo>
                  <a:lnTo>
                    <a:pt x="20" y="145"/>
                  </a:lnTo>
                  <a:lnTo>
                    <a:pt x="13" y="138"/>
                  </a:lnTo>
                  <a:lnTo>
                    <a:pt x="6" y="138"/>
                  </a:lnTo>
                  <a:lnTo>
                    <a:pt x="6" y="131"/>
                  </a:lnTo>
                  <a:lnTo>
                    <a:pt x="13" y="131"/>
                  </a:lnTo>
                  <a:lnTo>
                    <a:pt x="6" y="124"/>
                  </a:lnTo>
                  <a:lnTo>
                    <a:pt x="6" y="116"/>
                  </a:lnTo>
                  <a:lnTo>
                    <a:pt x="0" y="116"/>
                  </a:lnTo>
                  <a:lnTo>
                    <a:pt x="6" y="116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6" y="94"/>
                  </a:lnTo>
                  <a:lnTo>
                    <a:pt x="33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45" y="94"/>
                  </a:lnTo>
                  <a:lnTo>
                    <a:pt x="52" y="94"/>
                  </a:lnTo>
                  <a:lnTo>
                    <a:pt x="52" y="88"/>
                  </a:lnTo>
                  <a:lnTo>
                    <a:pt x="59" y="88"/>
                  </a:lnTo>
                  <a:lnTo>
                    <a:pt x="59" y="94"/>
                  </a:lnTo>
                  <a:lnTo>
                    <a:pt x="65" y="94"/>
                  </a:lnTo>
                  <a:lnTo>
                    <a:pt x="72" y="94"/>
                  </a:lnTo>
                  <a:lnTo>
                    <a:pt x="78" y="94"/>
                  </a:lnTo>
                  <a:lnTo>
                    <a:pt x="78" y="88"/>
                  </a:lnTo>
                  <a:lnTo>
                    <a:pt x="84" y="88"/>
                  </a:lnTo>
                  <a:lnTo>
                    <a:pt x="91" y="88"/>
                  </a:lnTo>
                  <a:lnTo>
                    <a:pt x="98" y="88"/>
                  </a:lnTo>
                  <a:lnTo>
                    <a:pt x="98" y="80"/>
                  </a:lnTo>
                  <a:lnTo>
                    <a:pt x="98" y="73"/>
                  </a:lnTo>
                  <a:lnTo>
                    <a:pt x="104" y="66"/>
                  </a:lnTo>
                  <a:lnTo>
                    <a:pt x="98" y="66"/>
                  </a:lnTo>
                  <a:lnTo>
                    <a:pt x="98" y="58"/>
                  </a:lnTo>
                  <a:lnTo>
                    <a:pt x="104" y="58"/>
                  </a:lnTo>
                  <a:lnTo>
                    <a:pt x="104" y="52"/>
                  </a:lnTo>
                  <a:lnTo>
                    <a:pt x="111" y="52"/>
                  </a:lnTo>
                  <a:lnTo>
                    <a:pt x="111" y="44"/>
                  </a:lnTo>
                  <a:lnTo>
                    <a:pt x="111" y="36"/>
                  </a:lnTo>
                  <a:lnTo>
                    <a:pt x="104" y="36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1" y="22"/>
                  </a:lnTo>
                  <a:lnTo>
                    <a:pt x="116" y="22"/>
                  </a:lnTo>
                  <a:lnTo>
                    <a:pt x="116" y="14"/>
                  </a:lnTo>
                  <a:lnTo>
                    <a:pt x="123" y="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8" name="Freeform 437"/>
            <p:cNvSpPr>
              <a:spLocks/>
            </p:cNvSpPr>
            <p:nvPr/>
          </p:nvSpPr>
          <p:spPr bwMode="auto">
            <a:xfrm>
              <a:off x="574675" y="3679825"/>
              <a:ext cx="407988" cy="568325"/>
            </a:xfrm>
            <a:custGeom>
              <a:avLst/>
              <a:gdLst>
                <a:gd name="T0" fmla="*/ 2147483647 w 253"/>
                <a:gd name="T1" fmla="*/ 2147483647 h 320"/>
                <a:gd name="T2" fmla="*/ 2147483647 w 253"/>
                <a:gd name="T3" fmla="*/ 2147483647 h 320"/>
                <a:gd name="T4" fmla="*/ 2147483647 w 253"/>
                <a:gd name="T5" fmla="*/ 2147483647 h 320"/>
                <a:gd name="T6" fmla="*/ 2147483647 w 253"/>
                <a:gd name="T7" fmla="*/ 2147483647 h 320"/>
                <a:gd name="T8" fmla="*/ 2147483647 w 253"/>
                <a:gd name="T9" fmla="*/ 2147483647 h 320"/>
                <a:gd name="T10" fmla="*/ 2147483647 w 253"/>
                <a:gd name="T11" fmla="*/ 2147483647 h 320"/>
                <a:gd name="T12" fmla="*/ 2147483647 w 253"/>
                <a:gd name="T13" fmla="*/ 2147483647 h 320"/>
                <a:gd name="T14" fmla="*/ 2147483647 w 253"/>
                <a:gd name="T15" fmla="*/ 2147483647 h 320"/>
                <a:gd name="T16" fmla="*/ 2147483647 w 253"/>
                <a:gd name="T17" fmla="*/ 2147483647 h 320"/>
                <a:gd name="T18" fmla="*/ 2147483647 w 253"/>
                <a:gd name="T19" fmla="*/ 2147483647 h 320"/>
                <a:gd name="T20" fmla="*/ 2147483647 w 253"/>
                <a:gd name="T21" fmla="*/ 2147483647 h 320"/>
                <a:gd name="T22" fmla="*/ 2147483647 w 253"/>
                <a:gd name="T23" fmla="*/ 2147483647 h 320"/>
                <a:gd name="T24" fmla="*/ 2147483647 w 253"/>
                <a:gd name="T25" fmla="*/ 2147483647 h 320"/>
                <a:gd name="T26" fmla="*/ 2147483647 w 253"/>
                <a:gd name="T27" fmla="*/ 2147483647 h 320"/>
                <a:gd name="T28" fmla="*/ 2147483647 w 253"/>
                <a:gd name="T29" fmla="*/ 2147483647 h 320"/>
                <a:gd name="T30" fmla="*/ 2147483647 w 253"/>
                <a:gd name="T31" fmla="*/ 2147483647 h 320"/>
                <a:gd name="T32" fmla="*/ 2147483647 w 253"/>
                <a:gd name="T33" fmla="*/ 2147483647 h 320"/>
                <a:gd name="T34" fmla="*/ 2147483647 w 253"/>
                <a:gd name="T35" fmla="*/ 2147483647 h 320"/>
                <a:gd name="T36" fmla="*/ 2147483647 w 253"/>
                <a:gd name="T37" fmla="*/ 2147483647 h 320"/>
                <a:gd name="T38" fmla="*/ 2147483647 w 253"/>
                <a:gd name="T39" fmla="*/ 2147483647 h 320"/>
                <a:gd name="T40" fmla="*/ 2147483647 w 253"/>
                <a:gd name="T41" fmla="*/ 2147483647 h 320"/>
                <a:gd name="T42" fmla="*/ 2147483647 w 253"/>
                <a:gd name="T43" fmla="*/ 2147483647 h 320"/>
                <a:gd name="T44" fmla="*/ 2147483647 w 253"/>
                <a:gd name="T45" fmla="*/ 2147483647 h 320"/>
                <a:gd name="T46" fmla="*/ 2147483647 w 253"/>
                <a:gd name="T47" fmla="*/ 2147483647 h 320"/>
                <a:gd name="T48" fmla="*/ 2147483647 w 253"/>
                <a:gd name="T49" fmla="*/ 2147483647 h 320"/>
                <a:gd name="T50" fmla="*/ 2147483647 w 253"/>
                <a:gd name="T51" fmla="*/ 2147483647 h 320"/>
                <a:gd name="T52" fmla="*/ 2147483647 w 253"/>
                <a:gd name="T53" fmla="*/ 2147483647 h 320"/>
                <a:gd name="T54" fmla="*/ 2147483647 w 253"/>
                <a:gd name="T55" fmla="*/ 2147483647 h 320"/>
                <a:gd name="T56" fmla="*/ 2147483647 w 253"/>
                <a:gd name="T57" fmla="*/ 2147483647 h 320"/>
                <a:gd name="T58" fmla="*/ 2147483647 w 253"/>
                <a:gd name="T59" fmla="*/ 2147483647 h 320"/>
                <a:gd name="T60" fmla="*/ 2147483647 w 253"/>
                <a:gd name="T61" fmla="*/ 2147483647 h 320"/>
                <a:gd name="T62" fmla="*/ 2147483647 w 253"/>
                <a:gd name="T63" fmla="*/ 2147483647 h 320"/>
                <a:gd name="T64" fmla="*/ 2147483647 w 253"/>
                <a:gd name="T65" fmla="*/ 2147483647 h 320"/>
                <a:gd name="T66" fmla="*/ 2147483647 w 253"/>
                <a:gd name="T67" fmla="*/ 2147483647 h 320"/>
                <a:gd name="T68" fmla="*/ 2147483647 w 253"/>
                <a:gd name="T69" fmla="*/ 2147483647 h 320"/>
                <a:gd name="T70" fmla="*/ 2147483647 w 253"/>
                <a:gd name="T71" fmla="*/ 2147483647 h 320"/>
                <a:gd name="T72" fmla="*/ 2147483647 w 253"/>
                <a:gd name="T73" fmla="*/ 2147483647 h 320"/>
                <a:gd name="T74" fmla="*/ 2147483647 w 253"/>
                <a:gd name="T75" fmla="*/ 2147483647 h 320"/>
                <a:gd name="T76" fmla="*/ 2147483647 w 253"/>
                <a:gd name="T77" fmla="*/ 2147483647 h 320"/>
                <a:gd name="T78" fmla="*/ 2147483647 w 253"/>
                <a:gd name="T79" fmla="*/ 2147483647 h 320"/>
                <a:gd name="T80" fmla="*/ 2147483647 w 253"/>
                <a:gd name="T81" fmla="*/ 2147483647 h 320"/>
                <a:gd name="T82" fmla="*/ 2147483647 w 253"/>
                <a:gd name="T83" fmla="*/ 2147483647 h 320"/>
                <a:gd name="T84" fmla="*/ 2147483647 w 253"/>
                <a:gd name="T85" fmla="*/ 2147483647 h 320"/>
                <a:gd name="T86" fmla="*/ 2147483647 w 253"/>
                <a:gd name="T87" fmla="*/ 2147483647 h 320"/>
                <a:gd name="T88" fmla="*/ 2147483647 w 253"/>
                <a:gd name="T89" fmla="*/ 2147483647 h 320"/>
                <a:gd name="T90" fmla="*/ 2147483647 w 253"/>
                <a:gd name="T91" fmla="*/ 2147483647 h 320"/>
                <a:gd name="T92" fmla="*/ 2147483647 w 253"/>
                <a:gd name="T93" fmla="*/ 2147483647 h 320"/>
                <a:gd name="T94" fmla="*/ 2147483647 w 253"/>
                <a:gd name="T95" fmla="*/ 2147483647 h 320"/>
                <a:gd name="T96" fmla="*/ 2147483647 w 253"/>
                <a:gd name="T97" fmla="*/ 2147483647 h 320"/>
                <a:gd name="T98" fmla="*/ 2147483647 w 253"/>
                <a:gd name="T99" fmla="*/ 2147483647 h 320"/>
                <a:gd name="T100" fmla="*/ 2147483647 w 253"/>
                <a:gd name="T101" fmla="*/ 2147483647 h 320"/>
                <a:gd name="T102" fmla="*/ 2147483647 w 253"/>
                <a:gd name="T103" fmla="*/ 2147483647 h 320"/>
                <a:gd name="T104" fmla="*/ 2147483647 w 253"/>
                <a:gd name="T105" fmla="*/ 2147483647 h 320"/>
                <a:gd name="T106" fmla="*/ 2147483647 w 253"/>
                <a:gd name="T107" fmla="*/ 2147483647 h 320"/>
                <a:gd name="T108" fmla="*/ 2147483647 w 253"/>
                <a:gd name="T109" fmla="*/ 2147483647 h 3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3"/>
                <a:gd name="T166" fmla="*/ 0 h 320"/>
                <a:gd name="T167" fmla="*/ 253 w 253"/>
                <a:gd name="T168" fmla="*/ 320 h 3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3" h="320">
                  <a:moveTo>
                    <a:pt x="123" y="8"/>
                  </a:moveTo>
                  <a:lnTo>
                    <a:pt x="123" y="14"/>
                  </a:lnTo>
                  <a:lnTo>
                    <a:pt x="130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3" y="8"/>
                  </a:lnTo>
                  <a:lnTo>
                    <a:pt x="150" y="0"/>
                  </a:lnTo>
                  <a:lnTo>
                    <a:pt x="150" y="8"/>
                  </a:lnTo>
                  <a:lnTo>
                    <a:pt x="150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75" y="44"/>
                  </a:lnTo>
                  <a:lnTo>
                    <a:pt x="175" y="52"/>
                  </a:lnTo>
                  <a:lnTo>
                    <a:pt x="182" y="58"/>
                  </a:lnTo>
                  <a:lnTo>
                    <a:pt x="182" y="66"/>
                  </a:lnTo>
                  <a:lnTo>
                    <a:pt x="175" y="73"/>
                  </a:lnTo>
                  <a:lnTo>
                    <a:pt x="175" y="80"/>
                  </a:lnTo>
                  <a:lnTo>
                    <a:pt x="182" y="80"/>
                  </a:lnTo>
                  <a:lnTo>
                    <a:pt x="182" y="88"/>
                  </a:lnTo>
                  <a:lnTo>
                    <a:pt x="182" y="94"/>
                  </a:lnTo>
                  <a:lnTo>
                    <a:pt x="189" y="94"/>
                  </a:lnTo>
                  <a:lnTo>
                    <a:pt x="194" y="94"/>
                  </a:lnTo>
                  <a:lnTo>
                    <a:pt x="201" y="94"/>
                  </a:lnTo>
                  <a:lnTo>
                    <a:pt x="201" y="102"/>
                  </a:lnTo>
                  <a:lnTo>
                    <a:pt x="201" y="109"/>
                  </a:lnTo>
                  <a:lnTo>
                    <a:pt x="201" y="116"/>
                  </a:lnTo>
                  <a:lnTo>
                    <a:pt x="194" y="116"/>
                  </a:lnTo>
                  <a:lnTo>
                    <a:pt x="189" y="109"/>
                  </a:lnTo>
                  <a:lnTo>
                    <a:pt x="189" y="116"/>
                  </a:lnTo>
                  <a:lnTo>
                    <a:pt x="194" y="116"/>
                  </a:lnTo>
                  <a:lnTo>
                    <a:pt x="194" y="124"/>
                  </a:lnTo>
                  <a:lnTo>
                    <a:pt x="201" y="124"/>
                  </a:lnTo>
                  <a:lnTo>
                    <a:pt x="201" y="131"/>
                  </a:lnTo>
                  <a:lnTo>
                    <a:pt x="201" y="138"/>
                  </a:lnTo>
                  <a:lnTo>
                    <a:pt x="208" y="138"/>
                  </a:lnTo>
                  <a:lnTo>
                    <a:pt x="208" y="145"/>
                  </a:lnTo>
                  <a:lnTo>
                    <a:pt x="208" y="153"/>
                  </a:lnTo>
                  <a:lnTo>
                    <a:pt x="214" y="153"/>
                  </a:lnTo>
                  <a:lnTo>
                    <a:pt x="221" y="153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46" y="145"/>
                  </a:lnTo>
                  <a:lnTo>
                    <a:pt x="253" y="145"/>
                  </a:lnTo>
                  <a:lnTo>
                    <a:pt x="253" y="153"/>
                  </a:lnTo>
                  <a:lnTo>
                    <a:pt x="253" y="160"/>
                  </a:lnTo>
                  <a:lnTo>
                    <a:pt x="246" y="167"/>
                  </a:lnTo>
                  <a:lnTo>
                    <a:pt x="240" y="167"/>
                  </a:lnTo>
                  <a:lnTo>
                    <a:pt x="240" y="175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46" y="189"/>
                  </a:lnTo>
                  <a:lnTo>
                    <a:pt x="246" y="197"/>
                  </a:lnTo>
                  <a:lnTo>
                    <a:pt x="246" y="203"/>
                  </a:lnTo>
                  <a:lnTo>
                    <a:pt x="240" y="203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28" y="197"/>
                  </a:lnTo>
                  <a:lnTo>
                    <a:pt x="221" y="197"/>
                  </a:lnTo>
                  <a:lnTo>
                    <a:pt x="221" y="203"/>
                  </a:lnTo>
                  <a:lnTo>
                    <a:pt x="214" y="203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21" y="219"/>
                  </a:lnTo>
                  <a:lnTo>
                    <a:pt x="221" y="225"/>
                  </a:lnTo>
                  <a:lnTo>
                    <a:pt x="228" y="225"/>
                  </a:lnTo>
                  <a:lnTo>
                    <a:pt x="228" y="233"/>
                  </a:lnTo>
                  <a:lnTo>
                    <a:pt x="233" y="233"/>
                  </a:lnTo>
                  <a:lnTo>
                    <a:pt x="233" y="241"/>
                  </a:lnTo>
                  <a:lnTo>
                    <a:pt x="233" y="247"/>
                  </a:lnTo>
                  <a:lnTo>
                    <a:pt x="233" y="255"/>
                  </a:lnTo>
                  <a:lnTo>
                    <a:pt x="228" y="255"/>
                  </a:lnTo>
                  <a:lnTo>
                    <a:pt x="221" y="247"/>
                  </a:lnTo>
                  <a:lnTo>
                    <a:pt x="214" y="255"/>
                  </a:lnTo>
                  <a:lnTo>
                    <a:pt x="221" y="255"/>
                  </a:lnTo>
                  <a:lnTo>
                    <a:pt x="214" y="255"/>
                  </a:lnTo>
                  <a:lnTo>
                    <a:pt x="214" y="262"/>
                  </a:lnTo>
                  <a:lnTo>
                    <a:pt x="208" y="262"/>
                  </a:lnTo>
                  <a:lnTo>
                    <a:pt x="201" y="255"/>
                  </a:lnTo>
                  <a:lnTo>
                    <a:pt x="194" y="255"/>
                  </a:lnTo>
                  <a:lnTo>
                    <a:pt x="194" y="262"/>
                  </a:lnTo>
                  <a:lnTo>
                    <a:pt x="194" y="269"/>
                  </a:lnTo>
                  <a:lnTo>
                    <a:pt x="189" y="269"/>
                  </a:lnTo>
                  <a:lnTo>
                    <a:pt x="189" y="277"/>
                  </a:lnTo>
                  <a:lnTo>
                    <a:pt x="189" y="284"/>
                  </a:lnTo>
                  <a:lnTo>
                    <a:pt x="182" y="291"/>
                  </a:lnTo>
                  <a:lnTo>
                    <a:pt x="175" y="291"/>
                  </a:lnTo>
                  <a:lnTo>
                    <a:pt x="175" y="284"/>
                  </a:lnTo>
                  <a:lnTo>
                    <a:pt x="175" y="291"/>
                  </a:lnTo>
                  <a:lnTo>
                    <a:pt x="169" y="291"/>
                  </a:lnTo>
                  <a:lnTo>
                    <a:pt x="162" y="291"/>
                  </a:lnTo>
                  <a:lnTo>
                    <a:pt x="155" y="291"/>
                  </a:lnTo>
                  <a:lnTo>
                    <a:pt x="155" y="298"/>
                  </a:lnTo>
                  <a:lnTo>
                    <a:pt x="150" y="298"/>
                  </a:lnTo>
                  <a:lnTo>
                    <a:pt x="143" y="298"/>
                  </a:lnTo>
                  <a:lnTo>
                    <a:pt x="143" y="306"/>
                  </a:lnTo>
                  <a:lnTo>
                    <a:pt x="136" y="306"/>
                  </a:lnTo>
                  <a:lnTo>
                    <a:pt x="130" y="306"/>
                  </a:lnTo>
                  <a:lnTo>
                    <a:pt x="130" y="298"/>
                  </a:lnTo>
                  <a:lnTo>
                    <a:pt x="123" y="298"/>
                  </a:lnTo>
                  <a:lnTo>
                    <a:pt x="116" y="298"/>
                  </a:lnTo>
                  <a:lnTo>
                    <a:pt x="116" y="291"/>
                  </a:lnTo>
                  <a:lnTo>
                    <a:pt x="111" y="298"/>
                  </a:lnTo>
                  <a:lnTo>
                    <a:pt x="111" y="306"/>
                  </a:lnTo>
                  <a:lnTo>
                    <a:pt x="104" y="306"/>
                  </a:lnTo>
                  <a:lnTo>
                    <a:pt x="104" y="313"/>
                  </a:lnTo>
                  <a:lnTo>
                    <a:pt x="104" y="320"/>
                  </a:lnTo>
                  <a:lnTo>
                    <a:pt x="98" y="320"/>
                  </a:lnTo>
                  <a:lnTo>
                    <a:pt x="98" y="313"/>
                  </a:lnTo>
                  <a:lnTo>
                    <a:pt x="98" y="306"/>
                  </a:lnTo>
                  <a:lnTo>
                    <a:pt x="98" y="298"/>
                  </a:lnTo>
                  <a:lnTo>
                    <a:pt x="91" y="298"/>
                  </a:lnTo>
                  <a:lnTo>
                    <a:pt x="91" y="291"/>
                  </a:lnTo>
                  <a:lnTo>
                    <a:pt x="91" y="284"/>
                  </a:lnTo>
                  <a:lnTo>
                    <a:pt x="91" y="277"/>
                  </a:lnTo>
                  <a:lnTo>
                    <a:pt x="84" y="277"/>
                  </a:lnTo>
                  <a:lnTo>
                    <a:pt x="84" y="269"/>
                  </a:lnTo>
                  <a:lnTo>
                    <a:pt x="84" y="262"/>
                  </a:lnTo>
                  <a:lnTo>
                    <a:pt x="84" y="255"/>
                  </a:lnTo>
                  <a:lnTo>
                    <a:pt x="84" y="247"/>
                  </a:lnTo>
                  <a:lnTo>
                    <a:pt x="78" y="247"/>
                  </a:lnTo>
                  <a:lnTo>
                    <a:pt x="72" y="247"/>
                  </a:lnTo>
                  <a:lnTo>
                    <a:pt x="65" y="247"/>
                  </a:lnTo>
                  <a:lnTo>
                    <a:pt x="59" y="247"/>
                  </a:lnTo>
                  <a:lnTo>
                    <a:pt x="59" y="241"/>
                  </a:lnTo>
                  <a:lnTo>
                    <a:pt x="52" y="241"/>
                  </a:lnTo>
                  <a:lnTo>
                    <a:pt x="52" y="233"/>
                  </a:lnTo>
                  <a:lnTo>
                    <a:pt x="52" y="225"/>
                  </a:lnTo>
                  <a:lnTo>
                    <a:pt x="52" y="219"/>
                  </a:lnTo>
                  <a:lnTo>
                    <a:pt x="52" y="211"/>
                  </a:lnTo>
                  <a:lnTo>
                    <a:pt x="59" y="219"/>
                  </a:lnTo>
                  <a:lnTo>
                    <a:pt x="59" y="211"/>
                  </a:lnTo>
                  <a:lnTo>
                    <a:pt x="59" y="203"/>
                  </a:lnTo>
                  <a:lnTo>
                    <a:pt x="52" y="203"/>
                  </a:lnTo>
                  <a:lnTo>
                    <a:pt x="52" y="197"/>
                  </a:lnTo>
                  <a:lnTo>
                    <a:pt x="45" y="197"/>
                  </a:lnTo>
                  <a:lnTo>
                    <a:pt x="45" y="189"/>
                  </a:lnTo>
                  <a:lnTo>
                    <a:pt x="45" y="181"/>
                  </a:lnTo>
                  <a:lnTo>
                    <a:pt x="39" y="181"/>
                  </a:lnTo>
                  <a:lnTo>
                    <a:pt x="33" y="181"/>
                  </a:lnTo>
                  <a:lnTo>
                    <a:pt x="33" y="175"/>
                  </a:lnTo>
                  <a:lnTo>
                    <a:pt x="26" y="175"/>
                  </a:lnTo>
                  <a:lnTo>
                    <a:pt x="26" y="167"/>
                  </a:lnTo>
                  <a:lnTo>
                    <a:pt x="26" y="160"/>
                  </a:lnTo>
                  <a:lnTo>
                    <a:pt x="26" y="153"/>
                  </a:lnTo>
                  <a:lnTo>
                    <a:pt x="20" y="153"/>
                  </a:lnTo>
                  <a:lnTo>
                    <a:pt x="20" y="145"/>
                  </a:lnTo>
                  <a:lnTo>
                    <a:pt x="13" y="138"/>
                  </a:lnTo>
                  <a:lnTo>
                    <a:pt x="6" y="138"/>
                  </a:lnTo>
                  <a:lnTo>
                    <a:pt x="6" y="131"/>
                  </a:lnTo>
                  <a:lnTo>
                    <a:pt x="13" y="131"/>
                  </a:lnTo>
                  <a:lnTo>
                    <a:pt x="6" y="124"/>
                  </a:lnTo>
                  <a:lnTo>
                    <a:pt x="6" y="116"/>
                  </a:lnTo>
                  <a:lnTo>
                    <a:pt x="0" y="116"/>
                  </a:lnTo>
                  <a:lnTo>
                    <a:pt x="6" y="116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6" y="94"/>
                  </a:lnTo>
                  <a:lnTo>
                    <a:pt x="33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45" y="94"/>
                  </a:lnTo>
                  <a:lnTo>
                    <a:pt x="52" y="94"/>
                  </a:lnTo>
                  <a:lnTo>
                    <a:pt x="52" y="88"/>
                  </a:lnTo>
                  <a:lnTo>
                    <a:pt x="59" y="88"/>
                  </a:lnTo>
                  <a:lnTo>
                    <a:pt x="59" y="94"/>
                  </a:lnTo>
                  <a:lnTo>
                    <a:pt x="65" y="94"/>
                  </a:lnTo>
                  <a:lnTo>
                    <a:pt x="72" y="94"/>
                  </a:lnTo>
                  <a:lnTo>
                    <a:pt x="78" y="94"/>
                  </a:lnTo>
                  <a:lnTo>
                    <a:pt x="78" y="88"/>
                  </a:lnTo>
                  <a:lnTo>
                    <a:pt x="84" y="88"/>
                  </a:lnTo>
                  <a:lnTo>
                    <a:pt x="91" y="88"/>
                  </a:lnTo>
                  <a:lnTo>
                    <a:pt x="98" y="88"/>
                  </a:lnTo>
                  <a:lnTo>
                    <a:pt x="98" y="80"/>
                  </a:lnTo>
                  <a:lnTo>
                    <a:pt x="98" y="73"/>
                  </a:lnTo>
                  <a:lnTo>
                    <a:pt x="104" y="66"/>
                  </a:lnTo>
                  <a:lnTo>
                    <a:pt x="98" y="66"/>
                  </a:lnTo>
                  <a:lnTo>
                    <a:pt x="98" y="58"/>
                  </a:lnTo>
                  <a:lnTo>
                    <a:pt x="104" y="58"/>
                  </a:lnTo>
                  <a:lnTo>
                    <a:pt x="104" y="52"/>
                  </a:lnTo>
                  <a:lnTo>
                    <a:pt x="111" y="52"/>
                  </a:lnTo>
                  <a:lnTo>
                    <a:pt x="111" y="44"/>
                  </a:lnTo>
                  <a:lnTo>
                    <a:pt x="111" y="36"/>
                  </a:lnTo>
                  <a:lnTo>
                    <a:pt x="104" y="36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1" y="22"/>
                  </a:lnTo>
                  <a:lnTo>
                    <a:pt x="116" y="22"/>
                  </a:lnTo>
                  <a:lnTo>
                    <a:pt x="116" y="14"/>
                  </a:lnTo>
                  <a:lnTo>
                    <a:pt x="123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9" name="Freeform 438"/>
            <p:cNvSpPr>
              <a:spLocks noEditPoints="1"/>
            </p:cNvSpPr>
            <p:nvPr/>
          </p:nvSpPr>
          <p:spPr bwMode="auto">
            <a:xfrm>
              <a:off x="574675" y="4183063"/>
              <a:ext cx="293688" cy="246062"/>
            </a:xfrm>
            <a:custGeom>
              <a:avLst/>
              <a:gdLst>
                <a:gd name="T0" fmla="*/ 2147483647 w 182"/>
                <a:gd name="T1" fmla="*/ 2147483647 h 138"/>
                <a:gd name="T2" fmla="*/ 2147483647 w 182"/>
                <a:gd name="T3" fmla="*/ 2147483647 h 138"/>
                <a:gd name="T4" fmla="*/ 2147483647 w 182"/>
                <a:gd name="T5" fmla="*/ 2147483647 h 138"/>
                <a:gd name="T6" fmla="*/ 2147483647 w 182"/>
                <a:gd name="T7" fmla="*/ 2147483647 h 138"/>
                <a:gd name="T8" fmla="*/ 2147483647 w 182"/>
                <a:gd name="T9" fmla="*/ 2147483647 h 138"/>
                <a:gd name="T10" fmla="*/ 2147483647 w 182"/>
                <a:gd name="T11" fmla="*/ 2147483647 h 138"/>
                <a:gd name="T12" fmla="*/ 2147483647 w 182"/>
                <a:gd name="T13" fmla="*/ 2147483647 h 138"/>
                <a:gd name="T14" fmla="*/ 2147483647 w 182"/>
                <a:gd name="T15" fmla="*/ 2147483647 h 138"/>
                <a:gd name="T16" fmla="*/ 2147483647 w 182"/>
                <a:gd name="T17" fmla="*/ 2147483647 h 138"/>
                <a:gd name="T18" fmla="*/ 2147483647 w 182"/>
                <a:gd name="T19" fmla="*/ 2147483647 h 138"/>
                <a:gd name="T20" fmla="*/ 2147483647 w 182"/>
                <a:gd name="T21" fmla="*/ 2147483647 h 138"/>
                <a:gd name="T22" fmla="*/ 2147483647 w 182"/>
                <a:gd name="T23" fmla="*/ 2147483647 h 138"/>
                <a:gd name="T24" fmla="*/ 2147483647 w 182"/>
                <a:gd name="T25" fmla="*/ 2147483647 h 138"/>
                <a:gd name="T26" fmla="*/ 2147483647 w 182"/>
                <a:gd name="T27" fmla="*/ 0 h 138"/>
                <a:gd name="T28" fmla="*/ 2147483647 w 182"/>
                <a:gd name="T29" fmla="*/ 2147483647 h 138"/>
                <a:gd name="T30" fmla="*/ 2147483647 w 182"/>
                <a:gd name="T31" fmla="*/ 2147483647 h 138"/>
                <a:gd name="T32" fmla="*/ 2147483647 w 182"/>
                <a:gd name="T33" fmla="*/ 2147483647 h 138"/>
                <a:gd name="T34" fmla="*/ 2147483647 w 182"/>
                <a:gd name="T35" fmla="*/ 2147483647 h 138"/>
                <a:gd name="T36" fmla="*/ 2147483647 w 182"/>
                <a:gd name="T37" fmla="*/ 2147483647 h 138"/>
                <a:gd name="T38" fmla="*/ 2147483647 w 182"/>
                <a:gd name="T39" fmla="*/ 2147483647 h 138"/>
                <a:gd name="T40" fmla="*/ 2147483647 w 182"/>
                <a:gd name="T41" fmla="*/ 2147483647 h 138"/>
                <a:gd name="T42" fmla="*/ 2147483647 w 182"/>
                <a:gd name="T43" fmla="*/ 2147483647 h 138"/>
                <a:gd name="T44" fmla="*/ 2147483647 w 182"/>
                <a:gd name="T45" fmla="*/ 2147483647 h 138"/>
                <a:gd name="T46" fmla="*/ 2147483647 w 182"/>
                <a:gd name="T47" fmla="*/ 2147483647 h 138"/>
                <a:gd name="T48" fmla="*/ 2147483647 w 182"/>
                <a:gd name="T49" fmla="*/ 2147483647 h 138"/>
                <a:gd name="T50" fmla="*/ 2147483647 w 182"/>
                <a:gd name="T51" fmla="*/ 2147483647 h 138"/>
                <a:gd name="T52" fmla="*/ 2147483647 w 182"/>
                <a:gd name="T53" fmla="*/ 2147483647 h 138"/>
                <a:gd name="T54" fmla="*/ 2147483647 w 182"/>
                <a:gd name="T55" fmla="*/ 2147483647 h 138"/>
                <a:gd name="T56" fmla="*/ 2147483647 w 182"/>
                <a:gd name="T57" fmla="*/ 2147483647 h 138"/>
                <a:gd name="T58" fmla="*/ 2147483647 w 182"/>
                <a:gd name="T59" fmla="*/ 2147483647 h 138"/>
                <a:gd name="T60" fmla="*/ 2147483647 w 182"/>
                <a:gd name="T61" fmla="*/ 2147483647 h 138"/>
                <a:gd name="T62" fmla="*/ 2147483647 w 182"/>
                <a:gd name="T63" fmla="*/ 2147483647 h 138"/>
                <a:gd name="T64" fmla="*/ 2147483647 w 182"/>
                <a:gd name="T65" fmla="*/ 2147483647 h 138"/>
                <a:gd name="T66" fmla="*/ 2147483647 w 182"/>
                <a:gd name="T67" fmla="*/ 2147483647 h 138"/>
                <a:gd name="T68" fmla="*/ 2147483647 w 182"/>
                <a:gd name="T69" fmla="*/ 2147483647 h 138"/>
                <a:gd name="T70" fmla="*/ 2147483647 w 182"/>
                <a:gd name="T71" fmla="*/ 2147483647 h 138"/>
                <a:gd name="T72" fmla="*/ 2147483647 w 182"/>
                <a:gd name="T73" fmla="*/ 2147483647 h 138"/>
                <a:gd name="T74" fmla="*/ 2147483647 w 182"/>
                <a:gd name="T75" fmla="*/ 2147483647 h 138"/>
                <a:gd name="T76" fmla="*/ 2147483647 w 182"/>
                <a:gd name="T77" fmla="*/ 2147483647 h 138"/>
                <a:gd name="T78" fmla="*/ 2147483647 w 182"/>
                <a:gd name="T79" fmla="*/ 2147483647 h 138"/>
                <a:gd name="T80" fmla="*/ 2147483647 w 182"/>
                <a:gd name="T81" fmla="*/ 2147483647 h 138"/>
                <a:gd name="T82" fmla="*/ 2147483647 w 182"/>
                <a:gd name="T83" fmla="*/ 2147483647 h 138"/>
                <a:gd name="T84" fmla="*/ 2147483647 w 182"/>
                <a:gd name="T85" fmla="*/ 2147483647 h 138"/>
                <a:gd name="T86" fmla="*/ 2147483647 w 182"/>
                <a:gd name="T87" fmla="*/ 2147483647 h 138"/>
                <a:gd name="T88" fmla="*/ 2147483647 w 182"/>
                <a:gd name="T89" fmla="*/ 2147483647 h 138"/>
                <a:gd name="T90" fmla="*/ 2147483647 w 182"/>
                <a:gd name="T91" fmla="*/ 2147483647 h 138"/>
                <a:gd name="T92" fmla="*/ 0 w 182"/>
                <a:gd name="T93" fmla="*/ 2147483647 h 138"/>
                <a:gd name="T94" fmla="*/ 2147483647 w 182"/>
                <a:gd name="T95" fmla="*/ 2147483647 h 138"/>
                <a:gd name="T96" fmla="*/ 2147483647 w 182"/>
                <a:gd name="T97" fmla="*/ 2147483647 h 138"/>
                <a:gd name="T98" fmla="*/ 2147483647 w 182"/>
                <a:gd name="T99" fmla="*/ 2147483647 h 138"/>
                <a:gd name="T100" fmla="*/ 2147483647 w 182"/>
                <a:gd name="T101" fmla="*/ 2147483647 h 138"/>
                <a:gd name="T102" fmla="*/ 2147483647 w 182"/>
                <a:gd name="T103" fmla="*/ 2147483647 h 138"/>
                <a:gd name="T104" fmla="*/ 2147483647 w 182"/>
                <a:gd name="T105" fmla="*/ 2147483647 h 138"/>
                <a:gd name="T106" fmla="*/ 2147483647 w 182"/>
                <a:gd name="T107" fmla="*/ 2147483647 h 138"/>
                <a:gd name="T108" fmla="*/ 2147483647 w 182"/>
                <a:gd name="T109" fmla="*/ 2147483647 h 138"/>
                <a:gd name="T110" fmla="*/ 2147483647 w 182"/>
                <a:gd name="T111" fmla="*/ 2147483647 h 138"/>
                <a:gd name="T112" fmla="*/ 0 w 182"/>
                <a:gd name="T113" fmla="*/ 2147483647 h 1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2"/>
                <a:gd name="T172" fmla="*/ 0 h 138"/>
                <a:gd name="T173" fmla="*/ 182 w 182"/>
                <a:gd name="T174" fmla="*/ 138 h 1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2" h="138">
                  <a:moveTo>
                    <a:pt x="65" y="29"/>
                  </a:moveTo>
                  <a:lnTo>
                    <a:pt x="72" y="29"/>
                  </a:lnTo>
                  <a:lnTo>
                    <a:pt x="72" y="36"/>
                  </a:lnTo>
                  <a:lnTo>
                    <a:pt x="78" y="29"/>
                  </a:lnTo>
                  <a:lnTo>
                    <a:pt x="84" y="29"/>
                  </a:lnTo>
                  <a:lnTo>
                    <a:pt x="84" y="22"/>
                  </a:lnTo>
                  <a:lnTo>
                    <a:pt x="91" y="29"/>
                  </a:lnTo>
                  <a:lnTo>
                    <a:pt x="98" y="36"/>
                  </a:lnTo>
                  <a:lnTo>
                    <a:pt x="104" y="36"/>
                  </a:lnTo>
                  <a:lnTo>
                    <a:pt x="104" y="29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16" y="7"/>
                  </a:lnTo>
                  <a:lnTo>
                    <a:pt x="116" y="14"/>
                  </a:lnTo>
                  <a:lnTo>
                    <a:pt x="123" y="14"/>
                  </a:lnTo>
                  <a:lnTo>
                    <a:pt x="130" y="14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50" y="14"/>
                  </a:lnTo>
                  <a:lnTo>
                    <a:pt x="155" y="14"/>
                  </a:lnTo>
                  <a:lnTo>
                    <a:pt x="155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0"/>
                  </a:lnTo>
                  <a:lnTo>
                    <a:pt x="175" y="7"/>
                  </a:lnTo>
                  <a:lnTo>
                    <a:pt x="182" y="7"/>
                  </a:lnTo>
                  <a:lnTo>
                    <a:pt x="175" y="7"/>
                  </a:lnTo>
                  <a:lnTo>
                    <a:pt x="175" y="14"/>
                  </a:lnTo>
                  <a:lnTo>
                    <a:pt x="175" y="22"/>
                  </a:lnTo>
                  <a:lnTo>
                    <a:pt x="175" y="29"/>
                  </a:lnTo>
                  <a:lnTo>
                    <a:pt x="169" y="29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62" y="44"/>
                  </a:lnTo>
                  <a:lnTo>
                    <a:pt x="155" y="44"/>
                  </a:lnTo>
                  <a:lnTo>
                    <a:pt x="150" y="44"/>
                  </a:lnTo>
                  <a:lnTo>
                    <a:pt x="143" y="50"/>
                  </a:lnTo>
                  <a:lnTo>
                    <a:pt x="150" y="50"/>
                  </a:lnTo>
                  <a:lnTo>
                    <a:pt x="150" y="58"/>
                  </a:lnTo>
                  <a:lnTo>
                    <a:pt x="155" y="58"/>
                  </a:lnTo>
                  <a:lnTo>
                    <a:pt x="155" y="66"/>
                  </a:lnTo>
                  <a:lnTo>
                    <a:pt x="155" y="72"/>
                  </a:lnTo>
                  <a:lnTo>
                    <a:pt x="150" y="72"/>
                  </a:lnTo>
                  <a:lnTo>
                    <a:pt x="143" y="80"/>
                  </a:lnTo>
                  <a:lnTo>
                    <a:pt x="136" y="88"/>
                  </a:lnTo>
                  <a:lnTo>
                    <a:pt x="136" y="80"/>
                  </a:lnTo>
                  <a:lnTo>
                    <a:pt x="130" y="88"/>
                  </a:lnTo>
                  <a:lnTo>
                    <a:pt x="123" y="94"/>
                  </a:lnTo>
                  <a:lnTo>
                    <a:pt x="116" y="94"/>
                  </a:lnTo>
                  <a:lnTo>
                    <a:pt x="123" y="102"/>
                  </a:lnTo>
                  <a:lnTo>
                    <a:pt x="123" y="110"/>
                  </a:lnTo>
                  <a:lnTo>
                    <a:pt x="116" y="110"/>
                  </a:lnTo>
                  <a:lnTo>
                    <a:pt x="116" y="116"/>
                  </a:lnTo>
                  <a:lnTo>
                    <a:pt x="116" y="124"/>
                  </a:lnTo>
                  <a:lnTo>
                    <a:pt x="123" y="124"/>
                  </a:lnTo>
                  <a:lnTo>
                    <a:pt x="130" y="124"/>
                  </a:lnTo>
                  <a:lnTo>
                    <a:pt x="130" y="130"/>
                  </a:lnTo>
                  <a:lnTo>
                    <a:pt x="136" y="130"/>
                  </a:lnTo>
                  <a:lnTo>
                    <a:pt x="136" y="138"/>
                  </a:lnTo>
                  <a:lnTo>
                    <a:pt x="130" y="130"/>
                  </a:lnTo>
                  <a:lnTo>
                    <a:pt x="123" y="130"/>
                  </a:lnTo>
                  <a:lnTo>
                    <a:pt x="116" y="130"/>
                  </a:lnTo>
                  <a:lnTo>
                    <a:pt x="116" y="138"/>
                  </a:lnTo>
                  <a:lnTo>
                    <a:pt x="111" y="138"/>
                  </a:lnTo>
                  <a:lnTo>
                    <a:pt x="111" y="130"/>
                  </a:lnTo>
                  <a:lnTo>
                    <a:pt x="104" y="130"/>
                  </a:lnTo>
                  <a:lnTo>
                    <a:pt x="104" y="124"/>
                  </a:lnTo>
                  <a:lnTo>
                    <a:pt x="111" y="116"/>
                  </a:lnTo>
                  <a:lnTo>
                    <a:pt x="104" y="110"/>
                  </a:lnTo>
                  <a:lnTo>
                    <a:pt x="104" y="102"/>
                  </a:lnTo>
                  <a:lnTo>
                    <a:pt x="98" y="102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78" y="88"/>
                  </a:lnTo>
                  <a:lnTo>
                    <a:pt x="72" y="80"/>
                  </a:lnTo>
                  <a:lnTo>
                    <a:pt x="65" y="72"/>
                  </a:lnTo>
                  <a:lnTo>
                    <a:pt x="59" y="66"/>
                  </a:lnTo>
                  <a:lnTo>
                    <a:pt x="52" y="66"/>
                  </a:lnTo>
                  <a:lnTo>
                    <a:pt x="52" y="58"/>
                  </a:lnTo>
                  <a:lnTo>
                    <a:pt x="45" y="58"/>
                  </a:lnTo>
                  <a:lnTo>
                    <a:pt x="45" y="50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9" y="36"/>
                  </a:lnTo>
                  <a:lnTo>
                    <a:pt x="65" y="36"/>
                  </a:lnTo>
                  <a:lnTo>
                    <a:pt x="65" y="29"/>
                  </a:lnTo>
                  <a:close/>
                  <a:moveTo>
                    <a:pt x="0" y="29"/>
                  </a:move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26" y="29"/>
                  </a:lnTo>
                  <a:lnTo>
                    <a:pt x="33" y="29"/>
                  </a:lnTo>
                  <a:lnTo>
                    <a:pt x="39" y="29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33" y="36"/>
                  </a:lnTo>
                  <a:lnTo>
                    <a:pt x="33" y="44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0" y="44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6" y="3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0" name="Freeform 439"/>
            <p:cNvSpPr>
              <a:spLocks/>
            </p:cNvSpPr>
            <p:nvPr/>
          </p:nvSpPr>
          <p:spPr bwMode="auto">
            <a:xfrm>
              <a:off x="647700" y="4183063"/>
              <a:ext cx="220663" cy="246062"/>
            </a:xfrm>
            <a:custGeom>
              <a:avLst/>
              <a:gdLst>
                <a:gd name="T0" fmla="*/ 2147483647 w 137"/>
                <a:gd name="T1" fmla="*/ 2147483647 h 138"/>
                <a:gd name="T2" fmla="*/ 2147483647 w 137"/>
                <a:gd name="T3" fmla="*/ 2147483647 h 138"/>
                <a:gd name="T4" fmla="*/ 2147483647 w 137"/>
                <a:gd name="T5" fmla="*/ 2147483647 h 138"/>
                <a:gd name="T6" fmla="*/ 2147483647 w 137"/>
                <a:gd name="T7" fmla="*/ 2147483647 h 138"/>
                <a:gd name="T8" fmla="*/ 2147483647 w 137"/>
                <a:gd name="T9" fmla="*/ 2147483647 h 138"/>
                <a:gd name="T10" fmla="*/ 2147483647 w 137"/>
                <a:gd name="T11" fmla="*/ 2147483647 h 138"/>
                <a:gd name="T12" fmla="*/ 2147483647 w 137"/>
                <a:gd name="T13" fmla="*/ 2147483647 h 138"/>
                <a:gd name="T14" fmla="*/ 2147483647 w 137"/>
                <a:gd name="T15" fmla="*/ 2147483647 h 138"/>
                <a:gd name="T16" fmla="*/ 2147483647 w 137"/>
                <a:gd name="T17" fmla="*/ 2147483647 h 138"/>
                <a:gd name="T18" fmla="*/ 2147483647 w 137"/>
                <a:gd name="T19" fmla="*/ 2147483647 h 138"/>
                <a:gd name="T20" fmla="*/ 2147483647 w 137"/>
                <a:gd name="T21" fmla="*/ 2147483647 h 138"/>
                <a:gd name="T22" fmla="*/ 2147483647 w 137"/>
                <a:gd name="T23" fmla="*/ 2147483647 h 138"/>
                <a:gd name="T24" fmla="*/ 2147483647 w 137"/>
                <a:gd name="T25" fmla="*/ 2147483647 h 138"/>
                <a:gd name="T26" fmla="*/ 2147483647 w 137"/>
                <a:gd name="T27" fmla="*/ 2147483647 h 138"/>
                <a:gd name="T28" fmla="*/ 2147483647 w 137"/>
                <a:gd name="T29" fmla="*/ 2147483647 h 138"/>
                <a:gd name="T30" fmla="*/ 2147483647 w 137"/>
                <a:gd name="T31" fmla="*/ 2147483647 h 138"/>
                <a:gd name="T32" fmla="*/ 2147483647 w 137"/>
                <a:gd name="T33" fmla="*/ 2147483647 h 138"/>
                <a:gd name="T34" fmla="*/ 2147483647 w 137"/>
                <a:gd name="T35" fmla="*/ 0 h 138"/>
                <a:gd name="T36" fmla="*/ 2147483647 w 137"/>
                <a:gd name="T37" fmla="*/ 2147483647 h 138"/>
                <a:gd name="T38" fmla="*/ 2147483647 w 137"/>
                <a:gd name="T39" fmla="*/ 2147483647 h 138"/>
                <a:gd name="T40" fmla="*/ 2147483647 w 137"/>
                <a:gd name="T41" fmla="*/ 2147483647 h 138"/>
                <a:gd name="T42" fmla="*/ 2147483647 w 137"/>
                <a:gd name="T43" fmla="*/ 2147483647 h 138"/>
                <a:gd name="T44" fmla="*/ 2147483647 w 137"/>
                <a:gd name="T45" fmla="*/ 2147483647 h 138"/>
                <a:gd name="T46" fmla="*/ 2147483647 w 137"/>
                <a:gd name="T47" fmla="*/ 2147483647 h 138"/>
                <a:gd name="T48" fmla="*/ 2147483647 w 137"/>
                <a:gd name="T49" fmla="*/ 2147483647 h 138"/>
                <a:gd name="T50" fmla="*/ 2147483647 w 137"/>
                <a:gd name="T51" fmla="*/ 2147483647 h 138"/>
                <a:gd name="T52" fmla="*/ 2147483647 w 137"/>
                <a:gd name="T53" fmla="*/ 2147483647 h 138"/>
                <a:gd name="T54" fmla="*/ 2147483647 w 137"/>
                <a:gd name="T55" fmla="*/ 2147483647 h 138"/>
                <a:gd name="T56" fmla="*/ 2147483647 w 137"/>
                <a:gd name="T57" fmla="*/ 2147483647 h 138"/>
                <a:gd name="T58" fmla="*/ 2147483647 w 137"/>
                <a:gd name="T59" fmla="*/ 2147483647 h 138"/>
                <a:gd name="T60" fmla="*/ 2147483647 w 137"/>
                <a:gd name="T61" fmla="*/ 2147483647 h 138"/>
                <a:gd name="T62" fmla="*/ 2147483647 w 137"/>
                <a:gd name="T63" fmla="*/ 2147483647 h 138"/>
                <a:gd name="T64" fmla="*/ 2147483647 w 137"/>
                <a:gd name="T65" fmla="*/ 2147483647 h 138"/>
                <a:gd name="T66" fmla="*/ 2147483647 w 137"/>
                <a:gd name="T67" fmla="*/ 2147483647 h 138"/>
                <a:gd name="T68" fmla="*/ 2147483647 w 137"/>
                <a:gd name="T69" fmla="*/ 2147483647 h 138"/>
                <a:gd name="T70" fmla="*/ 2147483647 w 137"/>
                <a:gd name="T71" fmla="*/ 2147483647 h 138"/>
                <a:gd name="T72" fmla="*/ 2147483647 w 137"/>
                <a:gd name="T73" fmla="*/ 2147483647 h 138"/>
                <a:gd name="T74" fmla="*/ 2147483647 w 137"/>
                <a:gd name="T75" fmla="*/ 2147483647 h 138"/>
                <a:gd name="T76" fmla="*/ 2147483647 w 137"/>
                <a:gd name="T77" fmla="*/ 2147483647 h 138"/>
                <a:gd name="T78" fmla="*/ 2147483647 w 137"/>
                <a:gd name="T79" fmla="*/ 2147483647 h 138"/>
                <a:gd name="T80" fmla="*/ 2147483647 w 137"/>
                <a:gd name="T81" fmla="*/ 2147483647 h 138"/>
                <a:gd name="T82" fmla="*/ 2147483647 w 137"/>
                <a:gd name="T83" fmla="*/ 2147483647 h 138"/>
                <a:gd name="T84" fmla="*/ 2147483647 w 137"/>
                <a:gd name="T85" fmla="*/ 2147483647 h 138"/>
                <a:gd name="T86" fmla="*/ 2147483647 w 137"/>
                <a:gd name="T87" fmla="*/ 2147483647 h 138"/>
                <a:gd name="T88" fmla="*/ 2147483647 w 137"/>
                <a:gd name="T89" fmla="*/ 2147483647 h 138"/>
                <a:gd name="T90" fmla="*/ 2147483647 w 137"/>
                <a:gd name="T91" fmla="*/ 2147483647 h 138"/>
                <a:gd name="T92" fmla="*/ 2147483647 w 137"/>
                <a:gd name="T93" fmla="*/ 2147483647 h 138"/>
                <a:gd name="T94" fmla="*/ 2147483647 w 137"/>
                <a:gd name="T95" fmla="*/ 2147483647 h 138"/>
                <a:gd name="T96" fmla="*/ 2147483647 w 137"/>
                <a:gd name="T97" fmla="*/ 2147483647 h 138"/>
                <a:gd name="T98" fmla="*/ 2147483647 w 137"/>
                <a:gd name="T99" fmla="*/ 2147483647 h 138"/>
                <a:gd name="T100" fmla="*/ 2147483647 w 137"/>
                <a:gd name="T101" fmla="*/ 2147483647 h 138"/>
                <a:gd name="T102" fmla="*/ 2147483647 w 137"/>
                <a:gd name="T103" fmla="*/ 2147483647 h 138"/>
                <a:gd name="T104" fmla="*/ 2147483647 w 137"/>
                <a:gd name="T105" fmla="*/ 2147483647 h 138"/>
                <a:gd name="T106" fmla="*/ 2147483647 w 137"/>
                <a:gd name="T107" fmla="*/ 2147483647 h 138"/>
                <a:gd name="T108" fmla="*/ 2147483647 w 137"/>
                <a:gd name="T109" fmla="*/ 2147483647 h 138"/>
                <a:gd name="T110" fmla="*/ 2147483647 w 137"/>
                <a:gd name="T111" fmla="*/ 2147483647 h 138"/>
                <a:gd name="T112" fmla="*/ 0 w 137"/>
                <a:gd name="T113" fmla="*/ 2147483647 h 138"/>
                <a:gd name="T114" fmla="*/ 0 w 137"/>
                <a:gd name="T115" fmla="*/ 2147483647 h 138"/>
                <a:gd name="T116" fmla="*/ 0 w 137"/>
                <a:gd name="T117" fmla="*/ 2147483647 h 138"/>
                <a:gd name="T118" fmla="*/ 2147483647 w 137"/>
                <a:gd name="T119" fmla="*/ 2147483647 h 138"/>
                <a:gd name="T120" fmla="*/ 2147483647 w 137"/>
                <a:gd name="T121" fmla="*/ 2147483647 h 138"/>
                <a:gd name="T122" fmla="*/ 2147483647 w 137"/>
                <a:gd name="T123" fmla="*/ 2147483647 h 1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38"/>
                <a:gd name="T188" fmla="*/ 137 w 137"/>
                <a:gd name="T189" fmla="*/ 138 h 1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38">
                  <a:moveTo>
                    <a:pt x="20" y="29"/>
                  </a:moveTo>
                  <a:lnTo>
                    <a:pt x="27" y="29"/>
                  </a:lnTo>
                  <a:lnTo>
                    <a:pt x="27" y="36"/>
                  </a:lnTo>
                  <a:lnTo>
                    <a:pt x="33" y="29"/>
                  </a:lnTo>
                  <a:lnTo>
                    <a:pt x="39" y="29"/>
                  </a:lnTo>
                  <a:lnTo>
                    <a:pt x="39" y="22"/>
                  </a:lnTo>
                  <a:lnTo>
                    <a:pt x="46" y="29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9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5" y="14"/>
                  </a:lnTo>
                  <a:lnTo>
                    <a:pt x="110" y="14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130" y="7"/>
                  </a:lnTo>
                  <a:lnTo>
                    <a:pt x="137" y="7"/>
                  </a:lnTo>
                  <a:lnTo>
                    <a:pt x="130" y="7"/>
                  </a:lnTo>
                  <a:lnTo>
                    <a:pt x="130" y="14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24" y="29"/>
                  </a:lnTo>
                  <a:lnTo>
                    <a:pt x="124" y="36"/>
                  </a:lnTo>
                  <a:lnTo>
                    <a:pt x="117" y="36"/>
                  </a:lnTo>
                  <a:lnTo>
                    <a:pt x="117" y="44"/>
                  </a:lnTo>
                  <a:lnTo>
                    <a:pt x="110" y="44"/>
                  </a:lnTo>
                  <a:lnTo>
                    <a:pt x="105" y="44"/>
                  </a:lnTo>
                  <a:lnTo>
                    <a:pt x="98" y="50"/>
                  </a:lnTo>
                  <a:lnTo>
                    <a:pt x="105" y="50"/>
                  </a:lnTo>
                  <a:lnTo>
                    <a:pt x="105" y="58"/>
                  </a:lnTo>
                  <a:lnTo>
                    <a:pt x="110" y="58"/>
                  </a:lnTo>
                  <a:lnTo>
                    <a:pt x="110" y="66"/>
                  </a:lnTo>
                  <a:lnTo>
                    <a:pt x="110" y="72"/>
                  </a:lnTo>
                  <a:lnTo>
                    <a:pt x="105" y="72"/>
                  </a:lnTo>
                  <a:lnTo>
                    <a:pt x="98" y="80"/>
                  </a:lnTo>
                  <a:lnTo>
                    <a:pt x="91" y="88"/>
                  </a:lnTo>
                  <a:lnTo>
                    <a:pt x="91" y="80"/>
                  </a:lnTo>
                  <a:lnTo>
                    <a:pt x="85" y="88"/>
                  </a:lnTo>
                  <a:lnTo>
                    <a:pt x="78" y="94"/>
                  </a:lnTo>
                  <a:lnTo>
                    <a:pt x="71" y="94"/>
                  </a:lnTo>
                  <a:lnTo>
                    <a:pt x="78" y="102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16"/>
                  </a:lnTo>
                  <a:lnTo>
                    <a:pt x="71" y="124"/>
                  </a:lnTo>
                  <a:lnTo>
                    <a:pt x="78" y="124"/>
                  </a:lnTo>
                  <a:lnTo>
                    <a:pt x="85" y="124"/>
                  </a:lnTo>
                  <a:lnTo>
                    <a:pt x="85" y="130"/>
                  </a:lnTo>
                  <a:lnTo>
                    <a:pt x="91" y="130"/>
                  </a:lnTo>
                  <a:lnTo>
                    <a:pt x="91" y="138"/>
                  </a:lnTo>
                  <a:lnTo>
                    <a:pt x="85" y="130"/>
                  </a:lnTo>
                  <a:lnTo>
                    <a:pt x="78" y="130"/>
                  </a:lnTo>
                  <a:lnTo>
                    <a:pt x="71" y="130"/>
                  </a:lnTo>
                  <a:lnTo>
                    <a:pt x="71" y="138"/>
                  </a:lnTo>
                  <a:lnTo>
                    <a:pt x="66" y="138"/>
                  </a:lnTo>
                  <a:lnTo>
                    <a:pt x="66" y="130"/>
                  </a:lnTo>
                  <a:lnTo>
                    <a:pt x="59" y="130"/>
                  </a:lnTo>
                  <a:lnTo>
                    <a:pt x="59" y="124"/>
                  </a:lnTo>
                  <a:lnTo>
                    <a:pt x="66" y="116"/>
                  </a:lnTo>
                  <a:lnTo>
                    <a:pt x="59" y="110"/>
                  </a:lnTo>
                  <a:lnTo>
                    <a:pt x="59" y="102"/>
                  </a:lnTo>
                  <a:lnTo>
                    <a:pt x="53" y="102"/>
                  </a:lnTo>
                  <a:lnTo>
                    <a:pt x="46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33" y="88"/>
                  </a:lnTo>
                  <a:lnTo>
                    <a:pt x="27" y="80"/>
                  </a:lnTo>
                  <a:lnTo>
                    <a:pt x="20" y="72"/>
                  </a:lnTo>
                  <a:lnTo>
                    <a:pt x="14" y="66"/>
                  </a:lnTo>
                  <a:lnTo>
                    <a:pt x="7" y="66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14" y="36"/>
                  </a:lnTo>
                  <a:lnTo>
                    <a:pt x="20" y="36"/>
                  </a:lnTo>
                  <a:lnTo>
                    <a:pt x="20" y="2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1" name="Freeform 440"/>
            <p:cNvSpPr>
              <a:spLocks/>
            </p:cNvSpPr>
            <p:nvPr/>
          </p:nvSpPr>
          <p:spPr bwMode="auto">
            <a:xfrm>
              <a:off x="574675" y="4208463"/>
              <a:ext cx="63500" cy="53975"/>
            </a:xfrm>
            <a:custGeom>
              <a:avLst/>
              <a:gdLst>
                <a:gd name="T0" fmla="*/ 0 w 39"/>
                <a:gd name="T1" fmla="*/ 2147483647 h 30"/>
                <a:gd name="T2" fmla="*/ 0 w 39"/>
                <a:gd name="T3" fmla="*/ 2147483647 h 30"/>
                <a:gd name="T4" fmla="*/ 2147483647 w 39"/>
                <a:gd name="T5" fmla="*/ 2147483647 h 30"/>
                <a:gd name="T6" fmla="*/ 2147483647 w 39"/>
                <a:gd name="T7" fmla="*/ 2147483647 h 30"/>
                <a:gd name="T8" fmla="*/ 2147483647 w 39"/>
                <a:gd name="T9" fmla="*/ 2147483647 h 30"/>
                <a:gd name="T10" fmla="*/ 2147483647 w 39"/>
                <a:gd name="T11" fmla="*/ 2147483647 h 30"/>
                <a:gd name="T12" fmla="*/ 2147483647 w 39"/>
                <a:gd name="T13" fmla="*/ 0 h 30"/>
                <a:gd name="T14" fmla="*/ 2147483647 w 39"/>
                <a:gd name="T15" fmla="*/ 0 h 30"/>
                <a:gd name="T16" fmla="*/ 2147483647 w 39"/>
                <a:gd name="T17" fmla="*/ 2147483647 h 30"/>
                <a:gd name="T18" fmla="*/ 2147483647 w 39"/>
                <a:gd name="T19" fmla="*/ 2147483647 h 30"/>
                <a:gd name="T20" fmla="*/ 2147483647 w 39"/>
                <a:gd name="T21" fmla="*/ 2147483647 h 30"/>
                <a:gd name="T22" fmla="*/ 2147483647 w 39"/>
                <a:gd name="T23" fmla="*/ 2147483647 h 30"/>
                <a:gd name="T24" fmla="*/ 2147483647 w 39"/>
                <a:gd name="T25" fmla="*/ 2147483647 h 30"/>
                <a:gd name="T26" fmla="*/ 2147483647 w 39"/>
                <a:gd name="T27" fmla="*/ 2147483647 h 30"/>
                <a:gd name="T28" fmla="*/ 2147483647 w 39"/>
                <a:gd name="T29" fmla="*/ 2147483647 h 30"/>
                <a:gd name="T30" fmla="*/ 2147483647 w 39"/>
                <a:gd name="T31" fmla="*/ 2147483647 h 30"/>
                <a:gd name="T32" fmla="*/ 2147483647 w 39"/>
                <a:gd name="T33" fmla="*/ 2147483647 h 30"/>
                <a:gd name="T34" fmla="*/ 2147483647 w 39"/>
                <a:gd name="T35" fmla="*/ 2147483647 h 30"/>
                <a:gd name="T36" fmla="*/ 2147483647 w 39"/>
                <a:gd name="T37" fmla="*/ 2147483647 h 30"/>
                <a:gd name="T38" fmla="*/ 2147483647 w 39"/>
                <a:gd name="T39" fmla="*/ 2147483647 h 30"/>
                <a:gd name="T40" fmla="*/ 2147483647 w 39"/>
                <a:gd name="T41" fmla="*/ 2147483647 h 30"/>
                <a:gd name="T42" fmla="*/ 2147483647 w 39"/>
                <a:gd name="T43" fmla="*/ 2147483647 h 30"/>
                <a:gd name="T44" fmla="*/ 2147483647 w 39"/>
                <a:gd name="T45" fmla="*/ 2147483647 h 30"/>
                <a:gd name="T46" fmla="*/ 2147483647 w 39"/>
                <a:gd name="T47" fmla="*/ 2147483647 h 30"/>
                <a:gd name="T48" fmla="*/ 2147483647 w 39"/>
                <a:gd name="T49" fmla="*/ 2147483647 h 30"/>
                <a:gd name="T50" fmla="*/ 2147483647 w 39"/>
                <a:gd name="T51" fmla="*/ 2147483647 h 30"/>
                <a:gd name="T52" fmla="*/ 2147483647 w 39"/>
                <a:gd name="T53" fmla="*/ 2147483647 h 30"/>
                <a:gd name="T54" fmla="*/ 2147483647 w 39"/>
                <a:gd name="T55" fmla="*/ 2147483647 h 30"/>
                <a:gd name="T56" fmla="*/ 2147483647 w 39"/>
                <a:gd name="T57" fmla="*/ 2147483647 h 30"/>
                <a:gd name="T58" fmla="*/ 2147483647 w 39"/>
                <a:gd name="T59" fmla="*/ 2147483647 h 30"/>
                <a:gd name="T60" fmla="*/ 2147483647 w 39"/>
                <a:gd name="T61" fmla="*/ 2147483647 h 30"/>
                <a:gd name="T62" fmla="*/ 2147483647 w 39"/>
                <a:gd name="T63" fmla="*/ 2147483647 h 30"/>
                <a:gd name="T64" fmla="*/ 2147483647 w 39"/>
                <a:gd name="T65" fmla="*/ 2147483647 h 30"/>
                <a:gd name="T66" fmla="*/ 2147483647 w 39"/>
                <a:gd name="T67" fmla="*/ 2147483647 h 30"/>
                <a:gd name="T68" fmla="*/ 0 w 39"/>
                <a:gd name="T69" fmla="*/ 2147483647 h 30"/>
                <a:gd name="T70" fmla="*/ 0 w 39"/>
                <a:gd name="T71" fmla="*/ 2147483647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9"/>
                <a:gd name="T109" fmla="*/ 0 h 30"/>
                <a:gd name="T110" fmla="*/ 39 w 39"/>
                <a:gd name="T111" fmla="*/ 30 h 3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9" h="30">
                  <a:moveTo>
                    <a:pt x="0" y="15"/>
                  </a:moveTo>
                  <a:lnTo>
                    <a:pt x="0" y="8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8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39" y="22"/>
                  </a:lnTo>
                  <a:lnTo>
                    <a:pt x="39" y="30"/>
                  </a:lnTo>
                  <a:lnTo>
                    <a:pt x="33" y="22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20" y="30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2" name="Freeform 441"/>
            <p:cNvSpPr>
              <a:spLocks/>
            </p:cNvSpPr>
            <p:nvPr/>
          </p:nvSpPr>
          <p:spPr bwMode="auto">
            <a:xfrm>
              <a:off x="501650" y="3976688"/>
              <a:ext cx="231775" cy="285750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0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0 h 161"/>
                <a:gd name="T68" fmla="*/ 2147483647 w 144"/>
                <a:gd name="T69" fmla="*/ 0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44"/>
                <a:gd name="T166" fmla="*/ 0 h 161"/>
                <a:gd name="T167" fmla="*/ 144 w 144"/>
                <a:gd name="T168" fmla="*/ 161 h 16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44" h="161">
                  <a:moveTo>
                    <a:pt x="130" y="139"/>
                  </a:moveTo>
                  <a:lnTo>
                    <a:pt x="130" y="146"/>
                  </a:lnTo>
                  <a:lnTo>
                    <a:pt x="124" y="146"/>
                  </a:lnTo>
                  <a:lnTo>
                    <a:pt x="118" y="153"/>
                  </a:lnTo>
                  <a:lnTo>
                    <a:pt x="118" y="146"/>
                  </a:lnTo>
                  <a:lnTo>
                    <a:pt x="111" y="146"/>
                  </a:lnTo>
                  <a:lnTo>
                    <a:pt x="111" y="153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1" y="153"/>
                  </a:lnTo>
                  <a:lnTo>
                    <a:pt x="91" y="161"/>
                  </a:lnTo>
                  <a:lnTo>
                    <a:pt x="85" y="161"/>
                  </a:lnTo>
                  <a:lnTo>
                    <a:pt x="85" y="153"/>
                  </a:lnTo>
                  <a:lnTo>
                    <a:pt x="85" y="146"/>
                  </a:lnTo>
                  <a:lnTo>
                    <a:pt x="79" y="146"/>
                  </a:lnTo>
                  <a:lnTo>
                    <a:pt x="72" y="146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39"/>
                  </a:lnTo>
                  <a:lnTo>
                    <a:pt x="52" y="139"/>
                  </a:lnTo>
                  <a:lnTo>
                    <a:pt x="46" y="139"/>
                  </a:lnTo>
                  <a:lnTo>
                    <a:pt x="46" y="146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7" y="110"/>
                  </a:lnTo>
                  <a:lnTo>
                    <a:pt x="34" y="110"/>
                  </a:lnTo>
                  <a:lnTo>
                    <a:pt x="39" y="110"/>
                  </a:lnTo>
                  <a:lnTo>
                    <a:pt x="34" y="102"/>
                  </a:lnTo>
                  <a:lnTo>
                    <a:pt x="27" y="102"/>
                  </a:lnTo>
                  <a:lnTo>
                    <a:pt x="27" y="95"/>
                  </a:lnTo>
                  <a:lnTo>
                    <a:pt x="34" y="95"/>
                  </a:lnTo>
                  <a:lnTo>
                    <a:pt x="34" y="88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14" y="74"/>
                  </a:lnTo>
                  <a:lnTo>
                    <a:pt x="14" y="66"/>
                  </a:lnTo>
                  <a:lnTo>
                    <a:pt x="14" y="58"/>
                  </a:lnTo>
                  <a:lnTo>
                    <a:pt x="14" y="52"/>
                  </a:lnTo>
                  <a:lnTo>
                    <a:pt x="7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20" y="52"/>
                  </a:lnTo>
                  <a:lnTo>
                    <a:pt x="27" y="52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34" y="44"/>
                  </a:lnTo>
                  <a:lnTo>
                    <a:pt x="34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46" y="8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59" y="8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79" y="8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22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05" y="44"/>
                  </a:lnTo>
                  <a:lnTo>
                    <a:pt x="105" y="52"/>
                  </a:lnTo>
                  <a:lnTo>
                    <a:pt x="98" y="44"/>
                  </a:lnTo>
                  <a:lnTo>
                    <a:pt x="98" y="52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98" y="74"/>
                  </a:lnTo>
                  <a:lnTo>
                    <a:pt x="105" y="74"/>
                  </a:lnTo>
                  <a:lnTo>
                    <a:pt x="105" y="80"/>
                  </a:lnTo>
                  <a:lnTo>
                    <a:pt x="111" y="80"/>
                  </a:lnTo>
                  <a:lnTo>
                    <a:pt x="118" y="80"/>
                  </a:lnTo>
                  <a:lnTo>
                    <a:pt x="124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0" y="95"/>
                  </a:lnTo>
                  <a:lnTo>
                    <a:pt x="130" y="102"/>
                  </a:lnTo>
                  <a:lnTo>
                    <a:pt x="130" y="110"/>
                  </a:lnTo>
                  <a:lnTo>
                    <a:pt x="137" y="110"/>
                  </a:lnTo>
                  <a:lnTo>
                    <a:pt x="137" y="117"/>
                  </a:lnTo>
                  <a:lnTo>
                    <a:pt x="137" y="124"/>
                  </a:lnTo>
                  <a:lnTo>
                    <a:pt x="137" y="131"/>
                  </a:lnTo>
                  <a:lnTo>
                    <a:pt x="144" y="131"/>
                  </a:lnTo>
                  <a:lnTo>
                    <a:pt x="144" y="139"/>
                  </a:lnTo>
                  <a:lnTo>
                    <a:pt x="144" y="146"/>
                  </a:lnTo>
                  <a:lnTo>
                    <a:pt x="144" y="153"/>
                  </a:lnTo>
                  <a:lnTo>
                    <a:pt x="137" y="146"/>
                  </a:lnTo>
                  <a:lnTo>
                    <a:pt x="130" y="13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3" name="Freeform 442"/>
            <p:cNvSpPr>
              <a:spLocks/>
            </p:cNvSpPr>
            <p:nvPr/>
          </p:nvSpPr>
          <p:spPr bwMode="auto">
            <a:xfrm>
              <a:off x="501650" y="3976688"/>
              <a:ext cx="231775" cy="285750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0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0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44"/>
                <a:gd name="T157" fmla="*/ 0 h 161"/>
                <a:gd name="T158" fmla="*/ 144 w 144"/>
                <a:gd name="T159" fmla="*/ 161 h 16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44" h="161">
                  <a:moveTo>
                    <a:pt x="130" y="139"/>
                  </a:moveTo>
                  <a:lnTo>
                    <a:pt x="130" y="146"/>
                  </a:lnTo>
                  <a:lnTo>
                    <a:pt x="124" y="146"/>
                  </a:lnTo>
                  <a:lnTo>
                    <a:pt x="118" y="153"/>
                  </a:lnTo>
                  <a:lnTo>
                    <a:pt x="118" y="146"/>
                  </a:lnTo>
                  <a:lnTo>
                    <a:pt x="111" y="146"/>
                  </a:lnTo>
                  <a:lnTo>
                    <a:pt x="111" y="153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1" y="153"/>
                  </a:lnTo>
                  <a:lnTo>
                    <a:pt x="91" y="161"/>
                  </a:lnTo>
                  <a:lnTo>
                    <a:pt x="85" y="161"/>
                  </a:lnTo>
                  <a:lnTo>
                    <a:pt x="85" y="153"/>
                  </a:lnTo>
                  <a:lnTo>
                    <a:pt x="85" y="146"/>
                  </a:lnTo>
                  <a:lnTo>
                    <a:pt x="79" y="146"/>
                  </a:lnTo>
                  <a:lnTo>
                    <a:pt x="72" y="146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39"/>
                  </a:lnTo>
                  <a:lnTo>
                    <a:pt x="52" y="139"/>
                  </a:lnTo>
                  <a:lnTo>
                    <a:pt x="46" y="139"/>
                  </a:lnTo>
                  <a:lnTo>
                    <a:pt x="46" y="146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7" y="110"/>
                  </a:lnTo>
                  <a:lnTo>
                    <a:pt x="34" y="110"/>
                  </a:lnTo>
                  <a:lnTo>
                    <a:pt x="39" y="110"/>
                  </a:lnTo>
                  <a:lnTo>
                    <a:pt x="34" y="102"/>
                  </a:lnTo>
                  <a:lnTo>
                    <a:pt x="27" y="102"/>
                  </a:lnTo>
                  <a:lnTo>
                    <a:pt x="27" y="95"/>
                  </a:lnTo>
                  <a:lnTo>
                    <a:pt x="34" y="95"/>
                  </a:lnTo>
                  <a:lnTo>
                    <a:pt x="34" y="88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14" y="74"/>
                  </a:lnTo>
                  <a:lnTo>
                    <a:pt x="14" y="66"/>
                  </a:lnTo>
                  <a:lnTo>
                    <a:pt x="14" y="58"/>
                  </a:lnTo>
                  <a:lnTo>
                    <a:pt x="14" y="52"/>
                  </a:lnTo>
                  <a:lnTo>
                    <a:pt x="7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20" y="52"/>
                  </a:lnTo>
                  <a:lnTo>
                    <a:pt x="27" y="52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34" y="44"/>
                  </a:lnTo>
                  <a:lnTo>
                    <a:pt x="34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46" y="8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59" y="8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79" y="8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22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05" y="44"/>
                  </a:lnTo>
                  <a:lnTo>
                    <a:pt x="105" y="52"/>
                  </a:lnTo>
                  <a:lnTo>
                    <a:pt x="98" y="44"/>
                  </a:lnTo>
                  <a:lnTo>
                    <a:pt x="98" y="52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98" y="74"/>
                  </a:lnTo>
                  <a:lnTo>
                    <a:pt x="105" y="74"/>
                  </a:lnTo>
                  <a:lnTo>
                    <a:pt x="105" y="80"/>
                  </a:lnTo>
                  <a:lnTo>
                    <a:pt x="111" y="80"/>
                  </a:lnTo>
                  <a:lnTo>
                    <a:pt x="118" y="80"/>
                  </a:lnTo>
                  <a:lnTo>
                    <a:pt x="124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0" y="95"/>
                  </a:lnTo>
                  <a:lnTo>
                    <a:pt x="130" y="102"/>
                  </a:lnTo>
                  <a:lnTo>
                    <a:pt x="130" y="110"/>
                  </a:lnTo>
                  <a:lnTo>
                    <a:pt x="137" y="110"/>
                  </a:lnTo>
                  <a:lnTo>
                    <a:pt x="137" y="117"/>
                  </a:lnTo>
                  <a:lnTo>
                    <a:pt x="137" y="124"/>
                  </a:lnTo>
                  <a:lnTo>
                    <a:pt x="137" y="131"/>
                  </a:lnTo>
                  <a:lnTo>
                    <a:pt x="144" y="131"/>
                  </a:lnTo>
                  <a:lnTo>
                    <a:pt x="144" y="139"/>
                  </a:lnTo>
                  <a:lnTo>
                    <a:pt x="144" y="146"/>
                  </a:lnTo>
                  <a:lnTo>
                    <a:pt x="144" y="153"/>
                  </a:lnTo>
                  <a:lnTo>
                    <a:pt x="137" y="146"/>
                  </a:lnTo>
                  <a:lnTo>
                    <a:pt x="130" y="13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4" name="Freeform 443"/>
            <p:cNvSpPr>
              <a:spLocks noEditPoints="1"/>
            </p:cNvSpPr>
            <p:nvPr/>
          </p:nvSpPr>
          <p:spPr bwMode="auto">
            <a:xfrm>
              <a:off x="762000" y="4117975"/>
              <a:ext cx="282575" cy="285750"/>
            </a:xfrm>
            <a:custGeom>
              <a:avLst/>
              <a:gdLst>
                <a:gd name="T0" fmla="*/ 2147483647 w 176"/>
                <a:gd name="T1" fmla="*/ 2147483647 h 161"/>
                <a:gd name="T2" fmla="*/ 2147483647 w 176"/>
                <a:gd name="T3" fmla="*/ 2147483647 h 161"/>
                <a:gd name="T4" fmla="*/ 2147483647 w 176"/>
                <a:gd name="T5" fmla="*/ 2147483647 h 161"/>
                <a:gd name="T6" fmla="*/ 2147483647 w 176"/>
                <a:gd name="T7" fmla="*/ 2147483647 h 161"/>
                <a:gd name="T8" fmla="*/ 0 w 176"/>
                <a:gd name="T9" fmla="*/ 2147483647 h 161"/>
                <a:gd name="T10" fmla="*/ 2147483647 w 176"/>
                <a:gd name="T11" fmla="*/ 2147483647 h 161"/>
                <a:gd name="T12" fmla="*/ 2147483647 w 176"/>
                <a:gd name="T13" fmla="*/ 2147483647 h 161"/>
                <a:gd name="T14" fmla="*/ 2147483647 w 176"/>
                <a:gd name="T15" fmla="*/ 2147483647 h 161"/>
                <a:gd name="T16" fmla="*/ 2147483647 w 176"/>
                <a:gd name="T17" fmla="*/ 2147483647 h 161"/>
                <a:gd name="T18" fmla="*/ 2147483647 w 176"/>
                <a:gd name="T19" fmla="*/ 2147483647 h 161"/>
                <a:gd name="T20" fmla="*/ 2147483647 w 176"/>
                <a:gd name="T21" fmla="*/ 2147483647 h 161"/>
                <a:gd name="T22" fmla="*/ 2147483647 w 176"/>
                <a:gd name="T23" fmla="*/ 2147483647 h 161"/>
                <a:gd name="T24" fmla="*/ 2147483647 w 176"/>
                <a:gd name="T25" fmla="*/ 2147483647 h 161"/>
                <a:gd name="T26" fmla="*/ 2147483647 w 176"/>
                <a:gd name="T27" fmla="*/ 2147483647 h 161"/>
                <a:gd name="T28" fmla="*/ 2147483647 w 176"/>
                <a:gd name="T29" fmla="*/ 2147483647 h 161"/>
                <a:gd name="T30" fmla="*/ 2147483647 w 176"/>
                <a:gd name="T31" fmla="*/ 2147483647 h 161"/>
                <a:gd name="T32" fmla="*/ 2147483647 w 176"/>
                <a:gd name="T33" fmla="*/ 2147483647 h 161"/>
                <a:gd name="T34" fmla="*/ 2147483647 w 176"/>
                <a:gd name="T35" fmla="*/ 2147483647 h 161"/>
                <a:gd name="T36" fmla="*/ 2147483647 w 176"/>
                <a:gd name="T37" fmla="*/ 2147483647 h 161"/>
                <a:gd name="T38" fmla="*/ 2147483647 w 176"/>
                <a:gd name="T39" fmla="*/ 2147483647 h 161"/>
                <a:gd name="T40" fmla="*/ 2147483647 w 176"/>
                <a:gd name="T41" fmla="*/ 2147483647 h 161"/>
                <a:gd name="T42" fmla="*/ 2147483647 w 176"/>
                <a:gd name="T43" fmla="*/ 2147483647 h 161"/>
                <a:gd name="T44" fmla="*/ 2147483647 w 176"/>
                <a:gd name="T45" fmla="*/ 2147483647 h 161"/>
                <a:gd name="T46" fmla="*/ 2147483647 w 176"/>
                <a:gd name="T47" fmla="*/ 2147483647 h 161"/>
                <a:gd name="T48" fmla="*/ 2147483647 w 176"/>
                <a:gd name="T49" fmla="*/ 2147483647 h 161"/>
                <a:gd name="T50" fmla="*/ 2147483647 w 176"/>
                <a:gd name="T51" fmla="*/ 2147483647 h 161"/>
                <a:gd name="T52" fmla="*/ 2147483647 w 176"/>
                <a:gd name="T53" fmla="*/ 2147483647 h 161"/>
                <a:gd name="T54" fmla="*/ 2147483647 w 176"/>
                <a:gd name="T55" fmla="*/ 2147483647 h 161"/>
                <a:gd name="T56" fmla="*/ 2147483647 w 176"/>
                <a:gd name="T57" fmla="*/ 2147483647 h 161"/>
                <a:gd name="T58" fmla="*/ 2147483647 w 176"/>
                <a:gd name="T59" fmla="*/ 2147483647 h 161"/>
                <a:gd name="T60" fmla="*/ 2147483647 w 176"/>
                <a:gd name="T61" fmla="*/ 2147483647 h 161"/>
                <a:gd name="T62" fmla="*/ 2147483647 w 176"/>
                <a:gd name="T63" fmla="*/ 2147483647 h 161"/>
                <a:gd name="T64" fmla="*/ 2147483647 w 176"/>
                <a:gd name="T65" fmla="*/ 2147483647 h 161"/>
                <a:gd name="T66" fmla="*/ 2147483647 w 176"/>
                <a:gd name="T67" fmla="*/ 2147483647 h 161"/>
                <a:gd name="T68" fmla="*/ 2147483647 w 176"/>
                <a:gd name="T69" fmla="*/ 2147483647 h 161"/>
                <a:gd name="T70" fmla="*/ 2147483647 w 176"/>
                <a:gd name="T71" fmla="*/ 2147483647 h 161"/>
                <a:gd name="T72" fmla="*/ 2147483647 w 176"/>
                <a:gd name="T73" fmla="*/ 2147483647 h 161"/>
                <a:gd name="T74" fmla="*/ 2147483647 w 176"/>
                <a:gd name="T75" fmla="*/ 2147483647 h 161"/>
                <a:gd name="T76" fmla="*/ 2147483647 w 176"/>
                <a:gd name="T77" fmla="*/ 2147483647 h 161"/>
                <a:gd name="T78" fmla="*/ 2147483647 w 176"/>
                <a:gd name="T79" fmla="*/ 2147483647 h 161"/>
                <a:gd name="T80" fmla="*/ 2147483647 w 176"/>
                <a:gd name="T81" fmla="*/ 2147483647 h 161"/>
                <a:gd name="T82" fmla="*/ 2147483647 w 176"/>
                <a:gd name="T83" fmla="*/ 2147483647 h 161"/>
                <a:gd name="T84" fmla="*/ 2147483647 w 176"/>
                <a:gd name="T85" fmla="*/ 2147483647 h 161"/>
                <a:gd name="T86" fmla="*/ 2147483647 w 176"/>
                <a:gd name="T87" fmla="*/ 2147483647 h 161"/>
                <a:gd name="T88" fmla="*/ 2147483647 w 176"/>
                <a:gd name="T89" fmla="*/ 2147483647 h 161"/>
                <a:gd name="T90" fmla="*/ 2147483647 w 176"/>
                <a:gd name="T91" fmla="*/ 2147483647 h 161"/>
                <a:gd name="T92" fmla="*/ 2147483647 w 176"/>
                <a:gd name="T93" fmla="*/ 2147483647 h 161"/>
                <a:gd name="T94" fmla="*/ 2147483647 w 176"/>
                <a:gd name="T95" fmla="*/ 2147483647 h 161"/>
                <a:gd name="T96" fmla="*/ 2147483647 w 176"/>
                <a:gd name="T97" fmla="*/ 2147483647 h 161"/>
                <a:gd name="T98" fmla="*/ 2147483647 w 176"/>
                <a:gd name="T99" fmla="*/ 2147483647 h 161"/>
                <a:gd name="T100" fmla="*/ 2147483647 w 176"/>
                <a:gd name="T101" fmla="*/ 2147483647 h 161"/>
                <a:gd name="T102" fmla="*/ 2147483647 w 176"/>
                <a:gd name="T103" fmla="*/ 2147483647 h 161"/>
                <a:gd name="T104" fmla="*/ 2147483647 w 176"/>
                <a:gd name="T105" fmla="*/ 2147483647 h 161"/>
                <a:gd name="T106" fmla="*/ 2147483647 w 176"/>
                <a:gd name="T107" fmla="*/ 2147483647 h 161"/>
                <a:gd name="T108" fmla="*/ 2147483647 w 176"/>
                <a:gd name="T109" fmla="*/ 2147483647 h 161"/>
                <a:gd name="T110" fmla="*/ 2147483647 w 176"/>
                <a:gd name="T111" fmla="*/ 2147483647 h 161"/>
                <a:gd name="T112" fmla="*/ 2147483647 w 176"/>
                <a:gd name="T113" fmla="*/ 2147483647 h 16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6"/>
                <a:gd name="T172" fmla="*/ 0 h 161"/>
                <a:gd name="T173" fmla="*/ 176 w 176"/>
                <a:gd name="T174" fmla="*/ 161 h 16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6" h="161">
                  <a:moveTo>
                    <a:pt x="27" y="147"/>
                  </a:moveTo>
                  <a:lnTo>
                    <a:pt x="34" y="147"/>
                  </a:lnTo>
                  <a:lnTo>
                    <a:pt x="27" y="147"/>
                  </a:lnTo>
                  <a:close/>
                  <a:moveTo>
                    <a:pt x="7" y="131"/>
                  </a:moveTo>
                  <a:lnTo>
                    <a:pt x="14" y="139"/>
                  </a:lnTo>
                  <a:lnTo>
                    <a:pt x="7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7" y="139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7" y="125"/>
                  </a:lnTo>
                  <a:lnTo>
                    <a:pt x="14" y="125"/>
                  </a:lnTo>
                  <a:lnTo>
                    <a:pt x="20" y="117"/>
                  </a:lnTo>
                  <a:lnTo>
                    <a:pt x="20" y="125"/>
                  </a:lnTo>
                  <a:lnTo>
                    <a:pt x="27" y="117"/>
                  </a:lnTo>
                  <a:lnTo>
                    <a:pt x="34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27" y="87"/>
                  </a:lnTo>
                  <a:lnTo>
                    <a:pt x="34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46" y="73"/>
                  </a:lnTo>
                  <a:lnTo>
                    <a:pt x="53" y="73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59" y="59"/>
                  </a:lnTo>
                  <a:lnTo>
                    <a:pt x="59" y="51"/>
                  </a:lnTo>
                  <a:lnTo>
                    <a:pt x="59" y="44"/>
                  </a:lnTo>
                  <a:lnTo>
                    <a:pt x="66" y="44"/>
                  </a:lnTo>
                  <a:lnTo>
                    <a:pt x="73" y="37"/>
                  </a:lnTo>
                  <a:lnTo>
                    <a:pt x="73" y="30"/>
                  </a:lnTo>
                  <a:lnTo>
                    <a:pt x="73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92" y="15"/>
                  </a:lnTo>
                  <a:lnTo>
                    <a:pt x="98" y="15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98" y="8"/>
                  </a:lnTo>
                  <a:lnTo>
                    <a:pt x="105" y="0"/>
                  </a:lnTo>
                  <a:lnTo>
                    <a:pt x="112" y="8"/>
                  </a:lnTo>
                  <a:lnTo>
                    <a:pt x="117" y="15"/>
                  </a:lnTo>
                  <a:lnTo>
                    <a:pt x="124" y="15"/>
                  </a:lnTo>
                  <a:lnTo>
                    <a:pt x="117" y="15"/>
                  </a:lnTo>
                  <a:lnTo>
                    <a:pt x="117" y="22"/>
                  </a:lnTo>
                  <a:lnTo>
                    <a:pt x="124" y="30"/>
                  </a:lnTo>
                  <a:lnTo>
                    <a:pt x="130" y="30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4"/>
                  </a:lnTo>
                  <a:lnTo>
                    <a:pt x="137" y="51"/>
                  </a:lnTo>
                  <a:lnTo>
                    <a:pt x="144" y="51"/>
                  </a:lnTo>
                  <a:lnTo>
                    <a:pt x="150" y="51"/>
                  </a:lnTo>
                  <a:lnTo>
                    <a:pt x="156" y="51"/>
                  </a:lnTo>
                  <a:lnTo>
                    <a:pt x="163" y="51"/>
                  </a:lnTo>
                  <a:lnTo>
                    <a:pt x="169" y="59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76" y="73"/>
                  </a:lnTo>
                  <a:lnTo>
                    <a:pt x="176" y="81"/>
                  </a:lnTo>
                  <a:lnTo>
                    <a:pt x="169" y="81"/>
                  </a:lnTo>
                  <a:lnTo>
                    <a:pt x="169" y="87"/>
                  </a:lnTo>
                  <a:lnTo>
                    <a:pt x="163" y="87"/>
                  </a:lnTo>
                  <a:lnTo>
                    <a:pt x="163" y="95"/>
                  </a:lnTo>
                  <a:lnTo>
                    <a:pt x="156" y="95"/>
                  </a:lnTo>
                  <a:lnTo>
                    <a:pt x="156" y="103"/>
                  </a:lnTo>
                  <a:lnTo>
                    <a:pt x="163" y="109"/>
                  </a:lnTo>
                  <a:lnTo>
                    <a:pt x="156" y="109"/>
                  </a:lnTo>
                  <a:lnTo>
                    <a:pt x="150" y="109"/>
                  </a:lnTo>
                  <a:lnTo>
                    <a:pt x="150" y="117"/>
                  </a:lnTo>
                  <a:lnTo>
                    <a:pt x="144" y="117"/>
                  </a:lnTo>
                  <a:lnTo>
                    <a:pt x="144" y="125"/>
                  </a:lnTo>
                  <a:lnTo>
                    <a:pt x="137" y="125"/>
                  </a:lnTo>
                  <a:lnTo>
                    <a:pt x="130" y="125"/>
                  </a:lnTo>
                  <a:lnTo>
                    <a:pt x="124" y="117"/>
                  </a:lnTo>
                  <a:lnTo>
                    <a:pt x="124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2" y="117"/>
                  </a:lnTo>
                  <a:lnTo>
                    <a:pt x="112" y="125"/>
                  </a:lnTo>
                  <a:lnTo>
                    <a:pt x="105" y="125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1"/>
                  </a:lnTo>
                  <a:lnTo>
                    <a:pt x="92" y="139"/>
                  </a:lnTo>
                  <a:lnTo>
                    <a:pt x="92" y="147"/>
                  </a:lnTo>
                  <a:lnTo>
                    <a:pt x="85" y="147"/>
                  </a:lnTo>
                  <a:lnTo>
                    <a:pt x="78" y="147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3" y="153"/>
                  </a:lnTo>
                  <a:lnTo>
                    <a:pt x="66" y="153"/>
                  </a:lnTo>
                  <a:lnTo>
                    <a:pt x="59" y="153"/>
                  </a:lnTo>
                  <a:lnTo>
                    <a:pt x="59" y="147"/>
                  </a:lnTo>
                  <a:lnTo>
                    <a:pt x="53" y="147"/>
                  </a:lnTo>
                  <a:lnTo>
                    <a:pt x="46" y="147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27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5"/>
                  </a:lnTo>
                  <a:lnTo>
                    <a:pt x="14" y="131"/>
                  </a:lnTo>
                  <a:lnTo>
                    <a:pt x="7" y="13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5" name="Freeform 444"/>
            <p:cNvSpPr>
              <a:spLocks/>
            </p:cNvSpPr>
            <p:nvPr/>
          </p:nvSpPr>
          <p:spPr bwMode="auto">
            <a:xfrm>
              <a:off x="804863" y="4379913"/>
              <a:ext cx="11112" cy="1587"/>
            </a:xfrm>
            <a:custGeom>
              <a:avLst/>
              <a:gdLst>
                <a:gd name="T0" fmla="*/ 0 w 7"/>
                <a:gd name="T1" fmla="*/ 0 h 1553"/>
                <a:gd name="T2" fmla="*/ 0 w 7"/>
                <a:gd name="T3" fmla="*/ 0 h 1553"/>
                <a:gd name="T4" fmla="*/ 2147483647 w 7"/>
                <a:gd name="T5" fmla="*/ 0 h 1553"/>
                <a:gd name="T6" fmla="*/ 0 w 7"/>
                <a:gd name="T7" fmla="*/ 0 h 15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553"/>
                <a:gd name="T14" fmla="*/ 7 w 7"/>
                <a:gd name="T15" fmla="*/ 1553 h 15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553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6" name="Freeform 445"/>
            <p:cNvSpPr>
              <a:spLocks/>
            </p:cNvSpPr>
            <p:nvPr/>
          </p:nvSpPr>
          <p:spPr bwMode="auto">
            <a:xfrm>
              <a:off x="762000" y="4117975"/>
              <a:ext cx="282575" cy="285750"/>
            </a:xfrm>
            <a:custGeom>
              <a:avLst/>
              <a:gdLst>
                <a:gd name="T0" fmla="*/ 2147483647 w 176"/>
                <a:gd name="T1" fmla="*/ 2147483647 h 161"/>
                <a:gd name="T2" fmla="*/ 2147483647 w 176"/>
                <a:gd name="T3" fmla="*/ 2147483647 h 161"/>
                <a:gd name="T4" fmla="*/ 2147483647 w 176"/>
                <a:gd name="T5" fmla="*/ 2147483647 h 161"/>
                <a:gd name="T6" fmla="*/ 2147483647 w 176"/>
                <a:gd name="T7" fmla="*/ 2147483647 h 161"/>
                <a:gd name="T8" fmla="*/ 2147483647 w 176"/>
                <a:gd name="T9" fmla="*/ 2147483647 h 161"/>
                <a:gd name="T10" fmla="*/ 2147483647 w 176"/>
                <a:gd name="T11" fmla="*/ 2147483647 h 161"/>
                <a:gd name="T12" fmla="*/ 2147483647 w 176"/>
                <a:gd name="T13" fmla="*/ 2147483647 h 161"/>
                <a:gd name="T14" fmla="*/ 2147483647 w 176"/>
                <a:gd name="T15" fmla="*/ 2147483647 h 161"/>
                <a:gd name="T16" fmla="*/ 2147483647 w 176"/>
                <a:gd name="T17" fmla="*/ 2147483647 h 161"/>
                <a:gd name="T18" fmla="*/ 2147483647 w 176"/>
                <a:gd name="T19" fmla="*/ 2147483647 h 161"/>
                <a:gd name="T20" fmla="*/ 2147483647 w 176"/>
                <a:gd name="T21" fmla="*/ 2147483647 h 161"/>
                <a:gd name="T22" fmla="*/ 2147483647 w 176"/>
                <a:gd name="T23" fmla="*/ 2147483647 h 161"/>
                <a:gd name="T24" fmla="*/ 2147483647 w 176"/>
                <a:gd name="T25" fmla="*/ 2147483647 h 161"/>
                <a:gd name="T26" fmla="*/ 2147483647 w 176"/>
                <a:gd name="T27" fmla="*/ 2147483647 h 161"/>
                <a:gd name="T28" fmla="*/ 2147483647 w 176"/>
                <a:gd name="T29" fmla="*/ 2147483647 h 161"/>
                <a:gd name="T30" fmla="*/ 2147483647 w 176"/>
                <a:gd name="T31" fmla="*/ 2147483647 h 161"/>
                <a:gd name="T32" fmla="*/ 2147483647 w 176"/>
                <a:gd name="T33" fmla="*/ 2147483647 h 161"/>
                <a:gd name="T34" fmla="*/ 2147483647 w 176"/>
                <a:gd name="T35" fmla="*/ 2147483647 h 161"/>
                <a:gd name="T36" fmla="*/ 2147483647 w 176"/>
                <a:gd name="T37" fmla="*/ 2147483647 h 161"/>
                <a:gd name="T38" fmla="*/ 2147483647 w 176"/>
                <a:gd name="T39" fmla="*/ 2147483647 h 161"/>
                <a:gd name="T40" fmla="*/ 2147483647 w 176"/>
                <a:gd name="T41" fmla="*/ 0 h 161"/>
                <a:gd name="T42" fmla="*/ 2147483647 w 176"/>
                <a:gd name="T43" fmla="*/ 2147483647 h 161"/>
                <a:gd name="T44" fmla="*/ 2147483647 w 176"/>
                <a:gd name="T45" fmla="*/ 2147483647 h 161"/>
                <a:gd name="T46" fmla="*/ 2147483647 w 176"/>
                <a:gd name="T47" fmla="*/ 2147483647 h 161"/>
                <a:gd name="T48" fmla="*/ 2147483647 w 176"/>
                <a:gd name="T49" fmla="*/ 2147483647 h 161"/>
                <a:gd name="T50" fmla="*/ 2147483647 w 176"/>
                <a:gd name="T51" fmla="*/ 2147483647 h 161"/>
                <a:gd name="T52" fmla="*/ 2147483647 w 176"/>
                <a:gd name="T53" fmla="*/ 2147483647 h 161"/>
                <a:gd name="T54" fmla="*/ 2147483647 w 176"/>
                <a:gd name="T55" fmla="*/ 2147483647 h 161"/>
                <a:gd name="T56" fmla="*/ 2147483647 w 176"/>
                <a:gd name="T57" fmla="*/ 2147483647 h 161"/>
                <a:gd name="T58" fmla="*/ 2147483647 w 176"/>
                <a:gd name="T59" fmla="*/ 2147483647 h 161"/>
                <a:gd name="T60" fmla="*/ 2147483647 w 176"/>
                <a:gd name="T61" fmla="*/ 2147483647 h 161"/>
                <a:gd name="T62" fmla="*/ 2147483647 w 176"/>
                <a:gd name="T63" fmla="*/ 2147483647 h 161"/>
                <a:gd name="T64" fmla="*/ 2147483647 w 176"/>
                <a:gd name="T65" fmla="*/ 2147483647 h 161"/>
                <a:gd name="T66" fmla="*/ 2147483647 w 176"/>
                <a:gd name="T67" fmla="*/ 2147483647 h 161"/>
                <a:gd name="T68" fmla="*/ 2147483647 w 176"/>
                <a:gd name="T69" fmla="*/ 2147483647 h 161"/>
                <a:gd name="T70" fmla="*/ 2147483647 w 176"/>
                <a:gd name="T71" fmla="*/ 2147483647 h 161"/>
                <a:gd name="T72" fmla="*/ 2147483647 w 176"/>
                <a:gd name="T73" fmla="*/ 2147483647 h 161"/>
                <a:gd name="T74" fmla="*/ 2147483647 w 176"/>
                <a:gd name="T75" fmla="*/ 2147483647 h 161"/>
                <a:gd name="T76" fmla="*/ 2147483647 w 176"/>
                <a:gd name="T77" fmla="*/ 2147483647 h 161"/>
                <a:gd name="T78" fmla="*/ 2147483647 w 176"/>
                <a:gd name="T79" fmla="*/ 2147483647 h 161"/>
                <a:gd name="T80" fmla="*/ 2147483647 w 176"/>
                <a:gd name="T81" fmla="*/ 2147483647 h 161"/>
                <a:gd name="T82" fmla="*/ 2147483647 w 176"/>
                <a:gd name="T83" fmla="*/ 2147483647 h 161"/>
                <a:gd name="T84" fmla="*/ 2147483647 w 176"/>
                <a:gd name="T85" fmla="*/ 2147483647 h 161"/>
                <a:gd name="T86" fmla="*/ 2147483647 w 176"/>
                <a:gd name="T87" fmla="*/ 2147483647 h 161"/>
                <a:gd name="T88" fmla="*/ 2147483647 w 176"/>
                <a:gd name="T89" fmla="*/ 2147483647 h 161"/>
                <a:gd name="T90" fmla="*/ 2147483647 w 176"/>
                <a:gd name="T91" fmla="*/ 2147483647 h 161"/>
                <a:gd name="T92" fmla="*/ 2147483647 w 176"/>
                <a:gd name="T93" fmla="*/ 2147483647 h 161"/>
                <a:gd name="T94" fmla="*/ 2147483647 w 176"/>
                <a:gd name="T95" fmla="*/ 2147483647 h 161"/>
                <a:gd name="T96" fmla="*/ 2147483647 w 176"/>
                <a:gd name="T97" fmla="*/ 2147483647 h 161"/>
                <a:gd name="T98" fmla="*/ 2147483647 w 176"/>
                <a:gd name="T99" fmla="*/ 2147483647 h 161"/>
                <a:gd name="T100" fmla="*/ 2147483647 w 176"/>
                <a:gd name="T101" fmla="*/ 2147483647 h 161"/>
                <a:gd name="T102" fmla="*/ 2147483647 w 176"/>
                <a:gd name="T103" fmla="*/ 2147483647 h 1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6"/>
                <a:gd name="T157" fmla="*/ 0 h 161"/>
                <a:gd name="T158" fmla="*/ 176 w 176"/>
                <a:gd name="T159" fmla="*/ 161 h 16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6" h="161">
                  <a:moveTo>
                    <a:pt x="7" y="131"/>
                  </a:moveTo>
                  <a:lnTo>
                    <a:pt x="7" y="131"/>
                  </a:lnTo>
                  <a:lnTo>
                    <a:pt x="14" y="139"/>
                  </a:lnTo>
                  <a:lnTo>
                    <a:pt x="7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7" y="139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7" y="125"/>
                  </a:lnTo>
                  <a:lnTo>
                    <a:pt x="14" y="125"/>
                  </a:lnTo>
                  <a:lnTo>
                    <a:pt x="20" y="117"/>
                  </a:lnTo>
                  <a:lnTo>
                    <a:pt x="20" y="125"/>
                  </a:lnTo>
                  <a:lnTo>
                    <a:pt x="27" y="117"/>
                  </a:lnTo>
                  <a:lnTo>
                    <a:pt x="34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27" y="87"/>
                  </a:lnTo>
                  <a:lnTo>
                    <a:pt x="34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46" y="73"/>
                  </a:lnTo>
                  <a:lnTo>
                    <a:pt x="53" y="73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59" y="59"/>
                  </a:lnTo>
                  <a:lnTo>
                    <a:pt x="59" y="51"/>
                  </a:lnTo>
                  <a:lnTo>
                    <a:pt x="59" y="44"/>
                  </a:lnTo>
                  <a:lnTo>
                    <a:pt x="66" y="44"/>
                  </a:lnTo>
                  <a:lnTo>
                    <a:pt x="73" y="37"/>
                  </a:lnTo>
                  <a:lnTo>
                    <a:pt x="73" y="30"/>
                  </a:lnTo>
                  <a:lnTo>
                    <a:pt x="73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92" y="15"/>
                  </a:lnTo>
                  <a:lnTo>
                    <a:pt x="98" y="15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98" y="8"/>
                  </a:lnTo>
                  <a:lnTo>
                    <a:pt x="105" y="0"/>
                  </a:lnTo>
                  <a:lnTo>
                    <a:pt x="112" y="8"/>
                  </a:lnTo>
                  <a:lnTo>
                    <a:pt x="117" y="15"/>
                  </a:lnTo>
                  <a:lnTo>
                    <a:pt x="124" y="15"/>
                  </a:lnTo>
                  <a:lnTo>
                    <a:pt x="117" y="15"/>
                  </a:lnTo>
                  <a:lnTo>
                    <a:pt x="117" y="22"/>
                  </a:lnTo>
                  <a:lnTo>
                    <a:pt x="124" y="30"/>
                  </a:lnTo>
                  <a:lnTo>
                    <a:pt x="130" y="30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4"/>
                  </a:lnTo>
                  <a:lnTo>
                    <a:pt x="137" y="51"/>
                  </a:lnTo>
                  <a:lnTo>
                    <a:pt x="144" y="51"/>
                  </a:lnTo>
                  <a:lnTo>
                    <a:pt x="150" y="51"/>
                  </a:lnTo>
                  <a:lnTo>
                    <a:pt x="156" y="51"/>
                  </a:lnTo>
                  <a:lnTo>
                    <a:pt x="163" y="51"/>
                  </a:lnTo>
                  <a:lnTo>
                    <a:pt x="169" y="59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76" y="73"/>
                  </a:lnTo>
                  <a:lnTo>
                    <a:pt x="176" y="81"/>
                  </a:lnTo>
                  <a:lnTo>
                    <a:pt x="169" y="81"/>
                  </a:lnTo>
                  <a:lnTo>
                    <a:pt x="169" y="87"/>
                  </a:lnTo>
                  <a:lnTo>
                    <a:pt x="163" y="87"/>
                  </a:lnTo>
                  <a:lnTo>
                    <a:pt x="163" y="95"/>
                  </a:lnTo>
                  <a:lnTo>
                    <a:pt x="156" y="95"/>
                  </a:lnTo>
                  <a:lnTo>
                    <a:pt x="156" y="103"/>
                  </a:lnTo>
                  <a:lnTo>
                    <a:pt x="163" y="109"/>
                  </a:lnTo>
                  <a:lnTo>
                    <a:pt x="156" y="109"/>
                  </a:lnTo>
                  <a:lnTo>
                    <a:pt x="150" y="109"/>
                  </a:lnTo>
                  <a:lnTo>
                    <a:pt x="150" y="117"/>
                  </a:lnTo>
                  <a:lnTo>
                    <a:pt x="144" y="117"/>
                  </a:lnTo>
                  <a:lnTo>
                    <a:pt x="144" y="125"/>
                  </a:lnTo>
                  <a:lnTo>
                    <a:pt x="137" y="125"/>
                  </a:lnTo>
                  <a:lnTo>
                    <a:pt x="130" y="125"/>
                  </a:lnTo>
                  <a:lnTo>
                    <a:pt x="124" y="117"/>
                  </a:lnTo>
                  <a:lnTo>
                    <a:pt x="124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2" y="117"/>
                  </a:lnTo>
                  <a:lnTo>
                    <a:pt x="112" y="125"/>
                  </a:lnTo>
                  <a:lnTo>
                    <a:pt x="105" y="125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1"/>
                  </a:lnTo>
                  <a:lnTo>
                    <a:pt x="92" y="139"/>
                  </a:lnTo>
                  <a:lnTo>
                    <a:pt x="92" y="147"/>
                  </a:lnTo>
                  <a:lnTo>
                    <a:pt x="85" y="147"/>
                  </a:lnTo>
                  <a:lnTo>
                    <a:pt x="78" y="147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3" y="153"/>
                  </a:lnTo>
                  <a:lnTo>
                    <a:pt x="66" y="153"/>
                  </a:lnTo>
                  <a:lnTo>
                    <a:pt x="59" y="153"/>
                  </a:lnTo>
                  <a:lnTo>
                    <a:pt x="59" y="147"/>
                  </a:lnTo>
                  <a:lnTo>
                    <a:pt x="53" y="147"/>
                  </a:lnTo>
                  <a:lnTo>
                    <a:pt x="46" y="147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27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5"/>
                  </a:lnTo>
                  <a:lnTo>
                    <a:pt x="14" y="131"/>
                  </a:lnTo>
                  <a:lnTo>
                    <a:pt x="7" y="13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7" name="Freeform 446"/>
            <p:cNvSpPr>
              <a:spLocks/>
            </p:cNvSpPr>
            <p:nvPr/>
          </p:nvSpPr>
          <p:spPr bwMode="auto">
            <a:xfrm>
              <a:off x="1233488" y="3783013"/>
              <a:ext cx="436562" cy="557212"/>
            </a:xfrm>
            <a:custGeom>
              <a:avLst/>
              <a:gdLst>
                <a:gd name="T0" fmla="*/ 2147483647 w 272"/>
                <a:gd name="T1" fmla="*/ 0 h 314"/>
                <a:gd name="T2" fmla="*/ 2147483647 w 272"/>
                <a:gd name="T3" fmla="*/ 2147483647 h 314"/>
                <a:gd name="T4" fmla="*/ 2147483647 w 272"/>
                <a:gd name="T5" fmla="*/ 2147483647 h 314"/>
                <a:gd name="T6" fmla="*/ 2147483647 w 272"/>
                <a:gd name="T7" fmla="*/ 2147483647 h 314"/>
                <a:gd name="T8" fmla="*/ 2147483647 w 272"/>
                <a:gd name="T9" fmla="*/ 2147483647 h 314"/>
                <a:gd name="T10" fmla="*/ 2147483647 w 272"/>
                <a:gd name="T11" fmla="*/ 2147483647 h 314"/>
                <a:gd name="T12" fmla="*/ 2147483647 w 272"/>
                <a:gd name="T13" fmla="*/ 2147483647 h 314"/>
                <a:gd name="T14" fmla="*/ 2147483647 w 272"/>
                <a:gd name="T15" fmla="*/ 2147483647 h 314"/>
                <a:gd name="T16" fmla="*/ 2147483647 w 272"/>
                <a:gd name="T17" fmla="*/ 2147483647 h 314"/>
                <a:gd name="T18" fmla="*/ 2147483647 w 272"/>
                <a:gd name="T19" fmla="*/ 2147483647 h 314"/>
                <a:gd name="T20" fmla="*/ 2147483647 w 272"/>
                <a:gd name="T21" fmla="*/ 2147483647 h 314"/>
                <a:gd name="T22" fmla="*/ 2147483647 w 272"/>
                <a:gd name="T23" fmla="*/ 2147483647 h 314"/>
                <a:gd name="T24" fmla="*/ 2147483647 w 272"/>
                <a:gd name="T25" fmla="*/ 2147483647 h 314"/>
                <a:gd name="T26" fmla="*/ 2147483647 w 272"/>
                <a:gd name="T27" fmla="*/ 2147483647 h 314"/>
                <a:gd name="T28" fmla="*/ 2147483647 w 272"/>
                <a:gd name="T29" fmla="*/ 2147483647 h 314"/>
                <a:gd name="T30" fmla="*/ 2147483647 w 272"/>
                <a:gd name="T31" fmla="*/ 2147483647 h 314"/>
                <a:gd name="T32" fmla="*/ 2147483647 w 272"/>
                <a:gd name="T33" fmla="*/ 2147483647 h 314"/>
                <a:gd name="T34" fmla="*/ 2147483647 w 272"/>
                <a:gd name="T35" fmla="*/ 2147483647 h 314"/>
                <a:gd name="T36" fmla="*/ 2147483647 w 272"/>
                <a:gd name="T37" fmla="*/ 2147483647 h 314"/>
                <a:gd name="T38" fmla="*/ 2147483647 w 272"/>
                <a:gd name="T39" fmla="*/ 2147483647 h 314"/>
                <a:gd name="T40" fmla="*/ 2147483647 w 272"/>
                <a:gd name="T41" fmla="*/ 2147483647 h 314"/>
                <a:gd name="T42" fmla="*/ 2147483647 w 272"/>
                <a:gd name="T43" fmla="*/ 2147483647 h 314"/>
                <a:gd name="T44" fmla="*/ 2147483647 w 272"/>
                <a:gd name="T45" fmla="*/ 2147483647 h 314"/>
                <a:gd name="T46" fmla="*/ 2147483647 w 272"/>
                <a:gd name="T47" fmla="*/ 2147483647 h 314"/>
                <a:gd name="T48" fmla="*/ 2147483647 w 272"/>
                <a:gd name="T49" fmla="*/ 2147483647 h 314"/>
                <a:gd name="T50" fmla="*/ 2147483647 w 272"/>
                <a:gd name="T51" fmla="*/ 2147483647 h 314"/>
                <a:gd name="T52" fmla="*/ 2147483647 w 272"/>
                <a:gd name="T53" fmla="*/ 2147483647 h 314"/>
                <a:gd name="T54" fmla="*/ 2147483647 w 272"/>
                <a:gd name="T55" fmla="*/ 2147483647 h 314"/>
                <a:gd name="T56" fmla="*/ 2147483647 w 272"/>
                <a:gd name="T57" fmla="*/ 2147483647 h 314"/>
                <a:gd name="T58" fmla="*/ 2147483647 w 272"/>
                <a:gd name="T59" fmla="*/ 2147483647 h 314"/>
                <a:gd name="T60" fmla="*/ 2147483647 w 272"/>
                <a:gd name="T61" fmla="*/ 2147483647 h 314"/>
                <a:gd name="T62" fmla="*/ 2147483647 w 272"/>
                <a:gd name="T63" fmla="*/ 2147483647 h 314"/>
                <a:gd name="T64" fmla="*/ 2147483647 w 272"/>
                <a:gd name="T65" fmla="*/ 2147483647 h 314"/>
                <a:gd name="T66" fmla="*/ 2147483647 w 272"/>
                <a:gd name="T67" fmla="*/ 2147483647 h 314"/>
                <a:gd name="T68" fmla="*/ 2147483647 w 272"/>
                <a:gd name="T69" fmla="*/ 2147483647 h 314"/>
                <a:gd name="T70" fmla="*/ 2147483647 w 272"/>
                <a:gd name="T71" fmla="*/ 2147483647 h 314"/>
                <a:gd name="T72" fmla="*/ 2147483647 w 272"/>
                <a:gd name="T73" fmla="*/ 2147483647 h 314"/>
                <a:gd name="T74" fmla="*/ 2147483647 w 272"/>
                <a:gd name="T75" fmla="*/ 2147483647 h 314"/>
                <a:gd name="T76" fmla="*/ 2147483647 w 272"/>
                <a:gd name="T77" fmla="*/ 2147483647 h 314"/>
                <a:gd name="T78" fmla="*/ 2147483647 w 272"/>
                <a:gd name="T79" fmla="*/ 2147483647 h 314"/>
                <a:gd name="T80" fmla="*/ 2147483647 w 272"/>
                <a:gd name="T81" fmla="*/ 2147483647 h 314"/>
                <a:gd name="T82" fmla="*/ 2147483647 w 272"/>
                <a:gd name="T83" fmla="*/ 2147483647 h 314"/>
                <a:gd name="T84" fmla="*/ 2147483647 w 272"/>
                <a:gd name="T85" fmla="*/ 2147483647 h 314"/>
                <a:gd name="T86" fmla="*/ 2147483647 w 272"/>
                <a:gd name="T87" fmla="*/ 2147483647 h 314"/>
                <a:gd name="T88" fmla="*/ 2147483647 w 272"/>
                <a:gd name="T89" fmla="*/ 2147483647 h 314"/>
                <a:gd name="T90" fmla="*/ 2147483647 w 272"/>
                <a:gd name="T91" fmla="*/ 2147483647 h 314"/>
                <a:gd name="T92" fmla="*/ 2147483647 w 272"/>
                <a:gd name="T93" fmla="*/ 2147483647 h 314"/>
                <a:gd name="T94" fmla="*/ 2147483647 w 272"/>
                <a:gd name="T95" fmla="*/ 2147483647 h 3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2"/>
                <a:gd name="T145" fmla="*/ 0 h 314"/>
                <a:gd name="T146" fmla="*/ 272 w 272"/>
                <a:gd name="T147" fmla="*/ 314 h 3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2" h="314">
                  <a:moveTo>
                    <a:pt x="71" y="0"/>
                  </a:moveTo>
                  <a:lnTo>
                    <a:pt x="77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84" y="8"/>
                  </a:lnTo>
                  <a:lnTo>
                    <a:pt x="91" y="15"/>
                  </a:lnTo>
                  <a:lnTo>
                    <a:pt x="91" y="22"/>
                  </a:lnTo>
                  <a:lnTo>
                    <a:pt x="96" y="22"/>
                  </a:lnTo>
                  <a:lnTo>
                    <a:pt x="96" y="15"/>
                  </a:lnTo>
                  <a:lnTo>
                    <a:pt x="103" y="15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8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30"/>
                  </a:lnTo>
                  <a:lnTo>
                    <a:pt x="123" y="30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5" y="44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55" y="51"/>
                  </a:lnTo>
                  <a:lnTo>
                    <a:pt x="162" y="51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69" y="66"/>
                  </a:lnTo>
                  <a:lnTo>
                    <a:pt x="174" y="73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4" y="66"/>
                  </a:lnTo>
                  <a:lnTo>
                    <a:pt x="201" y="66"/>
                  </a:lnTo>
                  <a:lnTo>
                    <a:pt x="207" y="66"/>
                  </a:lnTo>
                  <a:lnTo>
                    <a:pt x="207" y="73"/>
                  </a:lnTo>
                  <a:lnTo>
                    <a:pt x="207" y="66"/>
                  </a:lnTo>
                  <a:lnTo>
                    <a:pt x="214" y="66"/>
                  </a:lnTo>
                  <a:lnTo>
                    <a:pt x="220" y="66"/>
                  </a:lnTo>
                  <a:lnTo>
                    <a:pt x="220" y="73"/>
                  </a:lnTo>
                  <a:lnTo>
                    <a:pt x="220" y="80"/>
                  </a:lnTo>
                  <a:lnTo>
                    <a:pt x="220" y="87"/>
                  </a:lnTo>
                  <a:lnTo>
                    <a:pt x="226" y="87"/>
                  </a:lnTo>
                  <a:lnTo>
                    <a:pt x="226" y="95"/>
                  </a:lnTo>
                  <a:lnTo>
                    <a:pt x="233" y="95"/>
                  </a:lnTo>
                  <a:lnTo>
                    <a:pt x="240" y="102"/>
                  </a:lnTo>
                  <a:lnTo>
                    <a:pt x="246" y="109"/>
                  </a:lnTo>
                  <a:lnTo>
                    <a:pt x="253" y="109"/>
                  </a:lnTo>
                  <a:lnTo>
                    <a:pt x="259" y="117"/>
                  </a:lnTo>
                  <a:lnTo>
                    <a:pt x="259" y="123"/>
                  </a:lnTo>
                  <a:lnTo>
                    <a:pt x="259" y="131"/>
                  </a:lnTo>
                  <a:lnTo>
                    <a:pt x="259" y="139"/>
                  </a:lnTo>
                  <a:lnTo>
                    <a:pt x="265" y="145"/>
                  </a:lnTo>
                  <a:lnTo>
                    <a:pt x="265" y="153"/>
                  </a:lnTo>
                  <a:lnTo>
                    <a:pt x="265" y="161"/>
                  </a:lnTo>
                  <a:lnTo>
                    <a:pt x="272" y="161"/>
                  </a:lnTo>
                  <a:lnTo>
                    <a:pt x="272" y="167"/>
                  </a:lnTo>
                  <a:lnTo>
                    <a:pt x="272" y="175"/>
                  </a:lnTo>
                  <a:lnTo>
                    <a:pt x="265" y="175"/>
                  </a:lnTo>
                  <a:lnTo>
                    <a:pt x="259" y="183"/>
                  </a:lnTo>
                  <a:lnTo>
                    <a:pt x="253" y="183"/>
                  </a:lnTo>
                  <a:lnTo>
                    <a:pt x="253" y="189"/>
                  </a:lnTo>
                  <a:lnTo>
                    <a:pt x="246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6" y="204"/>
                  </a:lnTo>
                  <a:lnTo>
                    <a:pt x="220" y="204"/>
                  </a:lnTo>
                  <a:lnTo>
                    <a:pt x="220" y="211"/>
                  </a:lnTo>
                  <a:lnTo>
                    <a:pt x="220" y="219"/>
                  </a:lnTo>
                  <a:lnTo>
                    <a:pt x="220" y="226"/>
                  </a:lnTo>
                  <a:lnTo>
                    <a:pt x="214" y="226"/>
                  </a:lnTo>
                  <a:lnTo>
                    <a:pt x="207" y="226"/>
                  </a:lnTo>
                  <a:lnTo>
                    <a:pt x="201" y="226"/>
                  </a:lnTo>
                  <a:lnTo>
                    <a:pt x="194" y="226"/>
                  </a:lnTo>
                  <a:lnTo>
                    <a:pt x="194" y="233"/>
                  </a:lnTo>
                  <a:lnTo>
                    <a:pt x="194" y="240"/>
                  </a:lnTo>
                  <a:lnTo>
                    <a:pt x="201" y="240"/>
                  </a:lnTo>
                  <a:lnTo>
                    <a:pt x="207" y="248"/>
                  </a:lnTo>
                  <a:lnTo>
                    <a:pt x="207" y="255"/>
                  </a:lnTo>
                  <a:lnTo>
                    <a:pt x="201" y="262"/>
                  </a:lnTo>
                  <a:lnTo>
                    <a:pt x="194" y="262"/>
                  </a:lnTo>
                  <a:lnTo>
                    <a:pt x="188" y="270"/>
                  </a:lnTo>
                  <a:lnTo>
                    <a:pt x="181" y="270"/>
                  </a:lnTo>
                  <a:lnTo>
                    <a:pt x="174" y="270"/>
                  </a:lnTo>
                  <a:lnTo>
                    <a:pt x="174" y="276"/>
                  </a:lnTo>
                  <a:lnTo>
                    <a:pt x="174" y="284"/>
                  </a:lnTo>
                  <a:lnTo>
                    <a:pt x="181" y="284"/>
                  </a:lnTo>
                  <a:lnTo>
                    <a:pt x="181" y="292"/>
                  </a:lnTo>
                  <a:lnTo>
                    <a:pt x="174" y="292"/>
                  </a:lnTo>
                  <a:lnTo>
                    <a:pt x="174" y="298"/>
                  </a:lnTo>
                  <a:lnTo>
                    <a:pt x="181" y="298"/>
                  </a:lnTo>
                  <a:lnTo>
                    <a:pt x="181" y="306"/>
                  </a:lnTo>
                  <a:lnTo>
                    <a:pt x="174" y="306"/>
                  </a:lnTo>
                  <a:lnTo>
                    <a:pt x="169" y="306"/>
                  </a:lnTo>
                  <a:lnTo>
                    <a:pt x="162" y="314"/>
                  </a:lnTo>
                  <a:lnTo>
                    <a:pt x="162" y="306"/>
                  </a:lnTo>
                  <a:lnTo>
                    <a:pt x="155" y="306"/>
                  </a:lnTo>
                  <a:lnTo>
                    <a:pt x="149" y="306"/>
                  </a:lnTo>
                  <a:lnTo>
                    <a:pt x="149" y="298"/>
                  </a:lnTo>
                  <a:lnTo>
                    <a:pt x="149" y="292"/>
                  </a:lnTo>
                  <a:lnTo>
                    <a:pt x="142" y="292"/>
                  </a:lnTo>
                  <a:lnTo>
                    <a:pt x="142" y="284"/>
                  </a:lnTo>
                  <a:lnTo>
                    <a:pt x="135" y="284"/>
                  </a:lnTo>
                  <a:lnTo>
                    <a:pt x="130" y="284"/>
                  </a:lnTo>
                  <a:lnTo>
                    <a:pt x="123" y="276"/>
                  </a:lnTo>
                  <a:lnTo>
                    <a:pt x="116" y="276"/>
                  </a:lnTo>
                  <a:lnTo>
                    <a:pt x="110" y="276"/>
                  </a:lnTo>
                  <a:lnTo>
                    <a:pt x="103" y="270"/>
                  </a:lnTo>
                  <a:lnTo>
                    <a:pt x="96" y="270"/>
                  </a:lnTo>
                  <a:lnTo>
                    <a:pt x="96" y="262"/>
                  </a:lnTo>
                  <a:lnTo>
                    <a:pt x="91" y="262"/>
                  </a:lnTo>
                  <a:lnTo>
                    <a:pt x="91" y="255"/>
                  </a:lnTo>
                  <a:lnTo>
                    <a:pt x="91" y="248"/>
                  </a:lnTo>
                  <a:lnTo>
                    <a:pt x="96" y="248"/>
                  </a:lnTo>
                  <a:lnTo>
                    <a:pt x="91" y="248"/>
                  </a:lnTo>
                  <a:lnTo>
                    <a:pt x="91" y="240"/>
                  </a:lnTo>
                  <a:lnTo>
                    <a:pt x="96" y="240"/>
                  </a:lnTo>
                  <a:lnTo>
                    <a:pt x="103" y="240"/>
                  </a:lnTo>
                  <a:lnTo>
                    <a:pt x="103" y="233"/>
                  </a:lnTo>
                  <a:lnTo>
                    <a:pt x="96" y="233"/>
                  </a:lnTo>
                  <a:lnTo>
                    <a:pt x="103" y="226"/>
                  </a:lnTo>
                  <a:lnTo>
                    <a:pt x="96" y="226"/>
                  </a:lnTo>
                  <a:lnTo>
                    <a:pt x="91" y="219"/>
                  </a:lnTo>
                  <a:lnTo>
                    <a:pt x="91" y="211"/>
                  </a:lnTo>
                  <a:lnTo>
                    <a:pt x="96" y="211"/>
                  </a:lnTo>
                  <a:lnTo>
                    <a:pt x="96" y="204"/>
                  </a:lnTo>
                  <a:lnTo>
                    <a:pt x="96" y="197"/>
                  </a:lnTo>
                  <a:lnTo>
                    <a:pt x="91" y="197"/>
                  </a:lnTo>
                  <a:lnTo>
                    <a:pt x="84" y="197"/>
                  </a:lnTo>
                  <a:lnTo>
                    <a:pt x="77" y="189"/>
                  </a:lnTo>
                  <a:lnTo>
                    <a:pt x="84" y="183"/>
                  </a:lnTo>
                  <a:lnTo>
                    <a:pt x="84" y="175"/>
                  </a:lnTo>
                  <a:lnTo>
                    <a:pt x="91" y="175"/>
                  </a:lnTo>
                  <a:lnTo>
                    <a:pt x="91" y="167"/>
                  </a:lnTo>
                  <a:lnTo>
                    <a:pt x="84" y="161"/>
                  </a:lnTo>
                  <a:lnTo>
                    <a:pt x="84" y="167"/>
                  </a:lnTo>
                  <a:lnTo>
                    <a:pt x="77" y="167"/>
                  </a:lnTo>
                  <a:lnTo>
                    <a:pt x="71" y="167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64" y="153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9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45"/>
                  </a:lnTo>
                  <a:lnTo>
                    <a:pt x="25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3"/>
                  </a:lnTo>
                  <a:lnTo>
                    <a:pt x="13" y="117"/>
                  </a:lnTo>
                  <a:lnTo>
                    <a:pt x="20" y="117"/>
                  </a:lnTo>
                  <a:lnTo>
                    <a:pt x="20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32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0" y="102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64" y="8"/>
                  </a:lnTo>
                  <a:lnTo>
                    <a:pt x="64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8" name="Freeform 447"/>
            <p:cNvSpPr>
              <a:spLocks/>
            </p:cNvSpPr>
            <p:nvPr/>
          </p:nvSpPr>
          <p:spPr bwMode="auto">
            <a:xfrm>
              <a:off x="1233488" y="3783013"/>
              <a:ext cx="436562" cy="557212"/>
            </a:xfrm>
            <a:custGeom>
              <a:avLst/>
              <a:gdLst>
                <a:gd name="T0" fmla="*/ 2147483647 w 272"/>
                <a:gd name="T1" fmla="*/ 0 h 314"/>
                <a:gd name="T2" fmla="*/ 2147483647 w 272"/>
                <a:gd name="T3" fmla="*/ 2147483647 h 314"/>
                <a:gd name="T4" fmla="*/ 2147483647 w 272"/>
                <a:gd name="T5" fmla="*/ 2147483647 h 314"/>
                <a:gd name="T6" fmla="*/ 2147483647 w 272"/>
                <a:gd name="T7" fmla="*/ 0 h 314"/>
                <a:gd name="T8" fmla="*/ 2147483647 w 272"/>
                <a:gd name="T9" fmla="*/ 2147483647 h 314"/>
                <a:gd name="T10" fmla="*/ 2147483647 w 272"/>
                <a:gd name="T11" fmla="*/ 2147483647 h 314"/>
                <a:gd name="T12" fmla="*/ 2147483647 w 272"/>
                <a:gd name="T13" fmla="*/ 2147483647 h 314"/>
                <a:gd name="T14" fmla="*/ 2147483647 w 272"/>
                <a:gd name="T15" fmla="*/ 2147483647 h 314"/>
                <a:gd name="T16" fmla="*/ 2147483647 w 272"/>
                <a:gd name="T17" fmla="*/ 2147483647 h 314"/>
                <a:gd name="T18" fmla="*/ 2147483647 w 272"/>
                <a:gd name="T19" fmla="*/ 2147483647 h 314"/>
                <a:gd name="T20" fmla="*/ 2147483647 w 272"/>
                <a:gd name="T21" fmla="*/ 2147483647 h 314"/>
                <a:gd name="T22" fmla="*/ 2147483647 w 272"/>
                <a:gd name="T23" fmla="*/ 2147483647 h 314"/>
                <a:gd name="T24" fmla="*/ 2147483647 w 272"/>
                <a:gd name="T25" fmla="*/ 2147483647 h 314"/>
                <a:gd name="T26" fmla="*/ 2147483647 w 272"/>
                <a:gd name="T27" fmla="*/ 2147483647 h 314"/>
                <a:gd name="T28" fmla="*/ 2147483647 w 272"/>
                <a:gd name="T29" fmla="*/ 2147483647 h 314"/>
                <a:gd name="T30" fmla="*/ 2147483647 w 272"/>
                <a:gd name="T31" fmla="*/ 2147483647 h 314"/>
                <a:gd name="T32" fmla="*/ 2147483647 w 272"/>
                <a:gd name="T33" fmla="*/ 2147483647 h 314"/>
                <a:gd name="T34" fmla="*/ 2147483647 w 272"/>
                <a:gd name="T35" fmla="*/ 2147483647 h 314"/>
                <a:gd name="T36" fmla="*/ 2147483647 w 272"/>
                <a:gd name="T37" fmla="*/ 2147483647 h 314"/>
                <a:gd name="T38" fmla="*/ 2147483647 w 272"/>
                <a:gd name="T39" fmla="*/ 2147483647 h 314"/>
                <a:gd name="T40" fmla="*/ 2147483647 w 272"/>
                <a:gd name="T41" fmla="*/ 2147483647 h 314"/>
                <a:gd name="T42" fmla="*/ 2147483647 w 272"/>
                <a:gd name="T43" fmla="*/ 2147483647 h 314"/>
                <a:gd name="T44" fmla="*/ 2147483647 w 272"/>
                <a:gd name="T45" fmla="*/ 2147483647 h 314"/>
                <a:gd name="T46" fmla="*/ 2147483647 w 272"/>
                <a:gd name="T47" fmla="*/ 2147483647 h 314"/>
                <a:gd name="T48" fmla="*/ 2147483647 w 272"/>
                <a:gd name="T49" fmla="*/ 2147483647 h 314"/>
                <a:gd name="T50" fmla="*/ 2147483647 w 272"/>
                <a:gd name="T51" fmla="*/ 2147483647 h 314"/>
                <a:gd name="T52" fmla="*/ 2147483647 w 272"/>
                <a:gd name="T53" fmla="*/ 2147483647 h 314"/>
                <a:gd name="T54" fmla="*/ 2147483647 w 272"/>
                <a:gd name="T55" fmla="*/ 2147483647 h 314"/>
                <a:gd name="T56" fmla="*/ 2147483647 w 272"/>
                <a:gd name="T57" fmla="*/ 2147483647 h 314"/>
                <a:gd name="T58" fmla="*/ 2147483647 w 272"/>
                <a:gd name="T59" fmla="*/ 2147483647 h 314"/>
                <a:gd name="T60" fmla="*/ 2147483647 w 272"/>
                <a:gd name="T61" fmla="*/ 2147483647 h 314"/>
                <a:gd name="T62" fmla="*/ 2147483647 w 272"/>
                <a:gd name="T63" fmla="*/ 2147483647 h 314"/>
                <a:gd name="T64" fmla="*/ 2147483647 w 272"/>
                <a:gd name="T65" fmla="*/ 2147483647 h 314"/>
                <a:gd name="T66" fmla="*/ 2147483647 w 272"/>
                <a:gd name="T67" fmla="*/ 2147483647 h 314"/>
                <a:gd name="T68" fmla="*/ 2147483647 w 272"/>
                <a:gd name="T69" fmla="*/ 2147483647 h 314"/>
                <a:gd name="T70" fmla="*/ 2147483647 w 272"/>
                <a:gd name="T71" fmla="*/ 2147483647 h 314"/>
                <a:gd name="T72" fmla="*/ 2147483647 w 272"/>
                <a:gd name="T73" fmla="*/ 2147483647 h 314"/>
                <a:gd name="T74" fmla="*/ 2147483647 w 272"/>
                <a:gd name="T75" fmla="*/ 2147483647 h 314"/>
                <a:gd name="T76" fmla="*/ 2147483647 w 272"/>
                <a:gd name="T77" fmla="*/ 2147483647 h 314"/>
                <a:gd name="T78" fmla="*/ 2147483647 w 272"/>
                <a:gd name="T79" fmla="*/ 2147483647 h 314"/>
                <a:gd name="T80" fmla="*/ 2147483647 w 272"/>
                <a:gd name="T81" fmla="*/ 2147483647 h 314"/>
                <a:gd name="T82" fmla="*/ 2147483647 w 272"/>
                <a:gd name="T83" fmla="*/ 2147483647 h 314"/>
                <a:gd name="T84" fmla="*/ 2147483647 w 272"/>
                <a:gd name="T85" fmla="*/ 2147483647 h 314"/>
                <a:gd name="T86" fmla="*/ 2147483647 w 272"/>
                <a:gd name="T87" fmla="*/ 2147483647 h 314"/>
                <a:gd name="T88" fmla="*/ 2147483647 w 272"/>
                <a:gd name="T89" fmla="*/ 2147483647 h 314"/>
                <a:gd name="T90" fmla="*/ 2147483647 w 272"/>
                <a:gd name="T91" fmla="*/ 2147483647 h 314"/>
                <a:gd name="T92" fmla="*/ 2147483647 w 272"/>
                <a:gd name="T93" fmla="*/ 2147483647 h 314"/>
                <a:gd name="T94" fmla="*/ 2147483647 w 272"/>
                <a:gd name="T95" fmla="*/ 2147483647 h 314"/>
                <a:gd name="T96" fmla="*/ 2147483647 w 272"/>
                <a:gd name="T97" fmla="*/ 2147483647 h 314"/>
                <a:gd name="T98" fmla="*/ 2147483647 w 272"/>
                <a:gd name="T99" fmla="*/ 2147483647 h 314"/>
                <a:gd name="T100" fmla="*/ 2147483647 w 272"/>
                <a:gd name="T101" fmla="*/ 2147483647 h 314"/>
                <a:gd name="T102" fmla="*/ 0 w 272"/>
                <a:gd name="T103" fmla="*/ 2147483647 h 314"/>
                <a:gd name="T104" fmla="*/ 2147483647 w 272"/>
                <a:gd name="T105" fmla="*/ 2147483647 h 314"/>
                <a:gd name="T106" fmla="*/ 2147483647 w 272"/>
                <a:gd name="T107" fmla="*/ 2147483647 h 314"/>
                <a:gd name="T108" fmla="*/ 2147483647 w 272"/>
                <a:gd name="T109" fmla="*/ 2147483647 h 314"/>
                <a:gd name="T110" fmla="*/ 2147483647 w 272"/>
                <a:gd name="T111" fmla="*/ 2147483647 h 314"/>
                <a:gd name="T112" fmla="*/ 2147483647 w 272"/>
                <a:gd name="T113" fmla="*/ 2147483647 h 31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2"/>
                <a:gd name="T172" fmla="*/ 0 h 314"/>
                <a:gd name="T173" fmla="*/ 272 w 272"/>
                <a:gd name="T174" fmla="*/ 314 h 31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2" h="314">
                  <a:moveTo>
                    <a:pt x="71" y="0"/>
                  </a:moveTo>
                  <a:lnTo>
                    <a:pt x="71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84" y="8"/>
                  </a:lnTo>
                  <a:lnTo>
                    <a:pt x="91" y="15"/>
                  </a:lnTo>
                  <a:lnTo>
                    <a:pt x="91" y="22"/>
                  </a:lnTo>
                  <a:lnTo>
                    <a:pt x="96" y="22"/>
                  </a:lnTo>
                  <a:lnTo>
                    <a:pt x="96" y="15"/>
                  </a:lnTo>
                  <a:lnTo>
                    <a:pt x="103" y="15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8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30"/>
                  </a:lnTo>
                  <a:lnTo>
                    <a:pt x="123" y="30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5" y="44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55" y="51"/>
                  </a:lnTo>
                  <a:lnTo>
                    <a:pt x="162" y="51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69" y="66"/>
                  </a:lnTo>
                  <a:lnTo>
                    <a:pt x="174" y="73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4" y="66"/>
                  </a:lnTo>
                  <a:lnTo>
                    <a:pt x="201" y="66"/>
                  </a:lnTo>
                  <a:lnTo>
                    <a:pt x="207" y="66"/>
                  </a:lnTo>
                  <a:lnTo>
                    <a:pt x="207" y="73"/>
                  </a:lnTo>
                  <a:lnTo>
                    <a:pt x="207" y="66"/>
                  </a:lnTo>
                  <a:lnTo>
                    <a:pt x="214" y="66"/>
                  </a:lnTo>
                  <a:lnTo>
                    <a:pt x="220" y="66"/>
                  </a:lnTo>
                  <a:lnTo>
                    <a:pt x="220" y="73"/>
                  </a:lnTo>
                  <a:lnTo>
                    <a:pt x="220" y="80"/>
                  </a:lnTo>
                  <a:lnTo>
                    <a:pt x="220" y="87"/>
                  </a:lnTo>
                  <a:lnTo>
                    <a:pt x="226" y="87"/>
                  </a:lnTo>
                  <a:lnTo>
                    <a:pt x="226" y="95"/>
                  </a:lnTo>
                  <a:lnTo>
                    <a:pt x="233" y="95"/>
                  </a:lnTo>
                  <a:lnTo>
                    <a:pt x="240" y="102"/>
                  </a:lnTo>
                  <a:lnTo>
                    <a:pt x="246" y="109"/>
                  </a:lnTo>
                  <a:lnTo>
                    <a:pt x="253" y="109"/>
                  </a:lnTo>
                  <a:lnTo>
                    <a:pt x="259" y="117"/>
                  </a:lnTo>
                  <a:lnTo>
                    <a:pt x="259" y="123"/>
                  </a:lnTo>
                  <a:lnTo>
                    <a:pt x="259" y="131"/>
                  </a:lnTo>
                  <a:lnTo>
                    <a:pt x="259" y="139"/>
                  </a:lnTo>
                  <a:lnTo>
                    <a:pt x="265" y="145"/>
                  </a:lnTo>
                  <a:lnTo>
                    <a:pt x="265" y="153"/>
                  </a:lnTo>
                  <a:lnTo>
                    <a:pt x="265" y="161"/>
                  </a:lnTo>
                  <a:lnTo>
                    <a:pt x="272" y="161"/>
                  </a:lnTo>
                  <a:lnTo>
                    <a:pt x="272" y="167"/>
                  </a:lnTo>
                  <a:lnTo>
                    <a:pt x="272" y="175"/>
                  </a:lnTo>
                  <a:lnTo>
                    <a:pt x="265" y="175"/>
                  </a:lnTo>
                  <a:lnTo>
                    <a:pt x="259" y="183"/>
                  </a:lnTo>
                  <a:lnTo>
                    <a:pt x="253" y="183"/>
                  </a:lnTo>
                  <a:lnTo>
                    <a:pt x="253" y="189"/>
                  </a:lnTo>
                  <a:lnTo>
                    <a:pt x="246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6" y="204"/>
                  </a:lnTo>
                  <a:lnTo>
                    <a:pt x="220" y="204"/>
                  </a:lnTo>
                  <a:lnTo>
                    <a:pt x="220" y="211"/>
                  </a:lnTo>
                  <a:lnTo>
                    <a:pt x="220" y="219"/>
                  </a:lnTo>
                  <a:lnTo>
                    <a:pt x="220" y="226"/>
                  </a:lnTo>
                  <a:lnTo>
                    <a:pt x="214" y="226"/>
                  </a:lnTo>
                  <a:lnTo>
                    <a:pt x="207" y="226"/>
                  </a:lnTo>
                  <a:lnTo>
                    <a:pt x="201" y="226"/>
                  </a:lnTo>
                  <a:lnTo>
                    <a:pt x="194" y="226"/>
                  </a:lnTo>
                  <a:lnTo>
                    <a:pt x="194" y="233"/>
                  </a:lnTo>
                  <a:lnTo>
                    <a:pt x="194" y="240"/>
                  </a:lnTo>
                  <a:lnTo>
                    <a:pt x="201" y="240"/>
                  </a:lnTo>
                  <a:lnTo>
                    <a:pt x="207" y="248"/>
                  </a:lnTo>
                  <a:lnTo>
                    <a:pt x="207" y="255"/>
                  </a:lnTo>
                  <a:lnTo>
                    <a:pt x="201" y="262"/>
                  </a:lnTo>
                  <a:lnTo>
                    <a:pt x="194" y="262"/>
                  </a:lnTo>
                  <a:lnTo>
                    <a:pt x="188" y="270"/>
                  </a:lnTo>
                  <a:lnTo>
                    <a:pt x="181" y="270"/>
                  </a:lnTo>
                  <a:lnTo>
                    <a:pt x="174" y="270"/>
                  </a:lnTo>
                  <a:lnTo>
                    <a:pt x="174" y="276"/>
                  </a:lnTo>
                  <a:lnTo>
                    <a:pt x="174" y="284"/>
                  </a:lnTo>
                  <a:lnTo>
                    <a:pt x="181" y="284"/>
                  </a:lnTo>
                  <a:lnTo>
                    <a:pt x="181" y="292"/>
                  </a:lnTo>
                  <a:lnTo>
                    <a:pt x="174" y="292"/>
                  </a:lnTo>
                  <a:lnTo>
                    <a:pt x="174" y="298"/>
                  </a:lnTo>
                  <a:lnTo>
                    <a:pt x="181" y="298"/>
                  </a:lnTo>
                  <a:lnTo>
                    <a:pt x="181" y="306"/>
                  </a:lnTo>
                  <a:lnTo>
                    <a:pt x="174" y="306"/>
                  </a:lnTo>
                  <a:lnTo>
                    <a:pt x="169" y="306"/>
                  </a:lnTo>
                  <a:lnTo>
                    <a:pt x="162" y="314"/>
                  </a:lnTo>
                  <a:lnTo>
                    <a:pt x="162" y="306"/>
                  </a:lnTo>
                  <a:lnTo>
                    <a:pt x="155" y="306"/>
                  </a:lnTo>
                  <a:lnTo>
                    <a:pt x="149" y="306"/>
                  </a:lnTo>
                  <a:lnTo>
                    <a:pt x="149" y="298"/>
                  </a:lnTo>
                  <a:lnTo>
                    <a:pt x="149" y="292"/>
                  </a:lnTo>
                  <a:lnTo>
                    <a:pt x="142" y="292"/>
                  </a:lnTo>
                  <a:lnTo>
                    <a:pt x="142" y="284"/>
                  </a:lnTo>
                  <a:lnTo>
                    <a:pt x="135" y="284"/>
                  </a:lnTo>
                  <a:lnTo>
                    <a:pt x="130" y="284"/>
                  </a:lnTo>
                  <a:lnTo>
                    <a:pt x="123" y="276"/>
                  </a:lnTo>
                  <a:lnTo>
                    <a:pt x="116" y="276"/>
                  </a:lnTo>
                  <a:lnTo>
                    <a:pt x="110" y="276"/>
                  </a:lnTo>
                  <a:lnTo>
                    <a:pt x="103" y="270"/>
                  </a:lnTo>
                  <a:lnTo>
                    <a:pt x="96" y="270"/>
                  </a:lnTo>
                  <a:lnTo>
                    <a:pt x="96" y="262"/>
                  </a:lnTo>
                  <a:lnTo>
                    <a:pt x="91" y="262"/>
                  </a:lnTo>
                  <a:lnTo>
                    <a:pt x="91" y="255"/>
                  </a:lnTo>
                  <a:lnTo>
                    <a:pt x="91" y="248"/>
                  </a:lnTo>
                  <a:lnTo>
                    <a:pt x="96" y="248"/>
                  </a:lnTo>
                  <a:lnTo>
                    <a:pt x="91" y="248"/>
                  </a:lnTo>
                  <a:lnTo>
                    <a:pt x="91" y="240"/>
                  </a:lnTo>
                  <a:lnTo>
                    <a:pt x="96" y="240"/>
                  </a:lnTo>
                  <a:lnTo>
                    <a:pt x="103" y="240"/>
                  </a:lnTo>
                  <a:lnTo>
                    <a:pt x="103" y="233"/>
                  </a:lnTo>
                  <a:lnTo>
                    <a:pt x="96" y="233"/>
                  </a:lnTo>
                  <a:lnTo>
                    <a:pt x="103" y="226"/>
                  </a:lnTo>
                  <a:lnTo>
                    <a:pt x="96" y="226"/>
                  </a:lnTo>
                  <a:lnTo>
                    <a:pt x="91" y="219"/>
                  </a:lnTo>
                  <a:lnTo>
                    <a:pt x="91" y="211"/>
                  </a:lnTo>
                  <a:lnTo>
                    <a:pt x="96" y="211"/>
                  </a:lnTo>
                  <a:lnTo>
                    <a:pt x="96" y="204"/>
                  </a:lnTo>
                  <a:lnTo>
                    <a:pt x="96" y="197"/>
                  </a:lnTo>
                  <a:lnTo>
                    <a:pt x="91" y="197"/>
                  </a:lnTo>
                  <a:lnTo>
                    <a:pt x="84" y="197"/>
                  </a:lnTo>
                  <a:lnTo>
                    <a:pt x="77" y="189"/>
                  </a:lnTo>
                  <a:lnTo>
                    <a:pt x="84" y="183"/>
                  </a:lnTo>
                  <a:lnTo>
                    <a:pt x="84" y="175"/>
                  </a:lnTo>
                  <a:lnTo>
                    <a:pt x="91" y="175"/>
                  </a:lnTo>
                  <a:lnTo>
                    <a:pt x="91" y="167"/>
                  </a:lnTo>
                  <a:lnTo>
                    <a:pt x="84" y="161"/>
                  </a:lnTo>
                  <a:lnTo>
                    <a:pt x="84" y="167"/>
                  </a:lnTo>
                  <a:lnTo>
                    <a:pt x="77" y="167"/>
                  </a:lnTo>
                  <a:lnTo>
                    <a:pt x="71" y="167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64" y="153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9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45"/>
                  </a:lnTo>
                  <a:lnTo>
                    <a:pt x="25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3"/>
                  </a:lnTo>
                  <a:lnTo>
                    <a:pt x="13" y="117"/>
                  </a:lnTo>
                  <a:lnTo>
                    <a:pt x="20" y="117"/>
                  </a:lnTo>
                  <a:lnTo>
                    <a:pt x="20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32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0" y="102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64" y="8"/>
                  </a:lnTo>
                  <a:lnTo>
                    <a:pt x="64" y="0"/>
                  </a:lnTo>
                  <a:lnTo>
                    <a:pt x="71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9" name="Freeform 448"/>
            <p:cNvSpPr>
              <a:spLocks noEditPoints="1"/>
            </p:cNvSpPr>
            <p:nvPr/>
          </p:nvSpPr>
          <p:spPr bwMode="auto">
            <a:xfrm>
              <a:off x="1493838" y="4078288"/>
              <a:ext cx="709612" cy="336550"/>
            </a:xfrm>
            <a:custGeom>
              <a:avLst/>
              <a:gdLst>
                <a:gd name="T0" fmla="*/ 2147483647 w 441"/>
                <a:gd name="T1" fmla="*/ 2147483647 h 189"/>
                <a:gd name="T2" fmla="*/ 2147483647 w 441"/>
                <a:gd name="T3" fmla="*/ 2147483647 h 189"/>
                <a:gd name="T4" fmla="*/ 2147483647 w 441"/>
                <a:gd name="T5" fmla="*/ 2147483647 h 189"/>
                <a:gd name="T6" fmla="*/ 2147483647 w 441"/>
                <a:gd name="T7" fmla="*/ 2147483647 h 189"/>
                <a:gd name="T8" fmla="*/ 2147483647 w 441"/>
                <a:gd name="T9" fmla="*/ 2147483647 h 189"/>
                <a:gd name="T10" fmla="*/ 2147483647 w 441"/>
                <a:gd name="T11" fmla="*/ 2147483647 h 189"/>
                <a:gd name="T12" fmla="*/ 2147483647 w 441"/>
                <a:gd name="T13" fmla="*/ 2147483647 h 189"/>
                <a:gd name="T14" fmla="*/ 2147483647 w 441"/>
                <a:gd name="T15" fmla="*/ 2147483647 h 189"/>
                <a:gd name="T16" fmla="*/ 2147483647 w 441"/>
                <a:gd name="T17" fmla="*/ 2147483647 h 189"/>
                <a:gd name="T18" fmla="*/ 2147483647 w 441"/>
                <a:gd name="T19" fmla="*/ 2147483647 h 189"/>
                <a:gd name="T20" fmla="*/ 2147483647 w 441"/>
                <a:gd name="T21" fmla="*/ 2147483647 h 189"/>
                <a:gd name="T22" fmla="*/ 2147483647 w 441"/>
                <a:gd name="T23" fmla="*/ 2147483647 h 189"/>
                <a:gd name="T24" fmla="*/ 2147483647 w 441"/>
                <a:gd name="T25" fmla="*/ 2147483647 h 189"/>
                <a:gd name="T26" fmla="*/ 2147483647 w 441"/>
                <a:gd name="T27" fmla="*/ 2147483647 h 189"/>
                <a:gd name="T28" fmla="*/ 2147483647 w 441"/>
                <a:gd name="T29" fmla="*/ 2147483647 h 189"/>
                <a:gd name="T30" fmla="*/ 2147483647 w 441"/>
                <a:gd name="T31" fmla="*/ 2147483647 h 189"/>
                <a:gd name="T32" fmla="*/ 2147483647 w 441"/>
                <a:gd name="T33" fmla="*/ 2147483647 h 189"/>
                <a:gd name="T34" fmla="*/ 2147483647 w 441"/>
                <a:gd name="T35" fmla="*/ 2147483647 h 189"/>
                <a:gd name="T36" fmla="*/ 2147483647 w 441"/>
                <a:gd name="T37" fmla="*/ 2147483647 h 189"/>
                <a:gd name="T38" fmla="*/ 2147483647 w 441"/>
                <a:gd name="T39" fmla="*/ 2147483647 h 189"/>
                <a:gd name="T40" fmla="*/ 2147483647 w 441"/>
                <a:gd name="T41" fmla="*/ 2147483647 h 189"/>
                <a:gd name="T42" fmla="*/ 2147483647 w 441"/>
                <a:gd name="T43" fmla="*/ 2147483647 h 189"/>
                <a:gd name="T44" fmla="*/ 2147483647 w 441"/>
                <a:gd name="T45" fmla="*/ 2147483647 h 189"/>
                <a:gd name="T46" fmla="*/ 2147483647 w 441"/>
                <a:gd name="T47" fmla="*/ 2147483647 h 189"/>
                <a:gd name="T48" fmla="*/ 2147483647 w 441"/>
                <a:gd name="T49" fmla="*/ 2147483647 h 189"/>
                <a:gd name="T50" fmla="*/ 2147483647 w 441"/>
                <a:gd name="T51" fmla="*/ 2147483647 h 189"/>
                <a:gd name="T52" fmla="*/ 2147483647 w 441"/>
                <a:gd name="T53" fmla="*/ 2147483647 h 189"/>
                <a:gd name="T54" fmla="*/ 2147483647 w 441"/>
                <a:gd name="T55" fmla="*/ 2147483647 h 189"/>
                <a:gd name="T56" fmla="*/ 2147483647 w 441"/>
                <a:gd name="T57" fmla="*/ 2147483647 h 189"/>
                <a:gd name="T58" fmla="*/ 2147483647 w 441"/>
                <a:gd name="T59" fmla="*/ 2147483647 h 189"/>
                <a:gd name="T60" fmla="*/ 2147483647 w 441"/>
                <a:gd name="T61" fmla="*/ 2147483647 h 189"/>
                <a:gd name="T62" fmla="*/ 2147483647 w 441"/>
                <a:gd name="T63" fmla="*/ 2147483647 h 189"/>
                <a:gd name="T64" fmla="*/ 2147483647 w 441"/>
                <a:gd name="T65" fmla="*/ 2147483647 h 189"/>
                <a:gd name="T66" fmla="*/ 2147483647 w 441"/>
                <a:gd name="T67" fmla="*/ 2147483647 h 189"/>
                <a:gd name="T68" fmla="*/ 2147483647 w 441"/>
                <a:gd name="T69" fmla="*/ 2147483647 h 189"/>
                <a:gd name="T70" fmla="*/ 2147483647 w 441"/>
                <a:gd name="T71" fmla="*/ 2147483647 h 189"/>
                <a:gd name="T72" fmla="*/ 2147483647 w 441"/>
                <a:gd name="T73" fmla="*/ 2147483647 h 189"/>
                <a:gd name="T74" fmla="*/ 2147483647 w 441"/>
                <a:gd name="T75" fmla="*/ 2147483647 h 189"/>
                <a:gd name="T76" fmla="*/ 2147483647 w 441"/>
                <a:gd name="T77" fmla="*/ 2147483647 h 189"/>
                <a:gd name="T78" fmla="*/ 2147483647 w 441"/>
                <a:gd name="T79" fmla="*/ 2147483647 h 189"/>
                <a:gd name="T80" fmla="*/ 2147483647 w 441"/>
                <a:gd name="T81" fmla="*/ 2147483647 h 189"/>
                <a:gd name="T82" fmla="*/ 2147483647 w 441"/>
                <a:gd name="T83" fmla="*/ 2147483647 h 189"/>
                <a:gd name="T84" fmla="*/ 2147483647 w 441"/>
                <a:gd name="T85" fmla="*/ 2147483647 h 189"/>
                <a:gd name="T86" fmla="*/ 2147483647 w 441"/>
                <a:gd name="T87" fmla="*/ 2147483647 h 189"/>
                <a:gd name="T88" fmla="*/ 2147483647 w 441"/>
                <a:gd name="T89" fmla="*/ 2147483647 h 189"/>
                <a:gd name="T90" fmla="*/ 2147483647 w 441"/>
                <a:gd name="T91" fmla="*/ 2147483647 h 189"/>
                <a:gd name="T92" fmla="*/ 2147483647 w 441"/>
                <a:gd name="T93" fmla="*/ 2147483647 h 189"/>
                <a:gd name="T94" fmla="*/ 2147483647 w 441"/>
                <a:gd name="T95" fmla="*/ 2147483647 h 189"/>
                <a:gd name="T96" fmla="*/ 2147483647 w 441"/>
                <a:gd name="T97" fmla="*/ 2147483647 h 189"/>
                <a:gd name="T98" fmla="*/ 2147483647 w 441"/>
                <a:gd name="T99" fmla="*/ 2147483647 h 189"/>
                <a:gd name="T100" fmla="*/ 2147483647 w 441"/>
                <a:gd name="T101" fmla="*/ 2147483647 h 189"/>
                <a:gd name="T102" fmla="*/ 2147483647 w 441"/>
                <a:gd name="T103" fmla="*/ 2147483647 h 189"/>
                <a:gd name="T104" fmla="*/ 2147483647 w 441"/>
                <a:gd name="T105" fmla="*/ 2147483647 h 189"/>
                <a:gd name="T106" fmla="*/ 2147483647 w 441"/>
                <a:gd name="T107" fmla="*/ 2147483647 h 1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1"/>
                <a:gd name="T163" fmla="*/ 0 h 189"/>
                <a:gd name="T164" fmla="*/ 441 w 441"/>
                <a:gd name="T165" fmla="*/ 189 h 1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1" h="189">
                  <a:moveTo>
                    <a:pt x="441" y="59"/>
                  </a:moveTo>
                  <a:lnTo>
                    <a:pt x="441" y="66"/>
                  </a:lnTo>
                  <a:lnTo>
                    <a:pt x="441" y="73"/>
                  </a:lnTo>
                  <a:lnTo>
                    <a:pt x="434" y="73"/>
                  </a:lnTo>
                  <a:lnTo>
                    <a:pt x="434" y="66"/>
                  </a:lnTo>
                  <a:lnTo>
                    <a:pt x="441" y="59"/>
                  </a:lnTo>
                  <a:close/>
                  <a:moveTo>
                    <a:pt x="408" y="88"/>
                  </a:moveTo>
                  <a:lnTo>
                    <a:pt x="408" y="81"/>
                  </a:lnTo>
                  <a:lnTo>
                    <a:pt x="408" y="73"/>
                  </a:lnTo>
                  <a:lnTo>
                    <a:pt x="414" y="73"/>
                  </a:lnTo>
                  <a:lnTo>
                    <a:pt x="414" y="81"/>
                  </a:lnTo>
                  <a:lnTo>
                    <a:pt x="421" y="81"/>
                  </a:lnTo>
                  <a:lnTo>
                    <a:pt x="421" y="88"/>
                  </a:lnTo>
                  <a:lnTo>
                    <a:pt x="414" y="88"/>
                  </a:lnTo>
                  <a:lnTo>
                    <a:pt x="414" y="95"/>
                  </a:lnTo>
                  <a:lnTo>
                    <a:pt x="408" y="95"/>
                  </a:lnTo>
                  <a:lnTo>
                    <a:pt x="408" y="88"/>
                  </a:lnTo>
                  <a:close/>
                  <a:moveTo>
                    <a:pt x="382" y="109"/>
                  </a:moveTo>
                  <a:lnTo>
                    <a:pt x="382" y="117"/>
                  </a:lnTo>
                  <a:lnTo>
                    <a:pt x="376" y="117"/>
                  </a:lnTo>
                  <a:lnTo>
                    <a:pt x="376" y="125"/>
                  </a:lnTo>
                  <a:lnTo>
                    <a:pt x="369" y="131"/>
                  </a:lnTo>
                  <a:lnTo>
                    <a:pt x="363" y="131"/>
                  </a:lnTo>
                  <a:lnTo>
                    <a:pt x="363" y="139"/>
                  </a:lnTo>
                  <a:lnTo>
                    <a:pt x="357" y="139"/>
                  </a:lnTo>
                  <a:lnTo>
                    <a:pt x="350" y="139"/>
                  </a:lnTo>
                  <a:lnTo>
                    <a:pt x="350" y="131"/>
                  </a:lnTo>
                  <a:lnTo>
                    <a:pt x="357" y="131"/>
                  </a:lnTo>
                  <a:lnTo>
                    <a:pt x="363" y="131"/>
                  </a:lnTo>
                  <a:lnTo>
                    <a:pt x="363" y="125"/>
                  </a:lnTo>
                  <a:lnTo>
                    <a:pt x="363" y="117"/>
                  </a:lnTo>
                  <a:lnTo>
                    <a:pt x="369" y="117"/>
                  </a:lnTo>
                  <a:lnTo>
                    <a:pt x="369" y="109"/>
                  </a:lnTo>
                  <a:lnTo>
                    <a:pt x="376" y="103"/>
                  </a:lnTo>
                  <a:lnTo>
                    <a:pt x="382" y="103"/>
                  </a:lnTo>
                  <a:lnTo>
                    <a:pt x="389" y="103"/>
                  </a:lnTo>
                  <a:lnTo>
                    <a:pt x="389" y="109"/>
                  </a:lnTo>
                  <a:lnTo>
                    <a:pt x="382" y="109"/>
                  </a:lnTo>
                  <a:close/>
                  <a:moveTo>
                    <a:pt x="304" y="131"/>
                  </a:moveTo>
                  <a:lnTo>
                    <a:pt x="311" y="131"/>
                  </a:lnTo>
                  <a:lnTo>
                    <a:pt x="318" y="139"/>
                  </a:lnTo>
                  <a:lnTo>
                    <a:pt x="324" y="139"/>
                  </a:lnTo>
                  <a:lnTo>
                    <a:pt x="324" y="147"/>
                  </a:lnTo>
                  <a:lnTo>
                    <a:pt x="330" y="147"/>
                  </a:lnTo>
                  <a:lnTo>
                    <a:pt x="337" y="147"/>
                  </a:lnTo>
                  <a:lnTo>
                    <a:pt x="337" y="153"/>
                  </a:lnTo>
                  <a:lnTo>
                    <a:pt x="330" y="153"/>
                  </a:lnTo>
                  <a:lnTo>
                    <a:pt x="324" y="153"/>
                  </a:lnTo>
                  <a:lnTo>
                    <a:pt x="324" y="161"/>
                  </a:lnTo>
                  <a:lnTo>
                    <a:pt x="318" y="161"/>
                  </a:lnTo>
                  <a:lnTo>
                    <a:pt x="318" y="153"/>
                  </a:lnTo>
                  <a:lnTo>
                    <a:pt x="311" y="153"/>
                  </a:lnTo>
                  <a:lnTo>
                    <a:pt x="304" y="153"/>
                  </a:lnTo>
                  <a:lnTo>
                    <a:pt x="304" y="147"/>
                  </a:lnTo>
                  <a:lnTo>
                    <a:pt x="298" y="139"/>
                  </a:lnTo>
                  <a:lnTo>
                    <a:pt x="291" y="131"/>
                  </a:lnTo>
                  <a:lnTo>
                    <a:pt x="291" y="125"/>
                  </a:lnTo>
                  <a:lnTo>
                    <a:pt x="285" y="125"/>
                  </a:lnTo>
                  <a:lnTo>
                    <a:pt x="291" y="117"/>
                  </a:lnTo>
                  <a:lnTo>
                    <a:pt x="291" y="125"/>
                  </a:lnTo>
                  <a:lnTo>
                    <a:pt x="298" y="125"/>
                  </a:lnTo>
                  <a:lnTo>
                    <a:pt x="298" y="131"/>
                  </a:lnTo>
                  <a:lnTo>
                    <a:pt x="304" y="131"/>
                  </a:lnTo>
                  <a:close/>
                  <a:moveTo>
                    <a:pt x="259" y="125"/>
                  </a:moveTo>
                  <a:lnTo>
                    <a:pt x="266" y="125"/>
                  </a:lnTo>
                  <a:lnTo>
                    <a:pt x="266" y="131"/>
                  </a:lnTo>
                  <a:lnTo>
                    <a:pt x="259" y="131"/>
                  </a:lnTo>
                  <a:lnTo>
                    <a:pt x="252" y="139"/>
                  </a:lnTo>
                  <a:lnTo>
                    <a:pt x="247" y="139"/>
                  </a:lnTo>
                  <a:lnTo>
                    <a:pt x="240" y="139"/>
                  </a:lnTo>
                  <a:lnTo>
                    <a:pt x="233" y="139"/>
                  </a:lnTo>
                  <a:lnTo>
                    <a:pt x="233" y="131"/>
                  </a:lnTo>
                  <a:lnTo>
                    <a:pt x="240" y="131"/>
                  </a:lnTo>
                  <a:lnTo>
                    <a:pt x="247" y="131"/>
                  </a:lnTo>
                  <a:lnTo>
                    <a:pt x="247" y="125"/>
                  </a:lnTo>
                  <a:lnTo>
                    <a:pt x="252" y="125"/>
                  </a:lnTo>
                  <a:lnTo>
                    <a:pt x="252" y="117"/>
                  </a:lnTo>
                  <a:lnTo>
                    <a:pt x="259" y="117"/>
                  </a:lnTo>
                  <a:lnTo>
                    <a:pt x="259" y="125"/>
                  </a:lnTo>
                  <a:close/>
                  <a:moveTo>
                    <a:pt x="389" y="125"/>
                  </a:moveTo>
                  <a:lnTo>
                    <a:pt x="389" y="131"/>
                  </a:lnTo>
                  <a:lnTo>
                    <a:pt x="382" y="131"/>
                  </a:lnTo>
                  <a:lnTo>
                    <a:pt x="376" y="131"/>
                  </a:lnTo>
                  <a:lnTo>
                    <a:pt x="382" y="125"/>
                  </a:lnTo>
                  <a:lnTo>
                    <a:pt x="389" y="125"/>
                  </a:lnTo>
                  <a:close/>
                  <a:moveTo>
                    <a:pt x="156" y="139"/>
                  </a:moveTo>
                  <a:lnTo>
                    <a:pt x="162" y="139"/>
                  </a:lnTo>
                  <a:lnTo>
                    <a:pt x="162" y="147"/>
                  </a:lnTo>
                  <a:lnTo>
                    <a:pt x="162" y="153"/>
                  </a:lnTo>
                  <a:lnTo>
                    <a:pt x="162" y="147"/>
                  </a:lnTo>
                  <a:lnTo>
                    <a:pt x="169" y="147"/>
                  </a:lnTo>
                  <a:lnTo>
                    <a:pt x="174" y="147"/>
                  </a:lnTo>
                  <a:lnTo>
                    <a:pt x="181" y="147"/>
                  </a:lnTo>
                  <a:lnTo>
                    <a:pt x="181" y="139"/>
                  </a:lnTo>
                  <a:lnTo>
                    <a:pt x="181" y="131"/>
                  </a:lnTo>
                  <a:lnTo>
                    <a:pt x="188" y="131"/>
                  </a:lnTo>
                  <a:lnTo>
                    <a:pt x="188" y="139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81" y="117"/>
                  </a:lnTo>
                  <a:lnTo>
                    <a:pt x="181" y="109"/>
                  </a:lnTo>
                  <a:lnTo>
                    <a:pt x="181" y="103"/>
                  </a:lnTo>
                  <a:lnTo>
                    <a:pt x="174" y="103"/>
                  </a:lnTo>
                  <a:lnTo>
                    <a:pt x="169" y="95"/>
                  </a:lnTo>
                  <a:lnTo>
                    <a:pt x="162" y="95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81"/>
                  </a:lnTo>
                  <a:lnTo>
                    <a:pt x="130" y="81"/>
                  </a:lnTo>
                  <a:lnTo>
                    <a:pt x="123" y="81"/>
                  </a:lnTo>
                  <a:lnTo>
                    <a:pt x="123" y="73"/>
                  </a:lnTo>
                  <a:lnTo>
                    <a:pt x="117" y="73"/>
                  </a:lnTo>
                  <a:lnTo>
                    <a:pt x="117" y="81"/>
                  </a:lnTo>
                  <a:lnTo>
                    <a:pt x="117" y="88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84" y="109"/>
                  </a:lnTo>
                  <a:lnTo>
                    <a:pt x="84" y="117"/>
                  </a:lnTo>
                  <a:lnTo>
                    <a:pt x="91" y="125"/>
                  </a:lnTo>
                  <a:lnTo>
                    <a:pt x="91" y="131"/>
                  </a:lnTo>
                  <a:lnTo>
                    <a:pt x="97" y="139"/>
                  </a:lnTo>
                  <a:lnTo>
                    <a:pt x="97" y="131"/>
                  </a:lnTo>
                  <a:lnTo>
                    <a:pt x="103" y="131"/>
                  </a:lnTo>
                  <a:lnTo>
                    <a:pt x="110" y="131"/>
                  </a:lnTo>
                  <a:lnTo>
                    <a:pt x="110" y="139"/>
                  </a:lnTo>
                  <a:lnTo>
                    <a:pt x="110" y="147"/>
                  </a:lnTo>
                  <a:lnTo>
                    <a:pt x="117" y="147"/>
                  </a:lnTo>
                  <a:lnTo>
                    <a:pt x="123" y="147"/>
                  </a:lnTo>
                  <a:lnTo>
                    <a:pt x="130" y="153"/>
                  </a:lnTo>
                  <a:lnTo>
                    <a:pt x="130" y="161"/>
                  </a:lnTo>
                  <a:lnTo>
                    <a:pt x="130" y="169"/>
                  </a:lnTo>
                  <a:lnTo>
                    <a:pt x="123" y="169"/>
                  </a:lnTo>
                  <a:lnTo>
                    <a:pt x="123" y="175"/>
                  </a:lnTo>
                  <a:lnTo>
                    <a:pt x="130" y="175"/>
                  </a:lnTo>
                  <a:lnTo>
                    <a:pt x="136" y="175"/>
                  </a:lnTo>
                  <a:lnTo>
                    <a:pt x="142" y="169"/>
                  </a:lnTo>
                  <a:lnTo>
                    <a:pt x="149" y="169"/>
                  </a:lnTo>
                  <a:lnTo>
                    <a:pt x="149" y="175"/>
                  </a:lnTo>
                  <a:lnTo>
                    <a:pt x="142" y="175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23" y="189"/>
                  </a:lnTo>
                  <a:lnTo>
                    <a:pt x="117" y="189"/>
                  </a:lnTo>
                  <a:lnTo>
                    <a:pt x="110" y="189"/>
                  </a:lnTo>
                  <a:lnTo>
                    <a:pt x="103" y="189"/>
                  </a:lnTo>
                  <a:lnTo>
                    <a:pt x="103" y="183"/>
                  </a:lnTo>
                  <a:lnTo>
                    <a:pt x="97" y="183"/>
                  </a:lnTo>
                  <a:lnTo>
                    <a:pt x="91" y="183"/>
                  </a:lnTo>
                  <a:lnTo>
                    <a:pt x="84" y="183"/>
                  </a:lnTo>
                  <a:lnTo>
                    <a:pt x="78" y="183"/>
                  </a:lnTo>
                  <a:lnTo>
                    <a:pt x="71" y="183"/>
                  </a:lnTo>
                  <a:lnTo>
                    <a:pt x="64" y="175"/>
                  </a:lnTo>
                  <a:lnTo>
                    <a:pt x="58" y="175"/>
                  </a:lnTo>
                  <a:lnTo>
                    <a:pt x="52" y="175"/>
                  </a:lnTo>
                  <a:lnTo>
                    <a:pt x="52" y="169"/>
                  </a:lnTo>
                  <a:lnTo>
                    <a:pt x="45" y="169"/>
                  </a:lnTo>
                  <a:lnTo>
                    <a:pt x="39" y="169"/>
                  </a:lnTo>
                  <a:lnTo>
                    <a:pt x="32" y="169"/>
                  </a:lnTo>
                  <a:lnTo>
                    <a:pt x="26" y="169"/>
                  </a:lnTo>
                  <a:lnTo>
                    <a:pt x="19" y="169"/>
                  </a:lnTo>
                  <a:lnTo>
                    <a:pt x="12" y="169"/>
                  </a:lnTo>
                  <a:lnTo>
                    <a:pt x="7" y="169"/>
                  </a:lnTo>
                  <a:lnTo>
                    <a:pt x="0" y="169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7" y="153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7" y="139"/>
                  </a:lnTo>
                  <a:lnTo>
                    <a:pt x="12" y="139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12" y="125"/>
                  </a:lnTo>
                  <a:lnTo>
                    <a:pt x="19" y="125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09"/>
                  </a:lnTo>
                  <a:lnTo>
                    <a:pt x="12" y="103"/>
                  </a:lnTo>
                  <a:lnTo>
                    <a:pt x="19" y="103"/>
                  </a:lnTo>
                  <a:lnTo>
                    <a:pt x="26" y="103"/>
                  </a:lnTo>
                  <a:lnTo>
                    <a:pt x="32" y="95"/>
                  </a:lnTo>
                  <a:lnTo>
                    <a:pt x="39" y="95"/>
                  </a:lnTo>
                  <a:lnTo>
                    <a:pt x="45" y="88"/>
                  </a:lnTo>
                  <a:lnTo>
                    <a:pt x="45" y="81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45" y="59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71" y="37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16"/>
                  </a:lnTo>
                  <a:lnTo>
                    <a:pt x="97" y="16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2" y="22"/>
                  </a:lnTo>
                  <a:lnTo>
                    <a:pt x="142" y="30"/>
                  </a:lnTo>
                  <a:lnTo>
                    <a:pt x="149" y="30"/>
                  </a:lnTo>
                  <a:lnTo>
                    <a:pt x="156" y="30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69" y="52"/>
                  </a:lnTo>
                  <a:lnTo>
                    <a:pt x="174" y="59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88" y="73"/>
                  </a:lnTo>
                  <a:lnTo>
                    <a:pt x="194" y="81"/>
                  </a:lnTo>
                  <a:lnTo>
                    <a:pt x="201" y="81"/>
                  </a:lnTo>
                  <a:lnTo>
                    <a:pt x="201" y="88"/>
                  </a:lnTo>
                  <a:lnTo>
                    <a:pt x="208" y="88"/>
                  </a:lnTo>
                  <a:lnTo>
                    <a:pt x="208" y="95"/>
                  </a:lnTo>
                  <a:lnTo>
                    <a:pt x="208" y="103"/>
                  </a:lnTo>
                  <a:lnTo>
                    <a:pt x="213" y="103"/>
                  </a:lnTo>
                  <a:lnTo>
                    <a:pt x="213" y="109"/>
                  </a:lnTo>
                  <a:lnTo>
                    <a:pt x="220" y="117"/>
                  </a:lnTo>
                  <a:lnTo>
                    <a:pt x="220" y="125"/>
                  </a:lnTo>
                  <a:lnTo>
                    <a:pt x="227" y="125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20" y="139"/>
                  </a:lnTo>
                  <a:lnTo>
                    <a:pt x="213" y="139"/>
                  </a:lnTo>
                  <a:lnTo>
                    <a:pt x="208" y="139"/>
                  </a:lnTo>
                  <a:lnTo>
                    <a:pt x="201" y="139"/>
                  </a:lnTo>
                  <a:lnTo>
                    <a:pt x="201" y="147"/>
                  </a:lnTo>
                  <a:lnTo>
                    <a:pt x="194" y="147"/>
                  </a:lnTo>
                  <a:lnTo>
                    <a:pt x="188" y="147"/>
                  </a:lnTo>
                  <a:lnTo>
                    <a:pt x="194" y="147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69" y="153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9"/>
                  </a:lnTo>
                  <a:close/>
                  <a:moveTo>
                    <a:pt x="149" y="131"/>
                  </a:moveTo>
                  <a:lnTo>
                    <a:pt x="156" y="131"/>
                  </a:lnTo>
                  <a:lnTo>
                    <a:pt x="156" y="139"/>
                  </a:lnTo>
                  <a:lnTo>
                    <a:pt x="149" y="131"/>
                  </a:lnTo>
                  <a:close/>
                  <a:moveTo>
                    <a:pt x="428" y="161"/>
                  </a:moveTo>
                  <a:lnTo>
                    <a:pt x="421" y="161"/>
                  </a:lnTo>
                  <a:lnTo>
                    <a:pt x="421" y="153"/>
                  </a:lnTo>
                  <a:lnTo>
                    <a:pt x="428" y="153"/>
                  </a:lnTo>
                  <a:lnTo>
                    <a:pt x="428" y="16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0" name="Freeform 449"/>
            <p:cNvSpPr>
              <a:spLocks/>
            </p:cNvSpPr>
            <p:nvPr/>
          </p:nvSpPr>
          <p:spPr bwMode="auto">
            <a:xfrm>
              <a:off x="2192338" y="4183063"/>
              <a:ext cx="11112" cy="25400"/>
            </a:xfrm>
            <a:custGeom>
              <a:avLst/>
              <a:gdLst>
                <a:gd name="T0" fmla="*/ 2147483647 w 7"/>
                <a:gd name="T1" fmla="*/ 0 h 14"/>
                <a:gd name="T2" fmla="*/ 2147483647 w 7"/>
                <a:gd name="T3" fmla="*/ 2147483647 h 14"/>
                <a:gd name="T4" fmla="*/ 2147483647 w 7"/>
                <a:gd name="T5" fmla="*/ 2147483647 h 14"/>
                <a:gd name="T6" fmla="*/ 2147483647 w 7"/>
                <a:gd name="T7" fmla="*/ 2147483647 h 14"/>
                <a:gd name="T8" fmla="*/ 2147483647 w 7"/>
                <a:gd name="T9" fmla="*/ 2147483647 h 14"/>
                <a:gd name="T10" fmla="*/ 0 w 7"/>
                <a:gd name="T11" fmla="*/ 2147483647 h 14"/>
                <a:gd name="T12" fmla="*/ 0 w 7"/>
                <a:gd name="T13" fmla="*/ 2147483647 h 14"/>
                <a:gd name="T14" fmla="*/ 0 w 7"/>
                <a:gd name="T15" fmla="*/ 2147483647 h 14"/>
                <a:gd name="T16" fmla="*/ 0 w 7"/>
                <a:gd name="T17" fmla="*/ 2147483647 h 14"/>
                <a:gd name="T18" fmla="*/ 0 w 7"/>
                <a:gd name="T19" fmla="*/ 2147483647 h 14"/>
                <a:gd name="T20" fmla="*/ 0 w 7"/>
                <a:gd name="T21" fmla="*/ 2147483647 h 14"/>
                <a:gd name="T22" fmla="*/ 2147483647 w 7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7" y="0"/>
                  </a:moveTo>
                  <a:lnTo>
                    <a:pt x="7" y="7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1" name="Freeform 450"/>
            <p:cNvSpPr>
              <a:spLocks/>
            </p:cNvSpPr>
            <p:nvPr/>
          </p:nvSpPr>
          <p:spPr bwMode="auto">
            <a:xfrm>
              <a:off x="2149475" y="4208463"/>
              <a:ext cx="22225" cy="39687"/>
            </a:xfrm>
            <a:custGeom>
              <a:avLst/>
              <a:gdLst>
                <a:gd name="T0" fmla="*/ 0 w 13"/>
                <a:gd name="T1" fmla="*/ 2147483647 h 22"/>
                <a:gd name="T2" fmla="*/ 0 w 13"/>
                <a:gd name="T3" fmla="*/ 2147483647 h 22"/>
                <a:gd name="T4" fmla="*/ 0 w 13"/>
                <a:gd name="T5" fmla="*/ 2147483647 h 22"/>
                <a:gd name="T6" fmla="*/ 0 w 13"/>
                <a:gd name="T7" fmla="*/ 2147483647 h 22"/>
                <a:gd name="T8" fmla="*/ 0 w 13"/>
                <a:gd name="T9" fmla="*/ 0 h 22"/>
                <a:gd name="T10" fmla="*/ 0 w 13"/>
                <a:gd name="T11" fmla="*/ 0 h 22"/>
                <a:gd name="T12" fmla="*/ 2147483647 w 13"/>
                <a:gd name="T13" fmla="*/ 0 h 22"/>
                <a:gd name="T14" fmla="*/ 2147483647 w 13"/>
                <a:gd name="T15" fmla="*/ 2147483647 h 22"/>
                <a:gd name="T16" fmla="*/ 2147483647 w 13"/>
                <a:gd name="T17" fmla="*/ 2147483647 h 22"/>
                <a:gd name="T18" fmla="*/ 2147483647 w 13"/>
                <a:gd name="T19" fmla="*/ 2147483647 h 22"/>
                <a:gd name="T20" fmla="*/ 2147483647 w 13"/>
                <a:gd name="T21" fmla="*/ 2147483647 h 22"/>
                <a:gd name="T22" fmla="*/ 2147483647 w 13"/>
                <a:gd name="T23" fmla="*/ 2147483647 h 22"/>
                <a:gd name="T24" fmla="*/ 2147483647 w 13"/>
                <a:gd name="T25" fmla="*/ 2147483647 h 22"/>
                <a:gd name="T26" fmla="*/ 2147483647 w 13"/>
                <a:gd name="T27" fmla="*/ 2147483647 h 22"/>
                <a:gd name="T28" fmla="*/ 2147483647 w 13"/>
                <a:gd name="T29" fmla="*/ 2147483647 h 22"/>
                <a:gd name="T30" fmla="*/ 2147483647 w 13"/>
                <a:gd name="T31" fmla="*/ 2147483647 h 22"/>
                <a:gd name="T32" fmla="*/ 0 w 13"/>
                <a:gd name="T33" fmla="*/ 2147483647 h 22"/>
                <a:gd name="T34" fmla="*/ 0 w 13"/>
                <a:gd name="T35" fmla="*/ 2147483647 h 22"/>
                <a:gd name="T36" fmla="*/ 0 w 13"/>
                <a:gd name="T37" fmla="*/ 2147483647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22"/>
                <a:gd name="T59" fmla="*/ 13 w 13"/>
                <a:gd name="T60" fmla="*/ 22 h 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22">
                  <a:moveTo>
                    <a:pt x="0" y="15"/>
                  </a:move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2" name="Freeform 451"/>
            <p:cNvSpPr>
              <a:spLocks/>
            </p:cNvSpPr>
            <p:nvPr/>
          </p:nvSpPr>
          <p:spPr bwMode="auto">
            <a:xfrm>
              <a:off x="2057400" y="4262438"/>
              <a:ext cx="61913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2147483647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0 w 39"/>
                <a:gd name="T33" fmla="*/ 2147483647 h 36"/>
                <a:gd name="T34" fmla="*/ 0 w 39"/>
                <a:gd name="T35" fmla="*/ 2147483647 h 36"/>
                <a:gd name="T36" fmla="*/ 0 w 39"/>
                <a:gd name="T37" fmla="*/ 2147483647 h 36"/>
                <a:gd name="T38" fmla="*/ 0 w 39"/>
                <a:gd name="T39" fmla="*/ 2147483647 h 36"/>
                <a:gd name="T40" fmla="*/ 2147483647 w 39"/>
                <a:gd name="T41" fmla="*/ 2147483647 h 36"/>
                <a:gd name="T42" fmla="*/ 2147483647 w 39"/>
                <a:gd name="T43" fmla="*/ 2147483647 h 36"/>
                <a:gd name="T44" fmla="*/ 2147483647 w 39"/>
                <a:gd name="T45" fmla="*/ 2147483647 h 36"/>
                <a:gd name="T46" fmla="*/ 2147483647 w 39"/>
                <a:gd name="T47" fmla="*/ 2147483647 h 36"/>
                <a:gd name="T48" fmla="*/ 2147483647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0 h 36"/>
                <a:gd name="T64" fmla="*/ 2147483647 w 39"/>
                <a:gd name="T65" fmla="*/ 0 h 36"/>
                <a:gd name="T66" fmla="*/ 2147483647 w 39"/>
                <a:gd name="T67" fmla="*/ 0 h 36"/>
                <a:gd name="T68" fmla="*/ 2147483647 w 39"/>
                <a:gd name="T69" fmla="*/ 0 h 36"/>
                <a:gd name="T70" fmla="*/ 2147483647 w 39"/>
                <a:gd name="T71" fmla="*/ 0 h 36"/>
                <a:gd name="T72" fmla="*/ 2147483647 w 39"/>
                <a:gd name="T73" fmla="*/ 0 h 36"/>
                <a:gd name="T74" fmla="*/ 2147483647 w 39"/>
                <a:gd name="T75" fmla="*/ 0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9"/>
                <a:gd name="T121" fmla="*/ 0 h 36"/>
                <a:gd name="T122" fmla="*/ 39 w 39"/>
                <a:gd name="T123" fmla="*/ 36 h 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9" h="36">
                  <a:moveTo>
                    <a:pt x="32" y="6"/>
                  </a:moveTo>
                  <a:lnTo>
                    <a:pt x="32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19" y="28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19" y="14"/>
                  </a:lnTo>
                  <a:lnTo>
                    <a:pt x="19" y="6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2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3" name="Freeform 452"/>
            <p:cNvSpPr>
              <a:spLocks/>
            </p:cNvSpPr>
            <p:nvPr/>
          </p:nvSpPr>
          <p:spPr bwMode="auto">
            <a:xfrm>
              <a:off x="1952625" y="4286250"/>
              <a:ext cx="84138" cy="79375"/>
            </a:xfrm>
            <a:custGeom>
              <a:avLst/>
              <a:gdLst>
                <a:gd name="T0" fmla="*/ 2147483647 w 52"/>
                <a:gd name="T1" fmla="*/ 2147483647 h 44"/>
                <a:gd name="T2" fmla="*/ 2147483647 w 52"/>
                <a:gd name="T3" fmla="*/ 2147483647 h 44"/>
                <a:gd name="T4" fmla="*/ 2147483647 w 52"/>
                <a:gd name="T5" fmla="*/ 2147483647 h 44"/>
                <a:gd name="T6" fmla="*/ 2147483647 w 52"/>
                <a:gd name="T7" fmla="*/ 2147483647 h 44"/>
                <a:gd name="T8" fmla="*/ 2147483647 w 52"/>
                <a:gd name="T9" fmla="*/ 2147483647 h 44"/>
                <a:gd name="T10" fmla="*/ 2147483647 w 52"/>
                <a:gd name="T11" fmla="*/ 2147483647 h 44"/>
                <a:gd name="T12" fmla="*/ 2147483647 w 52"/>
                <a:gd name="T13" fmla="*/ 2147483647 h 44"/>
                <a:gd name="T14" fmla="*/ 2147483647 w 52"/>
                <a:gd name="T15" fmla="*/ 2147483647 h 44"/>
                <a:gd name="T16" fmla="*/ 2147483647 w 52"/>
                <a:gd name="T17" fmla="*/ 2147483647 h 44"/>
                <a:gd name="T18" fmla="*/ 2147483647 w 52"/>
                <a:gd name="T19" fmla="*/ 2147483647 h 44"/>
                <a:gd name="T20" fmla="*/ 2147483647 w 52"/>
                <a:gd name="T21" fmla="*/ 2147483647 h 44"/>
                <a:gd name="T22" fmla="*/ 2147483647 w 52"/>
                <a:gd name="T23" fmla="*/ 2147483647 h 44"/>
                <a:gd name="T24" fmla="*/ 2147483647 w 52"/>
                <a:gd name="T25" fmla="*/ 2147483647 h 44"/>
                <a:gd name="T26" fmla="*/ 2147483647 w 52"/>
                <a:gd name="T27" fmla="*/ 2147483647 h 44"/>
                <a:gd name="T28" fmla="*/ 2147483647 w 52"/>
                <a:gd name="T29" fmla="*/ 2147483647 h 44"/>
                <a:gd name="T30" fmla="*/ 2147483647 w 52"/>
                <a:gd name="T31" fmla="*/ 2147483647 h 44"/>
                <a:gd name="T32" fmla="*/ 2147483647 w 52"/>
                <a:gd name="T33" fmla="*/ 2147483647 h 44"/>
                <a:gd name="T34" fmla="*/ 2147483647 w 52"/>
                <a:gd name="T35" fmla="*/ 2147483647 h 44"/>
                <a:gd name="T36" fmla="*/ 2147483647 w 52"/>
                <a:gd name="T37" fmla="*/ 2147483647 h 44"/>
                <a:gd name="T38" fmla="*/ 2147483647 w 52"/>
                <a:gd name="T39" fmla="*/ 2147483647 h 44"/>
                <a:gd name="T40" fmla="*/ 2147483647 w 52"/>
                <a:gd name="T41" fmla="*/ 2147483647 h 44"/>
                <a:gd name="T42" fmla="*/ 2147483647 w 52"/>
                <a:gd name="T43" fmla="*/ 2147483647 h 44"/>
                <a:gd name="T44" fmla="*/ 2147483647 w 52"/>
                <a:gd name="T45" fmla="*/ 2147483647 h 44"/>
                <a:gd name="T46" fmla="*/ 2147483647 w 52"/>
                <a:gd name="T47" fmla="*/ 2147483647 h 44"/>
                <a:gd name="T48" fmla="*/ 2147483647 w 52"/>
                <a:gd name="T49" fmla="*/ 2147483647 h 44"/>
                <a:gd name="T50" fmla="*/ 2147483647 w 52"/>
                <a:gd name="T51" fmla="*/ 2147483647 h 44"/>
                <a:gd name="T52" fmla="*/ 2147483647 w 52"/>
                <a:gd name="T53" fmla="*/ 2147483647 h 44"/>
                <a:gd name="T54" fmla="*/ 2147483647 w 52"/>
                <a:gd name="T55" fmla="*/ 2147483647 h 44"/>
                <a:gd name="T56" fmla="*/ 2147483647 w 52"/>
                <a:gd name="T57" fmla="*/ 2147483647 h 44"/>
                <a:gd name="T58" fmla="*/ 2147483647 w 52"/>
                <a:gd name="T59" fmla="*/ 2147483647 h 44"/>
                <a:gd name="T60" fmla="*/ 2147483647 w 52"/>
                <a:gd name="T61" fmla="*/ 2147483647 h 44"/>
                <a:gd name="T62" fmla="*/ 2147483647 w 52"/>
                <a:gd name="T63" fmla="*/ 2147483647 h 44"/>
                <a:gd name="T64" fmla="*/ 2147483647 w 52"/>
                <a:gd name="T65" fmla="*/ 2147483647 h 44"/>
                <a:gd name="T66" fmla="*/ 2147483647 w 52"/>
                <a:gd name="T67" fmla="*/ 2147483647 h 44"/>
                <a:gd name="T68" fmla="*/ 2147483647 w 52"/>
                <a:gd name="T69" fmla="*/ 2147483647 h 44"/>
                <a:gd name="T70" fmla="*/ 2147483647 w 52"/>
                <a:gd name="T71" fmla="*/ 2147483647 h 44"/>
                <a:gd name="T72" fmla="*/ 2147483647 w 52"/>
                <a:gd name="T73" fmla="*/ 2147483647 h 44"/>
                <a:gd name="T74" fmla="*/ 2147483647 w 52"/>
                <a:gd name="T75" fmla="*/ 2147483647 h 44"/>
                <a:gd name="T76" fmla="*/ 2147483647 w 52"/>
                <a:gd name="T77" fmla="*/ 2147483647 h 44"/>
                <a:gd name="T78" fmla="*/ 2147483647 w 52"/>
                <a:gd name="T79" fmla="*/ 2147483647 h 44"/>
                <a:gd name="T80" fmla="*/ 2147483647 w 52"/>
                <a:gd name="T81" fmla="*/ 2147483647 h 44"/>
                <a:gd name="T82" fmla="*/ 2147483647 w 52"/>
                <a:gd name="T83" fmla="*/ 2147483647 h 44"/>
                <a:gd name="T84" fmla="*/ 0 w 52"/>
                <a:gd name="T85" fmla="*/ 2147483647 h 44"/>
                <a:gd name="T86" fmla="*/ 0 w 52"/>
                <a:gd name="T87" fmla="*/ 2147483647 h 44"/>
                <a:gd name="T88" fmla="*/ 2147483647 w 52"/>
                <a:gd name="T89" fmla="*/ 0 h 44"/>
                <a:gd name="T90" fmla="*/ 2147483647 w 52"/>
                <a:gd name="T91" fmla="*/ 0 h 44"/>
                <a:gd name="T92" fmla="*/ 2147483647 w 52"/>
                <a:gd name="T93" fmla="*/ 2147483647 h 44"/>
                <a:gd name="T94" fmla="*/ 2147483647 w 52"/>
                <a:gd name="T95" fmla="*/ 2147483647 h 44"/>
                <a:gd name="T96" fmla="*/ 2147483647 w 52"/>
                <a:gd name="T97" fmla="*/ 2147483647 h 44"/>
                <a:gd name="T98" fmla="*/ 2147483647 w 52"/>
                <a:gd name="T99" fmla="*/ 2147483647 h 44"/>
                <a:gd name="T100" fmla="*/ 2147483647 w 52"/>
                <a:gd name="T101" fmla="*/ 2147483647 h 44"/>
                <a:gd name="T102" fmla="*/ 2147483647 w 52"/>
                <a:gd name="T103" fmla="*/ 2147483647 h 44"/>
                <a:gd name="T104" fmla="*/ 2147483647 w 52"/>
                <a:gd name="T105" fmla="*/ 2147483647 h 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2"/>
                <a:gd name="T160" fmla="*/ 0 h 44"/>
                <a:gd name="T161" fmla="*/ 52 w 52"/>
                <a:gd name="T162" fmla="*/ 44 h 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2" h="44">
                  <a:moveTo>
                    <a:pt x="19" y="14"/>
                  </a:moveTo>
                  <a:lnTo>
                    <a:pt x="26" y="14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33" y="44"/>
                  </a:lnTo>
                  <a:lnTo>
                    <a:pt x="33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9" y="30"/>
                  </a:lnTo>
                  <a:lnTo>
                    <a:pt x="13" y="22"/>
                  </a:lnTo>
                  <a:lnTo>
                    <a:pt x="6" y="14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14"/>
                  </a:lnTo>
                  <a:lnTo>
                    <a:pt x="19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4" name="Freeform 453"/>
            <p:cNvSpPr>
              <a:spLocks/>
            </p:cNvSpPr>
            <p:nvPr/>
          </p:nvSpPr>
          <p:spPr bwMode="auto">
            <a:xfrm>
              <a:off x="1868488" y="4286250"/>
              <a:ext cx="53975" cy="39688"/>
            </a:xfrm>
            <a:custGeom>
              <a:avLst/>
              <a:gdLst>
                <a:gd name="T0" fmla="*/ 2147483647 w 33"/>
                <a:gd name="T1" fmla="*/ 2147483647 h 22"/>
                <a:gd name="T2" fmla="*/ 2147483647 w 33"/>
                <a:gd name="T3" fmla="*/ 2147483647 h 22"/>
                <a:gd name="T4" fmla="*/ 2147483647 w 33"/>
                <a:gd name="T5" fmla="*/ 2147483647 h 22"/>
                <a:gd name="T6" fmla="*/ 2147483647 w 33"/>
                <a:gd name="T7" fmla="*/ 2147483647 h 22"/>
                <a:gd name="T8" fmla="*/ 2147483647 w 33"/>
                <a:gd name="T9" fmla="*/ 2147483647 h 22"/>
                <a:gd name="T10" fmla="*/ 2147483647 w 33"/>
                <a:gd name="T11" fmla="*/ 2147483647 h 22"/>
                <a:gd name="T12" fmla="*/ 2147483647 w 33"/>
                <a:gd name="T13" fmla="*/ 2147483647 h 22"/>
                <a:gd name="T14" fmla="*/ 2147483647 w 33"/>
                <a:gd name="T15" fmla="*/ 2147483647 h 22"/>
                <a:gd name="T16" fmla="*/ 2147483647 w 33"/>
                <a:gd name="T17" fmla="*/ 2147483647 h 22"/>
                <a:gd name="T18" fmla="*/ 2147483647 w 33"/>
                <a:gd name="T19" fmla="*/ 2147483647 h 22"/>
                <a:gd name="T20" fmla="*/ 2147483647 w 33"/>
                <a:gd name="T21" fmla="*/ 2147483647 h 22"/>
                <a:gd name="T22" fmla="*/ 2147483647 w 33"/>
                <a:gd name="T23" fmla="*/ 2147483647 h 22"/>
                <a:gd name="T24" fmla="*/ 2147483647 w 33"/>
                <a:gd name="T25" fmla="*/ 2147483647 h 22"/>
                <a:gd name="T26" fmla="*/ 2147483647 w 33"/>
                <a:gd name="T27" fmla="*/ 2147483647 h 22"/>
                <a:gd name="T28" fmla="*/ 2147483647 w 33"/>
                <a:gd name="T29" fmla="*/ 2147483647 h 22"/>
                <a:gd name="T30" fmla="*/ 2147483647 w 33"/>
                <a:gd name="T31" fmla="*/ 2147483647 h 22"/>
                <a:gd name="T32" fmla="*/ 0 w 33"/>
                <a:gd name="T33" fmla="*/ 2147483647 h 22"/>
                <a:gd name="T34" fmla="*/ 0 w 33"/>
                <a:gd name="T35" fmla="*/ 2147483647 h 22"/>
                <a:gd name="T36" fmla="*/ 2147483647 w 33"/>
                <a:gd name="T37" fmla="*/ 2147483647 h 22"/>
                <a:gd name="T38" fmla="*/ 2147483647 w 33"/>
                <a:gd name="T39" fmla="*/ 2147483647 h 22"/>
                <a:gd name="T40" fmla="*/ 2147483647 w 33"/>
                <a:gd name="T41" fmla="*/ 2147483647 h 22"/>
                <a:gd name="T42" fmla="*/ 2147483647 w 33"/>
                <a:gd name="T43" fmla="*/ 2147483647 h 22"/>
                <a:gd name="T44" fmla="*/ 2147483647 w 33"/>
                <a:gd name="T45" fmla="*/ 2147483647 h 22"/>
                <a:gd name="T46" fmla="*/ 2147483647 w 33"/>
                <a:gd name="T47" fmla="*/ 2147483647 h 22"/>
                <a:gd name="T48" fmla="*/ 2147483647 w 33"/>
                <a:gd name="T49" fmla="*/ 2147483647 h 22"/>
                <a:gd name="T50" fmla="*/ 2147483647 w 33"/>
                <a:gd name="T51" fmla="*/ 2147483647 h 22"/>
                <a:gd name="T52" fmla="*/ 2147483647 w 33"/>
                <a:gd name="T53" fmla="*/ 0 h 22"/>
                <a:gd name="T54" fmla="*/ 2147483647 w 33"/>
                <a:gd name="T55" fmla="*/ 0 h 22"/>
                <a:gd name="T56" fmla="*/ 2147483647 w 33"/>
                <a:gd name="T57" fmla="*/ 2147483647 h 22"/>
                <a:gd name="T58" fmla="*/ 2147483647 w 33"/>
                <a:gd name="T59" fmla="*/ 2147483647 h 2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2"/>
                <a:gd name="T92" fmla="*/ 33 w 33"/>
                <a:gd name="T93" fmla="*/ 22 h 2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2">
                  <a:moveTo>
                    <a:pt x="26" y="8"/>
                  </a:moveTo>
                  <a:lnTo>
                    <a:pt x="33" y="8"/>
                  </a:lnTo>
                  <a:lnTo>
                    <a:pt x="33" y="14"/>
                  </a:lnTo>
                  <a:lnTo>
                    <a:pt x="26" y="14"/>
                  </a:lnTo>
                  <a:lnTo>
                    <a:pt x="19" y="22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5" name="Freeform 454"/>
            <p:cNvSpPr>
              <a:spLocks/>
            </p:cNvSpPr>
            <p:nvPr/>
          </p:nvSpPr>
          <p:spPr bwMode="auto">
            <a:xfrm>
              <a:off x="2098675" y="4300538"/>
              <a:ext cx="20638" cy="11112"/>
            </a:xfrm>
            <a:custGeom>
              <a:avLst/>
              <a:gdLst>
                <a:gd name="T0" fmla="*/ 2147483647 w 13"/>
                <a:gd name="T1" fmla="*/ 0 h 6"/>
                <a:gd name="T2" fmla="*/ 2147483647 w 13"/>
                <a:gd name="T3" fmla="*/ 0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2147483647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0 w 13"/>
                <a:gd name="T15" fmla="*/ 2147483647 h 6"/>
                <a:gd name="T16" fmla="*/ 2147483647 w 13"/>
                <a:gd name="T17" fmla="*/ 0 h 6"/>
                <a:gd name="T18" fmla="*/ 2147483647 w 13"/>
                <a:gd name="T19" fmla="*/ 0 h 6"/>
                <a:gd name="T20" fmla="*/ 2147483647 w 13"/>
                <a:gd name="T21" fmla="*/ 0 h 6"/>
                <a:gd name="T22" fmla="*/ 2147483647 w 13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6"/>
                <a:gd name="T38" fmla="*/ 13 w 13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6" name="Freeform 455"/>
            <p:cNvSpPr>
              <a:spLocks/>
            </p:cNvSpPr>
            <p:nvPr/>
          </p:nvSpPr>
          <p:spPr bwMode="auto">
            <a:xfrm>
              <a:off x="1493838" y="4078288"/>
              <a:ext cx="365125" cy="336550"/>
            </a:xfrm>
            <a:custGeom>
              <a:avLst/>
              <a:gdLst>
                <a:gd name="T0" fmla="*/ 2147483647 w 227"/>
                <a:gd name="T1" fmla="*/ 2147483647 h 189"/>
                <a:gd name="T2" fmla="*/ 2147483647 w 227"/>
                <a:gd name="T3" fmla="*/ 2147483647 h 189"/>
                <a:gd name="T4" fmla="*/ 2147483647 w 227"/>
                <a:gd name="T5" fmla="*/ 2147483647 h 189"/>
                <a:gd name="T6" fmla="*/ 2147483647 w 227"/>
                <a:gd name="T7" fmla="*/ 2147483647 h 189"/>
                <a:gd name="T8" fmla="*/ 2147483647 w 227"/>
                <a:gd name="T9" fmla="*/ 2147483647 h 189"/>
                <a:gd name="T10" fmla="*/ 2147483647 w 227"/>
                <a:gd name="T11" fmla="*/ 2147483647 h 189"/>
                <a:gd name="T12" fmla="*/ 2147483647 w 227"/>
                <a:gd name="T13" fmla="*/ 2147483647 h 189"/>
                <a:gd name="T14" fmla="*/ 2147483647 w 227"/>
                <a:gd name="T15" fmla="*/ 2147483647 h 189"/>
                <a:gd name="T16" fmla="*/ 2147483647 w 227"/>
                <a:gd name="T17" fmla="*/ 2147483647 h 189"/>
                <a:gd name="T18" fmla="*/ 2147483647 w 227"/>
                <a:gd name="T19" fmla="*/ 2147483647 h 189"/>
                <a:gd name="T20" fmla="*/ 2147483647 w 227"/>
                <a:gd name="T21" fmla="*/ 2147483647 h 189"/>
                <a:gd name="T22" fmla="*/ 2147483647 w 227"/>
                <a:gd name="T23" fmla="*/ 2147483647 h 189"/>
                <a:gd name="T24" fmla="*/ 2147483647 w 227"/>
                <a:gd name="T25" fmla="*/ 2147483647 h 189"/>
                <a:gd name="T26" fmla="*/ 2147483647 w 227"/>
                <a:gd name="T27" fmla="*/ 2147483647 h 189"/>
                <a:gd name="T28" fmla="*/ 2147483647 w 227"/>
                <a:gd name="T29" fmla="*/ 2147483647 h 189"/>
                <a:gd name="T30" fmla="*/ 2147483647 w 227"/>
                <a:gd name="T31" fmla="*/ 2147483647 h 189"/>
                <a:gd name="T32" fmla="*/ 2147483647 w 227"/>
                <a:gd name="T33" fmla="*/ 2147483647 h 189"/>
                <a:gd name="T34" fmla="*/ 2147483647 w 227"/>
                <a:gd name="T35" fmla="*/ 2147483647 h 189"/>
                <a:gd name="T36" fmla="*/ 2147483647 w 227"/>
                <a:gd name="T37" fmla="*/ 2147483647 h 189"/>
                <a:gd name="T38" fmla="*/ 2147483647 w 227"/>
                <a:gd name="T39" fmla="*/ 2147483647 h 189"/>
                <a:gd name="T40" fmla="*/ 2147483647 w 227"/>
                <a:gd name="T41" fmla="*/ 2147483647 h 189"/>
                <a:gd name="T42" fmla="*/ 2147483647 w 227"/>
                <a:gd name="T43" fmla="*/ 2147483647 h 189"/>
                <a:gd name="T44" fmla="*/ 2147483647 w 227"/>
                <a:gd name="T45" fmla="*/ 2147483647 h 189"/>
                <a:gd name="T46" fmla="*/ 2147483647 w 227"/>
                <a:gd name="T47" fmla="*/ 2147483647 h 189"/>
                <a:gd name="T48" fmla="*/ 2147483647 w 227"/>
                <a:gd name="T49" fmla="*/ 2147483647 h 189"/>
                <a:gd name="T50" fmla="*/ 2147483647 w 227"/>
                <a:gd name="T51" fmla="*/ 2147483647 h 189"/>
                <a:gd name="T52" fmla="*/ 2147483647 w 227"/>
                <a:gd name="T53" fmla="*/ 2147483647 h 189"/>
                <a:gd name="T54" fmla="*/ 2147483647 w 227"/>
                <a:gd name="T55" fmla="*/ 2147483647 h 189"/>
                <a:gd name="T56" fmla="*/ 2147483647 w 227"/>
                <a:gd name="T57" fmla="*/ 2147483647 h 189"/>
                <a:gd name="T58" fmla="*/ 2147483647 w 227"/>
                <a:gd name="T59" fmla="*/ 2147483647 h 189"/>
                <a:gd name="T60" fmla="*/ 0 w 227"/>
                <a:gd name="T61" fmla="*/ 2147483647 h 189"/>
                <a:gd name="T62" fmla="*/ 0 w 227"/>
                <a:gd name="T63" fmla="*/ 2147483647 h 189"/>
                <a:gd name="T64" fmla="*/ 2147483647 w 227"/>
                <a:gd name="T65" fmla="*/ 2147483647 h 189"/>
                <a:gd name="T66" fmla="*/ 2147483647 w 227"/>
                <a:gd name="T67" fmla="*/ 2147483647 h 189"/>
                <a:gd name="T68" fmla="*/ 2147483647 w 227"/>
                <a:gd name="T69" fmla="*/ 2147483647 h 189"/>
                <a:gd name="T70" fmla="*/ 2147483647 w 227"/>
                <a:gd name="T71" fmla="*/ 2147483647 h 189"/>
                <a:gd name="T72" fmla="*/ 2147483647 w 227"/>
                <a:gd name="T73" fmla="*/ 2147483647 h 189"/>
                <a:gd name="T74" fmla="*/ 2147483647 w 227"/>
                <a:gd name="T75" fmla="*/ 2147483647 h 189"/>
                <a:gd name="T76" fmla="*/ 2147483647 w 227"/>
                <a:gd name="T77" fmla="*/ 2147483647 h 189"/>
                <a:gd name="T78" fmla="*/ 2147483647 w 227"/>
                <a:gd name="T79" fmla="*/ 2147483647 h 189"/>
                <a:gd name="T80" fmla="*/ 2147483647 w 227"/>
                <a:gd name="T81" fmla="*/ 2147483647 h 189"/>
                <a:gd name="T82" fmla="*/ 2147483647 w 227"/>
                <a:gd name="T83" fmla="*/ 2147483647 h 189"/>
                <a:gd name="T84" fmla="*/ 2147483647 w 227"/>
                <a:gd name="T85" fmla="*/ 2147483647 h 189"/>
                <a:gd name="T86" fmla="*/ 2147483647 w 227"/>
                <a:gd name="T87" fmla="*/ 2147483647 h 189"/>
                <a:gd name="T88" fmla="*/ 2147483647 w 227"/>
                <a:gd name="T89" fmla="*/ 2147483647 h 189"/>
                <a:gd name="T90" fmla="*/ 2147483647 w 227"/>
                <a:gd name="T91" fmla="*/ 0 h 189"/>
                <a:gd name="T92" fmla="*/ 2147483647 w 227"/>
                <a:gd name="T93" fmla="*/ 2147483647 h 189"/>
                <a:gd name="T94" fmla="*/ 2147483647 w 227"/>
                <a:gd name="T95" fmla="*/ 2147483647 h 189"/>
                <a:gd name="T96" fmla="*/ 2147483647 w 227"/>
                <a:gd name="T97" fmla="*/ 2147483647 h 189"/>
                <a:gd name="T98" fmla="*/ 2147483647 w 227"/>
                <a:gd name="T99" fmla="*/ 2147483647 h 189"/>
                <a:gd name="T100" fmla="*/ 2147483647 w 227"/>
                <a:gd name="T101" fmla="*/ 2147483647 h 189"/>
                <a:gd name="T102" fmla="*/ 2147483647 w 227"/>
                <a:gd name="T103" fmla="*/ 2147483647 h 189"/>
                <a:gd name="T104" fmla="*/ 2147483647 w 227"/>
                <a:gd name="T105" fmla="*/ 2147483647 h 189"/>
                <a:gd name="T106" fmla="*/ 2147483647 w 227"/>
                <a:gd name="T107" fmla="*/ 2147483647 h 189"/>
                <a:gd name="T108" fmla="*/ 2147483647 w 227"/>
                <a:gd name="T109" fmla="*/ 2147483647 h 189"/>
                <a:gd name="T110" fmla="*/ 2147483647 w 227"/>
                <a:gd name="T111" fmla="*/ 2147483647 h 189"/>
                <a:gd name="T112" fmla="*/ 2147483647 w 227"/>
                <a:gd name="T113" fmla="*/ 2147483647 h 189"/>
                <a:gd name="T114" fmla="*/ 2147483647 w 227"/>
                <a:gd name="T115" fmla="*/ 2147483647 h 189"/>
                <a:gd name="T116" fmla="*/ 2147483647 w 227"/>
                <a:gd name="T117" fmla="*/ 2147483647 h 189"/>
                <a:gd name="T118" fmla="*/ 2147483647 w 227"/>
                <a:gd name="T119" fmla="*/ 2147483647 h 189"/>
                <a:gd name="T120" fmla="*/ 2147483647 w 227"/>
                <a:gd name="T121" fmla="*/ 2147483647 h 18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7"/>
                <a:gd name="T184" fmla="*/ 0 h 189"/>
                <a:gd name="T185" fmla="*/ 227 w 227"/>
                <a:gd name="T186" fmla="*/ 189 h 1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7" h="189">
                  <a:moveTo>
                    <a:pt x="156" y="139"/>
                  </a:moveTo>
                  <a:lnTo>
                    <a:pt x="156" y="139"/>
                  </a:lnTo>
                  <a:lnTo>
                    <a:pt x="162" y="139"/>
                  </a:lnTo>
                  <a:lnTo>
                    <a:pt x="162" y="147"/>
                  </a:lnTo>
                  <a:lnTo>
                    <a:pt x="162" y="153"/>
                  </a:lnTo>
                  <a:lnTo>
                    <a:pt x="162" y="147"/>
                  </a:lnTo>
                  <a:lnTo>
                    <a:pt x="169" y="147"/>
                  </a:lnTo>
                  <a:lnTo>
                    <a:pt x="174" y="147"/>
                  </a:lnTo>
                  <a:lnTo>
                    <a:pt x="181" y="147"/>
                  </a:lnTo>
                  <a:lnTo>
                    <a:pt x="181" y="139"/>
                  </a:lnTo>
                  <a:lnTo>
                    <a:pt x="181" y="131"/>
                  </a:lnTo>
                  <a:lnTo>
                    <a:pt x="188" y="131"/>
                  </a:lnTo>
                  <a:lnTo>
                    <a:pt x="188" y="139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81" y="117"/>
                  </a:lnTo>
                  <a:lnTo>
                    <a:pt x="181" y="109"/>
                  </a:lnTo>
                  <a:lnTo>
                    <a:pt x="181" y="103"/>
                  </a:lnTo>
                  <a:lnTo>
                    <a:pt x="174" y="103"/>
                  </a:lnTo>
                  <a:lnTo>
                    <a:pt x="169" y="95"/>
                  </a:lnTo>
                  <a:lnTo>
                    <a:pt x="162" y="95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81"/>
                  </a:lnTo>
                  <a:lnTo>
                    <a:pt x="130" y="81"/>
                  </a:lnTo>
                  <a:lnTo>
                    <a:pt x="123" y="81"/>
                  </a:lnTo>
                  <a:lnTo>
                    <a:pt x="123" y="73"/>
                  </a:lnTo>
                  <a:lnTo>
                    <a:pt x="117" y="73"/>
                  </a:lnTo>
                  <a:lnTo>
                    <a:pt x="117" y="81"/>
                  </a:lnTo>
                  <a:lnTo>
                    <a:pt x="117" y="88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84" y="109"/>
                  </a:lnTo>
                  <a:lnTo>
                    <a:pt x="84" y="117"/>
                  </a:lnTo>
                  <a:lnTo>
                    <a:pt x="91" y="125"/>
                  </a:lnTo>
                  <a:lnTo>
                    <a:pt x="91" y="131"/>
                  </a:lnTo>
                  <a:lnTo>
                    <a:pt x="97" y="139"/>
                  </a:lnTo>
                  <a:lnTo>
                    <a:pt x="97" y="131"/>
                  </a:lnTo>
                  <a:lnTo>
                    <a:pt x="103" y="131"/>
                  </a:lnTo>
                  <a:lnTo>
                    <a:pt x="110" y="131"/>
                  </a:lnTo>
                  <a:lnTo>
                    <a:pt x="110" y="139"/>
                  </a:lnTo>
                  <a:lnTo>
                    <a:pt x="110" y="147"/>
                  </a:lnTo>
                  <a:lnTo>
                    <a:pt x="117" y="147"/>
                  </a:lnTo>
                  <a:lnTo>
                    <a:pt x="123" y="147"/>
                  </a:lnTo>
                  <a:lnTo>
                    <a:pt x="130" y="153"/>
                  </a:lnTo>
                  <a:lnTo>
                    <a:pt x="130" y="161"/>
                  </a:lnTo>
                  <a:lnTo>
                    <a:pt x="130" y="169"/>
                  </a:lnTo>
                  <a:lnTo>
                    <a:pt x="123" y="169"/>
                  </a:lnTo>
                  <a:lnTo>
                    <a:pt x="123" y="175"/>
                  </a:lnTo>
                  <a:lnTo>
                    <a:pt x="130" y="175"/>
                  </a:lnTo>
                  <a:lnTo>
                    <a:pt x="136" y="175"/>
                  </a:lnTo>
                  <a:lnTo>
                    <a:pt x="142" y="169"/>
                  </a:lnTo>
                  <a:lnTo>
                    <a:pt x="149" y="169"/>
                  </a:lnTo>
                  <a:lnTo>
                    <a:pt x="149" y="175"/>
                  </a:lnTo>
                  <a:lnTo>
                    <a:pt x="142" y="175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23" y="189"/>
                  </a:lnTo>
                  <a:lnTo>
                    <a:pt x="117" y="189"/>
                  </a:lnTo>
                  <a:lnTo>
                    <a:pt x="110" y="189"/>
                  </a:lnTo>
                  <a:lnTo>
                    <a:pt x="103" y="189"/>
                  </a:lnTo>
                  <a:lnTo>
                    <a:pt x="103" y="183"/>
                  </a:lnTo>
                  <a:lnTo>
                    <a:pt x="97" y="183"/>
                  </a:lnTo>
                  <a:lnTo>
                    <a:pt x="91" y="183"/>
                  </a:lnTo>
                  <a:lnTo>
                    <a:pt x="84" y="183"/>
                  </a:lnTo>
                  <a:lnTo>
                    <a:pt x="78" y="183"/>
                  </a:lnTo>
                  <a:lnTo>
                    <a:pt x="71" y="183"/>
                  </a:lnTo>
                  <a:lnTo>
                    <a:pt x="64" y="175"/>
                  </a:lnTo>
                  <a:lnTo>
                    <a:pt x="58" y="175"/>
                  </a:lnTo>
                  <a:lnTo>
                    <a:pt x="52" y="175"/>
                  </a:lnTo>
                  <a:lnTo>
                    <a:pt x="52" y="169"/>
                  </a:lnTo>
                  <a:lnTo>
                    <a:pt x="45" y="169"/>
                  </a:lnTo>
                  <a:lnTo>
                    <a:pt x="39" y="169"/>
                  </a:lnTo>
                  <a:lnTo>
                    <a:pt x="32" y="169"/>
                  </a:lnTo>
                  <a:lnTo>
                    <a:pt x="26" y="169"/>
                  </a:lnTo>
                  <a:lnTo>
                    <a:pt x="19" y="169"/>
                  </a:lnTo>
                  <a:lnTo>
                    <a:pt x="12" y="169"/>
                  </a:lnTo>
                  <a:lnTo>
                    <a:pt x="7" y="169"/>
                  </a:lnTo>
                  <a:lnTo>
                    <a:pt x="0" y="169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7" y="153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7" y="139"/>
                  </a:lnTo>
                  <a:lnTo>
                    <a:pt x="12" y="139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12" y="125"/>
                  </a:lnTo>
                  <a:lnTo>
                    <a:pt x="19" y="125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09"/>
                  </a:lnTo>
                  <a:lnTo>
                    <a:pt x="12" y="103"/>
                  </a:lnTo>
                  <a:lnTo>
                    <a:pt x="19" y="103"/>
                  </a:lnTo>
                  <a:lnTo>
                    <a:pt x="26" y="103"/>
                  </a:lnTo>
                  <a:lnTo>
                    <a:pt x="32" y="95"/>
                  </a:lnTo>
                  <a:lnTo>
                    <a:pt x="39" y="95"/>
                  </a:lnTo>
                  <a:lnTo>
                    <a:pt x="45" y="88"/>
                  </a:lnTo>
                  <a:lnTo>
                    <a:pt x="45" y="81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45" y="59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71" y="37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16"/>
                  </a:lnTo>
                  <a:lnTo>
                    <a:pt x="97" y="16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2" y="22"/>
                  </a:lnTo>
                  <a:lnTo>
                    <a:pt x="142" y="30"/>
                  </a:lnTo>
                  <a:lnTo>
                    <a:pt x="149" y="30"/>
                  </a:lnTo>
                  <a:lnTo>
                    <a:pt x="156" y="30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69" y="52"/>
                  </a:lnTo>
                  <a:lnTo>
                    <a:pt x="174" y="59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88" y="73"/>
                  </a:lnTo>
                  <a:lnTo>
                    <a:pt x="194" y="81"/>
                  </a:lnTo>
                  <a:lnTo>
                    <a:pt x="201" y="81"/>
                  </a:lnTo>
                  <a:lnTo>
                    <a:pt x="201" y="88"/>
                  </a:lnTo>
                  <a:lnTo>
                    <a:pt x="208" y="88"/>
                  </a:lnTo>
                  <a:lnTo>
                    <a:pt x="208" y="95"/>
                  </a:lnTo>
                  <a:lnTo>
                    <a:pt x="208" y="103"/>
                  </a:lnTo>
                  <a:lnTo>
                    <a:pt x="213" y="103"/>
                  </a:lnTo>
                  <a:lnTo>
                    <a:pt x="213" y="109"/>
                  </a:lnTo>
                  <a:lnTo>
                    <a:pt x="220" y="117"/>
                  </a:lnTo>
                  <a:lnTo>
                    <a:pt x="220" y="125"/>
                  </a:lnTo>
                  <a:lnTo>
                    <a:pt x="227" y="125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20" y="139"/>
                  </a:lnTo>
                  <a:lnTo>
                    <a:pt x="213" y="139"/>
                  </a:lnTo>
                  <a:lnTo>
                    <a:pt x="208" y="139"/>
                  </a:lnTo>
                  <a:lnTo>
                    <a:pt x="201" y="139"/>
                  </a:lnTo>
                  <a:lnTo>
                    <a:pt x="201" y="147"/>
                  </a:lnTo>
                  <a:lnTo>
                    <a:pt x="194" y="147"/>
                  </a:lnTo>
                  <a:lnTo>
                    <a:pt x="188" y="147"/>
                  </a:lnTo>
                  <a:lnTo>
                    <a:pt x="194" y="147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69" y="153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7" name="Freeform 456"/>
            <p:cNvSpPr>
              <a:spLocks/>
            </p:cNvSpPr>
            <p:nvPr/>
          </p:nvSpPr>
          <p:spPr bwMode="auto">
            <a:xfrm>
              <a:off x="1733550" y="4311650"/>
              <a:ext cx="11113" cy="14288"/>
            </a:xfrm>
            <a:custGeom>
              <a:avLst/>
              <a:gdLst>
                <a:gd name="T0" fmla="*/ 0 w 7"/>
                <a:gd name="T1" fmla="*/ 0 h 8"/>
                <a:gd name="T2" fmla="*/ 2147483647 w 7"/>
                <a:gd name="T3" fmla="*/ 0 h 8"/>
                <a:gd name="T4" fmla="*/ 2147483647 w 7"/>
                <a:gd name="T5" fmla="*/ 2147483647 h 8"/>
                <a:gd name="T6" fmla="*/ 0 w 7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0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8" name="Freeform 457"/>
            <p:cNvSpPr>
              <a:spLocks/>
            </p:cNvSpPr>
            <p:nvPr/>
          </p:nvSpPr>
          <p:spPr bwMode="auto">
            <a:xfrm>
              <a:off x="2171700" y="435133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2147483647 w 7"/>
                <a:gd name="T11" fmla="*/ 0 h 8"/>
                <a:gd name="T12" fmla="*/ 2147483647 w 7"/>
                <a:gd name="T13" fmla="*/ 0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9" name="Freeform 458"/>
            <p:cNvSpPr>
              <a:spLocks/>
            </p:cNvSpPr>
            <p:nvPr/>
          </p:nvSpPr>
          <p:spPr bwMode="auto">
            <a:xfrm>
              <a:off x="919163" y="3937000"/>
              <a:ext cx="460375" cy="271463"/>
            </a:xfrm>
            <a:custGeom>
              <a:avLst/>
              <a:gdLst>
                <a:gd name="T0" fmla="*/ 2147483647 w 286"/>
                <a:gd name="T1" fmla="*/ 2147483647 h 153"/>
                <a:gd name="T2" fmla="*/ 2147483647 w 286"/>
                <a:gd name="T3" fmla="*/ 2147483647 h 153"/>
                <a:gd name="T4" fmla="*/ 2147483647 w 286"/>
                <a:gd name="T5" fmla="*/ 2147483647 h 153"/>
                <a:gd name="T6" fmla="*/ 2147483647 w 286"/>
                <a:gd name="T7" fmla="*/ 2147483647 h 153"/>
                <a:gd name="T8" fmla="*/ 2147483647 w 286"/>
                <a:gd name="T9" fmla="*/ 2147483647 h 153"/>
                <a:gd name="T10" fmla="*/ 2147483647 w 286"/>
                <a:gd name="T11" fmla="*/ 2147483647 h 153"/>
                <a:gd name="T12" fmla="*/ 2147483647 w 286"/>
                <a:gd name="T13" fmla="*/ 2147483647 h 153"/>
                <a:gd name="T14" fmla="*/ 2147483647 w 286"/>
                <a:gd name="T15" fmla="*/ 2147483647 h 153"/>
                <a:gd name="T16" fmla="*/ 2147483647 w 286"/>
                <a:gd name="T17" fmla="*/ 2147483647 h 153"/>
                <a:gd name="T18" fmla="*/ 2147483647 w 286"/>
                <a:gd name="T19" fmla="*/ 2147483647 h 153"/>
                <a:gd name="T20" fmla="*/ 2147483647 w 286"/>
                <a:gd name="T21" fmla="*/ 2147483647 h 153"/>
                <a:gd name="T22" fmla="*/ 2147483647 w 286"/>
                <a:gd name="T23" fmla="*/ 2147483647 h 153"/>
                <a:gd name="T24" fmla="*/ 2147483647 w 286"/>
                <a:gd name="T25" fmla="*/ 2147483647 h 153"/>
                <a:gd name="T26" fmla="*/ 2147483647 w 286"/>
                <a:gd name="T27" fmla="*/ 2147483647 h 153"/>
                <a:gd name="T28" fmla="*/ 2147483647 w 286"/>
                <a:gd name="T29" fmla="*/ 2147483647 h 153"/>
                <a:gd name="T30" fmla="*/ 2147483647 w 286"/>
                <a:gd name="T31" fmla="*/ 2147483647 h 153"/>
                <a:gd name="T32" fmla="*/ 2147483647 w 286"/>
                <a:gd name="T33" fmla="*/ 2147483647 h 153"/>
                <a:gd name="T34" fmla="*/ 2147483647 w 286"/>
                <a:gd name="T35" fmla="*/ 2147483647 h 153"/>
                <a:gd name="T36" fmla="*/ 2147483647 w 286"/>
                <a:gd name="T37" fmla="*/ 2147483647 h 153"/>
                <a:gd name="T38" fmla="*/ 2147483647 w 286"/>
                <a:gd name="T39" fmla="*/ 2147483647 h 153"/>
                <a:gd name="T40" fmla="*/ 2147483647 w 286"/>
                <a:gd name="T41" fmla="*/ 2147483647 h 153"/>
                <a:gd name="T42" fmla="*/ 2147483647 w 286"/>
                <a:gd name="T43" fmla="*/ 2147483647 h 153"/>
                <a:gd name="T44" fmla="*/ 2147483647 w 286"/>
                <a:gd name="T45" fmla="*/ 2147483647 h 153"/>
                <a:gd name="T46" fmla="*/ 2147483647 w 286"/>
                <a:gd name="T47" fmla="*/ 2147483647 h 153"/>
                <a:gd name="T48" fmla="*/ 2147483647 w 286"/>
                <a:gd name="T49" fmla="*/ 2147483647 h 153"/>
                <a:gd name="T50" fmla="*/ 2147483647 w 286"/>
                <a:gd name="T51" fmla="*/ 2147483647 h 153"/>
                <a:gd name="T52" fmla="*/ 2147483647 w 286"/>
                <a:gd name="T53" fmla="*/ 2147483647 h 153"/>
                <a:gd name="T54" fmla="*/ 2147483647 w 286"/>
                <a:gd name="T55" fmla="*/ 2147483647 h 153"/>
                <a:gd name="T56" fmla="*/ 2147483647 w 286"/>
                <a:gd name="T57" fmla="*/ 2147483647 h 153"/>
                <a:gd name="T58" fmla="*/ 2147483647 w 286"/>
                <a:gd name="T59" fmla="*/ 2147483647 h 153"/>
                <a:gd name="T60" fmla="*/ 2147483647 w 286"/>
                <a:gd name="T61" fmla="*/ 2147483647 h 153"/>
                <a:gd name="T62" fmla="*/ 2147483647 w 286"/>
                <a:gd name="T63" fmla="*/ 2147483647 h 153"/>
                <a:gd name="T64" fmla="*/ 2147483647 w 286"/>
                <a:gd name="T65" fmla="*/ 2147483647 h 153"/>
                <a:gd name="T66" fmla="*/ 2147483647 w 286"/>
                <a:gd name="T67" fmla="*/ 2147483647 h 153"/>
                <a:gd name="T68" fmla="*/ 2147483647 w 286"/>
                <a:gd name="T69" fmla="*/ 2147483647 h 153"/>
                <a:gd name="T70" fmla="*/ 2147483647 w 286"/>
                <a:gd name="T71" fmla="*/ 2147483647 h 153"/>
                <a:gd name="T72" fmla="*/ 2147483647 w 286"/>
                <a:gd name="T73" fmla="*/ 2147483647 h 153"/>
                <a:gd name="T74" fmla="*/ 2147483647 w 286"/>
                <a:gd name="T75" fmla="*/ 2147483647 h 153"/>
                <a:gd name="T76" fmla="*/ 2147483647 w 286"/>
                <a:gd name="T77" fmla="*/ 2147483647 h 153"/>
                <a:gd name="T78" fmla="*/ 2147483647 w 286"/>
                <a:gd name="T79" fmla="*/ 2147483647 h 153"/>
                <a:gd name="T80" fmla="*/ 2147483647 w 286"/>
                <a:gd name="T81" fmla="*/ 2147483647 h 153"/>
                <a:gd name="T82" fmla="*/ 2147483647 w 286"/>
                <a:gd name="T83" fmla="*/ 2147483647 h 153"/>
                <a:gd name="T84" fmla="*/ 2147483647 w 286"/>
                <a:gd name="T85" fmla="*/ 2147483647 h 153"/>
                <a:gd name="T86" fmla="*/ 2147483647 w 286"/>
                <a:gd name="T87" fmla="*/ 2147483647 h 153"/>
                <a:gd name="T88" fmla="*/ 2147483647 w 286"/>
                <a:gd name="T89" fmla="*/ 0 h 153"/>
                <a:gd name="T90" fmla="*/ 2147483647 w 286"/>
                <a:gd name="T91" fmla="*/ 0 h 153"/>
                <a:gd name="T92" fmla="*/ 2147483647 w 286"/>
                <a:gd name="T93" fmla="*/ 0 h 153"/>
                <a:gd name="T94" fmla="*/ 2147483647 w 286"/>
                <a:gd name="T95" fmla="*/ 2147483647 h 153"/>
                <a:gd name="T96" fmla="*/ 2147483647 w 286"/>
                <a:gd name="T97" fmla="*/ 2147483647 h 153"/>
                <a:gd name="T98" fmla="*/ 2147483647 w 286"/>
                <a:gd name="T99" fmla="*/ 2147483647 h 153"/>
                <a:gd name="T100" fmla="*/ 2147483647 w 286"/>
                <a:gd name="T101" fmla="*/ 2147483647 h 153"/>
                <a:gd name="T102" fmla="*/ 2147483647 w 286"/>
                <a:gd name="T103" fmla="*/ 2147483647 h 15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6"/>
                <a:gd name="T157" fmla="*/ 0 h 153"/>
                <a:gd name="T158" fmla="*/ 286 w 286"/>
                <a:gd name="T159" fmla="*/ 153 h 15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6" h="153">
                  <a:moveTo>
                    <a:pt x="208" y="8"/>
                  </a:moveTo>
                  <a:lnTo>
                    <a:pt x="215" y="15"/>
                  </a:lnTo>
                  <a:lnTo>
                    <a:pt x="220" y="15"/>
                  </a:lnTo>
                  <a:lnTo>
                    <a:pt x="227" y="15"/>
                  </a:lnTo>
                  <a:lnTo>
                    <a:pt x="234" y="15"/>
                  </a:lnTo>
                  <a:lnTo>
                    <a:pt x="227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5" y="22"/>
                  </a:lnTo>
                  <a:lnTo>
                    <a:pt x="215" y="30"/>
                  </a:lnTo>
                  <a:lnTo>
                    <a:pt x="208" y="30"/>
                  </a:lnTo>
                  <a:lnTo>
                    <a:pt x="215" y="36"/>
                  </a:lnTo>
                  <a:lnTo>
                    <a:pt x="215" y="44"/>
                  </a:lnTo>
                  <a:lnTo>
                    <a:pt x="215" y="52"/>
                  </a:lnTo>
                  <a:lnTo>
                    <a:pt x="220" y="52"/>
                  </a:lnTo>
                  <a:lnTo>
                    <a:pt x="220" y="58"/>
                  </a:lnTo>
                  <a:lnTo>
                    <a:pt x="227" y="52"/>
                  </a:lnTo>
                  <a:lnTo>
                    <a:pt x="234" y="52"/>
                  </a:lnTo>
                  <a:lnTo>
                    <a:pt x="234" y="44"/>
                  </a:lnTo>
                  <a:lnTo>
                    <a:pt x="240" y="52"/>
                  </a:lnTo>
                  <a:lnTo>
                    <a:pt x="240" y="58"/>
                  </a:lnTo>
                  <a:lnTo>
                    <a:pt x="247" y="58"/>
                  </a:lnTo>
                  <a:lnTo>
                    <a:pt x="247" y="66"/>
                  </a:lnTo>
                  <a:lnTo>
                    <a:pt x="254" y="66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66" y="74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9" y="80"/>
                  </a:lnTo>
                  <a:lnTo>
                    <a:pt x="279" y="74"/>
                  </a:lnTo>
                  <a:lnTo>
                    <a:pt x="286" y="80"/>
                  </a:lnTo>
                  <a:lnTo>
                    <a:pt x="286" y="88"/>
                  </a:lnTo>
                  <a:lnTo>
                    <a:pt x="279" y="88"/>
                  </a:lnTo>
                  <a:lnTo>
                    <a:pt x="279" y="96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59" y="102"/>
                  </a:lnTo>
                  <a:lnTo>
                    <a:pt x="259" y="96"/>
                  </a:lnTo>
                  <a:lnTo>
                    <a:pt x="254" y="96"/>
                  </a:lnTo>
                  <a:lnTo>
                    <a:pt x="254" y="102"/>
                  </a:lnTo>
                  <a:lnTo>
                    <a:pt x="247" y="102"/>
                  </a:lnTo>
                  <a:lnTo>
                    <a:pt x="240" y="102"/>
                  </a:lnTo>
                  <a:lnTo>
                    <a:pt x="234" y="102"/>
                  </a:lnTo>
                  <a:lnTo>
                    <a:pt x="234" y="96"/>
                  </a:lnTo>
                  <a:lnTo>
                    <a:pt x="227" y="96"/>
                  </a:lnTo>
                  <a:lnTo>
                    <a:pt x="227" y="102"/>
                  </a:lnTo>
                  <a:lnTo>
                    <a:pt x="220" y="102"/>
                  </a:lnTo>
                  <a:lnTo>
                    <a:pt x="215" y="102"/>
                  </a:lnTo>
                  <a:lnTo>
                    <a:pt x="208" y="110"/>
                  </a:lnTo>
                  <a:lnTo>
                    <a:pt x="215" y="110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1" y="117"/>
                  </a:lnTo>
                  <a:lnTo>
                    <a:pt x="201" y="110"/>
                  </a:lnTo>
                  <a:lnTo>
                    <a:pt x="195" y="110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81" y="124"/>
                  </a:lnTo>
                  <a:lnTo>
                    <a:pt x="175" y="124"/>
                  </a:lnTo>
                  <a:lnTo>
                    <a:pt x="169" y="124"/>
                  </a:lnTo>
                  <a:lnTo>
                    <a:pt x="162" y="124"/>
                  </a:lnTo>
                  <a:lnTo>
                    <a:pt x="162" y="117"/>
                  </a:lnTo>
                  <a:lnTo>
                    <a:pt x="162" y="124"/>
                  </a:lnTo>
                  <a:lnTo>
                    <a:pt x="156" y="124"/>
                  </a:lnTo>
                  <a:lnTo>
                    <a:pt x="149" y="132"/>
                  </a:lnTo>
                  <a:lnTo>
                    <a:pt x="143" y="132"/>
                  </a:lnTo>
                  <a:lnTo>
                    <a:pt x="136" y="132"/>
                  </a:lnTo>
                  <a:lnTo>
                    <a:pt x="130" y="132"/>
                  </a:lnTo>
                  <a:lnTo>
                    <a:pt x="124" y="132"/>
                  </a:lnTo>
                  <a:lnTo>
                    <a:pt x="117" y="132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10" y="146"/>
                  </a:lnTo>
                  <a:lnTo>
                    <a:pt x="104" y="146"/>
                  </a:lnTo>
                  <a:lnTo>
                    <a:pt x="104" y="153"/>
                  </a:lnTo>
                  <a:lnTo>
                    <a:pt x="97" y="153"/>
                  </a:lnTo>
                  <a:lnTo>
                    <a:pt x="97" y="146"/>
                  </a:lnTo>
                  <a:lnTo>
                    <a:pt x="91" y="146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1" y="146"/>
                  </a:lnTo>
                  <a:lnTo>
                    <a:pt x="65" y="153"/>
                  </a:lnTo>
                  <a:lnTo>
                    <a:pt x="58" y="153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39" y="153"/>
                  </a:lnTo>
                  <a:lnTo>
                    <a:pt x="39" y="146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32" y="132"/>
                  </a:lnTo>
                  <a:lnTo>
                    <a:pt x="26" y="132"/>
                  </a:lnTo>
                  <a:lnTo>
                    <a:pt x="19" y="124"/>
                  </a:lnTo>
                  <a:lnTo>
                    <a:pt x="19" y="117"/>
                  </a:lnTo>
                  <a:lnTo>
                    <a:pt x="26" y="117"/>
                  </a:lnTo>
                  <a:lnTo>
                    <a:pt x="19" y="117"/>
                  </a:lnTo>
                  <a:lnTo>
                    <a:pt x="14" y="110"/>
                  </a:lnTo>
                  <a:lnTo>
                    <a:pt x="19" y="110"/>
                  </a:lnTo>
                  <a:lnTo>
                    <a:pt x="19" y="102"/>
                  </a:lnTo>
                  <a:lnTo>
                    <a:pt x="19" y="96"/>
                  </a:lnTo>
                  <a:lnTo>
                    <a:pt x="19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7" y="66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19" y="52"/>
                  </a:lnTo>
                  <a:lnTo>
                    <a:pt x="26" y="52"/>
                  </a:lnTo>
                  <a:lnTo>
                    <a:pt x="26" y="58"/>
                  </a:lnTo>
                  <a:lnTo>
                    <a:pt x="32" y="58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15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2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75" y="15"/>
                  </a:lnTo>
                  <a:lnTo>
                    <a:pt x="175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5" y="8"/>
                  </a:lnTo>
                  <a:lnTo>
                    <a:pt x="201" y="8"/>
                  </a:lnTo>
                  <a:lnTo>
                    <a:pt x="208" y="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0" name="Freeform 459"/>
            <p:cNvSpPr>
              <a:spLocks/>
            </p:cNvSpPr>
            <p:nvPr/>
          </p:nvSpPr>
          <p:spPr bwMode="auto">
            <a:xfrm>
              <a:off x="919163" y="3937000"/>
              <a:ext cx="460375" cy="271463"/>
            </a:xfrm>
            <a:custGeom>
              <a:avLst/>
              <a:gdLst>
                <a:gd name="T0" fmla="*/ 2147483647 w 286"/>
                <a:gd name="T1" fmla="*/ 2147483647 h 153"/>
                <a:gd name="T2" fmla="*/ 2147483647 w 286"/>
                <a:gd name="T3" fmla="*/ 2147483647 h 153"/>
                <a:gd name="T4" fmla="*/ 2147483647 w 286"/>
                <a:gd name="T5" fmla="*/ 2147483647 h 153"/>
                <a:gd name="T6" fmla="*/ 2147483647 w 286"/>
                <a:gd name="T7" fmla="*/ 2147483647 h 153"/>
                <a:gd name="T8" fmla="*/ 2147483647 w 286"/>
                <a:gd name="T9" fmla="*/ 2147483647 h 153"/>
                <a:gd name="T10" fmla="*/ 2147483647 w 286"/>
                <a:gd name="T11" fmla="*/ 2147483647 h 153"/>
                <a:gd name="T12" fmla="*/ 2147483647 w 286"/>
                <a:gd name="T13" fmla="*/ 2147483647 h 153"/>
                <a:gd name="T14" fmla="*/ 2147483647 w 286"/>
                <a:gd name="T15" fmla="*/ 2147483647 h 153"/>
                <a:gd name="T16" fmla="*/ 2147483647 w 286"/>
                <a:gd name="T17" fmla="*/ 2147483647 h 153"/>
                <a:gd name="T18" fmla="*/ 2147483647 w 286"/>
                <a:gd name="T19" fmla="*/ 2147483647 h 153"/>
                <a:gd name="T20" fmla="*/ 2147483647 w 286"/>
                <a:gd name="T21" fmla="*/ 2147483647 h 153"/>
                <a:gd name="T22" fmla="*/ 2147483647 w 286"/>
                <a:gd name="T23" fmla="*/ 2147483647 h 153"/>
                <a:gd name="T24" fmla="*/ 2147483647 w 286"/>
                <a:gd name="T25" fmla="*/ 2147483647 h 153"/>
                <a:gd name="T26" fmla="*/ 2147483647 w 286"/>
                <a:gd name="T27" fmla="*/ 2147483647 h 153"/>
                <a:gd name="T28" fmla="*/ 2147483647 w 286"/>
                <a:gd name="T29" fmla="*/ 2147483647 h 153"/>
                <a:gd name="T30" fmla="*/ 2147483647 w 286"/>
                <a:gd name="T31" fmla="*/ 2147483647 h 153"/>
                <a:gd name="T32" fmla="*/ 2147483647 w 286"/>
                <a:gd name="T33" fmla="*/ 2147483647 h 153"/>
                <a:gd name="T34" fmla="*/ 2147483647 w 286"/>
                <a:gd name="T35" fmla="*/ 2147483647 h 153"/>
                <a:gd name="T36" fmla="*/ 2147483647 w 286"/>
                <a:gd name="T37" fmla="*/ 2147483647 h 153"/>
                <a:gd name="T38" fmla="*/ 2147483647 w 286"/>
                <a:gd name="T39" fmla="*/ 2147483647 h 153"/>
                <a:gd name="T40" fmla="*/ 2147483647 w 286"/>
                <a:gd name="T41" fmla="*/ 2147483647 h 153"/>
                <a:gd name="T42" fmla="*/ 2147483647 w 286"/>
                <a:gd name="T43" fmla="*/ 2147483647 h 153"/>
                <a:gd name="T44" fmla="*/ 2147483647 w 286"/>
                <a:gd name="T45" fmla="*/ 2147483647 h 153"/>
                <a:gd name="T46" fmla="*/ 2147483647 w 286"/>
                <a:gd name="T47" fmla="*/ 2147483647 h 153"/>
                <a:gd name="T48" fmla="*/ 2147483647 w 286"/>
                <a:gd name="T49" fmla="*/ 2147483647 h 153"/>
                <a:gd name="T50" fmla="*/ 2147483647 w 286"/>
                <a:gd name="T51" fmla="*/ 2147483647 h 153"/>
                <a:gd name="T52" fmla="*/ 2147483647 w 286"/>
                <a:gd name="T53" fmla="*/ 2147483647 h 153"/>
                <a:gd name="T54" fmla="*/ 2147483647 w 286"/>
                <a:gd name="T55" fmla="*/ 2147483647 h 153"/>
                <a:gd name="T56" fmla="*/ 2147483647 w 286"/>
                <a:gd name="T57" fmla="*/ 2147483647 h 153"/>
                <a:gd name="T58" fmla="*/ 2147483647 w 286"/>
                <a:gd name="T59" fmla="*/ 2147483647 h 153"/>
                <a:gd name="T60" fmla="*/ 2147483647 w 286"/>
                <a:gd name="T61" fmla="*/ 2147483647 h 153"/>
                <a:gd name="T62" fmla="*/ 2147483647 w 286"/>
                <a:gd name="T63" fmla="*/ 2147483647 h 153"/>
                <a:gd name="T64" fmla="*/ 2147483647 w 286"/>
                <a:gd name="T65" fmla="*/ 2147483647 h 153"/>
                <a:gd name="T66" fmla="*/ 2147483647 w 286"/>
                <a:gd name="T67" fmla="*/ 2147483647 h 153"/>
                <a:gd name="T68" fmla="*/ 2147483647 w 286"/>
                <a:gd name="T69" fmla="*/ 2147483647 h 153"/>
                <a:gd name="T70" fmla="*/ 2147483647 w 286"/>
                <a:gd name="T71" fmla="*/ 2147483647 h 153"/>
                <a:gd name="T72" fmla="*/ 2147483647 w 286"/>
                <a:gd name="T73" fmla="*/ 2147483647 h 153"/>
                <a:gd name="T74" fmla="*/ 2147483647 w 286"/>
                <a:gd name="T75" fmla="*/ 2147483647 h 153"/>
                <a:gd name="T76" fmla="*/ 2147483647 w 286"/>
                <a:gd name="T77" fmla="*/ 2147483647 h 153"/>
                <a:gd name="T78" fmla="*/ 2147483647 w 286"/>
                <a:gd name="T79" fmla="*/ 2147483647 h 153"/>
                <a:gd name="T80" fmla="*/ 2147483647 w 286"/>
                <a:gd name="T81" fmla="*/ 2147483647 h 153"/>
                <a:gd name="T82" fmla="*/ 2147483647 w 286"/>
                <a:gd name="T83" fmla="*/ 2147483647 h 153"/>
                <a:gd name="T84" fmla="*/ 0 w 286"/>
                <a:gd name="T85" fmla="*/ 2147483647 h 153"/>
                <a:gd name="T86" fmla="*/ 2147483647 w 286"/>
                <a:gd name="T87" fmla="*/ 2147483647 h 153"/>
                <a:gd name="T88" fmla="*/ 2147483647 w 286"/>
                <a:gd name="T89" fmla="*/ 2147483647 h 153"/>
                <a:gd name="T90" fmla="*/ 2147483647 w 286"/>
                <a:gd name="T91" fmla="*/ 2147483647 h 153"/>
                <a:gd name="T92" fmla="*/ 2147483647 w 286"/>
                <a:gd name="T93" fmla="*/ 2147483647 h 153"/>
                <a:gd name="T94" fmla="*/ 2147483647 w 286"/>
                <a:gd name="T95" fmla="*/ 2147483647 h 153"/>
                <a:gd name="T96" fmla="*/ 2147483647 w 286"/>
                <a:gd name="T97" fmla="*/ 2147483647 h 153"/>
                <a:gd name="T98" fmla="*/ 2147483647 w 286"/>
                <a:gd name="T99" fmla="*/ 2147483647 h 153"/>
                <a:gd name="T100" fmla="*/ 2147483647 w 286"/>
                <a:gd name="T101" fmla="*/ 2147483647 h 153"/>
                <a:gd name="T102" fmla="*/ 2147483647 w 286"/>
                <a:gd name="T103" fmla="*/ 2147483647 h 153"/>
                <a:gd name="T104" fmla="*/ 2147483647 w 286"/>
                <a:gd name="T105" fmla="*/ 2147483647 h 153"/>
                <a:gd name="T106" fmla="*/ 2147483647 w 286"/>
                <a:gd name="T107" fmla="*/ 0 h 153"/>
                <a:gd name="T108" fmla="*/ 2147483647 w 286"/>
                <a:gd name="T109" fmla="*/ 0 h 153"/>
                <a:gd name="T110" fmla="*/ 2147483647 w 286"/>
                <a:gd name="T111" fmla="*/ 0 h 153"/>
                <a:gd name="T112" fmla="*/ 2147483647 w 286"/>
                <a:gd name="T113" fmla="*/ 0 h 153"/>
                <a:gd name="T114" fmla="*/ 2147483647 w 286"/>
                <a:gd name="T115" fmla="*/ 2147483647 h 153"/>
                <a:gd name="T116" fmla="*/ 2147483647 w 286"/>
                <a:gd name="T117" fmla="*/ 2147483647 h 153"/>
                <a:gd name="T118" fmla="*/ 2147483647 w 286"/>
                <a:gd name="T119" fmla="*/ 2147483647 h 153"/>
                <a:gd name="T120" fmla="*/ 2147483647 w 286"/>
                <a:gd name="T121" fmla="*/ 2147483647 h 153"/>
                <a:gd name="T122" fmla="*/ 2147483647 w 286"/>
                <a:gd name="T123" fmla="*/ 2147483647 h 153"/>
                <a:gd name="T124" fmla="*/ 2147483647 w 286"/>
                <a:gd name="T125" fmla="*/ 2147483647 h 1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"/>
                <a:gd name="T190" fmla="*/ 0 h 153"/>
                <a:gd name="T191" fmla="*/ 286 w 286"/>
                <a:gd name="T192" fmla="*/ 153 h 15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" h="153">
                  <a:moveTo>
                    <a:pt x="208" y="8"/>
                  </a:moveTo>
                  <a:lnTo>
                    <a:pt x="208" y="8"/>
                  </a:lnTo>
                  <a:lnTo>
                    <a:pt x="215" y="15"/>
                  </a:lnTo>
                  <a:lnTo>
                    <a:pt x="220" y="15"/>
                  </a:lnTo>
                  <a:lnTo>
                    <a:pt x="227" y="15"/>
                  </a:lnTo>
                  <a:lnTo>
                    <a:pt x="234" y="15"/>
                  </a:lnTo>
                  <a:lnTo>
                    <a:pt x="227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5" y="22"/>
                  </a:lnTo>
                  <a:lnTo>
                    <a:pt x="215" y="30"/>
                  </a:lnTo>
                  <a:lnTo>
                    <a:pt x="208" y="30"/>
                  </a:lnTo>
                  <a:lnTo>
                    <a:pt x="215" y="36"/>
                  </a:lnTo>
                  <a:lnTo>
                    <a:pt x="215" y="44"/>
                  </a:lnTo>
                  <a:lnTo>
                    <a:pt x="215" y="52"/>
                  </a:lnTo>
                  <a:lnTo>
                    <a:pt x="220" y="52"/>
                  </a:lnTo>
                  <a:lnTo>
                    <a:pt x="220" y="58"/>
                  </a:lnTo>
                  <a:lnTo>
                    <a:pt x="227" y="52"/>
                  </a:lnTo>
                  <a:lnTo>
                    <a:pt x="234" y="52"/>
                  </a:lnTo>
                  <a:lnTo>
                    <a:pt x="234" y="44"/>
                  </a:lnTo>
                  <a:lnTo>
                    <a:pt x="240" y="52"/>
                  </a:lnTo>
                  <a:lnTo>
                    <a:pt x="240" y="58"/>
                  </a:lnTo>
                  <a:lnTo>
                    <a:pt x="247" y="58"/>
                  </a:lnTo>
                  <a:lnTo>
                    <a:pt x="247" y="66"/>
                  </a:lnTo>
                  <a:lnTo>
                    <a:pt x="254" y="66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66" y="74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9" y="80"/>
                  </a:lnTo>
                  <a:lnTo>
                    <a:pt x="279" y="74"/>
                  </a:lnTo>
                  <a:lnTo>
                    <a:pt x="286" y="80"/>
                  </a:lnTo>
                  <a:lnTo>
                    <a:pt x="286" y="88"/>
                  </a:lnTo>
                  <a:lnTo>
                    <a:pt x="279" y="88"/>
                  </a:lnTo>
                  <a:lnTo>
                    <a:pt x="279" y="96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59" y="102"/>
                  </a:lnTo>
                  <a:lnTo>
                    <a:pt x="259" y="96"/>
                  </a:lnTo>
                  <a:lnTo>
                    <a:pt x="254" y="96"/>
                  </a:lnTo>
                  <a:lnTo>
                    <a:pt x="254" y="102"/>
                  </a:lnTo>
                  <a:lnTo>
                    <a:pt x="247" y="102"/>
                  </a:lnTo>
                  <a:lnTo>
                    <a:pt x="240" y="102"/>
                  </a:lnTo>
                  <a:lnTo>
                    <a:pt x="234" y="102"/>
                  </a:lnTo>
                  <a:lnTo>
                    <a:pt x="234" y="96"/>
                  </a:lnTo>
                  <a:lnTo>
                    <a:pt x="227" y="96"/>
                  </a:lnTo>
                  <a:lnTo>
                    <a:pt x="227" y="102"/>
                  </a:lnTo>
                  <a:lnTo>
                    <a:pt x="220" y="102"/>
                  </a:lnTo>
                  <a:lnTo>
                    <a:pt x="215" y="102"/>
                  </a:lnTo>
                  <a:lnTo>
                    <a:pt x="208" y="110"/>
                  </a:lnTo>
                  <a:lnTo>
                    <a:pt x="215" y="110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1" y="117"/>
                  </a:lnTo>
                  <a:lnTo>
                    <a:pt x="201" y="110"/>
                  </a:lnTo>
                  <a:lnTo>
                    <a:pt x="195" y="110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81" y="124"/>
                  </a:lnTo>
                  <a:lnTo>
                    <a:pt x="175" y="124"/>
                  </a:lnTo>
                  <a:lnTo>
                    <a:pt x="169" y="124"/>
                  </a:lnTo>
                  <a:lnTo>
                    <a:pt x="162" y="124"/>
                  </a:lnTo>
                  <a:lnTo>
                    <a:pt x="162" y="117"/>
                  </a:lnTo>
                  <a:lnTo>
                    <a:pt x="162" y="124"/>
                  </a:lnTo>
                  <a:lnTo>
                    <a:pt x="156" y="124"/>
                  </a:lnTo>
                  <a:lnTo>
                    <a:pt x="149" y="132"/>
                  </a:lnTo>
                  <a:lnTo>
                    <a:pt x="143" y="132"/>
                  </a:lnTo>
                  <a:lnTo>
                    <a:pt x="136" y="132"/>
                  </a:lnTo>
                  <a:lnTo>
                    <a:pt x="130" y="132"/>
                  </a:lnTo>
                  <a:lnTo>
                    <a:pt x="124" y="132"/>
                  </a:lnTo>
                  <a:lnTo>
                    <a:pt x="117" y="132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10" y="146"/>
                  </a:lnTo>
                  <a:lnTo>
                    <a:pt x="104" y="146"/>
                  </a:lnTo>
                  <a:lnTo>
                    <a:pt x="104" y="153"/>
                  </a:lnTo>
                  <a:lnTo>
                    <a:pt x="97" y="153"/>
                  </a:lnTo>
                  <a:lnTo>
                    <a:pt x="97" y="146"/>
                  </a:lnTo>
                  <a:lnTo>
                    <a:pt x="91" y="146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1" y="146"/>
                  </a:lnTo>
                  <a:lnTo>
                    <a:pt x="65" y="153"/>
                  </a:lnTo>
                  <a:lnTo>
                    <a:pt x="58" y="153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39" y="153"/>
                  </a:lnTo>
                  <a:lnTo>
                    <a:pt x="39" y="146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32" y="132"/>
                  </a:lnTo>
                  <a:lnTo>
                    <a:pt x="26" y="132"/>
                  </a:lnTo>
                  <a:lnTo>
                    <a:pt x="19" y="124"/>
                  </a:lnTo>
                  <a:lnTo>
                    <a:pt x="19" y="117"/>
                  </a:lnTo>
                  <a:lnTo>
                    <a:pt x="26" y="117"/>
                  </a:lnTo>
                  <a:lnTo>
                    <a:pt x="19" y="117"/>
                  </a:lnTo>
                  <a:lnTo>
                    <a:pt x="14" y="110"/>
                  </a:lnTo>
                  <a:lnTo>
                    <a:pt x="19" y="110"/>
                  </a:lnTo>
                  <a:lnTo>
                    <a:pt x="19" y="102"/>
                  </a:lnTo>
                  <a:lnTo>
                    <a:pt x="19" y="96"/>
                  </a:lnTo>
                  <a:lnTo>
                    <a:pt x="19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7" y="66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19" y="52"/>
                  </a:lnTo>
                  <a:lnTo>
                    <a:pt x="26" y="52"/>
                  </a:lnTo>
                  <a:lnTo>
                    <a:pt x="26" y="58"/>
                  </a:lnTo>
                  <a:lnTo>
                    <a:pt x="32" y="58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15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2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75" y="15"/>
                  </a:lnTo>
                  <a:lnTo>
                    <a:pt x="175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5" y="8"/>
                  </a:lnTo>
                  <a:lnTo>
                    <a:pt x="201" y="8"/>
                  </a:lnTo>
                  <a:lnTo>
                    <a:pt x="208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1" name="Freeform 460"/>
            <p:cNvSpPr>
              <a:spLocks/>
            </p:cNvSpPr>
            <p:nvPr/>
          </p:nvSpPr>
          <p:spPr bwMode="auto">
            <a:xfrm>
              <a:off x="1754188" y="4778375"/>
              <a:ext cx="260350" cy="165100"/>
            </a:xfrm>
            <a:custGeom>
              <a:avLst/>
              <a:gdLst>
                <a:gd name="T0" fmla="*/ 2147483647 w 162"/>
                <a:gd name="T1" fmla="*/ 2147483647 h 93"/>
                <a:gd name="T2" fmla="*/ 2147483647 w 162"/>
                <a:gd name="T3" fmla="*/ 2147483647 h 93"/>
                <a:gd name="T4" fmla="*/ 2147483647 w 162"/>
                <a:gd name="T5" fmla="*/ 2147483647 h 93"/>
                <a:gd name="T6" fmla="*/ 2147483647 w 162"/>
                <a:gd name="T7" fmla="*/ 2147483647 h 93"/>
                <a:gd name="T8" fmla="*/ 2147483647 w 162"/>
                <a:gd name="T9" fmla="*/ 2147483647 h 93"/>
                <a:gd name="T10" fmla="*/ 2147483647 w 162"/>
                <a:gd name="T11" fmla="*/ 2147483647 h 93"/>
                <a:gd name="T12" fmla="*/ 2147483647 w 162"/>
                <a:gd name="T13" fmla="*/ 2147483647 h 93"/>
                <a:gd name="T14" fmla="*/ 2147483647 w 162"/>
                <a:gd name="T15" fmla="*/ 2147483647 h 93"/>
                <a:gd name="T16" fmla="*/ 2147483647 w 162"/>
                <a:gd name="T17" fmla="*/ 2147483647 h 93"/>
                <a:gd name="T18" fmla="*/ 2147483647 w 162"/>
                <a:gd name="T19" fmla="*/ 2147483647 h 93"/>
                <a:gd name="T20" fmla="*/ 2147483647 w 162"/>
                <a:gd name="T21" fmla="*/ 2147483647 h 93"/>
                <a:gd name="T22" fmla="*/ 2147483647 w 162"/>
                <a:gd name="T23" fmla="*/ 2147483647 h 93"/>
                <a:gd name="T24" fmla="*/ 0 w 162"/>
                <a:gd name="T25" fmla="*/ 2147483647 h 93"/>
                <a:gd name="T26" fmla="*/ 0 w 162"/>
                <a:gd name="T27" fmla="*/ 2147483647 h 93"/>
                <a:gd name="T28" fmla="*/ 2147483647 w 162"/>
                <a:gd name="T29" fmla="*/ 2147483647 h 93"/>
                <a:gd name="T30" fmla="*/ 2147483647 w 162"/>
                <a:gd name="T31" fmla="*/ 2147483647 h 93"/>
                <a:gd name="T32" fmla="*/ 2147483647 w 162"/>
                <a:gd name="T33" fmla="*/ 2147483647 h 93"/>
                <a:gd name="T34" fmla="*/ 2147483647 w 162"/>
                <a:gd name="T35" fmla="*/ 2147483647 h 93"/>
                <a:gd name="T36" fmla="*/ 2147483647 w 162"/>
                <a:gd name="T37" fmla="*/ 2147483647 h 93"/>
                <a:gd name="T38" fmla="*/ 2147483647 w 162"/>
                <a:gd name="T39" fmla="*/ 2147483647 h 93"/>
                <a:gd name="T40" fmla="*/ 2147483647 w 162"/>
                <a:gd name="T41" fmla="*/ 2147483647 h 93"/>
                <a:gd name="T42" fmla="*/ 2147483647 w 162"/>
                <a:gd name="T43" fmla="*/ 2147483647 h 93"/>
                <a:gd name="T44" fmla="*/ 2147483647 w 162"/>
                <a:gd name="T45" fmla="*/ 2147483647 h 93"/>
                <a:gd name="T46" fmla="*/ 2147483647 w 162"/>
                <a:gd name="T47" fmla="*/ 2147483647 h 93"/>
                <a:gd name="T48" fmla="*/ 2147483647 w 162"/>
                <a:gd name="T49" fmla="*/ 2147483647 h 93"/>
                <a:gd name="T50" fmla="*/ 2147483647 w 162"/>
                <a:gd name="T51" fmla="*/ 2147483647 h 93"/>
                <a:gd name="T52" fmla="*/ 2147483647 w 162"/>
                <a:gd name="T53" fmla="*/ 2147483647 h 93"/>
                <a:gd name="T54" fmla="*/ 2147483647 w 162"/>
                <a:gd name="T55" fmla="*/ 0 h 93"/>
                <a:gd name="T56" fmla="*/ 2147483647 w 162"/>
                <a:gd name="T57" fmla="*/ 2147483647 h 93"/>
                <a:gd name="T58" fmla="*/ 2147483647 w 162"/>
                <a:gd name="T59" fmla="*/ 2147483647 h 93"/>
                <a:gd name="T60" fmla="*/ 2147483647 w 162"/>
                <a:gd name="T61" fmla="*/ 2147483647 h 93"/>
                <a:gd name="T62" fmla="*/ 2147483647 w 162"/>
                <a:gd name="T63" fmla="*/ 2147483647 h 93"/>
                <a:gd name="T64" fmla="*/ 2147483647 w 162"/>
                <a:gd name="T65" fmla="*/ 2147483647 h 93"/>
                <a:gd name="T66" fmla="*/ 2147483647 w 162"/>
                <a:gd name="T67" fmla="*/ 2147483647 h 93"/>
                <a:gd name="T68" fmla="*/ 2147483647 w 162"/>
                <a:gd name="T69" fmla="*/ 2147483647 h 93"/>
                <a:gd name="T70" fmla="*/ 2147483647 w 162"/>
                <a:gd name="T71" fmla="*/ 2147483647 h 93"/>
                <a:gd name="T72" fmla="*/ 2147483647 w 162"/>
                <a:gd name="T73" fmla="*/ 2147483647 h 93"/>
                <a:gd name="T74" fmla="*/ 2147483647 w 162"/>
                <a:gd name="T75" fmla="*/ 2147483647 h 93"/>
                <a:gd name="T76" fmla="*/ 2147483647 w 162"/>
                <a:gd name="T77" fmla="*/ 2147483647 h 93"/>
                <a:gd name="T78" fmla="*/ 2147483647 w 162"/>
                <a:gd name="T79" fmla="*/ 2147483647 h 93"/>
                <a:gd name="T80" fmla="*/ 2147483647 w 162"/>
                <a:gd name="T81" fmla="*/ 2147483647 h 93"/>
                <a:gd name="T82" fmla="*/ 2147483647 w 162"/>
                <a:gd name="T83" fmla="*/ 2147483647 h 93"/>
                <a:gd name="T84" fmla="*/ 2147483647 w 162"/>
                <a:gd name="T85" fmla="*/ 2147483647 h 93"/>
                <a:gd name="T86" fmla="*/ 2147483647 w 162"/>
                <a:gd name="T87" fmla="*/ 2147483647 h 93"/>
                <a:gd name="T88" fmla="*/ 2147483647 w 162"/>
                <a:gd name="T89" fmla="*/ 2147483647 h 93"/>
                <a:gd name="T90" fmla="*/ 2147483647 w 162"/>
                <a:gd name="T91" fmla="*/ 2147483647 h 93"/>
                <a:gd name="T92" fmla="*/ 2147483647 w 162"/>
                <a:gd name="T93" fmla="*/ 2147483647 h 93"/>
                <a:gd name="T94" fmla="*/ 2147483647 w 162"/>
                <a:gd name="T95" fmla="*/ 2147483647 h 93"/>
                <a:gd name="T96" fmla="*/ 2147483647 w 162"/>
                <a:gd name="T97" fmla="*/ 2147483647 h 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2"/>
                <a:gd name="T148" fmla="*/ 0 h 93"/>
                <a:gd name="T149" fmla="*/ 162 w 162"/>
                <a:gd name="T150" fmla="*/ 93 h 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2" h="93">
                  <a:moveTo>
                    <a:pt x="129" y="73"/>
                  </a:moveTo>
                  <a:lnTo>
                    <a:pt x="123" y="73"/>
                  </a:lnTo>
                  <a:lnTo>
                    <a:pt x="123" y="65"/>
                  </a:lnTo>
                  <a:lnTo>
                    <a:pt x="117" y="65"/>
                  </a:lnTo>
                  <a:lnTo>
                    <a:pt x="110" y="73"/>
                  </a:lnTo>
                  <a:lnTo>
                    <a:pt x="110" y="65"/>
                  </a:lnTo>
                  <a:lnTo>
                    <a:pt x="104" y="65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0" y="73"/>
                  </a:lnTo>
                  <a:lnTo>
                    <a:pt x="85" y="73"/>
                  </a:lnTo>
                  <a:lnTo>
                    <a:pt x="85" y="79"/>
                  </a:lnTo>
                  <a:lnTo>
                    <a:pt x="78" y="79"/>
                  </a:lnTo>
                  <a:lnTo>
                    <a:pt x="71" y="87"/>
                  </a:lnTo>
                  <a:lnTo>
                    <a:pt x="65" y="87"/>
                  </a:lnTo>
                  <a:lnTo>
                    <a:pt x="58" y="87"/>
                  </a:lnTo>
                  <a:lnTo>
                    <a:pt x="51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93"/>
                  </a:lnTo>
                  <a:lnTo>
                    <a:pt x="19" y="93"/>
                  </a:lnTo>
                  <a:lnTo>
                    <a:pt x="12" y="87"/>
                  </a:lnTo>
                  <a:lnTo>
                    <a:pt x="7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7" y="57"/>
                  </a:lnTo>
                  <a:lnTo>
                    <a:pt x="12" y="57"/>
                  </a:lnTo>
                  <a:lnTo>
                    <a:pt x="19" y="57"/>
                  </a:lnTo>
                  <a:lnTo>
                    <a:pt x="19" y="51"/>
                  </a:lnTo>
                  <a:lnTo>
                    <a:pt x="26" y="5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9" y="35"/>
                  </a:lnTo>
                  <a:lnTo>
                    <a:pt x="26" y="35"/>
                  </a:lnTo>
                  <a:lnTo>
                    <a:pt x="32" y="35"/>
                  </a:lnTo>
                  <a:lnTo>
                    <a:pt x="26" y="35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6" y="29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8" y="0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1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0" y="21"/>
                  </a:lnTo>
                  <a:lnTo>
                    <a:pt x="90" y="29"/>
                  </a:lnTo>
                  <a:lnTo>
                    <a:pt x="90" y="35"/>
                  </a:lnTo>
                  <a:lnTo>
                    <a:pt x="97" y="35"/>
                  </a:lnTo>
                  <a:lnTo>
                    <a:pt x="104" y="35"/>
                  </a:lnTo>
                  <a:lnTo>
                    <a:pt x="104" y="43"/>
                  </a:lnTo>
                  <a:lnTo>
                    <a:pt x="110" y="43"/>
                  </a:lnTo>
                  <a:lnTo>
                    <a:pt x="117" y="35"/>
                  </a:lnTo>
                  <a:lnTo>
                    <a:pt x="123" y="35"/>
                  </a:lnTo>
                  <a:lnTo>
                    <a:pt x="129" y="29"/>
                  </a:lnTo>
                  <a:lnTo>
                    <a:pt x="136" y="29"/>
                  </a:lnTo>
                  <a:lnTo>
                    <a:pt x="136" y="21"/>
                  </a:lnTo>
                  <a:lnTo>
                    <a:pt x="136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6" y="29"/>
                  </a:lnTo>
                  <a:lnTo>
                    <a:pt x="156" y="35"/>
                  </a:lnTo>
                  <a:lnTo>
                    <a:pt x="149" y="35"/>
                  </a:lnTo>
                  <a:lnTo>
                    <a:pt x="156" y="35"/>
                  </a:lnTo>
                  <a:lnTo>
                    <a:pt x="156" y="43"/>
                  </a:lnTo>
                  <a:lnTo>
                    <a:pt x="162" y="43"/>
                  </a:lnTo>
                  <a:lnTo>
                    <a:pt x="162" y="51"/>
                  </a:lnTo>
                  <a:lnTo>
                    <a:pt x="156" y="51"/>
                  </a:lnTo>
                  <a:lnTo>
                    <a:pt x="156" y="57"/>
                  </a:lnTo>
                  <a:lnTo>
                    <a:pt x="162" y="57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56" y="79"/>
                  </a:lnTo>
                  <a:lnTo>
                    <a:pt x="149" y="87"/>
                  </a:lnTo>
                  <a:lnTo>
                    <a:pt x="142" y="87"/>
                  </a:lnTo>
                  <a:lnTo>
                    <a:pt x="136" y="87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3" y="79"/>
                  </a:lnTo>
                  <a:lnTo>
                    <a:pt x="129" y="73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2" name="Freeform 461"/>
            <p:cNvSpPr>
              <a:spLocks/>
            </p:cNvSpPr>
            <p:nvPr/>
          </p:nvSpPr>
          <p:spPr bwMode="auto">
            <a:xfrm>
              <a:off x="1754188" y="4778375"/>
              <a:ext cx="260350" cy="165100"/>
            </a:xfrm>
            <a:custGeom>
              <a:avLst/>
              <a:gdLst>
                <a:gd name="T0" fmla="*/ 2147483647 w 162"/>
                <a:gd name="T1" fmla="*/ 2147483647 h 93"/>
                <a:gd name="T2" fmla="*/ 2147483647 w 162"/>
                <a:gd name="T3" fmla="*/ 2147483647 h 93"/>
                <a:gd name="T4" fmla="*/ 2147483647 w 162"/>
                <a:gd name="T5" fmla="*/ 2147483647 h 93"/>
                <a:gd name="T6" fmla="*/ 2147483647 w 162"/>
                <a:gd name="T7" fmla="*/ 2147483647 h 93"/>
                <a:gd name="T8" fmla="*/ 2147483647 w 162"/>
                <a:gd name="T9" fmla="*/ 2147483647 h 93"/>
                <a:gd name="T10" fmla="*/ 2147483647 w 162"/>
                <a:gd name="T11" fmla="*/ 2147483647 h 93"/>
                <a:gd name="T12" fmla="*/ 2147483647 w 162"/>
                <a:gd name="T13" fmla="*/ 2147483647 h 93"/>
                <a:gd name="T14" fmla="*/ 2147483647 w 162"/>
                <a:gd name="T15" fmla="*/ 2147483647 h 93"/>
                <a:gd name="T16" fmla="*/ 2147483647 w 162"/>
                <a:gd name="T17" fmla="*/ 2147483647 h 93"/>
                <a:gd name="T18" fmla="*/ 2147483647 w 162"/>
                <a:gd name="T19" fmla="*/ 2147483647 h 93"/>
                <a:gd name="T20" fmla="*/ 2147483647 w 162"/>
                <a:gd name="T21" fmla="*/ 2147483647 h 93"/>
                <a:gd name="T22" fmla="*/ 2147483647 w 162"/>
                <a:gd name="T23" fmla="*/ 2147483647 h 93"/>
                <a:gd name="T24" fmla="*/ 2147483647 w 162"/>
                <a:gd name="T25" fmla="*/ 2147483647 h 93"/>
                <a:gd name="T26" fmla="*/ 2147483647 w 162"/>
                <a:gd name="T27" fmla="*/ 2147483647 h 93"/>
                <a:gd name="T28" fmla="*/ 2147483647 w 162"/>
                <a:gd name="T29" fmla="*/ 2147483647 h 93"/>
                <a:gd name="T30" fmla="*/ 2147483647 w 162"/>
                <a:gd name="T31" fmla="*/ 2147483647 h 93"/>
                <a:gd name="T32" fmla="*/ 2147483647 w 162"/>
                <a:gd name="T33" fmla="*/ 2147483647 h 93"/>
                <a:gd name="T34" fmla="*/ 0 w 162"/>
                <a:gd name="T35" fmla="*/ 2147483647 h 93"/>
                <a:gd name="T36" fmla="*/ 0 w 162"/>
                <a:gd name="T37" fmla="*/ 2147483647 h 93"/>
                <a:gd name="T38" fmla="*/ 0 w 162"/>
                <a:gd name="T39" fmla="*/ 2147483647 h 93"/>
                <a:gd name="T40" fmla="*/ 2147483647 w 162"/>
                <a:gd name="T41" fmla="*/ 2147483647 h 93"/>
                <a:gd name="T42" fmla="*/ 2147483647 w 162"/>
                <a:gd name="T43" fmla="*/ 2147483647 h 93"/>
                <a:gd name="T44" fmla="*/ 2147483647 w 162"/>
                <a:gd name="T45" fmla="*/ 2147483647 h 93"/>
                <a:gd name="T46" fmla="*/ 2147483647 w 162"/>
                <a:gd name="T47" fmla="*/ 2147483647 h 93"/>
                <a:gd name="T48" fmla="*/ 2147483647 w 162"/>
                <a:gd name="T49" fmla="*/ 2147483647 h 93"/>
                <a:gd name="T50" fmla="*/ 2147483647 w 162"/>
                <a:gd name="T51" fmla="*/ 2147483647 h 93"/>
                <a:gd name="T52" fmla="*/ 2147483647 w 162"/>
                <a:gd name="T53" fmla="*/ 2147483647 h 93"/>
                <a:gd name="T54" fmla="*/ 2147483647 w 162"/>
                <a:gd name="T55" fmla="*/ 2147483647 h 93"/>
                <a:gd name="T56" fmla="*/ 2147483647 w 162"/>
                <a:gd name="T57" fmla="*/ 2147483647 h 93"/>
                <a:gd name="T58" fmla="*/ 2147483647 w 162"/>
                <a:gd name="T59" fmla="*/ 2147483647 h 93"/>
                <a:gd name="T60" fmla="*/ 2147483647 w 162"/>
                <a:gd name="T61" fmla="*/ 2147483647 h 93"/>
                <a:gd name="T62" fmla="*/ 2147483647 w 162"/>
                <a:gd name="T63" fmla="*/ 2147483647 h 93"/>
                <a:gd name="T64" fmla="*/ 2147483647 w 162"/>
                <a:gd name="T65" fmla="*/ 2147483647 h 93"/>
                <a:gd name="T66" fmla="*/ 2147483647 w 162"/>
                <a:gd name="T67" fmla="*/ 2147483647 h 93"/>
                <a:gd name="T68" fmla="*/ 2147483647 w 162"/>
                <a:gd name="T69" fmla="*/ 2147483647 h 93"/>
                <a:gd name="T70" fmla="*/ 2147483647 w 162"/>
                <a:gd name="T71" fmla="*/ 0 h 93"/>
                <a:gd name="T72" fmla="*/ 2147483647 w 162"/>
                <a:gd name="T73" fmla="*/ 2147483647 h 93"/>
                <a:gd name="T74" fmla="*/ 2147483647 w 162"/>
                <a:gd name="T75" fmla="*/ 0 h 93"/>
                <a:gd name="T76" fmla="*/ 2147483647 w 162"/>
                <a:gd name="T77" fmla="*/ 2147483647 h 93"/>
                <a:gd name="T78" fmla="*/ 2147483647 w 162"/>
                <a:gd name="T79" fmla="*/ 2147483647 h 93"/>
                <a:gd name="T80" fmla="*/ 2147483647 w 162"/>
                <a:gd name="T81" fmla="*/ 2147483647 h 93"/>
                <a:gd name="T82" fmla="*/ 2147483647 w 162"/>
                <a:gd name="T83" fmla="*/ 2147483647 h 93"/>
                <a:gd name="T84" fmla="*/ 2147483647 w 162"/>
                <a:gd name="T85" fmla="*/ 2147483647 h 93"/>
                <a:gd name="T86" fmla="*/ 2147483647 w 162"/>
                <a:gd name="T87" fmla="*/ 2147483647 h 93"/>
                <a:gd name="T88" fmla="*/ 2147483647 w 162"/>
                <a:gd name="T89" fmla="*/ 2147483647 h 93"/>
                <a:gd name="T90" fmla="*/ 2147483647 w 162"/>
                <a:gd name="T91" fmla="*/ 2147483647 h 93"/>
                <a:gd name="T92" fmla="*/ 2147483647 w 162"/>
                <a:gd name="T93" fmla="*/ 2147483647 h 93"/>
                <a:gd name="T94" fmla="*/ 2147483647 w 162"/>
                <a:gd name="T95" fmla="*/ 2147483647 h 93"/>
                <a:gd name="T96" fmla="*/ 2147483647 w 162"/>
                <a:gd name="T97" fmla="*/ 2147483647 h 93"/>
                <a:gd name="T98" fmla="*/ 2147483647 w 162"/>
                <a:gd name="T99" fmla="*/ 2147483647 h 93"/>
                <a:gd name="T100" fmla="*/ 2147483647 w 162"/>
                <a:gd name="T101" fmla="*/ 2147483647 h 93"/>
                <a:gd name="T102" fmla="*/ 2147483647 w 162"/>
                <a:gd name="T103" fmla="*/ 2147483647 h 93"/>
                <a:gd name="T104" fmla="*/ 2147483647 w 162"/>
                <a:gd name="T105" fmla="*/ 2147483647 h 93"/>
                <a:gd name="T106" fmla="*/ 2147483647 w 162"/>
                <a:gd name="T107" fmla="*/ 2147483647 h 93"/>
                <a:gd name="T108" fmla="*/ 2147483647 w 162"/>
                <a:gd name="T109" fmla="*/ 2147483647 h 93"/>
                <a:gd name="T110" fmla="*/ 2147483647 w 162"/>
                <a:gd name="T111" fmla="*/ 2147483647 h 93"/>
                <a:gd name="T112" fmla="*/ 2147483647 w 162"/>
                <a:gd name="T113" fmla="*/ 2147483647 h 93"/>
                <a:gd name="T114" fmla="*/ 2147483647 w 162"/>
                <a:gd name="T115" fmla="*/ 2147483647 h 93"/>
                <a:gd name="T116" fmla="*/ 2147483647 w 162"/>
                <a:gd name="T117" fmla="*/ 2147483647 h 93"/>
                <a:gd name="T118" fmla="*/ 2147483647 w 162"/>
                <a:gd name="T119" fmla="*/ 2147483647 h 93"/>
                <a:gd name="T120" fmla="*/ 2147483647 w 162"/>
                <a:gd name="T121" fmla="*/ 2147483647 h 93"/>
                <a:gd name="T122" fmla="*/ 2147483647 w 162"/>
                <a:gd name="T123" fmla="*/ 2147483647 h 9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"/>
                <a:gd name="T187" fmla="*/ 0 h 93"/>
                <a:gd name="T188" fmla="*/ 162 w 162"/>
                <a:gd name="T189" fmla="*/ 93 h 9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" h="93">
                  <a:moveTo>
                    <a:pt x="129" y="73"/>
                  </a:moveTo>
                  <a:lnTo>
                    <a:pt x="123" y="73"/>
                  </a:lnTo>
                  <a:lnTo>
                    <a:pt x="123" y="65"/>
                  </a:lnTo>
                  <a:lnTo>
                    <a:pt x="117" y="65"/>
                  </a:lnTo>
                  <a:lnTo>
                    <a:pt x="110" y="73"/>
                  </a:lnTo>
                  <a:lnTo>
                    <a:pt x="110" y="65"/>
                  </a:lnTo>
                  <a:lnTo>
                    <a:pt x="104" y="65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0" y="73"/>
                  </a:lnTo>
                  <a:lnTo>
                    <a:pt x="85" y="73"/>
                  </a:lnTo>
                  <a:lnTo>
                    <a:pt x="85" y="79"/>
                  </a:lnTo>
                  <a:lnTo>
                    <a:pt x="78" y="79"/>
                  </a:lnTo>
                  <a:lnTo>
                    <a:pt x="71" y="87"/>
                  </a:lnTo>
                  <a:lnTo>
                    <a:pt x="65" y="87"/>
                  </a:lnTo>
                  <a:lnTo>
                    <a:pt x="58" y="87"/>
                  </a:lnTo>
                  <a:lnTo>
                    <a:pt x="51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93"/>
                  </a:lnTo>
                  <a:lnTo>
                    <a:pt x="19" y="93"/>
                  </a:lnTo>
                  <a:lnTo>
                    <a:pt x="12" y="87"/>
                  </a:lnTo>
                  <a:lnTo>
                    <a:pt x="7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7" y="57"/>
                  </a:lnTo>
                  <a:lnTo>
                    <a:pt x="12" y="57"/>
                  </a:lnTo>
                  <a:lnTo>
                    <a:pt x="19" y="57"/>
                  </a:lnTo>
                  <a:lnTo>
                    <a:pt x="19" y="51"/>
                  </a:lnTo>
                  <a:lnTo>
                    <a:pt x="26" y="5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9" y="35"/>
                  </a:lnTo>
                  <a:lnTo>
                    <a:pt x="26" y="35"/>
                  </a:lnTo>
                  <a:lnTo>
                    <a:pt x="32" y="35"/>
                  </a:lnTo>
                  <a:lnTo>
                    <a:pt x="26" y="35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6" y="29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8" y="0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1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0" y="21"/>
                  </a:lnTo>
                  <a:lnTo>
                    <a:pt x="90" y="29"/>
                  </a:lnTo>
                  <a:lnTo>
                    <a:pt x="90" y="35"/>
                  </a:lnTo>
                  <a:lnTo>
                    <a:pt x="97" y="35"/>
                  </a:lnTo>
                  <a:lnTo>
                    <a:pt x="104" y="35"/>
                  </a:lnTo>
                  <a:lnTo>
                    <a:pt x="104" y="43"/>
                  </a:lnTo>
                  <a:lnTo>
                    <a:pt x="110" y="43"/>
                  </a:lnTo>
                  <a:lnTo>
                    <a:pt x="117" y="35"/>
                  </a:lnTo>
                  <a:lnTo>
                    <a:pt x="123" y="35"/>
                  </a:lnTo>
                  <a:lnTo>
                    <a:pt x="129" y="29"/>
                  </a:lnTo>
                  <a:lnTo>
                    <a:pt x="136" y="29"/>
                  </a:lnTo>
                  <a:lnTo>
                    <a:pt x="136" y="21"/>
                  </a:lnTo>
                  <a:lnTo>
                    <a:pt x="136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6" y="29"/>
                  </a:lnTo>
                  <a:lnTo>
                    <a:pt x="156" y="35"/>
                  </a:lnTo>
                  <a:lnTo>
                    <a:pt x="149" y="35"/>
                  </a:lnTo>
                  <a:lnTo>
                    <a:pt x="156" y="35"/>
                  </a:lnTo>
                  <a:lnTo>
                    <a:pt x="156" y="43"/>
                  </a:lnTo>
                  <a:lnTo>
                    <a:pt x="162" y="43"/>
                  </a:lnTo>
                  <a:lnTo>
                    <a:pt x="162" y="51"/>
                  </a:lnTo>
                  <a:lnTo>
                    <a:pt x="156" y="51"/>
                  </a:lnTo>
                  <a:lnTo>
                    <a:pt x="156" y="57"/>
                  </a:lnTo>
                  <a:lnTo>
                    <a:pt x="162" y="57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56" y="79"/>
                  </a:lnTo>
                  <a:lnTo>
                    <a:pt x="149" y="87"/>
                  </a:lnTo>
                  <a:lnTo>
                    <a:pt x="142" y="87"/>
                  </a:lnTo>
                  <a:lnTo>
                    <a:pt x="136" y="87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3" y="79"/>
                  </a:lnTo>
                  <a:lnTo>
                    <a:pt x="129" y="7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3" name="Freeform 462"/>
            <p:cNvSpPr>
              <a:spLocks noEditPoints="1"/>
            </p:cNvSpPr>
            <p:nvPr/>
          </p:nvSpPr>
          <p:spPr bwMode="auto">
            <a:xfrm>
              <a:off x="1973263" y="4740275"/>
              <a:ext cx="187325" cy="465138"/>
            </a:xfrm>
            <a:custGeom>
              <a:avLst/>
              <a:gdLst>
                <a:gd name="T0" fmla="*/ 2147483647 w 116"/>
                <a:gd name="T1" fmla="*/ 0 h 262"/>
                <a:gd name="T2" fmla="*/ 2147483647 w 116"/>
                <a:gd name="T3" fmla="*/ 2147483647 h 262"/>
                <a:gd name="T4" fmla="*/ 2147483647 w 116"/>
                <a:gd name="T5" fmla="*/ 0 h 262"/>
                <a:gd name="T6" fmla="*/ 2147483647 w 116"/>
                <a:gd name="T7" fmla="*/ 2147483647 h 262"/>
                <a:gd name="T8" fmla="*/ 2147483647 w 116"/>
                <a:gd name="T9" fmla="*/ 2147483647 h 262"/>
                <a:gd name="T10" fmla="*/ 2147483647 w 116"/>
                <a:gd name="T11" fmla="*/ 2147483647 h 262"/>
                <a:gd name="T12" fmla="*/ 2147483647 w 116"/>
                <a:gd name="T13" fmla="*/ 2147483647 h 262"/>
                <a:gd name="T14" fmla="*/ 2147483647 w 116"/>
                <a:gd name="T15" fmla="*/ 2147483647 h 262"/>
                <a:gd name="T16" fmla="*/ 2147483647 w 116"/>
                <a:gd name="T17" fmla="*/ 2147483647 h 262"/>
                <a:gd name="T18" fmla="*/ 2147483647 w 116"/>
                <a:gd name="T19" fmla="*/ 2147483647 h 262"/>
                <a:gd name="T20" fmla="*/ 2147483647 w 116"/>
                <a:gd name="T21" fmla="*/ 2147483647 h 262"/>
                <a:gd name="T22" fmla="*/ 2147483647 w 116"/>
                <a:gd name="T23" fmla="*/ 2147483647 h 262"/>
                <a:gd name="T24" fmla="*/ 2147483647 w 116"/>
                <a:gd name="T25" fmla="*/ 2147483647 h 262"/>
                <a:gd name="T26" fmla="*/ 2147483647 w 116"/>
                <a:gd name="T27" fmla="*/ 2147483647 h 262"/>
                <a:gd name="T28" fmla="*/ 2147483647 w 116"/>
                <a:gd name="T29" fmla="*/ 2147483647 h 262"/>
                <a:gd name="T30" fmla="*/ 2147483647 w 116"/>
                <a:gd name="T31" fmla="*/ 2147483647 h 262"/>
                <a:gd name="T32" fmla="*/ 2147483647 w 116"/>
                <a:gd name="T33" fmla="*/ 2147483647 h 262"/>
                <a:gd name="T34" fmla="*/ 2147483647 w 116"/>
                <a:gd name="T35" fmla="*/ 2147483647 h 262"/>
                <a:gd name="T36" fmla="*/ 2147483647 w 116"/>
                <a:gd name="T37" fmla="*/ 2147483647 h 262"/>
                <a:gd name="T38" fmla="*/ 2147483647 w 116"/>
                <a:gd name="T39" fmla="*/ 2147483647 h 262"/>
                <a:gd name="T40" fmla="*/ 2147483647 w 116"/>
                <a:gd name="T41" fmla="*/ 2147483647 h 262"/>
                <a:gd name="T42" fmla="*/ 2147483647 w 116"/>
                <a:gd name="T43" fmla="*/ 2147483647 h 262"/>
                <a:gd name="T44" fmla="*/ 2147483647 w 116"/>
                <a:gd name="T45" fmla="*/ 2147483647 h 262"/>
                <a:gd name="T46" fmla="*/ 2147483647 w 116"/>
                <a:gd name="T47" fmla="*/ 2147483647 h 262"/>
                <a:gd name="T48" fmla="*/ 2147483647 w 116"/>
                <a:gd name="T49" fmla="*/ 2147483647 h 262"/>
                <a:gd name="T50" fmla="*/ 2147483647 w 116"/>
                <a:gd name="T51" fmla="*/ 2147483647 h 262"/>
                <a:gd name="T52" fmla="*/ 2147483647 w 116"/>
                <a:gd name="T53" fmla="*/ 2147483647 h 262"/>
                <a:gd name="T54" fmla="*/ 2147483647 w 116"/>
                <a:gd name="T55" fmla="*/ 2147483647 h 262"/>
                <a:gd name="T56" fmla="*/ 2147483647 w 116"/>
                <a:gd name="T57" fmla="*/ 2147483647 h 262"/>
                <a:gd name="T58" fmla="*/ 2147483647 w 116"/>
                <a:gd name="T59" fmla="*/ 2147483647 h 262"/>
                <a:gd name="T60" fmla="*/ 2147483647 w 116"/>
                <a:gd name="T61" fmla="*/ 2147483647 h 262"/>
                <a:gd name="T62" fmla="*/ 2147483647 w 116"/>
                <a:gd name="T63" fmla="*/ 2147483647 h 262"/>
                <a:gd name="T64" fmla="*/ 2147483647 w 116"/>
                <a:gd name="T65" fmla="*/ 2147483647 h 262"/>
                <a:gd name="T66" fmla="*/ 2147483647 w 116"/>
                <a:gd name="T67" fmla="*/ 2147483647 h 262"/>
                <a:gd name="T68" fmla="*/ 2147483647 w 116"/>
                <a:gd name="T69" fmla="*/ 2147483647 h 262"/>
                <a:gd name="T70" fmla="*/ 2147483647 w 116"/>
                <a:gd name="T71" fmla="*/ 2147483647 h 262"/>
                <a:gd name="T72" fmla="*/ 2147483647 w 116"/>
                <a:gd name="T73" fmla="*/ 2147483647 h 262"/>
                <a:gd name="T74" fmla="*/ 2147483647 w 116"/>
                <a:gd name="T75" fmla="*/ 2147483647 h 262"/>
                <a:gd name="T76" fmla="*/ 2147483647 w 116"/>
                <a:gd name="T77" fmla="*/ 2147483647 h 262"/>
                <a:gd name="T78" fmla="*/ 2147483647 w 116"/>
                <a:gd name="T79" fmla="*/ 2147483647 h 262"/>
                <a:gd name="T80" fmla="*/ 2147483647 w 116"/>
                <a:gd name="T81" fmla="*/ 2147483647 h 262"/>
                <a:gd name="T82" fmla="*/ 2147483647 w 116"/>
                <a:gd name="T83" fmla="*/ 2147483647 h 262"/>
                <a:gd name="T84" fmla="*/ 2147483647 w 116"/>
                <a:gd name="T85" fmla="*/ 2147483647 h 262"/>
                <a:gd name="T86" fmla="*/ 2147483647 w 116"/>
                <a:gd name="T87" fmla="*/ 2147483647 h 262"/>
                <a:gd name="T88" fmla="*/ 2147483647 w 116"/>
                <a:gd name="T89" fmla="*/ 2147483647 h 262"/>
                <a:gd name="T90" fmla="*/ 2147483647 w 116"/>
                <a:gd name="T91" fmla="*/ 2147483647 h 262"/>
                <a:gd name="T92" fmla="*/ 2147483647 w 116"/>
                <a:gd name="T93" fmla="*/ 2147483647 h 262"/>
                <a:gd name="T94" fmla="*/ 2147483647 w 116"/>
                <a:gd name="T95" fmla="*/ 2147483647 h 262"/>
                <a:gd name="T96" fmla="*/ 0 w 116"/>
                <a:gd name="T97" fmla="*/ 2147483647 h 262"/>
                <a:gd name="T98" fmla="*/ 0 w 116"/>
                <a:gd name="T99" fmla="*/ 2147483647 h 262"/>
                <a:gd name="T100" fmla="*/ 2147483647 w 116"/>
                <a:gd name="T101" fmla="*/ 2147483647 h 262"/>
                <a:gd name="T102" fmla="*/ 2147483647 w 116"/>
                <a:gd name="T103" fmla="*/ 0 h 262"/>
                <a:gd name="T104" fmla="*/ 2147483647 w 116"/>
                <a:gd name="T105" fmla="*/ 2147483647 h 262"/>
                <a:gd name="T106" fmla="*/ 2147483647 w 116"/>
                <a:gd name="T107" fmla="*/ 2147483647 h 2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"/>
                <a:gd name="T163" fmla="*/ 0 h 262"/>
                <a:gd name="T164" fmla="*/ 116 w 116"/>
                <a:gd name="T165" fmla="*/ 262 h 2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" h="262">
                  <a:moveTo>
                    <a:pt x="13" y="0"/>
                  </a:moveTo>
                  <a:lnTo>
                    <a:pt x="20" y="0"/>
                  </a:lnTo>
                  <a:lnTo>
                    <a:pt x="26" y="0"/>
                  </a:lnTo>
                  <a:lnTo>
                    <a:pt x="26" y="7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9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4" y="36"/>
                  </a:lnTo>
                  <a:lnTo>
                    <a:pt x="110" y="36"/>
                  </a:lnTo>
                  <a:lnTo>
                    <a:pt x="110" y="43"/>
                  </a:lnTo>
                  <a:lnTo>
                    <a:pt x="116" y="43"/>
                  </a:lnTo>
                  <a:lnTo>
                    <a:pt x="110" y="51"/>
                  </a:lnTo>
                  <a:lnTo>
                    <a:pt x="110" y="57"/>
                  </a:lnTo>
                  <a:lnTo>
                    <a:pt x="104" y="57"/>
                  </a:lnTo>
                  <a:lnTo>
                    <a:pt x="98" y="65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91" y="79"/>
                  </a:lnTo>
                  <a:lnTo>
                    <a:pt x="98" y="79"/>
                  </a:lnTo>
                  <a:lnTo>
                    <a:pt x="98" y="87"/>
                  </a:lnTo>
                  <a:lnTo>
                    <a:pt x="98" y="95"/>
                  </a:lnTo>
                  <a:lnTo>
                    <a:pt x="104" y="101"/>
                  </a:lnTo>
                  <a:lnTo>
                    <a:pt x="98" y="109"/>
                  </a:lnTo>
                  <a:lnTo>
                    <a:pt x="98" y="115"/>
                  </a:lnTo>
                  <a:lnTo>
                    <a:pt x="98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110" y="131"/>
                  </a:lnTo>
                  <a:lnTo>
                    <a:pt x="104" y="131"/>
                  </a:lnTo>
                  <a:lnTo>
                    <a:pt x="98" y="137"/>
                  </a:lnTo>
                  <a:lnTo>
                    <a:pt x="104" y="137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9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6" y="174"/>
                  </a:lnTo>
                  <a:lnTo>
                    <a:pt x="110" y="181"/>
                  </a:lnTo>
                  <a:lnTo>
                    <a:pt x="110" y="189"/>
                  </a:lnTo>
                  <a:lnTo>
                    <a:pt x="110" y="196"/>
                  </a:lnTo>
                  <a:lnTo>
                    <a:pt x="104" y="203"/>
                  </a:lnTo>
                  <a:lnTo>
                    <a:pt x="98" y="203"/>
                  </a:lnTo>
                  <a:lnTo>
                    <a:pt x="91" y="203"/>
                  </a:lnTo>
                  <a:lnTo>
                    <a:pt x="84" y="203"/>
                  </a:lnTo>
                  <a:lnTo>
                    <a:pt x="84" y="196"/>
                  </a:lnTo>
                  <a:lnTo>
                    <a:pt x="78" y="196"/>
                  </a:lnTo>
                  <a:lnTo>
                    <a:pt x="78" y="189"/>
                  </a:lnTo>
                  <a:lnTo>
                    <a:pt x="78" y="181"/>
                  </a:lnTo>
                  <a:lnTo>
                    <a:pt x="71" y="181"/>
                  </a:lnTo>
                  <a:lnTo>
                    <a:pt x="71" y="174"/>
                  </a:lnTo>
                  <a:lnTo>
                    <a:pt x="71" y="167"/>
                  </a:lnTo>
                  <a:lnTo>
                    <a:pt x="65" y="167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9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7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45" y="115"/>
                  </a:lnTo>
                  <a:lnTo>
                    <a:pt x="52" y="115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79"/>
                  </a:lnTo>
                  <a:lnTo>
                    <a:pt x="20" y="79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20" y="57"/>
                  </a:lnTo>
                  <a:lnTo>
                    <a:pt x="13" y="57"/>
                  </a:lnTo>
                  <a:lnTo>
                    <a:pt x="20" y="57"/>
                  </a:lnTo>
                  <a:lnTo>
                    <a:pt x="20" y="51"/>
                  </a:lnTo>
                  <a:lnTo>
                    <a:pt x="13" y="51"/>
                  </a:lnTo>
                  <a:lnTo>
                    <a:pt x="13" y="43"/>
                  </a:lnTo>
                  <a:lnTo>
                    <a:pt x="6" y="43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6" y="14"/>
                  </a:lnTo>
                  <a:lnTo>
                    <a:pt x="6" y="7"/>
                  </a:lnTo>
                  <a:lnTo>
                    <a:pt x="13" y="7"/>
                  </a:lnTo>
                  <a:lnTo>
                    <a:pt x="13" y="0"/>
                  </a:lnTo>
                  <a:close/>
                  <a:moveTo>
                    <a:pt x="78" y="262"/>
                  </a:moveTo>
                  <a:lnTo>
                    <a:pt x="71" y="254"/>
                  </a:lnTo>
                  <a:lnTo>
                    <a:pt x="78" y="254"/>
                  </a:lnTo>
                  <a:lnTo>
                    <a:pt x="78" y="26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4" name="Freeform 463"/>
            <p:cNvSpPr>
              <a:spLocks/>
            </p:cNvSpPr>
            <p:nvPr/>
          </p:nvSpPr>
          <p:spPr bwMode="auto">
            <a:xfrm>
              <a:off x="1973263" y="4740275"/>
              <a:ext cx="187325" cy="360363"/>
            </a:xfrm>
            <a:custGeom>
              <a:avLst/>
              <a:gdLst>
                <a:gd name="T0" fmla="*/ 2147483647 w 116"/>
                <a:gd name="T1" fmla="*/ 0 h 203"/>
                <a:gd name="T2" fmla="*/ 2147483647 w 116"/>
                <a:gd name="T3" fmla="*/ 0 h 203"/>
                <a:gd name="T4" fmla="*/ 2147483647 w 116"/>
                <a:gd name="T5" fmla="*/ 2147483647 h 203"/>
                <a:gd name="T6" fmla="*/ 2147483647 w 116"/>
                <a:gd name="T7" fmla="*/ 2147483647 h 203"/>
                <a:gd name="T8" fmla="*/ 2147483647 w 116"/>
                <a:gd name="T9" fmla="*/ 2147483647 h 203"/>
                <a:gd name="T10" fmla="*/ 2147483647 w 116"/>
                <a:gd name="T11" fmla="*/ 2147483647 h 203"/>
                <a:gd name="T12" fmla="*/ 2147483647 w 116"/>
                <a:gd name="T13" fmla="*/ 2147483647 h 203"/>
                <a:gd name="T14" fmla="*/ 2147483647 w 116"/>
                <a:gd name="T15" fmla="*/ 2147483647 h 203"/>
                <a:gd name="T16" fmla="*/ 2147483647 w 116"/>
                <a:gd name="T17" fmla="*/ 2147483647 h 203"/>
                <a:gd name="T18" fmla="*/ 2147483647 w 116"/>
                <a:gd name="T19" fmla="*/ 2147483647 h 203"/>
                <a:gd name="T20" fmla="*/ 2147483647 w 116"/>
                <a:gd name="T21" fmla="*/ 2147483647 h 203"/>
                <a:gd name="T22" fmla="*/ 2147483647 w 116"/>
                <a:gd name="T23" fmla="*/ 2147483647 h 203"/>
                <a:gd name="T24" fmla="*/ 2147483647 w 116"/>
                <a:gd name="T25" fmla="*/ 2147483647 h 203"/>
                <a:gd name="T26" fmla="*/ 2147483647 w 116"/>
                <a:gd name="T27" fmla="*/ 2147483647 h 203"/>
                <a:gd name="T28" fmla="*/ 2147483647 w 116"/>
                <a:gd name="T29" fmla="*/ 2147483647 h 203"/>
                <a:gd name="T30" fmla="*/ 2147483647 w 116"/>
                <a:gd name="T31" fmla="*/ 2147483647 h 203"/>
                <a:gd name="T32" fmla="*/ 2147483647 w 116"/>
                <a:gd name="T33" fmla="*/ 2147483647 h 203"/>
                <a:gd name="T34" fmla="*/ 2147483647 w 116"/>
                <a:gd name="T35" fmla="*/ 2147483647 h 203"/>
                <a:gd name="T36" fmla="*/ 2147483647 w 116"/>
                <a:gd name="T37" fmla="*/ 2147483647 h 203"/>
                <a:gd name="T38" fmla="*/ 2147483647 w 116"/>
                <a:gd name="T39" fmla="*/ 2147483647 h 203"/>
                <a:gd name="T40" fmla="*/ 2147483647 w 116"/>
                <a:gd name="T41" fmla="*/ 2147483647 h 203"/>
                <a:gd name="T42" fmla="*/ 2147483647 w 116"/>
                <a:gd name="T43" fmla="*/ 2147483647 h 203"/>
                <a:gd name="T44" fmla="*/ 2147483647 w 116"/>
                <a:gd name="T45" fmla="*/ 2147483647 h 203"/>
                <a:gd name="T46" fmla="*/ 2147483647 w 116"/>
                <a:gd name="T47" fmla="*/ 2147483647 h 203"/>
                <a:gd name="T48" fmla="*/ 2147483647 w 116"/>
                <a:gd name="T49" fmla="*/ 2147483647 h 203"/>
                <a:gd name="T50" fmla="*/ 2147483647 w 116"/>
                <a:gd name="T51" fmla="*/ 2147483647 h 203"/>
                <a:gd name="T52" fmla="*/ 2147483647 w 116"/>
                <a:gd name="T53" fmla="*/ 2147483647 h 203"/>
                <a:gd name="T54" fmla="*/ 2147483647 w 116"/>
                <a:gd name="T55" fmla="*/ 2147483647 h 203"/>
                <a:gd name="T56" fmla="*/ 2147483647 w 116"/>
                <a:gd name="T57" fmla="*/ 2147483647 h 203"/>
                <a:gd name="T58" fmla="*/ 2147483647 w 116"/>
                <a:gd name="T59" fmla="*/ 2147483647 h 203"/>
                <a:gd name="T60" fmla="*/ 2147483647 w 116"/>
                <a:gd name="T61" fmla="*/ 2147483647 h 203"/>
                <a:gd name="T62" fmla="*/ 2147483647 w 116"/>
                <a:gd name="T63" fmla="*/ 2147483647 h 203"/>
                <a:gd name="T64" fmla="*/ 2147483647 w 116"/>
                <a:gd name="T65" fmla="*/ 2147483647 h 203"/>
                <a:gd name="T66" fmla="*/ 2147483647 w 116"/>
                <a:gd name="T67" fmla="*/ 2147483647 h 203"/>
                <a:gd name="T68" fmla="*/ 2147483647 w 116"/>
                <a:gd name="T69" fmla="*/ 2147483647 h 203"/>
                <a:gd name="T70" fmla="*/ 2147483647 w 116"/>
                <a:gd name="T71" fmla="*/ 2147483647 h 203"/>
                <a:gd name="T72" fmla="*/ 2147483647 w 116"/>
                <a:gd name="T73" fmla="*/ 2147483647 h 203"/>
                <a:gd name="T74" fmla="*/ 2147483647 w 116"/>
                <a:gd name="T75" fmla="*/ 2147483647 h 203"/>
                <a:gd name="T76" fmla="*/ 2147483647 w 116"/>
                <a:gd name="T77" fmla="*/ 2147483647 h 203"/>
                <a:gd name="T78" fmla="*/ 2147483647 w 116"/>
                <a:gd name="T79" fmla="*/ 2147483647 h 203"/>
                <a:gd name="T80" fmla="*/ 2147483647 w 116"/>
                <a:gd name="T81" fmla="*/ 2147483647 h 203"/>
                <a:gd name="T82" fmla="*/ 2147483647 w 116"/>
                <a:gd name="T83" fmla="*/ 2147483647 h 203"/>
                <a:gd name="T84" fmla="*/ 2147483647 w 116"/>
                <a:gd name="T85" fmla="*/ 2147483647 h 203"/>
                <a:gd name="T86" fmla="*/ 2147483647 w 116"/>
                <a:gd name="T87" fmla="*/ 2147483647 h 203"/>
                <a:gd name="T88" fmla="*/ 2147483647 w 116"/>
                <a:gd name="T89" fmla="*/ 2147483647 h 203"/>
                <a:gd name="T90" fmla="*/ 2147483647 w 116"/>
                <a:gd name="T91" fmla="*/ 2147483647 h 203"/>
                <a:gd name="T92" fmla="*/ 0 w 116"/>
                <a:gd name="T93" fmla="*/ 2147483647 h 203"/>
                <a:gd name="T94" fmla="*/ 0 w 116"/>
                <a:gd name="T95" fmla="*/ 2147483647 h 203"/>
                <a:gd name="T96" fmla="*/ 2147483647 w 116"/>
                <a:gd name="T97" fmla="*/ 2147483647 h 203"/>
                <a:gd name="T98" fmla="*/ 2147483647 w 116"/>
                <a:gd name="T99" fmla="*/ 2147483647 h 20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"/>
                <a:gd name="T151" fmla="*/ 0 h 203"/>
                <a:gd name="T152" fmla="*/ 116 w 116"/>
                <a:gd name="T153" fmla="*/ 203 h 20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" h="203">
                  <a:moveTo>
                    <a:pt x="13" y="0"/>
                  </a:moveTo>
                  <a:lnTo>
                    <a:pt x="20" y="0"/>
                  </a:lnTo>
                  <a:lnTo>
                    <a:pt x="26" y="0"/>
                  </a:lnTo>
                  <a:lnTo>
                    <a:pt x="26" y="7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9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4" y="36"/>
                  </a:lnTo>
                  <a:lnTo>
                    <a:pt x="110" y="36"/>
                  </a:lnTo>
                  <a:lnTo>
                    <a:pt x="110" y="43"/>
                  </a:lnTo>
                  <a:lnTo>
                    <a:pt x="116" y="43"/>
                  </a:lnTo>
                  <a:lnTo>
                    <a:pt x="110" y="51"/>
                  </a:lnTo>
                  <a:lnTo>
                    <a:pt x="110" y="57"/>
                  </a:lnTo>
                  <a:lnTo>
                    <a:pt x="104" y="57"/>
                  </a:lnTo>
                  <a:lnTo>
                    <a:pt x="98" y="65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91" y="79"/>
                  </a:lnTo>
                  <a:lnTo>
                    <a:pt x="98" y="79"/>
                  </a:lnTo>
                  <a:lnTo>
                    <a:pt x="98" y="87"/>
                  </a:lnTo>
                  <a:lnTo>
                    <a:pt x="98" y="95"/>
                  </a:lnTo>
                  <a:lnTo>
                    <a:pt x="104" y="101"/>
                  </a:lnTo>
                  <a:lnTo>
                    <a:pt x="98" y="109"/>
                  </a:lnTo>
                  <a:lnTo>
                    <a:pt x="98" y="115"/>
                  </a:lnTo>
                  <a:lnTo>
                    <a:pt x="98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110" y="131"/>
                  </a:lnTo>
                  <a:lnTo>
                    <a:pt x="104" y="131"/>
                  </a:lnTo>
                  <a:lnTo>
                    <a:pt x="98" y="137"/>
                  </a:lnTo>
                  <a:lnTo>
                    <a:pt x="104" y="137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9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6" y="174"/>
                  </a:lnTo>
                  <a:lnTo>
                    <a:pt x="110" y="181"/>
                  </a:lnTo>
                  <a:lnTo>
                    <a:pt x="110" y="189"/>
                  </a:lnTo>
                  <a:lnTo>
                    <a:pt x="110" y="196"/>
                  </a:lnTo>
                  <a:lnTo>
                    <a:pt x="104" y="203"/>
                  </a:lnTo>
                  <a:lnTo>
                    <a:pt x="98" y="203"/>
                  </a:lnTo>
                  <a:lnTo>
                    <a:pt x="91" y="203"/>
                  </a:lnTo>
                  <a:lnTo>
                    <a:pt x="84" y="203"/>
                  </a:lnTo>
                  <a:lnTo>
                    <a:pt x="84" y="196"/>
                  </a:lnTo>
                  <a:lnTo>
                    <a:pt x="78" y="196"/>
                  </a:lnTo>
                  <a:lnTo>
                    <a:pt x="78" y="189"/>
                  </a:lnTo>
                  <a:lnTo>
                    <a:pt x="78" y="181"/>
                  </a:lnTo>
                  <a:lnTo>
                    <a:pt x="71" y="181"/>
                  </a:lnTo>
                  <a:lnTo>
                    <a:pt x="71" y="174"/>
                  </a:lnTo>
                  <a:lnTo>
                    <a:pt x="71" y="167"/>
                  </a:lnTo>
                  <a:lnTo>
                    <a:pt x="65" y="167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9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7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45" y="115"/>
                  </a:lnTo>
                  <a:lnTo>
                    <a:pt x="52" y="115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79"/>
                  </a:lnTo>
                  <a:lnTo>
                    <a:pt x="20" y="79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20" y="57"/>
                  </a:lnTo>
                  <a:lnTo>
                    <a:pt x="13" y="57"/>
                  </a:lnTo>
                  <a:lnTo>
                    <a:pt x="20" y="57"/>
                  </a:lnTo>
                  <a:lnTo>
                    <a:pt x="20" y="51"/>
                  </a:lnTo>
                  <a:lnTo>
                    <a:pt x="13" y="51"/>
                  </a:lnTo>
                  <a:lnTo>
                    <a:pt x="13" y="43"/>
                  </a:lnTo>
                  <a:lnTo>
                    <a:pt x="6" y="43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6" y="14"/>
                  </a:lnTo>
                  <a:lnTo>
                    <a:pt x="6" y="7"/>
                  </a:lnTo>
                  <a:lnTo>
                    <a:pt x="13" y="7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5" name="Freeform 464"/>
            <p:cNvSpPr>
              <a:spLocks/>
            </p:cNvSpPr>
            <p:nvPr/>
          </p:nvSpPr>
          <p:spPr bwMode="auto">
            <a:xfrm>
              <a:off x="2087563" y="5191125"/>
              <a:ext cx="11112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0 h 8"/>
                <a:gd name="T6" fmla="*/ 2147483647 w 7"/>
                <a:gd name="T7" fmla="*/ 0 h 8"/>
                <a:gd name="T8" fmla="*/ 2147483647 w 7"/>
                <a:gd name="T9" fmla="*/ 0 h 8"/>
                <a:gd name="T10" fmla="*/ 2147483647 w 7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8"/>
                  </a:moveTo>
                  <a:lnTo>
                    <a:pt x="7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6" name="Freeform 465"/>
            <p:cNvSpPr>
              <a:spLocks noEditPoints="1"/>
            </p:cNvSpPr>
            <p:nvPr/>
          </p:nvSpPr>
          <p:spPr bwMode="auto">
            <a:xfrm>
              <a:off x="1922463" y="6119813"/>
              <a:ext cx="342900" cy="468312"/>
            </a:xfrm>
            <a:custGeom>
              <a:avLst/>
              <a:gdLst>
                <a:gd name="T0" fmla="*/ 2147483647 w 214"/>
                <a:gd name="T1" fmla="*/ 2147483647 h 263"/>
                <a:gd name="T2" fmla="*/ 2147483647 w 214"/>
                <a:gd name="T3" fmla="*/ 2147483647 h 263"/>
                <a:gd name="T4" fmla="*/ 2147483647 w 214"/>
                <a:gd name="T5" fmla="*/ 2147483647 h 263"/>
                <a:gd name="T6" fmla="*/ 2147483647 w 214"/>
                <a:gd name="T7" fmla="*/ 2147483647 h 263"/>
                <a:gd name="T8" fmla="*/ 2147483647 w 214"/>
                <a:gd name="T9" fmla="*/ 2147483647 h 263"/>
                <a:gd name="T10" fmla="*/ 2147483647 w 214"/>
                <a:gd name="T11" fmla="*/ 2147483647 h 263"/>
                <a:gd name="T12" fmla="*/ 2147483647 w 214"/>
                <a:gd name="T13" fmla="*/ 0 h 263"/>
                <a:gd name="T14" fmla="*/ 2147483647 w 214"/>
                <a:gd name="T15" fmla="*/ 2147483647 h 263"/>
                <a:gd name="T16" fmla="*/ 2147483647 w 214"/>
                <a:gd name="T17" fmla="*/ 2147483647 h 263"/>
                <a:gd name="T18" fmla="*/ 2147483647 w 214"/>
                <a:gd name="T19" fmla="*/ 2147483647 h 263"/>
                <a:gd name="T20" fmla="*/ 2147483647 w 214"/>
                <a:gd name="T21" fmla="*/ 2147483647 h 263"/>
                <a:gd name="T22" fmla="*/ 2147483647 w 214"/>
                <a:gd name="T23" fmla="*/ 2147483647 h 263"/>
                <a:gd name="T24" fmla="*/ 2147483647 w 214"/>
                <a:gd name="T25" fmla="*/ 2147483647 h 263"/>
                <a:gd name="T26" fmla="*/ 2147483647 w 214"/>
                <a:gd name="T27" fmla="*/ 2147483647 h 263"/>
                <a:gd name="T28" fmla="*/ 2147483647 w 214"/>
                <a:gd name="T29" fmla="*/ 2147483647 h 263"/>
                <a:gd name="T30" fmla="*/ 2147483647 w 214"/>
                <a:gd name="T31" fmla="*/ 2147483647 h 263"/>
                <a:gd name="T32" fmla="*/ 2147483647 w 214"/>
                <a:gd name="T33" fmla="*/ 2147483647 h 263"/>
                <a:gd name="T34" fmla="*/ 2147483647 w 214"/>
                <a:gd name="T35" fmla="*/ 2147483647 h 263"/>
                <a:gd name="T36" fmla="*/ 2147483647 w 214"/>
                <a:gd name="T37" fmla="*/ 2147483647 h 263"/>
                <a:gd name="T38" fmla="*/ 2147483647 w 214"/>
                <a:gd name="T39" fmla="*/ 2147483647 h 263"/>
                <a:gd name="T40" fmla="*/ 2147483647 w 214"/>
                <a:gd name="T41" fmla="*/ 2147483647 h 263"/>
                <a:gd name="T42" fmla="*/ 2147483647 w 214"/>
                <a:gd name="T43" fmla="*/ 2147483647 h 263"/>
                <a:gd name="T44" fmla="*/ 2147483647 w 214"/>
                <a:gd name="T45" fmla="*/ 2147483647 h 263"/>
                <a:gd name="T46" fmla="*/ 2147483647 w 214"/>
                <a:gd name="T47" fmla="*/ 2147483647 h 263"/>
                <a:gd name="T48" fmla="*/ 2147483647 w 214"/>
                <a:gd name="T49" fmla="*/ 2147483647 h 263"/>
                <a:gd name="T50" fmla="*/ 2147483647 w 214"/>
                <a:gd name="T51" fmla="*/ 2147483647 h 263"/>
                <a:gd name="T52" fmla="*/ 2147483647 w 214"/>
                <a:gd name="T53" fmla="*/ 2147483647 h 263"/>
                <a:gd name="T54" fmla="*/ 2147483647 w 214"/>
                <a:gd name="T55" fmla="*/ 2147483647 h 263"/>
                <a:gd name="T56" fmla="*/ 2147483647 w 214"/>
                <a:gd name="T57" fmla="*/ 2147483647 h 263"/>
                <a:gd name="T58" fmla="*/ 2147483647 w 214"/>
                <a:gd name="T59" fmla="*/ 2147483647 h 263"/>
                <a:gd name="T60" fmla="*/ 2147483647 w 214"/>
                <a:gd name="T61" fmla="*/ 2147483647 h 263"/>
                <a:gd name="T62" fmla="*/ 2147483647 w 214"/>
                <a:gd name="T63" fmla="*/ 2147483647 h 263"/>
                <a:gd name="T64" fmla="*/ 2147483647 w 214"/>
                <a:gd name="T65" fmla="*/ 2147483647 h 263"/>
                <a:gd name="T66" fmla="*/ 2147483647 w 214"/>
                <a:gd name="T67" fmla="*/ 2147483647 h 263"/>
                <a:gd name="T68" fmla="*/ 2147483647 w 214"/>
                <a:gd name="T69" fmla="*/ 2147483647 h 263"/>
                <a:gd name="T70" fmla="*/ 2147483647 w 214"/>
                <a:gd name="T71" fmla="*/ 2147483647 h 263"/>
                <a:gd name="T72" fmla="*/ 2147483647 w 214"/>
                <a:gd name="T73" fmla="*/ 2147483647 h 263"/>
                <a:gd name="T74" fmla="*/ 2147483647 w 214"/>
                <a:gd name="T75" fmla="*/ 2147483647 h 263"/>
                <a:gd name="T76" fmla="*/ 2147483647 w 214"/>
                <a:gd name="T77" fmla="*/ 2147483647 h 263"/>
                <a:gd name="T78" fmla="*/ 2147483647 w 214"/>
                <a:gd name="T79" fmla="*/ 2147483647 h 263"/>
                <a:gd name="T80" fmla="*/ 2147483647 w 214"/>
                <a:gd name="T81" fmla="*/ 2147483647 h 263"/>
                <a:gd name="T82" fmla="*/ 2147483647 w 214"/>
                <a:gd name="T83" fmla="*/ 2147483647 h 263"/>
                <a:gd name="T84" fmla="*/ 2147483647 w 214"/>
                <a:gd name="T85" fmla="*/ 2147483647 h 263"/>
                <a:gd name="T86" fmla="*/ 2147483647 w 214"/>
                <a:gd name="T87" fmla="*/ 2147483647 h 263"/>
                <a:gd name="T88" fmla="*/ 2147483647 w 214"/>
                <a:gd name="T89" fmla="*/ 2147483647 h 263"/>
                <a:gd name="T90" fmla="*/ 2147483647 w 214"/>
                <a:gd name="T91" fmla="*/ 2147483647 h 263"/>
                <a:gd name="T92" fmla="*/ 2147483647 w 214"/>
                <a:gd name="T93" fmla="*/ 2147483647 h 263"/>
                <a:gd name="T94" fmla="*/ 2147483647 w 214"/>
                <a:gd name="T95" fmla="*/ 2147483647 h 263"/>
                <a:gd name="T96" fmla="*/ 2147483647 w 214"/>
                <a:gd name="T97" fmla="*/ 2147483647 h 263"/>
                <a:gd name="T98" fmla="*/ 2147483647 w 214"/>
                <a:gd name="T99" fmla="*/ 2147483647 h 263"/>
                <a:gd name="T100" fmla="*/ 2147483647 w 214"/>
                <a:gd name="T101" fmla="*/ 2147483647 h 263"/>
                <a:gd name="T102" fmla="*/ 2147483647 w 214"/>
                <a:gd name="T103" fmla="*/ 2147483647 h 263"/>
                <a:gd name="T104" fmla="*/ 2147483647 w 214"/>
                <a:gd name="T105" fmla="*/ 2147483647 h 263"/>
                <a:gd name="T106" fmla="*/ 2147483647 w 214"/>
                <a:gd name="T107" fmla="*/ 2147483647 h 2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14"/>
                <a:gd name="T163" fmla="*/ 0 h 263"/>
                <a:gd name="T164" fmla="*/ 214 w 214"/>
                <a:gd name="T165" fmla="*/ 263 h 2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14" h="263">
                  <a:moveTo>
                    <a:pt x="25" y="22"/>
                  </a:moveTo>
                  <a:lnTo>
                    <a:pt x="25" y="30"/>
                  </a:lnTo>
                  <a:lnTo>
                    <a:pt x="25" y="38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52"/>
                  </a:lnTo>
                  <a:lnTo>
                    <a:pt x="32" y="60"/>
                  </a:lnTo>
                  <a:lnTo>
                    <a:pt x="38" y="60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52" y="52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52" y="30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64" y="16"/>
                  </a:lnTo>
                  <a:lnTo>
                    <a:pt x="71" y="16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1" y="38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4" y="52"/>
                  </a:lnTo>
                  <a:lnTo>
                    <a:pt x="91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10" y="52"/>
                  </a:lnTo>
                  <a:lnTo>
                    <a:pt x="116" y="52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6" y="52"/>
                  </a:lnTo>
                  <a:lnTo>
                    <a:pt x="142" y="52"/>
                  </a:lnTo>
                  <a:lnTo>
                    <a:pt x="142" y="44"/>
                  </a:lnTo>
                  <a:lnTo>
                    <a:pt x="148" y="44"/>
                  </a:lnTo>
                  <a:lnTo>
                    <a:pt x="148" y="38"/>
                  </a:lnTo>
                  <a:lnTo>
                    <a:pt x="148" y="30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8" y="30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2" y="38"/>
                  </a:lnTo>
                  <a:lnTo>
                    <a:pt x="182" y="44"/>
                  </a:lnTo>
                  <a:lnTo>
                    <a:pt x="182" y="52"/>
                  </a:lnTo>
                  <a:lnTo>
                    <a:pt x="175" y="52"/>
                  </a:lnTo>
                  <a:lnTo>
                    <a:pt x="175" y="60"/>
                  </a:lnTo>
                  <a:lnTo>
                    <a:pt x="168" y="60"/>
                  </a:lnTo>
                  <a:lnTo>
                    <a:pt x="162" y="60"/>
                  </a:lnTo>
                  <a:lnTo>
                    <a:pt x="155" y="60"/>
                  </a:lnTo>
                  <a:lnTo>
                    <a:pt x="155" y="52"/>
                  </a:lnTo>
                  <a:lnTo>
                    <a:pt x="148" y="60"/>
                  </a:lnTo>
                  <a:lnTo>
                    <a:pt x="148" y="52"/>
                  </a:lnTo>
                  <a:lnTo>
                    <a:pt x="148" y="60"/>
                  </a:lnTo>
                  <a:lnTo>
                    <a:pt x="142" y="60"/>
                  </a:lnTo>
                  <a:lnTo>
                    <a:pt x="148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62" y="66"/>
                  </a:lnTo>
                  <a:lnTo>
                    <a:pt x="168" y="66"/>
                  </a:lnTo>
                  <a:lnTo>
                    <a:pt x="175" y="74"/>
                  </a:lnTo>
                  <a:lnTo>
                    <a:pt x="182" y="74"/>
                  </a:lnTo>
                  <a:lnTo>
                    <a:pt x="182" y="66"/>
                  </a:lnTo>
                  <a:lnTo>
                    <a:pt x="187" y="66"/>
                  </a:lnTo>
                  <a:lnTo>
                    <a:pt x="194" y="66"/>
                  </a:lnTo>
                  <a:lnTo>
                    <a:pt x="194" y="74"/>
                  </a:lnTo>
                  <a:lnTo>
                    <a:pt x="194" y="81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201" y="95"/>
                  </a:lnTo>
                  <a:lnTo>
                    <a:pt x="201" y="103"/>
                  </a:lnTo>
                  <a:lnTo>
                    <a:pt x="207" y="103"/>
                  </a:lnTo>
                  <a:lnTo>
                    <a:pt x="214" y="103"/>
                  </a:lnTo>
                  <a:lnTo>
                    <a:pt x="214" y="110"/>
                  </a:lnTo>
                  <a:lnTo>
                    <a:pt x="214" y="117"/>
                  </a:lnTo>
                  <a:lnTo>
                    <a:pt x="207" y="117"/>
                  </a:lnTo>
                  <a:lnTo>
                    <a:pt x="207" y="125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07" y="139"/>
                  </a:lnTo>
                  <a:lnTo>
                    <a:pt x="201" y="147"/>
                  </a:lnTo>
                  <a:lnTo>
                    <a:pt x="201" y="153"/>
                  </a:lnTo>
                  <a:lnTo>
                    <a:pt x="194" y="147"/>
                  </a:lnTo>
                  <a:lnTo>
                    <a:pt x="187" y="153"/>
                  </a:lnTo>
                  <a:lnTo>
                    <a:pt x="187" y="147"/>
                  </a:lnTo>
                  <a:lnTo>
                    <a:pt x="182" y="147"/>
                  </a:lnTo>
                  <a:lnTo>
                    <a:pt x="175" y="147"/>
                  </a:lnTo>
                  <a:lnTo>
                    <a:pt x="168" y="147"/>
                  </a:lnTo>
                  <a:lnTo>
                    <a:pt x="162" y="147"/>
                  </a:lnTo>
                  <a:lnTo>
                    <a:pt x="155" y="147"/>
                  </a:lnTo>
                  <a:lnTo>
                    <a:pt x="148" y="147"/>
                  </a:lnTo>
                  <a:lnTo>
                    <a:pt x="142" y="147"/>
                  </a:lnTo>
                  <a:lnTo>
                    <a:pt x="136" y="147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71" y="139"/>
                  </a:lnTo>
                  <a:lnTo>
                    <a:pt x="64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38" y="131"/>
                  </a:lnTo>
                  <a:lnTo>
                    <a:pt x="32" y="131"/>
                  </a:lnTo>
                  <a:lnTo>
                    <a:pt x="32" y="139"/>
                  </a:lnTo>
                  <a:lnTo>
                    <a:pt x="25" y="131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9" y="125"/>
                  </a:lnTo>
                  <a:lnTo>
                    <a:pt x="13" y="125"/>
                  </a:lnTo>
                  <a:lnTo>
                    <a:pt x="6" y="125"/>
                  </a:lnTo>
                  <a:lnTo>
                    <a:pt x="6" y="117"/>
                  </a:lnTo>
                  <a:lnTo>
                    <a:pt x="0" y="117"/>
                  </a:lnTo>
                  <a:lnTo>
                    <a:pt x="6" y="110"/>
                  </a:lnTo>
                  <a:lnTo>
                    <a:pt x="6" y="103"/>
                  </a:lnTo>
                  <a:lnTo>
                    <a:pt x="6" y="95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6" y="81"/>
                  </a:lnTo>
                  <a:lnTo>
                    <a:pt x="13" y="81"/>
                  </a:lnTo>
                  <a:lnTo>
                    <a:pt x="13" y="74"/>
                  </a:lnTo>
                  <a:lnTo>
                    <a:pt x="13" y="66"/>
                  </a:lnTo>
                  <a:lnTo>
                    <a:pt x="19" y="66"/>
                  </a:lnTo>
                  <a:lnTo>
                    <a:pt x="19" y="60"/>
                  </a:lnTo>
                  <a:lnTo>
                    <a:pt x="19" y="52"/>
                  </a:lnTo>
                  <a:lnTo>
                    <a:pt x="13" y="52"/>
                  </a:lnTo>
                  <a:lnTo>
                    <a:pt x="19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8"/>
                  </a:lnTo>
                  <a:lnTo>
                    <a:pt x="19" y="30"/>
                  </a:lnTo>
                  <a:lnTo>
                    <a:pt x="25" y="22"/>
                  </a:lnTo>
                  <a:close/>
                  <a:moveTo>
                    <a:pt x="155" y="241"/>
                  </a:moveTo>
                  <a:lnTo>
                    <a:pt x="162" y="248"/>
                  </a:lnTo>
                  <a:lnTo>
                    <a:pt x="155" y="248"/>
                  </a:lnTo>
                  <a:lnTo>
                    <a:pt x="155" y="255"/>
                  </a:lnTo>
                  <a:lnTo>
                    <a:pt x="162" y="255"/>
                  </a:lnTo>
                  <a:lnTo>
                    <a:pt x="162" y="263"/>
                  </a:lnTo>
                  <a:lnTo>
                    <a:pt x="155" y="263"/>
                  </a:lnTo>
                  <a:lnTo>
                    <a:pt x="155" y="255"/>
                  </a:lnTo>
                  <a:lnTo>
                    <a:pt x="148" y="255"/>
                  </a:lnTo>
                  <a:lnTo>
                    <a:pt x="142" y="255"/>
                  </a:lnTo>
                  <a:lnTo>
                    <a:pt x="142" y="248"/>
                  </a:lnTo>
                  <a:lnTo>
                    <a:pt x="136" y="248"/>
                  </a:lnTo>
                  <a:lnTo>
                    <a:pt x="142" y="248"/>
                  </a:lnTo>
                  <a:lnTo>
                    <a:pt x="148" y="241"/>
                  </a:lnTo>
                  <a:lnTo>
                    <a:pt x="155" y="24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7" name="Freeform 466"/>
            <p:cNvSpPr>
              <a:spLocks/>
            </p:cNvSpPr>
            <p:nvPr/>
          </p:nvSpPr>
          <p:spPr bwMode="auto">
            <a:xfrm>
              <a:off x="1922463" y="6119813"/>
              <a:ext cx="342900" cy="273050"/>
            </a:xfrm>
            <a:custGeom>
              <a:avLst/>
              <a:gdLst>
                <a:gd name="T0" fmla="*/ 2147483647 w 214"/>
                <a:gd name="T1" fmla="*/ 2147483647 h 153"/>
                <a:gd name="T2" fmla="*/ 2147483647 w 214"/>
                <a:gd name="T3" fmla="*/ 2147483647 h 153"/>
                <a:gd name="T4" fmla="*/ 2147483647 w 214"/>
                <a:gd name="T5" fmla="*/ 2147483647 h 153"/>
                <a:gd name="T6" fmla="*/ 2147483647 w 214"/>
                <a:gd name="T7" fmla="*/ 2147483647 h 153"/>
                <a:gd name="T8" fmla="*/ 2147483647 w 214"/>
                <a:gd name="T9" fmla="*/ 2147483647 h 153"/>
                <a:gd name="T10" fmla="*/ 2147483647 w 214"/>
                <a:gd name="T11" fmla="*/ 2147483647 h 153"/>
                <a:gd name="T12" fmla="*/ 2147483647 w 214"/>
                <a:gd name="T13" fmla="*/ 2147483647 h 153"/>
                <a:gd name="T14" fmla="*/ 2147483647 w 214"/>
                <a:gd name="T15" fmla="*/ 0 h 153"/>
                <a:gd name="T16" fmla="*/ 2147483647 w 214"/>
                <a:gd name="T17" fmla="*/ 2147483647 h 153"/>
                <a:gd name="T18" fmla="*/ 2147483647 w 214"/>
                <a:gd name="T19" fmla="*/ 2147483647 h 153"/>
                <a:gd name="T20" fmla="*/ 2147483647 w 214"/>
                <a:gd name="T21" fmla="*/ 2147483647 h 153"/>
                <a:gd name="T22" fmla="*/ 2147483647 w 214"/>
                <a:gd name="T23" fmla="*/ 2147483647 h 153"/>
                <a:gd name="T24" fmla="*/ 2147483647 w 214"/>
                <a:gd name="T25" fmla="*/ 2147483647 h 153"/>
                <a:gd name="T26" fmla="*/ 2147483647 w 214"/>
                <a:gd name="T27" fmla="*/ 2147483647 h 153"/>
                <a:gd name="T28" fmla="*/ 2147483647 w 214"/>
                <a:gd name="T29" fmla="*/ 2147483647 h 153"/>
                <a:gd name="T30" fmla="*/ 2147483647 w 214"/>
                <a:gd name="T31" fmla="*/ 2147483647 h 153"/>
                <a:gd name="T32" fmla="*/ 2147483647 w 214"/>
                <a:gd name="T33" fmla="*/ 2147483647 h 153"/>
                <a:gd name="T34" fmla="*/ 2147483647 w 214"/>
                <a:gd name="T35" fmla="*/ 2147483647 h 153"/>
                <a:gd name="T36" fmla="*/ 2147483647 w 214"/>
                <a:gd name="T37" fmla="*/ 2147483647 h 153"/>
                <a:gd name="T38" fmla="*/ 2147483647 w 214"/>
                <a:gd name="T39" fmla="*/ 2147483647 h 153"/>
                <a:gd name="T40" fmla="*/ 2147483647 w 214"/>
                <a:gd name="T41" fmla="*/ 2147483647 h 153"/>
                <a:gd name="T42" fmla="*/ 2147483647 w 214"/>
                <a:gd name="T43" fmla="*/ 2147483647 h 153"/>
                <a:gd name="T44" fmla="*/ 2147483647 w 214"/>
                <a:gd name="T45" fmla="*/ 2147483647 h 153"/>
                <a:gd name="T46" fmla="*/ 2147483647 w 214"/>
                <a:gd name="T47" fmla="*/ 2147483647 h 153"/>
                <a:gd name="T48" fmla="*/ 2147483647 w 214"/>
                <a:gd name="T49" fmla="*/ 2147483647 h 153"/>
                <a:gd name="T50" fmla="*/ 2147483647 w 214"/>
                <a:gd name="T51" fmla="*/ 2147483647 h 153"/>
                <a:gd name="T52" fmla="*/ 2147483647 w 214"/>
                <a:gd name="T53" fmla="*/ 2147483647 h 153"/>
                <a:gd name="T54" fmla="*/ 2147483647 w 214"/>
                <a:gd name="T55" fmla="*/ 2147483647 h 153"/>
                <a:gd name="T56" fmla="*/ 2147483647 w 214"/>
                <a:gd name="T57" fmla="*/ 2147483647 h 153"/>
                <a:gd name="T58" fmla="*/ 2147483647 w 214"/>
                <a:gd name="T59" fmla="*/ 2147483647 h 153"/>
                <a:gd name="T60" fmla="*/ 2147483647 w 214"/>
                <a:gd name="T61" fmla="*/ 2147483647 h 153"/>
                <a:gd name="T62" fmla="*/ 2147483647 w 214"/>
                <a:gd name="T63" fmla="*/ 2147483647 h 153"/>
                <a:gd name="T64" fmla="*/ 2147483647 w 214"/>
                <a:gd name="T65" fmla="*/ 2147483647 h 153"/>
                <a:gd name="T66" fmla="*/ 2147483647 w 214"/>
                <a:gd name="T67" fmla="*/ 2147483647 h 153"/>
                <a:gd name="T68" fmla="*/ 2147483647 w 214"/>
                <a:gd name="T69" fmla="*/ 2147483647 h 153"/>
                <a:gd name="T70" fmla="*/ 2147483647 w 214"/>
                <a:gd name="T71" fmla="*/ 2147483647 h 153"/>
                <a:gd name="T72" fmla="*/ 2147483647 w 214"/>
                <a:gd name="T73" fmla="*/ 2147483647 h 153"/>
                <a:gd name="T74" fmla="*/ 2147483647 w 214"/>
                <a:gd name="T75" fmla="*/ 2147483647 h 153"/>
                <a:gd name="T76" fmla="*/ 2147483647 w 214"/>
                <a:gd name="T77" fmla="*/ 2147483647 h 153"/>
                <a:gd name="T78" fmla="*/ 2147483647 w 214"/>
                <a:gd name="T79" fmla="*/ 2147483647 h 153"/>
                <a:gd name="T80" fmla="*/ 2147483647 w 214"/>
                <a:gd name="T81" fmla="*/ 2147483647 h 153"/>
                <a:gd name="T82" fmla="*/ 2147483647 w 214"/>
                <a:gd name="T83" fmla="*/ 2147483647 h 153"/>
                <a:gd name="T84" fmla="*/ 2147483647 w 214"/>
                <a:gd name="T85" fmla="*/ 2147483647 h 153"/>
                <a:gd name="T86" fmla="*/ 2147483647 w 214"/>
                <a:gd name="T87" fmla="*/ 2147483647 h 153"/>
                <a:gd name="T88" fmla="*/ 2147483647 w 214"/>
                <a:gd name="T89" fmla="*/ 2147483647 h 153"/>
                <a:gd name="T90" fmla="*/ 2147483647 w 214"/>
                <a:gd name="T91" fmla="*/ 2147483647 h 153"/>
                <a:gd name="T92" fmla="*/ 2147483647 w 214"/>
                <a:gd name="T93" fmla="*/ 2147483647 h 153"/>
                <a:gd name="T94" fmla="*/ 2147483647 w 214"/>
                <a:gd name="T95" fmla="*/ 2147483647 h 153"/>
                <a:gd name="T96" fmla="*/ 2147483647 w 214"/>
                <a:gd name="T97" fmla="*/ 2147483647 h 153"/>
                <a:gd name="T98" fmla="*/ 2147483647 w 214"/>
                <a:gd name="T99" fmla="*/ 2147483647 h 153"/>
                <a:gd name="T100" fmla="*/ 2147483647 w 214"/>
                <a:gd name="T101" fmla="*/ 2147483647 h 153"/>
                <a:gd name="T102" fmla="*/ 2147483647 w 214"/>
                <a:gd name="T103" fmla="*/ 2147483647 h 153"/>
                <a:gd name="T104" fmla="*/ 2147483647 w 214"/>
                <a:gd name="T105" fmla="*/ 2147483647 h 153"/>
                <a:gd name="T106" fmla="*/ 2147483647 w 214"/>
                <a:gd name="T107" fmla="*/ 2147483647 h 153"/>
                <a:gd name="T108" fmla="*/ 2147483647 w 214"/>
                <a:gd name="T109" fmla="*/ 2147483647 h 153"/>
                <a:gd name="T110" fmla="*/ 2147483647 w 214"/>
                <a:gd name="T111" fmla="*/ 2147483647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4"/>
                <a:gd name="T169" fmla="*/ 0 h 153"/>
                <a:gd name="T170" fmla="*/ 214 w 214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4" h="153">
                  <a:moveTo>
                    <a:pt x="25" y="22"/>
                  </a:moveTo>
                  <a:lnTo>
                    <a:pt x="25" y="30"/>
                  </a:lnTo>
                  <a:lnTo>
                    <a:pt x="25" y="38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52"/>
                  </a:lnTo>
                  <a:lnTo>
                    <a:pt x="32" y="60"/>
                  </a:lnTo>
                  <a:lnTo>
                    <a:pt x="38" y="60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52" y="52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52" y="30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64" y="16"/>
                  </a:lnTo>
                  <a:lnTo>
                    <a:pt x="71" y="16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1" y="38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4" y="52"/>
                  </a:lnTo>
                  <a:lnTo>
                    <a:pt x="91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10" y="52"/>
                  </a:lnTo>
                  <a:lnTo>
                    <a:pt x="116" y="52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6" y="52"/>
                  </a:lnTo>
                  <a:lnTo>
                    <a:pt x="142" y="52"/>
                  </a:lnTo>
                  <a:lnTo>
                    <a:pt x="142" y="44"/>
                  </a:lnTo>
                  <a:lnTo>
                    <a:pt x="148" y="44"/>
                  </a:lnTo>
                  <a:lnTo>
                    <a:pt x="148" y="38"/>
                  </a:lnTo>
                  <a:lnTo>
                    <a:pt x="148" y="30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8" y="30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2" y="38"/>
                  </a:lnTo>
                  <a:lnTo>
                    <a:pt x="182" y="44"/>
                  </a:lnTo>
                  <a:lnTo>
                    <a:pt x="182" y="52"/>
                  </a:lnTo>
                  <a:lnTo>
                    <a:pt x="175" y="52"/>
                  </a:lnTo>
                  <a:lnTo>
                    <a:pt x="175" y="60"/>
                  </a:lnTo>
                  <a:lnTo>
                    <a:pt x="168" y="60"/>
                  </a:lnTo>
                  <a:lnTo>
                    <a:pt x="162" y="60"/>
                  </a:lnTo>
                  <a:lnTo>
                    <a:pt x="155" y="60"/>
                  </a:lnTo>
                  <a:lnTo>
                    <a:pt x="155" y="52"/>
                  </a:lnTo>
                  <a:lnTo>
                    <a:pt x="148" y="60"/>
                  </a:lnTo>
                  <a:lnTo>
                    <a:pt x="148" y="52"/>
                  </a:lnTo>
                  <a:lnTo>
                    <a:pt x="148" y="60"/>
                  </a:lnTo>
                  <a:lnTo>
                    <a:pt x="142" y="60"/>
                  </a:lnTo>
                  <a:lnTo>
                    <a:pt x="148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62" y="66"/>
                  </a:lnTo>
                  <a:lnTo>
                    <a:pt x="168" y="66"/>
                  </a:lnTo>
                  <a:lnTo>
                    <a:pt x="175" y="74"/>
                  </a:lnTo>
                  <a:lnTo>
                    <a:pt x="182" y="74"/>
                  </a:lnTo>
                  <a:lnTo>
                    <a:pt x="182" y="66"/>
                  </a:lnTo>
                  <a:lnTo>
                    <a:pt x="187" y="66"/>
                  </a:lnTo>
                  <a:lnTo>
                    <a:pt x="194" y="66"/>
                  </a:lnTo>
                  <a:lnTo>
                    <a:pt x="194" y="74"/>
                  </a:lnTo>
                  <a:lnTo>
                    <a:pt x="194" y="81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201" y="95"/>
                  </a:lnTo>
                  <a:lnTo>
                    <a:pt x="201" y="103"/>
                  </a:lnTo>
                  <a:lnTo>
                    <a:pt x="207" y="103"/>
                  </a:lnTo>
                  <a:lnTo>
                    <a:pt x="214" y="103"/>
                  </a:lnTo>
                  <a:lnTo>
                    <a:pt x="214" y="110"/>
                  </a:lnTo>
                  <a:lnTo>
                    <a:pt x="214" y="117"/>
                  </a:lnTo>
                  <a:lnTo>
                    <a:pt x="207" y="117"/>
                  </a:lnTo>
                  <a:lnTo>
                    <a:pt x="207" y="125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07" y="139"/>
                  </a:lnTo>
                  <a:lnTo>
                    <a:pt x="201" y="147"/>
                  </a:lnTo>
                  <a:lnTo>
                    <a:pt x="201" y="153"/>
                  </a:lnTo>
                  <a:lnTo>
                    <a:pt x="194" y="147"/>
                  </a:lnTo>
                  <a:lnTo>
                    <a:pt x="187" y="153"/>
                  </a:lnTo>
                  <a:lnTo>
                    <a:pt x="187" y="147"/>
                  </a:lnTo>
                  <a:lnTo>
                    <a:pt x="182" y="147"/>
                  </a:lnTo>
                  <a:lnTo>
                    <a:pt x="175" y="147"/>
                  </a:lnTo>
                  <a:lnTo>
                    <a:pt x="168" y="147"/>
                  </a:lnTo>
                  <a:lnTo>
                    <a:pt x="162" y="147"/>
                  </a:lnTo>
                  <a:lnTo>
                    <a:pt x="155" y="147"/>
                  </a:lnTo>
                  <a:lnTo>
                    <a:pt x="148" y="147"/>
                  </a:lnTo>
                  <a:lnTo>
                    <a:pt x="142" y="147"/>
                  </a:lnTo>
                  <a:lnTo>
                    <a:pt x="136" y="147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71" y="139"/>
                  </a:lnTo>
                  <a:lnTo>
                    <a:pt x="64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38" y="131"/>
                  </a:lnTo>
                  <a:lnTo>
                    <a:pt x="32" y="131"/>
                  </a:lnTo>
                  <a:lnTo>
                    <a:pt x="32" y="139"/>
                  </a:lnTo>
                  <a:lnTo>
                    <a:pt x="25" y="131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9" y="125"/>
                  </a:lnTo>
                  <a:lnTo>
                    <a:pt x="13" y="125"/>
                  </a:lnTo>
                  <a:lnTo>
                    <a:pt x="6" y="125"/>
                  </a:lnTo>
                  <a:lnTo>
                    <a:pt x="6" y="117"/>
                  </a:lnTo>
                  <a:lnTo>
                    <a:pt x="0" y="117"/>
                  </a:lnTo>
                  <a:lnTo>
                    <a:pt x="6" y="110"/>
                  </a:lnTo>
                  <a:lnTo>
                    <a:pt x="6" y="103"/>
                  </a:lnTo>
                  <a:lnTo>
                    <a:pt x="6" y="95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6" y="81"/>
                  </a:lnTo>
                  <a:lnTo>
                    <a:pt x="13" y="81"/>
                  </a:lnTo>
                  <a:lnTo>
                    <a:pt x="13" y="74"/>
                  </a:lnTo>
                  <a:lnTo>
                    <a:pt x="13" y="66"/>
                  </a:lnTo>
                  <a:lnTo>
                    <a:pt x="19" y="66"/>
                  </a:lnTo>
                  <a:lnTo>
                    <a:pt x="19" y="60"/>
                  </a:lnTo>
                  <a:lnTo>
                    <a:pt x="19" y="52"/>
                  </a:lnTo>
                  <a:lnTo>
                    <a:pt x="13" y="52"/>
                  </a:lnTo>
                  <a:lnTo>
                    <a:pt x="19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8"/>
                  </a:lnTo>
                  <a:lnTo>
                    <a:pt x="19" y="30"/>
                  </a:lnTo>
                  <a:lnTo>
                    <a:pt x="25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8" name="Freeform 467"/>
            <p:cNvSpPr>
              <a:spLocks/>
            </p:cNvSpPr>
            <p:nvPr/>
          </p:nvSpPr>
          <p:spPr bwMode="auto">
            <a:xfrm>
              <a:off x="2139950" y="6548438"/>
              <a:ext cx="42863" cy="39687"/>
            </a:xfrm>
            <a:custGeom>
              <a:avLst/>
              <a:gdLst>
                <a:gd name="T0" fmla="*/ 2147483647 w 26"/>
                <a:gd name="T1" fmla="*/ 0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2147483647 w 26"/>
                <a:gd name="T15" fmla="*/ 2147483647 h 22"/>
                <a:gd name="T16" fmla="*/ 2147483647 w 26"/>
                <a:gd name="T17" fmla="*/ 2147483647 h 22"/>
                <a:gd name="T18" fmla="*/ 2147483647 w 26"/>
                <a:gd name="T19" fmla="*/ 2147483647 h 22"/>
                <a:gd name="T20" fmla="*/ 2147483647 w 26"/>
                <a:gd name="T21" fmla="*/ 2147483647 h 22"/>
                <a:gd name="T22" fmla="*/ 2147483647 w 26"/>
                <a:gd name="T23" fmla="*/ 2147483647 h 22"/>
                <a:gd name="T24" fmla="*/ 2147483647 w 26"/>
                <a:gd name="T25" fmla="*/ 2147483647 h 22"/>
                <a:gd name="T26" fmla="*/ 2147483647 w 26"/>
                <a:gd name="T27" fmla="*/ 2147483647 h 22"/>
                <a:gd name="T28" fmla="*/ 2147483647 w 26"/>
                <a:gd name="T29" fmla="*/ 2147483647 h 22"/>
                <a:gd name="T30" fmla="*/ 0 w 26"/>
                <a:gd name="T31" fmla="*/ 2147483647 h 22"/>
                <a:gd name="T32" fmla="*/ 2147483647 w 26"/>
                <a:gd name="T33" fmla="*/ 2147483647 h 22"/>
                <a:gd name="T34" fmla="*/ 2147483647 w 26"/>
                <a:gd name="T35" fmla="*/ 0 h 22"/>
                <a:gd name="T36" fmla="*/ 2147483647 w 26"/>
                <a:gd name="T37" fmla="*/ 0 h 22"/>
                <a:gd name="T38" fmla="*/ 2147483647 w 26"/>
                <a:gd name="T39" fmla="*/ 0 h 22"/>
                <a:gd name="T40" fmla="*/ 2147483647 w 26"/>
                <a:gd name="T41" fmla="*/ 0 h 22"/>
                <a:gd name="T42" fmla="*/ 2147483647 w 26"/>
                <a:gd name="T43" fmla="*/ 0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2"/>
                <a:gd name="T68" fmla="*/ 26 w 26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2">
                  <a:moveTo>
                    <a:pt x="19" y="0"/>
                  </a:moveTo>
                  <a:lnTo>
                    <a:pt x="26" y="7"/>
                  </a:lnTo>
                  <a:lnTo>
                    <a:pt x="19" y="7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6" y="7"/>
                  </a:lnTo>
                  <a:lnTo>
                    <a:pt x="0" y="7"/>
                  </a:lnTo>
                  <a:lnTo>
                    <a:pt x="6" y="7"/>
                  </a:lnTo>
                  <a:lnTo>
                    <a:pt x="12" y="0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9" name="Freeform 468"/>
            <p:cNvSpPr>
              <a:spLocks/>
            </p:cNvSpPr>
            <p:nvPr/>
          </p:nvSpPr>
          <p:spPr bwMode="auto">
            <a:xfrm>
              <a:off x="2244725" y="6264275"/>
              <a:ext cx="271463" cy="166688"/>
            </a:xfrm>
            <a:custGeom>
              <a:avLst/>
              <a:gdLst>
                <a:gd name="T0" fmla="*/ 2147483647 w 169"/>
                <a:gd name="T1" fmla="*/ 2147483647 h 94"/>
                <a:gd name="T2" fmla="*/ 2147483647 w 169"/>
                <a:gd name="T3" fmla="*/ 2147483647 h 94"/>
                <a:gd name="T4" fmla="*/ 2147483647 w 169"/>
                <a:gd name="T5" fmla="*/ 2147483647 h 94"/>
                <a:gd name="T6" fmla="*/ 2147483647 w 169"/>
                <a:gd name="T7" fmla="*/ 2147483647 h 94"/>
                <a:gd name="T8" fmla="*/ 2147483647 w 169"/>
                <a:gd name="T9" fmla="*/ 2147483647 h 94"/>
                <a:gd name="T10" fmla="*/ 2147483647 w 169"/>
                <a:gd name="T11" fmla="*/ 2147483647 h 94"/>
                <a:gd name="T12" fmla="*/ 2147483647 w 169"/>
                <a:gd name="T13" fmla="*/ 2147483647 h 94"/>
                <a:gd name="T14" fmla="*/ 2147483647 w 169"/>
                <a:gd name="T15" fmla="*/ 2147483647 h 94"/>
                <a:gd name="T16" fmla="*/ 2147483647 w 169"/>
                <a:gd name="T17" fmla="*/ 2147483647 h 94"/>
                <a:gd name="T18" fmla="*/ 2147483647 w 169"/>
                <a:gd name="T19" fmla="*/ 2147483647 h 94"/>
                <a:gd name="T20" fmla="*/ 2147483647 w 169"/>
                <a:gd name="T21" fmla="*/ 2147483647 h 94"/>
                <a:gd name="T22" fmla="*/ 2147483647 w 169"/>
                <a:gd name="T23" fmla="*/ 2147483647 h 94"/>
                <a:gd name="T24" fmla="*/ 2147483647 w 169"/>
                <a:gd name="T25" fmla="*/ 2147483647 h 94"/>
                <a:gd name="T26" fmla="*/ 2147483647 w 169"/>
                <a:gd name="T27" fmla="*/ 2147483647 h 94"/>
                <a:gd name="T28" fmla="*/ 2147483647 w 169"/>
                <a:gd name="T29" fmla="*/ 2147483647 h 94"/>
                <a:gd name="T30" fmla="*/ 2147483647 w 169"/>
                <a:gd name="T31" fmla="*/ 2147483647 h 94"/>
                <a:gd name="T32" fmla="*/ 2147483647 w 169"/>
                <a:gd name="T33" fmla="*/ 2147483647 h 94"/>
                <a:gd name="T34" fmla="*/ 2147483647 w 169"/>
                <a:gd name="T35" fmla="*/ 2147483647 h 94"/>
                <a:gd name="T36" fmla="*/ 2147483647 w 169"/>
                <a:gd name="T37" fmla="*/ 2147483647 h 94"/>
                <a:gd name="T38" fmla="*/ 2147483647 w 169"/>
                <a:gd name="T39" fmla="*/ 2147483647 h 94"/>
                <a:gd name="T40" fmla="*/ 2147483647 w 169"/>
                <a:gd name="T41" fmla="*/ 2147483647 h 94"/>
                <a:gd name="T42" fmla="*/ 2147483647 w 169"/>
                <a:gd name="T43" fmla="*/ 2147483647 h 94"/>
                <a:gd name="T44" fmla="*/ 2147483647 w 169"/>
                <a:gd name="T45" fmla="*/ 2147483647 h 94"/>
                <a:gd name="T46" fmla="*/ 2147483647 w 169"/>
                <a:gd name="T47" fmla="*/ 2147483647 h 94"/>
                <a:gd name="T48" fmla="*/ 2147483647 w 169"/>
                <a:gd name="T49" fmla="*/ 2147483647 h 94"/>
                <a:gd name="T50" fmla="*/ 0 w 169"/>
                <a:gd name="T51" fmla="*/ 2147483647 h 94"/>
                <a:gd name="T52" fmla="*/ 2147483647 w 169"/>
                <a:gd name="T53" fmla="*/ 2147483647 h 94"/>
                <a:gd name="T54" fmla="*/ 0 w 169"/>
                <a:gd name="T55" fmla="*/ 2147483647 h 94"/>
                <a:gd name="T56" fmla="*/ 2147483647 w 169"/>
                <a:gd name="T57" fmla="*/ 2147483647 h 94"/>
                <a:gd name="T58" fmla="*/ 2147483647 w 169"/>
                <a:gd name="T59" fmla="*/ 2147483647 h 94"/>
                <a:gd name="T60" fmla="*/ 2147483647 w 169"/>
                <a:gd name="T61" fmla="*/ 2147483647 h 94"/>
                <a:gd name="T62" fmla="*/ 2147483647 w 169"/>
                <a:gd name="T63" fmla="*/ 2147483647 h 94"/>
                <a:gd name="T64" fmla="*/ 2147483647 w 169"/>
                <a:gd name="T65" fmla="*/ 2147483647 h 94"/>
                <a:gd name="T66" fmla="*/ 2147483647 w 169"/>
                <a:gd name="T67" fmla="*/ 2147483647 h 94"/>
                <a:gd name="T68" fmla="*/ 2147483647 w 169"/>
                <a:gd name="T69" fmla="*/ 2147483647 h 94"/>
                <a:gd name="T70" fmla="*/ 2147483647 w 169"/>
                <a:gd name="T71" fmla="*/ 2147483647 h 94"/>
                <a:gd name="T72" fmla="*/ 2147483647 w 169"/>
                <a:gd name="T73" fmla="*/ 2147483647 h 94"/>
                <a:gd name="T74" fmla="*/ 2147483647 w 169"/>
                <a:gd name="T75" fmla="*/ 0 h 94"/>
                <a:gd name="T76" fmla="*/ 2147483647 w 169"/>
                <a:gd name="T77" fmla="*/ 0 h 94"/>
                <a:gd name="T78" fmla="*/ 2147483647 w 169"/>
                <a:gd name="T79" fmla="*/ 0 h 94"/>
                <a:gd name="T80" fmla="*/ 2147483647 w 169"/>
                <a:gd name="T81" fmla="*/ 0 h 94"/>
                <a:gd name="T82" fmla="*/ 2147483647 w 169"/>
                <a:gd name="T83" fmla="*/ 0 h 94"/>
                <a:gd name="T84" fmla="*/ 2147483647 w 169"/>
                <a:gd name="T85" fmla="*/ 0 h 9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94"/>
                <a:gd name="T131" fmla="*/ 169 w 169"/>
                <a:gd name="T132" fmla="*/ 94 h 9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94">
                  <a:moveTo>
                    <a:pt x="169" y="0"/>
                  </a:moveTo>
                  <a:lnTo>
                    <a:pt x="169" y="7"/>
                  </a:lnTo>
                  <a:lnTo>
                    <a:pt x="169" y="14"/>
                  </a:lnTo>
                  <a:lnTo>
                    <a:pt x="162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2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72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2" y="66"/>
                  </a:lnTo>
                  <a:lnTo>
                    <a:pt x="142" y="58"/>
                  </a:lnTo>
                  <a:lnTo>
                    <a:pt x="135" y="58"/>
                  </a:lnTo>
                  <a:lnTo>
                    <a:pt x="135" y="66"/>
                  </a:lnTo>
                  <a:lnTo>
                    <a:pt x="135" y="72"/>
                  </a:lnTo>
                  <a:lnTo>
                    <a:pt x="135" y="80"/>
                  </a:lnTo>
                  <a:lnTo>
                    <a:pt x="135" y="88"/>
                  </a:lnTo>
                  <a:lnTo>
                    <a:pt x="130" y="88"/>
                  </a:lnTo>
                  <a:lnTo>
                    <a:pt x="123" y="88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0" y="94"/>
                  </a:lnTo>
                  <a:lnTo>
                    <a:pt x="103" y="94"/>
                  </a:lnTo>
                  <a:lnTo>
                    <a:pt x="96" y="94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77" y="94"/>
                  </a:lnTo>
                  <a:lnTo>
                    <a:pt x="71" y="94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80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5" y="80"/>
                  </a:lnTo>
                  <a:lnTo>
                    <a:pt x="39" y="72"/>
                  </a:lnTo>
                  <a:lnTo>
                    <a:pt x="32" y="72"/>
                  </a:lnTo>
                  <a:lnTo>
                    <a:pt x="32" y="66"/>
                  </a:lnTo>
                  <a:lnTo>
                    <a:pt x="25" y="66"/>
                  </a:lnTo>
                  <a:lnTo>
                    <a:pt x="20" y="66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3" y="36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1" y="7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9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0" name="Freeform 469"/>
            <p:cNvSpPr>
              <a:spLocks/>
            </p:cNvSpPr>
            <p:nvPr/>
          </p:nvSpPr>
          <p:spPr bwMode="auto">
            <a:xfrm>
              <a:off x="2244725" y="6264275"/>
              <a:ext cx="271463" cy="166688"/>
            </a:xfrm>
            <a:custGeom>
              <a:avLst/>
              <a:gdLst>
                <a:gd name="T0" fmla="*/ 2147483647 w 169"/>
                <a:gd name="T1" fmla="*/ 2147483647 h 94"/>
                <a:gd name="T2" fmla="*/ 2147483647 w 169"/>
                <a:gd name="T3" fmla="*/ 2147483647 h 94"/>
                <a:gd name="T4" fmla="*/ 2147483647 w 169"/>
                <a:gd name="T5" fmla="*/ 2147483647 h 94"/>
                <a:gd name="T6" fmla="*/ 2147483647 w 169"/>
                <a:gd name="T7" fmla="*/ 2147483647 h 94"/>
                <a:gd name="T8" fmla="*/ 2147483647 w 169"/>
                <a:gd name="T9" fmla="*/ 2147483647 h 94"/>
                <a:gd name="T10" fmla="*/ 2147483647 w 169"/>
                <a:gd name="T11" fmla="*/ 2147483647 h 94"/>
                <a:gd name="T12" fmla="*/ 2147483647 w 169"/>
                <a:gd name="T13" fmla="*/ 2147483647 h 94"/>
                <a:gd name="T14" fmla="*/ 2147483647 w 169"/>
                <a:gd name="T15" fmla="*/ 2147483647 h 94"/>
                <a:gd name="T16" fmla="*/ 2147483647 w 169"/>
                <a:gd name="T17" fmla="*/ 2147483647 h 94"/>
                <a:gd name="T18" fmla="*/ 2147483647 w 169"/>
                <a:gd name="T19" fmla="*/ 2147483647 h 94"/>
                <a:gd name="T20" fmla="*/ 2147483647 w 169"/>
                <a:gd name="T21" fmla="*/ 2147483647 h 94"/>
                <a:gd name="T22" fmla="*/ 2147483647 w 169"/>
                <a:gd name="T23" fmla="*/ 2147483647 h 94"/>
                <a:gd name="T24" fmla="*/ 2147483647 w 169"/>
                <a:gd name="T25" fmla="*/ 2147483647 h 94"/>
                <a:gd name="T26" fmla="*/ 2147483647 w 169"/>
                <a:gd name="T27" fmla="*/ 2147483647 h 94"/>
                <a:gd name="T28" fmla="*/ 2147483647 w 169"/>
                <a:gd name="T29" fmla="*/ 2147483647 h 94"/>
                <a:gd name="T30" fmla="*/ 2147483647 w 169"/>
                <a:gd name="T31" fmla="*/ 2147483647 h 94"/>
                <a:gd name="T32" fmla="*/ 2147483647 w 169"/>
                <a:gd name="T33" fmla="*/ 2147483647 h 94"/>
                <a:gd name="T34" fmla="*/ 2147483647 w 169"/>
                <a:gd name="T35" fmla="*/ 2147483647 h 94"/>
                <a:gd name="T36" fmla="*/ 2147483647 w 169"/>
                <a:gd name="T37" fmla="*/ 2147483647 h 94"/>
                <a:gd name="T38" fmla="*/ 2147483647 w 169"/>
                <a:gd name="T39" fmla="*/ 2147483647 h 94"/>
                <a:gd name="T40" fmla="*/ 2147483647 w 169"/>
                <a:gd name="T41" fmla="*/ 2147483647 h 94"/>
                <a:gd name="T42" fmla="*/ 2147483647 w 169"/>
                <a:gd name="T43" fmla="*/ 2147483647 h 94"/>
                <a:gd name="T44" fmla="*/ 2147483647 w 169"/>
                <a:gd name="T45" fmla="*/ 2147483647 h 94"/>
                <a:gd name="T46" fmla="*/ 2147483647 w 169"/>
                <a:gd name="T47" fmla="*/ 2147483647 h 94"/>
                <a:gd name="T48" fmla="*/ 2147483647 w 169"/>
                <a:gd name="T49" fmla="*/ 2147483647 h 94"/>
                <a:gd name="T50" fmla="*/ 2147483647 w 169"/>
                <a:gd name="T51" fmla="*/ 2147483647 h 94"/>
                <a:gd name="T52" fmla="*/ 2147483647 w 169"/>
                <a:gd name="T53" fmla="*/ 2147483647 h 94"/>
                <a:gd name="T54" fmla="*/ 2147483647 w 169"/>
                <a:gd name="T55" fmla="*/ 2147483647 h 94"/>
                <a:gd name="T56" fmla="*/ 2147483647 w 169"/>
                <a:gd name="T57" fmla="*/ 2147483647 h 94"/>
                <a:gd name="T58" fmla="*/ 2147483647 w 169"/>
                <a:gd name="T59" fmla="*/ 2147483647 h 94"/>
                <a:gd name="T60" fmla="*/ 2147483647 w 169"/>
                <a:gd name="T61" fmla="*/ 2147483647 h 94"/>
                <a:gd name="T62" fmla="*/ 2147483647 w 169"/>
                <a:gd name="T63" fmla="*/ 2147483647 h 94"/>
                <a:gd name="T64" fmla="*/ 2147483647 w 169"/>
                <a:gd name="T65" fmla="*/ 2147483647 h 94"/>
                <a:gd name="T66" fmla="*/ 2147483647 w 169"/>
                <a:gd name="T67" fmla="*/ 2147483647 h 94"/>
                <a:gd name="T68" fmla="*/ 0 w 169"/>
                <a:gd name="T69" fmla="*/ 2147483647 h 94"/>
                <a:gd name="T70" fmla="*/ 2147483647 w 169"/>
                <a:gd name="T71" fmla="*/ 2147483647 h 94"/>
                <a:gd name="T72" fmla="*/ 0 w 169"/>
                <a:gd name="T73" fmla="*/ 2147483647 h 94"/>
                <a:gd name="T74" fmla="*/ 0 w 169"/>
                <a:gd name="T75" fmla="*/ 2147483647 h 94"/>
                <a:gd name="T76" fmla="*/ 2147483647 w 169"/>
                <a:gd name="T77" fmla="*/ 2147483647 h 94"/>
                <a:gd name="T78" fmla="*/ 2147483647 w 169"/>
                <a:gd name="T79" fmla="*/ 2147483647 h 94"/>
                <a:gd name="T80" fmla="*/ 2147483647 w 169"/>
                <a:gd name="T81" fmla="*/ 2147483647 h 94"/>
                <a:gd name="T82" fmla="*/ 2147483647 w 169"/>
                <a:gd name="T83" fmla="*/ 2147483647 h 94"/>
                <a:gd name="T84" fmla="*/ 2147483647 w 169"/>
                <a:gd name="T85" fmla="*/ 2147483647 h 94"/>
                <a:gd name="T86" fmla="*/ 2147483647 w 169"/>
                <a:gd name="T87" fmla="*/ 2147483647 h 94"/>
                <a:gd name="T88" fmla="*/ 2147483647 w 169"/>
                <a:gd name="T89" fmla="*/ 2147483647 h 94"/>
                <a:gd name="T90" fmla="*/ 2147483647 w 169"/>
                <a:gd name="T91" fmla="*/ 2147483647 h 94"/>
                <a:gd name="T92" fmla="*/ 2147483647 w 169"/>
                <a:gd name="T93" fmla="*/ 2147483647 h 94"/>
                <a:gd name="T94" fmla="*/ 2147483647 w 169"/>
                <a:gd name="T95" fmla="*/ 2147483647 h 94"/>
                <a:gd name="T96" fmla="*/ 2147483647 w 169"/>
                <a:gd name="T97" fmla="*/ 2147483647 h 94"/>
                <a:gd name="T98" fmla="*/ 2147483647 w 169"/>
                <a:gd name="T99" fmla="*/ 2147483647 h 94"/>
                <a:gd name="T100" fmla="*/ 2147483647 w 169"/>
                <a:gd name="T101" fmla="*/ 2147483647 h 94"/>
                <a:gd name="T102" fmla="*/ 2147483647 w 169"/>
                <a:gd name="T103" fmla="*/ 0 h 94"/>
                <a:gd name="T104" fmla="*/ 2147483647 w 169"/>
                <a:gd name="T105" fmla="*/ 0 h 94"/>
                <a:gd name="T106" fmla="*/ 2147483647 w 169"/>
                <a:gd name="T107" fmla="*/ 0 h 94"/>
                <a:gd name="T108" fmla="*/ 2147483647 w 169"/>
                <a:gd name="T109" fmla="*/ 0 h 94"/>
                <a:gd name="T110" fmla="*/ 2147483647 w 169"/>
                <a:gd name="T111" fmla="*/ 0 h 94"/>
                <a:gd name="T112" fmla="*/ 2147483647 w 169"/>
                <a:gd name="T113" fmla="*/ 0 h 94"/>
                <a:gd name="T114" fmla="*/ 2147483647 w 169"/>
                <a:gd name="T115" fmla="*/ 0 h 94"/>
                <a:gd name="T116" fmla="*/ 2147483647 w 169"/>
                <a:gd name="T117" fmla="*/ 0 h 94"/>
                <a:gd name="T118" fmla="*/ 2147483647 w 169"/>
                <a:gd name="T119" fmla="*/ 0 h 94"/>
                <a:gd name="T120" fmla="*/ 2147483647 w 169"/>
                <a:gd name="T121" fmla="*/ 0 h 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9"/>
                <a:gd name="T184" fmla="*/ 0 h 94"/>
                <a:gd name="T185" fmla="*/ 169 w 169"/>
                <a:gd name="T186" fmla="*/ 94 h 9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9" h="94">
                  <a:moveTo>
                    <a:pt x="169" y="0"/>
                  </a:moveTo>
                  <a:lnTo>
                    <a:pt x="169" y="7"/>
                  </a:lnTo>
                  <a:lnTo>
                    <a:pt x="169" y="14"/>
                  </a:lnTo>
                  <a:lnTo>
                    <a:pt x="162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2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72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2" y="66"/>
                  </a:lnTo>
                  <a:lnTo>
                    <a:pt x="142" y="58"/>
                  </a:lnTo>
                  <a:lnTo>
                    <a:pt x="135" y="58"/>
                  </a:lnTo>
                  <a:lnTo>
                    <a:pt x="135" y="66"/>
                  </a:lnTo>
                  <a:lnTo>
                    <a:pt x="135" y="72"/>
                  </a:lnTo>
                  <a:lnTo>
                    <a:pt x="135" y="80"/>
                  </a:lnTo>
                  <a:lnTo>
                    <a:pt x="135" y="88"/>
                  </a:lnTo>
                  <a:lnTo>
                    <a:pt x="130" y="88"/>
                  </a:lnTo>
                  <a:lnTo>
                    <a:pt x="123" y="88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0" y="94"/>
                  </a:lnTo>
                  <a:lnTo>
                    <a:pt x="103" y="94"/>
                  </a:lnTo>
                  <a:lnTo>
                    <a:pt x="96" y="94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77" y="94"/>
                  </a:lnTo>
                  <a:lnTo>
                    <a:pt x="71" y="94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80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5" y="80"/>
                  </a:lnTo>
                  <a:lnTo>
                    <a:pt x="39" y="72"/>
                  </a:lnTo>
                  <a:lnTo>
                    <a:pt x="32" y="72"/>
                  </a:lnTo>
                  <a:lnTo>
                    <a:pt x="32" y="66"/>
                  </a:lnTo>
                  <a:lnTo>
                    <a:pt x="25" y="66"/>
                  </a:lnTo>
                  <a:lnTo>
                    <a:pt x="20" y="66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3" y="36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1" y="7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9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1" name="Freeform 470"/>
            <p:cNvSpPr>
              <a:spLocks noEditPoints="1"/>
            </p:cNvSpPr>
            <p:nvPr/>
          </p:nvSpPr>
          <p:spPr bwMode="auto">
            <a:xfrm>
              <a:off x="2432050" y="6237288"/>
              <a:ext cx="346075" cy="285750"/>
            </a:xfrm>
            <a:custGeom>
              <a:avLst/>
              <a:gdLst>
                <a:gd name="T0" fmla="*/ 2147483647 w 215"/>
                <a:gd name="T1" fmla="*/ 2147483647 h 161"/>
                <a:gd name="T2" fmla="*/ 2147483647 w 215"/>
                <a:gd name="T3" fmla="*/ 2147483647 h 161"/>
                <a:gd name="T4" fmla="*/ 2147483647 w 215"/>
                <a:gd name="T5" fmla="*/ 2147483647 h 161"/>
                <a:gd name="T6" fmla="*/ 2147483647 w 215"/>
                <a:gd name="T7" fmla="*/ 2147483647 h 161"/>
                <a:gd name="T8" fmla="*/ 2147483647 w 215"/>
                <a:gd name="T9" fmla="*/ 2147483647 h 161"/>
                <a:gd name="T10" fmla="*/ 2147483647 w 215"/>
                <a:gd name="T11" fmla="*/ 2147483647 h 161"/>
                <a:gd name="T12" fmla="*/ 2147483647 w 215"/>
                <a:gd name="T13" fmla="*/ 2147483647 h 161"/>
                <a:gd name="T14" fmla="*/ 2147483647 w 215"/>
                <a:gd name="T15" fmla="*/ 2147483647 h 161"/>
                <a:gd name="T16" fmla="*/ 2147483647 w 215"/>
                <a:gd name="T17" fmla="*/ 2147483647 h 161"/>
                <a:gd name="T18" fmla="*/ 2147483647 w 215"/>
                <a:gd name="T19" fmla="*/ 2147483647 h 161"/>
                <a:gd name="T20" fmla="*/ 2147483647 w 215"/>
                <a:gd name="T21" fmla="*/ 2147483647 h 161"/>
                <a:gd name="T22" fmla="*/ 2147483647 w 215"/>
                <a:gd name="T23" fmla="*/ 2147483647 h 161"/>
                <a:gd name="T24" fmla="*/ 2147483647 w 215"/>
                <a:gd name="T25" fmla="*/ 2147483647 h 161"/>
                <a:gd name="T26" fmla="*/ 2147483647 w 215"/>
                <a:gd name="T27" fmla="*/ 2147483647 h 161"/>
                <a:gd name="T28" fmla="*/ 2147483647 w 215"/>
                <a:gd name="T29" fmla="*/ 2147483647 h 161"/>
                <a:gd name="T30" fmla="*/ 2147483647 w 215"/>
                <a:gd name="T31" fmla="*/ 2147483647 h 161"/>
                <a:gd name="T32" fmla="*/ 2147483647 w 215"/>
                <a:gd name="T33" fmla="*/ 2147483647 h 161"/>
                <a:gd name="T34" fmla="*/ 2147483647 w 215"/>
                <a:gd name="T35" fmla="*/ 2147483647 h 161"/>
                <a:gd name="T36" fmla="*/ 2147483647 w 215"/>
                <a:gd name="T37" fmla="*/ 2147483647 h 161"/>
                <a:gd name="T38" fmla="*/ 2147483647 w 215"/>
                <a:gd name="T39" fmla="*/ 2147483647 h 161"/>
                <a:gd name="T40" fmla="*/ 2147483647 w 215"/>
                <a:gd name="T41" fmla="*/ 2147483647 h 161"/>
                <a:gd name="T42" fmla="*/ 2147483647 w 215"/>
                <a:gd name="T43" fmla="*/ 2147483647 h 161"/>
                <a:gd name="T44" fmla="*/ 2147483647 w 215"/>
                <a:gd name="T45" fmla="*/ 2147483647 h 161"/>
                <a:gd name="T46" fmla="*/ 2147483647 w 215"/>
                <a:gd name="T47" fmla="*/ 2147483647 h 161"/>
                <a:gd name="T48" fmla="*/ 2147483647 w 215"/>
                <a:gd name="T49" fmla="*/ 2147483647 h 161"/>
                <a:gd name="T50" fmla="*/ 2147483647 w 215"/>
                <a:gd name="T51" fmla="*/ 2147483647 h 161"/>
                <a:gd name="T52" fmla="*/ 2147483647 w 215"/>
                <a:gd name="T53" fmla="*/ 2147483647 h 161"/>
                <a:gd name="T54" fmla="*/ 2147483647 w 215"/>
                <a:gd name="T55" fmla="*/ 2147483647 h 161"/>
                <a:gd name="T56" fmla="*/ 2147483647 w 215"/>
                <a:gd name="T57" fmla="*/ 2147483647 h 161"/>
                <a:gd name="T58" fmla="*/ 2147483647 w 215"/>
                <a:gd name="T59" fmla="*/ 2147483647 h 161"/>
                <a:gd name="T60" fmla="*/ 2147483647 w 215"/>
                <a:gd name="T61" fmla="*/ 2147483647 h 161"/>
                <a:gd name="T62" fmla="*/ 2147483647 w 215"/>
                <a:gd name="T63" fmla="*/ 2147483647 h 161"/>
                <a:gd name="T64" fmla="*/ 2147483647 w 215"/>
                <a:gd name="T65" fmla="*/ 2147483647 h 161"/>
                <a:gd name="T66" fmla="*/ 2147483647 w 215"/>
                <a:gd name="T67" fmla="*/ 2147483647 h 161"/>
                <a:gd name="T68" fmla="*/ 0 w 215"/>
                <a:gd name="T69" fmla="*/ 2147483647 h 161"/>
                <a:gd name="T70" fmla="*/ 2147483647 w 215"/>
                <a:gd name="T71" fmla="*/ 2147483647 h 161"/>
                <a:gd name="T72" fmla="*/ 2147483647 w 215"/>
                <a:gd name="T73" fmla="*/ 2147483647 h 161"/>
                <a:gd name="T74" fmla="*/ 2147483647 w 215"/>
                <a:gd name="T75" fmla="*/ 2147483647 h 161"/>
                <a:gd name="T76" fmla="*/ 2147483647 w 215"/>
                <a:gd name="T77" fmla="*/ 2147483647 h 161"/>
                <a:gd name="T78" fmla="*/ 2147483647 w 215"/>
                <a:gd name="T79" fmla="*/ 2147483647 h 161"/>
                <a:gd name="T80" fmla="*/ 2147483647 w 215"/>
                <a:gd name="T81" fmla="*/ 2147483647 h 161"/>
                <a:gd name="T82" fmla="*/ 2147483647 w 215"/>
                <a:gd name="T83" fmla="*/ 2147483647 h 161"/>
                <a:gd name="T84" fmla="*/ 2147483647 w 215"/>
                <a:gd name="T85" fmla="*/ 2147483647 h 161"/>
                <a:gd name="T86" fmla="*/ 2147483647 w 215"/>
                <a:gd name="T87" fmla="*/ 2147483647 h 16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5"/>
                <a:gd name="T133" fmla="*/ 0 h 161"/>
                <a:gd name="T134" fmla="*/ 215 w 215"/>
                <a:gd name="T135" fmla="*/ 161 h 16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5" h="161">
                  <a:moveTo>
                    <a:pt x="137" y="8"/>
                  </a:moveTo>
                  <a:lnTo>
                    <a:pt x="130" y="15"/>
                  </a:lnTo>
                  <a:lnTo>
                    <a:pt x="130" y="8"/>
                  </a:lnTo>
                  <a:lnTo>
                    <a:pt x="124" y="8"/>
                  </a:lnTo>
                  <a:lnTo>
                    <a:pt x="130" y="0"/>
                  </a:lnTo>
                  <a:lnTo>
                    <a:pt x="137" y="8"/>
                  </a:lnTo>
                  <a:close/>
                  <a:moveTo>
                    <a:pt x="53" y="15"/>
                  </a:moveTo>
                  <a:lnTo>
                    <a:pt x="59" y="15"/>
                  </a:lnTo>
                  <a:lnTo>
                    <a:pt x="59" y="22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8" y="15"/>
                  </a:lnTo>
                  <a:lnTo>
                    <a:pt x="78" y="22"/>
                  </a:lnTo>
                  <a:lnTo>
                    <a:pt x="85" y="22"/>
                  </a:lnTo>
                  <a:lnTo>
                    <a:pt x="85" y="29"/>
                  </a:lnTo>
                  <a:lnTo>
                    <a:pt x="85" y="37"/>
                  </a:lnTo>
                  <a:lnTo>
                    <a:pt x="91" y="37"/>
                  </a:lnTo>
                  <a:lnTo>
                    <a:pt x="98" y="37"/>
                  </a:lnTo>
                  <a:lnTo>
                    <a:pt x="104" y="37"/>
                  </a:lnTo>
                  <a:lnTo>
                    <a:pt x="110" y="37"/>
                  </a:lnTo>
                  <a:lnTo>
                    <a:pt x="117" y="37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0" y="44"/>
                  </a:lnTo>
                  <a:lnTo>
                    <a:pt x="137" y="37"/>
                  </a:lnTo>
                  <a:lnTo>
                    <a:pt x="143" y="37"/>
                  </a:lnTo>
                  <a:lnTo>
                    <a:pt x="149" y="37"/>
                  </a:lnTo>
                  <a:lnTo>
                    <a:pt x="156" y="37"/>
                  </a:lnTo>
                  <a:lnTo>
                    <a:pt x="163" y="37"/>
                  </a:lnTo>
                  <a:lnTo>
                    <a:pt x="169" y="37"/>
                  </a:lnTo>
                  <a:lnTo>
                    <a:pt x="176" y="44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88" y="51"/>
                  </a:lnTo>
                  <a:lnTo>
                    <a:pt x="195" y="51"/>
                  </a:lnTo>
                  <a:lnTo>
                    <a:pt x="201" y="51"/>
                  </a:lnTo>
                  <a:lnTo>
                    <a:pt x="201" y="59"/>
                  </a:lnTo>
                  <a:lnTo>
                    <a:pt x="201" y="65"/>
                  </a:lnTo>
                  <a:lnTo>
                    <a:pt x="201" y="73"/>
                  </a:lnTo>
                  <a:lnTo>
                    <a:pt x="195" y="73"/>
                  </a:lnTo>
                  <a:lnTo>
                    <a:pt x="195" y="81"/>
                  </a:lnTo>
                  <a:lnTo>
                    <a:pt x="188" y="81"/>
                  </a:lnTo>
                  <a:lnTo>
                    <a:pt x="182" y="73"/>
                  </a:lnTo>
                  <a:lnTo>
                    <a:pt x="182" y="81"/>
                  </a:lnTo>
                  <a:lnTo>
                    <a:pt x="182" y="87"/>
                  </a:lnTo>
                  <a:lnTo>
                    <a:pt x="176" y="87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88" y="103"/>
                  </a:lnTo>
                  <a:lnTo>
                    <a:pt x="188" y="109"/>
                  </a:lnTo>
                  <a:lnTo>
                    <a:pt x="195" y="109"/>
                  </a:lnTo>
                  <a:lnTo>
                    <a:pt x="201" y="117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01" y="125"/>
                  </a:lnTo>
                  <a:lnTo>
                    <a:pt x="208" y="125"/>
                  </a:lnTo>
                  <a:lnTo>
                    <a:pt x="208" y="131"/>
                  </a:lnTo>
                  <a:lnTo>
                    <a:pt x="215" y="131"/>
                  </a:lnTo>
                  <a:lnTo>
                    <a:pt x="215" y="139"/>
                  </a:lnTo>
                  <a:lnTo>
                    <a:pt x="208" y="139"/>
                  </a:lnTo>
                  <a:lnTo>
                    <a:pt x="201" y="146"/>
                  </a:lnTo>
                  <a:lnTo>
                    <a:pt x="195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39"/>
                  </a:lnTo>
                  <a:lnTo>
                    <a:pt x="169" y="139"/>
                  </a:lnTo>
                  <a:lnTo>
                    <a:pt x="163" y="139"/>
                  </a:lnTo>
                  <a:lnTo>
                    <a:pt x="156" y="146"/>
                  </a:lnTo>
                  <a:lnTo>
                    <a:pt x="156" y="139"/>
                  </a:lnTo>
                  <a:lnTo>
                    <a:pt x="149" y="139"/>
                  </a:lnTo>
                  <a:lnTo>
                    <a:pt x="143" y="146"/>
                  </a:lnTo>
                  <a:lnTo>
                    <a:pt x="137" y="146"/>
                  </a:lnTo>
                  <a:lnTo>
                    <a:pt x="130" y="153"/>
                  </a:lnTo>
                  <a:lnTo>
                    <a:pt x="124" y="153"/>
                  </a:lnTo>
                  <a:lnTo>
                    <a:pt x="117" y="153"/>
                  </a:lnTo>
                  <a:lnTo>
                    <a:pt x="110" y="153"/>
                  </a:lnTo>
                  <a:lnTo>
                    <a:pt x="104" y="153"/>
                  </a:lnTo>
                  <a:lnTo>
                    <a:pt x="98" y="153"/>
                  </a:lnTo>
                  <a:lnTo>
                    <a:pt x="98" y="161"/>
                  </a:lnTo>
                  <a:lnTo>
                    <a:pt x="91" y="153"/>
                  </a:lnTo>
                  <a:lnTo>
                    <a:pt x="85" y="153"/>
                  </a:lnTo>
                  <a:lnTo>
                    <a:pt x="78" y="161"/>
                  </a:lnTo>
                  <a:lnTo>
                    <a:pt x="78" y="153"/>
                  </a:lnTo>
                  <a:lnTo>
                    <a:pt x="71" y="161"/>
                  </a:lnTo>
                  <a:lnTo>
                    <a:pt x="65" y="161"/>
                  </a:lnTo>
                  <a:lnTo>
                    <a:pt x="59" y="161"/>
                  </a:lnTo>
                  <a:lnTo>
                    <a:pt x="53" y="161"/>
                  </a:lnTo>
                  <a:lnTo>
                    <a:pt x="46" y="161"/>
                  </a:lnTo>
                  <a:lnTo>
                    <a:pt x="39" y="161"/>
                  </a:lnTo>
                  <a:lnTo>
                    <a:pt x="39" y="153"/>
                  </a:lnTo>
                  <a:lnTo>
                    <a:pt x="33" y="153"/>
                  </a:lnTo>
                  <a:lnTo>
                    <a:pt x="26" y="153"/>
                  </a:lnTo>
                  <a:lnTo>
                    <a:pt x="19" y="153"/>
                  </a:lnTo>
                  <a:lnTo>
                    <a:pt x="19" y="161"/>
                  </a:lnTo>
                  <a:lnTo>
                    <a:pt x="14" y="161"/>
                  </a:lnTo>
                  <a:lnTo>
                    <a:pt x="7" y="161"/>
                  </a:lnTo>
                  <a:lnTo>
                    <a:pt x="0" y="161"/>
                  </a:lnTo>
                  <a:lnTo>
                    <a:pt x="7" y="153"/>
                  </a:lnTo>
                  <a:lnTo>
                    <a:pt x="7" y="146"/>
                  </a:lnTo>
                  <a:lnTo>
                    <a:pt x="7" y="139"/>
                  </a:lnTo>
                  <a:lnTo>
                    <a:pt x="7" y="131"/>
                  </a:lnTo>
                  <a:lnTo>
                    <a:pt x="7" y="125"/>
                  </a:lnTo>
                  <a:lnTo>
                    <a:pt x="7" y="117"/>
                  </a:lnTo>
                  <a:lnTo>
                    <a:pt x="0" y="109"/>
                  </a:lnTo>
                  <a:lnTo>
                    <a:pt x="0" y="103"/>
                  </a:lnTo>
                  <a:lnTo>
                    <a:pt x="7" y="103"/>
                  </a:lnTo>
                  <a:lnTo>
                    <a:pt x="14" y="103"/>
                  </a:lnTo>
                  <a:lnTo>
                    <a:pt x="19" y="103"/>
                  </a:lnTo>
                  <a:lnTo>
                    <a:pt x="19" y="95"/>
                  </a:lnTo>
                  <a:lnTo>
                    <a:pt x="19" y="87"/>
                  </a:lnTo>
                  <a:lnTo>
                    <a:pt x="19" y="81"/>
                  </a:lnTo>
                  <a:lnTo>
                    <a:pt x="19" y="73"/>
                  </a:lnTo>
                  <a:lnTo>
                    <a:pt x="26" y="73"/>
                  </a:lnTo>
                  <a:lnTo>
                    <a:pt x="26" y="81"/>
                  </a:lnTo>
                  <a:lnTo>
                    <a:pt x="33" y="87"/>
                  </a:lnTo>
                  <a:lnTo>
                    <a:pt x="33" y="81"/>
                  </a:lnTo>
                  <a:lnTo>
                    <a:pt x="39" y="87"/>
                  </a:lnTo>
                  <a:lnTo>
                    <a:pt x="46" y="81"/>
                  </a:lnTo>
                  <a:lnTo>
                    <a:pt x="46" y="73"/>
                  </a:lnTo>
                  <a:lnTo>
                    <a:pt x="53" y="65"/>
                  </a:lnTo>
                  <a:lnTo>
                    <a:pt x="53" y="59"/>
                  </a:lnTo>
                  <a:lnTo>
                    <a:pt x="53" y="51"/>
                  </a:lnTo>
                  <a:lnTo>
                    <a:pt x="46" y="51"/>
                  </a:lnTo>
                  <a:lnTo>
                    <a:pt x="46" y="44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37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53" y="29"/>
                  </a:lnTo>
                  <a:lnTo>
                    <a:pt x="53" y="22"/>
                  </a:lnTo>
                  <a:lnTo>
                    <a:pt x="53" y="15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2" name="Freeform 471"/>
            <p:cNvSpPr>
              <a:spLocks/>
            </p:cNvSpPr>
            <p:nvPr/>
          </p:nvSpPr>
          <p:spPr bwMode="auto">
            <a:xfrm>
              <a:off x="2630488" y="6237288"/>
              <a:ext cx="22225" cy="26987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0 w 13"/>
                <a:gd name="T9" fmla="*/ 2147483647 h 15"/>
                <a:gd name="T10" fmla="*/ 0 w 13"/>
                <a:gd name="T11" fmla="*/ 2147483647 h 15"/>
                <a:gd name="T12" fmla="*/ 0 w 13"/>
                <a:gd name="T13" fmla="*/ 2147483647 h 15"/>
                <a:gd name="T14" fmla="*/ 2147483647 w 13"/>
                <a:gd name="T15" fmla="*/ 0 h 15"/>
                <a:gd name="T16" fmla="*/ 2147483647 w 13"/>
                <a:gd name="T17" fmla="*/ 0 h 15"/>
                <a:gd name="T18" fmla="*/ 2147483647 w 13"/>
                <a:gd name="T19" fmla="*/ 0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5"/>
                <a:gd name="T38" fmla="*/ 13 w 13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5">
                  <a:moveTo>
                    <a:pt x="13" y="8"/>
                  </a:moveTo>
                  <a:lnTo>
                    <a:pt x="13" y="8"/>
                  </a:lnTo>
                  <a:lnTo>
                    <a:pt x="6" y="15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3" name="Freeform 472"/>
            <p:cNvSpPr>
              <a:spLocks/>
            </p:cNvSpPr>
            <p:nvPr/>
          </p:nvSpPr>
          <p:spPr bwMode="auto">
            <a:xfrm>
              <a:off x="2432050" y="6264275"/>
              <a:ext cx="346075" cy="258763"/>
            </a:xfrm>
            <a:custGeom>
              <a:avLst/>
              <a:gdLst>
                <a:gd name="T0" fmla="*/ 2147483647 w 215"/>
                <a:gd name="T1" fmla="*/ 0 h 146"/>
                <a:gd name="T2" fmla="*/ 2147483647 w 215"/>
                <a:gd name="T3" fmla="*/ 0 h 146"/>
                <a:gd name="T4" fmla="*/ 2147483647 w 215"/>
                <a:gd name="T5" fmla="*/ 2147483647 h 146"/>
                <a:gd name="T6" fmla="*/ 2147483647 w 215"/>
                <a:gd name="T7" fmla="*/ 2147483647 h 146"/>
                <a:gd name="T8" fmla="*/ 2147483647 w 215"/>
                <a:gd name="T9" fmla="*/ 2147483647 h 146"/>
                <a:gd name="T10" fmla="*/ 2147483647 w 215"/>
                <a:gd name="T11" fmla="*/ 2147483647 h 146"/>
                <a:gd name="T12" fmla="*/ 2147483647 w 215"/>
                <a:gd name="T13" fmla="*/ 2147483647 h 146"/>
                <a:gd name="T14" fmla="*/ 2147483647 w 215"/>
                <a:gd name="T15" fmla="*/ 2147483647 h 146"/>
                <a:gd name="T16" fmla="*/ 2147483647 w 215"/>
                <a:gd name="T17" fmla="*/ 2147483647 h 146"/>
                <a:gd name="T18" fmla="*/ 2147483647 w 215"/>
                <a:gd name="T19" fmla="*/ 2147483647 h 146"/>
                <a:gd name="T20" fmla="*/ 2147483647 w 215"/>
                <a:gd name="T21" fmla="*/ 2147483647 h 146"/>
                <a:gd name="T22" fmla="*/ 2147483647 w 215"/>
                <a:gd name="T23" fmla="*/ 2147483647 h 146"/>
                <a:gd name="T24" fmla="*/ 2147483647 w 215"/>
                <a:gd name="T25" fmla="*/ 2147483647 h 146"/>
                <a:gd name="T26" fmla="*/ 2147483647 w 215"/>
                <a:gd name="T27" fmla="*/ 2147483647 h 146"/>
                <a:gd name="T28" fmla="*/ 2147483647 w 215"/>
                <a:gd name="T29" fmla="*/ 2147483647 h 146"/>
                <a:gd name="T30" fmla="*/ 2147483647 w 215"/>
                <a:gd name="T31" fmla="*/ 2147483647 h 146"/>
                <a:gd name="T32" fmla="*/ 2147483647 w 215"/>
                <a:gd name="T33" fmla="*/ 2147483647 h 146"/>
                <a:gd name="T34" fmla="*/ 2147483647 w 215"/>
                <a:gd name="T35" fmla="*/ 2147483647 h 146"/>
                <a:gd name="T36" fmla="*/ 2147483647 w 215"/>
                <a:gd name="T37" fmla="*/ 2147483647 h 146"/>
                <a:gd name="T38" fmla="*/ 2147483647 w 215"/>
                <a:gd name="T39" fmla="*/ 2147483647 h 146"/>
                <a:gd name="T40" fmla="*/ 2147483647 w 215"/>
                <a:gd name="T41" fmla="*/ 2147483647 h 146"/>
                <a:gd name="T42" fmla="*/ 2147483647 w 215"/>
                <a:gd name="T43" fmla="*/ 2147483647 h 146"/>
                <a:gd name="T44" fmla="*/ 2147483647 w 215"/>
                <a:gd name="T45" fmla="*/ 2147483647 h 146"/>
                <a:gd name="T46" fmla="*/ 2147483647 w 215"/>
                <a:gd name="T47" fmla="*/ 2147483647 h 146"/>
                <a:gd name="T48" fmla="*/ 2147483647 w 215"/>
                <a:gd name="T49" fmla="*/ 2147483647 h 146"/>
                <a:gd name="T50" fmla="*/ 2147483647 w 215"/>
                <a:gd name="T51" fmla="*/ 2147483647 h 146"/>
                <a:gd name="T52" fmla="*/ 2147483647 w 215"/>
                <a:gd name="T53" fmla="*/ 2147483647 h 146"/>
                <a:gd name="T54" fmla="*/ 2147483647 w 215"/>
                <a:gd name="T55" fmla="*/ 2147483647 h 146"/>
                <a:gd name="T56" fmla="*/ 2147483647 w 215"/>
                <a:gd name="T57" fmla="*/ 2147483647 h 146"/>
                <a:gd name="T58" fmla="*/ 2147483647 w 215"/>
                <a:gd name="T59" fmla="*/ 2147483647 h 146"/>
                <a:gd name="T60" fmla="*/ 2147483647 w 215"/>
                <a:gd name="T61" fmla="*/ 2147483647 h 146"/>
                <a:gd name="T62" fmla="*/ 2147483647 w 215"/>
                <a:gd name="T63" fmla="*/ 2147483647 h 146"/>
                <a:gd name="T64" fmla="*/ 2147483647 w 215"/>
                <a:gd name="T65" fmla="*/ 2147483647 h 146"/>
                <a:gd name="T66" fmla="*/ 2147483647 w 215"/>
                <a:gd name="T67" fmla="*/ 2147483647 h 146"/>
                <a:gd name="T68" fmla="*/ 2147483647 w 215"/>
                <a:gd name="T69" fmla="*/ 2147483647 h 146"/>
                <a:gd name="T70" fmla="*/ 2147483647 w 215"/>
                <a:gd name="T71" fmla="*/ 2147483647 h 146"/>
                <a:gd name="T72" fmla="*/ 2147483647 w 215"/>
                <a:gd name="T73" fmla="*/ 2147483647 h 146"/>
                <a:gd name="T74" fmla="*/ 2147483647 w 215"/>
                <a:gd name="T75" fmla="*/ 2147483647 h 146"/>
                <a:gd name="T76" fmla="*/ 2147483647 w 215"/>
                <a:gd name="T77" fmla="*/ 2147483647 h 146"/>
                <a:gd name="T78" fmla="*/ 2147483647 w 215"/>
                <a:gd name="T79" fmla="*/ 2147483647 h 146"/>
                <a:gd name="T80" fmla="*/ 2147483647 w 215"/>
                <a:gd name="T81" fmla="*/ 2147483647 h 146"/>
                <a:gd name="T82" fmla="*/ 0 w 215"/>
                <a:gd name="T83" fmla="*/ 2147483647 h 146"/>
                <a:gd name="T84" fmla="*/ 2147483647 w 215"/>
                <a:gd name="T85" fmla="*/ 2147483647 h 146"/>
                <a:gd name="T86" fmla="*/ 2147483647 w 215"/>
                <a:gd name="T87" fmla="*/ 2147483647 h 146"/>
                <a:gd name="T88" fmla="*/ 2147483647 w 215"/>
                <a:gd name="T89" fmla="*/ 2147483647 h 146"/>
                <a:gd name="T90" fmla="*/ 2147483647 w 215"/>
                <a:gd name="T91" fmla="*/ 2147483647 h 146"/>
                <a:gd name="T92" fmla="*/ 2147483647 w 215"/>
                <a:gd name="T93" fmla="*/ 2147483647 h 146"/>
                <a:gd name="T94" fmla="*/ 2147483647 w 215"/>
                <a:gd name="T95" fmla="*/ 2147483647 h 146"/>
                <a:gd name="T96" fmla="*/ 2147483647 w 215"/>
                <a:gd name="T97" fmla="*/ 2147483647 h 146"/>
                <a:gd name="T98" fmla="*/ 2147483647 w 215"/>
                <a:gd name="T99" fmla="*/ 2147483647 h 146"/>
                <a:gd name="T100" fmla="*/ 2147483647 w 215"/>
                <a:gd name="T101" fmla="*/ 2147483647 h 146"/>
                <a:gd name="T102" fmla="*/ 2147483647 w 215"/>
                <a:gd name="T103" fmla="*/ 2147483647 h 146"/>
                <a:gd name="T104" fmla="*/ 2147483647 w 215"/>
                <a:gd name="T105" fmla="*/ 0 h 14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5"/>
                <a:gd name="T160" fmla="*/ 0 h 146"/>
                <a:gd name="T161" fmla="*/ 215 w 215"/>
                <a:gd name="T162" fmla="*/ 146 h 14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5" h="146">
                  <a:moveTo>
                    <a:pt x="53" y="0"/>
                  </a:moveTo>
                  <a:lnTo>
                    <a:pt x="59" y="0"/>
                  </a:lnTo>
                  <a:lnTo>
                    <a:pt x="59" y="7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78" y="7"/>
                  </a:lnTo>
                  <a:lnTo>
                    <a:pt x="85" y="7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104" y="22"/>
                  </a:lnTo>
                  <a:lnTo>
                    <a:pt x="110" y="22"/>
                  </a:lnTo>
                  <a:lnTo>
                    <a:pt x="117" y="22"/>
                  </a:lnTo>
                  <a:lnTo>
                    <a:pt x="124" y="22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9" y="22"/>
                  </a:lnTo>
                  <a:lnTo>
                    <a:pt x="176" y="29"/>
                  </a:lnTo>
                  <a:lnTo>
                    <a:pt x="182" y="29"/>
                  </a:lnTo>
                  <a:lnTo>
                    <a:pt x="182" y="36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201" y="36"/>
                  </a:lnTo>
                  <a:lnTo>
                    <a:pt x="201" y="44"/>
                  </a:lnTo>
                  <a:lnTo>
                    <a:pt x="201" y="50"/>
                  </a:lnTo>
                  <a:lnTo>
                    <a:pt x="201" y="58"/>
                  </a:lnTo>
                  <a:lnTo>
                    <a:pt x="195" y="58"/>
                  </a:lnTo>
                  <a:lnTo>
                    <a:pt x="195" y="66"/>
                  </a:lnTo>
                  <a:lnTo>
                    <a:pt x="188" y="66"/>
                  </a:lnTo>
                  <a:lnTo>
                    <a:pt x="182" y="58"/>
                  </a:lnTo>
                  <a:lnTo>
                    <a:pt x="182" y="66"/>
                  </a:lnTo>
                  <a:lnTo>
                    <a:pt x="182" y="72"/>
                  </a:lnTo>
                  <a:lnTo>
                    <a:pt x="176" y="72"/>
                  </a:lnTo>
                  <a:lnTo>
                    <a:pt x="182" y="80"/>
                  </a:lnTo>
                  <a:lnTo>
                    <a:pt x="182" y="88"/>
                  </a:lnTo>
                  <a:lnTo>
                    <a:pt x="188" y="88"/>
                  </a:lnTo>
                  <a:lnTo>
                    <a:pt x="188" y="94"/>
                  </a:lnTo>
                  <a:lnTo>
                    <a:pt x="195" y="94"/>
                  </a:lnTo>
                  <a:lnTo>
                    <a:pt x="201" y="102"/>
                  </a:lnTo>
                  <a:lnTo>
                    <a:pt x="208" y="102"/>
                  </a:lnTo>
                  <a:lnTo>
                    <a:pt x="208" y="110"/>
                  </a:lnTo>
                  <a:lnTo>
                    <a:pt x="201" y="110"/>
                  </a:lnTo>
                  <a:lnTo>
                    <a:pt x="208" y="110"/>
                  </a:lnTo>
                  <a:lnTo>
                    <a:pt x="208" y="116"/>
                  </a:lnTo>
                  <a:lnTo>
                    <a:pt x="215" y="116"/>
                  </a:lnTo>
                  <a:lnTo>
                    <a:pt x="215" y="124"/>
                  </a:lnTo>
                  <a:lnTo>
                    <a:pt x="208" y="124"/>
                  </a:lnTo>
                  <a:lnTo>
                    <a:pt x="201" y="131"/>
                  </a:lnTo>
                  <a:lnTo>
                    <a:pt x="195" y="124"/>
                  </a:lnTo>
                  <a:lnTo>
                    <a:pt x="188" y="124"/>
                  </a:lnTo>
                  <a:lnTo>
                    <a:pt x="182" y="124"/>
                  </a:lnTo>
                  <a:lnTo>
                    <a:pt x="176" y="124"/>
                  </a:lnTo>
                  <a:lnTo>
                    <a:pt x="169" y="124"/>
                  </a:lnTo>
                  <a:lnTo>
                    <a:pt x="163" y="124"/>
                  </a:lnTo>
                  <a:lnTo>
                    <a:pt x="156" y="131"/>
                  </a:lnTo>
                  <a:lnTo>
                    <a:pt x="156" y="124"/>
                  </a:lnTo>
                  <a:lnTo>
                    <a:pt x="149" y="124"/>
                  </a:lnTo>
                  <a:lnTo>
                    <a:pt x="143" y="131"/>
                  </a:lnTo>
                  <a:lnTo>
                    <a:pt x="137" y="131"/>
                  </a:lnTo>
                  <a:lnTo>
                    <a:pt x="130" y="138"/>
                  </a:lnTo>
                  <a:lnTo>
                    <a:pt x="124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04" y="138"/>
                  </a:lnTo>
                  <a:lnTo>
                    <a:pt x="98" y="138"/>
                  </a:lnTo>
                  <a:lnTo>
                    <a:pt x="98" y="146"/>
                  </a:lnTo>
                  <a:lnTo>
                    <a:pt x="91" y="138"/>
                  </a:lnTo>
                  <a:lnTo>
                    <a:pt x="85" y="138"/>
                  </a:lnTo>
                  <a:lnTo>
                    <a:pt x="78" y="146"/>
                  </a:lnTo>
                  <a:lnTo>
                    <a:pt x="78" y="138"/>
                  </a:lnTo>
                  <a:lnTo>
                    <a:pt x="71" y="146"/>
                  </a:lnTo>
                  <a:lnTo>
                    <a:pt x="65" y="146"/>
                  </a:lnTo>
                  <a:lnTo>
                    <a:pt x="59" y="146"/>
                  </a:lnTo>
                  <a:lnTo>
                    <a:pt x="53" y="146"/>
                  </a:lnTo>
                  <a:lnTo>
                    <a:pt x="46" y="146"/>
                  </a:lnTo>
                  <a:lnTo>
                    <a:pt x="39" y="146"/>
                  </a:lnTo>
                  <a:lnTo>
                    <a:pt x="39" y="138"/>
                  </a:lnTo>
                  <a:lnTo>
                    <a:pt x="33" y="138"/>
                  </a:lnTo>
                  <a:lnTo>
                    <a:pt x="26" y="138"/>
                  </a:lnTo>
                  <a:lnTo>
                    <a:pt x="19" y="138"/>
                  </a:lnTo>
                  <a:lnTo>
                    <a:pt x="19" y="146"/>
                  </a:lnTo>
                  <a:lnTo>
                    <a:pt x="14" y="146"/>
                  </a:lnTo>
                  <a:lnTo>
                    <a:pt x="7" y="146"/>
                  </a:lnTo>
                  <a:lnTo>
                    <a:pt x="0" y="146"/>
                  </a:lnTo>
                  <a:lnTo>
                    <a:pt x="7" y="138"/>
                  </a:lnTo>
                  <a:lnTo>
                    <a:pt x="7" y="131"/>
                  </a:lnTo>
                  <a:lnTo>
                    <a:pt x="7" y="124"/>
                  </a:lnTo>
                  <a:lnTo>
                    <a:pt x="7" y="116"/>
                  </a:lnTo>
                  <a:lnTo>
                    <a:pt x="7" y="110"/>
                  </a:lnTo>
                  <a:lnTo>
                    <a:pt x="7" y="102"/>
                  </a:lnTo>
                  <a:lnTo>
                    <a:pt x="0" y="94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14" y="88"/>
                  </a:lnTo>
                  <a:lnTo>
                    <a:pt x="19" y="88"/>
                  </a:lnTo>
                  <a:lnTo>
                    <a:pt x="19" y="80"/>
                  </a:lnTo>
                  <a:lnTo>
                    <a:pt x="19" y="72"/>
                  </a:lnTo>
                  <a:lnTo>
                    <a:pt x="19" y="66"/>
                  </a:lnTo>
                  <a:lnTo>
                    <a:pt x="19" y="58"/>
                  </a:lnTo>
                  <a:lnTo>
                    <a:pt x="26" y="58"/>
                  </a:lnTo>
                  <a:lnTo>
                    <a:pt x="26" y="66"/>
                  </a:lnTo>
                  <a:lnTo>
                    <a:pt x="33" y="72"/>
                  </a:lnTo>
                  <a:lnTo>
                    <a:pt x="33" y="66"/>
                  </a:lnTo>
                  <a:lnTo>
                    <a:pt x="39" y="72"/>
                  </a:lnTo>
                  <a:lnTo>
                    <a:pt x="46" y="66"/>
                  </a:lnTo>
                  <a:lnTo>
                    <a:pt x="46" y="58"/>
                  </a:lnTo>
                  <a:lnTo>
                    <a:pt x="53" y="50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46" y="36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3" y="7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4" name="Freeform 473"/>
            <p:cNvSpPr>
              <a:spLocks noEditPoints="1"/>
            </p:cNvSpPr>
            <p:nvPr/>
          </p:nvSpPr>
          <p:spPr bwMode="auto">
            <a:xfrm>
              <a:off x="2171700" y="4919663"/>
              <a:ext cx="822325" cy="865187"/>
            </a:xfrm>
            <a:custGeom>
              <a:avLst/>
              <a:gdLst>
                <a:gd name="T0" fmla="*/ 2147483647 w 512"/>
                <a:gd name="T1" fmla="*/ 2147483647 h 487"/>
                <a:gd name="T2" fmla="*/ 2147483647 w 512"/>
                <a:gd name="T3" fmla="*/ 2147483647 h 487"/>
                <a:gd name="T4" fmla="*/ 2147483647 w 512"/>
                <a:gd name="T5" fmla="*/ 2147483647 h 487"/>
                <a:gd name="T6" fmla="*/ 2147483647 w 512"/>
                <a:gd name="T7" fmla="*/ 2147483647 h 487"/>
                <a:gd name="T8" fmla="*/ 2147483647 w 512"/>
                <a:gd name="T9" fmla="*/ 2147483647 h 487"/>
                <a:gd name="T10" fmla="*/ 2147483647 w 512"/>
                <a:gd name="T11" fmla="*/ 2147483647 h 487"/>
                <a:gd name="T12" fmla="*/ 2147483647 w 512"/>
                <a:gd name="T13" fmla="*/ 2147483647 h 487"/>
                <a:gd name="T14" fmla="*/ 0 w 512"/>
                <a:gd name="T15" fmla="*/ 2147483647 h 487"/>
                <a:gd name="T16" fmla="*/ 2147483647 w 512"/>
                <a:gd name="T17" fmla="*/ 2147483647 h 487"/>
                <a:gd name="T18" fmla="*/ 2147483647 w 512"/>
                <a:gd name="T19" fmla="*/ 2147483647 h 487"/>
                <a:gd name="T20" fmla="*/ 2147483647 w 512"/>
                <a:gd name="T21" fmla="*/ 2147483647 h 487"/>
                <a:gd name="T22" fmla="*/ 2147483647 w 512"/>
                <a:gd name="T23" fmla="*/ 2147483647 h 487"/>
                <a:gd name="T24" fmla="*/ 2147483647 w 512"/>
                <a:gd name="T25" fmla="*/ 2147483647 h 487"/>
                <a:gd name="T26" fmla="*/ 2147483647 w 512"/>
                <a:gd name="T27" fmla="*/ 2147483647 h 487"/>
                <a:gd name="T28" fmla="*/ 2147483647 w 512"/>
                <a:gd name="T29" fmla="*/ 2147483647 h 487"/>
                <a:gd name="T30" fmla="*/ 2147483647 w 512"/>
                <a:gd name="T31" fmla="*/ 2147483647 h 487"/>
                <a:gd name="T32" fmla="*/ 2147483647 w 512"/>
                <a:gd name="T33" fmla="*/ 2147483647 h 487"/>
                <a:gd name="T34" fmla="*/ 2147483647 w 512"/>
                <a:gd name="T35" fmla="*/ 2147483647 h 487"/>
                <a:gd name="T36" fmla="*/ 2147483647 w 512"/>
                <a:gd name="T37" fmla="*/ 2147483647 h 487"/>
                <a:gd name="T38" fmla="*/ 2147483647 w 512"/>
                <a:gd name="T39" fmla="*/ 2147483647 h 487"/>
                <a:gd name="T40" fmla="*/ 2147483647 w 512"/>
                <a:gd name="T41" fmla="*/ 2147483647 h 487"/>
                <a:gd name="T42" fmla="*/ 2147483647 w 512"/>
                <a:gd name="T43" fmla="*/ 2147483647 h 487"/>
                <a:gd name="T44" fmla="*/ 2147483647 w 512"/>
                <a:gd name="T45" fmla="*/ 2147483647 h 487"/>
                <a:gd name="T46" fmla="*/ 2147483647 w 512"/>
                <a:gd name="T47" fmla="*/ 2147483647 h 487"/>
                <a:gd name="T48" fmla="*/ 2147483647 w 512"/>
                <a:gd name="T49" fmla="*/ 2147483647 h 487"/>
                <a:gd name="T50" fmla="*/ 2147483647 w 512"/>
                <a:gd name="T51" fmla="*/ 2147483647 h 487"/>
                <a:gd name="T52" fmla="*/ 2147483647 w 512"/>
                <a:gd name="T53" fmla="*/ 2147483647 h 487"/>
                <a:gd name="T54" fmla="*/ 2147483647 w 512"/>
                <a:gd name="T55" fmla="*/ 2147483647 h 487"/>
                <a:gd name="T56" fmla="*/ 2147483647 w 512"/>
                <a:gd name="T57" fmla="*/ 2147483647 h 487"/>
                <a:gd name="T58" fmla="*/ 2147483647 w 512"/>
                <a:gd name="T59" fmla="*/ 2147483647 h 487"/>
                <a:gd name="T60" fmla="*/ 2147483647 w 512"/>
                <a:gd name="T61" fmla="*/ 2147483647 h 487"/>
                <a:gd name="T62" fmla="*/ 2147483647 w 512"/>
                <a:gd name="T63" fmla="*/ 2147483647 h 487"/>
                <a:gd name="T64" fmla="*/ 2147483647 w 512"/>
                <a:gd name="T65" fmla="*/ 2147483647 h 487"/>
                <a:gd name="T66" fmla="*/ 2147483647 w 512"/>
                <a:gd name="T67" fmla="*/ 2147483647 h 487"/>
                <a:gd name="T68" fmla="*/ 2147483647 w 512"/>
                <a:gd name="T69" fmla="*/ 2147483647 h 487"/>
                <a:gd name="T70" fmla="*/ 2147483647 w 512"/>
                <a:gd name="T71" fmla="*/ 2147483647 h 487"/>
                <a:gd name="T72" fmla="*/ 2147483647 w 512"/>
                <a:gd name="T73" fmla="*/ 2147483647 h 487"/>
                <a:gd name="T74" fmla="*/ 2147483647 w 512"/>
                <a:gd name="T75" fmla="*/ 2147483647 h 487"/>
                <a:gd name="T76" fmla="*/ 2147483647 w 512"/>
                <a:gd name="T77" fmla="*/ 2147483647 h 487"/>
                <a:gd name="T78" fmla="*/ 2147483647 w 512"/>
                <a:gd name="T79" fmla="*/ 2147483647 h 487"/>
                <a:gd name="T80" fmla="*/ 2147483647 w 512"/>
                <a:gd name="T81" fmla="*/ 2147483647 h 487"/>
                <a:gd name="T82" fmla="*/ 2147483647 w 512"/>
                <a:gd name="T83" fmla="*/ 2147483647 h 487"/>
                <a:gd name="T84" fmla="*/ 2147483647 w 512"/>
                <a:gd name="T85" fmla="*/ 2147483647 h 487"/>
                <a:gd name="T86" fmla="*/ 2147483647 w 512"/>
                <a:gd name="T87" fmla="*/ 2147483647 h 487"/>
                <a:gd name="T88" fmla="*/ 2147483647 w 512"/>
                <a:gd name="T89" fmla="*/ 2147483647 h 487"/>
                <a:gd name="T90" fmla="*/ 2147483647 w 512"/>
                <a:gd name="T91" fmla="*/ 2147483647 h 487"/>
                <a:gd name="T92" fmla="*/ 2147483647 w 512"/>
                <a:gd name="T93" fmla="*/ 2147483647 h 487"/>
                <a:gd name="T94" fmla="*/ 2147483647 w 512"/>
                <a:gd name="T95" fmla="*/ 2147483647 h 487"/>
                <a:gd name="T96" fmla="*/ 2147483647 w 512"/>
                <a:gd name="T97" fmla="*/ 2147483647 h 487"/>
                <a:gd name="T98" fmla="*/ 2147483647 w 512"/>
                <a:gd name="T99" fmla="*/ 2147483647 h 487"/>
                <a:gd name="T100" fmla="*/ 2147483647 w 512"/>
                <a:gd name="T101" fmla="*/ 2147483647 h 487"/>
                <a:gd name="T102" fmla="*/ 2147483647 w 512"/>
                <a:gd name="T103" fmla="*/ 2147483647 h 487"/>
                <a:gd name="T104" fmla="*/ 2147483647 w 512"/>
                <a:gd name="T105" fmla="*/ 2147483647 h 487"/>
                <a:gd name="T106" fmla="*/ 2147483647 w 512"/>
                <a:gd name="T107" fmla="*/ 2147483647 h 487"/>
                <a:gd name="T108" fmla="*/ 2147483647 w 512"/>
                <a:gd name="T109" fmla="*/ 2147483647 h 487"/>
                <a:gd name="T110" fmla="*/ 2147483647 w 512"/>
                <a:gd name="T111" fmla="*/ 2147483647 h 487"/>
                <a:gd name="T112" fmla="*/ 2147483647 w 512"/>
                <a:gd name="T113" fmla="*/ 2147483647 h 487"/>
                <a:gd name="T114" fmla="*/ 2147483647 w 512"/>
                <a:gd name="T115" fmla="*/ 2147483647 h 487"/>
                <a:gd name="T116" fmla="*/ 2147483647 w 512"/>
                <a:gd name="T117" fmla="*/ 2147483647 h 487"/>
                <a:gd name="T118" fmla="*/ 2147483647 w 512"/>
                <a:gd name="T119" fmla="*/ 2147483647 h 487"/>
                <a:gd name="T120" fmla="*/ 2147483647 w 512"/>
                <a:gd name="T121" fmla="*/ 2147483647 h 4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12"/>
                <a:gd name="T184" fmla="*/ 0 h 487"/>
                <a:gd name="T185" fmla="*/ 512 w 512"/>
                <a:gd name="T186" fmla="*/ 487 h 4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12" h="487">
                  <a:moveTo>
                    <a:pt x="455" y="481"/>
                  </a:moveTo>
                  <a:lnTo>
                    <a:pt x="455" y="487"/>
                  </a:lnTo>
                  <a:lnTo>
                    <a:pt x="448" y="481"/>
                  </a:lnTo>
                  <a:lnTo>
                    <a:pt x="441" y="487"/>
                  </a:lnTo>
                  <a:lnTo>
                    <a:pt x="435" y="487"/>
                  </a:lnTo>
                  <a:lnTo>
                    <a:pt x="428" y="481"/>
                  </a:lnTo>
                  <a:lnTo>
                    <a:pt x="421" y="481"/>
                  </a:lnTo>
                  <a:lnTo>
                    <a:pt x="428" y="481"/>
                  </a:lnTo>
                  <a:lnTo>
                    <a:pt x="428" y="473"/>
                  </a:lnTo>
                  <a:lnTo>
                    <a:pt x="435" y="473"/>
                  </a:lnTo>
                  <a:lnTo>
                    <a:pt x="435" y="466"/>
                  </a:lnTo>
                  <a:lnTo>
                    <a:pt x="435" y="473"/>
                  </a:lnTo>
                  <a:lnTo>
                    <a:pt x="441" y="473"/>
                  </a:lnTo>
                  <a:lnTo>
                    <a:pt x="448" y="473"/>
                  </a:lnTo>
                  <a:lnTo>
                    <a:pt x="448" y="481"/>
                  </a:lnTo>
                  <a:lnTo>
                    <a:pt x="455" y="481"/>
                  </a:lnTo>
                  <a:close/>
                  <a:moveTo>
                    <a:pt x="156" y="22"/>
                  </a:moveTo>
                  <a:lnTo>
                    <a:pt x="156" y="14"/>
                  </a:lnTo>
                  <a:lnTo>
                    <a:pt x="149" y="14"/>
                  </a:lnTo>
                  <a:lnTo>
                    <a:pt x="156" y="14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95" y="22"/>
                  </a:lnTo>
                  <a:lnTo>
                    <a:pt x="195" y="30"/>
                  </a:lnTo>
                  <a:lnTo>
                    <a:pt x="201" y="30"/>
                  </a:lnTo>
                  <a:lnTo>
                    <a:pt x="208" y="30"/>
                  </a:lnTo>
                  <a:lnTo>
                    <a:pt x="215" y="30"/>
                  </a:lnTo>
                  <a:lnTo>
                    <a:pt x="221" y="30"/>
                  </a:lnTo>
                  <a:lnTo>
                    <a:pt x="221" y="36"/>
                  </a:lnTo>
                  <a:lnTo>
                    <a:pt x="221" y="44"/>
                  </a:lnTo>
                  <a:lnTo>
                    <a:pt x="221" y="52"/>
                  </a:lnTo>
                  <a:lnTo>
                    <a:pt x="227" y="52"/>
                  </a:lnTo>
                  <a:lnTo>
                    <a:pt x="227" y="58"/>
                  </a:lnTo>
                  <a:lnTo>
                    <a:pt x="221" y="66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27" y="80"/>
                  </a:lnTo>
                  <a:lnTo>
                    <a:pt x="227" y="88"/>
                  </a:lnTo>
                  <a:lnTo>
                    <a:pt x="221" y="88"/>
                  </a:lnTo>
                  <a:lnTo>
                    <a:pt x="215" y="88"/>
                  </a:lnTo>
                  <a:lnTo>
                    <a:pt x="215" y="80"/>
                  </a:lnTo>
                  <a:lnTo>
                    <a:pt x="208" y="80"/>
                  </a:lnTo>
                  <a:lnTo>
                    <a:pt x="208" y="73"/>
                  </a:lnTo>
                  <a:lnTo>
                    <a:pt x="201" y="66"/>
                  </a:lnTo>
                  <a:lnTo>
                    <a:pt x="195" y="66"/>
                  </a:lnTo>
                  <a:lnTo>
                    <a:pt x="195" y="58"/>
                  </a:lnTo>
                  <a:lnTo>
                    <a:pt x="188" y="58"/>
                  </a:lnTo>
                  <a:lnTo>
                    <a:pt x="188" y="52"/>
                  </a:lnTo>
                  <a:lnTo>
                    <a:pt x="181" y="52"/>
                  </a:lnTo>
                  <a:lnTo>
                    <a:pt x="181" y="44"/>
                  </a:lnTo>
                  <a:lnTo>
                    <a:pt x="176" y="44"/>
                  </a:lnTo>
                  <a:lnTo>
                    <a:pt x="176" y="36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56" y="36"/>
                  </a:lnTo>
                  <a:lnTo>
                    <a:pt x="156" y="30"/>
                  </a:lnTo>
                  <a:lnTo>
                    <a:pt x="156" y="22"/>
                  </a:lnTo>
                  <a:close/>
                  <a:moveTo>
                    <a:pt x="13" y="73"/>
                  </a:moveTo>
                  <a:lnTo>
                    <a:pt x="13" y="80"/>
                  </a:lnTo>
                  <a:lnTo>
                    <a:pt x="7" y="80"/>
                  </a:lnTo>
                  <a:lnTo>
                    <a:pt x="7" y="88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3" y="73"/>
                  </a:lnTo>
                  <a:close/>
                  <a:moveTo>
                    <a:pt x="78" y="102"/>
                  </a:moveTo>
                  <a:lnTo>
                    <a:pt x="78" y="109"/>
                  </a:lnTo>
                  <a:lnTo>
                    <a:pt x="71" y="117"/>
                  </a:lnTo>
                  <a:lnTo>
                    <a:pt x="66" y="124"/>
                  </a:lnTo>
                  <a:lnTo>
                    <a:pt x="59" y="131"/>
                  </a:lnTo>
                  <a:lnTo>
                    <a:pt x="52" y="139"/>
                  </a:lnTo>
                  <a:lnTo>
                    <a:pt x="46" y="139"/>
                  </a:lnTo>
                  <a:lnTo>
                    <a:pt x="46" y="131"/>
                  </a:lnTo>
                  <a:lnTo>
                    <a:pt x="46" y="124"/>
                  </a:lnTo>
                  <a:lnTo>
                    <a:pt x="46" y="117"/>
                  </a:lnTo>
                  <a:lnTo>
                    <a:pt x="46" y="109"/>
                  </a:lnTo>
                  <a:lnTo>
                    <a:pt x="52" y="102"/>
                  </a:lnTo>
                  <a:lnTo>
                    <a:pt x="59" y="102"/>
                  </a:lnTo>
                  <a:lnTo>
                    <a:pt x="59" y="95"/>
                  </a:lnTo>
                  <a:lnTo>
                    <a:pt x="66" y="95"/>
                  </a:lnTo>
                  <a:lnTo>
                    <a:pt x="71" y="95"/>
                  </a:lnTo>
                  <a:lnTo>
                    <a:pt x="78" y="95"/>
                  </a:lnTo>
                  <a:lnTo>
                    <a:pt x="78" y="102"/>
                  </a:lnTo>
                  <a:close/>
                  <a:moveTo>
                    <a:pt x="227" y="95"/>
                  </a:moveTo>
                  <a:lnTo>
                    <a:pt x="233" y="95"/>
                  </a:lnTo>
                  <a:lnTo>
                    <a:pt x="240" y="95"/>
                  </a:lnTo>
                  <a:lnTo>
                    <a:pt x="247" y="95"/>
                  </a:lnTo>
                  <a:lnTo>
                    <a:pt x="247" y="102"/>
                  </a:lnTo>
                  <a:lnTo>
                    <a:pt x="253" y="102"/>
                  </a:lnTo>
                  <a:lnTo>
                    <a:pt x="253" y="109"/>
                  </a:lnTo>
                  <a:lnTo>
                    <a:pt x="260" y="102"/>
                  </a:lnTo>
                  <a:lnTo>
                    <a:pt x="266" y="102"/>
                  </a:lnTo>
                  <a:lnTo>
                    <a:pt x="272" y="109"/>
                  </a:lnTo>
                  <a:lnTo>
                    <a:pt x="279" y="109"/>
                  </a:lnTo>
                  <a:lnTo>
                    <a:pt x="286" y="109"/>
                  </a:lnTo>
                  <a:lnTo>
                    <a:pt x="292" y="109"/>
                  </a:lnTo>
                  <a:lnTo>
                    <a:pt x="299" y="109"/>
                  </a:lnTo>
                  <a:lnTo>
                    <a:pt x="299" y="117"/>
                  </a:lnTo>
                  <a:lnTo>
                    <a:pt x="299" y="124"/>
                  </a:lnTo>
                  <a:lnTo>
                    <a:pt x="299" y="131"/>
                  </a:lnTo>
                  <a:lnTo>
                    <a:pt x="292" y="131"/>
                  </a:lnTo>
                  <a:lnTo>
                    <a:pt x="292" y="139"/>
                  </a:lnTo>
                  <a:lnTo>
                    <a:pt x="286" y="139"/>
                  </a:lnTo>
                  <a:lnTo>
                    <a:pt x="279" y="139"/>
                  </a:lnTo>
                  <a:lnTo>
                    <a:pt x="272" y="139"/>
                  </a:lnTo>
                  <a:lnTo>
                    <a:pt x="272" y="131"/>
                  </a:lnTo>
                  <a:lnTo>
                    <a:pt x="266" y="131"/>
                  </a:lnTo>
                  <a:lnTo>
                    <a:pt x="260" y="131"/>
                  </a:lnTo>
                  <a:lnTo>
                    <a:pt x="266" y="131"/>
                  </a:lnTo>
                  <a:lnTo>
                    <a:pt x="260" y="124"/>
                  </a:lnTo>
                  <a:lnTo>
                    <a:pt x="253" y="124"/>
                  </a:lnTo>
                  <a:lnTo>
                    <a:pt x="253" y="117"/>
                  </a:lnTo>
                  <a:lnTo>
                    <a:pt x="247" y="117"/>
                  </a:lnTo>
                  <a:lnTo>
                    <a:pt x="240" y="109"/>
                  </a:lnTo>
                  <a:lnTo>
                    <a:pt x="233" y="109"/>
                  </a:lnTo>
                  <a:lnTo>
                    <a:pt x="227" y="102"/>
                  </a:lnTo>
                  <a:lnTo>
                    <a:pt x="227" y="95"/>
                  </a:lnTo>
                  <a:close/>
                  <a:moveTo>
                    <a:pt x="149" y="117"/>
                  </a:moveTo>
                  <a:lnTo>
                    <a:pt x="156" y="117"/>
                  </a:lnTo>
                  <a:lnTo>
                    <a:pt x="156" y="109"/>
                  </a:lnTo>
                  <a:lnTo>
                    <a:pt x="162" y="109"/>
                  </a:lnTo>
                  <a:lnTo>
                    <a:pt x="169" y="109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49" y="117"/>
                  </a:lnTo>
                  <a:close/>
                  <a:moveTo>
                    <a:pt x="227" y="167"/>
                  </a:moveTo>
                  <a:lnTo>
                    <a:pt x="227" y="175"/>
                  </a:lnTo>
                  <a:lnTo>
                    <a:pt x="221" y="175"/>
                  </a:lnTo>
                  <a:lnTo>
                    <a:pt x="221" y="183"/>
                  </a:lnTo>
                  <a:lnTo>
                    <a:pt x="215" y="183"/>
                  </a:lnTo>
                  <a:lnTo>
                    <a:pt x="208" y="183"/>
                  </a:lnTo>
                  <a:lnTo>
                    <a:pt x="201" y="183"/>
                  </a:lnTo>
                  <a:lnTo>
                    <a:pt x="201" y="175"/>
                  </a:lnTo>
                  <a:lnTo>
                    <a:pt x="195" y="175"/>
                  </a:lnTo>
                  <a:lnTo>
                    <a:pt x="201" y="167"/>
                  </a:lnTo>
                  <a:lnTo>
                    <a:pt x="208" y="167"/>
                  </a:lnTo>
                  <a:lnTo>
                    <a:pt x="208" y="161"/>
                  </a:lnTo>
                  <a:lnTo>
                    <a:pt x="208" y="153"/>
                  </a:lnTo>
                  <a:lnTo>
                    <a:pt x="208" y="145"/>
                  </a:lnTo>
                  <a:lnTo>
                    <a:pt x="201" y="145"/>
                  </a:lnTo>
                  <a:lnTo>
                    <a:pt x="208" y="145"/>
                  </a:lnTo>
                  <a:lnTo>
                    <a:pt x="215" y="145"/>
                  </a:lnTo>
                  <a:lnTo>
                    <a:pt x="221" y="145"/>
                  </a:lnTo>
                  <a:lnTo>
                    <a:pt x="221" y="153"/>
                  </a:lnTo>
                  <a:lnTo>
                    <a:pt x="221" y="161"/>
                  </a:lnTo>
                  <a:lnTo>
                    <a:pt x="221" y="167"/>
                  </a:lnTo>
                  <a:lnTo>
                    <a:pt x="227" y="167"/>
                  </a:lnTo>
                  <a:close/>
                  <a:moveTo>
                    <a:pt x="318" y="175"/>
                  </a:moveTo>
                  <a:lnTo>
                    <a:pt x="311" y="167"/>
                  </a:lnTo>
                  <a:lnTo>
                    <a:pt x="318" y="167"/>
                  </a:lnTo>
                  <a:lnTo>
                    <a:pt x="318" y="161"/>
                  </a:lnTo>
                  <a:lnTo>
                    <a:pt x="318" y="153"/>
                  </a:lnTo>
                  <a:lnTo>
                    <a:pt x="318" y="145"/>
                  </a:lnTo>
                  <a:lnTo>
                    <a:pt x="325" y="145"/>
                  </a:lnTo>
                  <a:lnTo>
                    <a:pt x="331" y="153"/>
                  </a:lnTo>
                  <a:lnTo>
                    <a:pt x="331" y="161"/>
                  </a:lnTo>
                  <a:lnTo>
                    <a:pt x="338" y="153"/>
                  </a:lnTo>
                  <a:lnTo>
                    <a:pt x="331" y="153"/>
                  </a:lnTo>
                  <a:lnTo>
                    <a:pt x="338" y="145"/>
                  </a:lnTo>
                  <a:lnTo>
                    <a:pt x="344" y="153"/>
                  </a:lnTo>
                  <a:lnTo>
                    <a:pt x="350" y="153"/>
                  </a:lnTo>
                  <a:lnTo>
                    <a:pt x="357" y="153"/>
                  </a:lnTo>
                  <a:lnTo>
                    <a:pt x="357" y="161"/>
                  </a:lnTo>
                  <a:lnTo>
                    <a:pt x="350" y="161"/>
                  </a:lnTo>
                  <a:lnTo>
                    <a:pt x="344" y="161"/>
                  </a:lnTo>
                  <a:lnTo>
                    <a:pt x="338" y="167"/>
                  </a:lnTo>
                  <a:lnTo>
                    <a:pt x="331" y="175"/>
                  </a:lnTo>
                  <a:lnTo>
                    <a:pt x="325" y="175"/>
                  </a:lnTo>
                  <a:lnTo>
                    <a:pt x="318" y="175"/>
                  </a:lnTo>
                  <a:close/>
                  <a:moveTo>
                    <a:pt x="78" y="161"/>
                  </a:moveTo>
                  <a:lnTo>
                    <a:pt x="78" y="153"/>
                  </a:lnTo>
                  <a:lnTo>
                    <a:pt x="85" y="153"/>
                  </a:lnTo>
                  <a:lnTo>
                    <a:pt x="85" y="161"/>
                  </a:lnTo>
                  <a:lnTo>
                    <a:pt x="91" y="167"/>
                  </a:lnTo>
                  <a:lnTo>
                    <a:pt x="98" y="167"/>
                  </a:lnTo>
                  <a:lnTo>
                    <a:pt x="98" y="175"/>
                  </a:lnTo>
                  <a:lnTo>
                    <a:pt x="98" y="183"/>
                  </a:lnTo>
                  <a:lnTo>
                    <a:pt x="98" y="175"/>
                  </a:lnTo>
                  <a:lnTo>
                    <a:pt x="91" y="175"/>
                  </a:lnTo>
                  <a:lnTo>
                    <a:pt x="91" y="183"/>
                  </a:lnTo>
                  <a:lnTo>
                    <a:pt x="91" y="189"/>
                  </a:lnTo>
                  <a:lnTo>
                    <a:pt x="85" y="189"/>
                  </a:lnTo>
                  <a:lnTo>
                    <a:pt x="85" y="197"/>
                  </a:lnTo>
                  <a:lnTo>
                    <a:pt x="78" y="197"/>
                  </a:lnTo>
                  <a:lnTo>
                    <a:pt x="78" y="205"/>
                  </a:lnTo>
                  <a:lnTo>
                    <a:pt x="66" y="205"/>
                  </a:lnTo>
                  <a:lnTo>
                    <a:pt x="71" y="205"/>
                  </a:lnTo>
                  <a:lnTo>
                    <a:pt x="71" y="197"/>
                  </a:lnTo>
                  <a:lnTo>
                    <a:pt x="71" y="189"/>
                  </a:lnTo>
                  <a:lnTo>
                    <a:pt x="78" y="183"/>
                  </a:lnTo>
                  <a:lnTo>
                    <a:pt x="78" y="175"/>
                  </a:lnTo>
                  <a:lnTo>
                    <a:pt x="71" y="175"/>
                  </a:lnTo>
                  <a:lnTo>
                    <a:pt x="71" y="167"/>
                  </a:lnTo>
                  <a:lnTo>
                    <a:pt x="71" y="161"/>
                  </a:lnTo>
                  <a:lnTo>
                    <a:pt x="78" y="161"/>
                  </a:lnTo>
                  <a:close/>
                  <a:moveTo>
                    <a:pt x="292" y="175"/>
                  </a:moveTo>
                  <a:lnTo>
                    <a:pt x="292" y="167"/>
                  </a:lnTo>
                  <a:lnTo>
                    <a:pt x="299" y="167"/>
                  </a:lnTo>
                  <a:lnTo>
                    <a:pt x="299" y="175"/>
                  </a:lnTo>
                  <a:lnTo>
                    <a:pt x="292" y="175"/>
                  </a:lnTo>
                  <a:close/>
                  <a:moveTo>
                    <a:pt x="305" y="183"/>
                  </a:moveTo>
                  <a:lnTo>
                    <a:pt x="305" y="175"/>
                  </a:lnTo>
                  <a:lnTo>
                    <a:pt x="305" y="183"/>
                  </a:lnTo>
                  <a:close/>
                  <a:moveTo>
                    <a:pt x="91" y="241"/>
                  </a:moveTo>
                  <a:lnTo>
                    <a:pt x="98" y="233"/>
                  </a:lnTo>
                  <a:lnTo>
                    <a:pt x="105" y="233"/>
                  </a:lnTo>
                  <a:lnTo>
                    <a:pt x="110" y="233"/>
                  </a:lnTo>
                  <a:lnTo>
                    <a:pt x="110" y="241"/>
                  </a:lnTo>
                  <a:lnTo>
                    <a:pt x="110" y="248"/>
                  </a:lnTo>
                  <a:lnTo>
                    <a:pt x="110" y="255"/>
                  </a:lnTo>
                  <a:lnTo>
                    <a:pt x="105" y="262"/>
                  </a:lnTo>
                  <a:lnTo>
                    <a:pt x="98" y="255"/>
                  </a:lnTo>
                  <a:lnTo>
                    <a:pt x="91" y="255"/>
                  </a:lnTo>
                  <a:lnTo>
                    <a:pt x="85" y="255"/>
                  </a:lnTo>
                  <a:lnTo>
                    <a:pt x="85" y="248"/>
                  </a:lnTo>
                  <a:lnTo>
                    <a:pt x="85" y="241"/>
                  </a:lnTo>
                  <a:lnTo>
                    <a:pt x="91" y="241"/>
                  </a:lnTo>
                  <a:close/>
                  <a:moveTo>
                    <a:pt x="325" y="270"/>
                  </a:moveTo>
                  <a:lnTo>
                    <a:pt x="331" y="270"/>
                  </a:lnTo>
                  <a:lnTo>
                    <a:pt x="331" y="262"/>
                  </a:lnTo>
                  <a:lnTo>
                    <a:pt x="338" y="262"/>
                  </a:lnTo>
                  <a:lnTo>
                    <a:pt x="338" y="255"/>
                  </a:lnTo>
                  <a:lnTo>
                    <a:pt x="344" y="255"/>
                  </a:lnTo>
                  <a:lnTo>
                    <a:pt x="350" y="255"/>
                  </a:lnTo>
                  <a:lnTo>
                    <a:pt x="357" y="248"/>
                  </a:lnTo>
                  <a:lnTo>
                    <a:pt x="357" y="241"/>
                  </a:lnTo>
                  <a:lnTo>
                    <a:pt x="363" y="241"/>
                  </a:lnTo>
                  <a:lnTo>
                    <a:pt x="370" y="233"/>
                  </a:lnTo>
                  <a:lnTo>
                    <a:pt x="377" y="233"/>
                  </a:lnTo>
                  <a:lnTo>
                    <a:pt x="377" y="241"/>
                  </a:lnTo>
                  <a:lnTo>
                    <a:pt x="382" y="241"/>
                  </a:lnTo>
                  <a:lnTo>
                    <a:pt x="382" y="248"/>
                  </a:lnTo>
                  <a:lnTo>
                    <a:pt x="389" y="248"/>
                  </a:lnTo>
                  <a:lnTo>
                    <a:pt x="389" y="255"/>
                  </a:lnTo>
                  <a:lnTo>
                    <a:pt x="389" y="262"/>
                  </a:lnTo>
                  <a:lnTo>
                    <a:pt x="389" y="270"/>
                  </a:lnTo>
                  <a:lnTo>
                    <a:pt x="389" y="277"/>
                  </a:lnTo>
                  <a:lnTo>
                    <a:pt x="382" y="284"/>
                  </a:lnTo>
                  <a:lnTo>
                    <a:pt x="382" y="292"/>
                  </a:lnTo>
                  <a:lnTo>
                    <a:pt x="382" y="298"/>
                  </a:lnTo>
                  <a:lnTo>
                    <a:pt x="377" y="306"/>
                  </a:lnTo>
                  <a:lnTo>
                    <a:pt x="370" y="306"/>
                  </a:lnTo>
                  <a:lnTo>
                    <a:pt x="363" y="306"/>
                  </a:lnTo>
                  <a:lnTo>
                    <a:pt x="363" y="313"/>
                  </a:lnTo>
                  <a:lnTo>
                    <a:pt x="357" y="313"/>
                  </a:lnTo>
                  <a:lnTo>
                    <a:pt x="350" y="320"/>
                  </a:lnTo>
                  <a:lnTo>
                    <a:pt x="344" y="313"/>
                  </a:lnTo>
                  <a:lnTo>
                    <a:pt x="344" y="306"/>
                  </a:lnTo>
                  <a:lnTo>
                    <a:pt x="344" y="298"/>
                  </a:lnTo>
                  <a:lnTo>
                    <a:pt x="338" y="298"/>
                  </a:lnTo>
                  <a:lnTo>
                    <a:pt x="338" y="292"/>
                  </a:lnTo>
                  <a:lnTo>
                    <a:pt x="331" y="292"/>
                  </a:lnTo>
                  <a:lnTo>
                    <a:pt x="331" y="284"/>
                  </a:lnTo>
                  <a:lnTo>
                    <a:pt x="331" y="277"/>
                  </a:lnTo>
                  <a:lnTo>
                    <a:pt x="325" y="277"/>
                  </a:lnTo>
                  <a:lnTo>
                    <a:pt x="325" y="270"/>
                  </a:lnTo>
                  <a:close/>
                  <a:moveTo>
                    <a:pt x="305" y="248"/>
                  </a:moveTo>
                  <a:lnTo>
                    <a:pt x="311" y="248"/>
                  </a:lnTo>
                  <a:lnTo>
                    <a:pt x="311" y="255"/>
                  </a:lnTo>
                  <a:lnTo>
                    <a:pt x="305" y="255"/>
                  </a:lnTo>
                  <a:lnTo>
                    <a:pt x="305" y="262"/>
                  </a:lnTo>
                  <a:lnTo>
                    <a:pt x="305" y="270"/>
                  </a:lnTo>
                  <a:lnTo>
                    <a:pt x="299" y="270"/>
                  </a:lnTo>
                  <a:lnTo>
                    <a:pt x="305" y="270"/>
                  </a:lnTo>
                  <a:lnTo>
                    <a:pt x="305" y="277"/>
                  </a:lnTo>
                  <a:lnTo>
                    <a:pt x="305" y="284"/>
                  </a:lnTo>
                  <a:lnTo>
                    <a:pt x="299" y="284"/>
                  </a:lnTo>
                  <a:lnTo>
                    <a:pt x="299" y="292"/>
                  </a:lnTo>
                  <a:lnTo>
                    <a:pt x="292" y="292"/>
                  </a:lnTo>
                  <a:lnTo>
                    <a:pt x="292" y="298"/>
                  </a:lnTo>
                  <a:lnTo>
                    <a:pt x="286" y="298"/>
                  </a:lnTo>
                  <a:lnTo>
                    <a:pt x="279" y="298"/>
                  </a:lnTo>
                  <a:lnTo>
                    <a:pt x="272" y="298"/>
                  </a:lnTo>
                  <a:lnTo>
                    <a:pt x="266" y="298"/>
                  </a:lnTo>
                  <a:lnTo>
                    <a:pt x="266" y="292"/>
                  </a:lnTo>
                  <a:lnTo>
                    <a:pt x="260" y="292"/>
                  </a:lnTo>
                  <a:lnTo>
                    <a:pt x="260" y="284"/>
                  </a:lnTo>
                  <a:lnTo>
                    <a:pt x="260" y="277"/>
                  </a:lnTo>
                  <a:lnTo>
                    <a:pt x="266" y="277"/>
                  </a:lnTo>
                  <a:lnTo>
                    <a:pt x="266" y="270"/>
                  </a:lnTo>
                  <a:lnTo>
                    <a:pt x="272" y="270"/>
                  </a:lnTo>
                  <a:lnTo>
                    <a:pt x="272" y="262"/>
                  </a:lnTo>
                  <a:lnTo>
                    <a:pt x="279" y="255"/>
                  </a:lnTo>
                  <a:lnTo>
                    <a:pt x="286" y="255"/>
                  </a:lnTo>
                  <a:lnTo>
                    <a:pt x="292" y="248"/>
                  </a:lnTo>
                  <a:lnTo>
                    <a:pt x="292" y="255"/>
                  </a:lnTo>
                  <a:lnTo>
                    <a:pt x="299" y="255"/>
                  </a:lnTo>
                  <a:lnTo>
                    <a:pt x="305" y="255"/>
                  </a:lnTo>
                  <a:lnTo>
                    <a:pt x="305" y="248"/>
                  </a:lnTo>
                  <a:close/>
                  <a:moveTo>
                    <a:pt x="441" y="262"/>
                  </a:moveTo>
                  <a:lnTo>
                    <a:pt x="448" y="255"/>
                  </a:lnTo>
                  <a:lnTo>
                    <a:pt x="448" y="262"/>
                  </a:lnTo>
                  <a:lnTo>
                    <a:pt x="455" y="262"/>
                  </a:lnTo>
                  <a:lnTo>
                    <a:pt x="455" y="270"/>
                  </a:lnTo>
                  <a:lnTo>
                    <a:pt x="448" y="270"/>
                  </a:lnTo>
                  <a:lnTo>
                    <a:pt x="441" y="262"/>
                  </a:lnTo>
                  <a:close/>
                  <a:moveTo>
                    <a:pt x="162" y="320"/>
                  </a:moveTo>
                  <a:lnTo>
                    <a:pt x="156" y="320"/>
                  </a:lnTo>
                  <a:lnTo>
                    <a:pt x="156" y="313"/>
                  </a:lnTo>
                  <a:lnTo>
                    <a:pt x="149" y="313"/>
                  </a:lnTo>
                  <a:lnTo>
                    <a:pt x="149" y="306"/>
                  </a:lnTo>
                  <a:lnTo>
                    <a:pt x="149" y="298"/>
                  </a:lnTo>
                  <a:lnTo>
                    <a:pt x="142" y="298"/>
                  </a:lnTo>
                  <a:lnTo>
                    <a:pt x="149" y="298"/>
                  </a:lnTo>
                  <a:lnTo>
                    <a:pt x="142" y="292"/>
                  </a:lnTo>
                  <a:lnTo>
                    <a:pt x="142" y="284"/>
                  </a:lnTo>
                  <a:lnTo>
                    <a:pt x="149" y="284"/>
                  </a:lnTo>
                  <a:lnTo>
                    <a:pt x="156" y="284"/>
                  </a:lnTo>
                  <a:lnTo>
                    <a:pt x="162" y="292"/>
                  </a:lnTo>
                  <a:lnTo>
                    <a:pt x="162" y="298"/>
                  </a:lnTo>
                  <a:lnTo>
                    <a:pt x="169" y="298"/>
                  </a:lnTo>
                  <a:lnTo>
                    <a:pt x="169" y="306"/>
                  </a:lnTo>
                  <a:lnTo>
                    <a:pt x="169" y="313"/>
                  </a:lnTo>
                  <a:lnTo>
                    <a:pt x="162" y="313"/>
                  </a:lnTo>
                  <a:lnTo>
                    <a:pt x="162" y="320"/>
                  </a:lnTo>
                  <a:close/>
                  <a:moveTo>
                    <a:pt x="389" y="313"/>
                  </a:moveTo>
                  <a:lnTo>
                    <a:pt x="389" y="306"/>
                  </a:lnTo>
                  <a:lnTo>
                    <a:pt x="396" y="306"/>
                  </a:lnTo>
                  <a:lnTo>
                    <a:pt x="396" y="313"/>
                  </a:lnTo>
                  <a:lnTo>
                    <a:pt x="389" y="313"/>
                  </a:lnTo>
                  <a:close/>
                  <a:moveTo>
                    <a:pt x="512" y="320"/>
                  </a:moveTo>
                  <a:lnTo>
                    <a:pt x="512" y="328"/>
                  </a:lnTo>
                  <a:lnTo>
                    <a:pt x="512" y="320"/>
                  </a:lnTo>
                  <a:lnTo>
                    <a:pt x="506" y="320"/>
                  </a:lnTo>
                  <a:lnTo>
                    <a:pt x="499" y="328"/>
                  </a:lnTo>
                  <a:lnTo>
                    <a:pt x="493" y="328"/>
                  </a:lnTo>
                  <a:lnTo>
                    <a:pt x="487" y="328"/>
                  </a:lnTo>
                  <a:lnTo>
                    <a:pt x="487" y="334"/>
                  </a:lnTo>
                  <a:lnTo>
                    <a:pt x="480" y="334"/>
                  </a:lnTo>
                  <a:lnTo>
                    <a:pt x="473" y="342"/>
                  </a:lnTo>
                  <a:lnTo>
                    <a:pt x="467" y="350"/>
                  </a:lnTo>
                  <a:lnTo>
                    <a:pt x="460" y="356"/>
                  </a:lnTo>
                  <a:lnTo>
                    <a:pt x="455" y="356"/>
                  </a:lnTo>
                  <a:lnTo>
                    <a:pt x="448" y="356"/>
                  </a:lnTo>
                  <a:lnTo>
                    <a:pt x="448" y="364"/>
                  </a:lnTo>
                  <a:lnTo>
                    <a:pt x="441" y="364"/>
                  </a:lnTo>
                  <a:lnTo>
                    <a:pt x="435" y="364"/>
                  </a:lnTo>
                  <a:lnTo>
                    <a:pt x="435" y="356"/>
                  </a:lnTo>
                  <a:lnTo>
                    <a:pt x="428" y="356"/>
                  </a:lnTo>
                  <a:lnTo>
                    <a:pt x="435" y="356"/>
                  </a:lnTo>
                  <a:lnTo>
                    <a:pt x="435" y="350"/>
                  </a:lnTo>
                  <a:lnTo>
                    <a:pt x="441" y="350"/>
                  </a:lnTo>
                  <a:lnTo>
                    <a:pt x="448" y="350"/>
                  </a:lnTo>
                  <a:lnTo>
                    <a:pt x="455" y="350"/>
                  </a:lnTo>
                  <a:lnTo>
                    <a:pt x="460" y="342"/>
                  </a:lnTo>
                  <a:lnTo>
                    <a:pt x="455" y="342"/>
                  </a:lnTo>
                  <a:lnTo>
                    <a:pt x="455" y="334"/>
                  </a:lnTo>
                  <a:lnTo>
                    <a:pt x="460" y="334"/>
                  </a:lnTo>
                  <a:lnTo>
                    <a:pt x="467" y="334"/>
                  </a:lnTo>
                  <a:lnTo>
                    <a:pt x="473" y="334"/>
                  </a:lnTo>
                  <a:lnTo>
                    <a:pt x="473" y="328"/>
                  </a:lnTo>
                  <a:lnTo>
                    <a:pt x="480" y="328"/>
                  </a:lnTo>
                  <a:lnTo>
                    <a:pt x="487" y="328"/>
                  </a:lnTo>
                  <a:lnTo>
                    <a:pt x="487" y="320"/>
                  </a:lnTo>
                  <a:lnTo>
                    <a:pt x="487" y="313"/>
                  </a:lnTo>
                  <a:lnTo>
                    <a:pt x="493" y="313"/>
                  </a:lnTo>
                  <a:lnTo>
                    <a:pt x="499" y="313"/>
                  </a:lnTo>
                  <a:lnTo>
                    <a:pt x="506" y="320"/>
                  </a:lnTo>
                  <a:lnTo>
                    <a:pt x="512" y="320"/>
                  </a:lnTo>
                  <a:close/>
                  <a:moveTo>
                    <a:pt x="402" y="328"/>
                  </a:moveTo>
                  <a:lnTo>
                    <a:pt x="396" y="328"/>
                  </a:lnTo>
                  <a:lnTo>
                    <a:pt x="402" y="320"/>
                  </a:lnTo>
                  <a:lnTo>
                    <a:pt x="409" y="320"/>
                  </a:lnTo>
                  <a:lnTo>
                    <a:pt x="409" y="328"/>
                  </a:lnTo>
                  <a:lnTo>
                    <a:pt x="402" y="328"/>
                  </a:lnTo>
                  <a:close/>
                  <a:moveTo>
                    <a:pt x="370" y="334"/>
                  </a:moveTo>
                  <a:lnTo>
                    <a:pt x="363" y="328"/>
                  </a:lnTo>
                  <a:lnTo>
                    <a:pt x="370" y="328"/>
                  </a:lnTo>
                  <a:lnTo>
                    <a:pt x="377" y="334"/>
                  </a:lnTo>
                  <a:lnTo>
                    <a:pt x="370" y="334"/>
                  </a:lnTo>
                  <a:close/>
                  <a:moveTo>
                    <a:pt x="357" y="334"/>
                  </a:moveTo>
                  <a:lnTo>
                    <a:pt x="357" y="342"/>
                  </a:lnTo>
                  <a:lnTo>
                    <a:pt x="350" y="350"/>
                  </a:lnTo>
                  <a:lnTo>
                    <a:pt x="344" y="342"/>
                  </a:lnTo>
                  <a:lnTo>
                    <a:pt x="350" y="334"/>
                  </a:lnTo>
                  <a:lnTo>
                    <a:pt x="357" y="334"/>
                  </a:lnTo>
                  <a:close/>
                  <a:moveTo>
                    <a:pt x="130" y="342"/>
                  </a:moveTo>
                  <a:lnTo>
                    <a:pt x="130" y="350"/>
                  </a:lnTo>
                  <a:lnTo>
                    <a:pt x="130" y="356"/>
                  </a:lnTo>
                  <a:lnTo>
                    <a:pt x="123" y="356"/>
                  </a:lnTo>
                  <a:lnTo>
                    <a:pt x="117" y="356"/>
                  </a:lnTo>
                  <a:lnTo>
                    <a:pt x="110" y="356"/>
                  </a:lnTo>
                  <a:lnTo>
                    <a:pt x="110" y="350"/>
                  </a:lnTo>
                  <a:lnTo>
                    <a:pt x="110" y="342"/>
                  </a:lnTo>
                  <a:lnTo>
                    <a:pt x="117" y="342"/>
                  </a:lnTo>
                  <a:lnTo>
                    <a:pt x="123" y="342"/>
                  </a:lnTo>
                  <a:lnTo>
                    <a:pt x="130" y="342"/>
                  </a:lnTo>
                  <a:close/>
                  <a:moveTo>
                    <a:pt x="32" y="356"/>
                  </a:moveTo>
                  <a:lnTo>
                    <a:pt x="32" y="350"/>
                  </a:lnTo>
                  <a:lnTo>
                    <a:pt x="39" y="350"/>
                  </a:lnTo>
                  <a:lnTo>
                    <a:pt x="39" y="356"/>
                  </a:lnTo>
                  <a:lnTo>
                    <a:pt x="39" y="364"/>
                  </a:lnTo>
                  <a:lnTo>
                    <a:pt x="32" y="356"/>
                  </a:lnTo>
                  <a:close/>
                  <a:moveTo>
                    <a:pt x="305" y="364"/>
                  </a:moveTo>
                  <a:lnTo>
                    <a:pt x="305" y="356"/>
                  </a:lnTo>
                  <a:lnTo>
                    <a:pt x="311" y="356"/>
                  </a:lnTo>
                  <a:lnTo>
                    <a:pt x="318" y="356"/>
                  </a:lnTo>
                  <a:lnTo>
                    <a:pt x="318" y="364"/>
                  </a:lnTo>
                  <a:lnTo>
                    <a:pt x="325" y="364"/>
                  </a:lnTo>
                  <a:lnTo>
                    <a:pt x="331" y="372"/>
                  </a:lnTo>
                  <a:lnTo>
                    <a:pt x="338" y="372"/>
                  </a:lnTo>
                  <a:lnTo>
                    <a:pt x="338" y="378"/>
                  </a:lnTo>
                  <a:lnTo>
                    <a:pt x="331" y="386"/>
                  </a:lnTo>
                  <a:lnTo>
                    <a:pt x="338" y="386"/>
                  </a:lnTo>
                  <a:lnTo>
                    <a:pt x="338" y="394"/>
                  </a:lnTo>
                  <a:lnTo>
                    <a:pt x="331" y="394"/>
                  </a:lnTo>
                  <a:lnTo>
                    <a:pt x="325" y="394"/>
                  </a:lnTo>
                  <a:lnTo>
                    <a:pt x="318" y="394"/>
                  </a:lnTo>
                  <a:lnTo>
                    <a:pt x="318" y="386"/>
                  </a:lnTo>
                  <a:lnTo>
                    <a:pt x="311" y="386"/>
                  </a:lnTo>
                  <a:lnTo>
                    <a:pt x="311" y="378"/>
                  </a:lnTo>
                  <a:lnTo>
                    <a:pt x="305" y="378"/>
                  </a:lnTo>
                  <a:lnTo>
                    <a:pt x="305" y="372"/>
                  </a:lnTo>
                  <a:lnTo>
                    <a:pt x="299" y="372"/>
                  </a:lnTo>
                  <a:lnTo>
                    <a:pt x="305" y="372"/>
                  </a:lnTo>
                  <a:lnTo>
                    <a:pt x="305" y="364"/>
                  </a:lnTo>
                  <a:close/>
                  <a:moveTo>
                    <a:pt x="137" y="356"/>
                  </a:moveTo>
                  <a:lnTo>
                    <a:pt x="142" y="356"/>
                  </a:lnTo>
                  <a:lnTo>
                    <a:pt x="149" y="364"/>
                  </a:lnTo>
                  <a:lnTo>
                    <a:pt x="142" y="364"/>
                  </a:lnTo>
                  <a:lnTo>
                    <a:pt x="142" y="372"/>
                  </a:lnTo>
                  <a:lnTo>
                    <a:pt x="137" y="364"/>
                  </a:lnTo>
                  <a:lnTo>
                    <a:pt x="130" y="364"/>
                  </a:lnTo>
                  <a:lnTo>
                    <a:pt x="130" y="356"/>
                  </a:lnTo>
                  <a:lnTo>
                    <a:pt x="137" y="356"/>
                  </a:lnTo>
                  <a:close/>
                  <a:moveTo>
                    <a:pt x="117" y="364"/>
                  </a:moveTo>
                  <a:lnTo>
                    <a:pt x="110" y="372"/>
                  </a:lnTo>
                  <a:lnTo>
                    <a:pt x="117" y="372"/>
                  </a:lnTo>
                  <a:lnTo>
                    <a:pt x="117" y="378"/>
                  </a:lnTo>
                  <a:lnTo>
                    <a:pt x="117" y="386"/>
                  </a:lnTo>
                  <a:lnTo>
                    <a:pt x="110" y="386"/>
                  </a:lnTo>
                  <a:lnTo>
                    <a:pt x="105" y="394"/>
                  </a:lnTo>
                  <a:lnTo>
                    <a:pt x="98" y="394"/>
                  </a:lnTo>
                  <a:lnTo>
                    <a:pt x="91" y="394"/>
                  </a:lnTo>
                  <a:lnTo>
                    <a:pt x="85" y="394"/>
                  </a:lnTo>
                  <a:lnTo>
                    <a:pt x="78" y="394"/>
                  </a:lnTo>
                  <a:lnTo>
                    <a:pt x="71" y="394"/>
                  </a:lnTo>
                  <a:lnTo>
                    <a:pt x="66" y="394"/>
                  </a:lnTo>
                  <a:lnTo>
                    <a:pt x="59" y="394"/>
                  </a:lnTo>
                  <a:lnTo>
                    <a:pt x="59" y="400"/>
                  </a:lnTo>
                  <a:lnTo>
                    <a:pt x="59" y="394"/>
                  </a:lnTo>
                  <a:lnTo>
                    <a:pt x="59" y="386"/>
                  </a:lnTo>
                  <a:lnTo>
                    <a:pt x="59" y="378"/>
                  </a:lnTo>
                  <a:lnTo>
                    <a:pt x="66" y="372"/>
                  </a:lnTo>
                  <a:lnTo>
                    <a:pt x="71" y="372"/>
                  </a:lnTo>
                  <a:lnTo>
                    <a:pt x="78" y="372"/>
                  </a:lnTo>
                  <a:lnTo>
                    <a:pt x="78" y="378"/>
                  </a:lnTo>
                  <a:lnTo>
                    <a:pt x="85" y="378"/>
                  </a:lnTo>
                  <a:lnTo>
                    <a:pt x="85" y="386"/>
                  </a:lnTo>
                  <a:lnTo>
                    <a:pt x="91" y="386"/>
                  </a:lnTo>
                  <a:lnTo>
                    <a:pt x="98" y="378"/>
                  </a:lnTo>
                  <a:lnTo>
                    <a:pt x="91" y="378"/>
                  </a:lnTo>
                  <a:lnTo>
                    <a:pt x="91" y="372"/>
                  </a:lnTo>
                  <a:lnTo>
                    <a:pt x="85" y="378"/>
                  </a:lnTo>
                  <a:lnTo>
                    <a:pt x="85" y="372"/>
                  </a:lnTo>
                  <a:lnTo>
                    <a:pt x="78" y="372"/>
                  </a:lnTo>
                  <a:lnTo>
                    <a:pt x="78" y="364"/>
                  </a:lnTo>
                  <a:lnTo>
                    <a:pt x="85" y="364"/>
                  </a:lnTo>
                  <a:lnTo>
                    <a:pt x="91" y="364"/>
                  </a:lnTo>
                  <a:lnTo>
                    <a:pt x="91" y="372"/>
                  </a:lnTo>
                  <a:lnTo>
                    <a:pt x="98" y="372"/>
                  </a:lnTo>
                  <a:lnTo>
                    <a:pt x="98" y="364"/>
                  </a:lnTo>
                  <a:lnTo>
                    <a:pt x="105" y="364"/>
                  </a:lnTo>
                  <a:lnTo>
                    <a:pt x="110" y="364"/>
                  </a:lnTo>
                  <a:lnTo>
                    <a:pt x="117" y="364"/>
                  </a:lnTo>
                  <a:close/>
                  <a:moveTo>
                    <a:pt x="272" y="386"/>
                  </a:moveTo>
                  <a:lnTo>
                    <a:pt x="272" y="394"/>
                  </a:lnTo>
                  <a:lnTo>
                    <a:pt x="266" y="394"/>
                  </a:lnTo>
                  <a:lnTo>
                    <a:pt x="260" y="394"/>
                  </a:lnTo>
                  <a:lnTo>
                    <a:pt x="260" y="400"/>
                  </a:lnTo>
                  <a:lnTo>
                    <a:pt x="253" y="400"/>
                  </a:lnTo>
                  <a:lnTo>
                    <a:pt x="253" y="394"/>
                  </a:lnTo>
                  <a:lnTo>
                    <a:pt x="260" y="386"/>
                  </a:lnTo>
                  <a:lnTo>
                    <a:pt x="266" y="378"/>
                  </a:lnTo>
                  <a:lnTo>
                    <a:pt x="272" y="378"/>
                  </a:lnTo>
                  <a:lnTo>
                    <a:pt x="279" y="378"/>
                  </a:lnTo>
                  <a:lnTo>
                    <a:pt x="279" y="386"/>
                  </a:lnTo>
                  <a:lnTo>
                    <a:pt x="272" y="386"/>
                  </a:lnTo>
                  <a:close/>
                  <a:moveTo>
                    <a:pt x="201" y="394"/>
                  </a:moveTo>
                  <a:lnTo>
                    <a:pt x="208" y="394"/>
                  </a:lnTo>
                  <a:lnTo>
                    <a:pt x="208" y="400"/>
                  </a:lnTo>
                  <a:lnTo>
                    <a:pt x="215" y="400"/>
                  </a:lnTo>
                  <a:lnTo>
                    <a:pt x="221" y="400"/>
                  </a:lnTo>
                  <a:lnTo>
                    <a:pt x="221" y="408"/>
                  </a:lnTo>
                  <a:lnTo>
                    <a:pt x="221" y="415"/>
                  </a:lnTo>
                  <a:lnTo>
                    <a:pt x="215" y="415"/>
                  </a:lnTo>
                  <a:lnTo>
                    <a:pt x="208" y="408"/>
                  </a:lnTo>
                  <a:lnTo>
                    <a:pt x="208" y="400"/>
                  </a:lnTo>
                  <a:lnTo>
                    <a:pt x="201" y="400"/>
                  </a:lnTo>
                  <a:lnTo>
                    <a:pt x="195" y="400"/>
                  </a:lnTo>
                  <a:lnTo>
                    <a:pt x="195" y="394"/>
                  </a:lnTo>
                  <a:lnTo>
                    <a:pt x="201" y="394"/>
                  </a:lnTo>
                  <a:close/>
                  <a:moveTo>
                    <a:pt x="331" y="481"/>
                  </a:moveTo>
                  <a:lnTo>
                    <a:pt x="338" y="481"/>
                  </a:lnTo>
                  <a:lnTo>
                    <a:pt x="344" y="481"/>
                  </a:lnTo>
                  <a:lnTo>
                    <a:pt x="344" y="473"/>
                  </a:lnTo>
                  <a:lnTo>
                    <a:pt x="344" y="466"/>
                  </a:lnTo>
                  <a:lnTo>
                    <a:pt x="344" y="459"/>
                  </a:lnTo>
                  <a:lnTo>
                    <a:pt x="344" y="451"/>
                  </a:lnTo>
                  <a:lnTo>
                    <a:pt x="338" y="451"/>
                  </a:lnTo>
                  <a:lnTo>
                    <a:pt x="331" y="451"/>
                  </a:lnTo>
                  <a:lnTo>
                    <a:pt x="331" y="444"/>
                  </a:lnTo>
                  <a:lnTo>
                    <a:pt x="338" y="444"/>
                  </a:lnTo>
                  <a:lnTo>
                    <a:pt x="344" y="444"/>
                  </a:lnTo>
                  <a:lnTo>
                    <a:pt x="344" y="451"/>
                  </a:lnTo>
                  <a:lnTo>
                    <a:pt x="350" y="451"/>
                  </a:lnTo>
                  <a:lnTo>
                    <a:pt x="350" y="459"/>
                  </a:lnTo>
                  <a:lnTo>
                    <a:pt x="357" y="459"/>
                  </a:lnTo>
                  <a:lnTo>
                    <a:pt x="357" y="466"/>
                  </a:lnTo>
                  <a:lnTo>
                    <a:pt x="363" y="466"/>
                  </a:lnTo>
                  <a:lnTo>
                    <a:pt x="363" y="473"/>
                  </a:lnTo>
                  <a:lnTo>
                    <a:pt x="363" y="481"/>
                  </a:lnTo>
                  <a:lnTo>
                    <a:pt x="357" y="481"/>
                  </a:lnTo>
                  <a:lnTo>
                    <a:pt x="357" y="487"/>
                  </a:lnTo>
                  <a:lnTo>
                    <a:pt x="350" y="487"/>
                  </a:lnTo>
                  <a:lnTo>
                    <a:pt x="344" y="487"/>
                  </a:lnTo>
                  <a:lnTo>
                    <a:pt x="338" y="487"/>
                  </a:lnTo>
                  <a:lnTo>
                    <a:pt x="331" y="481"/>
                  </a:lnTo>
                  <a:close/>
                  <a:moveTo>
                    <a:pt x="325" y="459"/>
                  </a:moveTo>
                  <a:lnTo>
                    <a:pt x="325" y="466"/>
                  </a:lnTo>
                  <a:lnTo>
                    <a:pt x="318" y="466"/>
                  </a:lnTo>
                  <a:lnTo>
                    <a:pt x="318" y="459"/>
                  </a:lnTo>
                  <a:lnTo>
                    <a:pt x="325" y="451"/>
                  </a:lnTo>
                  <a:lnTo>
                    <a:pt x="325" y="459"/>
                  </a:lnTo>
                  <a:close/>
                  <a:moveTo>
                    <a:pt x="338" y="473"/>
                  </a:moveTo>
                  <a:lnTo>
                    <a:pt x="338" y="466"/>
                  </a:lnTo>
                  <a:lnTo>
                    <a:pt x="344" y="466"/>
                  </a:lnTo>
                  <a:lnTo>
                    <a:pt x="338" y="466"/>
                  </a:lnTo>
                  <a:lnTo>
                    <a:pt x="338" y="473"/>
                  </a:lnTo>
                  <a:close/>
                  <a:moveTo>
                    <a:pt x="240" y="298"/>
                  </a:moveTo>
                  <a:lnTo>
                    <a:pt x="240" y="292"/>
                  </a:lnTo>
                  <a:lnTo>
                    <a:pt x="247" y="284"/>
                  </a:lnTo>
                  <a:lnTo>
                    <a:pt x="253" y="284"/>
                  </a:lnTo>
                  <a:lnTo>
                    <a:pt x="253" y="277"/>
                  </a:lnTo>
                  <a:lnTo>
                    <a:pt x="253" y="284"/>
                  </a:lnTo>
                  <a:lnTo>
                    <a:pt x="253" y="292"/>
                  </a:lnTo>
                  <a:lnTo>
                    <a:pt x="253" y="298"/>
                  </a:lnTo>
                  <a:lnTo>
                    <a:pt x="253" y="306"/>
                  </a:lnTo>
                  <a:lnTo>
                    <a:pt x="247" y="306"/>
                  </a:lnTo>
                  <a:lnTo>
                    <a:pt x="240" y="298"/>
                  </a:lnTo>
                  <a:lnTo>
                    <a:pt x="240" y="306"/>
                  </a:lnTo>
                  <a:lnTo>
                    <a:pt x="233" y="306"/>
                  </a:lnTo>
                  <a:lnTo>
                    <a:pt x="227" y="306"/>
                  </a:lnTo>
                  <a:lnTo>
                    <a:pt x="233" y="298"/>
                  </a:lnTo>
                  <a:lnTo>
                    <a:pt x="233" y="306"/>
                  </a:lnTo>
                  <a:lnTo>
                    <a:pt x="240" y="29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5" name="Freeform 474"/>
            <p:cNvSpPr>
              <a:spLocks/>
            </p:cNvSpPr>
            <p:nvPr/>
          </p:nvSpPr>
          <p:spPr bwMode="auto">
            <a:xfrm>
              <a:off x="2847975" y="5746750"/>
              <a:ext cx="55563" cy="38100"/>
            </a:xfrm>
            <a:custGeom>
              <a:avLst/>
              <a:gdLst>
                <a:gd name="T0" fmla="*/ 2147483647 w 34"/>
                <a:gd name="T1" fmla="*/ 2147483647 h 21"/>
                <a:gd name="T2" fmla="*/ 2147483647 w 34"/>
                <a:gd name="T3" fmla="*/ 2147483647 h 21"/>
                <a:gd name="T4" fmla="*/ 2147483647 w 34"/>
                <a:gd name="T5" fmla="*/ 2147483647 h 21"/>
                <a:gd name="T6" fmla="*/ 2147483647 w 34"/>
                <a:gd name="T7" fmla="*/ 2147483647 h 21"/>
                <a:gd name="T8" fmla="*/ 2147483647 w 34"/>
                <a:gd name="T9" fmla="*/ 2147483647 h 21"/>
                <a:gd name="T10" fmla="*/ 2147483647 w 34"/>
                <a:gd name="T11" fmla="*/ 2147483647 h 21"/>
                <a:gd name="T12" fmla="*/ 2147483647 w 34"/>
                <a:gd name="T13" fmla="*/ 2147483647 h 21"/>
                <a:gd name="T14" fmla="*/ 2147483647 w 34"/>
                <a:gd name="T15" fmla="*/ 2147483647 h 21"/>
                <a:gd name="T16" fmla="*/ 2147483647 w 34"/>
                <a:gd name="T17" fmla="*/ 2147483647 h 21"/>
                <a:gd name="T18" fmla="*/ 2147483647 w 34"/>
                <a:gd name="T19" fmla="*/ 2147483647 h 21"/>
                <a:gd name="T20" fmla="*/ 2147483647 w 34"/>
                <a:gd name="T21" fmla="*/ 2147483647 h 21"/>
                <a:gd name="T22" fmla="*/ 0 w 34"/>
                <a:gd name="T23" fmla="*/ 2147483647 h 21"/>
                <a:gd name="T24" fmla="*/ 2147483647 w 34"/>
                <a:gd name="T25" fmla="*/ 2147483647 h 21"/>
                <a:gd name="T26" fmla="*/ 2147483647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0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21"/>
                <a:gd name="T77" fmla="*/ 34 w 34"/>
                <a:gd name="T78" fmla="*/ 21 h 2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21">
                  <a:moveTo>
                    <a:pt x="34" y="15"/>
                  </a:moveTo>
                  <a:lnTo>
                    <a:pt x="34" y="21"/>
                  </a:lnTo>
                  <a:lnTo>
                    <a:pt x="27" y="15"/>
                  </a:lnTo>
                  <a:lnTo>
                    <a:pt x="20" y="21"/>
                  </a:lnTo>
                  <a:lnTo>
                    <a:pt x="14" y="21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20" y="7"/>
                  </a:lnTo>
                  <a:lnTo>
                    <a:pt x="27" y="7"/>
                  </a:lnTo>
                  <a:lnTo>
                    <a:pt x="27" y="15"/>
                  </a:lnTo>
                  <a:lnTo>
                    <a:pt x="34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6" name="Freeform 475"/>
            <p:cNvSpPr>
              <a:spLocks/>
            </p:cNvSpPr>
            <p:nvPr/>
          </p:nvSpPr>
          <p:spPr bwMode="auto">
            <a:xfrm>
              <a:off x="2411413" y="4919663"/>
              <a:ext cx="134937" cy="155575"/>
            </a:xfrm>
            <a:custGeom>
              <a:avLst/>
              <a:gdLst>
                <a:gd name="T0" fmla="*/ 2147483647 w 84"/>
                <a:gd name="T1" fmla="*/ 2147483647 h 88"/>
                <a:gd name="T2" fmla="*/ 2147483647 w 84"/>
                <a:gd name="T3" fmla="*/ 2147483647 h 88"/>
                <a:gd name="T4" fmla="*/ 2147483647 w 84"/>
                <a:gd name="T5" fmla="*/ 2147483647 h 88"/>
                <a:gd name="T6" fmla="*/ 2147483647 w 84"/>
                <a:gd name="T7" fmla="*/ 2147483647 h 88"/>
                <a:gd name="T8" fmla="*/ 2147483647 w 84"/>
                <a:gd name="T9" fmla="*/ 0 h 88"/>
                <a:gd name="T10" fmla="*/ 2147483647 w 84"/>
                <a:gd name="T11" fmla="*/ 0 h 88"/>
                <a:gd name="T12" fmla="*/ 2147483647 w 84"/>
                <a:gd name="T13" fmla="*/ 0 h 88"/>
                <a:gd name="T14" fmla="*/ 2147483647 w 84"/>
                <a:gd name="T15" fmla="*/ 2147483647 h 88"/>
                <a:gd name="T16" fmla="*/ 2147483647 w 84"/>
                <a:gd name="T17" fmla="*/ 2147483647 h 88"/>
                <a:gd name="T18" fmla="*/ 2147483647 w 84"/>
                <a:gd name="T19" fmla="*/ 2147483647 h 88"/>
                <a:gd name="T20" fmla="*/ 2147483647 w 84"/>
                <a:gd name="T21" fmla="*/ 2147483647 h 88"/>
                <a:gd name="T22" fmla="*/ 2147483647 w 84"/>
                <a:gd name="T23" fmla="*/ 2147483647 h 88"/>
                <a:gd name="T24" fmla="*/ 2147483647 w 84"/>
                <a:gd name="T25" fmla="*/ 2147483647 h 88"/>
                <a:gd name="T26" fmla="*/ 2147483647 w 84"/>
                <a:gd name="T27" fmla="*/ 2147483647 h 88"/>
                <a:gd name="T28" fmla="*/ 2147483647 w 84"/>
                <a:gd name="T29" fmla="*/ 2147483647 h 88"/>
                <a:gd name="T30" fmla="*/ 2147483647 w 84"/>
                <a:gd name="T31" fmla="*/ 2147483647 h 88"/>
                <a:gd name="T32" fmla="*/ 2147483647 w 84"/>
                <a:gd name="T33" fmla="*/ 2147483647 h 88"/>
                <a:gd name="T34" fmla="*/ 2147483647 w 84"/>
                <a:gd name="T35" fmla="*/ 2147483647 h 88"/>
                <a:gd name="T36" fmla="*/ 2147483647 w 84"/>
                <a:gd name="T37" fmla="*/ 2147483647 h 88"/>
                <a:gd name="T38" fmla="*/ 2147483647 w 84"/>
                <a:gd name="T39" fmla="*/ 2147483647 h 88"/>
                <a:gd name="T40" fmla="*/ 2147483647 w 84"/>
                <a:gd name="T41" fmla="*/ 2147483647 h 88"/>
                <a:gd name="T42" fmla="*/ 2147483647 w 84"/>
                <a:gd name="T43" fmla="*/ 2147483647 h 88"/>
                <a:gd name="T44" fmla="*/ 2147483647 w 84"/>
                <a:gd name="T45" fmla="*/ 2147483647 h 88"/>
                <a:gd name="T46" fmla="*/ 2147483647 w 84"/>
                <a:gd name="T47" fmla="*/ 2147483647 h 88"/>
                <a:gd name="T48" fmla="*/ 2147483647 w 84"/>
                <a:gd name="T49" fmla="*/ 2147483647 h 88"/>
                <a:gd name="T50" fmla="*/ 2147483647 w 84"/>
                <a:gd name="T51" fmla="*/ 2147483647 h 88"/>
                <a:gd name="T52" fmla="*/ 2147483647 w 84"/>
                <a:gd name="T53" fmla="*/ 2147483647 h 88"/>
                <a:gd name="T54" fmla="*/ 2147483647 w 84"/>
                <a:gd name="T55" fmla="*/ 2147483647 h 88"/>
                <a:gd name="T56" fmla="*/ 2147483647 w 84"/>
                <a:gd name="T57" fmla="*/ 2147483647 h 88"/>
                <a:gd name="T58" fmla="*/ 2147483647 w 84"/>
                <a:gd name="T59" fmla="*/ 2147483647 h 88"/>
                <a:gd name="T60" fmla="*/ 2147483647 w 84"/>
                <a:gd name="T61" fmla="*/ 2147483647 h 88"/>
                <a:gd name="T62" fmla="*/ 2147483647 w 84"/>
                <a:gd name="T63" fmla="*/ 2147483647 h 88"/>
                <a:gd name="T64" fmla="*/ 2147483647 w 84"/>
                <a:gd name="T65" fmla="*/ 2147483647 h 88"/>
                <a:gd name="T66" fmla="*/ 2147483647 w 84"/>
                <a:gd name="T67" fmla="*/ 2147483647 h 88"/>
                <a:gd name="T68" fmla="*/ 2147483647 w 84"/>
                <a:gd name="T69" fmla="*/ 2147483647 h 88"/>
                <a:gd name="T70" fmla="*/ 2147483647 w 84"/>
                <a:gd name="T71" fmla="*/ 2147483647 h 88"/>
                <a:gd name="T72" fmla="*/ 2147483647 w 84"/>
                <a:gd name="T73" fmla="*/ 2147483647 h 88"/>
                <a:gd name="T74" fmla="*/ 2147483647 w 84"/>
                <a:gd name="T75" fmla="*/ 2147483647 h 88"/>
                <a:gd name="T76" fmla="*/ 2147483647 w 84"/>
                <a:gd name="T77" fmla="*/ 2147483647 h 88"/>
                <a:gd name="T78" fmla="*/ 2147483647 w 84"/>
                <a:gd name="T79" fmla="*/ 2147483647 h 88"/>
                <a:gd name="T80" fmla="*/ 2147483647 w 84"/>
                <a:gd name="T81" fmla="*/ 2147483647 h 88"/>
                <a:gd name="T82" fmla="*/ 2147483647 w 84"/>
                <a:gd name="T83" fmla="*/ 2147483647 h 88"/>
                <a:gd name="T84" fmla="*/ 2147483647 w 84"/>
                <a:gd name="T85" fmla="*/ 2147483647 h 88"/>
                <a:gd name="T86" fmla="*/ 2147483647 w 84"/>
                <a:gd name="T87" fmla="*/ 2147483647 h 88"/>
                <a:gd name="T88" fmla="*/ 2147483647 w 84"/>
                <a:gd name="T89" fmla="*/ 2147483647 h 88"/>
                <a:gd name="T90" fmla="*/ 2147483647 w 84"/>
                <a:gd name="T91" fmla="*/ 2147483647 h 88"/>
                <a:gd name="T92" fmla="*/ 2147483647 w 84"/>
                <a:gd name="T93" fmla="*/ 2147483647 h 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4"/>
                <a:gd name="T142" fmla="*/ 0 h 88"/>
                <a:gd name="T143" fmla="*/ 84 w 84"/>
                <a:gd name="T144" fmla="*/ 88 h 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4" h="88">
                  <a:moveTo>
                    <a:pt x="7" y="22"/>
                  </a:moveTo>
                  <a:lnTo>
                    <a:pt x="7" y="1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8"/>
                  </a:lnTo>
                  <a:lnTo>
                    <a:pt x="13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2" y="44"/>
                  </a:lnTo>
                  <a:lnTo>
                    <a:pt x="72" y="52"/>
                  </a:lnTo>
                  <a:lnTo>
                    <a:pt x="78" y="52"/>
                  </a:lnTo>
                  <a:lnTo>
                    <a:pt x="78" y="58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73"/>
                  </a:lnTo>
                  <a:lnTo>
                    <a:pt x="78" y="80"/>
                  </a:lnTo>
                  <a:lnTo>
                    <a:pt x="78" y="88"/>
                  </a:lnTo>
                  <a:lnTo>
                    <a:pt x="72" y="88"/>
                  </a:lnTo>
                  <a:lnTo>
                    <a:pt x="66" y="88"/>
                  </a:lnTo>
                  <a:lnTo>
                    <a:pt x="66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2" y="66"/>
                  </a:lnTo>
                  <a:lnTo>
                    <a:pt x="46" y="66"/>
                  </a:lnTo>
                  <a:lnTo>
                    <a:pt x="46" y="58"/>
                  </a:lnTo>
                  <a:lnTo>
                    <a:pt x="39" y="58"/>
                  </a:lnTo>
                  <a:lnTo>
                    <a:pt x="39" y="52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7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7" name="Freeform 476"/>
            <p:cNvSpPr>
              <a:spLocks/>
            </p:cNvSpPr>
            <p:nvPr/>
          </p:nvSpPr>
          <p:spPr bwMode="auto">
            <a:xfrm>
              <a:off x="2171700" y="5048250"/>
              <a:ext cx="20638" cy="39688"/>
            </a:xfrm>
            <a:custGeom>
              <a:avLst/>
              <a:gdLst>
                <a:gd name="T0" fmla="*/ 2147483647 w 13"/>
                <a:gd name="T1" fmla="*/ 0 h 22"/>
                <a:gd name="T2" fmla="*/ 2147483647 w 13"/>
                <a:gd name="T3" fmla="*/ 2147483647 h 22"/>
                <a:gd name="T4" fmla="*/ 2147483647 w 13"/>
                <a:gd name="T5" fmla="*/ 2147483647 h 22"/>
                <a:gd name="T6" fmla="*/ 2147483647 w 13"/>
                <a:gd name="T7" fmla="*/ 2147483647 h 22"/>
                <a:gd name="T8" fmla="*/ 2147483647 w 13"/>
                <a:gd name="T9" fmla="*/ 2147483647 h 22"/>
                <a:gd name="T10" fmla="*/ 2147483647 w 13"/>
                <a:gd name="T11" fmla="*/ 2147483647 h 22"/>
                <a:gd name="T12" fmla="*/ 2147483647 w 13"/>
                <a:gd name="T13" fmla="*/ 2147483647 h 22"/>
                <a:gd name="T14" fmla="*/ 2147483647 w 13"/>
                <a:gd name="T15" fmla="*/ 2147483647 h 22"/>
                <a:gd name="T16" fmla="*/ 2147483647 w 13"/>
                <a:gd name="T17" fmla="*/ 2147483647 h 22"/>
                <a:gd name="T18" fmla="*/ 2147483647 w 13"/>
                <a:gd name="T19" fmla="*/ 2147483647 h 22"/>
                <a:gd name="T20" fmla="*/ 0 w 13"/>
                <a:gd name="T21" fmla="*/ 2147483647 h 22"/>
                <a:gd name="T22" fmla="*/ 0 w 13"/>
                <a:gd name="T23" fmla="*/ 2147483647 h 22"/>
                <a:gd name="T24" fmla="*/ 0 w 13"/>
                <a:gd name="T25" fmla="*/ 2147483647 h 22"/>
                <a:gd name="T26" fmla="*/ 0 w 13"/>
                <a:gd name="T27" fmla="*/ 2147483647 h 22"/>
                <a:gd name="T28" fmla="*/ 2147483647 w 13"/>
                <a:gd name="T29" fmla="*/ 2147483647 h 22"/>
                <a:gd name="T30" fmla="*/ 2147483647 w 13"/>
                <a:gd name="T31" fmla="*/ 2147483647 h 22"/>
                <a:gd name="T32" fmla="*/ 2147483647 w 13"/>
                <a:gd name="T33" fmla="*/ 2147483647 h 22"/>
                <a:gd name="T34" fmla="*/ 2147483647 w 13"/>
                <a:gd name="T35" fmla="*/ 2147483647 h 22"/>
                <a:gd name="T36" fmla="*/ 2147483647 w 13"/>
                <a:gd name="T37" fmla="*/ 0 h 22"/>
                <a:gd name="T38" fmla="*/ 2147483647 w 13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"/>
                <a:gd name="T61" fmla="*/ 0 h 22"/>
                <a:gd name="T62" fmla="*/ 13 w 13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" h="22">
                  <a:moveTo>
                    <a:pt x="13" y="0"/>
                  </a:moveTo>
                  <a:lnTo>
                    <a:pt x="13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8" name="Freeform 477"/>
            <p:cNvSpPr>
              <a:spLocks/>
            </p:cNvSpPr>
            <p:nvPr/>
          </p:nvSpPr>
          <p:spPr bwMode="auto">
            <a:xfrm>
              <a:off x="2244725" y="5087938"/>
              <a:ext cx="52388" cy="77787"/>
            </a:xfrm>
            <a:custGeom>
              <a:avLst/>
              <a:gdLst>
                <a:gd name="T0" fmla="*/ 2147483647 w 32"/>
                <a:gd name="T1" fmla="*/ 2147483647 h 44"/>
                <a:gd name="T2" fmla="*/ 2147483647 w 32"/>
                <a:gd name="T3" fmla="*/ 2147483647 h 44"/>
                <a:gd name="T4" fmla="*/ 2147483647 w 32"/>
                <a:gd name="T5" fmla="*/ 2147483647 h 44"/>
                <a:gd name="T6" fmla="*/ 2147483647 w 32"/>
                <a:gd name="T7" fmla="*/ 2147483647 h 44"/>
                <a:gd name="T8" fmla="*/ 2147483647 w 32"/>
                <a:gd name="T9" fmla="*/ 2147483647 h 44"/>
                <a:gd name="T10" fmla="*/ 2147483647 w 32"/>
                <a:gd name="T11" fmla="*/ 2147483647 h 44"/>
                <a:gd name="T12" fmla="*/ 2147483647 w 32"/>
                <a:gd name="T13" fmla="*/ 2147483647 h 44"/>
                <a:gd name="T14" fmla="*/ 2147483647 w 32"/>
                <a:gd name="T15" fmla="*/ 2147483647 h 44"/>
                <a:gd name="T16" fmla="*/ 2147483647 w 32"/>
                <a:gd name="T17" fmla="*/ 2147483647 h 44"/>
                <a:gd name="T18" fmla="*/ 2147483647 w 32"/>
                <a:gd name="T19" fmla="*/ 2147483647 h 44"/>
                <a:gd name="T20" fmla="*/ 2147483647 w 32"/>
                <a:gd name="T21" fmla="*/ 2147483647 h 44"/>
                <a:gd name="T22" fmla="*/ 2147483647 w 32"/>
                <a:gd name="T23" fmla="*/ 2147483647 h 44"/>
                <a:gd name="T24" fmla="*/ 2147483647 w 32"/>
                <a:gd name="T25" fmla="*/ 2147483647 h 44"/>
                <a:gd name="T26" fmla="*/ 2147483647 w 32"/>
                <a:gd name="T27" fmla="*/ 2147483647 h 44"/>
                <a:gd name="T28" fmla="*/ 2147483647 w 32"/>
                <a:gd name="T29" fmla="*/ 2147483647 h 44"/>
                <a:gd name="T30" fmla="*/ 2147483647 w 32"/>
                <a:gd name="T31" fmla="*/ 2147483647 h 44"/>
                <a:gd name="T32" fmla="*/ 2147483647 w 32"/>
                <a:gd name="T33" fmla="*/ 2147483647 h 44"/>
                <a:gd name="T34" fmla="*/ 0 w 32"/>
                <a:gd name="T35" fmla="*/ 2147483647 h 44"/>
                <a:gd name="T36" fmla="*/ 0 w 32"/>
                <a:gd name="T37" fmla="*/ 2147483647 h 44"/>
                <a:gd name="T38" fmla="*/ 0 w 32"/>
                <a:gd name="T39" fmla="*/ 2147483647 h 44"/>
                <a:gd name="T40" fmla="*/ 0 w 32"/>
                <a:gd name="T41" fmla="*/ 2147483647 h 44"/>
                <a:gd name="T42" fmla="*/ 0 w 32"/>
                <a:gd name="T43" fmla="*/ 2147483647 h 44"/>
                <a:gd name="T44" fmla="*/ 0 w 32"/>
                <a:gd name="T45" fmla="*/ 2147483647 h 44"/>
                <a:gd name="T46" fmla="*/ 0 w 32"/>
                <a:gd name="T47" fmla="*/ 2147483647 h 44"/>
                <a:gd name="T48" fmla="*/ 0 w 32"/>
                <a:gd name="T49" fmla="*/ 2147483647 h 44"/>
                <a:gd name="T50" fmla="*/ 0 w 32"/>
                <a:gd name="T51" fmla="*/ 2147483647 h 44"/>
                <a:gd name="T52" fmla="*/ 0 w 32"/>
                <a:gd name="T53" fmla="*/ 2147483647 h 44"/>
                <a:gd name="T54" fmla="*/ 0 w 32"/>
                <a:gd name="T55" fmla="*/ 2147483647 h 44"/>
                <a:gd name="T56" fmla="*/ 0 w 32"/>
                <a:gd name="T57" fmla="*/ 2147483647 h 44"/>
                <a:gd name="T58" fmla="*/ 0 w 32"/>
                <a:gd name="T59" fmla="*/ 2147483647 h 44"/>
                <a:gd name="T60" fmla="*/ 2147483647 w 32"/>
                <a:gd name="T61" fmla="*/ 2147483647 h 44"/>
                <a:gd name="T62" fmla="*/ 2147483647 w 32"/>
                <a:gd name="T63" fmla="*/ 2147483647 h 44"/>
                <a:gd name="T64" fmla="*/ 2147483647 w 32"/>
                <a:gd name="T65" fmla="*/ 2147483647 h 44"/>
                <a:gd name="T66" fmla="*/ 2147483647 w 32"/>
                <a:gd name="T67" fmla="*/ 2147483647 h 44"/>
                <a:gd name="T68" fmla="*/ 2147483647 w 32"/>
                <a:gd name="T69" fmla="*/ 2147483647 h 44"/>
                <a:gd name="T70" fmla="*/ 2147483647 w 32"/>
                <a:gd name="T71" fmla="*/ 0 h 44"/>
                <a:gd name="T72" fmla="*/ 2147483647 w 32"/>
                <a:gd name="T73" fmla="*/ 0 h 44"/>
                <a:gd name="T74" fmla="*/ 2147483647 w 32"/>
                <a:gd name="T75" fmla="*/ 0 h 44"/>
                <a:gd name="T76" fmla="*/ 2147483647 w 32"/>
                <a:gd name="T77" fmla="*/ 0 h 44"/>
                <a:gd name="T78" fmla="*/ 2147483647 w 32"/>
                <a:gd name="T79" fmla="*/ 0 h 44"/>
                <a:gd name="T80" fmla="*/ 2147483647 w 32"/>
                <a:gd name="T81" fmla="*/ 0 h 44"/>
                <a:gd name="T82" fmla="*/ 2147483647 w 32"/>
                <a:gd name="T83" fmla="*/ 0 h 44"/>
                <a:gd name="T84" fmla="*/ 2147483647 w 32"/>
                <a:gd name="T85" fmla="*/ 0 h 44"/>
                <a:gd name="T86" fmla="*/ 2147483647 w 32"/>
                <a:gd name="T87" fmla="*/ 2147483647 h 44"/>
                <a:gd name="T88" fmla="*/ 2147483647 w 32"/>
                <a:gd name="T89" fmla="*/ 2147483647 h 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"/>
                <a:gd name="T136" fmla="*/ 0 h 44"/>
                <a:gd name="T137" fmla="*/ 32 w 32"/>
                <a:gd name="T138" fmla="*/ 44 h 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" h="44">
                  <a:moveTo>
                    <a:pt x="32" y="7"/>
                  </a:moveTo>
                  <a:lnTo>
                    <a:pt x="32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20" y="29"/>
                  </a:lnTo>
                  <a:lnTo>
                    <a:pt x="13" y="36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7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2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9" name="Freeform 478"/>
            <p:cNvSpPr>
              <a:spLocks/>
            </p:cNvSpPr>
            <p:nvPr/>
          </p:nvSpPr>
          <p:spPr bwMode="auto">
            <a:xfrm>
              <a:off x="2536825" y="5087938"/>
              <a:ext cx="115888" cy="77787"/>
            </a:xfrm>
            <a:custGeom>
              <a:avLst/>
              <a:gdLst>
                <a:gd name="T0" fmla="*/ 2147483647 w 72"/>
                <a:gd name="T1" fmla="*/ 0 h 44"/>
                <a:gd name="T2" fmla="*/ 2147483647 w 72"/>
                <a:gd name="T3" fmla="*/ 0 h 44"/>
                <a:gd name="T4" fmla="*/ 2147483647 w 72"/>
                <a:gd name="T5" fmla="*/ 0 h 44"/>
                <a:gd name="T6" fmla="*/ 2147483647 w 72"/>
                <a:gd name="T7" fmla="*/ 0 h 44"/>
                <a:gd name="T8" fmla="*/ 2147483647 w 72"/>
                <a:gd name="T9" fmla="*/ 2147483647 h 44"/>
                <a:gd name="T10" fmla="*/ 2147483647 w 72"/>
                <a:gd name="T11" fmla="*/ 2147483647 h 44"/>
                <a:gd name="T12" fmla="*/ 2147483647 w 72"/>
                <a:gd name="T13" fmla="*/ 2147483647 h 44"/>
                <a:gd name="T14" fmla="*/ 2147483647 w 72"/>
                <a:gd name="T15" fmla="*/ 2147483647 h 44"/>
                <a:gd name="T16" fmla="*/ 2147483647 w 72"/>
                <a:gd name="T17" fmla="*/ 2147483647 h 44"/>
                <a:gd name="T18" fmla="*/ 2147483647 w 72"/>
                <a:gd name="T19" fmla="*/ 2147483647 h 44"/>
                <a:gd name="T20" fmla="*/ 2147483647 w 72"/>
                <a:gd name="T21" fmla="*/ 2147483647 h 44"/>
                <a:gd name="T22" fmla="*/ 2147483647 w 72"/>
                <a:gd name="T23" fmla="*/ 2147483647 h 44"/>
                <a:gd name="T24" fmla="*/ 2147483647 w 72"/>
                <a:gd name="T25" fmla="*/ 2147483647 h 44"/>
                <a:gd name="T26" fmla="*/ 2147483647 w 72"/>
                <a:gd name="T27" fmla="*/ 2147483647 h 44"/>
                <a:gd name="T28" fmla="*/ 2147483647 w 72"/>
                <a:gd name="T29" fmla="*/ 2147483647 h 44"/>
                <a:gd name="T30" fmla="*/ 2147483647 w 72"/>
                <a:gd name="T31" fmla="*/ 2147483647 h 44"/>
                <a:gd name="T32" fmla="*/ 2147483647 w 72"/>
                <a:gd name="T33" fmla="*/ 2147483647 h 44"/>
                <a:gd name="T34" fmla="*/ 2147483647 w 72"/>
                <a:gd name="T35" fmla="*/ 2147483647 h 44"/>
                <a:gd name="T36" fmla="*/ 2147483647 w 72"/>
                <a:gd name="T37" fmla="*/ 2147483647 h 44"/>
                <a:gd name="T38" fmla="*/ 2147483647 w 72"/>
                <a:gd name="T39" fmla="*/ 2147483647 h 44"/>
                <a:gd name="T40" fmla="*/ 2147483647 w 72"/>
                <a:gd name="T41" fmla="*/ 2147483647 h 44"/>
                <a:gd name="T42" fmla="*/ 2147483647 w 72"/>
                <a:gd name="T43" fmla="*/ 2147483647 h 44"/>
                <a:gd name="T44" fmla="*/ 2147483647 w 72"/>
                <a:gd name="T45" fmla="*/ 2147483647 h 44"/>
                <a:gd name="T46" fmla="*/ 2147483647 w 72"/>
                <a:gd name="T47" fmla="*/ 2147483647 h 44"/>
                <a:gd name="T48" fmla="*/ 2147483647 w 72"/>
                <a:gd name="T49" fmla="*/ 2147483647 h 44"/>
                <a:gd name="T50" fmla="*/ 2147483647 w 72"/>
                <a:gd name="T51" fmla="*/ 2147483647 h 44"/>
                <a:gd name="T52" fmla="*/ 2147483647 w 72"/>
                <a:gd name="T53" fmla="*/ 2147483647 h 44"/>
                <a:gd name="T54" fmla="*/ 2147483647 w 72"/>
                <a:gd name="T55" fmla="*/ 2147483647 h 44"/>
                <a:gd name="T56" fmla="*/ 2147483647 w 72"/>
                <a:gd name="T57" fmla="*/ 2147483647 h 44"/>
                <a:gd name="T58" fmla="*/ 2147483647 w 72"/>
                <a:gd name="T59" fmla="*/ 2147483647 h 44"/>
                <a:gd name="T60" fmla="*/ 2147483647 w 72"/>
                <a:gd name="T61" fmla="*/ 2147483647 h 44"/>
                <a:gd name="T62" fmla="*/ 0 w 72"/>
                <a:gd name="T63" fmla="*/ 0 h 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"/>
                <a:gd name="T97" fmla="*/ 0 h 44"/>
                <a:gd name="T98" fmla="*/ 72 w 72"/>
                <a:gd name="T99" fmla="*/ 44 h 4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" h="44">
                  <a:moveTo>
                    <a:pt x="0" y="0"/>
                  </a:moveTo>
                  <a:lnTo>
                    <a:pt x="6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33" y="7"/>
                  </a:lnTo>
                  <a:lnTo>
                    <a:pt x="39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5" y="14"/>
                  </a:lnTo>
                  <a:lnTo>
                    <a:pt x="72" y="14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44"/>
                  </a:lnTo>
                  <a:lnTo>
                    <a:pt x="59" y="44"/>
                  </a:lnTo>
                  <a:lnTo>
                    <a:pt x="52" y="44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3" y="36"/>
                  </a:lnTo>
                  <a:lnTo>
                    <a:pt x="39" y="36"/>
                  </a:lnTo>
                  <a:lnTo>
                    <a:pt x="33" y="29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0" name="Freeform 479"/>
            <p:cNvSpPr>
              <a:spLocks/>
            </p:cNvSpPr>
            <p:nvPr/>
          </p:nvSpPr>
          <p:spPr bwMode="auto">
            <a:xfrm>
              <a:off x="2411413" y="5113338"/>
              <a:ext cx="31750" cy="14287"/>
            </a:xfrm>
            <a:custGeom>
              <a:avLst/>
              <a:gdLst>
                <a:gd name="T0" fmla="*/ 0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0 h 8"/>
                <a:gd name="T6" fmla="*/ 2147483647 w 20"/>
                <a:gd name="T7" fmla="*/ 0 h 8"/>
                <a:gd name="T8" fmla="*/ 2147483647 w 20"/>
                <a:gd name="T9" fmla="*/ 0 h 8"/>
                <a:gd name="T10" fmla="*/ 2147483647 w 20"/>
                <a:gd name="T11" fmla="*/ 0 h 8"/>
                <a:gd name="T12" fmla="*/ 2147483647 w 20"/>
                <a:gd name="T13" fmla="*/ 0 h 8"/>
                <a:gd name="T14" fmla="*/ 2147483647 w 20"/>
                <a:gd name="T15" fmla="*/ 2147483647 h 8"/>
                <a:gd name="T16" fmla="*/ 2147483647 w 20"/>
                <a:gd name="T17" fmla="*/ 2147483647 h 8"/>
                <a:gd name="T18" fmla="*/ 2147483647 w 20"/>
                <a:gd name="T19" fmla="*/ 2147483647 h 8"/>
                <a:gd name="T20" fmla="*/ 2147483647 w 20"/>
                <a:gd name="T21" fmla="*/ 2147483647 h 8"/>
                <a:gd name="T22" fmla="*/ 2147483647 w 20"/>
                <a:gd name="T23" fmla="*/ 2147483647 h 8"/>
                <a:gd name="T24" fmla="*/ 0 w 20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8"/>
                <a:gd name="T41" fmla="*/ 20 w 20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8">
                  <a:moveTo>
                    <a:pt x="0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13" y="8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1" name="Freeform 480"/>
            <p:cNvSpPr>
              <a:spLocks/>
            </p:cNvSpPr>
            <p:nvPr/>
          </p:nvSpPr>
          <p:spPr bwMode="auto">
            <a:xfrm>
              <a:off x="2484438" y="5176838"/>
              <a:ext cx="52387" cy="68262"/>
            </a:xfrm>
            <a:custGeom>
              <a:avLst/>
              <a:gdLst>
                <a:gd name="T0" fmla="*/ 2147483647 w 32"/>
                <a:gd name="T1" fmla="*/ 2147483647 h 38"/>
                <a:gd name="T2" fmla="*/ 2147483647 w 32"/>
                <a:gd name="T3" fmla="*/ 2147483647 h 38"/>
                <a:gd name="T4" fmla="*/ 2147483647 w 32"/>
                <a:gd name="T5" fmla="*/ 2147483647 h 38"/>
                <a:gd name="T6" fmla="*/ 2147483647 w 32"/>
                <a:gd name="T7" fmla="*/ 2147483647 h 38"/>
                <a:gd name="T8" fmla="*/ 2147483647 w 32"/>
                <a:gd name="T9" fmla="*/ 2147483647 h 38"/>
                <a:gd name="T10" fmla="*/ 2147483647 w 32"/>
                <a:gd name="T11" fmla="*/ 2147483647 h 38"/>
                <a:gd name="T12" fmla="*/ 2147483647 w 32"/>
                <a:gd name="T13" fmla="*/ 2147483647 h 38"/>
                <a:gd name="T14" fmla="*/ 2147483647 w 32"/>
                <a:gd name="T15" fmla="*/ 2147483647 h 38"/>
                <a:gd name="T16" fmla="*/ 2147483647 w 32"/>
                <a:gd name="T17" fmla="*/ 2147483647 h 38"/>
                <a:gd name="T18" fmla="*/ 2147483647 w 32"/>
                <a:gd name="T19" fmla="*/ 2147483647 h 38"/>
                <a:gd name="T20" fmla="*/ 2147483647 w 32"/>
                <a:gd name="T21" fmla="*/ 2147483647 h 38"/>
                <a:gd name="T22" fmla="*/ 2147483647 w 32"/>
                <a:gd name="T23" fmla="*/ 2147483647 h 38"/>
                <a:gd name="T24" fmla="*/ 2147483647 w 32"/>
                <a:gd name="T25" fmla="*/ 2147483647 h 38"/>
                <a:gd name="T26" fmla="*/ 0 w 32"/>
                <a:gd name="T27" fmla="*/ 2147483647 h 38"/>
                <a:gd name="T28" fmla="*/ 2147483647 w 32"/>
                <a:gd name="T29" fmla="*/ 2147483647 h 38"/>
                <a:gd name="T30" fmla="*/ 2147483647 w 32"/>
                <a:gd name="T31" fmla="*/ 2147483647 h 38"/>
                <a:gd name="T32" fmla="*/ 2147483647 w 32"/>
                <a:gd name="T33" fmla="*/ 2147483647 h 38"/>
                <a:gd name="T34" fmla="*/ 2147483647 w 32"/>
                <a:gd name="T35" fmla="*/ 2147483647 h 38"/>
                <a:gd name="T36" fmla="*/ 2147483647 w 32"/>
                <a:gd name="T37" fmla="*/ 2147483647 h 38"/>
                <a:gd name="T38" fmla="*/ 2147483647 w 32"/>
                <a:gd name="T39" fmla="*/ 2147483647 h 38"/>
                <a:gd name="T40" fmla="*/ 2147483647 w 32"/>
                <a:gd name="T41" fmla="*/ 2147483647 h 38"/>
                <a:gd name="T42" fmla="*/ 2147483647 w 32"/>
                <a:gd name="T43" fmla="*/ 2147483647 h 38"/>
                <a:gd name="T44" fmla="*/ 2147483647 w 32"/>
                <a:gd name="T45" fmla="*/ 0 h 38"/>
                <a:gd name="T46" fmla="*/ 2147483647 w 32"/>
                <a:gd name="T47" fmla="*/ 0 h 38"/>
                <a:gd name="T48" fmla="*/ 2147483647 w 32"/>
                <a:gd name="T49" fmla="*/ 0 h 38"/>
                <a:gd name="T50" fmla="*/ 2147483647 w 32"/>
                <a:gd name="T51" fmla="*/ 0 h 38"/>
                <a:gd name="T52" fmla="*/ 2147483647 w 32"/>
                <a:gd name="T53" fmla="*/ 0 h 38"/>
                <a:gd name="T54" fmla="*/ 2147483647 w 32"/>
                <a:gd name="T55" fmla="*/ 0 h 38"/>
                <a:gd name="T56" fmla="*/ 2147483647 w 32"/>
                <a:gd name="T57" fmla="*/ 0 h 38"/>
                <a:gd name="T58" fmla="*/ 2147483647 w 32"/>
                <a:gd name="T59" fmla="*/ 2147483647 h 38"/>
                <a:gd name="T60" fmla="*/ 2147483647 w 32"/>
                <a:gd name="T61" fmla="*/ 2147483647 h 38"/>
                <a:gd name="T62" fmla="*/ 2147483647 w 32"/>
                <a:gd name="T63" fmla="*/ 2147483647 h 38"/>
                <a:gd name="T64" fmla="*/ 2147483647 w 32"/>
                <a:gd name="T65" fmla="*/ 2147483647 h 38"/>
                <a:gd name="T66" fmla="*/ 2147483647 w 32"/>
                <a:gd name="T67" fmla="*/ 2147483647 h 38"/>
                <a:gd name="T68" fmla="*/ 2147483647 w 32"/>
                <a:gd name="T69" fmla="*/ 2147483647 h 38"/>
                <a:gd name="T70" fmla="*/ 2147483647 w 32"/>
                <a:gd name="T71" fmla="*/ 2147483647 h 38"/>
                <a:gd name="T72" fmla="*/ 2147483647 w 32"/>
                <a:gd name="T73" fmla="*/ 2147483647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38"/>
                <a:gd name="T113" fmla="*/ 32 w 3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38">
                  <a:moveTo>
                    <a:pt x="32" y="22"/>
                  </a:moveTo>
                  <a:lnTo>
                    <a:pt x="32" y="30"/>
                  </a:lnTo>
                  <a:lnTo>
                    <a:pt x="26" y="30"/>
                  </a:lnTo>
                  <a:lnTo>
                    <a:pt x="26" y="38"/>
                  </a:lnTo>
                  <a:lnTo>
                    <a:pt x="20" y="38"/>
                  </a:lnTo>
                  <a:lnTo>
                    <a:pt x="13" y="38"/>
                  </a:lnTo>
                  <a:lnTo>
                    <a:pt x="6" y="38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32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2" name="Freeform 481"/>
            <p:cNvSpPr>
              <a:spLocks/>
            </p:cNvSpPr>
            <p:nvPr/>
          </p:nvSpPr>
          <p:spPr bwMode="auto">
            <a:xfrm>
              <a:off x="2671763" y="5176838"/>
              <a:ext cx="73025" cy="53975"/>
            </a:xfrm>
            <a:custGeom>
              <a:avLst/>
              <a:gdLst>
                <a:gd name="T0" fmla="*/ 2147483647 w 46"/>
                <a:gd name="T1" fmla="*/ 2147483647 h 30"/>
                <a:gd name="T2" fmla="*/ 0 w 46"/>
                <a:gd name="T3" fmla="*/ 2147483647 h 30"/>
                <a:gd name="T4" fmla="*/ 0 w 46"/>
                <a:gd name="T5" fmla="*/ 2147483647 h 30"/>
                <a:gd name="T6" fmla="*/ 2147483647 w 46"/>
                <a:gd name="T7" fmla="*/ 2147483647 h 30"/>
                <a:gd name="T8" fmla="*/ 2147483647 w 46"/>
                <a:gd name="T9" fmla="*/ 2147483647 h 30"/>
                <a:gd name="T10" fmla="*/ 2147483647 w 46"/>
                <a:gd name="T11" fmla="*/ 2147483647 h 30"/>
                <a:gd name="T12" fmla="*/ 2147483647 w 46"/>
                <a:gd name="T13" fmla="*/ 2147483647 h 30"/>
                <a:gd name="T14" fmla="*/ 2147483647 w 46"/>
                <a:gd name="T15" fmla="*/ 2147483647 h 30"/>
                <a:gd name="T16" fmla="*/ 2147483647 w 46"/>
                <a:gd name="T17" fmla="*/ 2147483647 h 30"/>
                <a:gd name="T18" fmla="*/ 2147483647 w 46"/>
                <a:gd name="T19" fmla="*/ 0 h 30"/>
                <a:gd name="T20" fmla="*/ 2147483647 w 46"/>
                <a:gd name="T21" fmla="*/ 0 h 30"/>
                <a:gd name="T22" fmla="*/ 2147483647 w 46"/>
                <a:gd name="T23" fmla="*/ 0 h 30"/>
                <a:gd name="T24" fmla="*/ 2147483647 w 46"/>
                <a:gd name="T25" fmla="*/ 0 h 30"/>
                <a:gd name="T26" fmla="*/ 2147483647 w 46"/>
                <a:gd name="T27" fmla="*/ 0 h 30"/>
                <a:gd name="T28" fmla="*/ 2147483647 w 46"/>
                <a:gd name="T29" fmla="*/ 2147483647 h 30"/>
                <a:gd name="T30" fmla="*/ 2147483647 w 46"/>
                <a:gd name="T31" fmla="*/ 2147483647 h 30"/>
                <a:gd name="T32" fmla="*/ 2147483647 w 46"/>
                <a:gd name="T33" fmla="*/ 2147483647 h 30"/>
                <a:gd name="T34" fmla="*/ 2147483647 w 46"/>
                <a:gd name="T35" fmla="*/ 2147483647 h 30"/>
                <a:gd name="T36" fmla="*/ 2147483647 w 46"/>
                <a:gd name="T37" fmla="*/ 2147483647 h 30"/>
                <a:gd name="T38" fmla="*/ 2147483647 w 46"/>
                <a:gd name="T39" fmla="*/ 2147483647 h 30"/>
                <a:gd name="T40" fmla="*/ 2147483647 w 46"/>
                <a:gd name="T41" fmla="*/ 0 h 30"/>
                <a:gd name="T42" fmla="*/ 2147483647 w 46"/>
                <a:gd name="T43" fmla="*/ 0 h 30"/>
                <a:gd name="T44" fmla="*/ 2147483647 w 46"/>
                <a:gd name="T45" fmla="*/ 0 h 30"/>
                <a:gd name="T46" fmla="*/ 2147483647 w 46"/>
                <a:gd name="T47" fmla="*/ 2147483647 h 30"/>
                <a:gd name="T48" fmla="*/ 2147483647 w 46"/>
                <a:gd name="T49" fmla="*/ 2147483647 h 30"/>
                <a:gd name="T50" fmla="*/ 2147483647 w 46"/>
                <a:gd name="T51" fmla="*/ 2147483647 h 30"/>
                <a:gd name="T52" fmla="*/ 2147483647 w 46"/>
                <a:gd name="T53" fmla="*/ 2147483647 h 30"/>
                <a:gd name="T54" fmla="*/ 2147483647 w 46"/>
                <a:gd name="T55" fmla="*/ 2147483647 h 30"/>
                <a:gd name="T56" fmla="*/ 2147483647 w 46"/>
                <a:gd name="T57" fmla="*/ 2147483647 h 30"/>
                <a:gd name="T58" fmla="*/ 2147483647 w 46"/>
                <a:gd name="T59" fmla="*/ 2147483647 h 30"/>
                <a:gd name="T60" fmla="*/ 2147483647 w 46"/>
                <a:gd name="T61" fmla="*/ 2147483647 h 30"/>
                <a:gd name="T62" fmla="*/ 2147483647 w 46"/>
                <a:gd name="T63" fmla="*/ 2147483647 h 30"/>
                <a:gd name="T64" fmla="*/ 2147483647 w 46"/>
                <a:gd name="T65" fmla="*/ 2147483647 h 30"/>
                <a:gd name="T66" fmla="*/ 2147483647 w 46"/>
                <a:gd name="T67" fmla="*/ 2147483647 h 30"/>
                <a:gd name="T68" fmla="*/ 2147483647 w 46"/>
                <a:gd name="T69" fmla="*/ 2147483647 h 30"/>
                <a:gd name="T70" fmla="*/ 2147483647 w 46"/>
                <a:gd name="T71" fmla="*/ 2147483647 h 30"/>
                <a:gd name="T72" fmla="*/ 2147483647 w 46"/>
                <a:gd name="T73" fmla="*/ 2147483647 h 30"/>
                <a:gd name="T74" fmla="*/ 2147483647 w 46"/>
                <a:gd name="T75" fmla="*/ 2147483647 h 30"/>
                <a:gd name="T76" fmla="*/ 2147483647 w 46"/>
                <a:gd name="T77" fmla="*/ 2147483647 h 30"/>
                <a:gd name="T78" fmla="*/ 2147483647 w 46"/>
                <a:gd name="T79" fmla="*/ 2147483647 h 30"/>
                <a:gd name="T80" fmla="*/ 2147483647 w 46"/>
                <a:gd name="T81" fmla="*/ 2147483647 h 30"/>
                <a:gd name="T82" fmla="*/ 2147483647 w 46"/>
                <a:gd name="T83" fmla="*/ 2147483647 h 30"/>
                <a:gd name="T84" fmla="*/ 2147483647 w 46"/>
                <a:gd name="T85" fmla="*/ 2147483647 h 30"/>
                <a:gd name="T86" fmla="*/ 2147483647 w 46"/>
                <a:gd name="T87" fmla="*/ 2147483647 h 30"/>
                <a:gd name="T88" fmla="*/ 2147483647 w 46"/>
                <a:gd name="T89" fmla="*/ 2147483647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6"/>
                <a:gd name="T136" fmla="*/ 0 h 30"/>
                <a:gd name="T137" fmla="*/ 46 w 46"/>
                <a:gd name="T138" fmla="*/ 30 h 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6" h="30">
                  <a:moveTo>
                    <a:pt x="7" y="30"/>
                  </a:moveTo>
                  <a:lnTo>
                    <a:pt x="0" y="22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8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0" y="8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20" y="8"/>
                  </a:lnTo>
                  <a:lnTo>
                    <a:pt x="27" y="0"/>
                  </a:lnTo>
                  <a:lnTo>
                    <a:pt x="33" y="8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46" y="16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27" y="22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7" y="3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3" name="Freeform 482"/>
            <p:cNvSpPr>
              <a:spLocks/>
            </p:cNvSpPr>
            <p:nvPr/>
          </p:nvSpPr>
          <p:spPr bwMode="auto">
            <a:xfrm>
              <a:off x="2276475" y="5191125"/>
              <a:ext cx="52388" cy="92075"/>
            </a:xfrm>
            <a:custGeom>
              <a:avLst/>
              <a:gdLst>
                <a:gd name="T0" fmla="*/ 2147483647 w 32"/>
                <a:gd name="T1" fmla="*/ 2147483647 h 52"/>
                <a:gd name="T2" fmla="*/ 2147483647 w 32"/>
                <a:gd name="T3" fmla="*/ 2147483647 h 52"/>
                <a:gd name="T4" fmla="*/ 2147483647 w 32"/>
                <a:gd name="T5" fmla="*/ 0 h 52"/>
                <a:gd name="T6" fmla="*/ 2147483647 w 32"/>
                <a:gd name="T7" fmla="*/ 0 h 52"/>
                <a:gd name="T8" fmla="*/ 2147483647 w 32"/>
                <a:gd name="T9" fmla="*/ 0 h 52"/>
                <a:gd name="T10" fmla="*/ 2147483647 w 32"/>
                <a:gd name="T11" fmla="*/ 0 h 52"/>
                <a:gd name="T12" fmla="*/ 2147483647 w 32"/>
                <a:gd name="T13" fmla="*/ 2147483647 h 52"/>
                <a:gd name="T14" fmla="*/ 2147483647 w 32"/>
                <a:gd name="T15" fmla="*/ 2147483647 h 52"/>
                <a:gd name="T16" fmla="*/ 2147483647 w 32"/>
                <a:gd name="T17" fmla="*/ 2147483647 h 52"/>
                <a:gd name="T18" fmla="*/ 2147483647 w 32"/>
                <a:gd name="T19" fmla="*/ 2147483647 h 52"/>
                <a:gd name="T20" fmla="*/ 2147483647 w 32"/>
                <a:gd name="T21" fmla="*/ 2147483647 h 52"/>
                <a:gd name="T22" fmla="*/ 2147483647 w 32"/>
                <a:gd name="T23" fmla="*/ 2147483647 h 52"/>
                <a:gd name="T24" fmla="*/ 2147483647 w 32"/>
                <a:gd name="T25" fmla="*/ 2147483647 h 52"/>
                <a:gd name="T26" fmla="*/ 2147483647 w 32"/>
                <a:gd name="T27" fmla="*/ 2147483647 h 52"/>
                <a:gd name="T28" fmla="*/ 2147483647 w 32"/>
                <a:gd name="T29" fmla="*/ 2147483647 h 52"/>
                <a:gd name="T30" fmla="*/ 2147483647 w 32"/>
                <a:gd name="T31" fmla="*/ 2147483647 h 52"/>
                <a:gd name="T32" fmla="*/ 2147483647 w 32"/>
                <a:gd name="T33" fmla="*/ 2147483647 h 52"/>
                <a:gd name="T34" fmla="*/ 2147483647 w 32"/>
                <a:gd name="T35" fmla="*/ 2147483647 h 52"/>
                <a:gd name="T36" fmla="*/ 2147483647 w 32"/>
                <a:gd name="T37" fmla="*/ 2147483647 h 52"/>
                <a:gd name="T38" fmla="*/ 2147483647 w 32"/>
                <a:gd name="T39" fmla="*/ 2147483647 h 52"/>
                <a:gd name="T40" fmla="*/ 2147483647 w 32"/>
                <a:gd name="T41" fmla="*/ 2147483647 h 52"/>
                <a:gd name="T42" fmla="*/ 2147483647 w 32"/>
                <a:gd name="T43" fmla="*/ 2147483647 h 52"/>
                <a:gd name="T44" fmla="*/ 2147483647 w 32"/>
                <a:gd name="T45" fmla="*/ 2147483647 h 52"/>
                <a:gd name="T46" fmla="*/ 2147483647 w 32"/>
                <a:gd name="T47" fmla="*/ 2147483647 h 52"/>
                <a:gd name="T48" fmla="*/ 2147483647 w 32"/>
                <a:gd name="T49" fmla="*/ 2147483647 h 52"/>
                <a:gd name="T50" fmla="*/ 2147483647 w 32"/>
                <a:gd name="T51" fmla="*/ 2147483647 h 52"/>
                <a:gd name="T52" fmla="*/ 2147483647 w 32"/>
                <a:gd name="T53" fmla="*/ 2147483647 h 52"/>
                <a:gd name="T54" fmla="*/ 2147483647 w 32"/>
                <a:gd name="T55" fmla="*/ 2147483647 h 52"/>
                <a:gd name="T56" fmla="*/ 2147483647 w 32"/>
                <a:gd name="T57" fmla="*/ 2147483647 h 52"/>
                <a:gd name="T58" fmla="*/ 2147483647 w 32"/>
                <a:gd name="T59" fmla="*/ 2147483647 h 52"/>
                <a:gd name="T60" fmla="*/ 0 w 32"/>
                <a:gd name="T61" fmla="*/ 2147483647 h 52"/>
                <a:gd name="T62" fmla="*/ 2147483647 w 32"/>
                <a:gd name="T63" fmla="*/ 2147483647 h 52"/>
                <a:gd name="T64" fmla="*/ 2147483647 w 32"/>
                <a:gd name="T65" fmla="*/ 2147483647 h 52"/>
                <a:gd name="T66" fmla="*/ 2147483647 w 32"/>
                <a:gd name="T67" fmla="*/ 2147483647 h 52"/>
                <a:gd name="T68" fmla="*/ 2147483647 w 32"/>
                <a:gd name="T69" fmla="*/ 2147483647 h 52"/>
                <a:gd name="T70" fmla="*/ 2147483647 w 32"/>
                <a:gd name="T71" fmla="*/ 2147483647 h 52"/>
                <a:gd name="T72" fmla="*/ 2147483647 w 32"/>
                <a:gd name="T73" fmla="*/ 2147483647 h 52"/>
                <a:gd name="T74" fmla="*/ 2147483647 w 32"/>
                <a:gd name="T75" fmla="*/ 2147483647 h 52"/>
                <a:gd name="T76" fmla="*/ 2147483647 w 32"/>
                <a:gd name="T77" fmla="*/ 2147483647 h 52"/>
                <a:gd name="T78" fmla="*/ 2147483647 w 32"/>
                <a:gd name="T79" fmla="*/ 2147483647 h 52"/>
                <a:gd name="T80" fmla="*/ 2147483647 w 32"/>
                <a:gd name="T81" fmla="*/ 2147483647 h 52"/>
                <a:gd name="T82" fmla="*/ 2147483647 w 32"/>
                <a:gd name="T83" fmla="*/ 2147483647 h 52"/>
                <a:gd name="T84" fmla="*/ 2147483647 w 32"/>
                <a:gd name="T85" fmla="*/ 2147483647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"/>
                <a:gd name="T130" fmla="*/ 0 h 52"/>
                <a:gd name="T131" fmla="*/ 32 w 32"/>
                <a:gd name="T132" fmla="*/ 52 h 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" h="52">
                  <a:moveTo>
                    <a:pt x="12" y="8"/>
                  </a:moveTo>
                  <a:lnTo>
                    <a:pt x="12" y="8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25" y="22"/>
                  </a:lnTo>
                  <a:lnTo>
                    <a:pt x="25" y="30"/>
                  </a:lnTo>
                  <a:lnTo>
                    <a:pt x="25" y="36"/>
                  </a:lnTo>
                  <a:lnTo>
                    <a:pt x="19" y="36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52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5" y="44"/>
                  </a:lnTo>
                  <a:lnTo>
                    <a:pt x="5" y="36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5" y="22"/>
                  </a:lnTo>
                  <a:lnTo>
                    <a:pt x="5" y="14"/>
                  </a:lnTo>
                  <a:lnTo>
                    <a:pt x="5" y="8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4" name="Freeform 483"/>
            <p:cNvSpPr>
              <a:spLocks/>
            </p:cNvSpPr>
            <p:nvPr/>
          </p:nvSpPr>
          <p:spPr bwMode="auto">
            <a:xfrm>
              <a:off x="2640013" y="5216525"/>
              <a:ext cx="12700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2147483647 h 8"/>
                <a:gd name="T4" fmla="*/ 0 w 7"/>
                <a:gd name="T5" fmla="*/ 2147483647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2147483647 w 7"/>
                <a:gd name="T13" fmla="*/ 0 h 8"/>
                <a:gd name="T14" fmla="*/ 2147483647 w 7"/>
                <a:gd name="T15" fmla="*/ 2147483647 h 8"/>
                <a:gd name="T16" fmla="*/ 0 w 7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8"/>
                <a:gd name="T29" fmla="*/ 7 w 7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5" name="Freeform 484"/>
            <p:cNvSpPr>
              <a:spLocks/>
            </p:cNvSpPr>
            <p:nvPr/>
          </p:nvSpPr>
          <p:spPr bwMode="auto">
            <a:xfrm>
              <a:off x="2662238" y="5230813"/>
              <a:ext cx="1587" cy="14287"/>
            </a:xfrm>
            <a:custGeom>
              <a:avLst/>
              <a:gdLst>
                <a:gd name="T0" fmla="*/ 0 w 1407"/>
                <a:gd name="T1" fmla="*/ 2147483647 h 8"/>
                <a:gd name="T2" fmla="*/ 0 w 1407"/>
                <a:gd name="T3" fmla="*/ 0 h 8"/>
                <a:gd name="T4" fmla="*/ 0 w 1407"/>
                <a:gd name="T5" fmla="*/ 2147483647 h 8"/>
                <a:gd name="T6" fmla="*/ 0 w 140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7"/>
                <a:gd name="T13" fmla="*/ 0 h 8"/>
                <a:gd name="T14" fmla="*/ 1407 w 140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7"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6" name="Freeform 485"/>
            <p:cNvSpPr>
              <a:spLocks/>
            </p:cNvSpPr>
            <p:nvPr/>
          </p:nvSpPr>
          <p:spPr bwMode="auto">
            <a:xfrm>
              <a:off x="2308225" y="5334000"/>
              <a:ext cx="39688" cy="50800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0 h 29"/>
                <a:gd name="T8" fmla="*/ 2147483647 w 25"/>
                <a:gd name="T9" fmla="*/ 0 h 29"/>
                <a:gd name="T10" fmla="*/ 2147483647 w 25"/>
                <a:gd name="T11" fmla="*/ 0 h 29"/>
                <a:gd name="T12" fmla="*/ 2147483647 w 25"/>
                <a:gd name="T13" fmla="*/ 0 h 29"/>
                <a:gd name="T14" fmla="*/ 2147483647 w 25"/>
                <a:gd name="T15" fmla="*/ 0 h 29"/>
                <a:gd name="T16" fmla="*/ 2147483647 w 25"/>
                <a:gd name="T17" fmla="*/ 0 h 29"/>
                <a:gd name="T18" fmla="*/ 2147483647 w 25"/>
                <a:gd name="T19" fmla="*/ 2147483647 h 29"/>
                <a:gd name="T20" fmla="*/ 2147483647 w 25"/>
                <a:gd name="T21" fmla="*/ 2147483647 h 29"/>
                <a:gd name="T22" fmla="*/ 2147483647 w 25"/>
                <a:gd name="T23" fmla="*/ 2147483647 h 29"/>
                <a:gd name="T24" fmla="*/ 2147483647 w 25"/>
                <a:gd name="T25" fmla="*/ 2147483647 h 29"/>
                <a:gd name="T26" fmla="*/ 2147483647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2147483647 h 29"/>
                <a:gd name="T40" fmla="*/ 2147483647 w 25"/>
                <a:gd name="T41" fmla="*/ 2147483647 h 29"/>
                <a:gd name="T42" fmla="*/ 2147483647 w 25"/>
                <a:gd name="T43" fmla="*/ 2147483647 h 29"/>
                <a:gd name="T44" fmla="*/ 0 w 25"/>
                <a:gd name="T45" fmla="*/ 2147483647 h 29"/>
                <a:gd name="T46" fmla="*/ 0 w 25"/>
                <a:gd name="T47" fmla="*/ 2147483647 h 29"/>
                <a:gd name="T48" fmla="*/ 0 w 25"/>
                <a:gd name="T49" fmla="*/ 2147483647 h 29"/>
                <a:gd name="T50" fmla="*/ 0 w 25"/>
                <a:gd name="T51" fmla="*/ 2147483647 h 29"/>
                <a:gd name="T52" fmla="*/ 0 w 25"/>
                <a:gd name="T53" fmla="*/ 2147483647 h 29"/>
                <a:gd name="T54" fmla="*/ 2147483647 w 25"/>
                <a:gd name="T55" fmla="*/ 2147483647 h 2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29"/>
                <a:gd name="T86" fmla="*/ 25 w 25"/>
                <a:gd name="T87" fmla="*/ 29 h 2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29">
                  <a:moveTo>
                    <a:pt x="6" y="8"/>
                  </a:moveTo>
                  <a:lnTo>
                    <a:pt x="6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25" y="15"/>
                  </a:lnTo>
                  <a:lnTo>
                    <a:pt x="25" y="22"/>
                  </a:lnTo>
                  <a:lnTo>
                    <a:pt x="20" y="29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7" name="Freeform 486"/>
            <p:cNvSpPr>
              <a:spLocks/>
            </p:cNvSpPr>
            <p:nvPr/>
          </p:nvSpPr>
          <p:spPr bwMode="auto">
            <a:xfrm>
              <a:off x="2693988" y="5334000"/>
              <a:ext cx="103187" cy="153988"/>
            </a:xfrm>
            <a:custGeom>
              <a:avLst/>
              <a:gdLst>
                <a:gd name="T0" fmla="*/ 2147483647 w 64"/>
                <a:gd name="T1" fmla="*/ 2147483647 h 87"/>
                <a:gd name="T2" fmla="*/ 2147483647 w 64"/>
                <a:gd name="T3" fmla="*/ 2147483647 h 87"/>
                <a:gd name="T4" fmla="*/ 2147483647 w 64"/>
                <a:gd name="T5" fmla="*/ 2147483647 h 87"/>
                <a:gd name="T6" fmla="*/ 2147483647 w 64"/>
                <a:gd name="T7" fmla="*/ 2147483647 h 87"/>
                <a:gd name="T8" fmla="*/ 2147483647 w 64"/>
                <a:gd name="T9" fmla="*/ 2147483647 h 87"/>
                <a:gd name="T10" fmla="*/ 2147483647 w 64"/>
                <a:gd name="T11" fmla="*/ 2147483647 h 87"/>
                <a:gd name="T12" fmla="*/ 2147483647 w 64"/>
                <a:gd name="T13" fmla="*/ 2147483647 h 87"/>
                <a:gd name="T14" fmla="*/ 2147483647 w 64"/>
                <a:gd name="T15" fmla="*/ 2147483647 h 87"/>
                <a:gd name="T16" fmla="*/ 2147483647 w 64"/>
                <a:gd name="T17" fmla="*/ 0 h 87"/>
                <a:gd name="T18" fmla="*/ 2147483647 w 64"/>
                <a:gd name="T19" fmla="*/ 0 h 87"/>
                <a:gd name="T20" fmla="*/ 2147483647 w 64"/>
                <a:gd name="T21" fmla="*/ 2147483647 h 87"/>
                <a:gd name="T22" fmla="*/ 2147483647 w 64"/>
                <a:gd name="T23" fmla="*/ 2147483647 h 87"/>
                <a:gd name="T24" fmla="*/ 2147483647 w 64"/>
                <a:gd name="T25" fmla="*/ 2147483647 h 87"/>
                <a:gd name="T26" fmla="*/ 2147483647 w 64"/>
                <a:gd name="T27" fmla="*/ 2147483647 h 87"/>
                <a:gd name="T28" fmla="*/ 2147483647 w 64"/>
                <a:gd name="T29" fmla="*/ 2147483647 h 87"/>
                <a:gd name="T30" fmla="*/ 2147483647 w 64"/>
                <a:gd name="T31" fmla="*/ 2147483647 h 87"/>
                <a:gd name="T32" fmla="*/ 2147483647 w 64"/>
                <a:gd name="T33" fmla="*/ 2147483647 h 87"/>
                <a:gd name="T34" fmla="*/ 2147483647 w 64"/>
                <a:gd name="T35" fmla="*/ 2147483647 h 87"/>
                <a:gd name="T36" fmla="*/ 2147483647 w 64"/>
                <a:gd name="T37" fmla="*/ 2147483647 h 87"/>
                <a:gd name="T38" fmla="*/ 2147483647 w 64"/>
                <a:gd name="T39" fmla="*/ 2147483647 h 87"/>
                <a:gd name="T40" fmla="*/ 2147483647 w 64"/>
                <a:gd name="T41" fmla="*/ 2147483647 h 87"/>
                <a:gd name="T42" fmla="*/ 2147483647 w 64"/>
                <a:gd name="T43" fmla="*/ 2147483647 h 87"/>
                <a:gd name="T44" fmla="*/ 2147483647 w 64"/>
                <a:gd name="T45" fmla="*/ 2147483647 h 87"/>
                <a:gd name="T46" fmla="*/ 2147483647 w 64"/>
                <a:gd name="T47" fmla="*/ 2147483647 h 87"/>
                <a:gd name="T48" fmla="*/ 2147483647 w 64"/>
                <a:gd name="T49" fmla="*/ 2147483647 h 87"/>
                <a:gd name="T50" fmla="*/ 2147483647 w 64"/>
                <a:gd name="T51" fmla="*/ 2147483647 h 87"/>
                <a:gd name="T52" fmla="*/ 2147483647 w 64"/>
                <a:gd name="T53" fmla="*/ 2147483647 h 87"/>
                <a:gd name="T54" fmla="*/ 2147483647 w 64"/>
                <a:gd name="T55" fmla="*/ 2147483647 h 87"/>
                <a:gd name="T56" fmla="*/ 2147483647 w 64"/>
                <a:gd name="T57" fmla="*/ 2147483647 h 87"/>
                <a:gd name="T58" fmla="*/ 2147483647 w 64"/>
                <a:gd name="T59" fmla="*/ 2147483647 h 87"/>
                <a:gd name="T60" fmla="*/ 2147483647 w 64"/>
                <a:gd name="T61" fmla="*/ 2147483647 h 87"/>
                <a:gd name="T62" fmla="*/ 2147483647 w 64"/>
                <a:gd name="T63" fmla="*/ 2147483647 h 87"/>
                <a:gd name="T64" fmla="*/ 2147483647 w 64"/>
                <a:gd name="T65" fmla="*/ 2147483647 h 87"/>
                <a:gd name="T66" fmla="*/ 2147483647 w 64"/>
                <a:gd name="T67" fmla="*/ 2147483647 h 87"/>
                <a:gd name="T68" fmla="*/ 2147483647 w 64"/>
                <a:gd name="T69" fmla="*/ 2147483647 h 87"/>
                <a:gd name="T70" fmla="*/ 2147483647 w 64"/>
                <a:gd name="T71" fmla="*/ 2147483647 h 87"/>
                <a:gd name="T72" fmla="*/ 0 w 64"/>
                <a:gd name="T73" fmla="*/ 2147483647 h 87"/>
                <a:gd name="T74" fmla="*/ 0 w 64"/>
                <a:gd name="T75" fmla="*/ 2147483647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4"/>
                <a:gd name="T115" fmla="*/ 0 h 87"/>
                <a:gd name="T116" fmla="*/ 64 w 64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4" h="87">
                  <a:moveTo>
                    <a:pt x="0" y="37"/>
                  </a:moveTo>
                  <a:lnTo>
                    <a:pt x="6" y="37"/>
                  </a:lnTo>
                  <a:lnTo>
                    <a:pt x="6" y="29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32" y="15"/>
                  </a:lnTo>
                  <a:lnTo>
                    <a:pt x="32" y="8"/>
                  </a:lnTo>
                  <a:lnTo>
                    <a:pt x="38" y="8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2" y="8"/>
                  </a:lnTo>
                  <a:lnTo>
                    <a:pt x="57" y="8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64" y="22"/>
                  </a:lnTo>
                  <a:lnTo>
                    <a:pt x="64" y="29"/>
                  </a:lnTo>
                  <a:lnTo>
                    <a:pt x="64" y="37"/>
                  </a:lnTo>
                  <a:lnTo>
                    <a:pt x="64" y="44"/>
                  </a:lnTo>
                  <a:lnTo>
                    <a:pt x="57" y="51"/>
                  </a:lnTo>
                  <a:lnTo>
                    <a:pt x="57" y="59"/>
                  </a:lnTo>
                  <a:lnTo>
                    <a:pt x="57" y="65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38" y="73"/>
                  </a:lnTo>
                  <a:lnTo>
                    <a:pt x="38" y="80"/>
                  </a:lnTo>
                  <a:lnTo>
                    <a:pt x="32" y="80"/>
                  </a:lnTo>
                  <a:lnTo>
                    <a:pt x="25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13" y="59"/>
                  </a:lnTo>
                  <a:lnTo>
                    <a:pt x="6" y="59"/>
                  </a:lnTo>
                  <a:lnTo>
                    <a:pt x="6" y="51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8" name="Freeform 487"/>
            <p:cNvSpPr>
              <a:spLocks/>
            </p:cNvSpPr>
            <p:nvPr/>
          </p:nvSpPr>
          <p:spPr bwMode="auto">
            <a:xfrm>
              <a:off x="2589213" y="5359400"/>
              <a:ext cx="82550" cy="88900"/>
            </a:xfrm>
            <a:custGeom>
              <a:avLst/>
              <a:gdLst>
                <a:gd name="T0" fmla="*/ 2147483647 w 51"/>
                <a:gd name="T1" fmla="*/ 0 h 50"/>
                <a:gd name="T2" fmla="*/ 2147483647 w 51"/>
                <a:gd name="T3" fmla="*/ 0 h 50"/>
                <a:gd name="T4" fmla="*/ 2147483647 w 51"/>
                <a:gd name="T5" fmla="*/ 0 h 50"/>
                <a:gd name="T6" fmla="*/ 2147483647 w 51"/>
                <a:gd name="T7" fmla="*/ 2147483647 h 50"/>
                <a:gd name="T8" fmla="*/ 2147483647 w 51"/>
                <a:gd name="T9" fmla="*/ 2147483647 h 50"/>
                <a:gd name="T10" fmla="*/ 2147483647 w 51"/>
                <a:gd name="T11" fmla="*/ 2147483647 h 50"/>
                <a:gd name="T12" fmla="*/ 2147483647 w 51"/>
                <a:gd name="T13" fmla="*/ 2147483647 h 50"/>
                <a:gd name="T14" fmla="*/ 2147483647 w 51"/>
                <a:gd name="T15" fmla="*/ 2147483647 h 50"/>
                <a:gd name="T16" fmla="*/ 2147483647 w 51"/>
                <a:gd name="T17" fmla="*/ 2147483647 h 50"/>
                <a:gd name="T18" fmla="*/ 2147483647 w 51"/>
                <a:gd name="T19" fmla="*/ 2147483647 h 50"/>
                <a:gd name="T20" fmla="*/ 2147483647 w 51"/>
                <a:gd name="T21" fmla="*/ 2147483647 h 50"/>
                <a:gd name="T22" fmla="*/ 2147483647 w 51"/>
                <a:gd name="T23" fmla="*/ 2147483647 h 50"/>
                <a:gd name="T24" fmla="*/ 2147483647 w 51"/>
                <a:gd name="T25" fmla="*/ 2147483647 h 50"/>
                <a:gd name="T26" fmla="*/ 2147483647 w 51"/>
                <a:gd name="T27" fmla="*/ 2147483647 h 50"/>
                <a:gd name="T28" fmla="*/ 2147483647 w 51"/>
                <a:gd name="T29" fmla="*/ 2147483647 h 50"/>
                <a:gd name="T30" fmla="*/ 2147483647 w 51"/>
                <a:gd name="T31" fmla="*/ 2147483647 h 50"/>
                <a:gd name="T32" fmla="*/ 2147483647 w 51"/>
                <a:gd name="T33" fmla="*/ 2147483647 h 50"/>
                <a:gd name="T34" fmla="*/ 2147483647 w 51"/>
                <a:gd name="T35" fmla="*/ 2147483647 h 50"/>
                <a:gd name="T36" fmla="*/ 2147483647 w 51"/>
                <a:gd name="T37" fmla="*/ 2147483647 h 50"/>
                <a:gd name="T38" fmla="*/ 2147483647 w 51"/>
                <a:gd name="T39" fmla="*/ 2147483647 h 50"/>
                <a:gd name="T40" fmla="*/ 2147483647 w 51"/>
                <a:gd name="T41" fmla="*/ 2147483647 h 50"/>
                <a:gd name="T42" fmla="*/ 2147483647 w 51"/>
                <a:gd name="T43" fmla="*/ 2147483647 h 50"/>
                <a:gd name="T44" fmla="*/ 2147483647 w 51"/>
                <a:gd name="T45" fmla="*/ 2147483647 h 50"/>
                <a:gd name="T46" fmla="*/ 2147483647 w 51"/>
                <a:gd name="T47" fmla="*/ 2147483647 h 50"/>
                <a:gd name="T48" fmla="*/ 2147483647 w 51"/>
                <a:gd name="T49" fmla="*/ 2147483647 h 50"/>
                <a:gd name="T50" fmla="*/ 2147483647 w 51"/>
                <a:gd name="T51" fmla="*/ 2147483647 h 50"/>
                <a:gd name="T52" fmla="*/ 2147483647 w 51"/>
                <a:gd name="T53" fmla="*/ 2147483647 h 50"/>
                <a:gd name="T54" fmla="*/ 2147483647 w 51"/>
                <a:gd name="T55" fmla="*/ 2147483647 h 50"/>
                <a:gd name="T56" fmla="*/ 2147483647 w 51"/>
                <a:gd name="T57" fmla="*/ 2147483647 h 50"/>
                <a:gd name="T58" fmla="*/ 2147483647 w 51"/>
                <a:gd name="T59" fmla="*/ 2147483647 h 50"/>
                <a:gd name="T60" fmla="*/ 2147483647 w 51"/>
                <a:gd name="T61" fmla="*/ 2147483647 h 50"/>
                <a:gd name="T62" fmla="*/ 0 w 51"/>
                <a:gd name="T63" fmla="*/ 2147483647 h 50"/>
                <a:gd name="T64" fmla="*/ 0 w 51"/>
                <a:gd name="T65" fmla="*/ 2147483647 h 50"/>
                <a:gd name="T66" fmla="*/ 0 w 51"/>
                <a:gd name="T67" fmla="*/ 2147483647 h 50"/>
                <a:gd name="T68" fmla="*/ 0 w 51"/>
                <a:gd name="T69" fmla="*/ 2147483647 h 50"/>
                <a:gd name="T70" fmla="*/ 0 w 51"/>
                <a:gd name="T71" fmla="*/ 2147483647 h 50"/>
                <a:gd name="T72" fmla="*/ 0 w 51"/>
                <a:gd name="T73" fmla="*/ 2147483647 h 50"/>
                <a:gd name="T74" fmla="*/ 0 w 51"/>
                <a:gd name="T75" fmla="*/ 2147483647 h 50"/>
                <a:gd name="T76" fmla="*/ 2147483647 w 51"/>
                <a:gd name="T77" fmla="*/ 2147483647 h 50"/>
                <a:gd name="T78" fmla="*/ 2147483647 w 51"/>
                <a:gd name="T79" fmla="*/ 2147483647 h 50"/>
                <a:gd name="T80" fmla="*/ 2147483647 w 51"/>
                <a:gd name="T81" fmla="*/ 2147483647 h 50"/>
                <a:gd name="T82" fmla="*/ 2147483647 w 51"/>
                <a:gd name="T83" fmla="*/ 2147483647 h 50"/>
                <a:gd name="T84" fmla="*/ 2147483647 w 51"/>
                <a:gd name="T85" fmla="*/ 2147483647 h 50"/>
                <a:gd name="T86" fmla="*/ 2147483647 w 51"/>
                <a:gd name="T87" fmla="*/ 2147483647 h 50"/>
                <a:gd name="T88" fmla="*/ 2147483647 w 51"/>
                <a:gd name="T89" fmla="*/ 2147483647 h 50"/>
                <a:gd name="T90" fmla="*/ 2147483647 w 51"/>
                <a:gd name="T91" fmla="*/ 2147483647 h 50"/>
                <a:gd name="T92" fmla="*/ 2147483647 w 51"/>
                <a:gd name="T93" fmla="*/ 2147483647 h 50"/>
                <a:gd name="T94" fmla="*/ 2147483647 w 51"/>
                <a:gd name="T95" fmla="*/ 2147483647 h 50"/>
                <a:gd name="T96" fmla="*/ 2147483647 w 51"/>
                <a:gd name="T97" fmla="*/ 2147483647 h 50"/>
                <a:gd name="T98" fmla="*/ 2147483647 w 51"/>
                <a:gd name="T99" fmla="*/ 2147483647 h 50"/>
                <a:gd name="T100" fmla="*/ 2147483647 w 51"/>
                <a:gd name="T101" fmla="*/ 2147483647 h 50"/>
                <a:gd name="T102" fmla="*/ 2147483647 w 51"/>
                <a:gd name="T103" fmla="*/ 0 h 50"/>
                <a:gd name="T104" fmla="*/ 2147483647 w 51"/>
                <a:gd name="T105" fmla="*/ 2147483647 h 50"/>
                <a:gd name="T106" fmla="*/ 2147483647 w 51"/>
                <a:gd name="T107" fmla="*/ 2147483647 h 50"/>
                <a:gd name="T108" fmla="*/ 2147483647 w 51"/>
                <a:gd name="T109" fmla="*/ 2147483647 h 50"/>
                <a:gd name="T110" fmla="*/ 2147483647 w 51"/>
                <a:gd name="T111" fmla="*/ 2147483647 h 50"/>
                <a:gd name="T112" fmla="*/ 2147483647 w 51"/>
                <a:gd name="T113" fmla="*/ 2147483647 h 50"/>
                <a:gd name="T114" fmla="*/ 2147483647 w 51"/>
                <a:gd name="T115" fmla="*/ 2147483647 h 50"/>
                <a:gd name="T116" fmla="*/ 2147483647 w 51"/>
                <a:gd name="T117" fmla="*/ 2147483647 h 50"/>
                <a:gd name="T118" fmla="*/ 2147483647 w 51"/>
                <a:gd name="T119" fmla="*/ 2147483647 h 50"/>
                <a:gd name="T120" fmla="*/ 2147483647 w 51"/>
                <a:gd name="T121" fmla="*/ 0 h 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1"/>
                <a:gd name="T184" fmla="*/ 0 h 50"/>
                <a:gd name="T185" fmla="*/ 51 w 51"/>
                <a:gd name="T186" fmla="*/ 50 h 5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1" h="50">
                  <a:moveTo>
                    <a:pt x="45" y="0"/>
                  </a:moveTo>
                  <a:lnTo>
                    <a:pt x="45" y="0"/>
                  </a:lnTo>
                  <a:lnTo>
                    <a:pt x="51" y="0"/>
                  </a:lnTo>
                  <a:lnTo>
                    <a:pt x="51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5" y="29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32" y="44"/>
                  </a:lnTo>
                  <a:lnTo>
                    <a:pt x="32" y="50"/>
                  </a:lnTo>
                  <a:lnTo>
                    <a:pt x="26" y="50"/>
                  </a:lnTo>
                  <a:lnTo>
                    <a:pt x="19" y="50"/>
                  </a:lnTo>
                  <a:lnTo>
                    <a:pt x="12" y="50"/>
                  </a:lnTo>
                  <a:lnTo>
                    <a:pt x="6" y="50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6" y="29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14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9" name="Freeform 488"/>
            <p:cNvSpPr>
              <a:spLocks/>
            </p:cNvSpPr>
            <p:nvPr/>
          </p:nvSpPr>
          <p:spPr bwMode="auto">
            <a:xfrm>
              <a:off x="2879725" y="5372100"/>
              <a:ext cx="23813" cy="26988"/>
            </a:xfrm>
            <a:custGeom>
              <a:avLst/>
              <a:gdLst>
                <a:gd name="T0" fmla="*/ 0 w 14"/>
                <a:gd name="T1" fmla="*/ 2147483647 h 15"/>
                <a:gd name="T2" fmla="*/ 0 w 14"/>
                <a:gd name="T3" fmla="*/ 2147483647 h 15"/>
                <a:gd name="T4" fmla="*/ 2147483647 w 14"/>
                <a:gd name="T5" fmla="*/ 0 h 15"/>
                <a:gd name="T6" fmla="*/ 2147483647 w 14"/>
                <a:gd name="T7" fmla="*/ 0 h 15"/>
                <a:gd name="T8" fmla="*/ 2147483647 w 14"/>
                <a:gd name="T9" fmla="*/ 0 h 15"/>
                <a:gd name="T10" fmla="*/ 2147483647 w 14"/>
                <a:gd name="T11" fmla="*/ 0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2147483647 h 15"/>
                <a:gd name="T18" fmla="*/ 2147483647 w 14"/>
                <a:gd name="T19" fmla="*/ 2147483647 h 15"/>
                <a:gd name="T20" fmla="*/ 2147483647 w 14"/>
                <a:gd name="T21" fmla="*/ 2147483647 h 15"/>
                <a:gd name="T22" fmla="*/ 2147483647 w 14"/>
                <a:gd name="T23" fmla="*/ 2147483647 h 15"/>
                <a:gd name="T24" fmla="*/ 0 w 14"/>
                <a:gd name="T25" fmla="*/ 2147483647 h 15"/>
                <a:gd name="T26" fmla="*/ 0 w 14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5"/>
                <a:gd name="T44" fmla="*/ 14 w 14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5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15"/>
                  </a:lnTo>
                  <a:lnTo>
                    <a:pt x="7" y="15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0" name="Freeform 489"/>
            <p:cNvSpPr>
              <a:spLocks/>
            </p:cNvSpPr>
            <p:nvPr/>
          </p:nvSpPr>
          <p:spPr bwMode="auto">
            <a:xfrm>
              <a:off x="2400300" y="5424488"/>
              <a:ext cx="42863" cy="63500"/>
            </a:xfrm>
            <a:custGeom>
              <a:avLst/>
              <a:gdLst>
                <a:gd name="T0" fmla="*/ 2147483647 w 27"/>
                <a:gd name="T1" fmla="*/ 2147483647 h 36"/>
                <a:gd name="T2" fmla="*/ 2147483647 w 27"/>
                <a:gd name="T3" fmla="*/ 2147483647 h 36"/>
                <a:gd name="T4" fmla="*/ 2147483647 w 27"/>
                <a:gd name="T5" fmla="*/ 2147483647 h 36"/>
                <a:gd name="T6" fmla="*/ 2147483647 w 27"/>
                <a:gd name="T7" fmla="*/ 2147483647 h 36"/>
                <a:gd name="T8" fmla="*/ 2147483647 w 27"/>
                <a:gd name="T9" fmla="*/ 2147483647 h 36"/>
                <a:gd name="T10" fmla="*/ 2147483647 w 27"/>
                <a:gd name="T11" fmla="*/ 2147483647 h 36"/>
                <a:gd name="T12" fmla="*/ 2147483647 w 27"/>
                <a:gd name="T13" fmla="*/ 2147483647 h 36"/>
                <a:gd name="T14" fmla="*/ 2147483647 w 27"/>
                <a:gd name="T15" fmla="*/ 2147483647 h 36"/>
                <a:gd name="T16" fmla="*/ 2147483647 w 27"/>
                <a:gd name="T17" fmla="*/ 2147483647 h 36"/>
                <a:gd name="T18" fmla="*/ 2147483647 w 27"/>
                <a:gd name="T19" fmla="*/ 2147483647 h 36"/>
                <a:gd name="T20" fmla="*/ 0 w 27"/>
                <a:gd name="T21" fmla="*/ 2147483647 h 36"/>
                <a:gd name="T22" fmla="*/ 0 w 27"/>
                <a:gd name="T23" fmla="*/ 2147483647 h 36"/>
                <a:gd name="T24" fmla="*/ 2147483647 w 27"/>
                <a:gd name="T25" fmla="*/ 2147483647 h 36"/>
                <a:gd name="T26" fmla="*/ 0 w 27"/>
                <a:gd name="T27" fmla="*/ 2147483647 h 36"/>
                <a:gd name="T28" fmla="*/ 0 w 27"/>
                <a:gd name="T29" fmla="*/ 2147483647 h 36"/>
                <a:gd name="T30" fmla="*/ 0 w 27"/>
                <a:gd name="T31" fmla="*/ 0 h 36"/>
                <a:gd name="T32" fmla="*/ 2147483647 w 27"/>
                <a:gd name="T33" fmla="*/ 0 h 36"/>
                <a:gd name="T34" fmla="*/ 2147483647 w 27"/>
                <a:gd name="T35" fmla="*/ 0 h 36"/>
                <a:gd name="T36" fmla="*/ 2147483647 w 27"/>
                <a:gd name="T37" fmla="*/ 0 h 36"/>
                <a:gd name="T38" fmla="*/ 2147483647 w 27"/>
                <a:gd name="T39" fmla="*/ 0 h 36"/>
                <a:gd name="T40" fmla="*/ 2147483647 w 27"/>
                <a:gd name="T41" fmla="*/ 0 h 36"/>
                <a:gd name="T42" fmla="*/ 2147483647 w 27"/>
                <a:gd name="T43" fmla="*/ 2147483647 h 36"/>
                <a:gd name="T44" fmla="*/ 2147483647 w 27"/>
                <a:gd name="T45" fmla="*/ 2147483647 h 36"/>
                <a:gd name="T46" fmla="*/ 2147483647 w 27"/>
                <a:gd name="T47" fmla="*/ 2147483647 h 36"/>
                <a:gd name="T48" fmla="*/ 2147483647 w 27"/>
                <a:gd name="T49" fmla="*/ 2147483647 h 36"/>
                <a:gd name="T50" fmla="*/ 2147483647 w 27"/>
                <a:gd name="T51" fmla="*/ 2147483647 h 36"/>
                <a:gd name="T52" fmla="*/ 2147483647 w 27"/>
                <a:gd name="T53" fmla="*/ 2147483647 h 36"/>
                <a:gd name="T54" fmla="*/ 2147483647 w 27"/>
                <a:gd name="T55" fmla="*/ 2147483647 h 36"/>
                <a:gd name="T56" fmla="*/ 2147483647 w 27"/>
                <a:gd name="T57" fmla="*/ 2147483647 h 36"/>
                <a:gd name="T58" fmla="*/ 2147483647 w 27"/>
                <a:gd name="T59" fmla="*/ 2147483647 h 36"/>
                <a:gd name="T60" fmla="*/ 2147483647 w 27"/>
                <a:gd name="T61" fmla="*/ 2147483647 h 36"/>
                <a:gd name="T62" fmla="*/ 2147483647 w 27"/>
                <a:gd name="T63" fmla="*/ 2147483647 h 36"/>
                <a:gd name="T64" fmla="*/ 2147483647 w 27"/>
                <a:gd name="T65" fmla="*/ 2147483647 h 36"/>
                <a:gd name="T66" fmla="*/ 2147483647 w 27"/>
                <a:gd name="T67" fmla="*/ 2147483647 h 36"/>
                <a:gd name="T68" fmla="*/ 2147483647 w 27"/>
                <a:gd name="T69" fmla="*/ 2147483647 h 36"/>
                <a:gd name="T70" fmla="*/ 2147483647 w 27"/>
                <a:gd name="T71" fmla="*/ 2147483647 h 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7"/>
                <a:gd name="T109" fmla="*/ 0 h 36"/>
                <a:gd name="T110" fmla="*/ 27 w 27"/>
                <a:gd name="T111" fmla="*/ 36 h 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7" h="36">
                  <a:moveTo>
                    <a:pt x="20" y="36"/>
                  </a:moveTo>
                  <a:lnTo>
                    <a:pt x="14" y="36"/>
                  </a:lnTo>
                  <a:lnTo>
                    <a:pt x="14" y="29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0" y="8"/>
                  </a:lnTo>
                  <a:lnTo>
                    <a:pt x="20" y="14"/>
                  </a:lnTo>
                  <a:lnTo>
                    <a:pt x="27" y="14"/>
                  </a:lnTo>
                  <a:lnTo>
                    <a:pt x="27" y="22"/>
                  </a:lnTo>
                  <a:lnTo>
                    <a:pt x="27" y="29"/>
                  </a:lnTo>
                  <a:lnTo>
                    <a:pt x="20" y="29"/>
                  </a:lnTo>
                  <a:lnTo>
                    <a:pt x="20" y="3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1" name="Freeform 490"/>
            <p:cNvSpPr>
              <a:spLocks/>
            </p:cNvSpPr>
            <p:nvPr/>
          </p:nvSpPr>
          <p:spPr bwMode="auto">
            <a:xfrm>
              <a:off x="2797175" y="5462588"/>
              <a:ext cx="11113" cy="12700"/>
            </a:xfrm>
            <a:custGeom>
              <a:avLst/>
              <a:gdLst>
                <a:gd name="T0" fmla="*/ 0 w 7"/>
                <a:gd name="T1" fmla="*/ 2147483647 h 7"/>
                <a:gd name="T2" fmla="*/ 0 w 7"/>
                <a:gd name="T3" fmla="*/ 0 h 7"/>
                <a:gd name="T4" fmla="*/ 0 w 7"/>
                <a:gd name="T5" fmla="*/ 0 h 7"/>
                <a:gd name="T6" fmla="*/ 2147483647 w 7"/>
                <a:gd name="T7" fmla="*/ 0 h 7"/>
                <a:gd name="T8" fmla="*/ 2147483647 w 7"/>
                <a:gd name="T9" fmla="*/ 2147483647 h 7"/>
                <a:gd name="T10" fmla="*/ 2147483647 w 7"/>
                <a:gd name="T11" fmla="*/ 2147483647 h 7"/>
                <a:gd name="T12" fmla="*/ 0 w 7"/>
                <a:gd name="T13" fmla="*/ 2147483647 h 7"/>
                <a:gd name="T14" fmla="*/ 0 w 7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7"/>
                <a:gd name="T26" fmla="*/ 7 w 7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7"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2" name="Freeform 491"/>
            <p:cNvSpPr>
              <a:spLocks/>
            </p:cNvSpPr>
            <p:nvPr/>
          </p:nvSpPr>
          <p:spPr bwMode="auto">
            <a:xfrm>
              <a:off x="2859088" y="5475288"/>
              <a:ext cx="134937" cy="90487"/>
            </a:xfrm>
            <a:custGeom>
              <a:avLst/>
              <a:gdLst>
                <a:gd name="T0" fmla="*/ 2147483647 w 84"/>
                <a:gd name="T1" fmla="*/ 2147483647 h 51"/>
                <a:gd name="T2" fmla="*/ 2147483647 w 84"/>
                <a:gd name="T3" fmla="*/ 2147483647 h 51"/>
                <a:gd name="T4" fmla="*/ 2147483647 w 84"/>
                <a:gd name="T5" fmla="*/ 2147483647 h 51"/>
                <a:gd name="T6" fmla="*/ 2147483647 w 84"/>
                <a:gd name="T7" fmla="*/ 2147483647 h 51"/>
                <a:gd name="T8" fmla="*/ 2147483647 w 84"/>
                <a:gd name="T9" fmla="*/ 2147483647 h 51"/>
                <a:gd name="T10" fmla="*/ 2147483647 w 84"/>
                <a:gd name="T11" fmla="*/ 2147483647 h 51"/>
                <a:gd name="T12" fmla="*/ 2147483647 w 84"/>
                <a:gd name="T13" fmla="*/ 2147483647 h 51"/>
                <a:gd name="T14" fmla="*/ 2147483647 w 84"/>
                <a:gd name="T15" fmla="*/ 2147483647 h 51"/>
                <a:gd name="T16" fmla="*/ 2147483647 w 84"/>
                <a:gd name="T17" fmla="*/ 2147483647 h 51"/>
                <a:gd name="T18" fmla="*/ 2147483647 w 84"/>
                <a:gd name="T19" fmla="*/ 2147483647 h 51"/>
                <a:gd name="T20" fmla="*/ 2147483647 w 84"/>
                <a:gd name="T21" fmla="*/ 2147483647 h 51"/>
                <a:gd name="T22" fmla="*/ 2147483647 w 84"/>
                <a:gd name="T23" fmla="*/ 2147483647 h 51"/>
                <a:gd name="T24" fmla="*/ 2147483647 w 84"/>
                <a:gd name="T25" fmla="*/ 2147483647 h 51"/>
                <a:gd name="T26" fmla="*/ 2147483647 w 84"/>
                <a:gd name="T27" fmla="*/ 2147483647 h 51"/>
                <a:gd name="T28" fmla="*/ 2147483647 w 84"/>
                <a:gd name="T29" fmla="*/ 2147483647 h 51"/>
                <a:gd name="T30" fmla="*/ 2147483647 w 84"/>
                <a:gd name="T31" fmla="*/ 2147483647 h 51"/>
                <a:gd name="T32" fmla="*/ 2147483647 w 84"/>
                <a:gd name="T33" fmla="*/ 2147483647 h 51"/>
                <a:gd name="T34" fmla="*/ 0 w 84"/>
                <a:gd name="T35" fmla="*/ 2147483647 h 51"/>
                <a:gd name="T36" fmla="*/ 2147483647 w 84"/>
                <a:gd name="T37" fmla="*/ 2147483647 h 51"/>
                <a:gd name="T38" fmla="*/ 2147483647 w 84"/>
                <a:gd name="T39" fmla="*/ 2147483647 h 51"/>
                <a:gd name="T40" fmla="*/ 2147483647 w 84"/>
                <a:gd name="T41" fmla="*/ 2147483647 h 51"/>
                <a:gd name="T42" fmla="*/ 2147483647 w 84"/>
                <a:gd name="T43" fmla="*/ 2147483647 h 51"/>
                <a:gd name="T44" fmla="*/ 2147483647 w 84"/>
                <a:gd name="T45" fmla="*/ 2147483647 h 51"/>
                <a:gd name="T46" fmla="*/ 2147483647 w 84"/>
                <a:gd name="T47" fmla="*/ 2147483647 h 51"/>
                <a:gd name="T48" fmla="*/ 2147483647 w 84"/>
                <a:gd name="T49" fmla="*/ 2147483647 h 51"/>
                <a:gd name="T50" fmla="*/ 2147483647 w 84"/>
                <a:gd name="T51" fmla="*/ 2147483647 h 51"/>
                <a:gd name="T52" fmla="*/ 2147483647 w 84"/>
                <a:gd name="T53" fmla="*/ 2147483647 h 51"/>
                <a:gd name="T54" fmla="*/ 2147483647 w 84"/>
                <a:gd name="T55" fmla="*/ 2147483647 h 51"/>
                <a:gd name="T56" fmla="*/ 2147483647 w 84"/>
                <a:gd name="T57" fmla="*/ 2147483647 h 51"/>
                <a:gd name="T58" fmla="*/ 2147483647 w 84"/>
                <a:gd name="T59" fmla="*/ 2147483647 h 51"/>
                <a:gd name="T60" fmla="*/ 2147483647 w 84"/>
                <a:gd name="T61" fmla="*/ 2147483647 h 51"/>
                <a:gd name="T62" fmla="*/ 2147483647 w 84"/>
                <a:gd name="T63" fmla="*/ 2147483647 h 51"/>
                <a:gd name="T64" fmla="*/ 2147483647 w 84"/>
                <a:gd name="T65" fmla="*/ 2147483647 h 51"/>
                <a:gd name="T66" fmla="*/ 2147483647 w 84"/>
                <a:gd name="T67" fmla="*/ 0 h 51"/>
                <a:gd name="T68" fmla="*/ 2147483647 w 84"/>
                <a:gd name="T69" fmla="*/ 0 h 51"/>
                <a:gd name="T70" fmla="*/ 2147483647 w 84"/>
                <a:gd name="T71" fmla="*/ 0 h 51"/>
                <a:gd name="T72" fmla="*/ 2147483647 w 84"/>
                <a:gd name="T73" fmla="*/ 2147483647 h 51"/>
                <a:gd name="T74" fmla="*/ 2147483647 w 84"/>
                <a:gd name="T75" fmla="*/ 2147483647 h 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51"/>
                <a:gd name="T116" fmla="*/ 84 w 84"/>
                <a:gd name="T117" fmla="*/ 51 h 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51">
                  <a:moveTo>
                    <a:pt x="84" y="7"/>
                  </a:moveTo>
                  <a:lnTo>
                    <a:pt x="84" y="15"/>
                  </a:lnTo>
                  <a:lnTo>
                    <a:pt x="84" y="7"/>
                  </a:lnTo>
                  <a:lnTo>
                    <a:pt x="78" y="7"/>
                  </a:lnTo>
                  <a:lnTo>
                    <a:pt x="71" y="15"/>
                  </a:lnTo>
                  <a:lnTo>
                    <a:pt x="65" y="15"/>
                  </a:lnTo>
                  <a:lnTo>
                    <a:pt x="59" y="15"/>
                  </a:lnTo>
                  <a:lnTo>
                    <a:pt x="59" y="21"/>
                  </a:lnTo>
                  <a:lnTo>
                    <a:pt x="52" y="21"/>
                  </a:lnTo>
                  <a:lnTo>
                    <a:pt x="45" y="29"/>
                  </a:lnTo>
                  <a:lnTo>
                    <a:pt x="39" y="37"/>
                  </a:lnTo>
                  <a:lnTo>
                    <a:pt x="32" y="43"/>
                  </a:lnTo>
                  <a:lnTo>
                    <a:pt x="27" y="43"/>
                  </a:lnTo>
                  <a:lnTo>
                    <a:pt x="20" y="43"/>
                  </a:lnTo>
                  <a:lnTo>
                    <a:pt x="20" y="51"/>
                  </a:lnTo>
                  <a:lnTo>
                    <a:pt x="13" y="51"/>
                  </a:lnTo>
                  <a:lnTo>
                    <a:pt x="7" y="51"/>
                  </a:lnTo>
                  <a:lnTo>
                    <a:pt x="7" y="43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7" y="37"/>
                  </a:lnTo>
                  <a:lnTo>
                    <a:pt x="13" y="37"/>
                  </a:lnTo>
                  <a:lnTo>
                    <a:pt x="20" y="37"/>
                  </a:lnTo>
                  <a:lnTo>
                    <a:pt x="27" y="37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7" y="21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45" y="21"/>
                  </a:lnTo>
                  <a:lnTo>
                    <a:pt x="45" y="15"/>
                  </a:lnTo>
                  <a:lnTo>
                    <a:pt x="52" y="15"/>
                  </a:lnTo>
                  <a:lnTo>
                    <a:pt x="59" y="15"/>
                  </a:lnTo>
                  <a:lnTo>
                    <a:pt x="59" y="7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8" y="7"/>
                  </a:lnTo>
                  <a:lnTo>
                    <a:pt x="84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3" name="Freeform 492"/>
            <p:cNvSpPr>
              <a:spLocks/>
            </p:cNvSpPr>
            <p:nvPr/>
          </p:nvSpPr>
          <p:spPr bwMode="auto">
            <a:xfrm>
              <a:off x="2808288" y="548798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0 w 13"/>
                <a:gd name="T5" fmla="*/ 2147483647 h 8"/>
                <a:gd name="T6" fmla="*/ 0 w 13"/>
                <a:gd name="T7" fmla="*/ 2147483647 h 8"/>
                <a:gd name="T8" fmla="*/ 0 w 13"/>
                <a:gd name="T9" fmla="*/ 2147483647 h 8"/>
                <a:gd name="T10" fmla="*/ 0 w 13"/>
                <a:gd name="T11" fmla="*/ 2147483647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0 h 8"/>
                <a:gd name="T18" fmla="*/ 2147483647 w 13"/>
                <a:gd name="T19" fmla="*/ 0 h 8"/>
                <a:gd name="T20" fmla="*/ 2147483647 w 13"/>
                <a:gd name="T21" fmla="*/ 0 h 8"/>
                <a:gd name="T22" fmla="*/ 2147483647 w 13"/>
                <a:gd name="T23" fmla="*/ 2147483647 h 8"/>
                <a:gd name="T24" fmla="*/ 2147483647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8"/>
                <a:gd name="T47" fmla="*/ 13 w 13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8">
                  <a:moveTo>
                    <a:pt x="6" y="8"/>
                  </a:move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4" name="Freeform 493"/>
            <p:cNvSpPr>
              <a:spLocks/>
            </p:cNvSpPr>
            <p:nvPr/>
          </p:nvSpPr>
          <p:spPr bwMode="auto">
            <a:xfrm>
              <a:off x="2754313" y="5502275"/>
              <a:ext cx="23812" cy="11113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0 w 14"/>
                <a:gd name="T7" fmla="*/ 0 h 6"/>
                <a:gd name="T8" fmla="*/ 0 w 14"/>
                <a:gd name="T9" fmla="*/ 0 h 6"/>
                <a:gd name="T10" fmla="*/ 2147483647 w 14"/>
                <a:gd name="T11" fmla="*/ 0 h 6"/>
                <a:gd name="T12" fmla="*/ 2147483647 w 14"/>
                <a:gd name="T13" fmla="*/ 0 h 6"/>
                <a:gd name="T14" fmla="*/ 2147483647 w 14"/>
                <a:gd name="T15" fmla="*/ 0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6"/>
                <a:gd name="T35" fmla="*/ 14 w 14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6">
                  <a:moveTo>
                    <a:pt x="7" y="6"/>
                  </a:moveTo>
                  <a:lnTo>
                    <a:pt x="7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6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5" name="Freeform 494"/>
            <p:cNvSpPr>
              <a:spLocks/>
            </p:cNvSpPr>
            <p:nvPr/>
          </p:nvSpPr>
          <p:spPr bwMode="auto">
            <a:xfrm>
              <a:off x="2724150" y="5513388"/>
              <a:ext cx="20638" cy="26987"/>
            </a:xfrm>
            <a:custGeom>
              <a:avLst/>
              <a:gdLst>
                <a:gd name="T0" fmla="*/ 2147483647 w 13"/>
                <a:gd name="T1" fmla="*/ 0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2147483647 w 13"/>
                <a:gd name="T7" fmla="*/ 2147483647 h 16"/>
                <a:gd name="T8" fmla="*/ 2147483647 w 13"/>
                <a:gd name="T9" fmla="*/ 2147483647 h 16"/>
                <a:gd name="T10" fmla="*/ 0 w 13"/>
                <a:gd name="T11" fmla="*/ 2147483647 h 16"/>
                <a:gd name="T12" fmla="*/ 0 w 13"/>
                <a:gd name="T13" fmla="*/ 2147483647 h 16"/>
                <a:gd name="T14" fmla="*/ 0 w 13"/>
                <a:gd name="T15" fmla="*/ 2147483647 h 16"/>
                <a:gd name="T16" fmla="*/ 0 w 13"/>
                <a:gd name="T17" fmla="*/ 2147483647 h 16"/>
                <a:gd name="T18" fmla="*/ 2147483647 w 13"/>
                <a:gd name="T19" fmla="*/ 0 h 16"/>
                <a:gd name="T20" fmla="*/ 2147483647 w 13"/>
                <a:gd name="T21" fmla="*/ 0 h 16"/>
                <a:gd name="T22" fmla="*/ 2147483647 w 13"/>
                <a:gd name="T23" fmla="*/ 0 h 16"/>
                <a:gd name="T24" fmla="*/ 2147483647 w 13"/>
                <a:gd name="T25" fmla="*/ 0 h 16"/>
                <a:gd name="T26" fmla="*/ 2147483647 w 13"/>
                <a:gd name="T27" fmla="*/ 0 h 16"/>
                <a:gd name="T28" fmla="*/ 2147483647 w 13"/>
                <a:gd name="T29" fmla="*/ 0 h 16"/>
                <a:gd name="T30" fmla="*/ 2147483647 w 13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6"/>
                <a:gd name="T50" fmla="*/ 13 w 13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6">
                  <a:moveTo>
                    <a:pt x="13" y="0"/>
                  </a:moveTo>
                  <a:lnTo>
                    <a:pt x="13" y="8"/>
                  </a:lnTo>
                  <a:lnTo>
                    <a:pt x="6" y="16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6" name="Freeform 495"/>
            <p:cNvSpPr>
              <a:spLocks/>
            </p:cNvSpPr>
            <p:nvPr/>
          </p:nvSpPr>
          <p:spPr bwMode="auto">
            <a:xfrm>
              <a:off x="2347913" y="5527675"/>
              <a:ext cx="31750" cy="23813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2147483647 h 14"/>
                <a:gd name="T4" fmla="*/ 2147483647 w 20"/>
                <a:gd name="T5" fmla="*/ 2147483647 h 14"/>
                <a:gd name="T6" fmla="*/ 2147483647 w 20"/>
                <a:gd name="T7" fmla="*/ 2147483647 h 14"/>
                <a:gd name="T8" fmla="*/ 2147483647 w 20"/>
                <a:gd name="T9" fmla="*/ 2147483647 h 14"/>
                <a:gd name="T10" fmla="*/ 2147483647 w 20"/>
                <a:gd name="T11" fmla="*/ 2147483647 h 14"/>
                <a:gd name="T12" fmla="*/ 2147483647 w 20"/>
                <a:gd name="T13" fmla="*/ 2147483647 h 14"/>
                <a:gd name="T14" fmla="*/ 2147483647 w 20"/>
                <a:gd name="T15" fmla="*/ 2147483647 h 14"/>
                <a:gd name="T16" fmla="*/ 2147483647 w 20"/>
                <a:gd name="T17" fmla="*/ 2147483647 h 14"/>
                <a:gd name="T18" fmla="*/ 0 w 20"/>
                <a:gd name="T19" fmla="*/ 2147483647 h 14"/>
                <a:gd name="T20" fmla="*/ 0 w 20"/>
                <a:gd name="T21" fmla="*/ 2147483647 h 14"/>
                <a:gd name="T22" fmla="*/ 0 w 20"/>
                <a:gd name="T23" fmla="*/ 2147483647 h 14"/>
                <a:gd name="T24" fmla="*/ 0 w 20"/>
                <a:gd name="T25" fmla="*/ 2147483647 h 14"/>
                <a:gd name="T26" fmla="*/ 0 w 20"/>
                <a:gd name="T27" fmla="*/ 2147483647 h 14"/>
                <a:gd name="T28" fmla="*/ 0 w 20"/>
                <a:gd name="T29" fmla="*/ 0 h 14"/>
                <a:gd name="T30" fmla="*/ 0 w 20"/>
                <a:gd name="T31" fmla="*/ 0 h 14"/>
                <a:gd name="T32" fmla="*/ 2147483647 w 20"/>
                <a:gd name="T33" fmla="*/ 0 h 14"/>
                <a:gd name="T34" fmla="*/ 2147483647 w 20"/>
                <a:gd name="T35" fmla="*/ 0 h 14"/>
                <a:gd name="T36" fmla="*/ 2147483647 w 20"/>
                <a:gd name="T37" fmla="*/ 0 h 14"/>
                <a:gd name="T38" fmla="*/ 2147483647 w 20"/>
                <a:gd name="T39" fmla="*/ 0 h 14"/>
                <a:gd name="T40" fmla="*/ 2147483647 w 20"/>
                <a:gd name="T41" fmla="*/ 0 h 14"/>
                <a:gd name="T42" fmla="*/ 2147483647 w 20"/>
                <a:gd name="T43" fmla="*/ 0 h 14"/>
                <a:gd name="T44" fmla="*/ 2147483647 w 20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"/>
                <a:gd name="T70" fmla="*/ 0 h 14"/>
                <a:gd name="T71" fmla="*/ 20 w 20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" h="14">
                  <a:moveTo>
                    <a:pt x="20" y="0"/>
                  </a:moveTo>
                  <a:lnTo>
                    <a:pt x="20" y="8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7" name="Freeform 496"/>
            <p:cNvSpPr>
              <a:spLocks/>
            </p:cNvSpPr>
            <p:nvPr/>
          </p:nvSpPr>
          <p:spPr bwMode="auto">
            <a:xfrm>
              <a:off x="2222500" y="5540375"/>
              <a:ext cx="11113" cy="25400"/>
            </a:xfrm>
            <a:custGeom>
              <a:avLst/>
              <a:gdLst>
                <a:gd name="T0" fmla="*/ 0 w 7"/>
                <a:gd name="T1" fmla="*/ 2147483647 h 14"/>
                <a:gd name="T2" fmla="*/ 0 w 7"/>
                <a:gd name="T3" fmla="*/ 0 h 14"/>
                <a:gd name="T4" fmla="*/ 0 w 7"/>
                <a:gd name="T5" fmla="*/ 0 h 14"/>
                <a:gd name="T6" fmla="*/ 0 w 7"/>
                <a:gd name="T7" fmla="*/ 0 h 14"/>
                <a:gd name="T8" fmla="*/ 2147483647 w 7"/>
                <a:gd name="T9" fmla="*/ 0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0 w 7"/>
                <a:gd name="T19" fmla="*/ 2147483647 h 14"/>
                <a:gd name="T20" fmla="*/ 0 w 7"/>
                <a:gd name="T21" fmla="*/ 2147483647 h 14"/>
                <a:gd name="T22" fmla="*/ 0 w 7"/>
                <a:gd name="T23" fmla="*/ 2147483647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0" y="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7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8" name="Freeform 497"/>
            <p:cNvSpPr>
              <a:spLocks/>
            </p:cNvSpPr>
            <p:nvPr/>
          </p:nvSpPr>
          <p:spPr bwMode="auto">
            <a:xfrm>
              <a:off x="2652713" y="5551488"/>
              <a:ext cx="61912" cy="68262"/>
            </a:xfrm>
            <a:custGeom>
              <a:avLst/>
              <a:gdLst>
                <a:gd name="T0" fmla="*/ 2147483647 w 39"/>
                <a:gd name="T1" fmla="*/ 2147483647 h 38"/>
                <a:gd name="T2" fmla="*/ 2147483647 w 39"/>
                <a:gd name="T3" fmla="*/ 2147483647 h 38"/>
                <a:gd name="T4" fmla="*/ 2147483647 w 39"/>
                <a:gd name="T5" fmla="*/ 0 h 38"/>
                <a:gd name="T6" fmla="*/ 2147483647 w 39"/>
                <a:gd name="T7" fmla="*/ 0 h 38"/>
                <a:gd name="T8" fmla="*/ 2147483647 w 39"/>
                <a:gd name="T9" fmla="*/ 0 h 38"/>
                <a:gd name="T10" fmla="*/ 2147483647 w 39"/>
                <a:gd name="T11" fmla="*/ 0 h 38"/>
                <a:gd name="T12" fmla="*/ 2147483647 w 39"/>
                <a:gd name="T13" fmla="*/ 0 h 38"/>
                <a:gd name="T14" fmla="*/ 2147483647 w 39"/>
                <a:gd name="T15" fmla="*/ 0 h 38"/>
                <a:gd name="T16" fmla="*/ 2147483647 w 39"/>
                <a:gd name="T17" fmla="*/ 0 h 38"/>
                <a:gd name="T18" fmla="*/ 2147483647 w 39"/>
                <a:gd name="T19" fmla="*/ 0 h 38"/>
                <a:gd name="T20" fmla="*/ 2147483647 w 39"/>
                <a:gd name="T21" fmla="*/ 2147483647 h 38"/>
                <a:gd name="T22" fmla="*/ 2147483647 w 39"/>
                <a:gd name="T23" fmla="*/ 2147483647 h 38"/>
                <a:gd name="T24" fmla="*/ 2147483647 w 39"/>
                <a:gd name="T25" fmla="*/ 2147483647 h 38"/>
                <a:gd name="T26" fmla="*/ 2147483647 w 39"/>
                <a:gd name="T27" fmla="*/ 2147483647 h 38"/>
                <a:gd name="T28" fmla="*/ 2147483647 w 39"/>
                <a:gd name="T29" fmla="*/ 2147483647 h 38"/>
                <a:gd name="T30" fmla="*/ 2147483647 w 39"/>
                <a:gd name="T31" fmla="*/ 2147483647 h 38"/>
                <a:gd name="T32" fmla="*/ 2147483647 w 39"/>
                <a:gd name="T33" fmla="*/ 2147483647 h 38"/>
                <a:gd name="T34" fmla="*/ 2147483647 w 39"/>
                <a:gd name="T35" fmla="*/ 2147483647 h 38"/>
                <a:gd name="T36" fmla="*/ 2147483647 w 39"/>
                <a:gd name="T37" fmla="*/ 2147483647 h 38"/>
                <a:gd name="T38" fmla="*/ 2147483647 w 39"/>
                <a:gd name="T39" fmla="*/ 2147483647 h 38"/>
                <a:gd name="T40" fmla="*/ 2147483647 w 39"/>
                <a:gd name="T41" fmla="*/ 2147483647 h 38"/>
                <a:gd name="T42" fmla="*/ 2147483647 w 39"/>
                <a:gd name="T43" fmla="*/ 2147483647 h 38"/>
                <a:gd name="T44" fmla="*/ 2147483647 w 39"/>
                <a:gd name="T45" fmla="*/ 2147483647 h 38"/>
                <a:gd name="T46" fmla="*/ 2147483647 w 39"/>
                <a:gd name="T47" fmla="*/ 2147483647 h 38"/>
                <a:gd name="T48" fmla="*/ 2147483647 w 39"/>
                <a:gd name="T49" fmla="*/ 2147483647 h 38"/>
                <a:gd name="T50" fmla="*/ 2147483647 w 39"/>
                <a:gd name="T51" fmla="*/ 2147483647 h 38"/>
                <a:gd name="T52" fmla="*/ 2147483647 w 39"/>
                <a:gd name="T53" fmla="*/ 2147483647 h 38"/>
                <a:gd name="T54" fmla="*/ 2147483647 w 39"/>
                <a:gd name="T55" fmla="*/ 2147483647 h 38"/>
                <a:gd name="T56" fmla="*/ 2147483647 w 39"/>
                <a:gd name="T57" fmla="*/ 2147483647 h 38"/>
                <a:gd name="T58" fmla="*/ 2147483647 w 39"/>
                <a:gd name="T59" fmla="*/ 2147483647 h 38"/>
                <a:gd name="T60" fmla="*/ 2147483647 w 39"/>
                <a:gd name="T61" fmla="*/ 2147483647 h 38"/>
                <a:gd name="T62" fmla="*/ 2147483647 w 39"/>
                <a:gd name="T63" fmla="*/ 2147483647 h 38"/>
                <a:gd name="T64" fmla="*/ 2147483647 w 39"/>
                <a:gd name="T65" fmla="*/ 2147483647 h 38"/>
                <a:gd name="T66" fmla="*/ 2147483647 w 39"/>
                <a:gd name="T67" fmla="*/ 2147483647 h 38"/>
                <a:gd name="T68" fmla="*/ 2147483647 w 39"/>
                <a:gd name="T69" fmla="*/ 2147483647 h 38"/>
                <a:gd name="T70" fmla="*/ 2147483647 w 39"/>
                <a:gd name="T71" fmla="*/ 2147483647 h 38"/>
                <a:gd name="T72" fmla="*/ 2147483647 w 39"/>
                <a:gd name="T73" fmla="*/ 2147483647 h 38"/>
                <a:gd name="T74" fmla="*/ 2147483647 w 39"/>
                <a:gd name="T75" fmla="*/ 2147483647 h 38"/>
                <a:gd name="T76" fmla="*/ 2147483647 w 39"/>
                <a:gd name="T77" fmla="*/ 2147483647 h 38"/>
                <a:gd name="T78" fmla="*/ 0 w 39"/>
                <a:gd name="T79" fmla="*/ 2147483647 h 38"/>
                <a:gd name="T80" fmla="*/ 2147483647 w 39"/>
                <a:gd name="T81" fmla="*/ 2147483647 h 38"/>
                <a:gd name="T82" fmla="*/ 2147483647 w 39"/>
                <a:gd name="T83" fmla="*/ 2147483647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9"/>
                <a:gd name="T127" fmla="*/ 0 h 38"/>
                <a:gd name="T128" fmla="*/ 39 w 39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9" h="38">
                  <a:moveTo>
                    <a:pt x="6" y="8"/>
                  </a:moveTo>
                  <a:lnTo>
                    <a:pt x="6" y="8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32" y="16"/>
                  </a:lnTo>
                  <a:lnTo>
                    <a:pt x="39" y="16"/>
                  </a:lnTo>
                  <a:lnTo>
                    <a:pt x="39" y="22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39" y="38"/>
                  </a:lnTo>
                  <a:lnTo>
                    <a:pt x="32" y="38"/>
                  </a:lnTo>
                  <a:lnTo>
                    <a:pt x="26" y="38"/>
                  </a:lnTo>
                  <a:lnTo>
                    <a:pt x="19" y="38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6" y="22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9" name="Freeform 498"/>
            <p:cNvSpPr>
              <a:spLocks/>
            </p:cNvSpPr>
            <p:nvPr/>
          </p:nvSpPr>
          <p:spPr bwMode="auto">
            <a:xfrm>
              <a:off x="2379663" y="5551488"/>
              <a:ext cx="31750" cy="28575"/>
            </a:xfrm>
            <a:custGeom>
              <a:avLst/>
              <a:gdLst>
                <a:gd name="T0" fmla="*/ 2147483647 w 19"/>
                <a:gd name="T1" fmla="*/ 0 h 16"/>
                <a:gd name="T2" fmla="*/ 2147483647 w 19"/>
                <a:gd name="T3" fmla="*/ 0 h 16"/>
                <a:gd name="T4" fmla="*/ 2147483647 w 19"/>
                <a:gd name="T5" fmla="*/ 0 h 16"/>
                <a:gd name="T6" fmla="*/ 2147483647 w 19"/>
                <a:gd name="T7" fmla="*/ 0 h 16"/>
                <a:gd name="T8" fmla="*/ 2147483647 w 19"/>
                <a:gd name="T9" fmla="*/ 0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2147483647 w 19"/>
                <a:gd name="T19" fmla="*/ 2147483647 h 16"/>
                <a:gd name="T20" fmla="*/ 2147483647 w 19"/>
                <a:gd name="T21" fmla="*/ 2147483647 h 16"/>
                <a:gd name="T22" fmla="*/ 2147483647 w 19"/>
                <a:gd name="T23" fmla="*/ 2147483647 h 16"/>
                <a:gd name="T24" fmla="*/ 0 w 19"/>
                <a:gd name="T25" fmla="*/ 2147483647 h 16"/>
                <a:gd name="T26" fmla="*/ 0 w 19"/>
                <a:gd name="T27" fmla="*/ 0 h 16"/>
                <a:gd name="T28" fmla="*/ 0 w 19"/>
                <a:gd name="T29" fmla="*/ 0 h 16"/>
                <a:gd name="T30" fmla="*/ 2147483647 w 19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16"/>
                <a:gd name="T50" fmla="*/ 19 w 19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16">
                  <a:moveTo>
                    <a:pt x="7" y="0"/>
                  </a:moveTo>
                  <a:lnTo>
                    <a:pt x="7" y="0"/>
                  </a:lnTo>
                  <a:lnTo>
                    <a:pt x="12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12" y="16"/>
                  </a:ln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0" name="Freeform 499"/>
            <p:cNvSpPr>
              <a:spLocks/>
            </p:cNvSpPr>
            <p:nvPr/>
          </p:nvSpPr>
          <p:spPr bwMode="auto">
            <a:xfrm>
              <a:off x="2265363" y="5565775"/>
              <a:ext cx="93662" cy="63500"/>
            </a:xfrm>
            <a:custGeom>
              <a:avLst/>
              <a:gdLst>
                <a:gd name="T0" fmla="*/ 2147483647 w 58"/>
                <a:gd name="T1" fmla="*/ 2147483647 h 36"/>
                <a:gd name="T2" fmla="*/ 2147483647 w 58"/>
                <a:gd name="T3" fmla="*/ 2147483647 h 36"/>
                <a:gd name="T4" fmla="*/ 2147483647 w 58"/>
                <a:gd name="T5" fmla="*/ 2147483647 h 36"/>
                <a:gd name="T6" fmla="*/ 2147483647 w 58"/>
                <a:gd name="T7" fmla="*/ 2147483647 h 36"/>
                <a:gd name="T8" fmla="*/ 2147483647 w 58"/>
                <a:gd name="T9" fmla="*/ 2147483647 h 36"/>
                <a:gd name="T10" fmla="*/ 2147483647 w 58"/>
                <a:gd name="T11" fmla="*/ 2147483647 h 36"/>
                <a:gd name="T12" fmla="*/ 2147483647 w 58"/>
                <a:gd name="T13" fmla="*/ 2147483647 h 36"/>
                <a:gd name="T14" fmla="*/ 2147483647 w 58"/>
                <a:gd name="T15" fmla="*/ 2147483647 h 36"/>
                <a:gd name="T16" fmla="*/ 2147483647 w 58"/>
                <a:gd name="T17" fmla="*/ 2147483647 h 36"/>
                <a:gd name="T18" fmla="*/ 2147483647 w 58"/>
                <a:gd name="T19" fmla="*/ 2147483647 h 36"/>
                <a:gd name="T20" fmla="*/ 2147483647 w 58"/>
                <a:gd name="T21" fmla="*/ 2147483647 h 36"/>
                <a:gd name="T22" fmla="*/ 2147483647 w 58"/>
                <a:gd name="T23" fmla="*/ 2147483647 h 36"/>
                <a:gd name="T24" fmla="*/ 0 w 58"/>
                <a:gd name="T25" fmla="*/ 2147483647 h 36"/>
                <a:gd name="T26" fmla="*/ 0 w 58"/>
                <a:gd name="T27" fmla="*/ 2147483647 h 36"/>
                <a:gd name="T28" fmla="*/ 0 w 58"/>
                <a:gd name="T29" fmla="*/ 2147483647 h 36"/>
                <a:gd name="T30" fmla="*/ 0 w 58"/>
                <a:gd name="T31" fmla="*/ 2147483647 h 36"/>
                <a:gd name="T32" fmla="*/ 0 w 58"/>
                <a:gd name="T33" fmla="*/ 2147483647 h 36"/>
                <a:gd name="T34" fmla="*/ 2147483647 w 58"/>
                <a:gd name="T35" fmla="*/ 2147483647 h 36"/>
                <a:gd name="T36" fmla="*/ 2147483647 w 58"/>
                <a:gd name="T37" fmla="*/ 2147483647 h 36"/>
                <a:gd name="T38" fmla="*/ 2147483647 w 58"/>
                <a:gd name="T39" fmla="*/ 2147483647 h 36"/>
                <a:gd name="T40" fmla="*/ 2147483647 w 58"/>
                <a:gd name="T41" fmla="*/ 2147483647 h 36"/>
                <a:gd name="T42" fmla="*/ 2147483647 w 58"/>
                <a:gd name="T43" fmla="*/ 2147483647 h 36"/>
                <a:gd name="T44" fmla="*/ 2147483647 w 58"/>
                <a:gd name="T45" fmla="*/ 2147483647 h 36"/>
                <a:gd name="T46" fmla="*/ 2147483647 w 58"/>
                <a:gd name="T47" fmla="*/ 2147483647 h 36"/>
                <a:gd name="T48" fmla="*/ 2147483647 w 58"/>
                <a:gd name="T49" fmla="*/ 2147483647 h 36"/>
                <a:gd name="T50" fmla="*/ 2147483647 w 58"/>
                <a:gd name="T51" fmla="*/ 2147483647 h 36"/>
                <a:gd name="T52" fmla="*/ 2147483647 w 58"/>
                <a:gd name="T53" fmla="*/ 2147483647 h 36"/>
                <a:gd name="T54" fmla="*/ 2147483647 w 58"/>
                <a:gd name="T55" fmla="*/ 2147483647 h 36"/>
                <a:gd name="T56" fmla="*/ 2147483647 w 58"/>
                <a:gd name="T57" fmla="*/ 2147483647 h 36"/>
                <a:gd name="T58" fmla="*/ 2147483647 w 58"/>
                <a:gd name="T59" fmla="*/ 0 h 36"/>
                <a:gd name="T60" fmla="*/ 2147483647 w 58"/>
                <a:gd name="T61" fmla="*/ 0 h 36"/>
                <a:gd name="T62" fmla="*/ 2147483647 w 58"/>
                <a:gd name="T63" fmla="*/ 0 h 36"/>
                <a:gd name="T64" fmla="*/ 2147483647 w 58"/>
                <a:gd name="T65" fmla="*/ 2147483647 h 36"/>
                <a:gd name="T66" fmla="*/ 2147483647 w 58"/>
                <a:gd name="T67" fmla="*/ 0 h 36"/>
                <a:gd name="T68" fmla="*/ 2147483647 w 58"/>
                <a:gd name="T69" fmla="*/ 0 h 36"/>
                <a:gd name="T70" fmla="*/ 2147483647 w 58"/>
                <a:gd name="T71" fmla="*/ 0 h 36"/>
                <a:gd name="T72" fmla="*/ 2147483647 w 58"/>
                <a:gd name="T73" fmla="*/ 0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6"/>
                <a:gd name="T113" fmla="*/ 58 w 58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6">
                  <a:moveTo>
                    <a:pt x="58" y="0"/>
                  </a:moveTo>
                  <a:lnTo>
                    <a:pt x="51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2"/>
                  </a:lnTo>
                  <a:lnTo>
                    <a:pt x="51" y="22"/>
                  </a:lnTo>
                  <a:lnTo>
                    <a:pt x="46" y="30"/>
                  </a:lnTo>
                  <a:lnTo>
                    <a:pt x="39" y="30"/>
                  </a:lnTo>
                  <a:lnTo>
                    <a:pt x="32" y="30"/>
                  </a:lnTo>
                  <a:lnTo>
                    <a:pt x="26" y="30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14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1" name="Freeform 500"/>
            <p:cNvSpPr>
              <a:spLocks/>
            </p:cNvSpPr>
            <p:nvPr/>
          </p:nvSpPr>
          <p:spPr bwMode="auto">
            <a:xfrm>
              <a:off x="2578100" y="5591175"/>
              <a:ext cx="41275" cy="38100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2147483647 w 26"/>
                <a:gd name="T15" fmla="*/ 2147483647 h 22"/>
                <a:gd name="T16" fmla="*/ 0 w 26"/>
                <a:gd name="T17" fmla="*/ 2147483647 h 22"/>
                <a:gd name="T18" fmla="*/ 0 w 26"/>
                <a:gd name="T19" fmla="*/ 2147483647 h 22"/>
                <a:gd name="T20" fmla="*/ 0 w 26"/>
                <a:gd name="T21" fmla="*/ 2147483647 h 22"/>
                <a:gd name="T22" fmla="*/ 0 w 26"/>
                <a:gd name="T23" fmla="*/ 2147483647 h 22"/>
                <a:gd name="T24" fmla="*/ 0 w 26"/>
                <a:gd name="T25" fmla="*/ 2147483647 h 22"/>
                <a:gd name="T26" fmla="*/ 0 w 26"/>
                <a:gd name="T27" fmla="*/ 2147483647 h 22"/>
                <a:gd name="T28" fmla="*/ 2147483647 w 26"/>
                <a:gd name="T29" fmla="*/ 2147483647 h 22"/>
                <a:gd name="T30" fmla="*/ 2147483647 w 26"/>
                <a:gd name="T31" fmla="*/ 2147483647 h 22"/>
                <a:gd name="T32" fmla="*/ 2147483647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0 h 22"/>
                <a:gd name="T38" fmla="*/ 2147483647 w 26"/>
                <a:gd name="T39" fmla="*/ 0 h 22"/>
                <a:gd name="T40" fmla="*/ 2147483647 w 26"/>
                <a:gd name="T41" fmla="*/ 0 h 22"/>
                <a:gd name="T42" fmla="*/ 2147483647 w 26"/>
                <a:gd name="T43" fmla="*/ 0 h 22"/>
                <a:gd name="T44" fmla="*/ 2147483647 w 26"/>
                <a:gd name="T45" fmla="*/ 0 h 22"/>
                <a:gd name="T46" fmla="*/ 2147483647 w 26"/>
                <a:gd name="T47" fmla="*/ 0 h 22"/>
                <a:gd name="T48" fmla="*/ 2147483647 w 26"/>
                <a:gd name="T49" fmla="*/ 2147483647 h 22"/>
                <a:gd name="T50" fmla="*/ 2147483647 w 26"/>
                <a:gd name="T51" fmla="*/ 2147483647 h 22"/>
                <a:gd name="T52" fmla="*/ 2147483647 w 26"/>
                <a:gd name="T53" fmla="*/ 2147483647 h 2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2"/>
                <a:gd name="T83" fmla="*/ 26 w 26"/>
                <a:gd name="T84" fmla="*/ 22 h 2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2">
                  <a:moveTo>
                    <a:pt x="19" y="8"/>
                  </a:moveTo>
                  <a:lnTo>
                    <a:pt x="19" y="8"/>
                  </a:lnTo>
                  <a:lnTo>
                    <a:pt x="19" y="16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19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2" name="Freeform 501"/>
            <p:cNvSpPr>
              <a:spLocks/>
            </p:cNvSpPr>
            <p:nvPr/>
          </p:nvSpPr>
          <p:spPr bwMode="auto">
            <a:xfrm>
              <a:off x="2484438" y="5619750"/>
              <a:ext cx="42862" cy="36513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2147483647 h 21"/>
                <a:gd name="T6" fmla="*/ 2147483647 w 26"/>
                <a:gd name="T7" fmla="*/ 2147483647 h 21"/>
                <a:gd name="T8" fmla="*/ 2147483647 w 26"/>
                <a:gd name="T9" fmla="*/ 2147483647 h 21"/>
                <a:gd name="T10" fmla="*/ 2147483647 w 26"/>
                <a:gd name="T11" fmla="*/ 2147483647 h 21"/>
                <a:gd name="T12" fmla="*/ 2147483647 w 26"/>
                <a:gd name="T13" fmla="*/ 2147483647 h 21"/>
                <a:gd name="T14" fmla="*/ 2147483647 w 26"/>
                <a:gd name="T15" fmla="*/ 2147483647 h 21"/>
                <a:gd name="T16" fmla="*/ 2147483647 w 26"/>
                <a:gd name="T17" fmla="*/ 2147483647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0 w 26"/>
                <a:gd name="T43" fmla="*/ 2147483647 h 21"/>
                <a:gd name="T44" fmla="*/ 0 w 26"/>
                <a:gd name="T45" fmla="*/ 0 h 21"/>
                <a:gd name="T46" fmla="*/ 0 w 26"/>
                <a:gd name="T47" fmla="*/ 0 h 21"/>
                <a:gd name="T48" fmla="*/ 2147483647 w 26"/>
                <a:gd name="T49" fmla="*/ 0 h 21"/>
                <a:gd name="T50" fmla="*/ 2147483647 w 26"/>
                <a:gd name="T51" fmla="*/ 0 h 21"/>
                <a:gd name="T52" fmla="*/ 2147483647 w 26"/>
                <a:gd name="T53" fmla="*/ 0 h 2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1"/>
                <a:gd name="T83" fmla="*/ 26 w 26"/>
                <a:gd name="T84" fmla="*/ 21 h 2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1">
                  <a:moveTo>
                    <a:pt x="6" y="0"/>
                  </a:moveTo>
                  <a:lnTo>
                    <a:pt x="13" y="0"/>
                  </a:lnTo>
                  <a:lnTo>
                    <a:pt x="13" y="6"/>
                  </a:lnTo>
                  <a:lnTo>
                    <a:pt x="20" y="6"/>
                  </a:lnTo>
                  <a:lnTo>
                    <a:pt x="26" y="6"/>
                  </a:lnTo>
                  <a:lnTo>
                    <a:pt x="26" y="14"/>
                  </a:lnTo>
                  <a:lnTo>
                    <a:pt x="26" y="21"/>
                  </a:lnTo>
                  <a:lnTo>
                    <a:pt x="20" y="21"/>
                  </a:lnTo>
                  <a:lnTo>
                    <a:pt x="13" y="14"/>
                  </a:lnTo>
                  <a:lnTo>
                    <a:pt x="13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3" name="Freeform 502"/>
            <p:cNvSpPr>
              <a:spLocks/>
            </p:cNvSpPr>
            <p:nvPr/>
          </p:nvSpPr>
          <p:spPr bwMode="auto">
            <a:xfrm>
              <a:off x="2703513" y="5708650"/>
              <a:ext cx="50800" cy="76200"/>
            </a:xfrm>
            <a:custGeom>
              <a:avLst/>
              <a:gdLst>
                <a:gd name="T0" fmla="*/ 0 w 32"/>
                <a:gd name="T1" fmla="*/ 2147483647 h 43"/>
                <a:gd name="T2" fmla="*/ 2147483647 w 32"/>
                <a:gd name="T3" fmla="*/ 2147483647 h 43"/>
                <a:gd name="T4" fmla="*/ 2147483647 w 32"/>
                <a:gd name="T5" fmla="*/ 2147483647 h 43"/>
                <a:gd name="T6" fmla="*/ 2147483647 w 32"/>
                <a:gd name="T7" fmla="*/ 2147483647 h 43"/>
                <a:gd name="T8" fmla="*/ 2147483647 w 32"/>
                <a:gd name="T9" fmla="*/ 2147483647 h 43"/>
                <a:gd name="T10" fmla="*/ 2147483647 w 32"/>
                <a:gd name="T11" fmla="*/ 2147483647 h 43"/>
                <a:gd name="T12" fmla="*/ 2147483647 w 32"/>
                <a:gd name="T13" fmla="*/ 2147483647 h 43"/>
                <a:gd name="T14" fmla="*/ 2147483647 w 32"/>
                <a:gd name="T15" fmla="*/ 2147483647 h 43"/>
                <a:gd name="T16" fmla="*/ 2147483647 w 32"/>
                <a:gd name="T17" fmla="*/ 2147483647 h 43"/>
                <a:gd name="T18" fmla="*/ 2147483647 w 32"/>
                <a:gd name="T19" fmla="*/ 2147483647 h 43"/>
                <a:gd name="T20" fmla="*/ 2147483647 w 32"/>
                <a:gd name="T21" fmla="*/ 2147483647 h 43"/>
                <a:gd name="T22" fmla="*/ 2147483647 w 32"/>
                <a:gd name="T23" fmla="*/ 2147483647 h 43"/>
                <a:gd name="T24" fmla="*/ 2147483647 w 32"/>
                <a:gd name="T25" fmla="*/ 2147483647 h 43"/>
                <a:gd name="T26" fmla="*/ 2147483647 w 32"/>
                <a:gd name="T27" fmla="*/ 2147483647 h 43"/>
                <a:gd name="T28" fmla="*/ 2147483647 w 32"/>
                <a:gd name="T29" fmla="*/ 2147483647 h 43"/>
                <a:gd name="T30" fmla="*/ 2147483647 w 32"/>
                <a:gd name="T31" fmla="*/ 2147483647 h 43"/>
                <a:gd name="T32" fmla="*/ 0 w 32"/>
                <a:gd name="T33" fmla="*/ 2147483647 h 43"/>
                <a:gd name="T34" fmla="*/ 0 w 32"/>
                <a:gd name="T35" fmla="*/ 2147483647 h 43"/>
                <a:gd name="T36" fmla="*/ 0 w 32"/>
                <a:gd name="T37" fmla="*/ 0 h 43"/>
                <a:gd name="T38" fmla="*/ 2147483647 w 32"/>
                <a:gd name="T39" fmla="*/ 0 h 43"/>
                <a:gd name="T40" fmla="*/ 2147483647 w 32"/>
                <a:gd name="T41" fmla="*/ 0 h 43"/>
                <a:gd name="T42" fmla="*/ 2147483647 w 32"/>
                <a:gd name="T43" fmla="*/ 0 h 43"/>
                <a:gd name="T44" fmla="*/ 2147483647 w 32"/>
                <a:gd name="T45" fmla="*/ 0 h 43"/>
                <a:gd name="T46" fmla="*/ 2147483647 w 32"/>
                <a:gd name="T47" fmla="*/ 2147483647 h 43"/>
                <a:gd name="T48" fmla="*/ 2147483647 w 32"/>
                <a:gd name="T49" fmla="*/ 2147483647 h 43"/>
                <a:gd name="T50" fmla="*/ 2147483647 w 32"/>
                <a:gd name="T51" fmla="*/ 2147483647 h 43"/>
                <a:gd name="T52" fmla="*/ 2147483647 w 32"/>
                <a:gd name="T53" fmla="*/ 2147483647 h 43"/>
                <a:gd name="T54" fmla="*/ 2147483647 w 32"/>
                <a:gd name="T55" fmla="*/ 2147483647 h 43"/>
                <a:gd name="T56" fmla="*/ 2147483647 w 32"/>
                <a:gd name="T57" fmla="*/ 2147483647 h 43"/>
                <a:gd name="T58" fmla="*/ 2147483647 w 32"/>
                <a:gd name="T59" fmla="*/ 2147483647 h 43"/>
                <a:gd name="T60" fmla="*/ 2147483647 w 32"/>
                <a:gd name="T61" fmla="*/ 2147483647 h 43"/>
                <a:gd name="T62" fmla="*/ 2147483647 w 32"/>
                <a:gd name="T63" fmla="*/ 2147483647 h 43"/>
                <a:gd name="T64" fmla="*/ 2147483647 w 32"/>
                <a:gd name="T65" fmla="*/ 2147483647 h 43"/>
                <a:gd name="T66" fmla="*/ 2147483647 w 32"/>
                <a:gd name="T67" fmla="*/ 2147483647 h 43"/>
                <a:gd name="T68" fmla="*/ 2147483647 w 32"/>
                <a:gd name="T69" fmla="*/ 2147483647 h 43"/>
                <a:gd name="T70" fmla="*/ 2147483647 w 32"/>
                <a:gd name="T71" fmla="*/ 2147483647 h 43"/>
                <a:gd name="T72" fmla="*/ 2147483647 w 32"/>
                <a:gd name="T73" fmla="*/ 2147483647 h 43"/>
                <a:gd name="T74" fmla="*/ 2147483647 w 32"/>
                <a:gd name="T75" fmla="*/ 2147483647 h 43"/>
                <a:gd name="T76" fmla="*/ 2147483647 w 32"/>
                <a:gd name="T77" fmla="*/ 2147483647 h 43"/>
                <a:gd name="T78" fmla="*/ 2147483647 w 32"/>
                <a:gd name="T79" fmla="*/ 2147483647 h 43"/>
                <a:gd name="T80" fmla="*/ 2147483647 w 32"/>
                <a:gd name="T81" fmla="*/ 2147483647 h 43"/>
                <a:gd name="T82" fmla="*/ 2147483647 w 32"/>
                <a:gd name="T83" fmla="*/ 2147483647 h 43"/>
                <a:gd name="T84" fmla="*/ 2147483647 w 32"/>
                <a:gd name="T85" fmla="*/ 2147483647 h 43"/>
                <a:gd name="T86" fmla="*/ 2147483647 w 32"/>
                <a:gd name="T87" fmla="*/ 2147483647 h 43"/>
                <a:gd name="T88" fmla="*/ 2147483647 w 32"/>
                <a:gd name="T89" fmla="*/ 2147483647 h 43"/>
                <a:gd name="T90" fmla="*/ 2147483647 w 32"/>
                <a:gd name="T91" fmla="*/ 2147483647 h 43"/>
                <a:gd name="T92" fmla="*/ 0 w 32"/>
                <a:gd name="T93" fmla="*/ 2147483647 h 43"/>
                <a:gd name="T94" fmla="*/ 0 w 32"/>
                <a:gd name="T95" fmla="*/ 2147483647 h 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"/>
                <a:gd name="T145" fmla="*/ 0 h 43"/>
                <a:gd name="T146" fmla="*/ 32 w 32"/>
                <a:gd name="T147" fmla="*/ 43 h 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" h="43">
                  <a:moveTo>
                    <a:pt x="0" y="37"/>
                  </a:moveTo>
                  <a:lnTo>
                    <a:pt x="7" y="37"/>
                  </a:lnTo>
                  <a:lnTo>
                    <a:pt x="13" y="37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19" y="7"/>
                  </a:lnTo>
                  <a:lnTo>
                    <a:pt x="19" y="15"/>
                  </a:lnTo>
                  <a:lnTo>
                    <a:pt x="26" y="15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32" y="37"/>
                  </a:lnTo>
                  <a:lnTo>
                    <a:pt x="26" y="37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3" y="43"/>
                  </a:lnTo>
                  <a:lnTo>
                    <a:pt x="7" y="43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4" name="Freeform 503"/>
            <p:cNvSpPr>
              <a:spLocks/>
            </p:cNvSpPr>
            <p:nvPr/>
          </p:nvSpPr>
          <p:spPr bwMode="auto">
            <a:xfrm>
              <a:off x="2682875" y="5721350"/>
              <a:ext cx="11113" cy="25400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0 w 7"/>
                <a:gd name="T5" fmla="*/ 2147483647 h 15"/>
                <a:gd name="T6" fmla="*/ 0 w 7"/>
                <a:gd name="T7" fmla="*/ 2147483647 h 15"/>
                <a:gd name="T8" fmla="*/ 0 w 7"/>
                <a:gd name="T9" fmla="*/ 2147483647 h 15"/>
                <a:gd name="T10" fmla="*/ 2147483647 w 7"/>
                <a:gd name="T11" fmla="*/ 0 h 15"/>
                <a:gd name="T12" fmla="*/ 2147483647 w 7"/>
                <a:gd name="T13" fmla="*/ 2147483647 h 15"/>
                <a:gd name="T14" fmla="*/ 2147483647 w 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8"/>
                  </a:moveTo>
                  <a:lnTo>
                    <a:pt x="7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5" name="Freeform 504"/>
            <p:cNvSpPr>
              <a:spLocks/>
            </p:cNvSpPr>
            <p:nvPr/>
          </p:nvSpPr>
          <p:spPr bwMode="auto">
            <a:xfrm>
              <a:off x="2714625" y="5746750"/>
              <a:ext cx="9525" cy="12700"/>
            </a:xfrm>
            <a:custGeom>
              <a:avLst/>
              <a:gdLst>
                <a:gd name="T0" fmla="*/ 0 w 6"/>
                <a:gd name="T1" fmla="*/ 2147483647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2147483647 w 6"/>
                <a:gd name="T9" fmla="*/ 0 h 7"/>
                <a:gd name="T10" fmla="*/ 0 w 6"/>
                <a:gd name="T11" fmla="*/ 0 h 7"/>
                <a:gd name="T12" fmla="*/ 0 w 6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7"/>
                <a:gd name="T23" fmla="*/ 6 w 6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7">
                  <a:moveTo>
                    <a:pt x="0" y="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6" name="Freeform 505"/>
            <p:cNvSpPr>
              <a:spLocks/>
            </p:cNvSpPr>
            <p:nvPr/>
          </p:nvSpPr>
          <p:spPr bwMode="auto">
            <a:xfrm>
              <a:off x="2536825" y="5411788"/>
              <a:ext cx="41275" cy="50800"/>
            </a:xfrm>
            <a:custGeom>
              <a:avLst/>
              <a:gdLst>
                <a:gd name="T0" fmla="*/ 2147483647 w 26"/>
                <a:gd name="T1" fmla="*/ 2147483647 h 29"/>
                <a:gd name="T2" fmla="*/ 2147483647 w 26"/>
                <a:gd name="T3" fmla="*/ 2147483647 h 29"/>
                <a:gd name="T4" fmla="*/ 2147483647 w 26"/>
                <a:gd name="T5" fmla="*/ 2147483647 h 29"/>
                <a:gd name="T6" fmla="*/ 2147483647 w 26"/>
                <a:gd name="T7" fmla="*/ 2147483647 h 29"/>
                <a:gd name="T8" fmla="*/ 2147483647 w 26"/>
                <a:gd name="T9" fmla="*/ 2147483647 h 29"/>
                <a:gd name="T10" fmla="*/ 2147483647 w 26"/>
                <a:gd name="T11" fmla="*/ 2147483647 h 29"/>
                <a:gd name="T12" fmla="*/ 2147483647 w 26"/>
                <a:gd name="T13" fmla="*/ 2147483647 h 29"/>
                <a:gd name="T14" fmla="*/ 2147483647 w 26"/>
                <a:gd name="T15" fmla="*/ 2147483647 h 29"/>
                <a:gd name="T16" fmla="*/ 2147483647 w 26"/>
                <a:gd name="T17" fmla="*/ 2147483647 h 29"/>
                <a:gd name="T18" fmla="*/ 2147483647 w 26"/>
                <a:gd name="T19" fmla="*/ 0 h 29"/>
                <a:gd name="T20" fmla="*/ 2147483647 w 26"/>
                <a:gd name="T21" fmla="*/ 0 h 29"/>
                <a:gd name="T22" fmla="*/ 2147483647 w 26"/>
                <a:gd name="T23" fmla="*/ 2147483647 h 29"/>
                <a:gd name="T24" fmla="*/ 2147483647 w 26"/>
                <a:gd name="T25" fmla="*/ 2147483647 h 29"/>
                <a:gd name="T26" fmla="*/ 2147483647 w 26"/>
                <a:gd name="T27" fmla="*/ 2147483647 h 29"/>
                <a:gd name="T28" fmla="*/ 2147483647 w 26"/>
                <a:gd name="T29" fmla="*/ 2147483647 h 29"/>
                <a:gd name="T30" fmla="*/ 2147483647 w 26"/>
                <a:gd name="T31" fmla="*/ 2147483647 h 29"/>
                <a:gd name="T32" fmla="*/ 2147483647 w 26"/>
                <a:gd name="T33" fmla="*/ 2147483647 h 29"/>
                <a:gd name="T34" fmla="*/ 2147483647 w 26"/>
                <a:gd name="T35" fmla="*/ 2147483647 h 29"/>
                <a:gd name="T36" fmla="*/ 2147483647 w 26"/>
                <a:gd name="T37" fmla="*/ 2147483647 h 29"/>
                <a:gd name="T38" fmla="*/ 2147483647 w 26"/>
                <a:gd name="T39" fmla="*/ 2147483647 h 29"/>
                <a:gd name="T40" fmla="*/ 2147483647 w 26"/>
                <a:gd name="T41" fmla="*/ 2147483647 h 29"/>
                <a:gd name="T42" fmla="*/ 2147483647 w 26"/>
                <a:gd name="T43" fmla="*/ 2147483647 h 29"/>
                <a:gd name="T44" fmla="*/ 2147483647 w 26"/>
                <a:gd name="T45" fmla="*/ 2147483647 h 29"/>
                <a:gd name="T46" fmla="*/ 2147483647 w 26"/>
                <a:gd name="T47" fmla="*/ 2147483647 h 29"/>
                <a:gd name="T48" fmla="*/ 2147483647 w 26"/>
                <a:gd name="T49" fmla="*/ 2147483647 h 29"/>
                <a:gd name="T50" fmla="*/ 2147483647 w 26"/>
                <a:gd name="T51" fmla="*/ 2147483647 h 29"/>
                <a:gd name="T52" fmla="*/ 2147483647 w 26"/>
                <a:gd name="T53" fmla="*/ 2147483647 h 29"/>
                <a:gd name="T54" fmla="*/ 2147483647 w 26"/>
                <a:gd name="T55" fmla="*/ 2147483647 h 29"/>
                <a:gd name="T56" fmla="*/ 0 w 26"/>
                <a:gd name="T57" fmla="*/ 2147483647 h 29"/>
                <a:gd name="T58" fmla="*/ 2147483647 w 26"/>
                <a:gd name="T59" fmla="*/ 2147483647 h 29"/>
                <a:gd name="T60" fmla="*/ 2147483647 w 26"/>
                <a:gd name="T61" fmla="*/ 2147483647 h 29"/>
                <a:gd name="T62" fmla="*/ 2147483647 w 26"/>
                <a:gd name="T63" fmla="*/ 2147483647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9"/>
                <a:gd name="T98" fmla="*/ 26 w 26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9">
                  <a:moveTo>
                    <a:pt x="13" y="21"/>
                  </a:moveTo>
                  <a:lnTo>
                    <a:pt x="13" y="21"/>
                  </a:lnTo>
                  <a:lnTo>
                    <a:pt x="13" y="15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26" y="7"/>
                  </a:lnTo>
                  <a:lnTo>
                    <a:pt x="26" y="15"/>
                  </a:lnTo>
                  <a:lnTo>
                    <a:pt x="26" y="21"/>
                  </a:lnTo>
                  <a:lnTo>
                    <a:pt x="26" y="29"/>
                  </a:lnTo>
                  <a:lnTo>
                    <a:pt x="20" y="29"/>
                  </a:lnTo>
                  <a:lnTo>
                    <a:pt x="13" y="21"/>
                  </a:lnTo>
                  <a:lnTo>
                    <a:pt x="13" y="29"/>
                  </a:lnTo>
                  <a:lnTo>
                    <a:pt x="6" y="29"/>
                  </a:lnTo>
                  <a:lnTo>
                    <a:pt x="0" y="29"/>
                  </a:lnTo>
                  <a:lnTo>
                    <a:pt x="6" y="21"/>
                  </a:lnTo>
                  <a:lnTo>
                    <a:pt x="6" y="29"/>
                  </a:lnTo>
                  <a:lnTo>
                    <a:pt x="13" y="2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7" name="Freeform 506"/>
            <p:cNvSpPr>
              <a:spLocks/>
            </p:cNvSpPr>
            <p:nvPr/>
          </p:nvSpPr>
          <p:spPr bwMode="auto">
            <a:xfrm>
              <a:off x="2568575" y="3175000"/>
              <a:ext cx="374650" cy="257175"/>
            </a:xfrm>
            <a:custGeom>
              <a:avLst/>
              <a:gdLst>
                <a:gd name="T0" fmla="*/ 2147483647 w 233"/>
                <a:gd name="T1" fmla="*/ 2147483647 h 145"/>
                <a:gd name="T2" fmla="*/ 2147483647 w 233"/>
                <a:gd name="T3" fmla="*/ 2147483647 h 145"/>
                <a:gd name="T4" fmla="*/ 2147483647 w 233"/>
                <a:gd name="T5" fmla="*/ 2147483647 h 145"/>
                <a:gd name="T6" fmla="*/ 2147483647 w 233"/>
                <a:gd name="T7" fmla="*/ 2147483647 h 145"/>
                <a:gd name="T8" fmla="*/ 2147483647 w 233"/>
                <a:gd name="T9" fmla="*/ 2147483647 h 145"/>
                <a:gd name="T10" fmla="*/ 2147483647 w 233"/>
                <a:gd name="T11" fmla="*/ 2147483647 h 145"/>
                <a:gd name="T12" fmla="*/ 2147483647 w 233"/>
                <a:gd name="T13" fmla="*/ 2147483647 h 145"/>
                <a:gd name="T14" fmla="*/ 2147483647 w 233"/>
                <a:gd name="T15" fmla="*/ 2147483647 h 145"/>
                <a:gd name="T16" fmla="*/ 2147483647 w 233"/>
                <a:gd name="T17" fmla="*/ 2147483647 h 145"/>
                <a:gd name="T18" fmla="*/ 2147483647 w 233"/>
                <a:gd name="T19" fmla="*/ 2147483647 h 145"/>
                <a:gd name="T20" fmla="*/ 2147483647 w 233"/>
                <a:gd name="T21" fmla="*/ 2147483647 h 145"/>
                <a:gd name="T22" fmla="*/ 2147483647 w 233"/>
                <a:gd name="T23" fmla="*/ 2147483647 h 145"/>
                <a:gd name="T24" fmla="*/ 2147483647 w 233"/>
                <a:gd name="T25" fmla="*/ 2147483647 h 145"/>
                <a:gd name="T26" fmla="*/ 2147483647 w 233"/>
                <a:gd name="T27" fmla="*/ 2147483647 h 145"/>
                <a:gd name="T28" fmla="*/ 2147483647 w 233"/>
                <a:gd name="T29" fmla="*/ 2147483647 h 145"/>
                <a:gd name="T30" fmla="*/ 2147483647 w 233"/>
                <a:gd name="T31" fmla="*/ 2147483647 h 145"/>
                <a:gd name="T32" fmla="*/ 2147483647 w 233"/>
                <a:gd name="T33" fmla="*/ 2147483647 h 145"/>
                <a:gd name="T34" fmla="*/ 2147483647 w 233"/>
                <a:gd name="T35" fmla="*/ 2147483647 h 145"/>
                <a:gd name="T36" fmla="*/ 2147483647 w 233"/>
                <a:gd name="T37" fmla="*/ 2147483647 h 145"/>
                <a:gd name="T38" fmla="*/ 2147483647 w 233"/>
                <a:gd name="T39" fmla="*/ 2147483647 h 145"/>
                <a:gd name="T40" fmla="*/ 2147483647 w 233"/>
                <a:gd name="T41" fmla="*/ 2147483647 h 145"/>
                <a:gd name="T42" fmla="*/ 2147483647 w 233"/>
                <a:gd name="T43" fmla="*/ 2147483647 h 145"/>
                <a:gd name="T44" fmla="*/ 2147483647 w 233"/>
                <a:gd name="T45" fmla="*/ 2147483647 h 145"/>
                <a:gd name="T46" fmla="*/ 2147483647 w 233"/>
                <a:gd name="T47" fmla="*/ 2147483647 h 145"/>
                <a:gd name="T48" fmla="*/ 2147483647 w 233"/>
                <a:gd name="T49" fmla="*/ 2147483647 h 145"/>
                <a:gd name="T50" fmla="*/ 2147483647 w 233"/>
                <a:gd name="T51" fmla="*/ 2147483647 h 145"/>
                <a:gd name="T52" fmla="*/ 2147483647 w 233"/>
                <a:gd name="T53" fmla="*/ 2147483647 h 145"/>
                <a:gd name="T54" fmla="*/ 2147483647 w 233"/>
                <a:gd name="T55" fmla="*/ 2147483647 h 145"/>
                <a:gd name="T56" fmla="*/ 2147483647 w 233"/>
                <a:gd name="T57" fmla="*/ 2147483647 h 145"/>
                <a:gd name="T58" fmla="*/ 2147483647 w 233"/>
                <a:gd name="T59" fmla="*/ 2147483647 h 145"/>
                <a:gd name="T60" fmla="*/ 2147483647 w 233"/>
                <a:gd name="T61" fmla="*/ 2147483647 h 145"/>
                <a:gd name="T62" fmla="*/ 2147483647 w 233"/>
                <a:gd name="T63" fmla="*/ 2147483647 h 145"/>
                <a:gd name="T64" fmla="*/ 2147483647 w 233"/>
                <a:gd name="T65" fmla="*/ 2147483647 h 145"/>
                <a:gd name="T66" fmla="*/ 2147483647 w 233"/>
                <a:gd name="T67" fmla="*/ 2147483647 h 145"/>
                <a:gd name="T68" fmla="*/ 2147483647 w 233"/>
                <a:gd name="T69" fmla="*/ 2147483647 h 145"/>
                <a:gd name="T70" fmla="*/ 2147483647 w 233"/>
                <a:gd name="T71" fmla="*/ 2147483647 h 145"/>
                <a:gd name="T72" fmla="*/ 2147483647 w 233"/>
                <a:gd name="T73" fmla="*/ 2147483647 h 145"/>
                <a:gd name="T74" fmla="*/ 2147483647 w 233"/>
                <a:gd name="T75" fmla="*/ 2147483647 h 145"/>
                <a:gd name="T76" fmla="*/ 2147483647 w 233"/>
                <a:gd name="T77" fmla="*/ 2147483647 h 145"/>
                <a:gd name="T78" fmla="*/ 2147483647 w 233"/>
                <a:gd name="T79" fmla="*/ 2147483647 h 145"/>
                <a:gd name="T80" fmla="*/ 2147483647 w 233"/>
                <a:gd name="T81" fmla="*/ 2147483647 h 145"/>
                <a:gd name="T82" fmla="*/ 2147483647 w 233"/>
                <a:gd name="T83" fmla="*/ 2147483647 h 145"/>
                <a:gd name="T84" fmla="*/ 2147483647 w 233"/>
                <a:gd name="T85" fmla="*/ 2147483647 h 145"/>
                <a:gd name="T86" fmla="*/ 2147483647 w 233"/>
                <a:gd name="T87" fmla="*/ 2147483647 h 145"/>
                <a:gd name="T88" fmla="*/ 2147483647 w 233"/>
                <a:gd name="T89" fmla="*/ 2147483647 h 145"/>
                <a:gd name="T90" fmla="*/ 2147483647 w 233"/>
                <a:gd name="T91" fmla="*/ 2147483647 h 145"/>
                <a:gd name="T92" fmla="*/ 2147483647 w 233"/>
                <a:gd name="T93" fmla="*/ 2147483647 h 145"/>
                <a:gd name="T94" fmla="*/ 2147483647 w 233"/>
                <a:gd name="T95" fmla="*/ 2147483647 h 145"/>
                <a:gd name="T96" fmla="*/ 2147483647 w 233"/>
                <a:gd name="T97" fmla="*/ 2147483647 h 145"/>
                <a:gd name="T98" fmla="*/ 2147483647 w 233"/>
                <a:gd name="T99" fmla="*/ 2147483647 h 145"/>
                <a:gd name="T100" fmla="*/ 2147483647 w 233"/>
                <a:gd name="T101" fmla="*/ 2147483647 h 145"/>
                <a:gd name="T102" fmla="*/ 2147483647 w 233"/>
                <a:gd name="T103" fmla="*/ 2147483647 h 145"/>
                <a:gd name="T104" fmla="*/ 2147483647 w 233"/>
                <a:gd name="T105" fmla="*/ 2147483647 h 145"/>
                <a:gd name="T106" fmla="*/ 2147483647 w 233"/>
                <a:gd name="T107" fmla="*/ 2147483647 h 145"/>
                <a:gd name="T108" fmla="*/ 0 w 233"/>
                <a:gd name="T109" fmla="*/ 2147483647 h 145"/>
                <a:gd name="T110" fmla="*/ 2147483647 w 233"/>
                <a:gd name="T111" fmla="*/ 2147483647 h 145"/>
                <a:gd name="T112" fmla="*/ 2147483647 w 233"/>
                <a:gd name="T113" fmla="*/ 2147483647 h 145"/>
                <a:gd name="T114" fmla="*/ 2147483647 w 233"/>
                <a:gd name="T115" fmla="*/ 2147483647 h 145"/>
                <a:gd name="T116" fmla="*/ 2147483647 w 233"/>
                <a:gd name="T117" fmla="*/ 2147483647 h 145"/>
                <a:gd name="T118" fmla="*/ 2147483647 w 233"/>
                <a:gd name="T119" fmla="*/ 2147483647 h 145"/>
                <a:gd name="T120" fmla="*/ 2147483647 w 233"/>
                <a:gd name="T121" fmla="*/ 2147483647 h 145"/>
                <a:gd name="T122" fmla="*/ 2147483647 w 233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3"/>
                <a:gd name="T187" fmla="*/ 0 h 145"/>
                <a:gd name="T188" fmla="*/ 233 w 233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3" h="145">
                  <a:moveTo>
                    <a:pt x="45" y="22"/>
                  </a:moveTo>
                  <a:lnTo>
                    <a:pt x="45" y="30"/>
                  </a:lnTo>
                  <a:lnTo>
                    <a:pt x="52" y="30"/>
                  </a:lnTo>
                  <a:lnTo>
                    <a:pt x="58" y="30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16"/>
                  </a:lnTo>
                  <a:lnTo>
                    <a:pt x="135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55" y="16"/>
                  </a:lnTo>
                  <a:lnTo>
                    <a:pt x="162" y="16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74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0"/>
                  </a:lnTo>
                  <a:lnTo>
                    <a:pt x="208" y="8"/>
                  </a:lnTo>
                  <a:lnTo>
                    <a:pt x="213" y="8"/>
                  </a:lnTo>
                  <a:lnTo>
                    <a:pt x="213" y="16"/>
                  </a:lnTo>
                  <a:lnTo>
                    <a:pt x="220" y="16"/>
                  </a:lnTo>
                  <a:lnTo>
                    <a:pt x="226" y="16"/>
                  </a:lnTo>
                  <a:lnTo>
                    <a:pt x="226" y="22"/>
                  </a:lnTo>
                  <a:lnTo>
                    <a:pt x="226" y="30"/>
                  </a:lnTo>
                  <a:lnTo>
                    <a:pt x="226" y="37"/>
                  </a:lnTo>
                  <a:lnTo>
                    <a:pt x="226" y="44"/>
                  </a:lnTo>
                  <a:lnTo>
                    <a:pt x="220" y="44"/>
                  </a:lnTo>
                  <a:lnTo>
                    <a:pt x="220" y="52"/>
                  </a:lnTo>
                  <a:lnTo>
                    <a:pt x="226" y="52"/>
                  </a:lnTo>
                  <a:lnTo>
                    <a:pt x="226" y="59"/>
                  </a:lnTo>
                  <a:lnTo>
                    <a:pt x="226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26" y="73"/>
                  </a:lnTo>
                  <a:lnTo>
                    <a:pt x="220" y="73"/>
                  </a:lnTo>
                  <a:lnTo>
                    <a:pt x="213" y="73"/>
                  </a:lnTo>
                  <a:lnTo>
                    <a:pt x="213" y="80"/>
                  </a:lnTo>
                  <a:lnTo>
                    <a:pt x="213" y="88"/>
                  </a:lnTo>
                  <a:lnTo>
                    <a:pt x="213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201" y="102"/>
                  </a:lnTo>
                  <a:lnTo>
                    <a:pt x="194" y="102"/>
                  </a:lnTo>
                  <a:lnTo>
                    <a:pt x="188" y="109"/>
                  </a:lnTo>
                  <a:lnTo>
                    <a:pt x="188" y="102"/>
                  </a:lnTo>
                  <a:lnTo>
                    <a:pt x="181" y="109"/>
                  </a:lnTo>
                  <a:lnTo>
                    <a:pt x="174" y="109"/>
                  </a:lnTo>
                  <a:lnTo>
                    <a:pt x="169" y="109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5" y="109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9" y="124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5" y="145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5" y="145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24"/>
                  </a:lnTo>
                  <a:lnTo>
                    <a:pt x="78" y="124"/>
                  </a:lnTo>
                  <a:lnTo>
                    <a:pt x="71" y="117"/>
                  </a:lnTo>
                  <a:lnTo>
                    <a:pt x="64" y="117"/>
                  </a:lnTo>
                  <a:lnTo>
                    <a:pt x="64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25" y="95"/>
                  </a:lnTo>
                  <a:lnTo>
                    <a:pt x="19" y="95"/>
                  </a:lnTo>
                  <a:lnTo>
                    <a:pt x="19" y="88"/>
                  </a:lnTo>
                  <a:lnTo>
                    <a:pt x="19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13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7"/>
                  </a:lnTo>
                  <a:lnTo>
                    <a:pt x="32" y="37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8" name="Freeform 507"/>
            <p:cNvSpPr>
              <a:spLocks/>
            </p:cNvSpPr>
            <p:nvPr/>
          </p:nvSpPr>
          <p:spPr bwMode="auto">
            <a:xfrm>
              <a:off x="2568575" y="3175000"/>
              <a:ext cx="374650" cy="257175"/>
            </a:xfrm>
            <a:custGeom>
              <a:avLst/>
              <a:gdLst>
                <a:gd name="T0" fmla="*/ 2147483647 w 233"/>
                <a:gd name="T1" fmla="*/ 2147483647 h 145"/>
                <a:gd name="T2" fmla="*/ 2147483647 w 233"/>
                <a:gd name="T3" fmla="*/ 2147483647 h 145"/>
                <a:gd name="T4" fmla="*/ 2147483647 w 233"/>
                <a:gd name="T5" fmla="*/ 2147483647 h 145"/>
                <a:gd name="T6" fmla="*/ 2147483647 w 233"/>
                <a:gd name="T7" fmla="*/ 2147483647 h 145"/>
                <a:gd name="T8" fmla="*/ 2147483647 w 233"/>
                <a:gd name="T9" fmla="*/ 2147483647 h 145"/>
                <a:gd name="T10" fmla="*/ 2147483647 w 233"/>
                <a:gd name="T11" fmla="*/ 2147483647 h 145"/>
                <a:gd name="T12" fmla="*/ 2147483647 w 233"/>
                <a:gd name="T13" fmla="*/ 2147483647 h 145"/>
                <a:gd name="T14" fmla="*/ 2147483647 w 233"/>
                <a:gd name="T15" fmla="*/ 2147483647 h 145"/>
                <a:gd name="T16" fmla="*/ 2147483647 w 233"/>
                <a:gd name="T17" fmla="*/ 2147483647 h 145"/>
                <a:gd name="T18" fmla="*/ 2147483647 w 233"/>
                <a:gd name="T19" fmla="*/ 2147483647 h 145"/>
                <a:gd name="T20" fmla="*/ 2147483647 w 233"/>
                <a:gd name="T21" fmla="*/ 2147483647 h 145"/>
                <a:gd name="T22" fmla="*/ 2147483647 w 233"/>
                <a:gd name="T23" fmla="*/ 2147483647 h 145"/>
                <a:gd name="T24" fmla="*/ 2147483647 w 233"/>
                <a:gd name="T25" fmla="*/ 2147483647 h 145"/>
                <a:gd name="T26" fmla="*/ 2147483647 w 233"/>
                <a:gd name="T27" fmla="*/ 2147483647 h 145"/>
                <a:gd name="T28" fmla="*/ 2147483647 w 233"/>
                <a:gd name="T29" fmla="*/ 2147483647 h 145"/>
                <a:gd name="T30" fmla="*/ 2147483647 w 233"/>
                <a:gd name="T31" fmla="*/ 2147483647 h 145"/>
                <a:gd name="T32" fmla="*/ 2147483647 w 233"/>
                <a:gd name="T33" fmla="*/ 2147483647 h 145"/>
                <a:gd name="T34" fmla="*/ 2147483647 w 233"/>
                <a:gd name="T35" fmla="*/ 2147483647 h 145"/>
                <a:gd name="T36" fmla="*/ 2147483647 w 233"/>
                <a:gd name="T37" fmla="*/ 2147483647 h 145"/>
                <a:gd name="T38" fmla="*/ 2147483647 w 233"/>
                <a:gd name="T39" fmla="*/ 2147483647 h 145"/>
                <a:gd name="T40" fmla="*/ 2147483647 w 233"/>
                <a:gd name="T41" fmla="*/ 2147483647 h 145"/>
                <a:gd name="T42" fmla="*/ 2147483647 w 233"/>
                <a:gd name="T43" fmla="*/ 2147483647 h 145"/>
                <a:gd name="T44" fmla="*/ 2147483647 w 233"/>
                <a:gd name="T45" fmla="*/ 2147483647 h 145"/>
                <a:gd name="T46" fmla="*/ 2147483647 w 233"/>
                <a:gd name="T47" fmla="*/ 2147483647 h 145"/>
                <a:gd name="T48" fmla="*/ 2147483647 w 233"/>
                <a:gd name="T49" fmla="*/ 2147483647 h 145"/>
                <a:gd name="T50" fmla="*/ 2147483647 w 233"/>
                <a:gd name="T51" fmla="*/ 2147483647 h 145"/>
                <a:gd name="T52" fmla="*/ 2147483647 w 233"/>
                <a:gd name="T53" fmla="*/ 2147483647 h 145"/>
                <a:gd name="T54" fmla="*/ 2147483647 w 233"/>
                <a:gd name="T55" fmla="*/ 2147483647 h 145"/>
                <a:gd name="T56" fmla="*/ 2147483647 w 233"/>
                <a:gd name="T57" fmla="*/ 2147483647 h 145"/>
                <a:gd name="T58" fmla="*/ 2147483647 w 233"/>
                <a:gd name="T59" fmla="*/ 2147483647 h 145"/>
                <a:gd name="T60" fmla="*/ 2147483647 w 233"/>
                <a:gd name="T61" fmla="*/ 2147483647 h 145"/>
                <a:gd name="T62" fmla="*/ 2147483647 w 233"/>
                <a:gd name="T63" fmla="*/ 2147483647 h 145"/>
                <a:gd name="T64" fmla="*/ 2147483647 w 233"/>
                <a:gd name="T65" fmla="*/ 2147483647 h 145"/>
                <a:gd name="T66" fmla="*/ 2147483647 w 233"/>
                <a:gd name="T67" fmla="*/ 2147483647 h 145"/>
                <a:gd name="T68" fmla="*/ 2147483647 w 233"/>
                <a:gd name="T69" fmla="*/ 2147483647 h 145"/>
                <a:gd name="T70" fmla="*/ 2147483647 w 233"/>
                <a:gd name="T71" fmla="*/ 2147483647 h 145"/>
                <a:gd name="T72" fmla="*/ 2147483647 w 233"/>
                <a:gd name="T73" fmla="*/ 2147483647 h 145"/>
                <a:gd name="T74" fmla="*/ 2147483647 w 233"/>
                <a:gd name="T75" fmla="*/ 2147483647 h 145"/>
                <a:gd name="T76" fmla="*/ 2147483647 w 233"/>
                <a:gd name="T77" fmla="*/ 2147483647 h 145"/>
                <a:gd name="T78" fmla="*/ 2147483647 w 233"/>
                <a:gd name="T79" fmla="*/ 2147483647 h 145"/>
                <a:gd name="T80" fmla="*/ 2147483647 w 233"/>
                <a:gd name="T81" fmla="*/ 2147483647 h 145"/>
                <a:gd name="T82" fmla="*/ 2147483647 w 233"/>
                <a:gd name="T83" fmla="*/ 2147483647 h 145"/>
                <a:gd name="T84" fmla="*/ 2147483647 w 233"/>
                <a:gd name="T85" fmla="*/ 2147483647 h 145"/>
                <a:gd name="T86" fmla="*/ 2147483647 w 233"/>
                <a:gd name="T87" fmla="*/ 2147483647 h 145"/>
                <a:gd name="T88" fmla="*/ 2147483647 w 233"/>
                <a:gd name="T89" fmla="*/ 2147483647 h 145"/>
                <a:gd name="T90" fmla="*/ 2147483647 w 233"/>
                <a:gd name="T91" fmla="*/ 2147483647 h 145"/>
                <a:gd name="T92" fmla="*/ 2147483647 w 233"/>
                <a:gd name="T93" fmla="*/ 2147483647 h 145"/>
                <a:gd name="T94" fmla="*/ 2147483647 w 233"/>
                <a:gd name="T95" fmla="*/ 2147483647 h 145"/>
                <a:gd name="T96" fmla="*/ 2147483647 w 233"/>
                <a:gd name="T97" fmla="*/ 2147483647 h 145"/>
                <a:gd name="T98" fmla="*/ 2147483647 w 233"/>
                <a:gd name="T99" fmla="*/ 2147483647 h 145"/>
                <a:gd name="T100" fmla="*/ 2147483647 w 233"/>
                <a:gd name="T101" fmla="*/ 2147483647 h 145"/>
                <a:gd name="T102" fmla="*/ 2147483647 w 233"/>
                <a:gd name="T103" fmla="*/ 2147483647 h 145"/>
                <a:gd name="T104" fmla="*/ 2147483647 w 233"/>
                <a:gd name="T105" fmla="*/ 2147483647 h 145"/>
                <a:gd name="T106" fmla="*/ 2147483647 w 233"/>
                <a:gd name="T107" fmla="*/ 2147483647 h 145"/>
                <a:gd name="T108" fmla="*/ 2147483647 w 233"/>
                <a:gd name="T109" fmla="*/ 2147483647 h 145"/>
                <a:gd name="T110" fmla="*/ 0 w 233"/>
                <a:gd name="T111" fmla="*/ 2147483647 h 145"/>
                <a:gd name="T112" fmla="*/ 0 w 233"/>
                <a:gd name="T113" fmla="*/ 2147483647 h 145"/>
                <a:gd name="T114" fmla="*/ 2147483647 w 233"/>
                <a:gd name="T115" fmla="*/ 2147483647 h 145"/>
                <a:gd name="T116" fmla="*/ 2147483647 w 233"/>
                <a:gd name="T117" fmla="*/ 2147483647 h 145"/>
                <a:gd name="T118" fmla="*/ 2147483647 w 233"/>
                <a:gd name="T119" fmla="*/ 2147483647 h 145"/>
                <a:gd name="T120" fmla="*/ 2147483647 w 233"/>
                <a:gd name="T121" fmla="*/ 2147483647 h 145"/>
                <a:gd name="T122" fmla="*/ 2147483647 w 233"/>
                <a:gd name="T123" fmla="*/ 2147483647 h 145"/>
                <a:gd name="T124" fmla="*/ 2147483647 w 233"/>
                <a:gd name="T125" fmla="*/ 2147483647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3"/>
                <a:gd name="T190" fmla="*/ 0 h 145"/>
                <a:gd name="T191" fmla="*/ 233 w 233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3" h="145">
                  <a:moveTo>
                    <a:pt x="45" y="22"/>
                  </a:moveTo>
                  <a:lnTo>
                    <a:pt x="45" y="30"/>
                  </a:lnTo>
                  <a:lnTo>
                    <a:pt x="52" y="30"/>
                  </a:lnTo>
                  <a:lnTo>
                    <a:pt x="58" y="30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16"/>
                  </a:lnTo>
                  <a:lnTo>
                    <a:pt x="135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55" y="16"/>
                  </a:lnTo>
                  <a:lnTo>
                    <a:pt x="162" y="16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74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0"/>
                  </a:lnTo>
                  <a:lnTo>
                    <a:pt x="208" y="8"/>
                  </a:lnTo>
                  <a:lnTo>
                    <a:pt x="213" y="8"/>
                  </a:lnTo>
                  <a:lnTo>
                    <a:pt x="213" y="16"/>
                  </a:lnTo>
                  <a:lnTo>
                    <a:pt x="220" y="16"/>
                  </a:lnTo>
                  <a:lnTo>
                    <a:pt x="226" y="16"/>
                  </a:lnTo>
                  <a:lnTo>
                    <a:pt x="226" y="22"/>
                  </a:lnTo>
                  <a:lnTo>
                    <a:pt x="226" y="30"/>
                  </a:lnTo>
                  <a:lnTo>
                    <a:pt x="226" y="37"/>
                  </a:lnTo>
                  <a:lnTo>
                    <a:pt x="226" y="44"/>
                  </a:lnTo>
                  <a:lnTo>
                    <a:pt x="220" y="44"/>
                  </a:lnTo>
                  <a:lnTo>
                    <a:pt x="220" y="52"/>
                  </a:lnTo>
                  <a:lnTo>
                    <a:pt x="226" y="52"/>
                  </a:lnTo>
                  <a:lnTo>
                    <a:pt x="226" y="59"/>
                  </a:lnTo>
                  <a:lnTo>
                    <a:pt x="226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26" y="73"/>
                  </a:lnTo>
                  <a:lnTo>
                    <a:pt x="220" y="73"/>
                  </a:lnTo>
                  <a:lnTo>
                    <a:pt x="213" y="73"/>
                  </a:lnTo>
                  <a:lnTo>
                    <a:pt x="213" y="80"/>
                  </a:lnTo>
                  <a:lnTo>
                    <a:pt x="213" y="88"/>
                  </a:lnTo>
                  <a:lnTo>
                    <a:pt x="213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201" y="102"/>
                  </a:lnTo>
                  <a:lnTo>
                    <a:pt x="194" y="102"/>
                  </a:lnTo>
                  <a:lnTo>
                    <a:pt x="188" y="109"/>
                  </a:lnTo>
                  <a:lnTo>
                    <a:pt x="188" y="102"/>
                  </a:lnTo>
                  <a:lnTo>
                    <a:pt x="181" y="109"/>
                  </a:lnTo>
                  <a:lnTo>
                    <a:pt x="174" y="109"/>
                  </a:lnTo>
                  <a:lnTo>
                    <a:pt x="169" y="109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5" y="109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9" y="124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5" y="145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5" y="145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24"/>
                  </a:lnTo>
                  <a:lnTo>
                    <a:pt x="78" y="124"/>
                  </a:lnTo>
                  <a:lnTo>
                    <a:pt x="71" y="117"/>
                  </a:lnTo>
                  <a:lnTo>
                    <a:pt x="64" y="117"/>
                  </a:lnTo>
                  <a:lnTo>
                    <a:pt x="64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25" y="95"/>
                  </a:lnTo>
                  <a:lnTo>
                    <a:pt x="19" y="95"/>
                  </a:lnTo>
                  <a:lnTo>
                    <a:pt x="19" y="88"/>
                  </a:lnTo>
                  <a:lnTo>
                    <a:pt x="19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13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7"/>
                  </a:lnTo>
                  <a:lnTo>
                    <a:pt x="32" y="37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9" name="Freeform 508"/>
            <p:cNvSpPr>
              <a:spLocks noEditPoints="1"/>
            </p:cNvSpPr>
            <p:nvPr/>
          </p:nvSpPr>
          <p:spPr bwMode="auto">
            <a:xfrm>
              <a:off x="2744788" y="2968625"/>
              <a:ext cx="488950" cy="711200"/>
            </a:xfrm>
            <a:custGeom>
              <a:avLst/>
              <a:gdLst>
                <a:gd name="T0" fmla="*/ 2147483647 w 304"/>
                <a:gd name="T1" fmla="*/ 2147483647 h 400"/>
                <a:gd name="T2" fmla="*/ 2147483647 w 304"/>
                <a:gd name="T3" fmla="*/ 2147483647 h 400"/>
                <a:gd name="T4" fmla="*/ 2147483647 w 304"/>
                <a:gd name="T5" fmla="*/ 2147483647 h 400"/>
                <a:gd name="T6" fmla="*/ 2147483647 w 304"/>
                <a:gd name="T7" fmla="*/ 2147483647 h 400"/>
                <a:gd name="T8" fmla="*/ 2147483647 w 304"/>
                <a:gd name="T9" fmla="*/ 0 h 400"/>
                <a:gd name="T10" fmla="*/ 2147483647 w 304"/>
                <a:gd name="T11" fmla="*/ 2147483647 h 400"/>
                <a:gd name="T12" fmla="*/ 2147483647 w 304"/>
                <a:gd name="T13" fmla="*/ 2147483647 h 400"/>
                <a:gd name="T14" fmla="*/ 2147483647 w 304"/>
                <a:gd name="T15" fmla="*/ 2147483647 h 400"/>
                <a:gd name="T16" fmla="*/ 2147483647 w 304"/>
                <a:gd name="T17" fmla="*/ 2147483647 h 400"/>
                <a:gd name="T18" fmla="*/ 2147483647 w 304"/>
                <a:gd name="T19" fmla="*/ 2147483647 h 400"/>
                <a:gd name="T20" fmla="*/ 2147483647 w 304"/>
                <a:gd name="T21" fmla="*/ 2147483647 h 400"/>
                <a:gd name="T22" fmla="*/ 2147483647 w 304"/>
                <a:gd name="T23" fmla="*/ 2147483647 h 400"/>
                <a:gd name="T24" fmla="*/ 2147483647 w 304"/>
                <a:gd name="T25" fmla="*/ 2147483647 h 400"/>
                <a:gd name="T26" fmla="*/ 2147483647 w 304"/>
                <a:gd name="T27" fmla="*/ 2147483647 h 400"/>
                <a:gd name="T28" fmla="*/ 2147483647 w 304"/>
                <a:gd name="T29" fmla="*/ 2147483647 h 400"/>
                <a:gd name="T30" fmla="*/ 2147483647 w 304"/>
                <a:gd name="T31" fmla="*/ 2147483647 h 400"/>
                <a:gd name="T32" fmla="*/ 2147483647 w 304"/>
                <a:gd name="T33" fmla="*/ 2147483647 h 400"/>
                <a:gd name="T34" fmla="*/ 2147483647 w 304"/>
                <a:gd name="T35" fmla="*/ 2147483647 h 400"/>
                <a:gd name="T36" fmla="*/ 2147483647 w 304"/>
                <a:gd name="T37" fmla="*/ 2147483647 h 400"/>
                <a:gd name="T38" fmla="*/ 2147483647 w 304"/>
                <a:gd name="T39" fmla="*/ 2147483647 h 400"/>
                <a:gd name="T40" fmla="*/ 2147483647 w 304"/>
                <a:gd name="T41" fmla="*/ 2147483647 h 400"/>
                <a:gd name="T42" fmla="*/ 2147483647 w 304"/>
                <a:gd name="T43" fmla="*/ 2147483647 h 400"/>
                <a:gd name="T44" fmla="*/ 2147483647 w 304"/>
                <a:gd name="T45" fmla="*/ 2147483647 h 400"/>
                <a:gd name="T46" fmla="*/ 2147483647 w 304"/>
                <a:gd name="T47" fmla="*/ 2147483647 h 400"/>
                <a:gd name="T48" fmla="*/ 2147483647 w 304"/>
                <a:gd name="T49" fmla="*/ 2147483647 h 400"/>
                <a:gd name="T50" fmla="*/ 2147483647 w 304"/>
                <a:gd name="T51" fmla="*/ 2147483647 h 400"/>
                <a:gd name="T52" fmla="*/ 2147483647 w 304"/>
                <a:gd name="T53" fmla="*/ 2147483647 h 400"/>
                <a:gd name="T54" fmla="*/ 2147483647 w 304"/>
                <a:gd name="T55" fmla="*/ 2147483647 h 400"/>
                <a:gd name="T56" fmla="*/ 2147483647 w 304"/>
                <a:gd name="T57" fmla="*/ 2147483647 h 400"/>
                <a:gd name="T58" fmla="*/ 2147483647 w 304"/>
                <a:gd name="T59" fmla="*/ 2147483647 h 400"/>
                <a:gd name="T60" fmla="*/ 2147483647 w 304"/>
                <a:gd name="T61" fmla="*/ 2147483647 h 400"/>
                <a:gd name="T62" fmla="*/ 2147483647 w 304"/>
                <a:gd name="T63" fmla="*/ 2147483647 h 400"/>
                <a:gd name="T64" fmla="*/ 2147483647 w 304"/>
                <a:gd name="T65" fmla="*/ 2147483647 h 400"/>
                <a:gd name="T66" fmla="*/ 2147483647 w 304"/>
                <a:gd name="T67" fmla="*/ 2147483647 h 400"/>
                <a:gd name="T68" fmla="*/ 2147483647 w 304"/>
                <a:gd name="T69" fmla="*/ 2147483647 h 400"/>
                <a:gd name="T70" fmla="*/ 2147483647 w 304"/>
                <a:gd name="T71" fmla="*/ 2147483647 h 400"/>
                <a:gd name="T72" fmla="*/ 2147483647 w 304"/>
                <a:gd name="T73" fmla="*/ 2147483647 h 400"/>
                <a:gd name="T74" fmla="*/ 2147483647 w 304"/>
                <a:gd name="T75" fmla="*/ 2147483647 h 400"/>
                <a:gd name="T76" fmla="*/ 2147483647 w 304"/>
                <a:gd name="T77" fmla="*/ 2147483647 h 400"/>
                <a:gd name="T78" fmla="*/ 2147483647 w 304"/>
                <a:gd name="T79" fmla="*/ 2147483647 h 400"/>
                <a:gd name="T80" fmla="*/ 2147483647 w 304"/>
                <a:gd name="T81" fmla="*/ 2147483647 h 400"/>
                <a:gd name="T82" fmla="*/ 2147483647 w 304"/>
                <a:gd name="T83" fmla="*/ 2147483647 h 400"/>
                <a:gd name="T84" fmla="*/ 2147483647 w 304"/>
                <a:gd name="T85" fmla="*/ 2147483647 h 400"/>
                <a:gd name="T86" fmla="*/ 2147483647 w 304"/>
                <a:gd name="T87" fmla="*/ 2147483647 h 400"/>
                <a:gd name="T88" fmla="*/ 2147483647 w 304"/>
                <a:gd name="T89" fmla="*/ 2147483647 h 400"/>
                <a:gd name="T90" fmla="*/ 2147483647 w 304"/>
                <a:gd name="T91" fmla="*/ 2147483647 h 400"/>
                <a:gd name="T92" fmla="*/ 2147483647 w 304"/>
                <a:gd name="T93" fmla="*/ 2147483647 h 400"/>
                <a:gd name="T94" fmla="*/ 2147483647 w 304"/>
                <a:gd name="T95" fmla="*/ 2147483647 h 400"/>
                <a:gd name="T96" fmla="*/ 2147483647 w 304"/>
                <a:gd name="T97" fmla="*/ 2147483647 h 400"/>
                <a:gd name="T98" fmla="*/ 2147483647 w 304"/>
                <a:gd name="T99" fmla="*/ 2147483647 h 400"/>
                <a:gd name="T100" fmla="*/ 2147483647 w 304"/>
                <a:gd name="T101" fmla="*/ 2147483647 h 400"/>
                <a:gd name="T102" fmla="*/ 2147483647 w 304"/>
                <a:gd name="T103" fmla="*/ 2147483647 h 400"/>
                <a:gd name="T104" fmla="*/ 2147483647 w 304"/>
                <a:gd name="T105" fmla="*/ 2147483647 h 400"/>
                <a:gd name="T106" fmla="*/ 0 w 304"/>
                <a:gd name="T107" fmla="*/ 2147483647 h 4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04"/>
                <a:gd name="T163" fmla="*/ 0 h 400"/>
                <a:gd name="T164" fmla="*/ 304 w 304"/>
                <a:gd name="T165" fmla="*/ 400 h 4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04" h="400">
                  <a:moveTo>
                    <a:pt x="188" y="72"/>
                  </a:moveTo>
                  <a:lnTo>
                    <a:pt x="181" y="72"/>
                  </a:lnTo>
                  <a:lnTo>
                    <a:pt x="188" y="66"/>
                  </a:lnTo>
                  <a:lnTo>
                    <a:pt x="188" y="58"/>
                  </a:lnTo>
                  <a:lnTo>
                    <a:pt x="181" y="58"/>
                  </a:lnTo>
                  <a:lnTo>
                    <a:pt x="175" y="58"/>
                  </a:lnTo>
                  <a:lnTo>
                    <a:pt x="175" y="51"/>
                  </a:lnTo>
                  <a:lnTo>
                    <a:pt x="175" y="44"/>
                  </a:lnTo>
                  <a:lnTo>
                    <a:pt x="175" y="36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62" y="29"/>
                  </a:lnTo>
                  <a:lnTo>
                    <a:pt x="155" y="29"/>
                  </a:lnTo>
                  <a:lnTo>
                    <a:pt x="155" y="22"/>
                  </a:lnTo>
                  <a:lnTo>
                    <a:pt x="155" y="15"/>
                  </a:lnTo>
                  <a:lnTo>
                    <a:pt x="162" y="7"/>
                  </a:lnTo>
                  <a:lnTo>
                    <a:pt x="169" y="15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8" y="7"/>
                  </a:lnTo>
                  <a:lnTo>
                    <a:pt x="194" y="7"/>
                  </a:lnTo>
                  <a:lnTo>
                    <a:pt x="201" y="7"/>
                  </a:lnTo>
                  <a:lnTo>
                    <a:pt x="208" y="7"/>
                  </a:lnTo>
                  <a:lnTo>
                    <a:pt x="214" y="7"/>
                  </a:lnTo>
                  <a:lnTo>
                    <a:pt x="214" y="15"/>
                  </a:lnTo>
                  <a:lnTo>
                    <a:pt x="220" y="15"/>
                  </a:lnTo>
                  <a:lnTo>
                    <a:pt x="220" y="7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3" y="22"/>
                  </a:lnTo>
                  <a:lnTo>
                    <a:pt x="260" y="22"/>
                  </a:lnTo>
                  <a:lnTo>
                    <a:pt x="265" y="22"/>
                  </a:lnTo>
                  <a:lnTo>
                    <a:pt x="265" y="29"/>
                  </a:lnTo>
                  <a:lnTo>
                    <a:pt x="272" y="36"/>
                  </a:lnTo>
                  <a:lnTo>
                    <a:pt x="279" y="36"/>
                  </a:lnTo>
                  <a:lnTo>
                    <a:pt x="285" y="36"/>
                  </a:lnTo>
                  <a:lnTo>
                    <a:pt x="285" y="44"/>
                  </a:lnTo>
                  <a:lnTo>
                    <a:pt x="292" y="44"/>
                  </a:lnTo>
                  <a:lnTo>
                    <a:pt x="292" y="51"/>
                  </a:lnTo>
                  <a:lnTo>
                    <a:pt x="299" y="51"/>
                  </a:lnTo>
                  <a:lnTo>
                    <a:pt x="292" y="51"/>
                  </a:lnTo>
                  <a:lnTo>
                    <a:pt x="292" y="58"/>
                  </a:lnTo>
                  <a:lnTo>
                    <a:pt x="299" y="58"/>
                  </a:lnTo>
                  <a:lnTo>
                    <a:pt x="292" y="58"/>
                  </a:lnTo>
                  <a:lnTo>
                    <a:pt x="292" y="66"/>
                  </a:lnTo>
                  <a:lnTo>
                    <a:pt x="292" y="72"/>
                  </a:lnTo>
                  <a:lnTo>
                    <a:pt x="299" y="72"/>
                  </a:lnTo>
                  <a:lnTo>
                    <a:pt x="292" y="80"/>
                  </a:lnTo>
                  <a:lnTo>
                    <a:pt x="299" y="80"/>
                  </a:lnTo>
                  <a:lnTo>
                    <a:pt x="299" y="88"/>
                  </a:lnTo>
                  <a:lnTo>
                    <a:pt x="299" y="94"/>
                  </a:lnTo>
                  <a:lnTo>
                    <a:pt x="304" y="94"/>
                  </a:lnTo>
                  <a:lnTo>
                    <a:pt x="304" y="102"/>
                  </a:lnTo>
                  <a:lnTo>
                    <a:pt x="304" y="110"/>
                  </a:lnTo>
                  <a:lnTo>
                    <a:pt x="304" y="116"/>
                  </a:lnTo>
                  <a:lnTo>
                    <a:pt x="299" y="124"/>
                  </a:lnTo>
                  <a:lnTo>
                    <a:pt x="292" y="124"/>
                  </a:lnTo>
                  <a:lnTo>
                    <a:pt x="285" y="124"/>
                  </a:lnTo>
                  <a:lnTo>
                    <a:pt x="279" y="116"/>
                  </a:lnTo>
                  <a:lnTo>
                    <a:pt x="272" y="124"/>
                  </a:lnTo>
                  <a:lnTo>
                    <a:pt x="265" y="124"/>
                  </a:lnTo>
                  <a:lnTo>
                    <a:pt x="265" y="132"/>
                  </a:lnTo>
                  <a:lnTo>
                    <a:pt x="260" y="132"/>
                  </a:lnTo>
                  <a:lnTo>
                    <a:pt x="260" y="138"/>
                  </a:lnTo>
                  <a:lnTo>
                    <a:pt x="253" y="138"/>
                  </a:lnTo>
                  <a:lnTo>
                    <a:pt x="246" y="138"/>
                  </a:lnTo>
                  <a:lnTo>
                    <a:pt x="246" y="146"/>
                  </a:lnTo>
                  <a:lnTo>
                    <a:pt x="240" y="146"/>
                  </a:lnTo>
                  <a:lnTo>
                    <a:pt x="233" y="146"/>
                  </a:lnTo>
                  <a:lnTo>
                    <a:pt x="227" y="146"/>
                  </a:lnTo>
                  <a:lnTo>
                    <a:pt x="220" y="146"/>
                  </a:lnTo>
                  <a:lnTo>
                    <a:pt x="220" y="153"/>
                  </a:lnTo>
                  <a:lnTo>
                    <a:pt x="227" y="153"/>
                  </a:lnTo>
                  <a:lnTo>
                    <a:pt x="220" y="160"/>
                  </a:lnTo>
                  <a:lnTo>
                    <a:pt x="220" y="168"/>
                  </a:lnTo>
                  <a:lnTo>
                    <a:pt x="220" y="175"/>
                  </a:lnTo>
                  <a:lnTo>
                    <a:pt x="227" y="175"/>
                  </a:lnTo>
                  <a:lnTo>
                    <a:pt x="227" y="182"/>
                  </a:lnTo>
                  <a:lnTo>
                    <a:pt x="220" y="182"/>
                  </a:lnTo>
                  <a:lnTo>
                    <a:pt x="220" y="189"/>
                  </a:lnTo>
                  <a:lnTo>
                    <a:pt x="227" y="189"/>
                  </a:lnTo>
                  <a:lnTo>
                    <a:pt x="220" y="196"/>
                  </a:lnTo>
                  <a:lnTo>
                    <a:pt x="220" y="204"/>
                  </a:lnTo>
                  <a:lnTo>
                    <a:pt x="227" y="204"/>
                  </a:lnTo>
                  <a:lnTo>
                    <a:pt x="227" y="211"/>
                  </a:lnTo>
                  <a:lnTo>
                    <a:pt x="233" y="211"/>
                  </a:lnTo>
                  <a:lnTo>
                    <a:pt x="233" y="218"/>
                  </a:lnTo>
                  <a:lnTo>
                    <a:pt x="227" y="225"/>
                  </a:lnTo>
                  <a:lnTo>
                    <a:pt x="220" y="225"/>
                  </a:lnTo>
                  <a:lnTo>
                    <a:pt x="227" y="225"/>
                  </a:lnTo>
                  <a:lnTo>
                    <a:pt x="227" y="233"/>
                  </a:lnTo>
                  <a:lnTo>
                    <a:pt x="233" y="233"/>
                  </a:lnTo>
                  <a:lnTo>
                    <a:pt x="227" y="240"/>
                  </a:lnTo>
                  <a:lnTo>
                    <a:pt x="220" y="240"/>
                  </a:lnTo>
                  <a:lnTo>
                    <a:pt x="214" y="240"/>
                  </a:lnTo>
                  <a:lnTo>
                    <a:pt x="214" y="247"/>
                  </a:lnTo>
                  <a:lnTo>
                    <a:pt x="214" y="255"/>
                  </a:lnTo>
                  <a:lnTo>
                    <a:pt x="208" y="247"/>
                  </a:lnTo>
                  <a:lnTo>
                    <a:pt x="208" y="255"/>
                  </a:lnTo>
                  <a:lnTo>
                    <a:pt x="201" y="255"/>
                  </a:lnTo>
                  <a:lnTo>
                    <a:pt x="194" y="255"/>
                  </a:lnTo>
                  <a:lnTo>
                    <a:pt x="194" y="261"/>
                  </a:lnTo>
                  <a:lnTo>
                    <a:pt x="194" y="269"/>
                  </a:lnTo>
                  <a:lnTo>
                    <a:pt x="188" y="269"/>
                  </a:lnTo>
                  <a:lnTo>
                    <a:pt x="181" y="277"/>
                  </a:lnTo>
                  <a:lnTo>
                    <a:pt x="175" y="277"/>
                  </a:lnTo>
                  <a:lnTo>
                    <a:pt x="175" y="283"/>
                  </a:lnTo>
                  <a:lnTo>
                    <a:pt x="169" y="283"/>
                  </a:lnTo>
                  <a:lnTo>
                    <a:pt x="169" y="291"/>
                  </a:lnTo>
                  <a:lnTo>
                    <a:pt x="169" y="299"/>
                  </a:lnTo>
                  <a:lnTo>
                    <a:pt x="162" y="299"/>
                  </a:lnTo>
                  <a:lnTo>
                    <a:pt x="155" y="299"/>
                  </a:lnTo>
                  <a:lnTo>
                    <a:pt x="149" y="299"/>
                  </a:lnTo>
                  <a:lnTo>
                    <a:pt x="149" y="291"/>
                  </a:lnTo>
                  <a:lnTo>
                    <a:pt x="149" y="283"/>
                  </a:lnTo>
                  <a:lnTo>
                    <a:pt x="142" y="283"/>
                  </a:lnTo>
                  <a:lnTo>
                    <a:pt x="142" y="277"/>
                  </a:lnTo>
                  <a:lnTo>
                    <a:pt x="136" y="277"/>
                  </a:lnTo>
                  <a:lnTo>
                    <a:pt x="136" y="269"/>
                  </a:lnTo>
                  <a:lnTo>
                    <a:pt x="130" y="269"/>
                  </a:lnTo>
                  <a:lnTo>
                    <a:pt x="123" y="269"/>
                  </a:lnTo>
                  <a:lnTo>
                    <a:pt x="116" y="261"/>
                  </a:lnTo>
                  <a:lnTo>
                    <a:pt x="110" y="269"/>
                  </a:lnTo>
                  <a:lnTo>
                    <a:pt x="110" y="261"/>
                  </a:lnTo>
                  <a:lnTo>
                    <a:pt x="103" y="269"/>
                  </a:lnTo>
                  <a:lnTo>
                    <a:pt x="98" y="261"/>
                  </a:lnTo>
                  <a:lnTo>
                    <a:pt x="91" y="261"/>
                  </a:lnTo>
                  <a:lnTo>
                    <a:pt x="84" y="261"/>
                  </a:lnTo>
                  <a:lnTo>
                    <a:pt x="78" y="261"/>
                  </a:lnTo>
                  <a:lnTo>
                    <a:pt x="71" y="261"/>
                  </a:lnTo>
                  <a:lnTo>
                    <a:pt x="64" y="261"/>
                  </a:lnTo>
                  <a:lnTo>
                    <a:pt x="59" y="261"/>
                  </a:lnTo>
                  <a:lnTo>
                    <a:pt x="52" y="261"/>
                  </a:lnTo>
                  <a:lnTo>
                    <a:pt x="45" y="261"/>
                  </a:lnTo>
                  <a:lnTo>
                    <a:pt x="39" y="255"/>
                  </a:lnTo>
                  <a:lnTo>
                    <a:pt x="39" y="247"/>
                  </a:lnTo>
                  <a:lnTo>
                    <a:pt x="39" y="240"/>
                  </a:lnTo>
                  <a:lnTo>
                    <a:pt x="39" y="233"/>
                  </a:lnTo>
                  <a:lnTo>
                    <a:pt x="45" y="233"/>
                  </a:lnTo>
                  <a:lnTo>
                    <a:pt x="45" y="225"/>
                  </a:lnTo>
                  <a:lnTo>
                    <a:pt x="52" y="233"/>
                  </a:lnTo>
                  <a:lnTo>
                    <a:pt x="59" y="233"/>
                  </a:lnTo>
                  <a:lnTo>
                    <a:pt x="59" y="225"/>
                  </a:lnTo>
                  <a:lnTo>
                    <a:pt x="64" y="225"/>
                  </a:lnTo>
                  <a:lnTo>
                    <a:pt x="71" y="225"/>
                  </a:lnTo>
                  <a:lnTo>
                    <a:pt x="78" y="218"/>
                  </a:lnTo>
                  <a:lnTo>
                    <a:pt x="78" y="225"/>
                  </a:lnTo>
                  <a:lnTo>
                    <a:pt x="84" y="218"/>
                  </a:lnTo>
                  <a:lnTo>
                    <a:pt x="91" y="218"/>
                  </a:lnTo>
                  <a:lnTo>
                    <a:pt x="91" y="211"/>
                  </a:lnTo>
                  <a:lnTo>
                    <a:pt x="98" y="211"/>
                  </a:lnTo>
                  <a:lnTo>
                    <a:pt x="103" y="211"/>
                  </a:lnTo>
                  <a:lnTo>
                    <a:pt x="103" y="204"/>
                  </a:lnTo>
                  <a:lnTo>
                    <a:pt x="103" y="196"/>
                  </a:lnTo>
                  <a:lnTo>
                    <a:pt x="103" y="189"/>
                  </a:lnTo>
                  <a:lnTo>
                    <a:pt x="110" y="189"/>
                  </a:lnTo>
                  <a:lnTo>
                    <a:pt x="116" y="189"/>
                  </a:lnTo>
                  <a:lnTo>
                    <a:pt x="123" y="189"/>
                  </a:lnTo>
                  <a:lnTo>
                    <a:pt x="123" y="182"/>
                  </a:lnTo>
                  <a:lnTo>
                    <a:pt x="116" y="182"/>
                  </a:lnTo>
                  <a:lnTo>
                    <a:pt x="116" y="175"/>
                  </a:lnTo>
                  <a:lnTo>
                    <a:pt x="116" y="168"/>
                  </a:lnTo>
                  <a:lnTo>
                    <a:pt x="110" y="168"/>
                  </a:lnTo>
                  <a:lnTo>
                    <a:pt x="110" y="160"/>
                  </a:lnTo>
                  <a:lnTo>
                    <a:pt x="116" y="160"/>
                  </a:lnTo>
                  <a:lnTo>
                    <a:pt x="116" y="153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2"/>
                  </a:lnTo>
                  <a:lnTo>
                    <a:pt x="123" y="124"/>
                  </a:lnTo>
                  <a:lnTo>
                    <a:pt x="130" y="124"/>
                  </a:lnTo>
                  <a:lnTo>
                    <a:pt x="136" y="124"/>
                  </a:lnTo>
                  <a:lnTo>
                    <a:pt x="142" y="124"/>
                  </a:lnTo>
                  <a:lnTo>
                    <a:pt x="142" y="116"/>
                  </a:lnTo>
                  <a:lnTo>
                    <a:pt x="149" y="116"/>
                  </a:lnTo>
                  <a:lnTo>
                    <a:pt x="155" y="116"/>
                  </a:lnTo>
                  <a:lnTo>
                    <a:pt x="162" y="116"/>
                  </a:lnTo>
                  <a:lnTo>
                    <a:pt x="169" y="116"/>
                  </a:lnTo>
                  <a:lnTo>
                    <a:pt x="175" y="116"/>
                  </a:lnTo>
                  <a:lnTo>
                    <a:pt x="175" y="110"/>
                  </a:lnTo>
                  <a:lnTo>
                    <a:pt x="181" y="110"/>
                  </a:lnTo>
                  <a:lnTo>
                    <a:pt x="181" y="102"/>
                  </a:lnTo>
                  <a:lnTo>
                    <a:pt x="181" y="94"/>
                  </a:lnTo>
                  <a:lnTo>
                    <a:pt x="188" y="94"/>
                  </a:lnTo>
                  <a:lnTo>
                    <a:pt x="188" y="88"/>
                  </a:lnTo>
                  <a:lnTo>
                    <a:pt x="181" y="88"/>
                  </a:lnTo>
                  <a:lnTo>
                    <a:pt x="181" y="80"/>
                  </a:lnTo>
                  <a:lnTo>
                    <a:pt x="188" y="72"/>
                  </a:lnTo>
                  <a:close/>
                  <a:moveTo>
                    <a:pt x="0" y="378"/>
                  </a:moveTo>
                  <a:lnTo>
                    <a:pt x="0" y="371"/>
                  </a:lnTo>
                  <a:lnTo>
                    <a:pt x="6" y="371"/>
                  </a:lnTo>
                  <a:lnTo>
                    <a:pt x="13" y="364"/>
                  </a:lnTo>
                  <a:lnTo>
                    <a:pt x="20" y="364"/>
                  </a:lnTo>
                  <a:lnTo>
                    <a:pt x="25" y="364"/>
                  </a:lnTo>
                  <a:lnTo>
                    <a:pt x="32" y="364"/>
                  </a:lnTo>
                  <a:lnTo>
                    <a:pt x="39" y="364"/>
                  </a:lnTo>
                  <a:lnTo>
                    <a:pt x="45" y="371"/>
                  </a:lnTo>
                  <a:lnTo>
                    <a:pt x="52" y="371"/>
                  </a:lnTo>
                  <a:lnTo>
                    <a:pt x="59" y="378"/>
                  </a:lnTo>
                  <a:lnTo>
                    <a:pt x="59" y="386"/>
                  </a:lnTo>
                  <a:lnTo>
                    <a:pt x="59" y="392"/>
                  </a:lnTo>
                  <a:lnTo>
                    <a:pt x="52" y="392"/>
                  </a:lnTo>
                  <a:lnTo>
                    <a:pt x="45" y="392"/>
                  </a:lnTo>
                  <a:lnTo>
                    <a:pt x="39" y="392"/>
                  </a:lnTo>
                  <a:lnTo>
                    <a:pt x="32" y="400"/>
                  </a:lnTo>
                  <a:lnTo>
                    <a:pt x="25" y="400"/>
                  </a:lnTo>
                  <a:lnTo>
                    <a:pt x="20" y="392"/>
                  </a:lnTo>
                  <a:lnTo>
                    <a:pt x="13" y="392"/>
                  </a:lnTo>
                  <a:lnTo>
                    <a:pt x="13" y="386"/>
                  </a:lnTo>
                  <a:lnTo>
                    <a:pt x="6" y="386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0" name="Freeform 509"/>
            <p:cNvSpPr>
              <a:spLocks/>
            </p:cNvSpPr>
            <p:nvPr/>
          </p:nvSpPr>
          <p:spPr bwMode="auto">
            <a:xfrm>
              <a:off x="2808288" y="2968625"/>
              <a:ext cx="425450" cy="531813"/>
            </a:xfrm>
            <a:custGeom>
              <a:avLst/>
              <a:gdLst>
                <a:gd name="T0" fmla="*/ 2147483647 w 265"/>
                <a:gd name="T1" fmla="*/ 2147483647 h 299"/>
                <a:gd name="T2" fmla="*/ 2147483647 w 265"/>
                <a:gd name="T3" fmla="*/ 2147483647 h 299"/>
                <a:gd name="T4" fmla="*/ 2147483647 w 265"/>
                <a:gd name="T5" fmla="*/ 2147483647 h 299"/>
                <a:gd name="T6" fmla="*/ 2147483647 w 265"/>
                <a:gd name="T7" fmla="*/ 2147483647 h 299"/>
                <a:gd name="T8" fmla="*/ 2147483647 w 265"/>
                <a:gd name="T9" fmla="*/ 0 h 299"/>
                <a:gd name="T10" fmla="*/ 2147483647 w 265"/>
                <a:gd name="T11" fmla="*/ 2147483647 h 299"/>
                <a:gd name="T12" fmla="*/ 2147483647 w 265"/>
                <a:gd name="T13" fmla="*/ 2147483647 h 299"/>
                <a:gd name="T14" fmla="*/ 2147483647 w 265"/>
                <a:gd name="T15" fmla="*/ 2147483647 h 299"/>
                <a:gd name="T16" fmla="*/ 2147483647 w 265"/>
                <a:gd name="T17" fmla="*/ 2147483647 h 299"/>
                <a:gd name="T18" fmla="*/ 2147483647 w 265"/>
                <a:gd name="T19" fmla="*/ 2147483647 h 299"/>
                <a:gd name="T20" fmla="*/ 2147483647 w 265"/>
                <a:gd name="T21" fmla="*/ 2147483647 h 299"/>
                <a:gd name="T22" fmla="*/ 2147483647 w 265"/>
                <a:gd name="T23" fmla="*/ 2147483647 h 299"/>
                <a:gd name="T24" fmla="*/ 2147483647 w 265"/>
                <a:gd name="T25" fmla="*/ 2147483647 h 299"/>
                <a:gd name="T26" fmla="*/ 2147483647 w 265"/>
                <a:gd name="T27" fmla="*/ 2147483647 h 299"/>
                <a:gd name="T28" fmla="*/ 2147483647 w 265"/>
                <a:gd name="T29" fmla="*/ 2147483647 h 299"/>
                <a:gd name="T30" fmla="*/ 2147483647 w 265"/>
                <a:gd name="T31" fmla="*/ 2147483647 h 299"/>
                <a:gd name="T32" fmla="*/ 2147483647 w 265"/>
                <a:gd name="T33" fmla="*/ 2147483647 h 299"/>
                <a:gd name="T34" fmla="*/ 2147483647 w 265"/>
                <a:gd name="T35" fmla="*/ 2147483647 h 299"/>
                <a:gd name="T36" fmla="*/ 2147483647 w 265"/>
                <a:gd name="T37" fmla="*/ 2147483647 h 299"/>
                <a:gd name="T38" fmla="*/ 2147483647 w 265"/>
                <a:gd name="T39" fmla="*/ 2147483647 h 299"/>
                <a:gd name="T40" fmla="*/ 2147483647 w 265"/>
                <a:gd name="T41" fmla="*/ 2147483647 h 299"/>
                <a:gd name="T42" fmla="*/ 2147483647 w 265"/>
                <a:gd name="T43" fmla="*/ 2147483647 h 299"/>
                <a:gd name="T44" fmla="*/ 2147483647 w 265"/>
                <a:gd name="T45" fmla="*/ 2147483647 h 299"/>
                <a:gd name="T46" fmla="*/ 2147483647 w 265"/>
                <a:gd name="T47" fmla="*/ 2147483647 h 299"/>
                <a:gd name="T48" fmla="*/ 2147483647 w 265"/>
                <a:gd name="T49" fmla="*/ 2147483647 h 299"/>
                <a:gd name="T50" fmla="*/ 2147483647 w 265"/>
                <a:gd name="T51" fmla="*/ 2147483647 h 299"/>
                <a:gd name="T52" fmla="*/ 2147483647 w 265"/>
                <a:gd name="T53" fmla="*/ 2147483647 h 299"/>
                <a:gd name="T54" fmla="*/ 2147483647 w 265"/>
                <a:gd name="T55" fmla="*/ 2147483647 h 299"/>
                <a:gd name="T56" fmla="*/ 2147483647 w 265"/>
                <a:gd name="T57" fmla="*/ 2147483647 h 299"/>
                <a:gd name="T58" fmla="*/ 2147483647 w 265"/>
                <a:gd name="T59" fmla="*/ 2147483647 h 299"/>
                <a:gd name="T60" fmla="*/ 2147483647 w 265"/>
                <a:gd name="T61" fmla="*/ 2147483647 h 299"/>
                <a:gd name="T62" fmla="*/ 2147483647 w 265"/>
                <a:gd name="T63" fmla="*/ 2147483647 h 299"/>
                <a:gd name="T64" fmla="*/ 2147483647 w 265"/>
                <a:gd name="T65" fmla="*/ 2147483647 h 299"/>
                <a:gd name="T66" fmla="*/ 2147483647 w 265"/>
                <a:gd name="T67" fmla="*/ 2147483647 h 299"/>
                <a:gd name="T68" fmla="*/ 2147483647 w 265"/>
                <a:gd name="T69" fmla="*/ 2147483647 h 299"/>
                <a:gd name="T70" fmla="*/ 2147483647 w 265"/>
                <a:gd name="T71" fmla="*/ 2147483647 h 299"/>
                <a:gd name="T72" fmla="*/ 2147483647 w 265"/>
                <a:gd name="T73" fmla="*/ 2147483647 h 299"/>
                <a:gd name="T74" fmla="*/ 2147483647 w 265"/>
                <a:gd name="T75" fmla="*/ 2147483647 h 299"/>
                <a:gd name="T76" fmla="*/ 0 w 265"/>
                <a:gd name="T77" fmla="*/ 2147483647 h 299"/>
                <a:gd name="T78" fmla="*/ 0 w 265"/>
                <a:gd name="T79" fmla="*/ 2147483647 h 299"/>
                <a:gd name="T80" fmla="*/ 2147483647 w 265"/>
                <a:gd name="T81" fmla="*/ 2147483647 h 299"/>
                <a:gd name="T82" fmla="*/ 2147483647 w 265"/>
                <a:gd name="T83" fmla="*/ 2147483647 h 299"/>
                <a:gd name="T84" fmla="*/ 2147483647 w 265"/>
                <a:gd name="T85" fmla="*/ 2147483647 h 299"/>
                <a:gd name="T86" fmla="*/ 2147483647 w 265"/>
                <a:gd name="T87" fmla="*/ 2147483647 h 299"/>
                <a:gd name="T88" fmla="*/ 2147483647 w 265"/>
                <a:gd name="T89" fmla="*/ 2147483647 h 299"/>
                <a:gd name="T90" fmla="*/ 2147483647 w 265"/>
                <a:gd name="T91" fmla="*/ 2147483647 h 299"/>
                <a:gd name="T92" fmla="*/ 2147483647 w 265"/>
                <a:gd name="T93" fmla="*/ 2147483647 h 299"/>
                <a:gd name="T94" fmla="*/ 2147483647 w 265"/>
                <a:gd name="T95" fmla="*/ 2147483647 h 299"/>
                <a:gd name="T96" fmla="*/ 2147483647 w 265"/>
                <a:gd name="T97" fmla="*/ 2147483647 h 299"/>
                <a:gd name="T98" fmla="*/ 2147483647 w 265"/>
                <a:gd name="T99" fmla="*/ 2147483647 h 299"/>
                <a:gd name="T100" fmla="*/ 2147483647 w 265"/>
                <a:gd name="T101" fmla="*/ 2147483647 h 299"/>
                <a:gd name="T102" fmla="*/ 2147483647 w 265"/>
                <a:gd name="T103" fmla="*/ 2147483647 h 299"/>
                <a:gd name="T104" fmla="*/ 2147483647 w 265"/>
                <a:gd name="T105" fmla="*/ 2147483647 h 299"/>
                <a:gd name="T106" fmla="*/ 2147483647 w 265"/>
                <a:gd name="T107" fmla="*/ 2147483647 h 2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5"/>
                <a:gd name="T163" fmla="*/ 0 h 299"/>
                <a:gd name="T164" fmla="*/ 265 w 265"/>
                <a:gd name="T165" fmla="*/ 299 h 29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5" h="299">
                  <a:moveTo>
                    <a:pt x="149" y="72"/>
                  </a:moveTo>
                  <a:lnTo>
                    <a:pt x="142" y="72"/>
                  </a:lnTo>
                  <a:lnTo>
                    <a:pt x="149" y="66"/>
                  </a:lnTo>
                  <a:lnTo>
                    <a:pt x="149" y="58"/>
                  </a:lnTo>
                  <a:lnTo>
                    <a:pt x="142" y="58"/>
                  </a:lnTo>
                  <a:lnTo>
                    <a:pt x="136" y="58"/>
                  </a:lnTo>
                  <a:lnTo>
                    <a:pt x="136" y="51"/>
                  </a:lnTo>
                  <a:lnTo>
                    <a:pt x="136" y="44"/>
                  </a:lnTo>
                  <a:lnTo>
                    <a:pt x="136" y="36"/>
                  </a:lnTo>
                  <a:lnTo>
                    <a:pt x="130" y="36"/>
                  </a:lnTo>
                  <a:lnTo>
                    <a:pt x="123" y="36"/>
                  </a:lnTo>
                  <a:lnTo>
                    <a:pt x="123" y="29"/>
                  </a:lnTo>
                  <a:lnTo>
                    <a:pt x="116" y="29"/>
                  </a:lnTo>
                  <a:lnTo>
                    <a:pt x="116" y="22"/>
                  </a:lnTo>
                  <a:lnTo>
                    <a:pt x="116" y="15"/>
                  </a:lnTo>
                  <a:lnTo>
                    <a:pt x="123" y="7"/>
                  </a:lnTo>
                  <a:lnTo>
                    <a:pt x="130" y="15"/>
                  </a:lnTo>
                  <a:lnTo>
                    <a:pt x="130" y="7"/>
                  </a:lnTo>
                  <a:lnTo>
                    <a:pt x="136" y="7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9" y="7"/>
                  </a:lnTo>
                  <a:lnTo>
                    <a:pt x="155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15"/>
                  </a:lnTo>
                  <a:lnTo>
                    <a:pt x="181" y="15"/>
                  </a:lnTo>
                  <a:lnTo>
                    <a:pt x="181" y="7"/>
                  </a:lnTo>
                  <a:lnTo>
                    <a:pt x="188" y="7"/>
                  </a:lnTo>
                  <a:lnTo>
                    <a:pt x="188" y="15"/>
                  </a:lnTo>
                  <a:lnTo>
                    <a:pt x="194" y="15"/>
                  </a:lnTo>
                  <a:lnTo>
                    <a:pt x="201" y="15"/>
                  </a:lnTo>
                  <a:lnTo>
                    <a:pt x="207" y="15"/>
                  </a:lnTo>
                  <a:lnTo>
                    <a:pt x="214" y="22"/>
                  </a:lnTo>
                  <a:lnTo>
                    <a:pt x="221" y="22"/>
                  </a:lnTo>
                  <a:lnTo>
                    <a:pt x="226" y="22"/>
                  </a:lnTo>
                  <a:lnTo>
                    <a:pt x="226" y="29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6" y="36"/>
                  </a:lnTo>
                  <a:lnTo>
                    <a:pt x="246" y="44"/>
                  </a:lnTo>
                  <a:lnTo>
                    <a:pt x="253" y="44"/>
                  </a:lnTo>
                  <a:lnTo>
                    <a:pt x="253" y="51"/>
                  </a:lnTo>
                  <a:lnTo>
                    <a:pt x="260" y="51"/>
                  </a:lnTo>
                  <a:lnTo>
                    <a:pt x="253" y="51"/>
                  </a:lnTo>
                  <a:lnTo>
                    <a:pt x="253" y="58"/>
                  </a:lnTo>
                  <a:lnTo>
                    <a:pt x="260" y="58"/>
                  </a:lnTo>
                  <a:lnTo>
                    <a:pt x="253" y="58"/>
                  </a:lnTo>
                  <a:lnTo>
                    <a:pt x="253" y="66"/>
                  </a:lnTo>
                  <a:lnTo>
                    <a:pt x="253" y="72"/>
                  </a:lnTo>
                  <a:lnTo>
                    <a:pt x="260" y="72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0" y="88"/>
                  </a:lnTo>
                  <a:lnTo>
                    <a:pt x="260" y="94"/>
                  </a:lnTo>
                  <a:lnTo>
                    <a:pt x="265" y="94"/>
                  </a:lnTo>
                  <a:lnTo>
                    <a:pt x="265" y="102"/>
                  </a:lnTo>
                  <a:lnTo>
                    <a:pt x="265" y="110"/>
                  </a:lnTo>
                  <a:lnTo>
                    <a:pt x="265" y="116"/>
                  </a:lnTo>
                  <a:lnTo>
                    <a:pt x="260" y="124"/>
                  </a:lnTo>
                  <a:lnTo>
                    <a:pt x="253" y="124"/>
                  </a:lnTo>
                  <a:lnTo>
                    <a:pt x="246" y="124"/>
                  </a:lnTo>
                  <a:lnTo>
                    <a:pt x="240" y="116"/>
                  </a:lnTo>
                  <a:lnTo>
                    <a:pt x="233" y="124"/>
                  </a:lnTo>
                  <a:lnTo>
                    <a:pt x="226" y="124"/>
                  </a:lnTo>
                  <a:lnTo>
                    <a:pt x="226" y="132"/>
                  </a:lnTo>
                  <a:lnTo>
                    <a:pt x="221" y="132"/>
                  </a:lnTo>
                  <a:lnTo>
                    <a:pt x="221" y="138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207" y="146"/>
                  </a:lnTo>
                  <a:lnTo>
                    <a:pt x="201" y="146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1" y="146"/>
                  </a:lnTo>
                  <a:lnTo>
                    <a:pt x="181" y="153"/>
                  </a:lnTo>
                  <a:lnTo>
                    <a:pt x="188" y="153"/>
                  </a:lnTo>
                  <a:lnTo>
                    <a:pt x="181" y="160"/>
                  </a:lnTo>
                  <a:lnTo>
                    <a:pt x="181" y="168"/>
                  </a:lnTo>
                  <a:lnTo>
                    <a:pt x="181" y="175"/>
                  </a:lnTo>
                  <a:lnTo>
                    <a:pt x="188" y="175"/>
                  </a:lnTo>
                  <a:lnTo>
                    <a:pt x="188" y="182"/>
                  </a:lnTo>
                  <a:lnTo>
                    <a:pt x="181" y="182"/>
                  </a:lnTo>
                  <a:lnTo>
                    <a:pt x="181" y="189"/>
                  </a:lnTo>
                  <a:lnTo>
                    <a:pt x="188" y="189"/>
                  </a:lnTo>
                  <a:lnTo>
                    <a:pt x="181" y="196"/>
                  </a:lnTo>
                  <a:lnTo>
                    <a:pt x="181" y="204"/>
                  </a:lnTo>
                  <a:lnTo>
                    <a:pt x="188" y="204"/>
                  </a:lnTo>
                  <a:lnTo>
                    <a:pt x="188" y="211"/>
                  </a:lnTo>
                  <a:lnTo>
                    <a:pt x="194" y="211"/>
                  </a:lnTo>
                  <a:lnTo>
                    <a:pt x="194" y="218"/>
                  </a:lnTo>
                  <a:lnTo>
                    <a:pt x="188" y="225"/>
                  </a:lnTo>
                  <a:lnTo>
                    <a:pt x="181" y="225"/>
                  </a:lnTo>
                  <a:lnTo>
                    <a:pt x="188" y="225"/>
                  </a:lnTo>
                  <a:lnTo>
                    <a:pt x="188" y="233"/>
                  </a:lnTo>
                  <a:lnTo>
                    <a:pt x="194" y="233"/>
                  </a:lnTo>
                  <a:lnTo>
                    <a:pt x="188" y="240"/>
                  </a:lnTo>
                  <a:lnTo>
                    <a:pt x="181" y="240"/>
                  </a:lnTo>
                  <a:lnTo>
                    <a:pt x="175" y="240"/>
                  </a:lnTo>
                  <a:lnTo>
                    <a:pt x="175" y="247"/>
                  </a:lnTo>
                  <a:lnTo>
                    <a:pt x="175" y="255"/>
                  </a:lnTo>
                  <a:lnTo>
                    <a:pt x="169" y="247"/>
                  </a:lnTo>
                  <a:lnTo>
                    <a:pt x="169" y="255"/>
                  </a:lnTo>
                  <a:lnTo>
                    <a:pt x="162" y="255"/>
                  </a:lnTo>
                  <a:lnTo>
                    <a:pt x="155" y="255"/>
                  </a:lnTo>
                  <a:lnTo>
                    <a:pt x="155" y="261"/>
                  </a:lnTo>
                  <a:lnTo>
                    <a:pt x="155" y="269"/>
                  </a:lnTo>
                  <a:lnTo>
                    <a:pt x="149" y="269"/>
                  </a:lnTo>
                  <a:lnTo>
                    <a:pt x="142" y="277"/>
                  </a:lnTo>
                  <a:lnTo>
                    <a:pt x="136" y="277"/>
                  </a:lnTo>
                  <a:lnTo>
                    <a:pt x="136" y="283"/>
                  </a:lnTo>
                  <a:lnTo>
                    <a:pt x="130" y="283"/>
                  </a:lnTo>
                  <a:lnTo>
                    <a:pt x="130" y="291"/>
                  </a:lnTo>
                  <a:lnTo>
                    <a:pt x="130" y="299"/>
                  </a:lnTo>
                  <a:lnTo>
                    <a:pt x="123" y="299"/>
                  </a:lnTo>
                  <a:lnTo>
                    <a:pt x="116" y="299"/>
                  </a:lnTo>
                  <a:lnTo>
                    <a:pt x="110" y="299"/>
                  </a:lnTo>
                  <a:lnTo>
                    <a:pt x="110" y="291"/>
                  </a:lnTo>
                  <a:lnTo>
                    <a:pt x="110" y="283"/>
                  </a:lnTo>
                  <a:lnTo>
                    <a:pt x="103" y="283"/>
                  </a:lnTo>
                  <a:lnTo>
                    <a:pt x="103" y="277"/>
                  </a:lnTo>
                  <a:lnTo>
                    <a:pt x="97" y="277"/>
                  </a:lnTo>
                  <a:lnTo>
                    <a:pt x="97" y="269"/>
                  </a:lnTo>
                  <a:lnTo>
                    <a:pt x="91" y="269"/>
                  </a:lnTo>
                  <a:lnTo>
                    <a:pt x="84" y="269"/>
                  </a:lnTo>
                  <a:lnTo>
                    <a:pt x="77" y="261"/>
                  </a:lnTo>
                  <a:lnTo>
                    <a:pt x="71" y="269"/>
                  </a:lnTo>
                  <a:lnTo>
                    <a:pt x="71" y="261"/>
                  </a:lnTo>
                  <a:lnTo>
                    <a:pt x="64" y="269"/>
                  </a:lnTo>
                  <a:lnTo>
                    <a:pt x="59" y="261"/>
                  </a:lnTo>
                  <a:lnTo>
                    <a:pt x="52" y="261"/>
                  </a:lnTo>
                  <a:lnTo>
                    <a:pt x="45" y="261"/>
                  </a:lnTo>
                  <a:lnTo>
                    <a:pt x="39" y="261"/>
                  </a:lnTo>
                  <a:lnTo>
                    <a:pt x="32" y="261"/>
                  </a:lnTo>
                  <a:lnTo>
                    <a:pt x="25" y="261"/>
                  </a:lnTo>
                  <a:lnTo>
                    <a:pt x="20" y="261"/>
                  </a:lnTo>
                  <a:lnTo>
                    <a:pt x="13" y="261"/>
                  </a:lnTo>
                  <a:lnTo>
                    <a:pt x="6" y="261"/>
                  </a:lnTo>
                  <a:lnTo>
                    <a:pt x="0" y="255"/>
                  </a:lnTo>
                  <a:lnTo>
                    <a:pt x="0" y="247"/>
                  </a:lnTo>
                  <a:lnTo>
                    <a:pt x="0" y="240"/>
                  </a:lnTo>
                  <a:lnTo>
                    <a:pt x="0" y="233"/>
                  </a:lnTo>
                  <a:lnTo>
                    <a:pt x="6" y="233"/>
                  </a:lnTo>
                  <a:lnTo>
                    <a:pt x="6" y="225"/>
                  </a:lnTo>
                  <a:lnTo>
                    <a:pt x="13" y="233"/>
                  </a:lnTo>
                  <a:lnTo>
                    <a:pt x="20" y="233"/>
                  </a:lnTo>
                  <a:lnTo>
                    <a:pt x="20" y="225"/>
                  </a:lnTo>
                  <a:lnTo>
                    <a:pt x="25" y="225"/>
                  </a:lnTo>
                  <a:lnTo>
                    <a:pt x="32" y="225"/>
                  </a:lnTo>
                  <a:lnTo>
                    <a:pt x="39" y="218"/>
                  </a:lnTo>
                  <a:lnTo>
                    <a:pt x="39" y="225"/>
                  </a:lnTo>
                  <a:lnTo>
                    <a:pt x="45" y="218"/>
                  </a:lnTo>
                  <a:lnTo>
                    <a:pt x="52" y="218"/>
                  </a:lnTo>
                  <a:lnTo>
                    <a:pt x="52" y="211"/>
                  </a:lnTo>
                  <a:lnTo>
                    <a:pt x="59" y="211"/>
                  </a:lnTo>
                  <a:lnTo>
                    <a:pt x="64" y="211"/>
                  </a:lnTo>
                  <a:lnTo>
                    <a:pt x="64" y="204"/>
                  </a:lnTo>
                  <a:lnTo>
                    <a:pt x="64" y="196"/>
                  </a:lnTo>
                  <a:lnTo>
                    <a:pt x="64" y="189"/>
                  </a:lnTo>
                  <a:lnTo>
                    <a:pt x="71" y="189"/>
                  </a:lnTo>
                  <a:lnTo>
                    <a:pt x="77" y="189"/>
                  </a:lnTo>
                  <a:lnTo>
                    <a:pt x="84" y="189"/>
                  </a:lnTo>
                  <a:lnTo>
                    <a:pt x="84" y="182"/>
                  </a:lnTo>
                  <a:lnTo>
                    <a:pt x="77" y="182"/>
                  </a:lnTo>
                  <a:lnTo>
                    <a:pt x="77" y="175"/>
                  </a:lnTo>
                  <a:lnTo>
                    <a:pt x="77" y="168"/>
                  </a:lnTo>
                  <a:lnTo>
                    <a:pt x="71" y="168"/>
                  </a:lnTo>
                  <a:lnTo>
                    <a:pt x="71" y="160"/>
                  </a:lnTo>
                  <a:lnTo>
                    <a:pt x="77" y="160"/>
                  </a:lnTo>
                  <a:lnTo>
                    <a:pt x="77" y="153"/>
                  </a:lnTo>
                  <a:lnTo>
                    <a:pt x="77" y="146"/>
                  </a:lnTo>
                  <a:lnTo>
                    <a:pt x="77" y="138"/>
                  </a:lnTo>
                  <a:lnTo>
                    <a:pt x="77" y="132"/>
                  </a:lnTo>
                  <a:lnTo>
                    <a:pt x="84" y="124"/>
                  </a:lnTo>
                  <a:lnTo>
                    <a:pt x="91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3" y="116"/>
                  </a:lnTo>
                  <a:lnTo>
                    <a:pt x="110" y="116"/>
                  </a:lnTo>
                  <a:lnTo>
                    <a:pt x="116" y="116"/>
                  </a:lnTo>
                  <a:lnTo>
                    <a:pt x="123" y="116"/>
                  </a:lnTo>
                  <a:lnTo>
                    <a:pt x="130" y="116"/>
                  </a:lnTo>
                  <a:lnTo>
                    <a:pt x="136" y="116"/>
                  </a:lnTo>
                  <a:lnTo>
                    <a:pt x="136" y="110"/>
                  </a:lnTo>
                  <a:lnTo>
                    <a:pt x="142" y="110"/>
                  </a:lnTo>
                  <a:lnTo>
                    <a:pt x="142" y="102"/>
                  </a:lnTo>
                  <a:lnTo>
                    <a:pt x="142" y="94"/>
                  </a:lnTo>
                  <a:lnTo>
                    <a:pt x="149" y="94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42" y="80"/>
                  </a:lnTo>
                  <a:lnTo>
                    <a:pt x="149" y="7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1" name="Freeform 510"/>
            <p:cNvSpPr>
              <a:spLocks/>
            </p:cNvSpPr>
            <p:nvPr/>
          </p:nvSpPr>
          <p:spPr bwMode="auto">
            <a:xfrm>
              <a:off x="2744788" y="3614738"/>
              <a:ext cx="95250" cy="65087"/>
            </a:xfrm>
            <a:custGeom>
              <a:avLst/>
              <a:gdLst>
                <a:gd name="T0" fmla="*/ 0 w 59"/>
                <a:gd name="T1" fmla="*/ 2147483647 h 36"/>
                <a:gd name="T2" fmla="*/ 0 w 59"/>
                <a:gd name="T3" fmla="*/ 2147483647 h 36"/>
                <a:gd name="T4" fmla="*/ 0 w 59"/>
                <a:gd name="T5" fmla="*/ 2147483647 h 36"/>
                <a:gd name="T6" fmla="*/ 2147483647 w 59"/>
                <a:gd name="T7" fmla="*/ 2147483647 h 36"/>
                <a:gd name="T8" fmla="*/ 2147483647 w 59"/>
                <a:gd name="T9" fmla="*/ 2147483647 h 36"/>
                <a:gd name="T10" fmla="*/ 2147483647 w 59"/>
                <a:gd name="T11" fmla="*/ 0 h 36"/>
                <a:gd name="T12" fmla="*/ 2147483647 w 59"/>
                <a:gd name="T13" fmla="*/ 0 h 36"/>
                <a:gd name="T14" fmla="*/ 2147483647 w 59"/>
                <a:gd name="T15" fmla="*/ 0 h 36"/>
                <a:gd name="T16" fmla="*/ 2147483647 w 59"/>
                <a:gd name="T17" fmla="*/ 0 h 36"/>
                <a:gd name="T18" fmla="*/ 2147483647 w 59"/>
                <a:gd name="T19" fmla="*/ 0 h 36"/>
                <a:gd name="T20" fmla="*/ 2147483647 w 59"/>
                <a:gd name="T21" fmla="*/ 0 h 36"/>
                <a:gd name="T22" fmla="*/ 2147483647 w 59"/>
                <a:gd name="T23" fmla="*/ 0 h 36"/>
                <a:gd name="T24" fmla="*/ 2147483647 w 59"/>
                <a:gd name="T25" fmla="*/ 0 h 36"/>
                <a:gd name="T26" fmla="*/ 2147483647 w 59"/>
                <a:gd name="T27" fmla="*/ 0 h 36"/>
                <a:gd name="T28" fmla="*/ 2147483647 w 59"/>
                <a:gd name="T29" fmla="*/ 0 h 36"/>
                <a:gd name="T30" fmla="*/ 2147483647 w 59"/>
                <a:gd name="T31" fmla="*/ 0 h 36"/>
                <a:gd name="T32" fmla="*/ 2147483647 w 59"/>
                <a:gd name="T33" fmla="*/ 0 h 36"/>
                <a:gd name="T34" fmla="*/ 2147483647 w 59"/>
                <a:gd name="T35" fmla="*/ 2147483647 h 36"/>
                <a:gd name="T36" fmla="*/ 2147483647 w 59"/>
                <a:gd name="T37" fmla="*/ 2147483647 h 36"/>
                <a:gd name="T38" fmla="*/ 2147483647 w 59"/>
                <a:gd name="T39" fmla="*/ 2147483647 h 36"/>
                <a:gd name="T40" fmla="*/ 2147483647 w 59"/>
                <a:gd name="T41" fmla="*/ 2147483647 h 36"/>
                <a:gd name="T42" fmla="*/ 2147483647 w 59"/>
                <a:gd name="T43" fmla="*/ 2147483647 h 36"/>
                <a:gd name="T44" fmla="*/ 2147483647 w 59"/>
                <a:gd name="T45" fmla="*/ 2147483647 h 36"/>
                <a:gd name="T46" fmla="*/ 2147483647 w 59"/>
                <a:gd name="T47" fmla="*/ 2147483647 h 36"/>
                <a:gd name="T48" fmla="*/ 2147483647 w 59"/>
                <a:gd name="T49" fmla="*/ 2147483647 h 36"/>
                <a:gd name="T50" fmla="*/ 2147483647 w 59"/>
                <a:gd name="T51" fmla="*/ 2147483647 h 36"/>
                <a:gd name="T52" fmla="*/ 2147483647 w 59"/>
                <a:gd name="T53" fmla="*/ 2147483647 h 36"/>
                <a:gd name="T54" fmla="*/ 2147483647 w 59"/>
                <a:gd name="T55" fmla="*/ 2147483647 h 36"/>
                <a:gd name="T56" fmla="*/ 2147483647 w 59"/>
                <a:gd name="T57" fmla="*/ 2147483647 h 36"/>
                <a:gd name="T58" fmla="*/ 2147483647 w 59"/>
                <a:gd name="T59" fmla="*/ 2147483647 h 36"/>
                <a:gd name="T60" fmla="*/ 2147483647 w 59"/>
                <a:gd name="T61" fmla="*/ 2147483647 h 36"/>
                <a:gd name="T62" fmla="*/ 2147483647 w 59"/>
                <a:gd name="T63" fmla="*/ 2147483647 h 36"/>
                <a:gd name="T64" fmla="*/ 2147483647 w 59"/>
                <a:gd name="T65" fmla="*/ 2147483647 h 36"/>
                <a:gd name="T66" fmla="*/ 2147483647 w 59"/>
                <a:gd name="T67" fmla="*/ 2147483647 h 36"/>
                <a:gd name="T68" fmla="*/ 2147483647 w 59"/>
                <a:gd name="T69" fmla="*/ 2147483647 h 36"/>
                <a:gd name="T70" fmla="*/ 2147483647 w 59"/>
                <a:gd name="T71" fmla="*/ 2147483647 h 36"/>
                <a:gd name="T72" fmla="*/ 2147483647 w 59"/>
                <a:gd name="T73" fmla="*/ 2147483647 h 36"/>
                <a:gd name="T74" fmla="*/ 2147483647 w 59"/>
                <a:gd name="T75" fmla="*/ 2147483647 h 36"/>
                <a:gd name="T76" fmla="*/ 2147483647 w 59"/>
                <a:gd name="T77" fmla="*/ 2147483647 h 36"/>
                <a:gd name="T78" fmla="*/ 2147483647 w 59"/>
                <a:gd name="T79" fmla="*/ 2147483647 h 36"/>
                <a:gd name="T80" fmla="*/ 2147483647 w 59"/>
                <a:gd name="T81" fmla="*/ 2147483647 h 36"/>
                <a:gd name="T82" fmla="*/ 2147483647 w 59"/>
                <a:gd name="T83" fmla="*/ 2147483647 h 36"/>
                <a:gd name="T84" fmla="*/ 2147483647 w 59"/>
                <a:gd name="T85" fmla="*/ 2147483647 h 36"/>
                <a:gd name="T86" fmla="*/ 2147483647 w 59"/>
                <a:gd name="T87" fmla="*/ 2147483647 h 36"/>
                <a:gd name="T88" fmla="*/ 2147483647 w 59"/>
                <a:gd name="T89" fmla="*/ 2147483647 h 36"/>
                <a:gd name="T90" fmla="*/ 2147483647 w 59"/>
                <a:gd name="T91" fmla="*/ 2147483647 h 36"/>
                <a:gd name="T92" fmla="*/ 2147483647 w 59"/>
                <a:gd name="T93" fmla="*/ 2147483647 h 36"/>
                <a:gd name="T94" fmla="*/ 2147483647 w 59"/>
                <a:gd name="T95" fmla="*/ 2147483647 h 36"/>
                <a:gd name="T96" fmla="*/ 2147483647 w 59"/>
                <a:gd name="T97" fmla="*/ 2147483647 h 36"/>
                <a:gd name="T98" fmla="*/ 2147483647 w 59"/>
                <a:gd name="T99" fmla="*/ 2147483647 h 36"/>
                <a:gd name="T100" fmla="*/ 0 w 59"/>
                <a:gd name="T101" fmla="*/ 2147483647 h 36"/>
                <a:gd name="T102" fmla="*/ 0 w 59"/>
                <a:gd name="T103" fmla="*/ 2147483647 h 36"/>
                <a:gd name="T104" fmla="*/ 0 w 59"/>
                <a:gd name="T105" fmla="*/ 2147483647 h 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9"/>
                <a:gd name="T160" fmla="*/ 0 h 36"/>
                <a:gd name="T161" fmla="*/ 59 w 59"/>
                <a:gd name="T162" fmla="*/ 36 h 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9" h="36">
                  <a:moveTo>
                    <a:pt x="0" y="14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9" y="14"/>
                  </a:lnTo>
                  <a:lnTo>
                    <a:pt x="59" y="22"/>
                  </a:lnTo>
                  <a:lnTo>
                    <a:pt x="59" y="28"/>
                  </a:lnTo>
                  <a:lnTo>
                    <a:pt x="52" y="28"/>
                  </a:lnTo>
                  <a:lnTo>
                    <a:pt x="45" y="28"/>
                  </a:lnTo>
                  <a:lnTo>
                    <a:pt x="39" y="28"/>
                  </a:lnTo>
                  <a:lnTo>
                    <a:pt x="32" y="36"/>
                  </a:lnTo>
                  <a:lnTo>
                    <a:pt x="25" y="36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2" name="Freeform 511"/>
            <p:cNvSpPr>
              <a:spLocks noEditPoints="1"/>
            </p:cNvSpPr>
            <p:nvPr/>
          </p:nvSpPr>
          <p:spPr bwMode="auto">
            <a:xfrm>
              <a:off x="1712913" y="3549650"/>
              <a:ext cx="584200" cy="374650"/>
            </a:xfrm>
            <a:custGeom>
              <a:avLst/>
              <a:gdLst>
                <a:gd name="T0" fmla="*/ 2147483647 w 363"/>
                <a:gd name="T1" fmla="*/ 2147483647 h 211"/>
                <a:gd name="T2" fmla="*/ 2147483647 w 363"/>
                <a:gd name="T3" fmla="*/ 2147483647 h 211"/>
                <a:gd name="T4" fmla="*/ 2147483647 w 363"/>
                <a:gd name="T5" fmla="*/ 2147483647 h 211"/>
                <a:gd name="T6" fmla="*/ 2147483647 w 363"/>
                <a:gd name="T7" fmla="*/ 0 h 211"/>
                <a:gd name="T8" fmla="*/ 2147483647 w 363"/>
                <a:gd name="T9" fmla="*/ 2147483647 h 211"/>
                <a:gd name="T10" fmla="*/ 2147483647 w 363"/>
                <a:gd name="T11" fmla="*/ 2147483647 h 211"/>
                <a:gd name="T12" fmla="*/ 2147483647 w 363"/>
                <a:gd name="T13" fmla="*/ 2147483647 h 211"/>
                <a:gd name="T14" fmla="*/ 2147483647 w 363"/>
                <a:gd name="T15" fmla="*/ 2147483647 h 211"/>
                <a:gd name="T16" fmla="*/ 2147483647 w 363"/>
                <a:gd name="T17" fmla="*/ 2147483647 h 211"/>
                <a:gd name="T18" fmla="*/ 2147483647 w 363"/>
                <a:gd name="T19" fmla="*/ 2147483647 h 211"/>
                <a:gd name="T20" fmla="*/ 2147483647 w 363"/>
                <a:gd name="T21" fmla="*/ 2147483647 h 211"/>
                <a:gd name="T22" fmla="*/ 2147483647 w 363"/>
                <a:gd name="T23" fmla="*/ 2147483647 h 211"/>
                <a:gd name="T24" fmla="*/ 2147483647 w 363"/>
                <a:gd name="T25" fmla="*/ 2147483647 h 211"/>
                <a:gd name="T26" fmla="*/ 2147483647 w 363"/>
                <a:gd name="T27" fmla="*/ 2147483647 h 211"/>
                <a:gd name="T28" fmla="*/ 2147483647 w 363"/>
                <a:gd name="T29" fmla="*/ 2147483647 h 211"/>
                <a:gd name="T30" fmla="*/ 2147483647 w 363"/>
                <a:gd name="T31" fmla="*/ 2147483647 h 211"/>
                <a:gd name="T32" fmla="*/ 2147483647 w 363"/>
                <a:gd name="T33" fmla="*/ 2147483647 h 211"/>
                <a:gd name="T34" fmla="*/ 2147483647 w 363"/>
                <a:gd name="T35" fmla="*/ 2147483647 h 211"/>
                <a:gd name="T36" fmla="*/ 2147483647 w 363"/>
                <a:gd name="T37" fmla="*/ 2147483647 h 211"/>
                <a:gd name="T38" fmla="*/ 2147483647 w 363"/>
                <a:gd name="T39" fmla="*/ 2147483647 h 211"/>
                <a:gd name="T40" fmla="*/ 2147483647 w 363"/>
                <a:gd name="T41" fmla="*/ 2147483647 h 211"/>
                <a:gd name="T42" fmla="*/ 2147483647 w 363"/>
                <a:gd name="T43" fmla="*/ 2147483647 h 211"/>
                <a:gd name="T44" fmla="*/ 2147483647 w 363"/>
                <a:gd name="T45" fmla="*/ 2147483647 h 211"/>
                <a:gd name="T46" fmla="*/ 2147483647 w 363"/>
                <a:gd name="T47" fmla="*/ 2147483647 h 211"/>
                <a:gd name="T48" fmla="*/ 2147483647 w 363"/>
                <a:gd name="T49" fmla="*/ 2147483647 h 211"/>
                <a:gd name="T50" fmla="*/ 2147483647 w 363"/>
                <a:gd name="T51" fmla="*/ 2147483647 h 211"/>
                <a:gd name="T52" fmla="*/ 2147483647 w 363"/>
                <a:gd name="T53" fmla="*/ 2147483647 h 211"/>
                <a:gd name="T54" fmla="*/ 2147483647 w 363"/>
                <a:gd name="T55" fmla="*/ 2147483647 h 211"/>
                <a:gd name="T56" fmla="*/ 2147483647 w 363"/>
                <a:gd name="T57" fmla="*/ 2147483647 h 211"/>
                <a:gd name="T58" fmla="*/ 2147483647 w 363"/>
                <a:gd name="T59" fmla="*/ 2147483647 h 211"/>
                <a:gd name="T60" fmla="*/ 2147483647 w 363"/>
                <a:gd name="T61" fmla="*/ 2147483647 h 211"/>
                <a:gd name="T62" fmla="*/ 2147483647 w 363"/>
                <a:gd name="T63" fmla="*/ 2147483647 h 211"/>
                <a:gd name="T64" fmla="*/ 2147483647 w 363"/>
                <a:gd name="T65" fmla="*/ 2147483647 h 211"/>
                <a:gd name="T66" fmla="*/ 2147483647 w 363"/>
                <a:gd name="T67" fmla="*/ 2147483647 h 211"/>
                <a:gd name="T68" fmla="*/ 2147483647 w 363"/>
                <a:gd name="T69" fmla="*/ 2147483647 h 211"/>
                <a:gd name="T70" fmla="*/ 2147483647 w 363"/>
                <a:gd name="T71" fmla="*/ 2147483647 h 211"/>
                <a:gd name="T72" fmla="*/ 2147483647 w 363"/>
                <a:gd name="T73" fmla="*/ 2147483647 h 211"/>
                <a:gd name="T74" fmla="*/ 2147483647 w 363"/>
                <a:gd name="T75" fmla="*/ 2147483647 h 211"/>
                <a:gd name="T76" fmla="*/ 2147483647 w 363"/>
                <a:gd name="T77" fmla="*/ 2147483647 h 211"/>
                <a:gd name="T78" fmla="*/ 2147483647 w 363"/>
                <a:gd name="T79" fmla="*/ 2147483647 h 211"/>
                <a:gd name="T80" fmla="*/ 2147483647 w 363"/>
                <a:gd name="T81" fmla="*/ 2147483647 h 211"/>
                <a:gd name="T82" fmla="*/ 2147483647 w 363"/>
                <a:gd name="T83" fmla="*/ 2147483647 h 211"/>
                <a:gd name="T84" fmla="*/ 2147483647 w 363"/>
                <a:gd name="T85" fmla="*/ 2147483647 h 211"/>
                <a:gd name="T86" fmla="*/ 2147483647 w 363"/>
                <a:gd name="T87" fmla="*/ 2147483647 h 211"/>
                <a:gd name="T88" fmla="*/ 2147483647 w 363"/>
                <a:gd name="T89" fmla="*/ 2147483647 h 211"/>
                <a:gd name="T90" fmla="*/ 2147483647 w 363"/>
                <a:gd name="T91" fmla="*/ 2147483647 h 211"/>
                <a:gd name="T92" fmla="*/ 2147483647 w 363"/>
                <a:gd name="T93" fmla="*/ 2147483647 h 211"/>
                <a:gd name="T94" fmla="*/ 2147483647 w 363"/>
                <a:gd name="T95" fmla="*/ 2147483647 h 211"/>
                <a:gd name="T96" fmla="*/ 2147483647 w 363"/>
                <a:gd name="T97" fmla="*/ 2147483647 h 211"/>
                <a:gd name="T98" fmla="*/ 2147483647 w 363"/>
                <a:gd name="T99" fmla="*/ 2147483647 h 211"/>
                <a:gd name="T100" fmla="*/ 2147483647 w 363"/>
                <a:gd name="T101" fmla="*/ 2147483647 h 211"/>
                <a:gd name="T102" fmla="*/ 2147483647 w 363"/>
                <a:gd name="T103" fmla="*/ 2147483647 h 211"/>
                <a:gd name="T104" fmla="*/ 2147483647 w 363"/>
                <a:gd name="T105" fmla="*/ 2147483647 h 211"/>
                <a:gd name="T106" fmla="*/ 2147483647 w 363"/>
                <a:gd name="T107" fmla="*/ 2147483647 h 211"/>
                <a:gd name="T108" fmla="*/ 2147483647 w 363"/>
                <a:gd name="T109" fmla="*/ 2147483647 h 211"/>
                <a:gd name="T110" fmla="*/ 2147483647 w 363"/>
                <a:gd name="T111" fmla="*/ 2147483647 h 2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63"/>
                <a:gd name="T169" fmla="*/ 0 h 211"/>
                <a:gd name="T170" fmla="*/ 363 w 363"/>
                <a:gd name="T171" fmla="*/ 211 h 2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63" h="211">
                  <a:moveTo>
                    <a:pt x="104" y="22"/>
                  </a:move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62" y="8"/>
                  </a:lnTo>
                  <a:lnTo>
                    <a:pt x="168" y="8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1" y="8"/>
                  </a:lnTo>
                  <a:lnTo>
                    <a:pt x="201" y="15"/>
                  </a:lnTo>
                  <a:lnTo>
                    <a:pt x="207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21" y="22"/>
                  </a:lnTo>
                  <a:lnTo>
                    <a:pt x="227" y="22"/>
                  </a:lnTo>
                  <a:lnTo>
                    <a:pt x="233" y="22"/>
                  </a:lnTo>
                  <a:lnTo>
                    <a:pt x="233" y="29"/>
                  </a:lnTo>
                  <a:lnTo>
                    <a:pt x="233" y="37"/>
                  </a:lnTo>
                  <a:lnTo>
                    <a:pt x="227" y="37"/>
                  </a:lnTo>
                  <a:lnTo>
                    <a:pt x="221" y="37"/>
                  </a:lnTo>
                  <a:lnTo>
                    <a:pt x="214" y="37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1" y="59"/>
                  </a:lnTo>
                  <a:lnTo>
                    <a:pt x="221" y="65"/>
                  </a:lnTo>
                  <a:lnTo>
                    <a:pt x="227" y="65"/>
                  </a:lnTo>
                  <a:lnTo>
                    <a:pt x="227" y="73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73"/>
                  </a:lnTo>
                  <a:lnTo>
                    <a:pt x="260" y="73"/>
                  </a:lnTo>
                  <a:lnTo>
                    <a:pt x="260" y="65"/>
                  </a:lnTo>
                  <a:lnTo>
                    <a:pt x="260" y="59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6" y="59"/>
                  </a:lnTo>
                  <a:lnTo>
                    <a:pt x="266" y="65"/>
                  </a:lnTo>
                  <a:lnTo>
                    <a:pt x="272" y="73"/>
                  </a:lnTo>
                  <a:lnTo>
                    <a:pt x="278" y="81"/>
                  </a:lnTo>
                  <a:lnTo>
                    <a:pt x="285" y="81"/>
                  </a:lnTo>
                  <a:lnTo>
                    <a:pt x="292" y="81"/>
                  </a:lnTo>
                  <a:lnTo>
                    <a:pt x="298" y="81"/>
                  </a:lnTo>
                  <a:lnTo>
                    <a:pt x="305" y="81"/>
                  </a:lnTo>
                  <a:lnTo>
                    <a:pt x="305" y="87"/>
                  </a:lnTo>
                  <a:lnTo>
                    <a:pt x="312" y="95"/>
                  </a:lnTo>
                  <a:lnTo>
                    <a:pt x="317" y="95"/>
                  </a:lnTo>
                  <a:lnTo>
                    <a:pt x="324" y="95"/>
                  </a:lnTo>
                  <a:lnTo>
                    <a:pt x="324" y="103"/>
                  </a:lnTo>
                  <a:lnTo>
                    <a:pt x="331" y="103"/>
                  </a:lnTo>
                  <a:lnTo>
                    <a:pt x="331" y="109"/>
                  </a:lnTo>
                  <a:lnTo>
                    <a:pt x="337" y="117"/>
                  </a:lnTo>
                  <a:lnTo>
                    <a:pt x="344" y="117"/>
                  </a:lnTo>
                  <a:lnTo>
                    <a:pt x="344" y="125"/>
                  </a:lnTo>
                  <a:lnTo>
                    <a:pt x="351" y="125"/>
                  </a:lnTo>
                  <a:lnTo>
                    <a:pt x="356" y="131"/>
                  </a:lnTo>
                  <a:lnTo>
                    <a:pt x="356" y="139"/>
                  </a:lnTo>
                  <a:lnTo>
                    <a:pt x="363" y="139"/>
                  </a:lnTo>
                  <a:lnTo>
                    <a:pt x="363" y="146"/>
                  </a:lnTo>
                  <a:lnTo>
                    <a:pt x="356" y="146"/>
                  </a:lnTo>
                  <a:lnTo>
                    <a:pt x="351" y="146"/>
                  </a:lnTo>
                  <a:lnTo>
                    <a:pt x="344" y="153"/>
                  </a:lnTo>
                  <a:lnTo>
                    <a:pt x="337" y="153"/>
                  </a:lnTo>
                  <a:lnTo>
                    <a:pt x="331" y="146"/>
                  </a:lnTo>
                  <a:lnTo>
                    <a:pt x="337" y="146"/>
                  </a:lnTo>
                  <a:lnTo>
                    <a:pt x="331" y="146"/>
                  </a:lnTo>
                  <a:lnTo>
                    <a:pt x="331" y="139"/>
                  </a:lnTo>
                  <a:lnTo>
                    <a:pt x="324" y="131"/>
                  </a:lnTo>
                  <a:lnTo>
                    <a:pt x="317" y="131"/>
                  </a:lnTo>
                  <a:lnTo>
                    <a:pt x="317" y="125"/>
                  </a:lnTo>
                  <a:lnTo>
                    <a:pt x="312" y="117"/>
                  </a:lnTo>
                  <a:lnTo>
                    <a:pt x="305" y="109"/>
                  </a:lnTo>
                  <a:lnTo>
                    <a:pt x="305" y="103"/>
                  </a:lnTo>
                  <a:lnTo>
                    <a:pt x="298" y="103"/>
                  </a:lnTo>
                  <a:lnTo>
                    <a:pt x="292" y="103"/>
                  </a:lnTo>
                  <a:lnTo>
                    <a:pt x="285" y="103"/>
                  </a:lnTo>
                  <a:lnTo>
                    <a:pt x="278" y="103"/>
                  </a:lnTo>
                  <a:lnTo>
                    <a:pt x="272" y="103"/>
                  </a:lnTo>
                  <a:lnTo>
                    <a:pt x="266" y="103"/>
                  </a:lnTo>
                  <a:lnTo>
                    <a:pt x="266" y="95"/>
                  </a:lnTo>
                  <a:lnTo>
                    <a:pt x="260" y="95"/>
                  </a:lnTo>
                  <a:lnTo>
                    <a:pt x="253" y="87"/>
                  </a:lnTo>
                  <a:lnTo>
                    <a:pt x="246" y="87"/>
                  </a:lnTo>
                  <a:lnTo>
                    <a:pt x="246" y="81"/>
                  </a:lnTo>
                  <a:lnTo>
                    <a:pt x="240" y="81"/>
                  </a:lnTo>
                  <a:lnTo>
                    <a:pt x="233" y="81"/>
                  </a:lnTo>
                  <a:lnTo>
                    <a:pt x="227" y="81"/>
                  </a:lnTo>
                  <a:lnTo>
                    <a:pt x="221" y="81"/>
                  </a:lnTo>
                  <a:lnTo>
                    <a:pt x="214" y="81"/>
                  </a:lnTo>
                  <a:lnTo>
                    <a:pt x="207" y="81"/>
                  </a:lnTo>
                  <a:lnTo>
                    <a:pt x="207" y="87"/>
                  </a:lnTo>
                  <a:lnTo>
                    <a:pt x="201" y="87"/>
                  </a:lnTo>
                  <a:lnTo>
                    <a:pt x="194" y="87"/>
                  </a:lnTo>
                  <a:lnTo>
                    <a:pt x="194" y="81"/>
                  </a:lnTo>
                  <a:lnTo>
                    <a:pt x="188" y="81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75" y="103"/>
                  </a:lnTo>
                  <a:lnTo>
                    <a:pt x="182" y="103"/>
                  </a:lnTo>
                  <a:lnTo>
                    <a:pt x="182" y="109"/>
                  </a:lnTo>
                  <a:lnTo>
                    <a:pt x="188" y="117"/>
                  </a:lnTo>
                  <a:lnTo>
                    <a:pt x="194" y="117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14" y="131"/>
                  </a:lnTo>
                  <a:lnTo>
                    <a:pt x="221" y="139"/>
                  </a:lnTo>
                  <a:lnTo>
                    <a:pt x="227" y="139"/>
                  </a:lnTo>
                  <a:lnTo>
                    <a:pt x="233" y="139"/>
                  </a:lnTo>
                  <a:lnTo>
                    <a:pt x="240" y="139"/>
                  </a:lnTo>
                  <a:lnTo>
                    <a:pt x="240" y="146"/>
                  </a:lnTo>
                  <a:lnTo>
                    <a:pt x="246" y="146"/>
                  </a:lnTo>
                  <a:lnTo>
                    <a:pt x="253" y="146"/>
                  </a:lnTo>
                  <a:lnTo>
                    <a:pt x="253" y="153"/>
                  </a:lnTo>
                  <a:lnTo>
                    <a:pt x="253" y="161"/>
                  </a:lnTo>
                  <a:lnTo>
                    <a:pt x="260" y="167"/>
                  </a:lnTo>
                  <a:lnTo>
                    <a:pt x="253" y="175"/>
                  </a:lnTo>
                  <a:lnTo>
                    <a:pt x="260" y="175"/>
                  </a:lnTo>
                  <a:lnTo>
                    <a:pt x="266" y="182"/>
                  </a:lnTo>
                  <a:lnTo>
                    <a:pt x="260" y="182"/>
                  </a:lnTo>
                  <a:lnTo>
                    <a:pt x="260" y="189"/>
                  </a:lnTo>
                  <a:lnTo>
                    <a:pt x="253" y="197"/>
                  </a:lnTo>
                  <a:lnTo>
                    <a:pt x="253" y="204"/>
                  </a:lnTo>
                  <a:lnTo>
                    <a:pt x="246" y="204"/>
                  </a:lnTo>
                  <a:lnTo>
                    <a:pt x="240" y="204"/>
                  </a:lnTo>
                  <a:lnTo>
                    <a:pt x="233" y="197"/>
                  </a:lnTo>
                  <a:lnTo>
                    <a:pt x="233" y="189"/>
                  </a:lnTo>
                  <a:lnTo>
                    <a:pt x="227" y="189"/>
                  </a:lnTo>
                  <a:lnTo>
                    <a:pt x="221" y="182"/>
                  </a:lnTo>
                  <a:lnTo>
                    <a:pt x="214" y="182"/>
                  </a:lnTo>
                  <a:lnTo>
                    <a:pt x="207" y="182"/>
                  </a:lnTo>
                  <a:lnTo>
                    <a:pt x="207" y="175"/>
                  </a:lnTo>
                  <a:lnTo>
                    <a:pt x="207" y="167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201" y="153"/>
                  </a:lnTo>
                  <a:lnTo>
                    <a:pt x="194" y="153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82" y="131"/>
                  </a:lnTo>
                  <a:lnTo>
                    <a:pt x="175" y="131"/>
                  </a:lnTo>
                  <a:lnTo>
                    <a:pt x="175" y="125"/>
                  </a:lnTo>
                  <a:lnTo>
                    <a:pt x="168" y="125"/>
                  </a:lnTo>
                  <a:lnTo>
                    <a:pt x="168" y="117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3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11" y="103"/>
                  </a:lnTo>
                  <a:lnTo>
                    <a:pt x="104" y="103"/>
                  </a:lnTo>
                  <a:lnTo>
                    <a:pt x="97" y="103"/>
                  </a:lnTo>
                  <a:lnTo>
                    <a:pt x="97" y="109"/>
                  </a:lnTo>
                  <a:lnTo>
                    <a:pt x="91" y="109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84" y="125"/>
                  </a:lnTo>
                  <a:lnTo>
                    <a:pt x="77" y="125"/>
                  </a:lnTo>
                  <a:lnTo>
                    <a:pt x="77" y="117"/>
                  </a:lnTo>
                  <a:lnTo>
                    <a:pt x="72" y="117"/>
                  </a:lnTo>
                  <a:lnTo>
                    <a:pt x="65" y="117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8" y="109"/>
                  </a:lnTo>
                  <a:lnTo>
                    <a:pt x="38" y="103"/>
                  </a:lnTo>
                  <a:lnTo>
                    <a:pt x="33" y="103"/>
                  </a:lnTo>
                  <a:lnTo>
                    <a:pt x="26" y="103"/>
                  </a:lnTo>
                  <a:lnTo>
                    <a:pt x="20" y="95"/>
                  </a:lnTo>
                  <a:lnTo>
                    <a:pt x="13" y="95"/>
                  </a:lnTo>
                  <a:lnTo>
                    <a:pt x="6" y="95"/>
                  </a:lnTo>
                  <a:lnTo>
                    <a:pt x="0" y="87"/>
                  </a:lnTo>
                  <a:lnTo>
                    <a:pt x="0" y="81"/>
                  </a:lnTo>
                  <a:lnTo>
                    <a:pt x="6" y="81"/>
                  </a:lnTo>
                  <a:lnTo>
                    <a:pt x="6" y="73"/>
                  </a:lnTo>
                  <a:lnTo>
                    <a:pt x="6" y="65"/>
                  </a:lnTo>
                  <a:lnTo>
                    <a:pt x="13" y="65"/>
                  </a:lnTo>
                  <a:lnTo>
                    <a:pt x="13" y="59"/>
                  </a:lnTo>
                  <a:lnTo>
                    <a:pt x="20" y="65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38" y="59"/>
                  </a:lnTo>
                  <a:lnTo>
                    <a:pt x="38" y="51"/>
                  </a:lnTo>
                  <a:lnTo>
                    <a:pt x="38" y="44"/>
                  </a:lnTo>
                  <a:lnTo>
                    <a:pt x="45" y="44"/>
                  </a:lnTo>
                  <a:lnTo>
                    <a:pt x="52" y="37"/>
                  </a:lnTo>
                  <a:lnTo>
                    <a:pt x="58" y="37"/>
                  </a:lnTo>
                  <a:lnTo>
                    <a:pt x="65" y="37"/>
                  </a:lnTo>
                  <a:lnTo>
                    <a:pt x="65" y="44"/>
                  </a:lnTo>
                  <a:lnTo>
                    <a:pt x="72" y="44"/>
                  </a:lnTo>
                  <a:lnTo>
                    <a:pt x="77" y="44"/>
                  </a:lnTo>
                  <a:lnTo>
                    <a:pt x="77" y="37"/>
                  </a:lnTo>
                  <a:lnTo>
                    <a:pt x="77" y="29"/>
                  </a:lnTo>
                  <a:lnTo>
                    <a:pt x="84" y="29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4" y="22"/>
                  </a:lnTo>
                  <a:close/>
                  <a:moveTo>
                    <a:pt x="233" y="95"/>
                  </a:moveTo>
                  <a:lnTo>
                    <a:pt x="227" y="87"/>
                  </a:lnTo>
                  <a:lnTo>
                    <a:pt x="233" y="87"/>
                  </a:lnTo>
                  <a:lnTo>
                    <a:pt x="240" y="87"/>
                  </a:lnTo>
                  <a:lnTo>
                    <a:pt x="233" y="95"/>
                  </a:lnTo>
                  <a:close/>
                  <a:moveTo>
                    <a:pt x="91" y="197"/>
                  </a:moveTo>
                  <a:lnTo>
                    <a:pt x="97" y="189"/>
                  </a:lnTo>
                  <a:lnTo>
                    <a:pt x="97" y="182"/>
                  </a:lnTo>
                  <a:lnTo>
                    <a:pt x="91" y="182"/>
                  </a:lnTo>
                  <a:lnTo>
                    <a:pt x="91" y="175"/>
                  </a:lnTo>
                  <a:lnTo>
                    <a:pt x="84" y="167"/>
                  </a:lnTo>
                  <a:lnTo>
                    <a:pt x="77" y="161"/>
                  </a:lnTo>
                  <a:lnTo>
                    <a:pt x="77" y="153"/>
                  </a:lnTo>
                  <a:lnTo>
                    <a:pt x="77" y="146"/>
                  </a:lnTo>
                  <a:lnTo>
                    <a:pt x="77" y="139"/>
                  </a:lnTo>
                  <a:lnTo>
                    <a:pt x="84" y="139"/>
                  </a:lnTo>
                  <a:lnTo>
                    <a:pt x="84" y="131"/>
                  </a:lnTo>
                  <a:lnTo>
                    <a:pt x="91" y="131"/>
                  </a:lnTo>
                  <a:lnTo>
                    <a:pt x="91" y="139"/>
                  </a:lnTo>
                  <a:lnTo>
                    <a:pt x="97" y="146"/>
                  </a:lnTo>
                  <a:lnTo>
                    <a:pt x="104" y="146"/>
                  </a:lnTo>
                  <a:lnTo>
                    <a:pt x="111" y="153"/>
                  </a:lnTo>
                  <a:lnTo>
                    <a:pt x="111" y="161"/>
                  </a:lnTo>
                  <a:lnTo>
                    <a:pt x="116" y="167"/>
                  </a:lnTo>
                  <a:lnTo>
                    <a:pt x="123" y="175"/>
                  </a:lnTo>
                  <a:lnTo>
                    <a:pt x="130" y="175"/>
                  </a:lnTo>
                  <a:lnTo>
                    <a:pt x="130" y="182"/>
                  </a:lnTo>
                  <a:lnTo>
                    <a:pt x="136" y="182"/>
                  </a:lnTo>
                  <a:lnTo>
                    <a:pt x="143" y="182"/>
                  </a:lnTo>
                  <a:lnTo>
                    <a:pt x="149" y="182"/>
                  </a:lnTo>
                  <a:lnTo>
                    <a:pt x="149" y="189"/>
                  </a:lnTo>
                  <a:lnTo>
                    <a:pt x="155" y="189"/>
                  </a:lnTo>
                  <a:lnTo>
                    <a:pt x="162" y="189"/>
                  </a:lnTo>
                  <a:lnTo>
                    <a:pt x="168" y="189"/>
                  </a:lnTo>
                  <a:lnTo>
                    <a:pt x="175" y="197"/>
                  </a:lnTo>
                  <a:lnTo>
                    <a:pt x="175" y="204"/>
                  </a:lnTo>
                  <a:lnTo>
                    <a:pt x="182" y="204"/>
                  </a:lnTo>
                  <a:lnTo>
                    <a:pt x="188" y="204"/>
                  </a:lnTo>
                  <a:lnTo>
                    <a:pt x="194" y="204"/>
                  </a:lnTo>
                  <a:lnTo>
                    <a:pt x="194" y="211"/>
                  </a:lnTo>
                  <a:lnTo>
                    <a:pt x="188" y="211"/>
                  </a:lnTo>
                  <a:lnTo>
                    <a:pt x="182" y="211"/>
                  </a:lnTo>
                  <a:lnTo>
                    <a:pt x="175" y="211"/>
                  </a:lnTo>
                  <a:lnTo>
                    <a:pt x="168" y="211"/>
                  </a:lnTo>
                  <a:lnTo>
                    <a:pt x="162" y="211"/>
                  </a:lnTo>
                  <a:lnTo>
                    <a:pt x="155" y="211"/>
                  </a:lnTo>
                  <a:lnTo>
                    <a:pt x="149" y="211"/>
                  </a:lnTo>
                  <a:lnTo>
                    <a:pt x="149" y="204"/>
                  </a:lnTo>
                  <a:lnTo>
                    <a:pt x="143" y="204"/>
                  </a:lnTo>
                  <a:lnTo>
                    <a:pt x="136" y="204"/>
                  </a:lnTo>
                  <a:lnTo>
                    <a:pt x="130" y="204"/>
                  </a:lnTo>
                  <a:lnTo>
                    <a:pt x="130" y="197"/>
                  </a:lnTo>
                  <a:lnTo>
                    <a:pt x="123" y="197"/>
                  </a:lnTo>
                  <a:lnTo>
                    <a:pt x="116" y="197"/>
                  </a:lnTo>
                  <a:lnTo>
                    <a:pt x="111" y="197"/>
                  </a:lnTo>
                  <a:lnTo>
                    <a:pt x="104" y="197"/>
                  </a:lnTo>
                  <a:lnTo>
                    <a:pt x="97" y="197"/>
                  </a:lnTo>
                  <a:lnTo>
                    <a:pt x="91" y="197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3" name="Freeform 512"/>
            <p:cNvSpPr>
              <a:spLocks/>
            </p:cNvSpPr>
            <p:nvPr/>
          </p:nvSpPr>
          <p:spPr bwMode="auto">
            <a:xfrm>
              <a:off x="1712913" y="3549650"/>
              <a:ext cx="584200" cy="361950"/>
            </a:xfrm>
            <a:custGeom>
              <a:avLst/>
              <a:gdLst>
                <a:gd name="T0" fmla="*/ 2147483647 w 363"/>
                <a:gd name="T1" fmla="*/ 2147483647 h 204"/>
                <a:gd name="T2" fmla="*/ 2147483647 w 363"/>
                <a:gd name="T3" fmla="*/ 2147483647 h 204"/>
                <a:gd name="T4" fmla="*/ 2147483647 w 363"/>
                <a:gd name="T5" fmla="*/ 2147483647 h 204"/>
                <a:gd name="T6" fmla="*/ 2147483647 w 363"/>
                <a:gd name="T7" fmla="*/ 0 h 204"/>
                <a:gd name="T8" fmla="*/ 2147483647 w 363"/>
                <a:gd name="T9" fmla="*/ 0 h 204"/>
                <a:gd name="T10" fmla="*/ 2147483647 w 363"/>
                <a:gd name="T11" fmla="*/ 2147483647 h 204"/>
                <a:gd name="T12" fmla="*/ 2147483647 w 363"/>
                <a:gd name="T13" fmla="*/ 2147483647 h 204"/>
                <a:gd name="T14" fmla="*/ 2147483647 w 363"/>
                <a:gd name="T15" fmla="*/ 2147483647 h 204"/>
                <a:gd name="T16" fmla="*/ 2147483647 w 363"/>
                <a:gd name="T17" fmla="*/ 2147483647 h 204"/>
                <a:gd name="T18" fmla="*/ 2147483647 w 363"/>
                <a:gd name="T19" fmla="*/ 2147483647 h 204"/>
                <a:gd name="T20" fmla="*/ 2147483647 w 363"/>
                <a:gd name="T21" fmla="*/ 2147483647 h 204"/>
                <a:gd name="T22" fmla="*/ 2147483647 w 363"/>
                <a:gd name="T23" fmla="*/ 2147483647 h 204"/>
                <a:gd name="T24" fmla="*/ 2147483647 w 363"/>
                <a:gd name="T25" fmla="*/ 2147483647 h 204"/>
                <a:gd name="T26" fmla="*/ 2147483647 w 363"/>
                <a:gd name="T27" fmla="*/ 2147483647 h 204"/>
                <a:gd name="T28" fmla="*/ 2147483647 w 363"/>
                <a:gd name="T29" fmla="*/ 2147483647 h 204"/>
                <a:gd name="T30" fmla="*/ 2147483647 w 363"/>
                <a:gd name="T31" fmla="*/ 2147483647 h 204"/>
                <a:gd name="T32" fmla="*/ 2147483647 w 363"/>
                <a:gd name="T33" fmla="*/ 2147483647 h 204"/>
                <a:gd name="T34" fmla="*/ 2147483647 w 363"/>
                <a:gd name="T35" fmla="*/ 2147483647 h 204"/>
                <a:gd name="T36" fmla="*/ 2147483647 w 363"/>
                <a:gd name="T37" fmla="*/ 2147483647 h 204"/>
                <a:gd name="T38" fmla="*/ 2147483647 w 363"/>
                <a:gd name="T39" fmla="*/ 2147483647 h 204"/>
                <a:gd name="T40" fmla="*/ 2147483647 w 363"/>
                <a:gd name="T41" fmla="*/ 2147483647 h 204"/>
                <a:gd name="T42" fmla="*/ 2147483647 w 363"/>
                <a:gd name="T43" fmla="*/ 2147483647 h 204"/>
                <a:gd name="T44" fmla="*/ 2147483647 w 363"/>
                <a:gd name="T45" fmla="*/ 2147483647 h 204"/>
                <a:gd name="T46" fmla="*/ 2147483647 w 363"/>
                <a:gd name="T47" fmla="*/ 2147483647 h 204"/>
                <a:gd name="T48" fmla="*/ 2147483647 w 363"/>
                <a:gd name="T49" fmla="*/ 2147483647 h 204"/>
                <a:gd name="T50" fmla="*/ 2147483647 w 363"/>
                <a:gd name="T51" fmla="*/ 2147483647 h 204"/>
                <a:gd name="T52" fmla="*/ 2147483647 w 363"/>
                <a:gd name="T53" fmla="*/ 2147483647 h 204"/>
                <a:gd name="T54" fmla="*/ 2147483647 w 363"/>
                <a:gd name="T55" fmla="*/ 2147483647 h 204"/>
                <a:gd name="T56" fmla="*/ 2147483647 w 363"/>
                <a:gd name="T57" fmla="*/ 2147483647 h 204"/>
                <a:gd name="T58" fmla="*/ 2147483647 w 363"/>
                <a:gd name="T59" fmla="*/ 2147483647 h 204"/>
                <a:gd name="T60" fmla="*/ 2147483647 w 363"/>
                <a:gd name="T61" fmla="*/ 2147483647 h 204"/>
                <a:gd name="T62" fmla="*/ 2147483647 w 363"/>
                <a:gd name="T63" fmla="*/ 2147483647 h 204"/>
                <a:gd name="T64" fmla="*/ 2147483647 w 363"/>
                <a:gd name="T65" fmla="*/ 2147483647 h 204"/>
                <a:gd name="T66" fmla="*/ 2147483647 w 363"/>
                <a:gd name="T67" fmla="*/ 2147483647 h 204"/>
                <a:gd name="T68" fmla="*/ 2147483647 w 363"/>
                <a:gd name="T69" fmla="*/ 2147483647 h 204"/>
                <a:gd name="T70" fmla="*/ 2147483647 w 363"/>
                <a:gd name="T71" fmla="*/ 2147483647 h 204"/>
                <a:gd name="T72" fmla="*/ 2147483647 w 363"/>
                <a:gd name="T73" fmla="*/ 2147483647 h 204"/>
                <a:gd name="T74" fmla="*/ 2147483647 w 363"/>
                <a:gd name="T75" fmla="*/ 2147483647 h 204"/>
                <a:gd name="T76" fmla="*/ 2147483647 w 363"/>
                <a:gd name="T77" fmla="*/ 2147483647 h 204"/>
                <a:gd name="T78" fmla="*/ 2147483647 w 363"/>
                <a:gd name="T79" fmla="*/ 2147483647 h 204"/>
                <a:gd name="T80" fmla="*/ 2147483647 w 363"/>
                <a:gd name="T81" fmla="*/ 2147483647 h 204"/>
                <a:gd name="T82" fmla="*/ 2147483647 w 363"/>
                <a:gd name="T83" fmla="*/ 2147483647 h 204"/>
                <a:gd name="T84" fmla="*/ 2147483647 w 363"/>
                <a:gd name="T85" fmla="*/ 2147483647 h 204"/>
                <a:gd name="T86" fmla="*/ 2147483647 w 363"/>
                <a:gd name="T87" fmla="*/ 2147483647 h 204"/>
                <a:gd name="T88" fmla="*/ 2147483647 w 363"/>
                <a:gd name="T89" fmla="*/ 2147483647 h 204"/>
                <a:gd name="T90" fmla="*/ 2147483647 w 363"/>
                <a:gd name="T91" fmla="*/ 2147483647 h 204"/>
                <a:gd name="T92" fmla="*/ 2147483647 w 363"/>
                <a:gd name="T93" fmla="*/ 2147483647 h 204"/>
                <a:gd name="T94" fmla="*/ 2147483647 w 363"/>
                <a:gd name="T95" fmla="*/ 2147483647 h 204"/>
                <a:gd name="T96" fmla="*/ 2147483647 w 363"/>
                <a:gd name="T97" fmla="*/ 2147483647 h 204"/>
                <a:gd name="T98" fmla="*/ 2147483647 w 363"/>
                <a:gd name="T99" fmla="*/ 2147483647 h 204"/>
                <a:gd name="T100" fmla="*/ 2147483647 w 363"/>
                <a:gd name="T101" fmla="*/ 2147483647 h 204"/>
                <a:gd name="T102" fmla="*/ 2147483647 w 363"/>
                <a:gd name="T103" fmla="*/ 2147483647 h 204"/>
                <a:gd name="T104" fmla="*/ 2147483647 w 363"/>
                <a:gd name="T105" fmla="*/ 2147483647 h 204"/>
                <a:gd name="T106" fmla="*/ 2147483647 w 363"/>
                <a:gd name="T107" fmla="*/ 2147483647 h 204"/>
                <a:gd name="T108" fmla="*/ 2147483647 w 363"/>
                <a:gd name="T109" fmla="*/ 2147483647 h 204"/>
                <a:gd name="T110" fmla="*/ 2147483647 w 363"/>
                <a:gd name="T111" fmla="*/ 2147483647 h 204"/>
                <a:gd name="T112" fmla="*/ 2147483647 w 363"/>
                <a:gd name="T113" fmla="*/ 2147483647 h 204"/>
                <a:gd name="T114" fmla="*/ 2147483647 w 363"/>
                <a:gd name="T115" fmla="*/ 2147483647 h 2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3"/>
                <a:gd name="T175" fmla="*/ 0 h 204"/>
                <a:gd name="T176" fmla="*/ 363 w 363"/>
                <a:gd name="T177" fmla="*/ 204 h 2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3" h="204">
                  <a:moveTo>
                    <a:pt x="104" y="22"/>
                  </a:moveTo>
                  <a:lnTo>
                    <a:pt x="104" y="22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62" y="8"/>
                  </a:lnTo>
                  <a:lnTo>
                    <a:pt x="168" y="8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1" y="8"/>
                  </a:lnTo>
                  <a:lnTo>
                    <a:pt x="201" y="15"/>
                  </a:lnTo>
                  <a:lnTo>
                    <a:pt x="207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21" y="22"/>
                  </a:lnTo>
                  <a:lnTo>
                    <a:pt x="227" y="22"/>
                  </a:lnTo>
                  <a:lnTo>
                    <a:pt x="233" y="22"/>
                  </a:lnTo>
                  <a:lnTo>
                    <a:pt x="233" y="29"/>
                  </a:lnTo>
                  <a:lnTo>
                    <a:pt x="233" y="37"/>
                  </a:lnTo>
                  <a:lnTo>
                    <a:pt x="227" y="37"/>
                  </a:lnTo>
                  <a:lnTo>
                    <a:pt x="221" y="37"/>
                  </a:lnTo>
                  <a:lnTo>
                    <a:pt x="214" y="37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1" y="59"/>
                  </a:lnTo>
                  <a:lnTo>
                    <a:pt x="221" y="65"/>
                  </a:lnTo>
                  <a:lnTo>
                    <a:pt x="227" y="65"/>
                  </a:lnTo>
                  <a:lnTo>
                    <a:pt x="227" y="73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73"/>
                  </a:lnTo>
                  <a:lnTo>
                    <a:pt x="260" y="73"/>
                  </a:lnTo>
                  <a:lnTo>
                    <a:pt x="260" y="65"/>
                  </a:lnTo>
                  <a:lnTo>
                    <a:pt x="260" y="59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6" y="59"/>
                  </a:lnTo>
                  <a:lnTo>
                    <a:pt x="266" y="65"/>
                  </a:lnTo>
                  <a:lnTo>
                    <a:pt x="272" y="73"/>
                  </a:lnTo>
                  <a:lnTo>
                    <a:pt x="278" y="81"/>
                  </a:lnTo>
                  <a:lnTo>
                    <a:pt x="285" y="81"/>
                  </a:lnTo>
                  <a:lnTo>
                    <a:pt x="292" y="81"/>
                  </a:lnTo>
                  <a:lnTo>
                    <a:pt x="298" y="81"/>
                  </a:lnTo>
                  <a:lnTo>
                    <a:pt x="305" y="81"/>
                  </a:lnTo>
                  <a:lnTo>
                    <a:pt x="305" y="87"/>
                  </a:lnTo>
                  <a:lnTo>
                    <a:pt x="312" y="95"/>
                  </a:lnTo>
                  <a:lnTo>
                    <a:pt x="317" y="95"/>
                  </a:lnTo>
                  <a:lnTo>
                    <a:pt x="324" y="95"/>
                  </a:lnTo>
                  <a:lnTo>
                    <a:pt x="324" y="103"/>
                  </a:lnTo>
                  <a:lnTo>
                    <a:pt x="331" y="103"/>
                  </a:lnTo>
                  <a:lnTo>
                    <a:pt x="331" y="109"/>
                  </a:lnTo>
                  <a:lnTo>
                    <a:pt x="337" y="117"/>
                  </a:lnTo>
                  <a:lnTo>
                    <a:pt x="344" y="117"/>
                  </a:lnTo>
                  <a:lnTo>
                    <a:pt x="344" y="125"/>
                  </a:lnTo>
                  <a:lnTo>
                    <a:pt x="351" y="125"/>
                  </a:lnTo>
                  <a:lnTo>
                    <a:pt x="356" y="131"/>
                  </a:lnTo>
                  <a:lnTo>
                    <a:pt x="356" y="139"/>
                  </a:lnTo>
                  <a:lnTo>
                    <a:pt x="363" y="139"/>
                  </a:lnTo>
                  <a:lnTo>
                    <a:pt x="363" y="146"/>
                  </a:lnTo>
                  <a:lnTo>
                    <a:pt x="356" y="146"/>
                  </a:lnTo>
                  <a:lnTo>
                    <a:pt x="351" y="146"/>
                  </a:lnTo>
                  <a:lnTo>
                    <a:pt x="344" y="153"/>
                  </a:lnTo>
                  <a:lnTo>
                    <a:pt x="337" y="153"/>
                  </a:lnTo>
                  <a:lnTo>
                    <a:pt x="331" y="146"/>
                  </a:lnTo>
                  <a:lnTo>
                    <a:pt x="337" y="146"/>
                  </a:lnTo>
                  <a:lnTo>
                    <a:pt x="331" y="146"/>
                  </a:lnTo>
                  <a:lnTo>
                    <a:pt x="331" y="139"/>
                  </a:lnTo>
                  <a:lnTo>
                    <a:pt x="324" y="131"/>
                  </a:lnTo>
                  <a:lnTo>
                    <a:pt x="317" y="131"/>
                  </a:lnTo>
                  <a:lnTo>
                    <a:pt x="317" y="125"/>
                  </a:lnTo>
                  <a:lnTo>
                    <a:pt x="312" y="117"/>
                  </a:lnTo>
                  <a:lnTo>
                    <a:pt x="305" y="109"/>
                  </a:lnTo>
                  <a:lnTo>
                    <a:pt x="305" y="103"/>
                  </a:lnTo>
                  <a:lnTo>
                    <a:pt x="298" y="103"/>
                  </a:lnTo>
                  <a:lnTo>
                    <a:pt x="292" y="103"/>
                  </a:lnTo>
                  <a:lnTo>
                    <a:pt x="285" y="103"/>
                  </a:lnTo>
                  <a:lnTo>
                    <a:pt x="278" y="103"/>
                  </a:lnTo>
                  <a:lnTo>
                    <a:pt x="272" y="103"/>
                  </a:lnTo>
                  <a:lnTo>
                    <a:pt x="266" y="103"/>
                  </a:lnTo>
                  <a:lnTo>
                    <a:pt x="266" y="95"/>
                  </a:lnTo>
                  <a:lnTo>
                    <a:pt x="260" y="95"/>
                  </a:lnTo>
                  <a:lnTo>
                    <a:pt x="253" y="87"/>
                  </a:lnTo>
                  <a:lnTo>
                    <a:pt x="246" y="87"/>
                  </a:lnTo>
                  <a:lnTo>
                    <a:pt x="246" y="81"/>
                  </a:lnTo>
                  <a:lnTo>
                    <a:pt x="240" y="81"/>
                  </a:lnTo>
                  <a:lnTo>
                    <a:pt x="233" y="81"/>
                  </a:lnTo>
                  <a:lnTo>
                    <a:pt x="227" y="81"/>
                  </a:lnTo>
                  <a:lnTo>
                    <a:pt x="221" y="81"/>
                  </a:lnTo>
                  <a:lnTo>
                    <a:pt x="214" y="81"/>
                  </a:lnTo>
                  <a:lnTo>
                    <a:pt x="207" y="81"/>
                  </a:lnTo>
                  <a:lnTo>
                    <a:pt x="207" y="87"/>
                  </a:lnTo>
                  <a:lnTo>
                    <a:pt x="201" y="87"/>
                  </a:lnTo>
                  <a:lnTo>
                    <a:pt x="194" y="87"/>
                  </a:lnTo>
                  <a:lnTo>
                    <a:pt x="194" y="81"/>
                  </a:lnTo>
                  <a:lnTo>
                    <a:pt x="188" y="81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75" y="103"/>
                  </a:lnTo>
                  <a:lnTo>
                    <a:pt x="182" y="103"/>
                  </a:lnTo>
                  <a:lnTo>
                    <a:pt x="182" y="109"/>
                  </a:lnTo>
                  <a:lnTo>
                    <a:pt x="188" y="117"/>
                  </a:lnTo>
                  <a:lnTo>
                    <a:pt x="194" y="117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14" y="131"/>
                  </a:lnTo>
                  <a:lnTo>
                    <a:pt x="221" y="139"/>
                  </a:lnTo>
                  <a:lnTo>
                    <a:pt x="227" y="139"/>
                  </a:lnTo>
                  <a:lnTo>
                    <a:pt x="233" y="139"/>
                  </a:lnTo>
                  <a:lnTo>
                    <a:pt x="240" y="139"/>
                  </a:lnTo>
                  <a:lnTo>
                    <a:pt x="240" y="146"/>
                  </a:lnTo>
                  <a:lnTo>
                    <a:pt x="246" y="146"/>
                  </a:lnTo>
                  <a:lnTo>
                    <a:pt x="253" y="146"/>
                  </a:lnTo>
                  <a:lnTo>
                    <a:pt x="253" y="153"/>
                  </a:lnTo>
                  <a:lnTo>
                    <a:pt x="253" y="161"/>
                  </a:lnTo>
                  <a:lnTo>
                    <a:pt x="260" y="167"/>
                  </a:lnTo>
                  <a:lnTo>
                    <a:pt x="253" y="175"/>
                  </a:lnTo>
                  <a:lnTo>
                    <a:pt x="260" y="175"/>
                  </a:lnTo>
                  <a:lnTo>
                    <a:pt x="266" y="182"/>
                  </a:lnTo>
                  <a:lnTo>
                    <a:pt x="260" y="182"/>
                  </a:lnTo>
                  <a:lnTo>
                    <a:pt x="260" y="189"/>
                  </a:lnTo>
                  <a:lnTo>
                    <a:pt x="253" y="197"/>
                  </a:lnTo>
                  <a:lnTo>
                    <a:pt x="253" y="204"/>
                  </a:lnTo>
                  <a:lnTo>
                    <a:pt x="246" y="204"/>
                  </a:lnTo>
                  <a:lnTo>
                    <a:pt x="240" y="204"/>
                  </a:lnTo>
                  <a:lnTo>
                    <a:pt x="233" y="197"/>
                  </a:lnTo>
                  <a:lnTo>
                    <a:pt x="233" y="189"/>
                  </a:lnTo>
                  <a:lnTo>
                    <a:pt x="227" y="189"/>
                  </a:lnTo>
                  <a:lnTo>
                    <a:pt x="221" y="182"/>
                  </a:lnTo>
                  <a:lnTo>
                    <a:pt x="214" y="182"/>
                  </a:lnTo>
                  <a:lnTo>
                    <a:pt x="207" y="182"/>
                  </a:lnTo>
                  <a:lnTo>
                    <a:pt x="207" y="175"/>
                  </a:lnTo>
                  <a:lnTo>
                    <a:pt x="207" y="167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201" y="153"/>
                  </a:lnTo>
                  <a:lnTo>
                    <a:pt x="194" y="153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82" y="131"/>
                  </a:lnTo>
                  <a:lnTo>
                    <a:pt x="175" y="131"/>
                  </a:lnTo>
                  <a:lnTo>
                    <a:pt x="175" y="125"/>
                  </a:lnTo>
                  <a:lnTo>
                    <a:pt x="168" y="125"/>
                  </a:lnTo>
                  <a:lnTo>
                    <a:pt x="168" y="117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3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11" y="103"/>
                  </a:lnTo>
                  <a:lnTo>
                    <a:pt x="104" y="103"/>
                  </a:lnTo>
                  <a:lnTo>
                    <a:pt x="97" y="103"/>
                  </a:lnTo>
                  <a:lnTo>
                    <a:pt x="97" y="109"/>
                  </a:lnTo>
                  <a:lnTo>
                    <a:pt x="91" y="109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84" y="125"/>
                  </a:lnTo>
                  <a:lnTo>
                    <a:pt x="77" y="125"/>
                  </a:lnTo>
                  <a:lnTo>
                    <a:pt x="77" y="117"/>
                  </a:lnTo>
                  <a:lnTo>
                    <a:pt x="72" y="117"/>
                  </a:lnTo>
                  <a:lnTo>
                    <a:pt x="65" y="117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8" y="109"/>
                  </a:lnTo>
                  <a:lnTo>
                    <a:pt x="38" y="103"/>
                  </a:lnTo>
                  <a:lnTo>
                    <a:pt x="33" y="103"/>
                  </a:lnTo>
                  <a:lnTo>
                    <a:pt x="26" y="103"/>
                  </a:lnTo>
                  <a:lnTo>
                    <a:pt x="20" y="95"/>
                  </a:lnTo>
                  <a:lnTo>
                    <a:pt x="13" y="95"/>
                  </a:lnTo>
                  <a:lnTo>
                    <a:pt x="6" y="95"/>
                  </a:lnTo>
                  <a:lnTo>
                    <a:pt x="0" y="87"/>
                  </a:lnTo>
                  <a:lnTo>
                    <a:pt x="0" y="81"/>
                  </a:lnTo>
                  <a:lnTo>
                    <a:pt x="6" y="81"/>
                  </a:lnTo>
                  <a:lnTo>
                    <a:pt x="6" y="73"/>
                  </a:lnTo>
                  <a:lnTo>
                    <a:pt x="6" y="65"/>
                  </a:lnTo>
                  <a:lnTo>
                    <a:pt x="13" y="65"/>
                  </a:lnTo>
                  <a:lnTo>
                    <a:pt x="13" y="59"/>
                  </a:lnTo>
                  <a:lnTo>
                    <a:pt x="20" y="65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38" y="59"/>
                  </a:lnTo>
                  <a:lnTo>
                    <a:pt x="38" y="51"/>
                  </a:lnTo>
                  <a:lnTo>
                    <a:pt x="38" y="44"/>
                  </a:lnTo>
                  <a:lnTo>
                    <a:pt x="45" y="44"/>
                  </a:lnTo>
                  <a:lnTo>
                    <a:pt x="52" y="37"/>
                  </a:lnTo>
                  <a:lnTo>
                    <a:pt x="58" y="37"/>
                  </a:lnTo>
                  <a:lnTo>
                    <a:pt x="65" y="37"/>
                  </a:lnTo>
                  <a:lnTo>
                    <a:pt x="65" y="44"/>
                  </a:lnTo>
                  <a:lnTo>
                    <a:pt x="72" y="44"/>
                  </a:lnTo>
                  <a:lnTo>
                    <a:pt x="77" y="44"/>
                  </a:lnTo>
                  <a:lnTo>
                    <a:pt x="77" y="37"/>
                  </a:lnTo>
                  <a:lnTo>
                    <a:pt x="77" y="29"/>
                  </a:lnTo>
                  <a:lnTo>
                    <a:pt x="84" y="29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4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4" name="Freeform 513"/>
            <p:cNvSpPr>
              <a:spLocks/>
            </p:cNvSpPr>
            <p:nvPr/>
          </p:nvSpPr>
          <p:spPr bwMode="auto">
            <a:xfrm>
              <a:off x="2078038" y="370363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0 w 13"/>
                <a:gd name="T5" fmla="*/ 0 h 8"/>
                <a:gd name="T6" fmla="*/ 2147483647 w 13"/>
                <a:gd name="T7" fmla="*/ 0 h 8"/>
                <a:gd name="T8" fmla="*/ 2147483647 w 13"/>
                <a:gd name="T9" fmla="*/ 0 h 8"/>
                <a:gd name="T10" fmla="*/ 2147483647 w 13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8"/>
                <a:gd name="T20" fmla="*/ 13 w 13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8">
                  <a:moveTo>
                    <a:pt x="6" y="8"/>
                  </a:moveTo>
                  <a:lnTo>
                    <a:pt x="6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5" name="Freeform 514"/>
            <p:cNvSpPr>
              <a:spLocks/>
            </p:cNvSpPr>
            <p:nvPr/>
          </p:nvSpPr>
          <p:spPr bwMode="auto">
            <a:xfrm>
              <a:off x="1836738" y="3783013"/>
              <a:ext cx="187325" cy="141287"/>
            </a:xfrm>
            <a:custGeom>
              <a:avLst/>
              <a:gdLst>
                <a:gd name="T0" fmla="*/ 2147483647 w 117"/>
                <a:gd name="T1" fmla="*/ 2147483647 h 80"/>
                <a:gd name="T2" fmla="*/ 2147483647 w 117"/>
                <a:gd name="T3" fmla="*/ 2147483647 h 80"/>
                <a:gd name="T4" fmla="*/ 2147483647 w 117"/>
                <a:gd name="T5" fmla="*/ 2147483647 h 80"/>
                <a:gd name="T6" fmla="*/ 2147483647 w 117"/>
                <a:gd name="T7" fmla="*/ 2147483647 h 80"/>
                <a:gd name="T8" fmla="*/ 2147483647 w 117"/>
                <a:gd name="T9" fmla="*/ 2147483647 h 80"/>
                <a:gd name="T10" fmla="*/ 2147483647 w 117"/>
                <a:gd name="T11" fmla="*/ 2147483647 h 80"/>
                <a:gd name="T12" fmla="*/ 0 w 117"/>
                <a:gd name="T13" fmla="*/ 2147483647 h 80"/>
                <a:gd name="T14" fmla="*/ 0 w 117"/>
                <a:gd name="T15" fmla="*/ 2147483647 h 80"/>
                <a:gd name="T16" fmla="*/ 0 w 117"/>
                <a:gd name="T17" fmla="*/ 2147483647 h 80"/>
                <a:gd name="T18" fmla="*/ 0 w 117"/>
                <a:gd name="T19" fmla="*/ 2147483647 h 80"/>
                <a:gd name="T20" fmla="*/ 0 w 117"/>
                <a:gd name="T21" fmla="*/ 2147483647 h 80"/>
                <a:gd name="T22" fmla="*/ 2147483647 w 117"/>
                <a:gd name="T23" fmla="*/ 0 h 80"/>
                <a:gd name="T24" fmla="*/ 2147483647 w 117"/>
                <a:gd name="T25" fmla="*/ 0 h 80"/>
                <a:gd name="T26" fmla="*/ 2147483647 w 117"/>
                <a:gd name="T27" fmla="*/ 0 h 80"/>
                <a:gd name="T28" fmla="*/ 2147483647 w 117"/>
                <a:gd name="T29" fmla="*/ 2147483647 h 80"/>
                <a:gd name="T30" fmla="*/ 2147483647 w 117"/>
                <a:gd name="T31" fmla="*/ 2147483647 h 80"/>
                <a:gd name="T32" fmla="*/ 2147483647 w 117"/>
                <a:gd name="T33" fmla="*/ 2147483647 h 80"/>
                <a:gd name="T34" fmla="*/ 2147483647 w 117"/>
                <a:gd name="T35" fmla="*/ 2147483647 h 80"/>
                <a:gd name="T36" fmla="*/ 2147483647 w 117"/>
                <a:gd name="T37" fmla="*/ 2147483647 h 80"/>
                <a:gd name="T38" fmla="*/ 2147483647 w 117"/>
                <a:gd name="T39" fmla="*/ 2147483647 h 80"/>
                <a:gd name="T40" fmla="*/ 2147483647 w 117"/>
                <a:gd name="T41" fmla="*/ 2147483647 h 80"/>
                <a:gd name="T42" fmla="*/ 2147483647 w 117"/>
                <a:gd name="T43" fmla="*/ 2147483647 h 80"/>
                <a:gd name="T44" fmla="*/ 2147483647 w 117"/>
                <a:gd name="T45" fmla="*/ 2147483647 h 80"/>
                <a:gd name="T46" fmla="*/ 2147483647 w 117"/>
                <a:gd name="T47" fmla="*/ 2147483647 h 80"/>
                <a:gd name="T48" fmla="*/ 2147483647 w 117"/>
                <a:gd name="T49" fmla="*/ 2147483647 h 80"/>
                <a:gd name="T50" fmla="*/ 2147483647 w 117"/>
                <a:gd name="T51" fmla="*/ 2147483647 h 80"/>
                <a:gd name="T52" fmla="*/ 2147483647 w 117"/>
                <a:gd name="T53" fmla="*/ 2147483647 h 80"/>
                <a:gd name="T54" fmla="*/ 2147483647 w 117"/>
                <a:gd name="T55" fmla="*/ 2147483647 h 80"/>
                <a:gd name="T56" fmla="*/ 2147483647 w 117"/>
                <a:gd name="T57" fmla="*/ 2147483647 h 80"/>
                <a:gd name="T58" fmla="*/ 2147483647 w 117"/>
                <a:gd name="T59" fmla="*/ 2147483647 h 80"/>
                <a:gd name="T60" fmla="*/ 2147483647 w 117"/>
                <a:gd name="T61" fmla="*/ 2147483647 h 80"/>
                <a:gd name="T62" fmla="*/ 2147483647 w 117"/>
                <a:gd name="T63" fmla="*/ 2147483647 h 80"/>
                <a:gd name="T64" fmla="*/ 2147483647 w 117"/>
                <a:gd name="T65" fmla="*/ 2147483647 h 80"/>
                <a:gd name="T66" fmla="*/ 2147483647 w 117"/>
                <a:gd name="T67" fmla="*/ 2147483647 h 80"/>
                <a:gd name="T68" fmla="*/ 2147483647 w 117"/>
                <a:gd name="T69" fmla="*/ 2147483647 h 80"/>
                <a:gd name="T70" fmla="*/ 2147483647 w 117"/>
                <a:gd name="T71" fmla="*/ 2147483647 h 80"/>
                <a:gd name="T72" fmla="*/ 2147483647 w 117"/>
                <a:gd name="T73" fmla="*/ 2147483647 h 80"/>
                <a:gd name="T74" fmla="*/ 2147483647 w 117"/>
                <a:gd name="T75" fmla="*/ 2147483647 h 80"/>
                <a:gd name="T76" fmla="*/ 2147483647 w 117"/>
                <a:gd name="T77" fmla="*/ 2147483647 h 80"/>
                <a:gd name="T78" fmla="*/ 2147483647 w 117"/>
                <a:gd name="T79" fmla="*/ 2147483647 h 80"/>
                <a:gd name="T80" fmla="*/ 2147483647 w 117"/>
                <a:gd name="T81" fmla="*/ 2147483647 h 80"/>
                <a:gd name="T82" fmla="*/ 2147483647 w 117"/>
                <a:gd name="T83" fmla="*/ 2147483647 h 80"/>
                <a:gd name="T84" fmla="*/ 2147483647 w 117"/>
                <a:gd name="T85" fmla="*/ 2147483647 h 80"/>
                <a:gd name="T86" fmla="*/ 2147483647 w 117"/>
                <a:gd name="T87" fmla="*/ 2147483647 h 80"/>
                <a:gd name="T88" fmla="*/ 2147483647 w 117"/>
                <a:gd name="T89" fmla="*/ 2147483647 h 80"/>
                <a:gd name="T90" fmla="*/ 2147483647 w 117"/>
                <a:gd name="T91" fmla="*/ 2147483647 h 80"/>
                <a:gd name="T92" fmla="*/ 2147483647 w 117"/>
                <a:gd name="T93" fmla="*/ 2147483647 h 80"/>
                <a:gd name="T94" fmla="*/ 2147483647 w 117"/>
                <a:gd name="T95" fmla="*/ 2147483647 h 80"/>
                <a:gd name="T96" fmla="*/ 2147483647 w 117"/>
                <a:gd name="T97" fmla="*/ 2147483647 h 80"/>
                <a:gd name="T98" fmla="*/ 2147483647 w 117"/>
                <a:gd name="T99" fmla="*/ 2147483647 h 80"/>
                <a:gd name="T100" fmla="*/ 2147483647 w 117"/>
                <a:gd name="T101" fmla="*/ 2147483647 h 80"/>
                <a:gd name="T102" fmla="*/ 2147483647 w 117"/>
                <a:gd name="T103" fmla="*/ 2147483647 h 80"/>
                <a:gd name="T104" fmla="*/ 2147483647 w 117"/>
                <a:gd name="T105" fmla="*/ 2147483647 h 80"/>
                <a:gd name="T106" fmla="*/ 2147483647 w 117"/>
                <a:gd name="T107" fmla="*/ 2147483647 h 80"/>
                <a:gd name="T108" fmla="*/ 2147483647 w 117"/>
                <a:gd name="T109" fmla="*/ 2147483647 h 80"/>
                <a:gd name="T110" fmla="*/ 2147483647 w 117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7"/>
                <a:gd name="T169" fmla="*/ 0 h 80"/>
                <a:gd name="T170" fmla="*/ 117 w 117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7" h="80">
                  <a:moveTo>
                    <a:pt x="14" y="66"/>
                  </a:moveTo>
                  <a:lnTo>
                    <a:pt x="20" y="58"/>
                  </a:lnTo>
                  <a:lnTo>
                    <a:pt x="20" y="51"/>
                  </a:lnTo>
                  <a:lnTo>
                    <a:pt x="14" y="51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8"/>
                  </a:lnTo>
                  <a:lnTo>
                    <a:pt x="20" y="15"/>
                  </a:lnTo>
                  <a:lnTo>
                    <a:pt x="27" y="15"/>
                  </a:lnTo>
                  <a:lnTo>
                    <a:pt x="34" y="22"/>
                  </a:lnTo>
                  <a:lnTo>
                    <a:pt x="34" y="30"/>
                  </a:lnTo>
                  <a:lnTo>
                    <a:pt x="39" y="36"/>
                  </a:lnTo>
                  <a:lnTo>
                    <a:pt x="46" y="44"/>
                  </a:lnTo>
                  <a:lnTo>
                    <a:pt x="53" y="44"/>
                  </a:lnTo>
                  <a:lnTo>
                    <a:pt x="53" y="51"/>
                  </a:lnTo>
                  <a:lnTo>
                    <a:pt x="59" y="51"/>
                  </a:lnTo>
                  <a:lnTo>
                    <a:pt x="66" y="51"/>
                  </a:lnTo>
                  <a:lnTo>
                    <a:pt x="72" y="51"/>
                  </a:lnTo>
                  <a:lnTo>
                    <a:pt x="72" y="58"/>
                  </a:lnTo>
                  <a:lnTo>
                    <a:pt x="78" y="58"/>
                  </a:lnTo>
                  <a:lnTo>
                    <a:pt x="85" y="58"/>
                  </a:lnTo>
                  <a:lnTo>
                    <a:pt x="91" y="58"/>
                  </a:lnTo>
                  <a:lnTo>
                    <a:pt x="98" y="66"/>
                  </a:lnTo>
                  <a:lnTo>
                    <a:pt x="98" y="73"/>
                  </a:lnTo>
                  <a:lnTo>
                    <a:pt x="105" y="73"/>
                  </a:lnTo>
                  <a:lnTo>
                    <a:pt x="111" y="73"/>
                  </a:lnTo>
                  <a:lnTo>
                    <a:pt x="117" y="73"/>
                  </a:lnTo>
                  <a:lnTo>
                    <a:pt x="117" y="80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98" y="80"/>
                  </a:lnTo>
                  <a:lnTo>
                    <a:pt x="91" y="80"/>
                  </a:lnTo>
                  <a:lnTo>
                    <a:pt x="85" y="80"/>
                  </a:lnTo>
                  <a:lnTo>
                    <a:pt x="78" y="80"/>
                  </a:lnTo>
                  <a:lnTo>
                    <a:pt x="72" y="80"/>
                  </a:lnTo>
                  <a:lnTo>
                    <a:pt x="72" y="73"/>
                  </a:lnTo>
                  <a:lnTo>
                    <a:pt x="66" y="73"/>
                  </a:lnTo>
                  <a:lnTo>
                    <a:pt x="59" y="73"/>
                  </a:lnTo>
                  <a:lnTo>
                    <a:pt x="53" y="73"/>
                  </a:lnTo>
                  <a:lnTo>
                    <a:pt x="53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4" y="66"/>
                  </a:lnTo>
                  <a:lnTo>
                    <a:pt x="27" y="66"/>
                  </a:lnTo>
                  <a:lnTo>
                    <a:pt x="20" y="66"/>
                  </a:lnTo>
                  <a:lnTo>
                    <a:pt x="14" y="6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6" name="Freeform 515"/>
            <p:cNvSpPr>
              <a:spLocks/>
            </p:cNvSpPr>
            <p:nvPr/>
          </p:nvSpPr>
          <p:spPr bwMode="auto">
            <a:xfrm>
              <a:off x="1649413" y="3149600"/>
              <a:ext cx="522287" cy="336550"/>
            </a:xfrm>
            <a:custGeom>
              <a:avLst/>
              <a:gdLst>
                <a:gd name="T0" fmla="*/ 2147483647 w 324"/>
                <a:gd name="T1" fmla="*/ 2147483647 h 189"/>
                <a:gd name="T2" fmla="*/ 2147483647 w 324"/>
                <a:gd name="T3" fmla="*/ 2147483647 h 189"/>
                <a:gd name="T4" fmla="*/ 2147483647 w 324"/>
                <a:gd name="T5" fmla="*/ 2147483647 h 189"/>
                <a:gd name="T6" fmla="*/ 2147483647 w 324"/>
                <a:gd name="T7" fmla="*/ 2147483647 h 189"/>
                <a:gd name="T8" fmla="*/ 2147483647 w 324"/>
                <a:gd name="T9" fmla="*/ 2147483647 h 189"/>
                <a:gd name="T10" fmla="*/ 2147483647 w 324"/>
                <a:gd name="T11" fmla="*/ 2147483647 h 189"/>
                <a:gd name="T12" fmla="*/ 2147483647 w 324"/>
                <a:gd name="T13" fmla="*/ 2147483647 h 189"/>
                <a:gd name="T14" fmla="*/ 2147483647 w 324"/>
                <a:gd name="T15" fmla="*/ 0 h 189"/>
                <a:gd name="T16" fmla="*/ 2147483647 w 324"/>
                <a:gd name="T17" fmla="*/ 2147483647 h 189"/>
                <a:gd name="T18" fmla="*/ 2147483647 w 324"/>
                <a:gd name="T19" fmla="*/ 0 h 189"/>
                <a:gd name="T20" fmla="*/ 2147483647 w 324"/>
                <a:gd name="T21" fmla="*/ 0 h 189"/>
                <a:gd name="T22" fmla="*/ 2147483647 w 324"/>
                <a:gd name="T23" fmla="*/ 0 h 189"/>
                <a:gd name="T24" fmla="*/ 2147483647 w 324"/>
                <a:gd name="T25" fmla="*/ 2147483647 h 189"/>
                <a:gd name="T26" fmla="*/ 2147483647 w 324"/>
                <a:gd name="T27" fmla="*/ 2147483647 h 189"/>
                <a:gd name="T28" fmla="*/ 2147483647 w 324"/>
                <a:gd name="T29" fmla="*/ 2147483647 h 189"/>
                <a:gd name="T30" fmla="*/ 2147483647 w 324"/>
                <a:gd name="T31" fmla="*/ 2147483647 h 189"/>
                <a:gd name="T32" fmla="*/ 2147483647 w 324"/>
                <a:gd name="T33" fmla="*/ 2147483647 h 189"/>
                <a:gd name="T34" fmla="*/ 2147483647 w 324"/>
                <a:gd name="T35" fmla="*/ 2147483647 h 189"/>
                <a:gd name="T36" fmla="*/ 2147483647 w 324"/>
                <a:gd name="T37" fmla="*/ 2147483647 h 189"/>
                <a:gd name="T38" fmla="*/ 2147483647 w 324"/>
                <a:gd name="T39" fmla="*/ 2147483647 h 189"/>
                <a:gd name="T40" fmla="*/ 2147483647 w 324"/>
                <a:gd name="T41" fmla="*/ 2147483647 h 189"/>
                <a:gd name="T42" fmla="*/ 2147483647 w 324"/>
                <a:gd name="T43" fmla="*/ 2147483647 h 189"/>
                <a:gd name="T44" fmla="*/ 2147483647 w 324"/>
                <a:gd name="T45" fmla="*/ 2147483647 h 189"/>
                <a:gd name="T46" fmla="*/ 2147483647 w 324"/>
                <a:gd name="T47" fmla="*/ 2147483647 h 189"/>
                <a:gd name="T48" fmla="*/ 2147483647 w 324"/>
                <a:gd name="T49" fmla="*/ 2147483647 h 189"/>
                <a:gd name="T50" fmla="*/ 2147483647 w 324"/>
                <a:gd name="T51" fmla="*/ 2147483647 h 189"/>
                <a:gd name="T52" fmla="*/ 2147483647 w 324"/>
                <a:gd name="T53" fmla="*/ 2147483647 h 189"/>
                <a:gd name="T54" fmla="*/ 2147483647 w 324"/>
                <a:gd name="T55" fmla="*/ 2147483647 h 189"/>
                <a:gd name="T56" fmla="*/ 2147483647 w 324"/>
                <a:gd name="T57" fmla="*/ 2147483647 h 189"/>
                <a:gd name="T58" fmla="*/ 2147483647 w 324"/>
                <a:gd name="T59" fmla="*/ 2147483647 h 189"/>
                <a:gd name="T60" fmla="*/ 2147483647 w 324"/>
                <a:gd name="T61" fmla="*/ 2147483647 h 189"/>
                <a:gd name="T62" fmla="*/ 2147483647 w 324"/>
                <a:gd name="T63" fmla="*/ 2147483647 h 189"/>
                <a:gd name="T64" fmla="*/ 2147483647 w 324"/>
                <a:gd name="T65" fmla="*/ 2147483647 h 189"/>
                <a:gd name="T66" fmla="*/ 2147483647 w 324"/>
                <a:gd name="T67" fmla="*/ 2147483647 h 189"/>
                <a:gd name="T68" fmla="*/ 2147483647 w 324"/>
                <a:gd name="T69" fmla="*/ 2147483647 h 189"/>
                <a:gd name="T70" fmla="*/ 2147483647 w 324"/>
                <a:gd name="T71" fmla="*/ 2147483647 h 189"/>
                <a:gd name="T72" fmla="*/ 2147483647 w 324"/>
                <a:gd name="T73" fmla="*/ 2147483647 h 189"/>
                <a:gd name="T74" fmla="*/ 2147483647 w 324"/>
                <a:gd name="T75" fmla="*/ 2147483647 h 189"/>
                <a:gd name="T76" fmla="*/ 2147483647 w 324"/>
                <a:gd name="T77" fmla="*/ 2147483647 h 189"/>
                <a:gd name="T78" fmla="*/ 2147483647 w 324"/>
                <a:gd name="T79" fmla="*/ 2147483647 h 189"/>
                <a:gd name="T80" fmla="*/ 2147483647 w 324"/>
                <a:gd name="T81" fmla="*/ 2147483647 h 189"/>
                <a:gd name="T82" fmla="*/ 2147483647 w 324"/>
                <a:gd name="T83" fmla="*/ 2147483647 h 189"/>
                <a:gd name="T84" fmla="*/ 2147483647 w 324"/>
                <a:gd name="T85" fmla="*/ 2147483647 h 189"/>
                <a:gd name="T86" fmla="*/ 2147483647 w 324"/>
                <a:gd name="T87" fmla="*/ 2147483647 h 189"/>
                <a:gd name="T88" fmla="*/ 2147483647 w 324"/>
                <a:gd name="T89" fmla="*/ 2147483647 h 189"/>
                <a:gd name="T90" fmla="*/ 2147483647 w 324"/>
                <a:gd name="T91" fmla="*/ 2147483647 h 189"/>
                <a:gd name="T92" fmla="*/ 2147483647 w 324"/>
                <a:gd name="T93" fmla="*/ 2147483647 h 189"/>
                <a:gd name="T94" fmla="*/ 2147483647 w 324"/>
                <a:gd name="T95" fmla="*/ 2147483647 h 189"/>
                <a:gd name="T96" fmla="*/ 2147483647 w 324"/>
                <a:gd name="T97" fmla="*/ 2147483647 h 189"/>
                <a:gd name="T98" fmla="*/ 2147483647 w 324"/>
                <a:gd name="T99" fmla="*/ 2147483647 h 189"/>
                <a:gd name="T100" fmla="*/ 2147483647 w 324"/>
                <a:gd name="T101" fmla="*/ 2147483647 h 189"/>
                <a:gd name="T102" fmla="*/ 2147483647 w 324"/>
                <a:gd name="T103" fmla="*/ 2147483647 h 189"/>
                <a:gd name="T104" fmla="*/ 2147483647 w 324"/>
                <a:gd name="T105" fmla="*/ 2147483647 h 18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24"/>
                <a:gd name="T160" fmla="*/ 0 h 189"/>
                <a:gd name="T161" fmla="*/ 324 w 324"/>
                <a:gd name="T162" fmla="*/ 189 h 18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24" h="189">
                  <a:moveTo>
                    <a:pt x="6" y="22"/>
                  </a:moveTo>
                  <a:lnTo>
                    <a:pt x="6" y="14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2" y="22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4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2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14"/>
                  </a:lnTo>
                  <a:lnTo>
                    <a:pt x="201" y="22"/>
                  </a:lnTo>
                  <a:lnTo>
                    <a:pt x="207" y="22"/>
                  </a:lnTo>
                  <a:lnTo>
                    <a:pt x="214" y="30"/>
                  </a:lnTo>
                  <a:lnTo>
                    <a:pt x="221" y="30"/>
                  </a:lnTo>
                  <a:lnTo>
                    <a:pt x="221" y="36"/>
                  </a:lnTo>
                  <a:lnTo>
                    <a:pt x="221" y="44"/>
                  </a:lnTo>
                  <a:lnTo>
                    <a:pt x="221" y="51"/>
                  </a:lnTo>
                  <a:lnTo>
                    <a:pt x="227" y="51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7"/>
                  </a:lnTo>
                  <a:lnTo>
                    <a:pt x="272" y="87"/>
                  </a:lnTo>
                  <a:lnTo>
                    <a:pt x="279" y="87"/>
                  </a:lnTo>
                  <a:lnTo>
                    <a:pt x="279" y="94"/>
                  </a:lnTo>
                  <a:lnTo>
                    <a:pt x="285" y="94"/>
                  </a:lnTo>
                  <a:lnTo>
                    <a:pt x="285" y="87"/>
                  </a:lnTo>
                  <a:lnTo>
                    <a:pt x="292" y="87"/>
                  </a:lnTo>
                  <a:lnTo>
                    <a:pt x="299" y="87"/>
                  </a:lnTo>
                  <a:lnTo>
                    <a:pt x="299" y="94"/>
                  </a:lnTo>
                  <a:lnTo>
                    <a:pt x="305" y="94"/>
                  </a:lnTo>
                  <a:lnTo>
                    <a:pt x="305" y="102"/>
                  </a:lnTo>
                  <a:lnTo>
                    <a:pt x="311" y="102"/>
                  </a:lnTo>
                  <a:lnTo>
                    <a:pt x="311" y="109"/>
                  </a:lnTo>
                  <a:lnTo>
                    <a:pt x="317" y="109"/>
                  </a:lnTo>
                  <a:lnTo>
                    <a:pt x="324" y="116"/>
                  </a:lnTo>
                  <a:lnTo>
                    <a:pt x="324" y="123"/>
                  </a:lnTo>
                  <a:lnTo>
                    <a:pt x="324" y="131"/>
                  </a:lnTo>
                  <a:lnTo>
                    <a:pt x="324" y="138"/>
                  </a:lnTo>
                  <a:lnTo>
                    <a:pt x="317" y="138"/>
                  </a:lnTo>
                  <a:lnTo>
                    <a:pt x="324" y="138"/>
                  </a:lnTo>
                  <a:lnTo>
                    <a:pt x="324" y="145"/>
                  </a:lnTo>
                  <a:lnTo>
                    <a:pt x="317" y="145"/>
                  </a:lnTo>
                  <a:lnTo>
                    <a:pt x="317" y="138"/>
                  </a:lnTo>
                  <a:lnTo>
                    <a:pt x="311" y="145"/>
                  </a:lnTo>
                  <a:lnTo>
                    <a:pt x="305" y="153"/>
                  </a:lnTo>
                  <a:lnTo>
                    <a:pt x="299" y="153"/>
                  </a:lnTo>
                  <a:lnTo>
                    <a:pt x="299" y="159"/>
                  </a:lnTo>
                  <a:lnTo>
                    <a:pt x="292" y="159"/>
                  </a:lnTo>
                  <a:lnTo>
                    <a:pt x="285" y="167"/>
                  </a:lnTo>
                  <a:lnTo>
                    <a:pt x="279" y="167"/>
                  </a:lnTo>
                  <a:lnTo>
                    <a:pt x="279" y="175"/>
                  </a:lnTo>
                  <a:lnTo>
                    <a:pt x="272" y="175"/>
                  </a:lnTo>
                  <a:lnTo>
                    <a:pt x="266" y="175"/>
                  </a:lnTo>
                  <a:lnTo>
                    <a:pt x="260" y="175"/>
                  </a:lnTo>
                  <a:lnTo>
                    <a:pt x="266" y="181"/>
                  </a:lnTo>
                  <a:lnTo>
                    <a:pt x="260" y="181"/>
                  </a:lnTo>
                  <a:lnTo>
                    <a:pt x="253" y="181"/>
                  </a:lnTo>
                  <a:lnTo>
                    <a:pt x="246" y="181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33" y="189"/>
                  </a:lnTo>
                  <a:lnTo>
                    <a:pt x="233" y="181"/>
                  </a:lnTo>
                  <a:lnTo>
                    <a:pt x="227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07" y="181"/>
                  </a:lnTo>
                  <a:lnTo>
                    <a:pt x="201" y="181"/>
                  </a:lnTo>
                  <a:lnTo>
                    <a:pt x="194" y="181"/>
                  </a:lnTo>
                  <a:lnTo>
                    <a:pt x="188" y="181"/>
                  </a:lnTo>
                  <a:lnTo>
                    <a:pt x="182" y="181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67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5" y="167"/>
                  </a:lnTo>
                  <a:lnTo>
                    <a:pt x="150" y="167"/>
                  </a:lnTo>
                  <a:lnTo>
                    <a:pt x="150" y="159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9"/>
                  </a:lnTo>
                  <a:lnTo>
                    <a:pt x="130" y="153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6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4" y="116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1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7"/>
                  </a:lnTo>
                  <a:lnTo>
                    <a:pt x="84" y="87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2" y="80"/>
                  </a:lnTo>
                  <a:lnTo>
                    <a:pt x="65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45" y="66"/>
                  </a:lnTo>
                  <a:lnTo>
                    <a:pt x="39" y="66"/>
                  </a:lnTo>
                  <a:lnTo>
                    <a:pt x="33" y="58"/>
                  </a:lnTo>
                  <a:lnTo>
                    <a:pt x="33" y="51"/>
                  </a:lnTo>
                  <a:lnTo>
                    <a:pt x="26" y="58"/>
                  </a:lnTo>
                  <a:lnTo>
                    <a:pt x="20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7" name="Freeform 516"/>
            <p:cNvSpPr>
              <a:spLocks/>
            </p:cNvSpPr>
            <p:nvPr/>
          </p:nvSpPr>
          <p:spPr bwMode="auto">
            <a:xfrm>
              <a:off x="1649413" y="3149600"/>
              <a:ext cx="522287" cy="336550"/>
            </a:xfrm>
            <a:custGeom>
              <a:avLst/>
              <a:gdLst>
                <a:gd name="T0" fmla="*/ 2147483647 w 324"/>
                <a:gd name="T1" fmla="*/ 2147483647 h 189"/>
                <a:gd name="T2" fmla="*/ 2147483647 w 324"/>
                <a:gd name="T3" fmla="*/ 2147483647 h 189"/>
                <a:gd name="T4" fmla="*/ 2147483647 w 324"/>
                <a:gd name="T5" fmla="*/ 2147483647 h 189"/>
                <a:gd name="T6" fmla="*/ 2147483647 w 324"/>
                <a:gd name="T7" fmla="*/ 2147483647 h 189"/>
                <a:gd name="T8" fmla="*/ 2147483647 w 324"/>
                <a:gd name="T9" fmla="*/ 2147483647 h 189"/>
                <a:gd name="T10" fmla="*/ 2147483647 w 324"/>
                <a:gd name="T11" fmla="*/ 2147483647 h 189"/>
                <a:gd name="T12" fmla="*/ 2147483647 w 324"/>
                <a:gd name="T13" fmla="*/ 0 h 189"/>
                <a:gd name="T14" fmla="*/ 2147483647 w 324"/>
                <a:gd name="T15" fmla="*/ 2147483647 h 189"/>
                <a:gd name="T16" fmla="*/ 2147483647 w 324"/>
                <a:gd name="T17" fmla="*/ 2147483647 h 189"/>
                <a:gd name="T18" fmla="*/ 2147483647 w 324"/>
                <a:gd name="T19" fmla="*/ 0 h 189"/>
                <a:gd name="T20" fmla="*/ 2147483647 w 324"/>
                <a:gd name="T21" fmla="*/ 0 h 189"/>
                <a:gd name="T22" fmla="*/ 2147483647 w 324"/>
                <a:gd name="T23" fmla="*/ 2147483647 h 189"/>
                <a:gd name="T24" fmla="*/ 2147483647 w 324"/>
                <a:gd name="T25" fmla="*/ 2147483647 h 189"/>
                <a:gd name="T26" fmla="*/ 2147483647 w 324"/>
                <a:gd name="T27" fmla="*/ 2147483647 h 189"/>
                <a:gd name="T28" fmla="*/ 2147483647 w 324"/>
                <a:gd name="T29" fmla="*/ 2147483647 h 189"/>
                <a:gd name="T30" fmla="*/ 2147483647 w 324"/>
                <a:gd name="T31" fmla="*/ 2147483647 h 189"/>
                <a:gd name="T32" fmla="*/ 2147483647 w 324"/>
                <a:gd name="T33" fmla="*/ 2147483647 h 189"/>
                <a:gd name="T34" fmla="*/ 2147483647 w 324"/>
                <a:gd name="T35" fmla="*/ 2147483647 h 189"/>
                <a:gd name="T36" fmla="*/ 2147483647 w 324"/>
                <a:gd name="T37" fmla="*/ 2147483647 h 189"/>
                <a:gd name="T38" fmla="*/ 2147483647 w 324"/>
                <a:gd name="T39" fmla="*/ 2147483647 h 189"/>
                <a:gd name="T40" fmla="*/ 2147483647 w 324"/>
                <a:gd name="T41" fmla="*/ 2147483647 h 189"/>
                <a:gd name="T42" fmla="*/ 2147483647 w 324"/>
                <a:gd name="T43" fmla="*/ 2147483647 h 189"/>
                <a:gd name="T44" fmla="*/ 2147483647 w 324"/>
                <a:gd name="T45" fmla="*/ 2147483647 h 189"/>
                <a:gd name="T46" fmla="*/ 2147483647 w 324"/>
                <a:gd name="T47" fmla="*/ 2147483647 h 189"/>
                <a:gd name="T48" fmla="*/ 2147483647 w 324"/>
                <a:gd name="T49" fmla="*/ 2147483647 h 189"/>
                <a:gd name="T50" fmla="*/ 2147483647 w 324"/>
                <a:gd name="T51" fmla="*/ 2147483647 h 189"/>
                <a:gd name="T52" fmla="*/ 2147483647 w 324"/>
                <a:gd name="T53" fmla="*/ 2147483647 h 189"/>
                <a:gd name="T54" fmla="*/ 2147483647 w 324"/>
                <a:gd name="T55" fmla="*/ 2147483647 h 189"/>
                <a:gd name="T56" fmla="*/ 2147483647 w 324"/>
                <a:gd name="T57" fmla="*/ 2147483647 h 189"/>
                <a:gd name="T58" fmla="*/ 2147483647 w 324"/>
                <a:gd name="T59" fmla="*/ 2147483647 h 189"/>
                <a:gd name="T60" fmla="*/ 2147483647 w 324"/>
                <a:gd name="T61" fmla="*/ 2147483647 h 189"/>
                <a:gd name="T62" fmla="*/ 2147483647 w 324"/>
                <a:gd name="T63" fmla="*/ 2147483647 h 189"/>
                <a:gd name="T64" fmla="*/ 2147483647 w 324"/>
                <a:gd name="T65" fmla="*/ 2147483647 h 189"/>
                <a:gd name="T66" fmla="*/ 2147483647 w 324"/>
                <a:gd name="T67" fmla="*/ 2147483647 h 189"/>
                <a:gd name="T68" fmla="*/ 2147483647 w 324"/>
                <a:gd name="T69" fmla="*/ 2147483647 h 189"/>
                <a:gd name="T70" fmla="*/ 2147483647 w 324"/>
                <a:gd name="T71" fmla="*/ 2147483647 h 189"/>
                <a:gd name="T72" fmla="*/ 2147483647 w 324"/>
                <a:gd name="T73" fmla="*/ 2147483647 h 189"/>
                <a:gd name="T74" fmla="*/ 2147483647 w 324"/>
                <a:gd name="T75" fmla="*/ 2147483647 h 189"/>
                <a:gd name="T76" fmla="*/ 2147483647 w 324"/>
                <a:gd name="T77" fmla="*/ 2147483647 h 189"/>
                <a:gd name="T78" fmla="*/ 2147483647 w 324"/>
                <a:gd name="T79" fmla="*/ 2147483647 h 189"/>
                <a:gd name="T80" fmla="*/ 2147483647 w 324"/>
                <a:gd name="T81" fmla="*/ 2147483647 h 189"/>
                <a:gd name="T82" fmla="*/ 2147483647 w 324"/>
                <a:gd name="T83" fmla="*/ 2147483647 h 189"/>
                <a:gd name="T84" fmla="*/ 2147483647 w 324"/>
                <a:gd name="T85" fmla="*/ 2147483647 h 189"/>
                <a:gd name="T86" fmla="*/ 2147483647 w 324"/>
                <a:gd name="T87" fmla="*/ 2147483647 h 189"/>
                <a:gd name="T88" fmla="*/ 2147483647 w 324"/>
                <a:gd name="T89" fmla="*/ 2147483647 h 189"/>
                <a:gd name="T90" fmla="*/ 2147483647 w 324"/>
                <a:gd name="T91" fmla="*/ 2147483647 h 189"/>
                <a:gd name="T92" fmla="*/ 2147483647 w 324"/>
                <a:gd name="T93" fmla="*/ 2147483647 h 189"/>
                <a:gd name="T94" fmla="*/ 2147483647 w 324"/>
                <a:gd name="T95" fmla="*/ 2147483647 h 189"/>
                <a:gd name="T96" fmla="*/ 2147483647 w 324"/>
                <a:gd name="T97" fmla="*/ 2147483647 h 189"/>
                <a:gd name="T98" fmla="*/ 2147483647 w 324"/>
                <a:gd name="T99" fmla="*/ 2147483647 h 189"/>
                <a:gd name="T100" fmla="*/ 2147483647 w 324"/>
                <a:gd name="T101" fmla="*/ 2147483647 h 189"/>
                <a:gd name="T102" fmla="*/ 2147483647 w 324"/>
                <a:gd name="T103" fmla="*/ 2147483647 h 189"/>
                <a:gd name="T104" fmla="*/ 2147483647 w 324"/>
                <a:gd name="T105" fmla="*/ 2147483647 h 189"/>
                <a:gd name="T106" fmla="*/ 0 w 324"/>
                <a:gd name="T107" fmla="*/ 2147483647 h 189"/>
                <a:gd name="T108" fmla="*/ 2147483647 w 324"/>
                <a:gd name="T109" fmla="*/ 2147483647 h 18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4"/>
                <a:gd name="T166" fmla="*/ 0 h 189"/>
                <a:gd name="T167" fmla="*/ 324 w 324"/>
                <a:gd name="T168" fmla="*/ 189 h 18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4" h="189">
                  <a:moveTo>
                    <a:pt x="6" y="22"/>
                  </a:moveTo>
                  <a:lnTo>
                    <a:pt x="6" y="14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2" y="22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4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2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14"/>
                  </a:lnTo>
                  <a:lnTo>
                    <a:pt x="201" y="22"/>
                  </a:lnTo>
                  <a:lnTo>
                    <a:pt x="207" y="22"/>
                  </a:lnTo>
                  <a:lnTo>
                    <a:pt x="214" y="30"/>
                  </a:lnTo>
                  <a:lnTo>
                    <a:pt x="221" y="30"/>
                  </a:lnTo>
                  <a:lnTo>
                    <a:pt x="221" y="36"/>
                  </a:lnTo>
                  <a:lnTo>
                    <a:pt x="221" y="44"/>
                  </a:lnTo>
                  <a:lnTo>
                    <a:pt x="221" y="51"/>
                  </a:lnTo>
                  <a:lnTo>
                    <a:pt x="227" y="51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7"/>
                  </a:lnTo>
                  <a:lnTo>
                    <a:pt x="272" y="87"/>
                  </a:lnTo>
                  <a:lnTo>
                    <a:pt x="279" y="87"/>
                  </a:lnTo>
                  <a:lnTo>
                    <a:pt x="279" y="94"/>
                  </a:lnTo>
                  <a:lnTo>
                    <a:pt x="285" y="94"/>
                  </a:lnTo>
                  <a:lnTo>
                    <a:pt x="285" y="87"/>
                  </a:lnTo>
                  <a:lnTo>
                    <a:pt x="292" y="87"/>
                  </a:lnTo>
                  <a:lnTo>
                    <a:pt x="299" y="87"/>
                  </a:lnTo>
                  <a:lnTo>
                    <a:pt x="299" y="94"/>
                  </a:lnTo>
                  <a:lnTo>
                    <a:pt x="305" y="94"/>
                  </a:lnTo>
                  <a:lnTo>
                    <a:pt x="305" y="102"/>
                  </a:lnTo>
                  <a:lnTo>
                    <a:pt x="311" y="102"/>
                  </a:lnTo>
                  <a:lnTo>
                    <a:pt x="311" y="109"/>
                  </a:lnTo>
                  <a:lnTo>
                    <a:pt x="317" y="109"/>
                  </a:lnTo>
                  <a:lnTo>
                    <a:pt x="324" y="116"/>
                  </a:lnTo>
                  <a:lnTo>
                    <a:pt x="324" y="123"/>
                  </a:lnTo>
                  <a:lnTo>
                    <a:pt x="324" y="131"/>
                  </a:lnTo>
                  <a:lnTo>
                    <a:pt x="324" y="138"/>
                  </a:lnTo>
                  <a:lnTo>
                    <a:pt x="317" y="138"/>
                  </a:lnTo>
                  <a:lnTo>
                    <a:pt x="324" y="138"/>
                  </a:lnTo>
                  <a:lnTo>
                    <a:pt x="324" y="145"/>
                  </a:lnTo>
                  <a:lnTo>
                    <a:pt x="317" y="145"/>
                  </a:lnTo>
                  <a:lnTo>
                    <a:pt x="317" y="138"/>
                  </a:lnTo>
                  <a:lnTo>
                    <a:pt x="311" y="145"/>
                  </a:lnTo>
                  <a:lnTo>
                    <a:pt x="305" y="153"/>
                  </a:lnTo>
                  <a:lnTo>
                    <a:pt x="299" y="153"/>
                  </a:lnTo>
                  <a:lnTo>
                    <a:pt x="299" y="159"/>
                  </a:lnTo>
                  <a:lnTo>
                    <a:pt x="292" y="159"/>
                  </a:lnTo>
                  <a:lnTo>
                    <a:pt x="285" y="167"/>
                  </a:lnTo>
                  <a:lnTo>
                    <a:pt x="279" y="167"/>
                  </a:lnTo>
                  <a:lnTo>
                    <a:pt x="279" y="175"/>
                  </a:lnTo>
                  <a:lnTo>
                    <a:pt x="272" y="175"/>
                  </a:lnTo>
                  <a:lnTo>
                    <a:pt x="266" y="175"/>
                  </a:lnTo>
                  <a:lnTo>
                    <a:pt x="260" y="175"/>
                  </a:lnTo>
                  <a:lnTo>
                    <a:pt x="266" y="181"/>
                  </a:lnTo>
                  <a:lnTo>
                    <a:pt x="260" y="181"/>
                  </a:lnTo>
                  <a:lnTo>
                    <a:pt x="253" y="181"/>
                  </a:lnTo>
                  <a:lnTo>
                    <a:pt x="246" y="181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33" y="189"/>
                  </a:lnTo>
                  <a:lnTo>
                    <a:pt x="233" y="181"/>
                  </a:lnTo>
                  <a:lnTo>
                    <a:pt x="227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07" y="181"/>
                  </a:lnTo>
                  <a:lnTo>
                    <a:pt x="201" y="181"/>
                  </a:lnTo>
                  <a:lnTo>
                    <a:pt x="194" y="181"/>
                  </a:lnTo>
                  <a:lnTo>
                    <a:pt x="188" y="181"/>
                  </a:lnTo>
                  <a:lnTo>
                    <a:pt x="182" y="181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67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5" y="167"/>
                  </a:lnTo>
                  <a:lnTo>
                    <a:pt x="150" y="167"/>
                  </a:lnTo>
                  <a:lnTo>
                    <a:pt x="150" y="159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9"/>
                  </a:lnTo>
                  <a:lnTo>
                    <a:pt x="130" y="153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6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4" y="116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1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7"/>
                  </a:lnTo>
                  <a:lnTo>
                    <a:pt x="84" y="87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2" y="80"/>
                  </a:lnTo>
                  <a:lnTo>
                    <a:pt x="65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45" y="66"/>
                  </a:lnTo>
                  <a:lnTo>
                    <a:pt x="39" y="66"/>
                  </a:lnTo>
                  <a:lnTo>
                    <a:pt x="33" y="58"/>
                  </a:lnTo>
                  <a:lnTo>
                    <a:pt x="33" y="51"/>
                  </a:lnTo>
                  <a:lnTo>
                    <a:pt x="26" y="58"/>
                  </a:lnTo>
                  <a:lnTo>
                    <a:pt x="20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6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8" name="Freeform 517"/>
            <p:cNvSpPr>
              <a:spLocks/>
            </p:cNvSpPr>
            <p:nvPr/>
          </p:nvSpPr>
          <p:spPr bwMode="auto">
            <a:xfrm>
              <a:off x="1158875" y="3267075"/>
              <a:ext cx="398463" cy="282575"/>
            </a:xfrm>
            <a:custGeom>
              <a:avLst/>
              <a:gdLst>
                <a:gd name="T0" fmla="*/ 2147483647 w 247"/>
                <a:gd name="T1" fmla="*/ 2147483647 h 159"/>
                <a:gd name="T2" fmla="*/ 2147483647 w 247"/>
                <a:gd name="T3" fmla="*/ 2147483647 h 159"/>
                <a:gd name="T4" fmla="*/ 2147483647 w 247"/>
                <a:gd name="T5" fmla="*/ 2147483647 h 159"/>
                <a:gd name="T6" fmla="*/ 2147483647 w 247"/>
                <a:gd name="T7" fmla="*/ 2147483647 h 159"/>
                <a:gd name="T8" fmla="*/ 2147483647 w 247"/>
                <a:gd name="T9" fmla="*/ 2147483647 h 159"/>
                <a:gd name="T10" fmla="*/ 2147483647 w 247"/>
                <a:gd name="T11" fmla="*/ 2147483647 h 159"/>
                <a:gd name="T12" fmla="*/ 2147483647 w 247"/>
                <a:gd name="T13" fmla="*/ 2147483647 h 159"/>
                <a:gd name="T14" fmla="*/ 2147483647 w 247"/>
                <a:gd name="T15" fmla="*/ 2147483647 h 159"/>
                <a:gd name="T16" fmla="*/ 2147483647 w 247"/>
                <a:gd name="T17" fmla="*/ 2147483647 h 159"/>
                <a:gd name="T18" fmla="*/ 2147483647 w 247"/>
                <a:gd name="T19" fmla="*/ 2147483647 h 159"/>
                <a:gd name="T20" fmla="*/ 2147483647 w 247"/>
                <a:gd name="T21" fmla="*/ 2147483647 h 159"/>
                <a:gd name="T22" fmla="*/ 2147483647 w 247"/>
                <a:gd name="T23" fmla="*/ 2147483647 h 159"/>
                <a:gd name="T24" fmla="*/ 2147483647 w 247"/>
                <a:gd name="T25" fmla="*/ 2147483647 h 159"/>
                <a:gd name="T26" fmla="*/ 2147483647 w 247"/>
                <a:gd name="T27" fmla="*/ 2147483647 h 159"/>
                <a:gd name="T28" fmla="*/ 2147483647 w 247"/>
                <a:gd name="T29" fmla="*/ 2147483647 h 159"/>
                <a:gd name="T30" fmla="*/ 2147483647 w 247"/>
                <a:gd name="T31" fmla="*/ 2147483647 h 159"/>
                <a:gd name="T32" fmla="*/ 2147483647 w 247"/>
                <a:gd name="T33" fmla="*/ 2147483647 h 159"/>
                <a:gd name="T34" fmla="*/ 2147483647 w 247"/>
                <a:gd name="T35" fmla="*/ 2147483647 h 159"/>
                <a:gd name="T36" fmla="*/ 2147483647 w 247"/>
                <a:gd name="T37" fmla="*/ 2147483647 h 159"/>
                <a:gd name="T38" fmla="*/ 2147483647 w 247"/>
                <a:gd name="T39" fmla="*/ 2147483647 h 159"/>
                <a:gd name="T40" fmla="*/ 2147483647 w 247"/>
                <a:gd name="T41" fmla="*/ 2147483647 h 159"/>
                <a:gd name="T42" fmla="*/ 2147483647 w 247"/>
                <a:gd name="T43" fmla="*/ 2147483647 h 159"/>
                <a:gd name="T44" fmla="*/ 2147483647 w 247"/>
                <a:gd name="T45" fmla="*/ 2147483647 h 159"/>
                <a:gd name="T46" fmla="*/ 2147483647 w 247"/>
                <a:gd name="T47" fmla="*/ 2147483647 h 159"/>
                <a:gd name="T48" fmla="*/ 2147483647 w 247"/>
                <a:gd name="T49" fmla="*/ 2147483647 h 159"/>
                <a:gd name="T50" fmla="*/ 2147483647 w 247"/>
                <a:gd name="T51" fmla="*/ 2147483647 h 159"/>
                <a:gd name="T52" fmla="*/ 2147483647 w 247"/>
                <a:gd name="T53" fmla="*/ 2147483647 h 159"/>
                <a:gd name="T54" fmla="*/ 2147483647 w 247"/>
                <a:gd name="T55" fmla="*/ 2147483647 h 159"/>
                <a:gd name="T56" fmla="*/ 2147483647 w 247"/>
                <a:gd name="T57" fmla="*/ 2147483647 h 159"/>
                <a:gd name="T58" fmla="*/ 2147483647 w 247"/>
                <a:gd name="T59" fmla="*/ 2147483647 h 159"/>
                <a:gd name="T60" fmla="*/ 2147483647 w 247"/>
                <a:gd name="T61" fmla="*/ 2147483647 h 159"/>
                <a:gd name="T62" fmla="*/ 2147483647 w 247"/>
                <a:gd name="T63" fmla="*/ 2147483647 h 159"/>
                <a:gd name="T64" fmla="*/ 2147483647 w 247"/>
                <a:gd name="T65" fmla="*/ 2147483647 h 159"/>
                <a:gd name="T66" fmla="*/ 2147483647 w 247"/>
                <a:gd name="T67" fmla="*/ 2147483647 h 159"/>
                <a:gd name="T68" fmla="*/ 2147483647 w 247"/>
                <a:gd name="T69" fmla="*/ 2147483647 h 159"/>
                <a:gd name="T70" fmla="*/ 2147483647 w 247"/>
                <a:gd name="T71" fmla="*/ 2147483647 h 159"/>
                <a:gd name="T72" fmla="*/ 2147483647 w 247"/>
                <a:gd name="T73" fmla="*/ 2147483647 h 159"/>
                <a:gd name="T74" fmla="*/ 2147483647 w 247"/>
                <a:gd name="T75" fmla="*/ 2147483647 h 159"/>
                <a:gd name="T76" fmla="*/ 2147483647 w 247"/>
                <a:gd name="T77" fmla="*/ 2147483647 h 159"/>
                <a:gd name="T78" fmla="*/ 2147483647 w 247"/>
                <a:gd name="T79" fmla="*/ 2147483647 h 159"/>
                <a:gd name="T80" fmla="*/ 2147483647 w 247"/>
                <a:gd name="T81" fmla="*/ 2147483647 h 159"/>
                <a:gd name="T82" fmla="*/ 2147483647 w 247"/>
                <a:gd name="T83" fmla="*/ 2147483647 h 159"/>
                <a:gd name="T84" fmla="*/ 2147483647 w 247"/>
                <a:gd name="T85" fmla="*/ 2147483647 h 159"/>
                <a:gd name="T86" fmla="*/ 2147483647 w 247"/>
                <a:gd name="T87" fmla="*/ 2147483647 h 1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7"/>
                <a:gd name="T133" fmla="*/ 0 h 159"/>
                <a:gd name="T134" fmla="*/ 247 w 247"/>
                <a:gd name="T135" fmla="*/ 159 h 1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7" h="159">
                  <a:moveTo>
                    <a:pt x="169" y="14"/>
                  </a:moveTo>
                  <a:lnTo>
                    <a:pt x="169" y="21"/>
                  </a:lnTo>
                  <a:lnTo>
                    <a:pt x="162" y="28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2" y="43"/>
                  </a:lnTo>
                  <a:lnTo>
                    <a:pt x="156" y="50"/>
                  </a:lnTo>
                  <a:lnTo>
                    <a:pt x="149" y="50"/>
                  </a:lnTo>
                  <a:lnTo>
                    <a:pt x="142" y="50"/>
                  </a:lnTo>
                  <a:lnTo>
                    <a:pt x="149" y="57"/>
                  </a:lnTo>
                  <a:lnTo>
                    <a:pt x="149" y="65"/>
                  </a:lnTo>
                  <a:lnTo>
                    <a:pt x="156" y="57"/>
                  </a:lnTo>
                  <a:lnTo>
                    <a:pt x="156" y="65"/>
                  </a:lnTo>
                  <a:lnTo>
                    <a:pt x="162" y="65"/>
                  </a:lnTo>
                  <a:lnTo>
                    <a:pt x="169" y="65"/>
                  </a:lnTo>
                  <a:lnTo>
                    <a:pt x="176" y="72"/>
                  </a:lnTo>
                  <a:lnTo>
                    <a:pt x="176" y="79"/>
                  </a:lnTo>
                  <a:lnTo>
                    <a:pt x="181" y="79"/>
                  </a:lnTo>
                  <a:lnTo>
                    <a:pt x="181" y="87"/>
                  </a:lnTo>
                  <a:lnTo>
                    <a:pt x="188" y="87"/>
                  </a:lnTo>
                  <a:lnTo>
                    <a:pt x="195" y="93"/>
                  </a:lnTo>
                  <a:lnTo>
                    <a:pt x="201" y="87"/>
                  </a:lnTo>
                  <a:lnTo>
                    <a:pt x="208" y="87"/>
                  </a:lnTo>
                  <a:lnTo>
                    <a:pt x="215" y="93"/>
                  </a:lnTo>
                  <a:lnTo>
                    <a:pt x="220" y="93"/>
                  </a:lnTo>
                  <a:lnTo>
                    <a:pt x="227" y="93"/>
                  </a:lnTo>
                  <a:lnTo>
                    <a:pt x="234" y="93"/>
                  </a:lnTo>
                  <a:lnTo>
                    <a:pt x="240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1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15" y="115"/>
                  </a:lnTo>
                  <a:lnTo>
                    <a:pt x="220" y="115"/>
                  </a:lnTo>
                  <a:lnTo>
                    <a:pt x="220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15" y="131"/>
                  </a:lnTo>
                  <a:lnTo>
                    <a:pt x="215" y="137"/>
                  </a:lnTo>
                  <a:lnTo>
                    <a:pt x="208" y="137"/>
                  </a:lnTo>
                  <a:lnTo>
                    <a:pt x="201" y="137"/>
                  </a:lnTo>
                  <a:lnTo>
                    <a:pt x="201" y="145"/>
                  </a:lnTo>
                  <a:lnTo>
                    <a:pt x="195" y="145"/>
                  </a:lnTo>
                  <a:lnTo>
                    <a:pt x="188" y="145"/>
                  </a:lnTo>
                  <a:lnTo>
                    <a:pt x="181" y="145"/>
                  </a:lnTo>
                  <a:lnTo>
                    <a:pt x="181" y="137"/>
                  </a:lnTo>
                  <a:lnTo>
                    <a:pt x="176" y="137"/>
                  </a:lnTo>
                  <a:lnTo>
                    <a:pt x="169" y="145"/>
                  </a:lnTo>
                  <a:lnTo>
                    <a:pt x="169" y="152"/>
                  </a:lnTo>
                  <a:lnTo>
                    <a:pt x="162" y="152"/>
                  </a:lnTo>
                  <a:lnTo>
                    <a:pt x="162" y="159"/>
                  </a:lnTo>
                  <a:lnTo>
                    <a:pt x="156" y="152"/>
                  </a:lnTo>
                  <a:lnTo>
                    <a:pt x="149" y="152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7" y="137"/>
                  </a:lnTo>
                  <a:lnTo>
                    <a:pt x="130" y="137"/>
                  </a:lnTo>
                  <a:lnTo>
                    <a:pt x="123" y="137"/>
                  </a:lnTo>
                  <a:lnTo>
                    <a:pt x="117" y="137"/>
                  </a:lnTo>
                  <a:lnTo>
                    <a:pt x="110" y="137"/>
                  </a:lnTo>
                  <a:lnTo>
                    <a:pt x="105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85" y="137"/>
                  </a:lnTo>
                  <a:lnTo>
                    <a:pt x="78" y="137"/>
                  </a:lnTo>
                  <a:lnTo>
                    <a:pt x="78" y="145"/>
                  </a:lnTo>
                  <a:lnTo>
                    <a:pt x="71" y="145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37"/>
                  </a:lnTo>
                  <a:lnTo>
                    <a:pt x="32" y="137"/>
                  </a:lnTo>
                  <a:lnTo>
                    <a:pt x="32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26" y="115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0" y="93"/>
                  </a:lnTo>
                  <a:lnTo>
                    <a:pt x="7" y="93"/>
                  </a:lnTo>
                  <a:lnTo>
                    <a:pt x="7" y="87"/>
                  </a:lnTo>
                  <a:lnTo>
                    <a:pt x="13" y="93"/>
                  </a:lnTo>
                  <a:lnTo>
                    <a:pt x="20" y="93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7"/>
                  </a:lnTo>
                  <a:lnTo>
                    <a:pt x="32" y="57"/>
                  </a:lnTo>
                  <a:lnTo>
                    <a:pt x="39" y="50"/>
                  </a:lnTo>
                  <a:lnTo>
                    <a:pt x="46" y="50"/>
                  </a:lnTo>
                  <a:lnTo>
                    <a:pt x="46" y="43"/>
                  </a:lnTo>
                  <a:lnTo>
                    <a:pt x="52" y="43"/>
                  </a:lnTo>
                  <a:lnTo>
                    <a:pt x="59" y="36"/>
                  </a:lnTo>
                  <a:lnTo>
                    <a:pt x="52" y="28"/>
                  </a:lnTo>
                  <a:lnTo>
                    <a:pt x="59" y="28"/>
                  </a:lnTo>
                  <a:lnTo>
                    <a:pt x="59" y="21"/>
                  </a:lnTo>
                  <a:lnTo>
                    <a:pt x="66" y="21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14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14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7" y="7"/>
                  </a:lnTo>
                  <a:lnTo>
                    <a:pt x="137" y="0"/>
                  </a:lnTo>
                  <a:lnTo>
                    <a:pt x="137" y="7"/>
                  </a:lnTo>
                  <a:lnTo>
                    <a:pt x="142" y="7"/>
                  </a:lnTo>
                  <a:lnTo>
                    <a:pt x="149" y="7"/>
                  </a:lnTo>
                  <a:lnTo>
                    <a:pt x="156" y="7"/>
                  </a:lnTo>
                  <a:lnTo>
                    <a:pt x="162" y="7"/>
                  </a:lnTo>
                  <a:lnTo>
                    <a:pt x="169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9" name="Freeform 518"/>
            <p:cNvSpPr>
              <a:spLocks/>
            </p:cNvSpPr>
            <p:nvPr/>
          </p:nvSpPr>
          <p:spPr bwMode="auto">
            <a:xfrm>
              <a:off x="1158875" y="3267075"/>
              <a:ext cx="398463" cy="282575"/>
            </a:xfrm>
            <a:custGeom>
              <a:avLst/>
              <a:gdLst>
                <a:gd name="T0" fmla="*/ 2147483647 w 247"/>
                <a:gd name="T1" fmla="*/ 2147483647 h 159"/>
                <a:gd name="T2" fmla="*/ 2147483647 w 247"/>
                <a:gd name="T3" fmla="*/ 2147483647 h 159"/>
                <a:gd name="T4" fmla="*/ 2147483647 w 247"/>
                <a:gd name="T5" fmla="*/ 2147483647 h 159"/>
                <a:gd name="T6" fmla="*/ 2147483647 w 247"/>
                <a:gd name="T7" fmla="*/ 2147483647 h 159"/>
                <a:gd name="T8" fmla="*/ 2147483647 w 247"/>
                <a:gd name="T9" fmla="*/ 2147483647 h 159"/>
                <a:gd name="T10" fmla="*/ 2147483647 w 247"/>
                <a:gd name="T11" fmla="*/ 2147483647 h 159"/>
                <a:gd name="T12" fmla="*/ 2147483647 w 247"/>
                <a:gd name="T13" fmla="*/ 2147483647 h 159"/>
                <a:gd name="T14" fmla="*/ 2147483647 w 247"/>
                <a:gd name="T15" fmla="*/ 2147483647 h 159"/>
                <a:gd name="T16" fmla="*/ 2147483647 w 247"/>
                <a:gd name="T17" fmla="*/ 2147483647 h 159"/>
                <a:gd name="T18" fmla="*/ 2147483647 w 247"/>
                <a:gd name="T19" fmla="*/ 2147483647 h 159"/>
                <a:gd name="T20" fmla="*/ 2147483647 w 247"/>
                <a:gd name="T21" fmla="*/ 2147483647 h 159"/>
                <a:gd name="T22" fmla="*/ 2147483647 w 247"/>
                <a:gd name="T23" fmla="*/ 2147483647 h 159"/>
                <a:gd name="T24" fmla="*/ 2147483647 w 247"/>
                <a:gd name="T25" fmla="*/ 2147483647 h 159"/>
                <a:gd name="T26" fmla="*/ 2147483647 w 247"/>
                <a:gd name="T27" fmla="*/ 2147483647 h 159"/>
                <a:gd name="T28" fmla="*/ 2147483647 w 247"/>
                <a:gd name="T29" fmla="*/ 2147483647 h 159"/>
                <a:gd name="T30" fmla="*/ 2147483647 w 247"/>
                <a:gd name="T31" fmla="*/ 2147483647 h 159"/>
                <a:gd name="T32" fmla="*/ 2147483647 w 247"/>
                <a:gd name="T33" fmla="*/ 2147483647 h 159"/>
                <a:gd name="T34" fmla="*/ 2147483647 w 247"/>
                <a:gd name="T35" fmla="*/ 2147483647 h 159"/>
                <a:gd name="T36" fmla="*/ 2147483647 w 247"/>
                <a:gd name="T37" fmla="*/ 2147483647 h 159"/>
                <a:gd name="T38" fmla="*/ 2147483647 w 247"/>
                <a:gd name="T39" fmla="*/ 2147483647 h 159"/>
                <a:gd name="T40" fmla="*/ 2147483647 w 247"/>
                <a:gd name="T41" fmla="*/ 2147483647 h 159"/>
                <a:gd name="T42" fmla="*/ 2147483647 w 247"/>
                <a:gd name="T43" fmla="*/ 2147483647 h 159"/>
                <a:gd name="T44" fmla="*/ 2147483647 w 247"/>
                <a:gd name="T45" fmla="*/ 2147483647 h 159"/>
                <a:gd name="T46" fmla="*/ 2147483647 w 247"/>
                <a:gd name="T47" fmla="*/ 2147483647 h 159"/>
                <a:gd name="T48" fmla="*/ 2147483647 w 247"/>
                <a:gd name="T49" fmla="*/ 2147483647 h 159"/>
                <a:gd name="T50" fmla="*/ 2147483647 w 247"/>
                <a:gd name="T51" fmla="*/ 2147483647 h 159"/>
                <a:gd name="T52" fmla="*/ 2147483647 w 247"/>
                <a:gd name="T53" fmla="*/ 2147483647 h 159"/>
                <a:gd name="T54" fmla="*/ 2147483647 w 247"/>
                <a:gd name="T55" fmla="*/ 2147483647 h 159"/>
                <a:gd name="T56" fmla="*/ 2147483647 w 247"/>
                <a:gd name="T57" fmla="*/ 2147483647 h 159"/>
                <a:gd name="T58" fmla="*/ 2147483647 w 247"/>
                <a:gd name="T59" fmla="*/ 2147483647 h 159"/>
                <a:gd name="T60" fmla="*/ 2147483647 w 247"/>
                <a:gd name="T61" fmla="*/ 2147483647 h 159"/>
                <a:gd name="T62" fmla="*/ 2147483647 w 247"/>
                <a:gd name="T63" fmla="*/ 2147483647 h 159"/>
                <a:gd name="T64" fmla="*/ 2147483647 w 247"/>
                <a:gd name="T65" fmla="*/ 2147483647 h 159"/>
                <a:gd name="T66" fmla="*/ 2147483647 w 247"/>
                <a:gd name="T67" fmla="*/ 2147483647 h 159"/>
                <a:gd name="T68" fmla="*/ 2147483647 w 247"/>
                <a:gd name="T69" fmla="*/ 2147483647 h 159"/>
                <a:gd name="T70" fmla="*/ 2147483647 w 247"/>
                <a:gd name="T71" fmla="*/ 2147483647 h 159"/>
                <a:gd name="T72" fmla="*/ 2147483647 w 247"/>
                <a:gd name="T73" fmla="*/ 2147483647 h 159"/>
                <a:gd name="T74" fmla="*/ 2147483647 w 247"/>
                <a:gd name="T75" fmla="*/ 2147483647 h 159"/>
                <a:gd name="T76" fmla="*/ 2147483647 w 247"/>
                <a:gd name="T77" fmla="*/ 2147483647 h 159"/>
                <a:gd name="T78" fmla="*/ 2147483647 w 247"/>
                <a:gd name="T79" fmla="*/ 2147483647 h 159"/>
                <a:gd name="T80" fmla="*/ 2147483647 w 247"/>
                <a:gd name="T81" fmla="*/ 2147483647 h 159"/>
                <a:gd name="T82" fmla="*/ 2147483647 w 247"/>
                <a:gd name="T83" fmla="*/ 2147483647 h 159"/>
                <a:gd name="T84" fmla="*/ 2147483647 w 247"/>
                <a:gd name="T85" fmla="*/ 2147483647 h 159"/>
                <a:gd name="T86" fmla="*/ 2147483647 w 247"/>
                <a:gd name="T87" fmla="*/ 2147483647 h 159"/>
                <a:gd name="T88" fmla="*/ 2147483647 w 247"/>
                <a:gd name="T89" fmla="*/ 2147483647 h 159"/>
                <a:gd name="T90" fmla="*/ 2147483647 w 247"/>
                <a:gd name="T91" fmla="*/ 2147483647 h 159"/>
                <a:gd name="T92" fmla="*/ 2147483647 w 247"/>
                <a:gd name="T93" fmla="*/ 2147483647 h 159"/>
                <a:gd name="T94" fmla="*/ 2147483647 w 247"/>
                <a:gd name="T95" fmla="*/ 2147483647 h 159"/>
                <a:gd name="T96" fmla="*/ 2147483647 w 247"/>
                <a:gd name="T97" fmla="*/ 2147483647 h 159"/>
                <a:gd name="T98" fmla="*/ 2147483647 w 247"/>
                <a:gd name="T99" fmla="*/ 2147483647 h 159"/>
                <a:gd name="T100" fmla="*/ 2147483647 w 247"/>
                <a:gd name="T101" fmla="*/ 2147483647 h 159"/>
                <a:gd name="T102" fmla="*/ 2147483647 w 247"/>
                <a:gd name="T103" fmla="*/ 2147483647 h 159"/>
                <a:gd name="T104" fmla="*/ 2147483647 w 247"/>
                <a:gd name="T105" fmla="*/ 2147483647 h 159"/>
                <a:gd name="T106" fmla="*/ 2147483647 w 247"/>
                <a:gd name="T107" fmla="*/ 2147483647 h 15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7"/>
                <a:gd name="T163" fmla="*/ 0 h 159"/>
                <a:gd name="T164" fmla="*/ 247 w 247"/>
                <a:gd name="T165" fmla="*/ 159 h 15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7" h="159">
                  <a:moveTo>
                    <a:pt x="169" y="14"/>
                  </a:moveTo>
                  <a:lnTo>
                    <a:pt x="169" y="21"/>
                  </a:lnTo>
                  <a:lnTo>
                    <a:pt x="162" y="28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2" y="43"/>
                  </a:lnTo>
                  <a:lnTo>
                    <a:pt x="156" y="50"/>
                  </a:lnTo>
                  <a:lnTo>
                    <a:pt x="149" y="50"/>
                  </a:lnTo>
                  <a:lnTo>
                    <a:pt x="142" y="50"/>
                  </a:lnTo>
                  <a:lnTo>
                    <a:pt x="149" y="57"/>
                  </a:lnTo>
                  <a:lnTo>
                    <a:pt x="149" y="65"/>
                  </a:lnTo>
                  <a:lnTo>
                    <a:pt x="156" y="57"/>
                  </a:lnTo>
                  <a:lnTo>
                    <a:pt x="156" y="65"/>
                  </a:lnTo>
                  <a:lnTo>
                    <a:pt x="162" y="65"/>
                  </a:lnTo>
                  <a:lnTo>
                    <a:pt x="169" y="65"/>
                  </a:lnTo>
                  <a:lnTo>
                    <a:pt x="176" y="72"/>
                  </a:lnTo>
                  <a:lnTo>
                    <a:pt x="176" y="79"/>
                  </a:lnTo>
                  <a:lnTo>
                    <a:pt x="181" y="79"/>
                  </a:lnTo>
                  <a:lnTo>
                    <a:pt x="181" y="87"/>
                  </a:lnTo>
                  <a:lnTo>
                    <a:pt x="188" y="87"/>
                  </a:lnTo>
                  <a:lnTo>
                    <a:pt x="195" y="93"/>
                  </a:lnTo>
                  <a:lnTo>
                    <a:pt x="201" y="87"/>
                  </a:lnTo>
                  <a:lnTo>
                    <a:pt x="208" y="87"/>
                  </a:lnTo>
                  <a:lnTo>
                    <a:pt x="215" y="93"/>
                  </a:lnTo>
                  <a:lnTo>
                    <a:pt x="220" y="93"/>
                  </a:lnTo>
                  <a:lnTo>
                    <a:pt x="227" y="93"/>
                  </a:lnTo>
                  <a:lnTo>
                    <a:pt x="234" y="93"/>
                  </a:lnTo>
                  <a:lnTo>
                    <a:pt x="240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1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15" y="115"/>
                  </a:lnTo>
                  <a:lnTo>
                    <a:pt x="220" y="115"/>
                  </a:lnTo>
                  <a:lnTo>
                    <a:pt x="220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15" y="131"/>
                  </a:lnTo>
                  <a:lnTo>
                    <a:pt x="215" y="137"/>
                  </a:lnTo>
                  <a:lnTo>
                    <a:pt x="208" y="137"/>
                  </a:lnTo>
                  <a:lnTo>
                    <a:pt x="201" y="137"/>
                  </a:lnTo>
                  <a:lnTo>
                    <a:pt x="201" y="145"/>
                  </a:lnTo>
                  <a:lnTo>
                    <a:pt x="195" y="145"/>
                  </a:lnTo>
                  <a:lnTo>
                    <a:pt x="188" y="145"/>
                  </a:lnTo>
                  <a:lnTo>
                    <a:pt x="181" y="145"/>
                  </a:lnTo>
                  <a:lnTo>
                    <a:pt x="181" y="137"/>
                  </a:lnTo>
                  <a:lnTo>
                    <a:pt x="176" y="137"/>
                  </a:lnTo>
                  <a:lnTo>
                    <a:pt x="169" y="145"/>
                  </a:lnTo>
                  <a:lnTo>
                    <a:pt x="169" y="152"/>
                  </a:lnTo>
                  <a:lnTo>
                    <a:pt x="162" y="152"/>
                  </a:lnTo>
                  <a:lnTo>
                    <a:pt x="162" y="159"/>
                  </a:lnTo>
                  <a:lnTo>
                    <a:pt x="156" y="152"/>
                  </a:lnTo>
                  <a:lnTo>
                    <a:pt x="149" y="152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7" y="137"/>
                  </a:lnTo>
                  <a:lnTo>
                    <a:pt x="130" y="137"/>
                  </a:lnTo>
                  <a:lnTo>
                    <a:pt x="123" y="137"/>
                  </a:lnTo>
                  <a:lnTo>
                    <a:pt x="117" y="137"/>
                  </a:lnTo>
                  <a:lnTo>
                    <a:pt x="110" y="137"/>
                  </a:lnTo>
                  <a:lnTo>
                    <a:pt x="105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85" y="137"/>
                  </a:lnTo>
                  <a:lnTo>
                    <a:pt x="78" y="137"/>
                  </a:lnTo>
                  <a:lnTo>
                    <a:pt x="78" y="145"/>
                  </a:lnTo>
                  <a:lnTo>
                    <a:pt x="71" y="145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37"/>
                  </a:lnTo>
                  <a:lnTo>
                    <a:pt x="32" y="137"/>
                  </a:lnTo>
                  <a:lnTo>
                    <a:pt x="32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26" y="115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0" y="93"/>
                  </a:lnTo>
                  <a:lnTo>
                    <a:pt x="7" y="93"/>
                  </a:lnTo>
                  <a:lnTo>
                    <a:pt x="7" y="87"/>
                  </a:lnTo>
                  <a:lnTo>
                    <a:pt x="13" y="93"/>
                  </a:lnTo>
                  <a:lnTo>
                    <a:pt x="20" y="93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7"/>
                  </a:lnTo>
                  <a:lnTo>
                    <a:pt x="32" y="57"/>
                  </a:lnTo>
                  <a:lnTo>
                    <a:pt x="39" y="50"/>
                  </a:lnTo>
                  <a:lnTo>
                    <a:pt x="46" y="50"/>
                  </a:lnTo>
                  <a:lnTo>
                    <a:pt x="46" y="43"/>
                  </a:lnTo>
                  <a:lnTo>
                    <a:pt x="52" y="43"/>
                  </a:lnTo>
                  <a:lnTo>
                    <a:pt x="59" y="36"/>
                  </a:lnTo>
                  <a:lnTo>
                    <a:pt x="52" y="28"/>
                  </a:lnTo>
                  <a:lnTo>
                    <a:pt x="59" y="28"/>
                  </a:lnTo>
                  <a:lnTo>
                    <a:pt x="59" y="21"/>
                  </a:lnTo>
                  <a:lnTo>
                    <a:pt x="66" y="21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14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14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7" y="7"/>
                  </a:lnTo>
                  <a:lnTo>
                    <a:pt x="137" y="0"/>
                  </a:lnTo>
                  <a:lnTo>
                    <a:pt x="137" y="7"/>
                  </a:lnTo>
                  <a:lnTo>
                    <a:pt x="142" y="7"/>
                  </a:lnTo>
                  <a:lnTo>
                    <a:pt x="149" y="7"/>
                  </a:lnTo>
                  <a:lnTo>
                    <a:pt x="156" y="7"/>
                  </a:lnTo>
                  <a:lnTo>
                    <a:pt x="162" y="7"/>
                  </a:lnTo>
                  <a:lnTo>
                    <a:pt x="169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0" name="Freeform 519"/>
            <p:cNvSpPr>
              <a:spLocks/>
            </p:cNvSpPr>
            <p:nvPr/>
          </p:nvSpPr>
          <p:spPr bwMode="auto">
            <a:xfrm>
              <a:off x="898525" y="3509963"/>
              <a:ext cx="469900" cy="388937"/>
            </a:xfrm>
            <a:custGeom>
              <a:avLst/>
              <a:gdLst>
                <a:gd name="T0" fmla="*/ 2147483647 w 292"/>
                <a:gd name="T1" fmla="*/ 2147483647 h 219"/>
                <a:gd name="T2" fmla="*/ 2147483647 w 292"/>
                <a:gd name="T3" fmla="*/ 2147483647 h 219"/>
                <a:gd name="T4" fmla="*/ 2147483647 w 292"/>
                <a:gd name="T5" fmla="*/ 2147483647 h 219"/>
                <a:gd name="T6" fmla="*/ 2147483647 w 292"/>
                <a:gd name="T7" fmla="*/ 2147483647 h 219"/>
                <a:gd name="T8" fmla="*/ 2147483647 w 292"/>
                <a:gd name="T9" fmla="*/ 2147483647 h 219"/>
                <a:gd name="T10" fmla="*/ 2147483647 w 292"/>
                <a:gd name="T11" fmla="*/ 2147483647 h 219"/>
                <a:gd name="T12" fmla="*/ 2147483647 w 292"/>
                <a:gd name="T13" fmla="*/ 2147483647 h 219"/>
                <a:gd name="T14" fmla="*/ 2147483647 w 292"/>
                <a:gd name="T15" fmla="*/ 2147483647 h 219"/>
                <a:gd name="T16" fmla="*/ 2147483647 w 292"/>
                <a:gd name="T17" fmla="*/ 2147483647 h 219"/>
                <a:gd name="T18" fmla="*/ 2147483647 w 292"/>
                <a:gd name="T19" fmla="*/ 2147483647 h 219"/>
                <a:gd name="T20" fmla="*/ 2147483647 w 292"/>
                <a:gd name="T21" fmla="*/ 2147483647 h 219"/>
                <a:gd name="T22" fmla="*/ 2147483647 w 292"/>
                <a:gd name="T23" fmla="*/ 2147483647 h 219"/>
                <a:gd name="T24" fmla="*/ 2147483647 w 292"/>
                <a:gd name="T25" fmla="*/ 2147483647 h 219"/>
                <a:gd name="T26" fmla="*/ 2147483647 w 292"/>
                <a:gd name="T27" fmla="*/ 2147483647 h 219"/>
                <a:gd name="T28" fmla="*/ 2147483647 w 292"/>
                <a:gd name="T29" fmla="*/ 2147483647 h 219"/>
                <a:gd name="T30" fmla="*/ 2147483647 w 292"/>
                <a:gd name="T31" fmla="*/ 2147483647 h 219"/>
                <a:gd name="T32" fmla="*/ 2147483647 w 292"/>
                <a:gd name="T33" fmla="*/ 2147483647 h 219"/>
                <a:gd name="T34" fmla="*/ 2147483647 w 292"/>
                <a:gd name="T35" fmla="*/ 2147483647 h 219"/>
                <a:gd name="T36" fmla="*/ 2147483647 w 292"/>
                <a:gd name="T37" fmla="*/ 2147483647 h 219"/>
                <a:gd name="T38" fmla="*/ 2147483647 w 292"/>
                <a:gd name="T39" fmla="*/ 2147483647 h 219"/>
                <a:gd name="T40" fmla="*/ 2147483647 w 292"/>
                <a:gd name="T41" fmla="*/ 2147483647 h 219"/>
                <a:gd name="T42" fmla="*/ 2147483647 w 292"/>
                <a:gd name="T43" fmla="*/ 2147483647 h 219"/>
                <a:gd name="T44" fmla="*/ 2147483647 w 292"/>
                <a:gd name="T45" fmla="*/ 2147483647 h 219"/>
                <a:gd name="T46" fmla="*/ 2147483647 w 292"/>
                <a:gd name="T47" fmla="*/ 2147483647 h 219"/>
                <a:gd name="T48" fmla="*/ 2147483647 w 292"/>
                <a:gd name="T49" fmla="*/ 2147483647 h 219"/>
                <a:gd name="T50" fmla="*/ 2147483647 w 292"/>
                <a:gd name="T51" fmla="*/ 2147483647 h 219"/>
                <a:gd name="T52" fmla="*/ 2147483647 w 292"/>
                <a:gd name="T53" fmla="*/ 2147483647 h 219"/>
                <a:gd name="T54" fmla="*/ 2147483647 w 292"/>
                <a:gd name="T55" fmla="*/ 2147483647 h 219"/>
                <a:gd name="T56" fmla="*/ 2147483647 w 292"/>
                <a:gd name="T57" fmla="*/ 2147483647 h 219"/>
                <a:gd name="T58" fmla="*/ 2147483647 w 292"/>
                <a:gd name="T59" fmla="*/ 2147483647 h 219"/>
                <a:gd name="T60" fmla="*/ 2147483647 w 292"/>
                <a:gd name="T61" fmla="*/ 2147483647 h 219"/>
                <a:gd name="T62" fmla="*/ 2147483647 w 292"/>
                <a:gd name="T63" fmla="*/ 2147483647 h 219"/>
                <a:gd name="T64" fmla="*/ 2147483647 w 292"/>
                <a:gd name="T65" fmla="*/ 2147483647 h 219"/>
                <a:gd name="T66" fmla="*/ 2147483647 w 292"/>
                <a:gd name="T67" fmla="*/ 2147483647 h 219"/>
                <a:gd name="T68" fmla="*/ 2147483647 w 292"/>
                <a:gd name="T69" fmla="*/ 2147483647 h 219"/>
                <a:gd name="T70" fmla="*/ 2147483647 w 292"/>
                <a:gd name="T71" fmla="*/ 2147483647 h 219"/>
                <a:gd name="T72" fmla="*/ 2147483647 w 292"/>
                <a:gd name="T73" fmla="*/ 2147483647 h 219"/>
                <a:gd name="T74" fmla="*/ 0 w 292"/>
                <a:gd name="T75" fmla="*/ 2147483647 h 219"/>
                <a:gd name="T76" fmla="*/ 0 w 292"/>
                <a:gd name="T77" fmla="*/ 2147483647 h 219"/>
                <a:gd name="T78" fmla="*/ 2147483647 w 292"/>
                <a:gd name="T79" fmla="*/ 2147483647 h 219"/>
                <a:gd name="T80" fmla="*/ 2147483647 w 292"/>
                <a:gd name="T81" fmla="*/ 2147483647 h 219"/>
                <a:gd name="T82" fmla="*/ 2147483647 w 292"/>
                <a:gd name="T83" fmla="*/ 2147483647 h 219"/>
                <a:gd name="T84" fmla="*/ 2147483647 w 292"/>
                <a:gd name="T85" fmla="*/ 2147483647 h 219"/>
                <a:gd name="T86" fmla="*/ 2147483647 w 292"/>
                <a:gd name="T87" fmla="*/ 2147483647 h 219"/>
                <a:gd name="T88" fmla="*/ 2147483647 w 292"/>
                <a:gd name="T89" fmla="*/ 2147483647 h 219"/>
                <a:gd name="T90" fmla="*/ 2147483647 w 292"/>
                <a:gd name="T91" fmla="*/ 2147483647 h 219"/>
                <a:gd name="T92" fmla="*/ 2147483647 w 292"/>
                <a:gd name="T93" fmla="*/ 2147483647 h 219"/>
                <a:gd name="T94" fmla="*/ 2147483647 w 292"/>
                <a:gd name="T95" fmla="*/ 2147483647 h 219"/>
                <a:gd name="T96" fmla="*/ 2147483647 w 292"/>
                <a:gd name="T97" fmla="*/ 2147483647 h 219"/>
                <a:gd name="T98" fmla="*/ 2147483647 w 292"/>
                <a:gd name="T99" fmla="*/ 2147483647 h 219"/>
                <a:gd name="T100" fmla="*/ 2147483647 w 292"/>
                <a:gd name="T101" fmla="*/ 2147483647 h 219"/>
                <a:gd name="T102" fmla="*/ 2147483647 w 292"/>
                <a:gd name="T103" fmla="*/ 2147483647 h 219"/>
                <a:gd name="T104" fmla="*/ 2147483647 w 292"/>
                <a:gd name="T105" fmla="*/ 2147483647 h 219"/>
                <a:gd name="T106" fmla="*/ 2147483647 w 292"/>
                <a:gd name="T107" fmla="*/ 2147483647 h 219"/>
                <a:gd name="T108" fmla="*/ 2147483647 w 292"/>
                <a:gd name="T109" fmla="*/ 2147483647 h 219"/>
                <a:gd name="T110" fmla="*/ 2147483647 w 292"/>
                <a:gd name="T111" fmla="*/ 2147483647 h 2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92"/>
                <a:gd name="T169" fmla="*/ 0 h 219"/>
                <a:gd name="T170" fmla="*/ 292 w 292"/>
                <a:gd name="T171" fmla="*/ 219 h 2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92" h="219">
                  <a:moveTo>
                    <a:pt x="194" y="0"/>
                  </a:moveTo>
                  <a:lnTo>
                    <a:pt x="201" y="0"/>
                  </a:lnTo>
                  <a:lnTo>
                    <a:pt x="208" y="8"/>
                  </a:lnTo>
                  <a:lnTo>
                    <a:pt x="214" y="8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30"/>
                  </a:lnTo>
                  <a:lnTo>
                    <a:pt x="214" y="37"/>
                  </a:lnTo>
                  <a:lnTo>
                    <a:pt x="221" y="37"/>
                  </a:lnTo>
                  <a:lnTo>
                    <a:pt x="221" y="44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21" y="51"/>
                  </a:lnTo>
                  <a:lnTo>
                    <a:pt x="221" y="59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81"/>
                  </a:lnTo>
                  <a:lnTo>
                    <a:pt x="260" y="81"/>
                  </a:lnTo>
                  <a:lnTo>
                    <a:pt x="267" y="81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72" y="95"/>
                  </a:lnTo>
                  <a:lnTo>
                    <a:pt x="272" y="103"/>
                  </a:lnTo>
                  <a:lnTo>
                    <a:pt x="279" y="103"/>
                  </a:lnTo>
                  <a:lnTo>
                    <a:pt x="279" y="109"/>
                  </a:lnTo>
                  <a:lnTo>
                    <a:pt x="272" y="109"/>
                  </a:lnTo>
                  <a:lnTo>
                    <a:pt x="279" y="117"/>
                  </a:lnTo>
                  <a:lnTo>
                    <a:pt x="285" y="117"/>
                  </a:lnTo>
                  <a:lnTo>
                    <a:pt x="292" y="117"/>
                  </a:lnTo>
                  <a:lnTo>
                    <a:pt x="292" y="125"/>
                  </a:lnTo>
                  <a:lnTo>
                    <a:pt x="292" y="131"/>
                  </a:lnTo>
                  <a:lnTo>
                    <a:pt x="285" y="131"/>
                  </a:lnTo>
                  <a:lnTo>
                    <a:pt x="285" y="139"/>
                  </a:lnTo>
                  <a:lnTo>
                    <a:pt x="279" y="139"/>
                  </a:lnTo>
                  <a:lnTo>
                    <a:pt x="279" y="147"/>
                  </a:lnTo>
                  <a:lnTo>
                    <a:pt x="272" y="147"/>
                  </a:lnTo>
                  <a:lnTo>
                    <a:pt x="279" y="153"/>
                  </a:lnTo>
                  <a:lnTo>
                    <a:pt x="272" y="153"/>
                  </a:lnTo>
                  <a:lnTo>
                    <a:pt x="272" y="161"/>
                  </a:lnTo>
                  <a:lnTo>
                    <a:pt x="267" y="153"/>
                  </a:lnTo>
                  <a:lnTo>
                    <a:pt x="267" y="161"/>
                  </a:lnTo>
                  <a:lnTo>
                    <a:pt x="267" y="168"/>
                  </a:lnTo>
                  <a:lnTo>
                    <a:pt x="260" y="175"/>
                  </a:lnTo>
                  <a:lnTo>
                    <a:pt x="253" y="175"/>
                  </a:lnTo>
                  <a:lnTo>
                    <a:pt x="253" y="183"/>
                  </a:lnTo>
                  <a:lnTo>
                    <a:pt x="247" y="183"/>
                  </a:lnTo>
                  <a:lnTo>
                    <a:pt x="247" y="189"/>
                  </a:lnTo>
                  <a:lnTo>
                    <a:pt x="240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8" y="204"/>
                  </a:lnTo>
                  <a:lnTo>
                    <a:pt x="228" y="211"/>
                  </a:lnTo>
                  <a:lnTo>
                    <a:pt x="221" y="211"/>
                  </a:lnTo>
                  <a:lnTo>
                    <a:pt x="214" y="219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194" y="219"/>
                  </a:lnTo>
                  <a:lnTo>
                    <a:pt x="188" y="219"/>
                  </a:lnTo>
                  <a:lnTo>
                    <a:pt x="182" y="211"/>
                  </a:lnTo>
                  <a:lnTo>
                    <a:pt x="188" y="211"/>
                  </a:lnTo>
                  <a:lnTo>
                    <a:pt x="194" y="204"/>
                  </a:lnTo>
                  <a:lnTo>
                    <a:pt x="194" y="197"/>
                  </a:lnTo>
                  <a:lnTo>
                    <a:pt x="188" y="197"/>
                  </a:lnTo>
                  <a:lnTo>
                    <a:pt x="188" y="189"/>
                  </a:lnTo>
                  <a:lnTo>
                    <a:pt x="188" y="183"/>
                  </a:lnTo>
                  <a:lnTo>
                    <a:pt x="188" y="175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83"/>
                  </a:lnTo>
                  <a:lnTo>
                    <a:pt x="169" y="175"/>
                  </a:lnTo>
                  <a:lnTo>
                    <a:pt x="162" y="175"/>
                  </a:lnTo>
                  <a:lnTo>
                    <a:pt x="162" y="168"/>
                  </a:lnTo>
                  <a:lnTo>
                    <a:pt x="162" y="161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3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23" y="161"/>
                  </a:lnTo>
                  <a:lnTo>
                    <a:pt x="123" y="153"/>
                  </a:lnTo>
                  <a:lnTo>
                    <a:pt x="117" y="147"/>
                  </a:lnTo>
                  <a:lnTo>
                    <a:pt x="110" y="139"/>
                  </a:lnTo>
                  <a:lnTo>
                    <a:pt x="104" y="139"/>
                  </a:lnTo>
                  <a:lnTo>
                    <a:pt x="98" y="139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8" y="139"/>
                  </a:lnTo>
                  <a:lnTo>
                    <a:pt x="71" y="139"/>
                  </a:lnTo>
                  <a:lnTo>
                    <a:pt x="71" y="147"/>
                  </a:lnTo>
                  <a:lnTo>
                    <a:pt x="65" y="147"/>
                  </a:lnTo>
                  <a:lnTo>
                    <a:pt x="65" y="139"/>
                  </a:lnTo>
                  <a:lnTo>
                    <a:pt x="59" y="147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45" y="161"/>
                  </a:lnTo>
                  <a:lnTo>
                    <a:pt x="45" y="153"/>
                  </a:lnTo>
                  <a:lnTo>
                    <a:pt x="45" y="161"/>
                  </a:lnTo>
                  <a:lnTo>
                    <a:pt x="39" y="161"/>
                  </a:lnTo>
                  <a:lnTo>
                    <a:pt x="32" y="161"/>
                  </a:lnTo>
                  <a:lnTo>
                    <a:pt x="27" y="161"/>
                  </a:lnTo>
                  <a:lnTo>
                    <a:pt x="20" y="161"/>
                  </a:lnTo>
                  <a:lnTo>
                    <a:pt x="20" y="168"/>
                  </a:lnTo>
                  <a:lnTo>
                    <a:pt x="20" y="161"/>
                  </a:lnTo>
                  <a:lnTo>
                    <a:pt x="13" y="161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13" y="109"/>
                  </a:lnTo>
                  <a:lnTo>
                    <a:pt x="20" y="103"/>
                  </a:lnTo>
                  <a:lnTo>
                    <a:pt x="27" y="103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2" y="95"/>
                  </a:lnTo>
                  <a:lnTo>
                    <a:pt x="45" y="103"/>
                  </a:lnTo>
                  <a:lnTo>
                    <a:pt x="52" y="103"/>
                  </a:lnTo>
                  <a:lnTo>
                    <a:pt x="59" y="103"/>
                  </a:lnTo>
                  <a:lnTo>
                    <a:pt x="59" y="95"/>
                  </a:lnTo>
                  <a:lnTo>
                    <a:pt x="65" y="95"/>
                  </a:lnTo>
                  <a:lnTo>
                    <a:pt x="65" y="87"/>
                  </a:lnTo>
                  <a:lnTo>
                    <a:pt x="71" y="87"/>
                  </a:lnTo>
                  <a:lnTo>
                    <a:pt x="78" y="95"/>
                  </a:lnTo>
                  <a:lnTo>
                    <a:pt x="78" y="103"/>
                  </a:lnTo>
                  <a:lnTo>
                    <a:pt x="84" y="103"/>
                  </a:lnTo>
                  <a:lnTo>
                    <a:pt x="84" y="95"/>
                  </a:lnTo>
                  <a:lnTo>
                    <a:pt x="91" y="95"/>
                  </a:lnTo>
                  <a:lnTo>
                    <a:pt x="91" y="87"/>
                  </a:lnTo>
                  <a:lnTo>
                    <a:pt x="91" y="95"/>
                  </a:lnTo>
                  <a:lnTo>
                    <a:pt x="98" y="87"/>
                  </a:lnTo>
                  <a:lnTo>
                    <a:pt x="104" y="87"/>
                  </a:lnTo>
                  <a:lnTo>
                    <a:pt x="104" y="81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4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43" y="37"/>
                  </a:lnTo>
                  <a:lnTo>
                    <a:pt x="149" y="37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9" y="37"/>
                  </a:lnTo>
                  <a:lnTo>
                    <a:pt x="169" y="30"/>
                  </a:lnTo>
                  <a:lnTo>
                    <a:pt x="175" y="30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22"/>
                  </a:lnTo>
                  <a:lnTo>
                    <a:pt x="188" y="15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1" name="Freeform 520"/>
            <p:cNvSpPr>
              <a:spLocks/>
            </p:cNvSpPr>
            <p:nvPr/>
          </p:nvSpPr>
          <p:spPr bwMode="auto">
            <a:xfrm>
              <a:off x="898525" y="3509963"/>
              <a:ext cx="469900" cy="388937"/>
            </a:xfrm>
            <a:custGeom>
              <a:avLst/>
              <a:gdLst>
                <a:gd name="T0" fmla="*/ 2147483647 w 292"/>
                <a:gd name="T1" fmla="*/ 2147483647 h 219"/>
                <a:gd name="T2" fmla="*/ 2147483647 w 292"/>
                <a:gd name="T3" fmla="*/ 2147483647 h 219"/>
                <a:gd name="T4" fmla="*/ 2147483647 w 292"/>
                <a:gd name="T5" fmla="*/ 2147483647 h 219"/>
                <a:gd name="T6" fmla="*/ 2147483647 w 292"/>
                <a:gd name="T7" fmla="*/ 2147483647 h 219"/>
                <a:gd name="T8" fmla="*/ 2147483647 w 292"/>
                <a:gd name="T9" fmla="*/ 2147483647 h 219"/>
                <a:gd name="T10" fmla="*/ 2147483647 w 292"/>
                <a:gd name="T11" fmla="*/ 2147483647 h 219"/>
                <a:gd name="T12" fmla="*/ 2147483647 w 292"/>
                <a:gd name="T13" fmla="*/ 2147483647 h 219"/>
                <a:gd name="T14" fmla="*/ 2147483647 w 292"/>
                <a:gd name="T15" fmla="*/ 2147483647 h 219"/>
                <a:gd name="T16" fmla="*/ 2147483647 w 292"/>
                <a:gd name="T17" fmla="*/ 2147483647 h 219"/>
                <a:gd name="T18" fmla="*/ 2147483647 w 292"/>
                <a:gd name="T19" fmla="*/ 2147483647 h 219"/>
                <a:gd name="T20" fmla="*/ 2147483647 w 292"/>
                <a:gd name="T21" fmla="*/ 2147483647 h 219"/>
                <a:gd name="T22" fmla="*/ 2147483647 w 292"/>
                <a:gd name="T23" fmla="*/ 2147483647 h 219"/>
                <a:gd name="T24" fmla="*/ 2147483647 w 292"/>
                <a:gd name="T25" fmla="*/ 2147483647 h 219"/>
                <a:gd name="T26" fmla="*/ 2147483647 w 292"/>
                <a:gd name="T27" fmla="*/ 2147483647 h 219"/>
                <a:gd name="T28" fmla="*/ 2147483647 w 292"/>
                <a:gd name="T29" fmla="*/ 2147483647 h 219"/>
                <a:gd name="T30" fmla="*/ 2147483647 w 292"/>
                <a:gd name="T31" fmla="*/ 2147483647 h 219"/>
                <a:gd name="T32" fmla="*/ 2147483647 w 292"/>
                <a:gd name="T33" fmla="*/ 2147483647 h 219"/>
                <a:gd name="T34" fmla="*/ 2147483647 w 292"/>
                <a:gd name="T35" fmla="*/ 2147483647 h 219"/>
                <a:gd name="T36" fmla="*/ 2147483647 w 292"/>
                <a:gd name="T37" fmla="*/ 2147483647 h 219"/>
                <a:gd name="T38" fmla="*/ 2147483647 w 292"/>
                <a:gd name="T39" fmla="*/ 2147483647 h 219"/>
                <a:gd name="T40" fmla="*/ 2147483647 w 292"/>
                <a:gd name="T41" fmla="*/ 2147483647 h 219"/>
                <a:gd name="T42" fmla="*/ 2147483647 w 292"/>
                <a:gd name="T43" fmla="*/ 2147483647 h 219"/>
                <a:gd name="T44" fmla="*/ 2147483647 w 292"/>
                <a:gd name="T45" fmla="*/ 2147483647 h 219"/>
                <a:gd name="T46" fmla="*/ 2147483647 w 292"/>
                <a:gd name="T47" fmla="*/ 2147483647 h 219"/>
                <a:gd name="T48" fmla="*/ 2147483647 w 292"/>
                <a:gd name="T49" fmla="*/ 2147483647 h 219"/>
                <a:gd name="T50" fmla="*/ 2147483647 w 292"/>
                <a:gd name="T51" fmla="*/ 2147483647 h 219"/>
                <a:gd name="T52" fmla="*/ 2147483647 w 292"/>
                <a:gd name="T53" fmla="*/ 2147483647 h 219"/>
                <a:gd name="T54" fmla="*/ 2147483647 w 292"/>
                <a:gd name="T55" fmla="*/ 2147483647 h 219"/>
                <a:gd name="T56" fmla="*/ 2147483647 w 292"/>
                <a:gd name="T57" fmla="*/ 2147483647 h 219"/>
                <a:gd name="T58" fmla="*/ 2147483647 w 292"/>
                <a:gd name="T59" fmla="*/ 2147483647 h 219"/>
                <a:gd name="T60" fmla="*/ 2147483647 w 292"/>
                <a:gd name="T61" fmla="*/ 2147483647 h 219"/>
                <a:gd name="T62" fmla="*/ 2147483647 w 292"/>
                <a:gd name="T63" fmla="*/ 2147483647 h 219"/>
                <a:gd name="T64" fmla="*/ 2147483647 w 292"/>
                <a:gd name="T65" fmla="*/ 2147483647 h 219"/>
                <a:gd name="T66" fmla="*/ 2147483647 w 292"/>
                <a:gd name="T67" fmla="*/ 2147483647 h 219"/>
                <a:gd name="T68" fmla="*/ 2147483647 w 292"/>
                <a:gd name="T69" fmla="*/ 2147483647 h 219"/>
                <a:gd name="T70" fmla="*/ 2147483647 w 292"/>
                <a:gd name="T71" fmla="*/ 2147483647 h 219"/>
                <a:gd name="T72" fmla="*/ 2147483647 w 292"/>
                <a:gd name="T73" fmla="*/ 2147483647 h 219"/>
                <a:gd name="T74" fmla="*/ 2147483647 w 292"/>
                <a:gd name="T75" fmla="*/ 2147483647 h 219"/>
                <a:gd name="T76" fmla="*/ 0 w 292"/>
                <a:gd name="T77" fmla="*/ 2147483647 h 219"/>
                <a:gd name="T78" fmla="*/ 0 w 292"/>
                <a:gd name="T79" fmla="*/ 2147483647 h 219"/>
                <a:gd name="T80" fmla="*/ 0 w 292"/>
                <a:gd name="T81" fmla="*/ 2147483647 h 219"/>
                <a:gd name="T82" fmla="*/ 2147483647 w 292"/>
                <a:gd name="T83" fmla="*/ 2147483647 h 219"/>
                <a:gd name="T84" fmla="*/ 2147483647 w 292"/>
                <a:gd name="T85" fmla="*/ 2147483647 h 219"/>
                <a:gd name="T86" fmla="*/ 2147483647 w 292"/>
                <a:gd name="T87" fmla="*/ 2147483647 h 219"/>
                <a:gd name="T88" fmla="*/ 2147483647 w 292"/>
                <a:gd name="T89" fmla="*/ 2147483647 h 219"/>
                <a:gd name="T90" fmla="*/ 2147483647 w 292"/>
                <a:gd name="T91" fmla="*/ 2147483647 h 219"/>
                <a:gd name="T92" fmla="*/ 2147483647 w 292"/>
                <a:gd name="T93" fmla="*/ 2147483647 h 219"/>
                <a:gd name="T94" fmla="*/ 2147483647 w 292"/>
                <a:gd name="T95" fmla="*/ 2147483647 h 219"/>
                <a:gd name="T96" fmla="*/ 2147483647 w 292"/>
                <a:gd name="T97" fmla="*/ 2147483647 h 219"/>
                <a:gd name="T98" fmla="*/ 2147483647 w 292"/>
                <a:gd name="T99" fmla="*/ 2147483647 h 219"/>
                <a:gd name="T100" fmla="*/ 2147483647 w 292"/>
                <a:gd name="T101" fmla="*/ 2147483647 h 219"/>
                <a:gd name="T102" fmla="*/ 2147483647 w 292"/>
                <a:gd name="T103" fmla="*/ 2147483647 h 219"/>
                <a:gd name="T104" fmla="*/ 2147483647 w 292"/>
                <a:gd name="T105" fmla="*/ 2147483647 h 219"/>
                <a:gd name="T106" fmla="*/ 2147483647 w 292"/>
                <a:gd name="T107" fmla="*/ 2147483647 h 219"/>
                <a:gd name="T108" fmla="*/ 2147483647 w 292"/>
                <a:gd name="T109" fmla="*/ 2147483647 h 219"/>
                <a:gd name="T110" fmla="*/ 2147483647 w 292"/>
                <a:gd name="T111" fmla="*/ 2147483647 h 219"/>
                <a:gd name="T112" fmla="*/ 2147483647 w 292"/>
                <a:gd name="T113" fmla="*/ 2147483647 h 219"/>
                <a:gd name="T114" fmla="*/ 2147483647 w 292"/>
                <a:gd name="T115" fmla="*/ 2147483647 h 2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92"/>
                <a:gd name="T175" fmla="*/ 0 h 219"/>
                <a:gd name="T176" fmla="*/ 292 w 292"/>
                <a:gd name="T177" fmla="*/ 219 h 21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92" h="219">
                  <a:moveTo>
                    <a:pt x="194" y="0"/>
                  </a:moveTo>
                  <a:lnTo>
                    <a:pt x="194" y="0"/>
                  </a:lnTo>
                  <a:lnTo>
                    <a:pt x="201" y="0"/>
                  </a:lnTo>
                  <a:lnTo>
                    <a:pt x="208" y="8"/>
                  </a:lnTo>
                  <a:lnTo>
                    <a:pt x="214" y="8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30"/>
                  </a:lnTo>
                  <a:lnTo>
                    <a:pt x="214" y="37"/>
                  </a:lnTo>
                  <a:lnTo>
                    <a:pt x="221" y="37"/>
                  </a:lnTo>
                  <a:lnTo>
                    <a:pt x="221" y="44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21" y="51"/>
                  </a:lnTo>
                  <a:lnTo>
                    <a:pt x="221" y="59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81"/>
                  </a:lnTo>
                  <a:lnTo>
                    <a:pt x="260" y="81"/>
                  </a:lnTo>
                  <a:lnTo>
                    <a:pt x="267" y="81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72" y="95"/>
                  </a:lnTo>
                  <a:lnTo>
                    <a:pt x="272" y="103"/>
                  </a:lnTo>
                  <a:lnTo>
                    <a:pt x="279" y="103"/>
                  </a:lnTo>
                  <a:lnTo>
                    <a:pt x="279" y="109"/>
                  </a:lnTo>
                  <a:lnTo>
                    <a:pt x="272" y="109"/>
                  </a:lnTo>
                  <a:lnTo>
                    <a:pt x="279" y="117"/>
                  </a:lnTo>
                  <a:lnTo>
                    <a:pt x="285" y="117"/>
                  </a:lnTo>
                  <a:lnTo>
                    <a:pt x="292" y="117"/>
                  </a:lnTo>
                  <a:lnTo>
                    <a:pt x="292" y="125"/>
                  </a:lnTo>
                  <a:lnTo>
                    <a:pt x="292" y="131"/>
                  </a:lnTo>
                  <a:lnTo>
                    <a:pt x="285" y="131"/>
                  </a:lnTo>
                  <a:lnTo>
                    <a:pt x="285" y="139"/>
                  </a:lnTo>
                  <a:lnTo>
                    <a:pt x="279" y="139"/>
                  </a:lnTo>
                  <a:lnTo>
                    <a:pt x="279" y="147"/>
                  </a:lnTo>
                  <a:lnTo>
                    <a:pt x="272" y="147"/>
                  </a:lnTo>
                  <a:lnTo>
                    <a:pt x="279" y="153"/>
                  </a:lnTo>
                  <a:lnTo>
                    <a:pt x="272" y="153"/>
                  </a:lnTo>
                  <a:lnTo>
                    <a:pt x="272" y="161"/>
                  </a:lnTo>
                  <a:lnTo>
                    <a:pt x="267" y="153"/>
                  </a:lnTo>
                  <a:lnTo>
                    <a:pt x="267" y="161"/>
                  </a:lnTo>
                  <a:lnTo>
                    <a:pt x="267" y="168"/>
                  </a:lnTo>
                  <a:lnTo>
                    <a:pt x="260" y="175"/>
                  </a:lnTo>
                  <a:lnTo>
                    <a:pt x="253" y="175"/>
                  </a:lnTo>
                  <a:lnTo>
                    <a:pt x="253" y="183"/>
                  </a:lnTo>
                  <a:lnTo>
                    <a:pt x="247" y="183"/>
                  </a:lnTo>
                  <a:lnTo>
                    <a:pt x="247" y="189"/>
                  </a:lnTo>
                  <a:lnTo>
                    <a:pt x="240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8" y="204"/>
                  </a:lnTo>
                  <a:lnTo>
                    <a:pt x="228" y="211"/>
                  </a:lnTo>
                  <a:lnTo>
                    <a:pt x="221" y="211"/>
                  </a:lnTo>
                  <a:lnTo>
                    <a:pt x="214" y="219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194" y="219"/>
                  </a:lnTo>
                  <a:lnTo>
                    <a:pt x="188" y="219"/>
                  </a:lnTo>
                  <a:lnTo>
                    <a:pt x="182" y="211"/>
                  </a:lnTo>
                  <a:lnTo>
                    <a:pt x="188" y="211"/>
                  </a:lnTo>
                  <a:lnTo>
                    <a:pt x="194" y="204"/>
                  </a:lnTo>
                  <a:lnTo>
                    <a:pt x="194" y="197"/>
                  </a:lnTo>
                  <a:lnTo>
                    <a:pt x="188" y="197"/>
                  </a:lnTo>
                  <a:lnTo>
                    <a:pt x="188" y="189"/>
                  </a:lnTo>
                  <a:lnTo>
                    <a:pt x="188" y="183"/>
                  </a:lnTo>
                  <a:lnTo>
                    <a:pt x="188" y="175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83"/>
                  </a:lnTo>
                  <a:lnTo>
                    <a:pt x="169" y="175"/>
                  </a:lnTo>
                  <a:lnTo>
                    <a:pt x="162" y="175"/>
                  </a:lnTo>
                  <a:lnTo>
                    <a:pt x="162" y="168"/>
                  </a:lnTo>
                  <a:lnTo>
                    <a:pt x="162" y="161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3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23" y="161"/>
                  </a:lnTo>
                  <a:lnTo>
                    <a:pt x="123" y="153"/>
                  </a:lnTo>
                  <a:lnTo>
                    <a:pt x="117" y="147"/>
                  </a:lnTo>
                  <a:lnTo>
                    <a:pt x="110" y="139"/>
                  </a:lnTo>
                  <a:lnTo>
                    <a:pt x="104" y="139"/>
                  </a:lnTo>
                  <a:lnTo>
                    <a:pt x="98" y="139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8" y="139"/>
                  </a:lnTo>
                  <a:lnTo>
                    <a:pt x="71" y="139"/>
                  </a:lnTo>
                  <a:lnTo>
                    <a:pt x="71" y="147"/>
                  </a:lnTo>
                  <a:lnTo>
                    <a:pt x="65" y="147"/>
                  </a:lnTo>
                  <a:lnTo>
                    <a:pt x="65" y="139"/>
                  </a:lnTo>
                  <a:lnTo>
                    <a:pt x="59" y="147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45" y="161"/>
                  </a:lnTo>
                  <a:lnTo>
                    <a:pt x="45" y="153"/>
                  </a:lnTo>
                  <a:lnTo>
                    <a:pt x="45" y="161"/>
                  </a:lnTo>
                  <a:lnTo>
                    <a:pt x="39" y="161"/>
                  </a:lnTo>
                  <a:lnTo>
                    <a:pt x="32" y="161"/>
                  </a:lnTo>
                  <a:lnTo>
                    <a:pt x="27" y="161"/>
                  </a:lnTo>
                  <a:lnTo>
                    <a:pt x="20" y="161"/>
                  </a:lnTo>
                  <a:lnTo>
                    <a:pt x="20" y="168"/>
                  </a:lnTo>
                  <a:lnTo>
                    <a:pt x="20" y="161"/>
                  </a:lnTo>
                  <a:lnTo>
                    <a:pt x="13" y="161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13" y="109"/>
                  </a:lnTo>
                  <a:lnTo>
                    <a:pt x="20" y="103"/>
                  </a:lnTo>
                  <a:lnTo>
                    <a:pt x="27" y="103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2" y="95"/>
                  </a:lnTo>
                  <a:lnTo>
                    <a:pt x="45" y="103"/>
                  </a:lnTo>
                  <a:lnTo>
                    <a:pt x="52" y="103"/>
                  </a:lnTo>
                  <a:lnTo>
                    <a:pt x="59" y="103"/>
                  </a:lnTo>
                  <a:lnTo>
                    <a:pt x="59" y="95"/>
                  </a:lnTo>
                  <a:lnTo>
                    <a:pt x="65" y="95"/>
                  </a:lnTo>
                  <a:lnTo>
                    <a:pt x="65" y="87"/>
                  </a:lnTo>
                  <a:lnTo>
                    <a:pt x="71" y="87"/>
                  </a:lnTo>
                  <a:lnTo>
                    <a:pt x="78" y="95"/>
                  </a:lnTo>
                  <a:lnTo>
                    <a:pt x="78" y="103"/>
                  </a:lnTo>
                  <a:lnTo>
                    <a:pt x="84" y="103"/>
                  </a:lnTo>
                  <a:lnTo>
                    <a:pt x="84" y="95"/>
                  </a:lnTo>
                  <a:lnTo>
                    <a:pt x="91" y="95"/>
                  </a:lnTo>
                  <a:lnTo>
                    <a:pt x="91" y="87"/>
                  </a:lnTo>
                  <a:lnTo>
                    <a:pt x="91" y="95"/>
                  </a:lnTo>
                  <a:lnTo>
                    <a:pt x="98" y="87"/>
                  </a:lnTo>
                  <a:lnTo>
                    <a:pt x="104" y="87"/>
                  </a:lnTo>
                  <a:lnTo>
                    <a:pt x="104" y="81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4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43" y="37"/>
                  </a:lnTo>
                  <a:lnTo>
                    <a:pt x="149" y="37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9" y="37"/>
                  </a:lnTo>
                  <a:lnTo>
                    <a:pt x="169" y="30"/>
                  </a:lnTo>
                  <a:lnTo>
                    <a:pt x="175" y="30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22"/>
                  </a:lnTo>
                  <a:lnTo>
                    <a:pt x="188" y="15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19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2" name="Freeform 521"/>
            <p:cNvSpPr>
              <a:spLocks/>
            </p:cNvSpPr>
            <p:nvPr/>
          </p:nvSpPr>
          <p:spPr bwMode="auto">
            <a:xfrm>
              <a:off x="1387475" y="3175000"/>
              <a:ext cx="430213" cy="296863"/>
            </a:xfrm>
            <a:custGeom>
              <a:avLst/>
              <a:gdLst>
                <a:gd name="T0" fmla="*/ 2147483647 w 267"/>
                <a:gd name="T1" fmla="*/ 2147483647 h 167"/>
                <a:gd name="T2" fmla="*/ 2147483647 w 267"/>
                <a:gd name="T3" fmla="*/ 2147483647 h 167"/>
                <a:gd name="T4" fmla="*/ 2147483647 w 267"/>
                <a:gd name="T5" fmla="*/ 2147483647 h 167"/>
                <a:gd name="T6" fmla="*/ 2147483647 w 267"/>
                <a:gd name="T7" fmla="*/ 2147483647 h 167"/>
                <a:gd name="T8" fmla="*/ 2147483647 w 267"/>
                <a:gd name="T9" fmla="*/ 2147483647 h 167"/>
                <a:gd name="T10" fmla="*/ 2147483647 w 267"/>
                <a:gd name="T11" fmla="*/ 2147483647 h 167"/>
                <a:gd name="T12" fmla="*/ 2147483647 w 267"/>
                <a:gd name="T13" fmla="*/ 2147483647 h 167"/>
                <a:gd name="T14" fmla="*/ 2147483647 w 267"/>
                <a:gd name="T15" fmla="*/ 2147483647 h 167"/>
                <a:gd name="T16" fmla="*/ 2147483647 w 267"/>
                <a:gd name="T17" fmla="*/ 2147483647 h 167"/>
                <a:gd name="T18" fmla="*/ 2147483647 w 267"/>
                <a:gd name="T19" fmla="*/ 2147483647 h 167"/>
                <a:gd name="T20" fmla="*/ 2147483647 w 267"/>
                <a:gd name="T21" fmla="*/ 2147483647 h 167"/>
                <a:gd name="T22" fmla="*/ 2147483647 w 267"/>
                <a:gd name="T23" fmla="*/ 2147483647 h 167"/>
                <a:gd name="T24" fmla="*/ 2147483647 w 267"/>
                <a:gd name="T25" fmla="*/ 2147483647 h 167"/>
                <a:gd name="T26" fmla="*/ 2147483647 w 267"/>
                <a:gd name="T27" fmla="*/ 2147483647 h 167"/>
                <a:gd name="T28" fmla="*/ 2147483647 w 267"/>
                <a:gd name="T29" fmla="*/ 2147483647 h 167"/>
                <a:gd name="T30" fmla="*/ 2147483647 w 267"/>
                <a:gd name="T31" fmla="*/ 2147483647 h 167"/>
                <a:gd name="T32" fmla="*/ 2147483647 w 267"/>
                <a:gd name="T33" fmla="*/ 2147483647 h 167"/>
                <a:gd name="T34" fmla="*/ 2147483647 w 267"/>
                <a:gd name="T35" fmla="*/ 2147483647 h 167"/>
                <a:gd name="T36" fmla="*/ 2147483647 w 267"/>
                <a:gd name="T37" fmla="*/ 2147483647 h 167"/>
                <a:gd name="T38" fmla="*/ 2147483647 w 267"/>
                <a:gd name="T39" fmla="*/ 2147483647 h 167"/>
                <a:gd name="T40" fmla="*/ 2147483647 w 267"/>
                <a:gd name="T41" fmla="*/ 2147483647 h 167"/>
                <a:gd name="T42" fmla="*/ 2147483647 w 267"/>
                <a:gd name="T43" fmla="*/ 2147483647 h 167"/>
                <a:gd name="T44" fmla="*/ 2147483647 w 267"/>
                <a:gd name="T45" fmla="*/ 2147483647 h 167"/>
                <a:gd name="T46" fmla="*/ 2147483647 w 267"/>
                <a:gd name="T47" fmla="*/ 2147483647 h 167"/>
                <a:gd name="T48" fmla="*/ 2147483647 w 267"/>
                <a:gd name="T49" fmla="*/ 2147483647 h 167"/>
                <a:gd name="T50" fmla="*/ 2147483647 w 267"/>
                <a:gd name="T51" fmla="*/ 2147483647 h 167"/>
                <a:gd name="T52" fmla="*/ 2147483647 w 267"/>
                <a:gd name="T53" fmla="*/ 2147483647 h 167"/>
                <a:gd name="T54" fmla="*/ 2147483647 w 267"/>
                <a:gd name="T55" fmla="*/ 2147483647 h 167"/>
                <a:gd name="T56" fmla="*/ 2147483647 w 267"/>
                <a:gd name="T57" fmla="*/ 2147483647 h 167"/>
                <a:gd name="T58" fmla="*/ 2147483647 w 267"/>
                <a:gd name="T59" fmla="*/ 2147483647 h 167"/>
                <a:gd name="T60" fmla="*/ 2147483647 w 267"/>
                <a:gd name="T61" fmla="*/ 2147483647 h 167"/>
                <a:gd name="T62" fmla="*/ 2147483647 w 267"/>
                <a:gd name="T63" fmla="*/ 2147483647 h 167"/>
                <a:gd name="T64" fmla="*/ 2147483647 w 267"/>
                <a:gd name="T65" fmla="*/ 2147483647 h 167"/>
                <a:gd name="T66" fmla="*/ 2147483647 w 267"/>
                <a:gd name="T67" fmla="*/ 2147483647 h 167"/>
                <a:gd name="T68" fmla="*/ 2147483647 w 267"/>
                <a:gd name="T69" fmla="*/ 2147483647 h 167"/>
                <a:gd name="T70" fmla="*/ 2147483647 w 267"/>
                <a:gd name="T71" fmla="*/ 2147483647 h 167"/>
                <a:gd name="T72" fmla="*/ 2147483647 w 267"/>
                <a:gd name="T73" fmla="*/ 2147483647 h 167"/>
                <a:gd name="T74" fmla="*/ 2147483647 w 267"/>
                <a:gd name="T75" fmla="*/ 2147483647 h 167"/>
                <a:gd name="T76" fmla="*/ 2147483647 w 267"/>
                <a:gd name="T77" fmla="*/ 2147483647 h 167"/>
                <a:gd name="T78" fmla="*/ 2147483647 w 267"/>
                <a:gd name="T79" fmla="*/ 2147483647 h 167"/>
                <a:gd name="T80" fmla="*/ 2147483647 w 267"/>
                <a:gd name="T81" fmla="*/ 2147483647 h 167"/>
                <a:gd name="T82" fmla="*/ 2147483647 w 267"/>
                <a:gd name="T83" fmla="*/ 2147483647 h 167"/>
                <a:gd name="T84" fmla="*/ 2147483647 w 267"/>
                <a:gd name="T85" fmla="*/ 2147483647 h 167"/>
                <a:gd name="T86" fmla="*/ 2147483647 w 267"/>
                <a:gd name="T87" fmla="*/ 2147483647 h 167"/>
                <a:gd name="T88" fmla="*/ 2147483647 w 267"/>
                <a:gd name="T89" fmla="*/ 2147483647 h 167"/>
                <a:gd name="T90" fmla="*/ 2147483647 w 267"/>
                <a:gd name="T91" fmla="*/ 2147483647 h 167"/>
                <a:gd name="T92" fmla="*/ 2147483647 w 267"/>
                <a:gd name="T93" fmla="*/ 2147483647 h 167"/>
                <a:gd name="T94" fmla="*/ 2147483647 w 267"/>
                <a:gd name="T95" fmla="*/ 2147483647 h 167"/>
                <a:gd name="T96" fmla="*/ 2147483647 w 267"/>
                <a:gd name="T97" fmla="*/ 2147483647 h 167"/>
                <a:gd name="T98" fmla="*/ 2147483647 w 267"/>
                <a:gd name="T99" fmla="*/ 2147483647 h 167"/>
                <a:gd name="T100" fmla="*/ 2147483647 w 267"/>
                <a:gd name="T101" fmla="*/ 2147483647 h 167"/>
                <a:gd name="T102" fmla="*/ 2147483647 w 267"/>
                <a:gd name="T103" fmla="*/ 2147483647 h 167"/>
                <a:gd name="T104" fmla="*/ 2147483647 w 267"/>
                <a:gd name="T105" fmla="*/ 2147483647 h 167"/>
                <a:gd name="T106" fmla="*/ 2147483647 w 267"/>
                <a:gd name="T107" fmla="*/ 2147483647 h 167"/>
                <a:gd name="T108" fmla="*/ 2147483647 w 267"/>
                <a:gd name="T109" fmla="*/ 2147483647 h 167"/>
                <a:gd name="T110" fmla="*/ 2147483647 w 267"/>
                <a:gd name="T111" fmla="*/ 2147483647 h 167"/>
                <a:gd name="T112" fmla="*/ 2147483647 w 267"/>
                <a:gd name="T113" fmla="*/ 2147483647 h 167"/>
                <a:gd name="T114" fmla="*/ 2147483647 w 267"/>
                <a:gd name="T115" fmla="*/ 2147483647 h 167"/>
                <a:gd name="T116" fmla="*/ 2147483647 w 267"/>
                <a:gd name="T117" fmla="*/ 2147483647 h 167"/>
                <a:gd name="T118" fmla="*/ 2147483647 w 267"/>
                <a:gd name="T119" fmla="*/ 2147483647 h 167"/>
                <a:gd name="T120" fmla="*/ 2147483647 w 267"/>
                <a:gd name="T121" fmla="*/ 2147483647 h 167"/>
                <a:gd name="T122" fmla="*/ 2147483647 w 267"/>
                <a:gd name="T123" fmla="*/ 2147483647 h 167"/>
                <a:gd name="T124" fmla="*/ 2147483647 w 267"/>
                <a:gd name="T125" fmla="*/ 2147483647 h 1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7"/>
                <a:gd name="T190" fmla="*/ 0 h 167"/>
                <a:gd name="T191" fmla="*/ 267 w 267"/>
                <a:gd name="T192" fmla="*/ 167 h 1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7" h="167">
                  <a:moveTo>
                    <a:pt x="169" y="8"/>
                  </a:moveTo>
                  <a:lnTo>
                    <a:pt x="169" y="16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63" y="37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83" y="44"/>
                  </a:lnTo>
                  <a:lnTo>
                    <a:pt x="189" y="44"/>
                  </a:lnTo>
                  <a:lnTo>
                    <a:pt x="196" y="37"/>
                  </a:lnTo>
                  <a:lnTo>
                    <a:pt x="196" y="44"/>
                  </a:lnTo>
                  <a:lnTo>
                    <a:pt x="202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15" y="59"/>
                  </a:lnTo>
                  <a:lnTo>
                    <a:pt x="222" y="59"/>
                  </a:lnTo>
                  <a:lnTo>
                    <a:pt x="222" y="66"/>
                  </a:lnTo>
                  <a:lnTo>
                    <a:pt x="228" y="66"/>
                  </a:lnTo>
                  <a:lnTo>
                    <a:pt x="235" y="66"/>
                  </a:lnTo>
                  <a:lnTo>
                    <a:pt x="240" y="66"/>
                  </a:lnTo>
                  <a:lnTo>
                    <a:pt x="247" y="66"/>
                  </a:lnTo>
                  <a:lnTo>
                    <a:pt x="247" y="73"/>
                  </a:lnTo>
                  <a:lnTo>
                    <a:pt x="254" y="73"/>
                  </a:lnTo>
                  <a:lnTo>
                    <a:pt x="254" y="80"/>
                  </a:lnTo>
                  <a:lnTo>
                    <a:pt x="247" y="80"/>
                  </a:lnTo>
                  <a:lnTo>
                    <a:pt x="247" y="88"/>
                  </a:lnTo>
                  <a:lnTo>
                    <a:pt x="254" y="88"/>
                  </a:lnTo>
                  <a:lnTo>
                    <a:pt x="260" y="88"/>
                  </a:lnTo>
                  <a:lnTo>
                    <a:pt x="260" y="95"/>
                  </a:lnTo>
                  <a:lnTo>
                    <a:pt x="267" y="95"/>
                  </a:lnTo>
                  <a:lnTo>
                    <a:pt x="267" y="102"/>
                  </a:lnTo>
                  <a:lnTo>
                    <a:pt x="260" y="102"/>
                  </a:lnTo>
                  <a:lnTo>
                    <a:pt x="254" y="102"/>
                  </a:lnTo>
                  <a:lnTo>
                    <a:pt x="254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5" y="117"/>
                  </a:lnTo>
                  <a:lnTo>
                    <a:pt x="228" y="117"/>
                  </a:lnTo>
                  <a:lnTo>
                    <a:pt x="222" y="117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2" y="124"/>
                  </a:lnTo>
                  <a:lnTo>
                    <a:pt x="202" y="131"/>
                  </a:lnTo>
                  <a:lnTo>
                    <a:pt x="202" y="139"/>
                  </a:lnTo>
                  <a:lnTo>
                    <a:pt x="196" y="139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3" y="153"/>
                  </a:lnTo>
                  <a:lnTo>
                    <a:pt x="183" y="161"/>
                  </a:lnTo>
                  <a:lnTo>
                    <a:pt x="176" y="161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3" y="153"/>
                  </a:lnTo>
                  <a:lnTo>
                    <a:pt x="163" y="161"/>
                  </a:lnTo>
                  <a:lnTo>
                    <a:pt x="157" y="161"/>
                  </a:lnTo>
                  <a:lnTo>
                    <a:pt x="150" y="153"/>
                  </a:lnTo>
                  <a:lnTo>
                    <a:pt x="144" y="153"/>
                  </a:lnTo>
                  <a:lnTo>
                    <a:pt x="137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30" y="167"/>
                  </a:lnTo>
                  <a:lnTo>
                    <a:pt x="124" y="161"/>
                  </a:lnTo>
                  <a:lnTo>
                    <a:pt x="118" y="161"/>
                  </a:lnTo>
                  <a:lnTo>
                    <a:pt x="118" y="153"/>
                  </a:lnTo>
                  <a:lnTo>
                    <a:pt x="118" y="145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2" y="145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3" y="145"/>
                  </a:lnTo>
                  <a:lnTo>
                    <a:pt x="66" y="139"/>
                  </a:lnTo>
                  <a:lnTo>
                    <a:pt x="59" y="139"/>
                  </a:lnTo>
                  <a:lnTo>
                    <a:pt x="53" y="145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4" y="131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0" y="117"/>
                  </a:lnTo>
                  <a:lnTo>
                    <a:pt x="14" y="117"/>
                  </a:lnTo>
                  <a:lnTo>
                    <a:pt x="14" y="109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4" y="102"/>
                  </a:lnTo>
                  <a:lnTo>
                    <a:pt x="20" y="95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7" y="73"/>
                  </a:lnTo>
                  <a:lnTo>
                    <a:pt x="27" y="66"/>
                  </a:lnTo>
                  <a:lnTo>
                    <a:pt x="34" y="66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66" y="66"/>
                  </a:lnTo>
                  <a:lnTo>
                    <a:pt x="73" y="66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8" y="66"/>
                  </a:lnTo>
                  <a:lnTo>
                    <a:pt x="105" y="59"/>
                  </a:lnTo>
                  <a:lnTo>
                    <a:pt x="105" y="52"/>
                  </a:lnTo>
                  <a:lnTo>
                    <a:pt x="111" y="52"/>
                  </a:lnTo>
                  <a:lnTo>
                    <a:pt x="118" y="52"/>
                  </a:lnTo>
                  <a:lnTo>
                    <a:pt x="118" y="59"/>
                  </a:lnTo>
                  <a:lnTo>
                    <a:pt x="124" y="66"/>
                  </a:lnTo>
                  <a:lnTo>
                    <a:pt x="124" y="59"/>
                  </a:lnTo>
                  <a:lnTo>
                    <a:pt x="130" y="59"/>
                  </a:lnTo>
                  <a:lnTo>
                    <a:pt x="130" y="52"/>
                  </a:lnTo>
                  <a:lnTo>
                    <a:pt x="137" y="30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7" y="8"/>
                  </a:lnTo>
                  <a:lnTo>
                    <a:pt x="144" y="8"/>
                  </a:lnTo>
                  <a:lnTo>
                    <a:pt x="144" y="0"/>
                  </a:lnTo>
                  <a:lnTo>
                    <a:pt x="150" y="8"/>
                  </a:lnTo>
                  <a:lnTo>
                    <a:pt x="157" y="8"/>
                  </a:lnTo>
                  <a:lnTo>
                    <a:pt x="163" y="8"/>
                  </a:lnTo>
                  <a:lnTo>
                    <a:pt x="169" y="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3" name="Freeform 522"/>
            <p:cNvSpPr>
              <a:spLocks/>
            </p:cNvSpPr>
            <p:nvPr/>
          </p:nvSpPr>
          <p:spPr bwMode="auto">
            <a:xfrm>
              <a:off x="1387475" y="3175000"/>
              <a:ext cx="430213" cy="296863"/>
            </a:xfrm>
            <a:custGeom>
              <a:avLst/>
              <a:gdLst>
                <a:gd name="T0" fmla="*/ 2147483647 w 267"/>
                <a:gd name="T1" fmla="*/ 2147483647 h 167"/>
                <a:gd name="T2" fmla="*/ 2147483647 w 267"/>
                <a:gd name="T3" fmla="*/ 2147483647 h 167"/>
                <a:gd name="T4" fmla="*/ 2147483647 w 267"/>
                <a:gd name="T5" fmla="*/ 2147483647 h 167"/>
                <a:gd name="T6" fmla="*/ 2147483647 w 267"/>
                <a:gd name="T7" fmla="*/ 2147483647 h 167"/>
                <a:gd name="T8" fmla="*/ 2147483647 w 267"/>
                <a:gd name="T9" fmla="*/ 2147483647 h 167"/>
                <a:gd name="T10" fmla="*/ 2147483647 w 267"/>
                <a:gd name="T11" fmla="*/ 2147483647 h 167"/>
                <a:gd name="T12" fmla="*/ 2147483647 w 267"/>
                <a:gd name="T13" fmla="*/ 2147483647 h 167"/>
                <a:gd name="T14" fmla="*/ 2147483647 w 267"/>
                <a:gd name="T15" fmla="*/ 2147483647 h 167"/>
                <a:gd name="T16" fmla="*/ 2147483647 w 267"/>
                <a:gd name="T17" fmla="*/ 2147483647 h 167"/>
                <a:gd name="T18" fmla="*/ 2147483647 w 267"/>
                <a:gd name="T19" fmla="*/ 2147483647 h 167"/>
                <a:gd name="T20" fmla="*/ 2147483647 w 267"/>
                <a:gd name="T21" fmla="*/ 2147483647 h 167"/>
                <a:gd name="T22" fmla="*/ 2147483647 w 267"/>
                <a:gd name="T23" fmla="*/ 2147483647 h 167"/>
                <a:gd name="T24" fmla="*/ 2147483647 w 267"/>
                <a:gd name="T25" fmla="*/ 2147483647 h 167"/>
                <a:gd name="T26" fmla="*/ 2147483647 w 267"/>
                <a:gd name="T27" fmla="*/ 2147483647 h 167"/>
                <a:gd name="T28" fmla="*/ 2147483647 w 267"/>
                <a:gd name="T29" fmla="*/ 2147483647 h 167"/>
                <a:gd name="T30" fmla="*/ 2147483647 w 267"/>
                <a:gd name="T31" fmla="*/ 2147483647 h 167"/>
                <a:gd name="T32" fmla="*/ 2147483647 w 267"/>
                <a:gd name="T33" fmla="*/ 2147483647 h 167"/>
                <a:gd name="T34" fmla="*/ 2147483647 w 267"/>
                <a:gd name="T35" fmla="*/ 2147483647 h 167"/>
                <a:gd name="T36" fmla="*/ 2147483647 w 267"/>
                <a:gd name="T37" fmla="*/ 2147483647 h 167"/>
                <a:gd name="T38" fmla="*/ 2147483647 w 267"/>
                <a:gd name="T39" fmla="*/ 2147483647 h 167"/>
                <a:gd name="T40" fmla="*/ 2147483647 w 267"/>
                <a:gd name="T41" fmla="*/ 2147483647 h 167"/>
                <a:gd name="T42" fmla="*/ 2147483647 w 267"/>
                <a:gd name="T43" fmla="*/ 2147483647 h 167"/>
                <a:gd name="T44" fmla="*/ 2147483647 w 267"/>
                <a:gd name="T45" fmla="*/ 2147483647 h 167"/>
                <a:gd name="T46" fmla="*/ 2147483647 w 267"/>
                <a:gd name="T47" fmla="*/ 2147483647 h 167"/>
                <a:gd name="T48" fmla="*/ 2147483647 w 267"/>
                <a:gd name="T49" fmla="*/ 2147483647 h 167"/>
                <a:gd name="T50" fmla="*/ 2147483647 w 267"/>
                <a:gd name="T51" fmla="*/ 2147483647 h 167"/>
                <a:gd name="T52" fmla="*/ 2147483647 w 267"/>
                <a:gd name="T53" fmla="*/ 2147483647 h 167"/>
                <a:gd name="T54" fmla="*/ 2147483647 w 267"/>
                <a:gd name="T55" fmla="*/ 2147483647 h 167"/>
                <a:gd name="T56" fmla="*/ 2147483647 w 267"/>
                <a:gd name="T57" fmla="*/ 2147483647 h 167"/>
                <a:gd name="T58" fmla="*/ 2147483647 w 267"/>
                <a:gd name="T59" fmla="*/ 2147483647 h 167"/>
                <a:gd name="T60" fmla="*/ 2147483647 w 267"/>
                <a:gd name="T61" fmla="*/ 2147483647 h 167"/>
                <a:gd name="T62" fmla="*/ 2147483647 w 267"/>
                <a:gd name="T63" fmla="*/ 2147483647 h 167"/>
                <a:gd name="T64" fmla="*/ 2147483647 w 267"/>
                <a:gd name="T65" fmla="*/ 2147483647 h 167"/>
                <a:gd name="T66" fmla="*/ 2147483647 w 267"/>
                <a:gd name="T67" fmla="*/ 2147483647 h 167"/>
                <a:gd name="T68" fmla="*/ 2147483647 w 267"/>
                <a:gd name="T69" fmla="*/ 2147483647 h 167"/>
                <a:gd name="T70" fmla="*/ 2147483647 w 267"/>
                <a:gd name="T71" fmla="*/ 2147483647 h 167"/>
                <a:gd name="T72" fmla="*/ 2147483647 w 267"/>
                <a:gd name="T73" fmla="*/ 2147483647 h 167"/>
                <a:gd name="T74" fmla="*/ 2147483647 w 267"/>
                <a:gd name="T75" fmla="*/ 2147483647 h 167"/>
                <a:gd name="T76" fmla="*/ 2147483647 w 267"/>
                <a:gd name="T77" fmla="*/ 2147483647 h 167"/>
                <a:gd name="T78" fmla="*/ 2147483647 w 267"/>
                <a:gd name="T79" fmla="*/ 2147483647 h 167"/>
                <a:gd name="T80" fmla="*/ 2147483647 w 267"/>
                <a:gd name="T81" fmla="*/ 2147483647 h 167"/>
                <a:gd name="T82" fmla="*/ 2147483647 w 267"/>
                <a:gd name="T83" fmla="*/ 2147483647 h 167"/>
                <a:gd name="T84" fmla="*/ 2147483647 w 267"/>
                <a:gd name="T85" fmla="*/ 2147483647 h 167"/>
                <a:gd name="T86" fmla="*/ 2147483647 w 267"/>
                <a:gd name="T87" fmla="*/ 2147483647 h 167"/>
                <a:gd name="T88" fmla="*/ 2147483647 w 267"/>
                <a:gd name="T89" fmla="*/ 2147483647 h 167"/>
                <a:gd name="T90" fmla="*/ 2147483647 w 267"/>
                <a:gd name="T91" fmla="*/ 2147483647 h 167"/>
                <a:gd name="T92" fmla="*/ 2147483647 w 267"/>
                <a:gd name="T93" fmla="*/ 2147483647 h 167"/>
                <a:gd name="T94" fmla="*/ 2147483647 w 267"/>
                <a:gd name="T95" fmla="*/ 2147483647 h 167"/>
                <a:gd name="T96" fmla="*/ 2147483647 w 267"/>
                <a:gd name="T97" fmla="*/ 2147483647 h 167"/>
                <a:gd name="T98" fmla="*/ 2147483647 w 267"/>
                <a:gd name="T99" fmla="*/ 2147483647 h 167"/>
                <a:gd name="T100" fmla="*/ 2147483647 w 267"/>
                <a:gd name="T101" fmla="*/ 2147483647 h 167"/>
                <a:gd name="T102" fmla="*/ 2147483647 w 267"/>
                <a:gd name="T103" fmla="*/ 2147483647 h 167"/>
                <a:gd name="T104" fmla="*/ 2147483647 w 267"/>
                <a:gd name="T105" fmla="*/ 2147483647 h 167"/>
                <a:gd name="T106" fmla="*/ 2147483647 w 267"/>
                <a:gd name="T107" fmla="*/ 214748364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7"/>
                <a:gd name="T163" fmla="*/ 0 h 167"/>
                <a:gd name="T164" fmla="*/ 267 w 267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7" h="167">
                  <a:moveTo>
                    <a:pt x="169" y="8"/>
                  </a:moveTo>
                  <a:lnTo>
                    <a:pt x="169" y="8"/>
                  </a:lnTo>
                  <a:lnTo>
                    <a:pt x="169" y="16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63" y="37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83" y="44"/>
                  </a:lnTo>
                  <a:lnTo>
                    <a:pt x="189" y="44"/>
                  </a:lnTo>
                  <a:lnTo>
                    <a:pt x="196" y="37"/>
                  </a:lnTo>
                  <a:lnTo>
                    <a:pt x="196" y="44"/>
                  </a:lnTo>
                  <a:lnTo>
                    <a:pt x="202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15" y="59"/>
                  </a:lnTo>
                  <a:lnTo>
                    <a:pt x="222" y="59"/>
                  </a:lnTo>
                  <a:lnTo>
                    <a:pt x="222" y="66"/>
                  </a:lnTo>
                  <a:lnTo>
                    <a:pt x="228" y="66"/>
                  </a:lnTo>
                  <a:lnTo>
                    <a:pt x="235" y="66"/>
                  </a:lnTo>
                  <a:lnTo>
                    <a:pt x="240" y="66"/>
                  </a:lnTo>
                  <a:lnTo>
                    <a:pt x="247" y="66"/>
                  </a:lnTo>
                  <a:lnTo>
                    <a:pt x="247" y="73"/>
                  </a:lnTo>
                  <a:lnTo>
                    <a:pt x="254" y="73"/>
                  </a:lnTo>
                  <a:lnTo>
                    <a:pt x="254" y="80"/>
                  </a:lnTo>
                  <a:lnTo>
                    <a:pt x="247" y="80"/>
                  </a:lnTo>
                  <a:lnTo>
                    <a:pt x="247" y="88"/>
                  </a:lnTo>
                  <a:lnTo>
                    <a:pt x="254" y="88"/>
                  </a:lnTo>
                  <a:lnTo>
                    <a:pt x="260" y="88"/>
                  </a:lnTo>
                  <a:lnTo>
                    <a:pt x="260" y="95"/>
                  </a:lnTo>
                  <a:lnTo>
                    <a:pt x="267" y="95"/>
                  </a:lnTo>
                  <a:lnTo>
                    <a:pt x="267" y="102"/>
                  </a:lnTo>
                  <a:lnTo>
                    <a:pt x="260" y="102"/>
                  </a:lnTo>
                  <a:lnTo>
                    <a:pt x="254" y="102"/>
                  </a:lnTo>
                  <a:lnTo>
                    <a:pt x="254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5" y="117"/>
                  </a:lnTo>
                  <a:lnTo>
                    <a:pt x="228" y="117"/>
                  </a:lnTo>
                  <a:lnTo>
                    <a:pt x="222" y="117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2" y="124"/>
                  </a:lnTo>
                  <a:lnTo>
                    <a:pt x="202" y="131"/>
                  </a:lnTo>
                  <a:lnTo>
                    <a:pt x="202" y="139"/>
                  </a:lnTo>
                  <a:lnTo>
                    <a:pt x="196" y="139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3" y="153"/>
                  </a:lnTo>
                  <a:lnTo>
                    <a:pt x="183" y="161"/>
                  </a:lnTo>
                  <a:lnTo>
                    <a:pt x="176" y="161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3" y="153"/>
                  </a:lnTo>
                  <a:lnTo>
                    <a:pt x="163" y="161"/>
                  </a:lnTo>
                  <a:lnTo>
                    <a:pt x="157" y="161"/>
                  </a:lnTo>
                  <a:lnTo>
                    <a:pt x="150" y="153"/>
                  </a:lnTo>
                  <a:lnTo>
                    <a:pt x="144" y="153"/>
                  </a:lnTo>
                  <a:lnTo>
                    <a:pt x="137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30" y="167"/>
                  </a:lnTo>
                  <a:lnTo>
                    <a:pt x="124" y="161"/>
                  </a:lnTo>
                  <a:lnTo>
                    <a:pt x="118" y="161"/>
                  </a:lnTo>
                  <a:lnTo>
                    <a:pt x="118" y="153"/>
                  </a:lnTo>
                  <a:lnTo>
                    <a:pt x="118" y="145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2" y="145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3" y="145"/>
                  </a:lnTo>
                  <a:lnTo>
                    <a:pt x="66" y="139"/>
                  </a:lnTo>
                  <a:lnTo>
                    <a:pt x="59" y="139"/>
                  </a:lnTo>
                  <a:lnTo>
                    <a:pt x="53" y="145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4" y="131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0" y="117"/>
                  </a:lnTo>
                  <a:lnTo>
                    <a:pt x="14" y="117"/>
                  </a:lnTo>
                  <a:lnTo>
                    <a:pt x="14" y="109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4" y="102"/>
                  </a:lnTo>
                  <a:lnTo>
                    <a:pt x="20" y="95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7" y="73"/>
                  </a:lnTo>
                  <a:lnTo>
                    <a:pt x="27" y="66"/>
                  </a:lnTo>
                  <a:lnTo>
                    <a:pt x="34" y="66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66" y="66"/>
                  </a:lnTo>
                  <a:lnTo>
                    <a:pt x="73" y="66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8" y="66"/>
                  </a:lnTo>
                  <a:lnTo>
                    <a:pt x="105" y="59"/>
                  </a:lnTo>
                  <a:lnTo>
                    <a:pt x="105" y="52"/>
                  </a:lnTo>
                  <a:lnTo>
                    <a:pt x="111" y="52"/>
                  </a:lnTo>
                  <a:lnTo>
                    <a:pt x="118" y="52"/>
                  </a:lnTo>
                  <a:lnTo>
                    <a:pt x="118" y="59"/>
                  </a:lnTo>
                  <a:lnTo>
                    <a:pt x="124" y="66"/>
                  </a:lnTo>
                  <a:lnTo>
                    <a:pt x="124" y="59"/>
                  </a:lnTo>
                  <a:lnTo>
                    <a:pt x="130" y="59"/>
                  </a:lnTo>
                  <a:lnTo>
                    <a:pt x="130" y="52"/>
                  </a:lnTo>
                  <a:lnTo>
                    <a:pt x="137" y="30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7" y="8"/>
                  </a:lnTo>
                  <a:lnTo>
                    <a:pt x="144" y="8"/>
                  </a:lnTo>
                  <a:lnTo>
                    <a:pt x="144" y="0"/>
                  </a:lnTo>
                  <a:lnTo>
                    <a:pt x="150" y="8"/>
                  </a:lnTo>
                  <a:lnTo>
                    <a:pt x="157" y="8"/>
                  </a:lnTo>
                  <a:lnTo>
                    <a:pt x="163" y="8"/>
                  </a:lnTo>
                  <a:lnTo>
                    <a:pt x="169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4" name="Freeform 523"/>
            <p:cNvSpPr>
              <a:spLocks noEditPoints="1"/>
            </p:cNvSpPr>
            <p:nvPr/>
          </p:nvSpPr>
          <p:spPr bwMode="auto">
            <a:xfrm>
              <a:off x="2068513" y="3252788"/>
              <a:ext cx="404812" cy="323850"/>
            </a:xfrm>
            <a:custGeom>
              <a:avLst/>
              <a:gdLst>
                <a:gd name="T0" fmla="*/ 2147483647 w 252"/>
                <a:gd name="T1" fmla="*/ 0 h 182"/>
                <a:gd name="T2" fmla="*/ 2147483647 w 252"/>
                <a:gd name="T3" fmla="*/ 0 h 182"/>
                <a:gd name="T4" fmla="*/ 2147483647 w 252"/>
                <a:gd name="T5" fmla="*/ 0 h 182"/>
                <a:gd name="T6" fmla="*/ 2147483647 w 252"/>
                <a:gd name="T7" fmla="*/ 2147483647 h 182"/>
                <a:gd name="T8" fmla="*/ 2147483647 w 252"/>
                <a:gd name="T9" fmla="*/ 2147483647 h 182"/>
                <a:gd name="T10" fmla="*/ 2147483647 w 252"/>
                <a:gd name="T11" fmla="*/ 2147483647 h 182"/>
                <a:gd name="T12" fmla="*/ 2147483647 w 252"/>
                <a:gd name="T13" fmla="*/ 2147483647 h 182"/>
                <a:gd name="T14" fmla="*/ 2147483647 w 252"/>
                <a:gd name="T15" fmla="*/ 2147483647 h 182"/>
                <a:gd name="T16" fmla="*/ 2147483647 w 252"/>
                <a:gd name="T17" fmla="*/ 2147483647 h 182"/>
                <a:gd name="T18" fmla="*/ 2147483647 w 252"/>
                <a:gd name="T19" fmla="*/ 2147483647 h 182"/>
                <a:gd name="T20" fmla="*/ 2147483647 w 252"/>
                <a:gd name="T21" fmla="*/ 2147483647 h 182"/>
                <a:gd name="T22" fmla="*/ 2147483647 w 252"/>
                <a:gd name="T23" fmla="*/ 2147483647 h 182"/>
                <a:gd name="T24" fmla="*/ 2147483647 w 252"/>
                <a:gd name="T25" fmla="*/ 2147483647 h 182"/>
                <a:gd name="T26" fmla="*/ 2147483647 w 252"/>
                <a:gd name="T27" fmla="*/ 2147483647 h 182"/>
                <a:gd name="T28" fmla="*/ 2147483647 w 252"/>
                <a:gd name="T29" fmla="*/ 2147483647 h 182"/>
                <a:gd name="T30" fmla="*/ 2147483647 w 252"/>
                <a:gd name="T31" fmla="*/ 2147483647 h 182"/>
                <a:gd name="T32" fmla="*/ 2147483647 w 252"/>
                <a:gd name="T33" fmla="*/ 2147483647 h 182"/>
                <a:gd name="T34" fmla="*/ 2147483647 w 252"/>
                <a:gd name="T35" fmla="*/ 2147483647 h 182"/>
                <a:gd name="T36" fmla="*/ 2147483647 w 252"/>
                <a:gd name="T37" fmla="*/ 2147483647 h 182"/>
                <a:gd name="T38" fmla="*/ 2147483647 w 252"/>
                <a:gd name="T39" fmla="*/ 2147483647 h 182"/>
                <a:gd name="T40" fmla="*/ 2147483647 w 252"/>
                <a:gd name="T41" fmla="*/ 2147483647 h 182"/>
                <a:gd name="T42" fmla="*/ 2147483647 w 252"/>
                <a:gd name="T43" fmla="*/ 2147483647 h 182"/>
                <a:gd name="T44" fmla="*/ 2147483647 w 252"/>
                <a:gd name="T45" fmla="*/ 2147483647 h 182"/>
                <a:gd name="T46" fmla="*/ 2147483647 w 252"/>
                <a:gd name="T47" fmla="*/ 2147483647 h 182"/>
                <a:gd name="T48" fmla="*/ 2147483647 w 252"/>
                <a:gd name="T49" fmla="*/ 2147483647 h 182"/>
                <a:gd name="T50" fmla="*/ 2147483647 w 252"/>
                <a:gd name="T51" fmla="*/ 2147483647 h 182"/>
                <a:gd name="T52" fmla="*/ 2147483647 w 252"/>
                <a:gd name="T53" fmla="*/ 2147483647 h 182"/>
                <a:gd name="T54" fmla="*/ 2147483647 w 252"/>
                <a:gd name="T55" fmla="*/ 2147483647 h 182"/>
                <a:gd name="T56" fmla="*/ 2147483647 w 252"/>
                <a:gd name="T57" fmla="*/ 2147483647 h 182"/>
                <a:gd name="T58" fmla="*/ 2147483647 w 252"/>
                <a:gd name="T59" fmla="*/ 2147483647 h 182"/>
                <a:gd name="T60" fmla="*/ 2147483647 w 252"/>
                <a:gd name="T61" fmla="*/ 2147483647 h 182"/>
                <a:gd name="T62" fmla="*/ 2147483647 w 252"/>
                <a:gd name="T63" fmla="*/ 2147483647 h 182"/>
                <a:gd name="T64" fmla="*/ 2147483647 w 252"/>
                <a:gd name="T65" fmla="*/ 2147483647 h 182"/>
                <a:gd name="T66" fmla="*/ 2147483647 w 252"/>
                <a:gd name="T67" fmla="*/ 2147483647 h 182"/>
                <a:gd name="T68" fmla="*/ 2147483647 w 252"/>
                <a:gd name="T69" fmla="*/ 2147483647 h 182"/>
                <a:gd name="T70" fmla="*/ 2147483647 w 252"/>
                <a:gd name="T71" fmla="*/ 2147483647 h 182"/>
                <a:gd name="T72" fmla="*/ 2147483647 w 252"/>
                <a:gd name="T73" fmla="*/ 2147483647 h 182"/>
                <a:gd name="T74" fmla="*/ 2147483647 w 252"/>
                <a:gd name="T75" fmla="*/ 2147483647 h 182"/>
                <a:gd name="T76" fmla="*/ 2147483647 w 252"/>
                <a:gd name="T77" fmla="*/ 2147483647 h 182"/>
                <a:gd name="T78" fmla="*/ 2147483647 w 252"/>
                <a:gd name="T79" fmla="*/ 2147483647 h 182"/>
                <a:gd name="T80" fmla="*/ 2147483647 w 252"/>
                <a:gd name="T81" fmla="*/ 2147483647 h 182"/>
                <a:gd name="T82" fmla="*/ 2147483647 w 252"/>
                <a:gd name="T83" fmla="*/ 2147483647 h 182"/>
                <a:gd name="T84" fmla="*/ 2147483647 w 252"/>
                <a:gd name="T85" fmla="*/ 2147483647 h 182"/>
                <a:gd name="T86" fmla="*/ 2147483647 w 252"/>
                <a:gd name="T87" fmla="*/ 2147483647 h 182"/>
                <a:gd name="T88" fmla="*/ 2147483647 w 252"/>
                <a:gd name="T89" fmla="*/ 2147483647 h 182"/>
                <a:gd name="T90" fmla="*/ 2147483647 w 252"/>
                <a:gd name="T91" fmla="*/ 2147483647 h 182"/>
                <a:gd name="T92" fmla="*/ 2147483647 w 252"/>
                <a:gd name="T93" fmla="*/ 2147483647 h 182"/>
                <a:gd name="T94" fmla="*/ 2147483647 w 252"/>
                <a:gd name="T95" fmla="*/ 2147483647 h 182"/>
                <a:gd name="T96" fmla="*/ 2147483647 w 252"/>
                <a:gd name="T97" fmla="*/ 2147483647 h 182"/>
                <a:gd name="T98" fmla="*/ 2147483647 w 252"/>
                <a:gd name="T99" fmla="*/ 2147483647 h 182"/>
                <a:gd name="T100" fmla="*/ 2147483647 w 252"/>
                <a:gd name="T101" fmla="*/ 2147483647 h 182"/>
                <a:gd name="T102" fmla="*/ 2147483647 w 252"/>
                <a:gd name="T103" fmla="*/ 2147483647 h 182"/>
                <a:gd name="T104" fmla="*/ 2147483647 w 252"/>
                <a:gd name="T105" fmla="*/ 2147483647 h 182"/>
                <a:gd name="T106" fmla="*/ 2147483647 w 252"/>
                <a:gd name="T107" fmla="*/ 2147483647 h 182"/>
                <a:gd name="T108" fmla="*/ 2147483647 w 252"/>
                <a:gd name="T109" fmla="*/ 2147483647 h 182"/>
                <a:gd name="T110" fmla="*/ 2147483647 w 252"/>
                <a:gd name="T111" fmla="*/ 2147483647 h 182"/>
                <a:gd name="T112" fmla="*/ 2147483647 w 252"/>
                <a:gd name="T113" fmla="*/ 2147483647 h 182"/>
                <a:gd name="T114" fmla="*/ 2147483647 w 252"/>
                <a:gd name="T115" fmla="*/ 2147483647 h 1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2"/>
                <a:gd name="T175" fmla="*/ 0 h 182"/>
                <a:gd name="T176" fmla="*/ 252 w 252"/>
                <a:gd name="T177" fmla="*/ 182 h 18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2" h="182">
                  <a:moveTo>
                    <a:pt x="169" y="0"/>
                  </a:moveTo>
                  <a:lnTo>
                    <a:pt x="174" y="0"/>
                  </a:lnTo>
                  <a:lnTo>
                    <a:pt x="181" y="0"/>
                  </a:lnTo>
                  <a:lnTo>
                    <a:pt x="187" y="0"/>
                  </a:lnTo>
                  <a:lnTo>
                    <a:pt x="187" y="8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0" y="8"/>
                  </a:lnTo>
                  <a:lnTo>
                    <a:pt x="213" y="8"/>
                  </a:lnTo>
                  <a:lnTo>
                    <a:pt x="213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6" y="29"/>
                  </a:lnTo>
                  <a:lnTo>
                    <a:pt x="233" y="29"/>
                  </a:lnTo>
                  <a:lnTo>
                    <a:pt x="240" y="36"/>
                  </a:lnTo>
                  <a:lnTo>
                    <a:pt x="233" y="36"/>
                  </a:lnTo>
                  <a:lnTo>
                    <a:pt x="233" y="44"/>
                  </a:lnTo>
                  <a:lnTo>
                    <a:pt x="233" y="51"/>
                  </a:lnTo>
                  <a:lnTo>
                    <a:pt x="226" y="51"/>
                  </a:lnTo>
                  <a:lnTo>
                    <a:pt x="226" y="58"/>
                  </a:lnTo>
                  <a:lnTo>
                    <a:pt x="233" y="58"/>
                  </a:lnTo>
                  <a:lnTo>
                    <a:pt x="233" y="65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0" y="80"/>
                  </a:lnTo>
                  <a:lnTo>
                    <a:pt x="245" y="87"/>
                  </a:lnTo>
                  <a:lnTo>
                    <a:pt x="245" y="95"/>
                  </a:lnTo>
                  <a:lnTo>
                    <a:pt x="245" y="101"/>
                  </a:lnTo>
                  <a:lnTo>
                    <a:pt x="252" y="101"/>
                  </a:lnTo>
                  <a:lnTo>
                    <a:pt x="245" y="101"/>
                  </a:lnTo>
                  <a:lnTo>
                    <a:pt x="240" y="101"/>
                  </a:lnTo>
                  <a:lnTo>
                    <a:pt x="233" y="101"/>
                  </a:lnTo>
                  <a:lnTo>
                    <a:pt x="226" y="101"/>
                  </a:lnTo>
                  <a:lnTo>
                    <a:pt x="220" y="101"/>
                  </a:lnTo>
                  <a:lnTo>
                    <a:pt x="213" y="95"/>
                  </a:lnTo>
                  <a:lnTo>
                    <a:pt x="206" y="95"/>
                  </a:lnTo>
                  <a:lnTo>
                    <a:pt x="206" y="101"/>
                  </a:lnTo>
                  <a:lnTo>
                    <a:pt x="201" y="101"/>
                  </a:lnTo>
                  <a:lnTo>
                    <a:pt x="201" y="95"/>
                  </a:lnTo>
                  <a:lnTo>
                    <a:pt x="194" y="95"/>
                  </a:lnTo>
                  <a:lnTo>
                    <a:pt x="194" y="87"/>
                  </a:lnTo>
                  <a:lnTo>
                    <a:pt x="187" y="87"/>
                  </a:lnTo>
                  <a:lnTo>
                    <a:pt x="187" y="80"/>
                  </a:lnTo>
                  <a:lnTo>
                    <a:pt x="181" y="80"/>
                  </a:lnTo>
                  <a:lnTo>
                    <a:pt x="181" y="73"/>
                  </a:lnTo>
                  <a:lnTo>
                    <a:pt x="174" y="73"/>
                  </a:lnTo>
                  <a:lnTo>
                    <a:pt x="169" y="73"/>
                  </a:lnTo>
                  <a:lnTo>
                    <a:pt x="162" y="73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2" y="80"/>
                  </a:lnTo>
                  <a:lnTo>
                    <a:pt x="135" y="80"/>
                  </a:lnTo>
                  <a:lnTo>
                    <a:pt x="135" y="87"/>
                  </a:lnTo>
                  <a:lnTo>
                    <a:pt x="130" y="87"/>
                  </a:lnTo>
                  <a:lnTo>
                    <a:pt x="123" y="95"/>
                  </a:lnTo>
                  <a:lnTo>
                    <a:pt x="116" y="95"/>
                  </a:lnTo>
                  <a:lnTo>
                    <a:pt x="123" y="101"/>
                  </a:lnTo>
                  <a:lnTo>
                    <a:pt x="116" y="101"/>
                  </a:lnTo>
                  <a:lnTo>
                    <a:pt x="116" y="109"/>
                  </a:lnTo>
                  <a:lnTo>
                    <a:pt x="116" y="117"/>
                  </a:lnTo>
                  <a:lnTo>
                    <a:pt x="110" y="117"/>
                  </a:lnTo>
                  <a:lnTo>
                    <a:pt x="103" y="117"/>
                  </a:lnTo>
                  <a:lnTo>
                    <a:pt x="103" y="123"/>
                  </a:lnTo>
                  <a:lnTo>
                    <a:pt x="96" y="123"/>
                  </a:lnTo>
                  <a:lnTo>
                    <a:pt x="91" y="123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7" y="139"/>
                  </a:lnTo>
                  <a:lnTo>
                    <a:pt x="71" y="139"/>
                  </a:lnTo>
                  <a:lnTo>
                    <a:pt x="64" y="139"/>
                  </a:lnTo>
                  <a:lnTo>
                    <a:pt x="57" y="139"/>
                  </a:lnTo>
                  <a:lnTo>
                    <a:pt x="57" y="145"/>
                  </a:lnTo>
                  <a:lnTo>
                    <a:pt x="51" y="145"/>
                  </a:lnTo>
                  <a:lnTo>
                    <a:pt x="45" y="139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39"/>
                  </a:lnTo>
                  <a:lnTo>
                    <a:pt x="25" y="131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6" y="123"/>
                  </a:lnTo>
                  <a:lnTo>
                    <a:pt x="0" y="117"/>
                  </a:lnTo>
                  <a:lnTo>
                    <a:pt x="6" y="117"/>
                  </a:lnTo>
                  <a:lnTo>
                    <a:pt x="12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32" y="101"/>
                  </a:lnTo>
                  <a:lnTo>
                    <a:pt x="39" y="101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7" y="80"/>
                  </a:lnTo>
                  <a:lnTo>
                    <a:pt x="57" y="87"/>
                  </a:lnTo>
                  <a:lnTo>
                    <a:pt x="64" y="87"/>
                  </a:lnTo>
                  <a:lnTo>
                    <a:pt x="64" y="80"/>
                  </a:lnTo>
                  <a:lnTo>
                    <a:pt x="57" y="80"/>
                  </a:lnTo>
                  <a:lnTo>
                    <a:pt x="64" y="80"/>
                  </a:lnTo>
                  <a:lnTo>
                    <a:pt x="64" y="73"/>
                  </a:lnTo>
                  <a:lnTo>
                    <a:pt x="64" y="65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7" y="58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6" y="65"/>
                  </a:lnTo>
                  <a:lnTo>
                    <a:pt x="103" y="65"/>
                  </a:lnTo>
                  <a:lnTo>
                    <a:pt x="103" y="58"/>
                  </a:lnTo>
                  <a:lnTo>
                    <a:pt x="96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23" y="44"/>
                  </a:lnTo>
                  <a:lnTo>
                    <a:pt x="130" y="44"/>
                  </a:lnTo>
                  <a:lnTo>
                    <a:pt x="130" y="36"/>
                  </a:lnTo>
                  <a:lnTo>
                    <a:pt x="135" y="36"/>
                  </a:lnTo>
                  <a:lnTo>
                    <a:pt x="142" y="36"/>
                  </a:lnTo>
                  <a:lnTo>
                    <a:pt x="142" y="29"/>
                  </a:lnTo>
                  <a:lnTo>
                    <a:pt x="149" y="29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9" y="15"/>
                  </a:lnTo>
                  <a:lnTo>
                    <a:pt x="162" y="15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0"/>
                  </a:lnTo>
                  <a:close/>
                  <a:moveTo>
                    <a:pt x="240" y="139"/>
                  </a:moveTo>
                  <a:lnTo>
                    <a:pt x="233" y="139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40" y="153"/>
                  </a:lnTo>
                  <a:lnTo>
                    <a:pt x="240" y="160"/>
                  </a:lnTo>
                  <a:lnTo>
                    <a:pt x="240" y="167"/>
                  </a:lnTo>
                  <a:lnTo>
                    <a:pt x="240" y="175"/>
                  </a:lnTo>
                  <a:lnTo>
                    <a:pt x="233" y="175"/>
                  </a:lnTo>
                  <a:lnTo>
                    <a:pt x="226" y="175"/>
                  </a:lnTo>
                  <a:lnTo>
                    <a:pt x="226" y="182"/>
                  </a:lnTo>
                  <a:lnTo>
                    <a:pt x="220" y="182"/>
                  </a:lnTo>
                  <a:lnTo>
                    <a:pt x="220" y="175"/>
                  </a:lnTo>
                  <a:lnTo>
                    <a:pt x="213" y="182"/>
                  </a:lnTo>
                  <a:lnTo>
                    <a:pt x="206" y="182"/>
                  </a:lnTo>
                  <a:lnTo>
                    <a:pt x="201" y="182"/>
                  </a:lnTo>
                  <a:lnTo>
                    <a:pt x="194" y="175"/>
                  </a:lnTo>
                  <a:lnTo>
                    <a:pt x="187" y="167"/>
                  </a:lnTo>
                  <a:lnTo>
                    <a:pt x="181" y="167"/>
                  </a:lnTo>
                  <a:lnTo>
                    <a:pt x="174" y="175"/>
                  </a:lnTo>
                  <a:lnTo>
                    <a:pt x="174" y="167"/>
                  </a:lnTo>
                  <a:lnTo>
                    <a:pt x="174" y="160"/>
                  </a:lnTo>
                  <a:lnTo>
                    <a:pt x="169" y="160"/>
                  </a:lnTo>
                  <a:lnTo>
                    <a:pt x="174" y="153"/>
                  </a:lnTo>
                  <a:lnTo>
                    <a:pt x="174" y="145"/>
                  </a:lnTo>
                  <a:lnTo>
                    <a:pt x="181" y="139"/>
                  </a:lnTo>
                  <a:lnTo>
                    <a:pt x="181" y="131"/>
                  </a:lnTo>
                  <a:lnTo>
                    <a:pt x="187" y="131"/>
                  </a:lnTo>
                  <a:lnTo>
                    <a:pt x="194" y="131"/>
                  </a:lnTo>
                  <a:lnTo>
                    <a:pt x="194" y="123"/>
                  </a:lnTo>
                  <a:lnTo>
                    <a:pt x="201" y="123"/>
                  </a:lnTo>
                  <a:lnTo>
                    <a:pt x="206" y="123"/>
                  </a:lnTo>
                  <a:lnTo>
                    <a:pt x="206" y="117"/>
                  </a:lnTo>
                  <a:lnTo>
                    <a:pt x="213" y="123"/>
                  </a:lnTo>
                  <a:lnTo>
                    <a:pt x="220" y="123"/>
                  </a:lnTo>
                  <a:lnTo>
                    <a:pt x="226" y="123"/>
                  </a:lnTo>
                  <a:lnTo>
                    <a:pt x="233" y="131"/>
                  </a:lnTo>
                  <a:lnTo>
                    <a:pt x="240" y="13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5" name="Freeform 524"/>
            <p:cNvSpPr>
              <a:spLocks/>
            </p:cNvSpPr>
            <p:nvPr/>
          </p:nvSpPr>
          <p:spPr bwMode="auto">
            <a:xfrm>
              <a:off x="2068513" y="3252788"/>
              <a:ext cx="404812" cy="257175"/>
            </a:xfrm>
            <a:custGeom>
              <a:avLst/>
              <a:gdLst>
                <a:gd name="T0" fmla="*/ 2147483647 w 252"/>
                <a:gd name="T1" fmla="*/ 0 h 145"/>
                <a:gd name="T2" fmla="*/ 2147483647 w 252"/>
                <a:gd name="T3" fmla="*/ 2147483647 h 145"/>
                <a:gd name="T4" fmla="*/ 2147483647 w 252"/>
                <a:gd name="T5" fmla="*/ 0 h 145"/>
                <a:gd name="T6" fmla="*/ 2147483647 w 252"/>
                <a:gd name="T7" fmla="*/ 0 h 145"/>
                <a:gd name="T8" fmla="*/ 2147483647 w 252"/>
                <a:gd name="T9" fmla="*/ 0 h 145"/>
                <a:gd name="T10" fmla="*/ 2147483647 w 252"/>
                <a:gd name="T11" fmla="*/ 2147483647 h 145"/>
                <a:gd name="T12" fmla="*/ 2147483647 w 252"/>
                <a:gd name="T13" fmla="*/ 2147483647 h 145"/>
                <a:gd name="T14" fmla="*/ 2147483647 w 252"/>
                <a:gd name="T15" fmla="*/ 2147483647 h 145"/>
                <a:gd name="T16" fmla="*/ 2147483647 w 252"/>
                <a:gd name="T17" fmla="*/ 2147483647 h 145"/>
                <a:gd name="T18" fmla="*/ 2147483647 w 252"/>
                <a:gd name="T19" fmla="*/ 2147483647 h 145"/>
                <a:gd name="T20" fmla="*/ 2147483647 w 252"/>
                <a:gd name="T21" fmla="*/ 2147483647 h 145"/>
                <a:gd name="T22" fmla="*/ 2147483647 w 252"/>
                <a:gd name="T23" fmla="*/ 2147483647 h 145"/>
                <a:gd name="T24" fmla="*/ 2147483647 w 252"/>
                <a:gd name="T25" fmla="*/ 2147483647 h 145"/>
                <a:gd name="T26" fmla="*/ 2147483647 w 252"/>
                <a:gd name="T27" fmla="*/ 2147483647 h 145"/>
                <a:gd name="T28" fmla="*/ 2147483647 w 252"/>
                <a:gd name="T29" fmla="*/ 2147483647 h 145"/>
                <a:gd name="T30" fmla="*/ 2147483647 w 252"/>
                <a:gd name="T31" fmla="*/ 2147483647 h 145"/>
                <a:gd name="T32" fmla="*/ 2147483647 w 252"/>
                <a:gd name="T33" fmla="*/ 2147483647 h 145"/>
                <a:gd name="T34" fmla="*/ 2147483647 w 252"/>
                <a:gd name="T35" fmla="*/ 2147483647 h 145"/>
                <a:gd name="T36" fmla="*/ 2147483647 w 252"/>
                <a:gd name="T37" fmla="*/ 2147483647 h 145"/>
                <a:gd name="T38" fmla="*/ 2147483647 w 252"/>
                <a:gd name="T39" fmla="*/ 2147483647 h 145"/>
                <a:gd name="T40" fmla="*/ 2147483647 w 252"/>
                <a:gd name="T41" fmla="*/ 2147483647 h 145"/>
                <a:gd name="T42" fmla="*/ 2147483647 w 252"/>
                <a:gd name="T43" fmla="*/ 2147483647 h 145"/>
                <a:gd name="T44" fmla="*/ 2147483647 w 252"/>
                <a:gd name="T45" fmla="*/ 2147483647 h 145"/>
                <a:gd name="T46" fmla="*/ 2147483647 w 252"/>
                <a:gd name="T47" fmla="*/ 2147483647 h 145"/>
                <a:gd name="T48" fmla="*/ 2147483647 w 252"/>
                <a:gd name="T49" fmla="*/ 2147483647 h 145"/>
                <a:gd name="T50" fmla="*/ 2147483647 w 252"/>
                <a:gd name="T51" fmla="*/ 2147483647 h 145"/>
                <a:gd name="T52" fmla="*/ 2147483647 w 252"/>
                <a:gd name="T53" fmla="*/ 2147483647 h 145"/>
                <a:gd name="T54" fmla="*/ 2147483647 w 252"/>
                <a:gd name="T55" fmla="*/ 2147483647 h 145"/>
                <a:gd name="T56" fmla="*/ 2147483647 w 252"/>
                <a:gd name="T57" fmla="*/ 2147483647 h 145"/>
                <a:gd name="T58" fmla="*/ 2147483647 w 252"/>
                <a:gd name="T59" fmla="*/ 2147483647 h 145"/>
                <a:gd name="T60" fmla="*/ 2147483647 w 252"/>
                <a:gd name="T61" fmla="*/ 2147483647 h 145"/>
                <a:gd name="T62" fmla="*/ 2147483647 w 252"/>
                <a:gd name="T63" fmla="*/ 2147483647 h 145"/>
                <a:gd name="T64" fmla="*/ 2147483647 w 252"/>
                <a:gd name="T65" fmla="*/ 2147483647 h 145"/>
                <a:gd name="T66" fmla="*/ 2147483647 w 252"/>
                <a:gd name="T67" fmla="*/ 2147483647 h 145"/>
                <a:gd name="T68" fmla="*/ 2147483647 w 252"/>
                <a:gd name="T69" fmla="*/ 2147483647 h 145"/>
                <a:gd name="T70" fmla="*/ 2147483647 w 252"/>
                <a:gd name="T71" fmla="*/ 2147483647 h 145"/>
                <a:gd name="T72" fmla="*/ 2147483647 w 252"/>
                <a:gd name="T73" fmla="*/ 2147483647 h 145"/>
                <a:gd name="T74" fmla="*/ 2147483647 w 252"/>
                <a:gd name="T75" fmla="*/ 2147483647 h 145"/>
                <a:gd name="T76" fmla="*/ 2147483647 w 252"/>
                <a:gd name="T77" fmla="*/ 2147483647 h 145"/>
                <a:gd name="T78" fmla="*/ 0 w 252"/>
                <a:gd name="T79" fmla="*/ 2147483647 h 145"/>
                <a:gd name="T80" fmla="*/ 2147483647 w 252"/>
                <a:gd name="T81" fmla="*/ 2147483647 h 145"/>
                <a:gd name="T82" fmla="*/ 2147483647 w 252"/>
                <a:gd name="T83" fmla="*/ 2147483647 h 145"/>
                <a:gd name="T84" fmla="*/ 2147483647 w 252"/>
                <a:gd name="T85" fmla="*/ 2147483647 h 145"/>
                <a:gd name="T86" fmla="*/ 2147483647 w 252"/>
                <a:gd name="T87" fmla="*/ 2147483647 h 145"/>
                <a:gd name="T88" fmla="*/ 2147483647 w 252"/>
                <a:gd name="T89" fmla="*/ 2147483647 h 145"/>
                <a:gd name="T90" fmla="*/ 2147483647 w 252"/>
                <a:gd name="T91" fmla="*/ 2147483647 h 145"/>
                <a:gd name="T92" fmla="*/ 2147483647 w 252"/>
                <a:gd name="T93" fmla="*/ 2147483647 h 145"/>
                <a:gd name="T94" fmla="*/ 2147483647 w 252"/>
                <a:gd name="T95" fmla="*/ 2147483647 h 145"/>
                <a:gd name="T96" fmla="*/ 2147483647 w 252"/>
                <a:gd name="T97" fmla="*/ 2147483647 h 145"/>
                <a:gd name="T98" fmla="*/ 2147483647 w 252"/>
                <a:gd name="T99" fmla="*/ 2147483647 h 145"/>
                <a:gd name="T100" fmla="*/ 2147483647 w 252"/>
                <a:gd name="T101" fmla="*/ 2147483647 h 145"/>
                <a:gd name="T102" fmla="*/ 2147483647 w 252"/>
                <a:gd name="T103" fmla="*/ 2147483647 h 145"/>
                <a:gd name="T104" fmla="*/ 2147483647 w 252"/>
                <a:gd name="T105" fmla="*/ 2147483647 h 145"/>
                <a:gd name="T106" fmla="*/ 2147483647 w 252"/>
                <a:gd name="T107" fmla="*/ 2147483647 h 145"/>
                <a:gd name="T108" fmla="*/ 2147483647 w 252"/>
                <a:gd name="T109" fmla="*/ 2147483647 h 145"/>
                <a:gd name="T110" fmla="*/ 2147483647 w 252"/>
                <a:gd name="T111" fmla="*/ 2147483647 h 145"/>
                <a:gd name="T112" fmla="*/ 2147483647 w 252"/>
                <a:gd name="T113" fmla="*/ 2147483647 h 145"/>
                <a:gd name="T114" fmla="*/ 2147483647 w 252"/>
                <a:gd name="T115" fmla="*/ 2147483647 h 145"/>
                <a:gd name="T116" fmla="*/ 2147483647 w 252"/>
                <a:gd name="T117" fmla="*/ 2147483647 h 145"/>
                <a:gd name="T118" fmla="*/ 2147483647 w 252"/>
                <a:gd name="T119" fmla="*/ 2147483647 h 145"/>
                <a:gd name="T120" fmla="*/ 2147483647 w 252"/>
                <a:gd name="T121" fmla="*/ 2147483647 h 145"/>
                <a:gd name="T122" fmla="*/ 2147483647 w 252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2"/>
                <a:gd name="T187" fmla="*/ 0 h 145"/>
                <a:gd name="T188" fmla="*/ 252 w 252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2" h="145">
                  <a:moveTo>
                    <a:pt x="169" y="0"/>
                  </a:moveTo>
                  <a:lnTo>
                    <a:pt x="169" y="0"/>
                  </a:lnTo>
                  <a:lnTo>
                    <a:pt x="174" y="0"/>
                  </a:lnTo>
                  <a:lnTo>
                    <a:pt x="181" y="0"/>
                  </a:lnTo>
                  <a:lnTo>
                    <a:pt x="187" y="0"/>
                  </a:lnTo>
                  <a:lnTo>
                    <a:pt x="187" y="8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0" y="8"/>
                  </a:lnTo>
                  <a:lnTo>
                    <a:pt x="213" y="8"/>
                  </a:lnTo>
                  <a:lnTo>
                    <a:pt x="213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6" y="29"/>
                  </a:lnTo>
                  <a:lnTo>
                    <a:pt x="233" y="29"/>
                  </a:lnTo>
                  <a:lnTo>
                    <a:pt x="240" y="36"/>
                  </a:lnTo>
                  <a:lnTo>
                    <a:pt x="233" y="36"/>
                  </a:lnTo>
                  <a:lnTo>
                    <a:pt x="233" y="44"/>
                  </a:lnTo>
                  <a:lnTo>
                    <a:pt x="233" y="51"/>
                  </a:lnTo>
                  <a:lnTo>
                    <a:pt x="226" y="51"/>
                  </a:lnTo>
                  <a:lnTo>
                    <a:pt x="226" y="58"/>
                  </a:lnTo>
                  <a:lnTo>
                    <a:pt x="233" y="58"/>
                  </a:lnTo>
                  <a:lnTo>
                    <a:pt x="233" y="65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0" y="80"/>
                  </a:lnTo>
                  <a:lnTo>
                    <a:pt x="245" y="87"/>
                  </a:lnTo>
                  <a:lnTo>
                    <a:pt x="245" y="95"/>
                  </a:lnTo>
                  <a:lnTo>
                    <a:pt x="245" y="101"/>
                  </a:lnTo>
                  <a:lnTo>
                    <a:pt x="252" y="101"/>
                  </a:lnTo>
                  <a:lnTo>
                    <a:pt x="245" y="101"/>
                  </a:lnTo>
                  <a:lnTo>
                    <a:pt x="240" y="101"/>
                  </a:lnTo>
                  <a:lnTo>
                    <a:pt x="233" y="101"/>
                  </a:lnTo>
                  <a:lnTo>
                    <a:pt x="226" y="101"/>
                  </a:lnTo>
                  <a:lnTo>
                    <a:pt x="220" y="101"/>
                  </a:lnTo>
                  <a:lnTo>
                    <a:pt x="213" y="95"/>
                  </a:lnTo>
                  <a:lnTo>
                    <a:pt x="206" y="95"/>
                  </a:lnTo>
                  <a:lnTo>
                    <a:pt x="206" y="101"/>
                  </a:lnTo>
                  <a:lnTo>
                    <a:pt x="201" y="101"/>
                  </a:lnTo>
                  <a:lnTo>
                    <a:pt x="201" y="95"/>
                  </a:lnTo>
                  <a:lnTo>
                    <a:pt x="194" y="95"/>
                  </a:lnTo>
                  <a:lnTo>
                    <a:pt x="194" y="87"/>
                  </a:lnTo>
                  <a:lnTo>
                    <a:pt x="187" y="87"/>
                  </a:lnTo>
                  <a:lnTo>
                    <a:pt x="187" y="80"/>
                  </a:lnTo>
                  <a:lnTo>
                    <a:pt x="181" y="80"/>
                  </a:lnTo>
                  <a:lnTo>
                    <a:pt x="181" y="73"/>
                  </a:lnTo>
                  <a:lnTo>
                    <a:pt x="174" y="73"/>
                  </a:lnTo>
                  <a:lnTo>
                    <a:pt x="169" y="73"/>
                  </a:lnTo>
                  <a:lnTo>
                    <a:pt x="162" y="73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2" y="80"/>
                  </a:lnTo>
                  <a:lnTo>
                    <a:pt x="135" y="80"/>
                  </a:lnTo>
                  <a:lnTo>
                    <a:pt x="135" y="87"/>
                  </a:lnTo>
                  <a:lnTo>
                    <a:pt x="130" y="87"/>
                  </a:lnTo>
                  <a:lnTo>
                    <a:pt x="123" y="95"/>
                  </a:lnTo>
                  <a:lnTo>
                    <a:pt x="116" y="95"/>
                  </a:lnTo>
                  <a:lnTo>
                    <a:pt x="123" y="101"/>
                  </a:lnTo>
                  <a:lnTo>
                    <a:pt x="116" y="101"/>
                  </a:lnTo>
                  <a:lnTo>
                    <a:pt x="116" y="109"/>
                  </a:lnTo>
                  <a:lnTo>
                    <a:pt x="116" y="117"/>
                  </a:lnTo>
                  <a:lnTo>
                    <a:pt x="110" y="117"/>
                  </a:lnTo>
                  <a:lnTo>
                    <a:pt x="103" y="117"/>
                  </a:lnTo>
                  <a:lnTo>
                    <a:pt x="103" y="123"/>
                  </a:lnTo>
                  <a:lnTo>
                    <a:pt x="96" y="123"/>
                  </a:lnTo>
                  <a:lnTo>
                    <a:pt x="91" y="123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7" y="139"/>
                  </a:lnTo>
                  <a:lnTo>
                    <a:pt x="71" y="139"/>
                  </a:lnTo>
                  <a:lnTo>
                    <a:pt x="64" y="139"/>
                  </a:lnTo>
                  <a:lnTo>
                    <a:pt x="57" y="139"/>
                  </a:lnTo>
                  <a:lnTo>
                    <a:pt x="57" y="145"/>
                  </a:lnTo>
                  <a:lnTo>
                    <a:pt x="51" y="145"/>
                  </a:lnTo>
                  <a:lnTo>
                    <a:pt x="45" y="139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39"/>
                  </a:lnTo>
                  <a:lnTo>
                    <a:pt x="25" y="131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6" y="123"/>
                  </a:lnTo>
                  <a:lnTo>
                    <a:pt x="0" y="117"/>
                  </a:lnTo>
                  <a:lnTo>
                    <a:pt x="6" y="117"/>
                  </a:lnTo>
                  <a:lnTo>
                    <a:pt x="12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32" y="101"/>
                  </a:lnTo>
                  <a:lnTo>
                    <a:pt x="39" y="101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7" y="80"/>
                  </a:lnTo>
                  <a:lnTo>
                    <a:pt x="57" y="87"/>
                  </a:lnTo>
                  <a:lnTo>
                    <a:pt x="64" y="87"/>
                  </a:lnTo>
                  <a:lnTo>
                    <a:pt x="64" y="80"/>
                  </a:lnTo>
                  <a:lnTo>
                    <a:pt x="57" y="80"/>
                  </a:lnTo>
                  <a:lnTo>
                    <a:pt x="64" y="80"/>
                  </a:lnTo>
                  <a:lnTo>
                    <a:pt x="64" y="73"/>
                  </a:lnTo>
                  <a:lnTo>
                    <a:pt x="64" y="65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7" y="58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6" y="65"/>
                  </a:lnTo>
                  <a:lnTo>
                    <a:pt x="103" y="65"/>
                  </a:lnTo>
                  <a:lnTo>
                    <a:pt x="103" y="58"/>
                  </a:lnTo>
                  <a:lnTo>
                    <a:pt x="96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23" y="44"/>
                  </a:lnTo>
                  <a:lnTo>
                    <a:pt x="130" y="44"/>
                  </a:lnTo>
                  <a:lnTo>
                    <a:pt x="130" y="36"/>
                  </a:lnTo>
                  <a:lnTo>
                    <a:pt x="135" y="36"/>
                  </a:lnTo>
                  <a:lnTo>
                    <a:pt x="142" y="36"/>
                  </a:lnTo>
                  <a:lnTo>
                    <a:pt x="142" y="29"/>
                  </a:lnTo>
                  <a:lnTo>
                    <a:pt x="149" y="29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9" y="15"/>
                  </a:lnTo>
                  <a:lnTo>
                    <a:pt x="162" y="15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6" name="Freeform 525"/>
            <p:cNvSpPr>
              <a:spLocks/>
            </p:cNvSpPr>
            <p:nvPr/>
          </p:nvSpPr>
          <p:spPr bwMode="auto">
            <a:xfrm>
              <a:off x="2339975" y="3460750"/>
              <a:ext cx="114300" cy="115888"/>
            </a:xfrm>
            <a:custGeom>
              <a:avLst/>
              <a:gdLst>
                <a:gd name="T0" fmla="*/ 2147483647 w 71"/>
                <a:gd name="T1" fmla="*/ 2147483647 h 65"/>
                <a:gd name="T2" fmla="*/ 2147483647 w 71"/>
                <a:gd name="T3" fmla="*/ 2147483647 h 65"/>
                <a:gd name="T4" fmla="*/ 2147483647 w 71"/>
                <a:gd name="T5" fmla="*/ 2147483647 h 65"/>
                <a:gd name="T6" fmla="*/ 2147483647 w 71"/>
                <a:gd name="T7" fmla="*/ 2147483647 h 65"/>
                <a:gd name="T8" fmla="*/ 2147483647 w 71"/>
                <a:gd name="T9" fmla="*/ 2147483647 h 65"/>
                <a:gd name="T10" fmla="*/ 2147483647 w 71"/>
                <a:gd name="T11" fmla="*/ 2147483647 h 65"/>
                <a:gd name="T12" fmla="*/ 2147483647 w 71"/>
                <a:gd name="T13" fmla="*/ 2147483647 h 65"/>
                <a:gd name="T14" fmla="*/ 2147483647 w 71"/>
                <a:gd name="T15" fmla="*/ 2147483647 h 65"/>
                <a:gd name="T16" fmla="*/ 2147483647 w 71"/>
                <a:gd name="T17" fmla="*/ 2147483647 h 65"/>
                <a:gd name="T18" fmla="*/ 2147483647 w 71"/>
                <a:gd name="T19" fmla="*/ 2147483647 h 65"/>
                <a:gd name="T20" fmla="*/ 2147483647 w 71"/>
                <a:gd name="T21" fmla="*/ 2147483647 h 65"/>
                <a:gd name="T22" fmla="*/ 2147483647 w 71"/>
                <a:gd name="T23" fmla="*/ 2147483647 h 65"/>
                <a:gd name="T24" fmla="*/ 2147483647 w 71"/>
                <a:gd name="T25" fmla="*/ 2147483647 h 65"/>
                <a:gd name="T26" fmla="*/ 2147483647 w 71"/>
                <a:gd name="T27" fmla="*/ 2147483647 h 65"/>
                <a:gd name="T28" fmla="*/ 2147483647 w 71"/>
                <a:gd name="T29" fmla="*/ 2147483647 h 65"/>
                <a:gd name="T30" fmla="*/ 2147483647 w 71"/>
                <a:gd name="T31" fmla="*/ 2147483647 h 65"/>
                <a:gd name="T32" fmla="*/ 2147483647 w 71"/>
                <a:gd name="T33" fmla="*/ 2147483647 h 65"/>
                <a:gd name="T34" fmla="*/ 2147483647 w 71"/>
                <a:gd name="T35" fmla="*/ 2147483647 h 65"/>
                <a:gd name="T36" fmla="*/ 2147483647 w 71"/>
                <a:gd name="T37" fmla="*/ 2147483647 h 65"/>
                <a:gd name="T38" fmla="*/ 2147483647 w 71"/>
                <a:gd name="T39" fmla="*/ 2147483647 h 65"/>
                <a:gd name="T40" fmla="*/ 2147483647 w 71"/>
                <a:gd name="T41" fmla="*/ 2147483647 h 65"/>
                <a:gd name="T42" fmla="*/ 2147483647 w 71"/>
                <a:gd name="T43" fmla="*/ 2147483647 h 65"/>
                <a:gd name="T44" fmla="*/ 0 w 71"/>
                <a:gd name="T45" fmla="*/ 2147483647 h 65"/>
                <a:gd name="T46" fmla="*/ 2147483647 w 71"/>
                <a:gd name="T47" fmla="*/ 2147483647 h 65"/>
                <a:gd name="T48" fmla="*/ 2147483647 w 71"/>
                <a:gd name="T49" fmla="*/ 2147483647 h 65"/>
                <a:gd name="T50" fmla="*/ 2147483647 w 71"/>
                <a:gd name="T51" fmla="*/ 2147483647 h 65"/>
                <a:gd name="T52" fmla="*/ 2147483647 w 71"/>
                <a:gd name="T53" fmla="*/ 2147483647 h 65"/>
                <a:gd name="T54" fmla="*/ 2147483647 w 71"/>
                <a:gd name="T55" fmla="*/ 2147483647 h 65"/>
                <a:gd name="T56" fmla="*/ 2147483647 w 71"/>
                <a:gd name="T57" fmla="*/ 2147483647 h 65"/>
                <a:gd name="T58" fmla="*/ 2147483647 w 71"/>
                <a:gd name="T59" fmla="*/ 2147483647 h 65"/>
                <a:gd name="T60" fmla="*/ 2147483647 w 71"/>
                <a:gd name="T61" fmla="*/ 2147483647 h 65"/>
                <a:gd name="T62" fmla="*/ 2147483647 w 71"/>
                <a:gd name="T63" fmla="*/ 2147483647 h 65"/>
                <a:gd name="T64" fmla="*/ 2147483647 w 71"/>
                <a:gd name="T65" fmla="*/ 0 h 65"/>
                <a:gd name="T66" fmla="*/ 2147483647 w 71"/>
                <a:gd name="T67" fmla="*/ 2147483647 h 65"/>
                <a:gd name="T68" fmla="*/ 2147483647 w 71"/>
                <a:gd name="T69" fmla="*/ 2147483647 h 65"/>
                <a:gd name="T70" fmla="*/ 2147483647 w 71"/>
                <a:gd name="T71" fmla="*/ 2147483647 h 65"/>
                <a:gd name="T72" fmla="*/ 2147483647 w 71"/>
                <a:gd name="T73" fmla="*/ 2147483647 h 65"/>
                <a:gd name="T74" fmla="*/ 2147483647 w 71"/>
                <a:gd name="T75" fmla="*/ 2147483647 h 65"/>
                <a:gd name="T76" fmla="*/ 2147483647 w 71"/>
                <a:gd name="T77" fmla="*/ 2147483647 h 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1"/>
                <a:gd name="T118" fmla="*/ 0 h 65"/>
                <a:gd name="T119" fmla="*/ 71 w 71"/>
                <a:gd name="T120" fmla="*/ 65 h 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1" h="65">
                  <a:moveTo>
                    <a:pt x="71" y="22"/>
                  </a:moveTo>
                  <a:lnTo>
                    <a:pt x="64" y="22"/>
                  </a:lnTo>
                  <a:lnTo>
                    <a:pt x="64" y="28"/>
                  </a:lnTo>
                  <a:lnTo>
                    <a:pt x="71" y="28"/>
                  </a:lnTo>
                  <a:lnTo>
                    <a:pt x="71" y="36"/>
                  </a:lnTo>
                  <a:lnTo>
                    <a:pt x="71" y="43"/>
                  </a:lnTo>
                  <a:lnTo>
                    <a:pt x="71" y="50"/>
                  </a:lnTo>
                  <a:lnTo>
                    <a:pt x="71" y="58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7" y="65"/>
                  </a:lnTo>
                  <a:lnTo>
                    <a:pt x="51" y="65"/>
                  </a:lnTo>
                  <a:lnTo>
                    <a:pt x="51" y="58"/>
                  </a:lnTo>
                  <a:lnTo>
                    <a:pt x="44" y="65"/>
                  </a:lnTo>
                  <a:lnTo>
                    <a:pt x="37" y="65"/>
                  </a:lnTo>
                  <a:lnTo>
                    <a:pt x="32" y="65"/>
                  </a:lnTo>
                  <a:lnTo>
                    <a:pt x="25" y="58"/>
                  </a:lnTo>
                  <a:lnTo>
                    <a:pt x="18" y="50"/>
                  </a:lnTo>
                  <a:lnTo>
                    <a:pt x="12" y="50"/>
                  </a:lnTo>
                  <a:lnTo>
                    <a:pt x="5" y="58"/>
                  </a:lnTo>
                  <a:lnTo>
                    <a:pt x="5" y="50"/>
                  </a:lnTo>
                  <a:lnTo>
                    <a:pt x="5" y="43"/>
                  </a:lnTo>
                  <a:lnTo>
                    <a:pt x="0" y="43"/>
                  </a:lnTo>
                  <a:lnTo>
                    <a:pt x="5" y="36"/>
                  </a:lnTo>
                  <a:lnTo>
                    <a:pt x="5" y="28"/>
                  </a:lnTo>
                  <a:lnTo>
                    <a:pt x="12" y="22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5" y="14"/>
                  </a:lnTo>
                  <a:lnTo>
                    <a:pt x="25" y="6"/>
                  </a:lnTo>
                  <a:lnTo>
                    <a:pt x="32" y="6"/>
                  </a:lnTo>
                  <a:lnTo>
                    <a:pt x="37" y="6"/>
                  </a:lnTo>
                  <a:lnTo>
                    <a:pt x="37" y="0"/>
                  </a:lnTo>
                  <a:lnTo>
                    <a:pt x="44" y="6"/>
                  </a:lnTo>
                  <a:lnTo>
                    <a:pt x="51" y="6"/>
                  </a:lnTo>
                  <a:lnTo>
                    <a:pt x="57" y="6"/>
                  </a:lnTo>
                  <a:lnTo>
                    <a:pt x="64" y="14"/>
                  </a:lnTo>
                  <a:lnTo>
                    <a:pt x="71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7" name="Freeform 526"/>
            <p:cNvSpPr>
              <a:spLocks/>
            </p:cNvSpPr>
            <p:nvPr/>
          </p:nvSpPr>
          <p:spPr bwMode="auto">
            <a:xfrm>
              <a:off x="1493838" y="3355975"/>
              <a:ext cx="530225" cy="338138"/>
            </a:xfrm>
            <a:custGeom>
              <a:avLst/>
              <a:gdLst>
                <a:gd name="T0" fmla="*/ 2147483647 w 330"/>
                <a:gd name="T1" fmla="*/ 2147483647 h 190"/>
                <a:gd name="T2" fmla="*/ 2147483647 w 330"/>
                <a:gd name="T3" fmla="*/ 2147483647 h 190"/>
                <a:gd name="T4" fmla="*/ 2147483647 w 330"/>
                <a:gd name="T5" fmla="*/ 2147483647 h 190"/>
                <a:gd name="T6" fmla="*/ 2147483647 w 330"/>
                <a:gd name="T7" fmla="*/ 2147483647 h 190"/>
                <a:gd name="T8" fmla="*/ 2147483647 w 330"/>
                <a:gd name="T9" fmla="*/ 2147483647 h 190"/>
                <a:gd name="T10" fmla="*/ 2147483647 w 330"/>
                <a:gd name="T11" fmla="*/ 2147483647 h 190"/>
                <a:gd name="T12" fmla="*/ 2147483647 w 330"/>
                <a:gd name="T13" fmla="*/ 2147483647 h 190"/>
                <a:gd name="T14" fmla="*/ 2147483647 w 330"/>
                <a:gd name="T15" fmla="*/ 2147483647 h 190"/>
                <a:gd name="T16" fmla="*/ 2147483647 w 330"/>
                <a:gd name="T17" fmla="*/ 2147483647 h 190"/>
                <a:gd name="T18" fmla="*/ 2147483647 w 330"/>
                <a:gd name="T19" fmla="*/ 2147483647 h 190"/>
                <a:gd name="T20" fmla="*/ 2147483647 w 330"/>
                <a:gd name="T21" fmla="*/ 2147483647 h 190"/>
                <a:gd name="T22" fmla="*/ 2147483647 w 330"/>
                <a:gd name="T23" fmla="*/ 2147483647 h 190"/>
                <a:gd name="T24" fmla="*/ 2147483647 w 330"/>
                <a:gd name="T25" fmla="*/ 2147483647 h 190"/>
                <a:gd name="T26" fmla="*/ 2147483647 w 330"/>
                <a:gd name="T27" fmla="*/ 2147483647 h 190"/>
                <a:gd name="T28" fmla="*/ 2147483647 w 330"/>
                <a:gd name="T29" fmla="*/ 2147483647 h 190"/>
                <a:gd name="T30" fmla="*/ 2147483647 w 330"/>
                <a:gd name="T31" fmla="*/ 2147483647 h 190"/>
                <a:gd name="T32" fmla="*/ 2147483647 w 330"/>
                <a:gd name="T33" fmla="*/ 2147483647 h 190"/>
                <a:gd name="T34" fmla="*/ 2147483647 w 330"/>
                <a:gd name="T35" fmla="*/ 2147483647 h 190"/>
                <a:gd name="T36" fmla="*/ 2147483647 w 330"/>
                <a:gd name="T37" fmla="*/ 2147483647 h 190"/>
                <a:gd name="T38" fmla="*/ 2147483647 w 330"/>
                <a:gd name="T39" fmla="*/ 2147483647 h 190"/>
                <a:gd name="T40" fmla="*/ 2147483647 w 330"/>
                <a:gd name="T41" fmla="*/ 2147483647 h 190"/>
                <a:gd name="T42" fmla="*/ 2147483647 w 330"/>
                <a:gd name="T43" fmla="*/ 2147483647 h 190"/>
                <a:gd name="T44" fmla="*/ 2147483647 w 330"/>
                <a:gd name="T45" fmla="*/ 2147483647 h 190"/>
                <a:gd name="T46" fmla="*/ 2147483647 w 330"/>
                <a:gd name="T47" fmla="*/ 2147483647 h 190"/>
                <a:gd name="T48" fmla="*/ 2147483647 w 330"/>
                <a:gd name="T49" fmla="*/ 2147483647 h 190"/>
                <a:gd name="T50" fmla="*/ 2147483647 w 330"/>
                <a:gd name="T51" fmla="*/ 2147483647 h 190"/>
                <a:gd name="T52" fmla="*/ 2147483647 w 330"/>
                <a:gd name="T53" fmla="*/ 2147483647 h 190"/>
                <a:gd name="T54" fmla="*/ 2147483647 w 330"/>
                <a:gd name="T55" fmla="*/ 2147483647 h 190"/>
                <a:gd name="T56" fmla="*/ 2147483647 w 330"/>
                <a:gd name="T57" fmla="*/ 2147483647 h 190"/>
                <a:gd name="T58" fmla="*/ 2147483647 w 330"/>
                <a:gd name="T59" fmla="*/ 2147483647 h 190"/>
                <a:gd name="T60" fmla="*/ 2147483647 w 330"/>
                <a:gd name="T61" fmla="*/ 2147483647 h 190"/>
                <a:gd name="T62" fmla="*/ 2147483647 w 330"/>
                <a:gd name="T63" fmla="*/ 2147483647 h 190"/>
                <a:gd name="T64" fmla="*/ 2147483647 w 330"/>
                <a:gd name="T65" fmla="*/ 2147483647 h 190"/>
                <a:gd name="T66" fmla="*/ 2147483647 w 330"/>
                <a:gd name="T67" fmla="*/ 2147483647 h 190"/>
                <a:gd name="T68" fmla="*/ 2147483647 w 330"/>
                <a:gd name="T69" fmla="*/ 2147483647 h 190"/>
                <a:gd name="T70" fmla="*/ 0 w 330"/>
                <a:gd name="T71" fmla="*/ 2147483647 h 190"/>
                <a:gd name="T72" fmla="*/ 2147483647 w 330"/>
                <a:gd name="T73" fmla="*/ 2147483647 h 190"/>
                <a:gd name="T74" fmla="*/ 2147483647 w 330"/>
                <a:gd name="T75" fmla="*/ 2147483647 h 190"/>
                <a:gd name="T76" fmla="*/ 2147483647 w 330"/>
                <a:gd name="T77" fmla="*/ 2147483647 h 190"/>
                <a:gd name="T78" fmla="*/ 2147483647 w 330"/>
                <a:gd name="T79" fmla="*/ 2147483647 h 190"/>
                <a:gd name="T80" fmla="*/ 2147483647 w 330"/>
                <a:gd name="T81" fmla="*/ 2147483647 h 190"/>
                <a:gd name="T82" fmla="*/ 2147483647 w 330"/>
                <a:gd name="T83" fmla="*/ 2147483647 h 190"/>
                <a:gd name="T84" fmla="*/ 2147483647 w 330"/>
                <a:gd name="T85" fmla="*/ 2147483647 h 190"/>
                <a:gd name="T86" fmla="*/ 2147483647 w 330"/>
                <a:gd name="T87" fmla="*/ 2147483647 h 190"/>
                <a:gd name="T88" fmla="*/ 2147483647 w 330"/>
                <a:gd name="T89" fmla="*/ 2147483647 h 190"/>
                <a:gd name="T90" fmla="*/ 2147483647 w 330"/>
                <a:gd name="T91" fmla="*/ 2147483647 h 190"/>
                <a:gd name="T92" fmla="*/ 2147483647 w 330"/>
                <a:gd name="T93" fmla="*/ 2147483647 h 190"/>
                <a:gd name="T94" fmla="*/ 2147483647 w 330"/>
                <a:gd name="T95" fmla="*/ 2147483647 h 190"/>
                <a:gd name="T96" fmla="*/ 2147483647 w 330"/>
                <a:gd name="T97" fmla="*/ 2147483647 h 1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0"/>
                <a:gd name="T148" fmla="*/ 0 h 190"/>
                <a:gd name="T149" fmla="*/ 330 w 330"/>
                <a:gd name="T150" fmla="*/ 190 h 1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0" h="190">
                  <a:moveTo>
                    <a:pt x="201" y="0"/>
                  </a:moveTo>
                  <a:lnTo>
                    <a:pt x="201" y="7"/>
                  </a:lnTo>
                  <a:lnTo>
                    <a:pt x="201" y="15"/>
                  </a:lnTo>
                  <a:lnTo>
                    <a:pt x="208" y="15"/>
                  </a:lnTo>
                  <a:lnTo>
                    <a:pt x="213" y="15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7" y="29"/>
                  </a:lnTo>
                  <a:lnTo>
                    <a:pt x="227" y="37"/>
                  </a:lnTo>
                  <a:lnTo>
                    <a:pt x="227" y="43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47" y="43"/>
                  </a:lnTo>
                  <a:lnTo>
                    <a:pt x="247" y="51"/>
                  </a:lnTo>
                  <a:lnTo>
                    <a:pt x="252" y="51"/>
                  </a:lnTo>
                  <a:lnTo>
                    <a:pt x="259" y="51"/>
                  </a:lnTo>
                  <a:lnTo>
                    <a:pt x="266" y="51"/>
                  </a:lnTo>
                  <a:lnTo>
                    <a:pt x="272" y="51"/>
                  </a:lnTo>
                  <a:lnTo>
                    <a:pt x="272" y="59"/>
                  </a:lnTo>
                  <a:lnTo>
                    <a:pt x="279" y="59"/>
                  </a:lnTo>
                  <a:lnTo>
                    <a:pt x="279" y="65"/>
                  </a:lnTo>
                  <a:lnTo>
                    <a:pt x="285" y="65"/>
                  </a:lnTo>
                  <a:lnTo>
                    <a:pt x="291" y="65"/>
                  </a:lnTo>
                  <a:lnTo>
                    <a:pt x="298" y="65"/>
                  </a:lnTo>
                  <a:lnTo>
                    <a:pt x="304" y="65"/>
                  </a:lnTo>
                  <a:lnTo>
                    <a:pt x="311" y="65"/>
                  </a:lnTo>
                  <a:lnTo>
                    <a:pt x="318" y="65"/>
                  </a:lnTo>
                  <a:lnTo>
                    <a:pt x="324" y="65"/>
                  </a:lnTo>
                  <a:lnTo>
                    <a:pt x="330" y="65"/>
                  </a:lnTo>
                  <a:lnTo>
                    <a:pt x="330" y="73"/>
                  </a:lnTo>
                  <a:lnTo>
                    <a:pt x="324" y="73"/>
                  </a:lnTo>
                  <a:lnTo>
                    <a:pt x="324" y="81"/>
                  </a:lnTo>
                  <a:lnTo>
                    <a:pt x="318" y="81"/>
                  </a:lnTo>
                  <a:lnTo>
                    <a:pt x="318" y="87"/>
                  </a:lnTo>
                  <a:lnTo>
                    <a:pt x="318" y="95"/>
                  </a:lnTo>
                  <a:lnTo>
                    <a:pt x="311" y="95"/>
                  </a:lnTo>
                  <a:lnTo>
                    <a:pt x="318" y="102"/>
                  </a:lnTo>
                  <a:lnTo>
                    <a:pt x="324" y="102"/>
                  </a:lnTo>
                  <a:lnTo>
                    <a:pt x="330" y="102"/>
                  </a:lnTo>
                  <a:lnTo>
                    <a:pt x="330" y="109"/>
                  </a:lnTo>
                  <a:lnTo>
                    <a:pt x="324" y="109"/>
                  </a:lnTo>
                  <a:lnTo>
                    <a:pt x="318" y="109"/>
                  </a:lnTo>
                  <a:lnTo>
                    <a:pt x="311" y="109"/>
                  </a:lnTo>
                  <a:lnTo>
                    <a:pt x="304" y="109"/>
                  </a:lnTo>
                  <a:lnTo>
                    <a:pt x="304" y="117"/>
                  </a:lnTo>
                  <a:lnTo>
                    <a:pt x="298" y="117"/>
                  </a:lnTo>
                  <a:lnTo>
                    <a:pt x="291" y="117"/>
                  </a:lnTo>
                  <a:lnTo>
                    <a:pt x="285" y="117"/>
                  </a:lnTo>
                  <a:lnTo>
                    <a:pt x="279" y="117"/>
                  </a:lnTo>
                  <a:lnTo>
                    <a:pt x="272" y="117"/>
                  </a:lnTo>
                  <a:lnTo>
                    <a:pt x="272" y="124"/>
                  </a:lnTo>
                  <a:lnTo>
                    <a:pt x="266" y="124"/>
                  </a:lnTo>
                  <a:lnTo>
                    <a:pt x="266" y="131"/>
                  </a:lnTo>
                  <a:lnTo>
                    <a:pt x="266" y="124"/>
                  </a:lnTo>
                  <a:lnTo>
                    <a:pt x="259" y="124"/>
                  </a:lnTo>
                  <a:lnTo>
                    <a:pt x="252" y="124"/>
                  </a:lnTo>
                  <a:lnTo>
                    <a:pt x="247" y="124"/>
                  </a:lnTo>
                  <a:lnTo>
                    <a:pt x="240" y="124"/>
                  </a:lnTo>
                  <a:lnTo>
                    <a:pt x="240" y="131"/>
                  </a:lnTo>
                  <a:lnTo>
                    <a:pt x="233" y="138"/>
                  </a:lnTo>
                  <a:lnTo>
                    <a:pt x="227" y="138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13" y="146"/>
                  </a:lnTo>
                  <a:lnTo>
                    <a:pt x="213" y="153"/>
                  </a:lnTo>
                  <a:lnTo>
                    <a:pt x="208" y="153"/>
                  </a:lnTo>
                  <a:lnTo>
                    <a:pt x="201" y="153"/>
                  </a:lnTo>
                  <a:lnTo>
                    <a:pt x="201" y="146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74" y="160"/>
                  </a:lnTo>
                  <a:lnTo>
                    <a:pt x="174" y="168"/>
                  </a:lnTo>
                  <a:lnTo>
                    <a:pt x="174" y="174"/>
                  </a:lnTo>
                  <a:lnTo>
                    <a:pt x="169" y="174"/>
                  </a:lnTo>
                  <a:lnTo>
                    <a:pt x="169" y="182"/>
                  </a:lnTo>
                  <a:lnTo>
                    <a:pt x="162" y="182"/>
                  </a:lnTo>
                  <a:lnTo>
                    <a:pt x="156" y="182"/>
                  </a:lnTo>
                  <a:lnTo>
                    <a:pt x="156" y="174"/>
                  </a:lnTo>
                  <a:lnTo>
                    <a:pt x="149" y="168"/>
                  </a:lnTo>
                  <a:lnTo>
                    <a:pt x="149" y="174"/>
                  </a:lnTo>
                  <a:lnTo>
                    <a:pt x="142" y="174"/>
                  </a:lnTo>
                  <a:lnTo>
                    <a:pt x="142" y="182"/>
                  </a:lnTo>
                  <a:lnTo>
                    <a:pt x="142" y="190"/>
                  </a:lnTo>
                  <a:lnTo>
                    <a:pt x="136" y="190"/>
                  </a:lnTo>
                  <a:lnTo>
                    <a:pt x="130" y="190"/>
                  </a:lnTo>
                  <a:lnTo>
                    <a:pt x="123" y="190"/>
                  </a:lnTo>
                  <a:lnTo>
                    <a:pt x="123" y="182"/>
                  </a:lnTo>
                  <a:lnTo>
                    <a:pt x="117" y="182"/>
                  </a:lnTo>
                  <a:lnTo>
                    <a:pt x="110" y="182"/>
                  </a:lnTo>
                  <a:lnTo>
                    <a:pt x="103" y="182"/>
                  </a:lnTo>
                  <a:lnTo>
                    <a:pt x="110" y="182"/>
                  </a:lnTo>
                  <a:lnTo>
                    <a:pt x="103" y="174"/>
                  </a:lnTo>
                  <a:lnTo>
                    <a:pt x="103" y="168"/>
                  </a:lnTo>
                  <a:lnTo>
                    <a:pt x="97" y="168"/>
                  </a:lnTo>
                  <a:lnTo>
                    <a:pt x="97" y="160"/>
                  </a:lnTo>
                  <a:lnTo>
                    <a:pt x="91" y="160"/>
                  </a:lnTo>
                  <a:lnTo>
                    <a:pt x="91" y="153"/>
                  </a:lnTo>
                  <a:lnTo>
                    <a:pt x="84" y="153"/>
                  </a:lnTo>
                  <a:lnTo>
                    <a:pt x="84" y="146"/>
                  </a:lnTo>
                  <a:lnTo>
                    <a:pt x="91" y="146"/>
                  </a:lnTo>
                  <a:lnTo>
                    <a:pt x="97" y="146"/>
                  </a:lnTo>
                  <a:lnTo>
                    <a:pt x="103" y="146"/>
                  </a:lnTo>
                  <a:lnTo>
                    <a:pt x="110" y="146"/>
                  </a:lnTo>
                  <a:lnTo>
                    <a:pt x="117" y="146"/>
                  </a:lnTo>
                  <a:lnTo>
                    <a:pt x="123" y="138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23" y="124"/>
                  </a:lnTo>
                  <a:lnTo>
                    <a:pt x="117" y="124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17" y="109"/>
                  </a:lnTo>
                  <a:lnTo>
                    <a:pt x="110" y="109"/>
                  </a:lnTo>
                  <a:lnTo>
                    <a:pt x="103" y="109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84" y="124"/>
                  </a:lnTo>
                  <a:lnTo>
                    <a:pt x="84" y="131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64" y="131"/>
                  </a:lnTo>
                  <a:lnTo>
                    <a:pt x="64" y="138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2" y="146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19" y="102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7" y="81"/>
                  </a:lnTo>
                  <a:lnTo>
                    <a:pt x="12" y="81"/>
                  </a:lnTo>
                  <a:lnTo>
                    <a:pt x="19" y="81"/>
                  </a:lnTo>
                  <a:lnTo>
                    <a:pt x="19" y="73"/>
                  </a:lnTo>
                  <a:lnTo>
                    <a:pt x="12" y="73"/>
                  </a:lnTo>
                  <a:lnTo>
                    <a:pt x="12" y="65"/>
                  </a:lnTo>
                  <a:lnTo>
                    <a:pt x="7" y="65"/>
                  </a:lnTo>
                  <a:lnTo>
                    <a:pt x="0" y="59"/>
                  </a:lnTo>
                  <a:lnTo>
                    <a:pt x="7" y="59"/>
                  </a:lnTo>
                  <a:lnTo>
                    <a:pt x="12" y="59"/>
                  </a:lnTo>
                  <a:lnTo>
                    <a:pt x="19" y="59"/>
                  </a:lnTo>
                  <a:lnTo>
                    <a:pt x="12" y="51"/>
                  </a:lnTo>
                  <a:lnTo>
                    <a:pt x="19" y="59"/>
                  </a:lnTo>
                  <a:lnTo>
                    <a:pt x="26" y="59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51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64" y="65"/>
                  </a:lnTo>
                  <a:lnTo>
                    <a:pt x="64" y="59"/>
                  </a:lnTo>
                  <a:lnTo>
                    <a:pt x="71" y="59"/>
                  </a:lnTo>
                  <a:lnTo>
                    <a:pt x="71" y="51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91" y="59"/>
                  </a:lnTo>
                  <a:lnTo>
                    <a:pt x="97" y="59"/>
                  </a:lnTo>
                  <a:lnTo>
                    <a:pt x="97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59"/>
                  </a:lnTo>
                  <a:lnTo>
                    <a:pt x="117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3"/>
                  </a:lnTo>
                  <a:lnTo>
                    <a:pt x="130" y="37"/>
                  </a:lnTo>
                  <a:lnTo>
                    <a:pt x="136" y="37"/>
                  </a:lnTo>
                  <a:lnTo>
                    <a:pt x="136" y="29"/>
                  </a:lnTo>
                  <a:lnTo>
                    <a:pt x="136" y="22"/>
                  </a:lnTo>
                  <a:lnTo>
                    <a:pt x="142" y="15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62" y="15"/>
                  </a:lnTo>
                  <a:lnTo>
                    <a:pt x="169" y="15"/>
                  </a:lnTo>
                  <a:lnTo>
                    <a:pt x="174" y="15"/>
                  </a:lnTo>
                  <a:lnTo>
                    <a:pt x="181" y="7"/>
                  </a:lnTo>
                  <a:lnTo>
                    <a:pt x="188" y="7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8" name="Freeform 527"/>
            <p:cNvSpPr>
              <a:spLocks/>
            </p:cNvSpPr>
            <p:nvPr/>
          </p:nvSpPr>
          <p:spPr bwMode="auto">
            <a:xfrm>
              <a:off x="1493838" y="3355975"/>
              <a:ext cx="530225" cy="338138"/>
            </a:xfrm>
            <a:custGeom>
              <a:avLst/>
              <a:gdLst>
                <a:gd name="T0" fmla="*/ 2147483647 w 330"/>
                <a:gd name="T1" fmla="*/ 2147483647 h 190"/>
                <a:gd name="T2" fmla="*/ 2147483647 w 330"/>
                <a:gd name="T3" fmla="*/ 2147483647 h 190"/>
                <a:gd name="T4" fmla="*/ 2147483647 w 330"/>
                <a:gd name="T5" fmla="*/ 2147483647 h 190"/>
                <a:gd name="T6" fmla="*/ 2147483647 w 330"/>
                <a:gd name="T7" fmla="*/ 2147483647 h 190"/>
                <a:gd name="T8" fmla="*/ 2147483647 w 330"/>
                <a:gd name="T9" fmla="*/ 2147483647 h 190"/>
                <a:gd name="T10" fmla="*/ 2147483647 w 330"/>
                <a:gd name="T11" fmla="*/ 2147483647 h 190"/>
                <a:gd name="T12" fmla="*/ 2147483647 w 330"/>
                <a:gd name="T13" fmla="*/ 2147483647 h 190"/>
                <a:gd name="T14" fmla="*/ 2147483647 w 330"/>
                <a:gd name="T15" fmla="*/ 2147483647 h 190"/>
                <a:gd name="T16" fmla="*/ 2147483647 w 330"/>
                <a:gd name="T17" fmla="*/ 2147483647 h 190"/>
                <a:gd name="T18" fmla="*/ 2147483647 w 330"/>
                <a:gd name="T19" fmla="*/ 2147483647 h 190"/>
                <a:gd name="T20" fmla="*/ 2147483647 w 330"/>
                <a:gd name="T21" fmla="*/ 2147483647 h 190"/>
                <a:gd name="T22" fmla="*/ 2147483647 w 330"/>
                <a:gd name="T23" fmla="*/ 2147483647 h 190"/>
                <a:gd name="T24" fmla="*/ 2147483647 w 330"/>
                <a:gd name="T25" fmla="*/ 2147483647 h 190"/>
                <a:gd name="T26" fmla="*/ 2147483647 w 330"/>
                <a:gd name="T27" fmla="*/ 2147483647 h 190"/>
                <a:gd name="T28" fmla="*/ 2147483647 w 330"/>
                <a:gd name="T29" fmla="*/ 2147483647 h 190"/>
                <a:gd name="T30" fmla="*/ 2147483647 w 330"/>
                <a:gd name="T31" fmla="*/ 2147483647 h 190"/>
                <a:gd name="T32" fmla="*/ 2147483647 w 330"/>
                <a:gd name="T33" fmla="*/ 2147483647 h 190"/>
                <a:gd name="T34" fmla="*/ 2147483647 w 330"/>
                <a:gd name="T35" fmla="*/ 2147483647 h 190"/>
                <a:gd name="T36" fmla="*/ 2147483647 w 330"/>
                <a:gd name="T37" fmla="*/ 2147483647 h 190"/>
                <a:gd name="T38" fmla="*/ 2147483647 w 330"/>
                <a:gd name="T39" fmla="*/ 2147483647 h 190"/>
                <a:gd name="T40" fmla="*/ 2147483647 w 330"/>
                <a:gd name="T41" fmla="*/ 2147483647 h 190"/>
                <a:gd name="T42" fmla="*/ 2147483647 w 330"/>
                <a:gd name="T43" fmla="*/ 2147483647 h 190"/>
                <a:gd name="T44" fmla="*/ 2147483647 w 330"/>
                <a:gd name="T45" fmla="*/ 2147483647 h 190"/>
                <a:gd name="T46" fmla="*/ 2147483647 w 330"/>
                <a:gd name="T47" fmla="*/ 2147483647 h 190"/>
                <a:gd name="T48" fmla="*/ 2147483647 w 330"/>
                <a:gd name="T49" fmla="*/ 2147483647 h 190"/>
                <a:gd name="T50" fmla="*/ 2147483647 w 330"/>
                <a:gd name="T51" fmla="*/ 2147483647 h 190"/>
                <a:gd name="T52" fmla="*/ 2147483647 w 330"/>
                <a:gd name="T53" fmla="*/ 2147483647 h 190"/>
                <a:gd name="T54" fmla="*/ 2147483647 w 330"/>
                <a:gd name="T55" fmla="*/ 2147483647 h 190"/>
                <a:gd name="T56" fmla="*/ 2147483647 w 330"/>
                <a:gd name="T57" fmla="*/ 2147483647 h 190"/>
                <a:gd name="T58" fmla="*/ 2147483647 w 330"/>
                <a:gd name="T59" fmla="*/ 2147483647 h 190"/>
                <a:gd name="T60" fmla="*/ 2147483647 w 330"/>
                <a:gd name="T61" fmla="*/ 2147483647 h 190"/>
                <a:gd name="T62" fmla="*/ 2147483647 w 330"/>
                <a:gd name="T63" fmla="*/ 2147483647 h 190"/>
                <a:gd name="T64" fmla="*/ 2147483647 w 330"/>
                <a:gd name="T65" fmla="*/ 2147483647 h 190"/>
                <a:gd name="T66" fmla="*/ 2147483647 w 330"/>
                <a:gd name="T67" fmla="*/ 2147483647 h 190"/>
                <a:gd name="T68" fmla="*/ 2147483647 w 330"/>
                <a:gd name="T69" fmla="*/ 2147483647 h 190"/>
                <a:gd name="T70" fmla="*/ 2147483647 w 330"/>
                <a:gd name="T71" fmla="*/ 2147483647 h 190"/>
                <a:gd name="T72" fmla="*/ 2147483647 w 330"/>
                <a:gd name="T73" fmla="*/ 2147483647 h 190"/>
                <a:gd name="T74" fmla="*/ 2147483647 w 330"/>
                <a:gd name="T75" fmla="*/ 2147483647 h 190"/>
                <a:gd name="T76" fmla="*/ 2147483647 w 330"/>
                <a:gd name="T77" fmla="*/ 2147483647 h 190"/>
                <a:gd name="T78" fmla="*/ 2147483647 w 330"/>
                <a:gd name="T79" fmla="*/ 2147483647 h 190"/>
                <a:gd name="T80" fmla="*/ 2147483647 w 330"/>
                <a:gd name="T81" fmla="*/ 2147483647 h 190"/>
                <a:gd name="T82" fmla="*/ 0 w 330"/>
                <a:gd name="T83" fmla="*/ 2147483647 h 190"/>
                <a:gd name="T84" fmla="*/ 2147483647 w 330"/>
                <a:gd name="T85" fmla="*/ 2147483647 h 190"/>
                <a:gd name="T86" fmla="*/ 2147483647 w 330"/>
                <a:gd name="T87" fmla="*/ 2147483647 h 190"/>
                <a:gd name="T88" fmla="*/ 2147483647 w 330"/>
                <a:gd name="T89" fmla="*/ 2147483647 h 190"/>
                <a:gd name="T90" fmla="*/ 2147483647 w 330"/>
                <a:gd name="T91" fmla="*/ 2147483647 h 190"/>
                <a:gd name="T92" fmla="*/ 2147483647 w 330"/>
                <a:gd name="T93" fmla="*/ 2147483647 h 190"/>
                <a:gd name="T94" fmla="*/ 2147483647 w 330"/>
                <a:gd name="T95" fmla="*/ 2147483647 h 190"/>
                <a:gd name="T96" fmla="*/ 2147483647 w 330"/>
                <a:gd name="T97" fmla="*/ 2147483647 h 190"/>
                <a:gd name="T98" fmla="*/ 2147483647 w 330"/>
                <a:gd name="T99" fmla="*/ 2147483647 h 190"/>
                <a:gd name="T100" fmla="*/ 2147483647 w 330"/>
                <a:gd name="T101" fmla="*/ 2147483647 h 190"/>
                <a:gd name="T102" fmla="*/ 2147483647 w 330"/>
                <a:gd name="T103" fmla="*/ 2147483647 h 190"/>
                <a:gd name="T104" fmla="*/ 2147483647 w 330"/>
                <a:gd name="T105" fmla="*/ 2147483647 h 190"/>
                <a:gd name="T106" fmla="*/ 2147483647 w 330"/>
                <a:gd name="T107" fmla="*/ 2147483647 h 190"/>
                <a:gd name="T108" fmla="*/ 2147483647 w 330"/>
                <a:gd name="T109" fmla="*/ 2147483647 h 190"/>
                <a:gd name="T110" fmla="*/ 2147483647 w 330"/>
                <a:gd name="T111" fmla="*/ 2147483647 h 190"/>
                <a:gd name="T112" fmla="*/ 2147483647 w 330"/>
                <a:gd name="T113" fmla="*/ 2147483647 h 1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0"/>
                <a:gd name="T172" fmla="*/ 0 h 190"/>
                <a:gd name="T173" fmla="*/ 330 w 330"/>
                <a:gd name="T174" fmla="*/ 190 h 19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0" h="190">
                  <a:moveTo>
                    <a:pt x="201" y="0"/>
                  </a:moveTo>
                  <a:lnTo>
                    <a:pt x="201" y="0"/>
                  </a:lnTo>
                  <a:lnTo>
                    <a:pt x="201" y="7"/>
                  </a:lnTo>
                  <a:lnTo>
                    <a:pt x="201" y="15"/>
                  </a:lnTo>
                  <a:lnTo>
                    <a:pt x="208" y="15"/>
                  </a:lnTo>
                  <a:lnTo>
                    <a:pt x="213" y="15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7" y="29"/>
                  </a:lnTo>
                  <a:lnTo>
                    <a:pt x="227" y="37"/>
                  </a:lnTo>
                  <a:lnTo>
                    <a:pt x="227" y="43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47" y="43"/>
                  </a:lnTo>
                  <a:lnTo>
                    <a:pt x="247" y="51"/>
                  </a:lnTo>
                  <a:lnTo>
                    <a:pt x="252" y="51"/>
                  </a:lnTo>
                  <a:lnTo>
                    <a:pt x="259" y="51"/>
                  </a:lnTo>
                  <a:lnTo>
                    <a:pt x="266" y="51"/>
                  </a:lnTo>
                  <a:lnTo>
                    <a:pt x="272" y="51"/>
                  </a:lnTo>
                  <a:lnTo>
                    <a:pt x="272" y="59"/>
                  </a:lnTo>
                  <a:lnTo>
                    <a:pt x="279" y="59"/>
                  </a:lnTo>
                  <a:lnTo>
                    <a:pt x="279" y="65"/>
                  </a:lnTo>
                  <a:lnTo>
                    <a:pt x="285" y="65"/>
                  </a:lnTo>
                  <a:lnTo>
                    <a:pt x="291" y="65"/>
                  </a:lnTo>
                  <a:lnTo>
                    <a:pt x="298" y="65"/>
                  </a:lnTo>
                  <a:lnTo>
                    <a:pt x="304" y="65"/>
                  </a:lnTo>
                  <a:lnTo>
                    <a:pt x="311" y="65"/>
                  </a:lnTo>
                  <a:lnTo>
                    <a:pt x="318" y="65"/>
                  </a:lnTo>
                  <a:lnTo>
                    <a:pt x="324" y="65"/>
                  </a:lnTo>
                  <a:lnTo>
                    <a:pt x="330" y="65"/>
                  </a:lnTo>
                  <a:lnTo>
                    <a:pt x="330" y="73"/>
                  </a:lnTo>
                  <a:lnTo>
                    <a:pt x="324" y="73"/>
                  </a:lnTo>
                  <a:lnTo>
                    <a:pt x="324" y="81"/>
                  </a:lnTo>
                  <a:lnTo>
                    <a:pt x="318" y="81"/>
                  </a:lnTo>
                  <a:lnTo>
                    <a:pt x="318" y="87"/>
                  </a:lnTo>
                  <a:lnTo>
                    <a:pt x="318" y="95"/>
                  </a:lnTo>
                  <a:lnTo>
                    <a:pt x="311" y="95"/>
                  </a:lnTo>
                  <a:lnTo>
                    <a:pt x="318" y="102"/>
                  </a:lnTo>
                  <a:lnTo>
                    <a:pt x="324" y="102"/>
                  </a:lnTo>
                  <a:lnTo>
                    <a:pt x="330" y="102"/>
                  </a:lnTo>
                  <a:lnTo>
                    <a:pt x="330" y="109"/>
                  </a:lnTo>
                  <a:lnTo>
                    <a:pt x="324" y="109"/>
                  </a:lnTo>
                  <a:lnTo>
                    <a:pt x="318" y="109"/>
                  </a:lnTo>
                  <a:lnTo>
                    <a:pt x="311" y="109"/>
                  </a:lnTo>
                  <a:lnTo>
                    <a:pt x="304" y="109"/>
                  </a:lnTo>
                  <a:lnTo>
                    <a:pt x="304" y="117"/>
                  </a:lnTo>
                  <a:lnTo>
                    <a:pt x="298" y="117"/>
                  </a:lnTo>
                  <a:lnTo>
                    <a:pt x="291" y="117"/>
                  </a:lnTo>
                  <a:lnTo>
                    <a:pt x="285" y="117"/>
                  </a:lnTo>
                  <a:lnTo>
                    <a:pt x="279" y="117"/>
                  </a:lnTo>
                  <a:lnTo>
                    <a:pt x="272" y="117"/>
                  </a:lnTo>
                  <a:lnTo>
                    <a:pt x="272" y="124"/>
                  </a:lnTo>
                  <a:lnTo>
                    <a:pt x="266" y="124"/>
                  </a:lnTo>
                  <a:lnTo>
                    <a:pt x="266" y="131"/>
                  </a:lnTo>
                  <a:lnTo>
                    <a:pt x="266" y="124"/>
                  </a:lnTo>
                  <a:lnTo>
                    <a:pt x="259" y="124"/>
                  </a:lnTo>
                  <a:lnTo>
                    <a:pt x="252" y="124"/>
                  </a:lnTo>
                  <a:lnTo>
                    <a:pt x="247" y="124"/>
                  </a:lnTo>
                  <a:lnTo>
                    <a:pt x="240" y="124"/>
                  </a:lnTo>
                  <a:lnTo>
                    <a:pt x="240" y="131"/>
                  </a:lnTo>
                  <a:lnTo>
                    <a:pt x="233" y="138"/>
                  </a:lnTo>
                  <a:lnTo>
                    <a:pt x="227" y="138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13" y="146"/>
                  </a:lnTo>
                  <a:lnTo>
                    <a:pt x="213" y="153"/>
                  </a:lnTo>
                  <a:lnTo>
                    <a:pt x="208" y="153"/>
                  </a:lnTo>
                  <a:lnTo>
                    <a:pt x="201" y="153"/>
                  </a:lnTo>
                  <a:lnTo>
                    <a:pt x="201" y="146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74" y="160"/>
                  </a:lnTo>
                  <a:lnTo>
                    <a:pt x="174" y="168"/>
                  </a:lnTo>
                  <a:lnTo>
                    <a:pt x="174" y="174"/>
                  </a:lnTo>
                  <a:lnTo>
                    <a:pt x="169" y="174"/>
                  </a:lnTo>
                  <a:lnTo>
                    <a:pt x="169" y="182"/>
                  </a:lnTo>
                  <a:lnTo>
                    <a:pt x="162" y="182"/>
                  </a:lnTo>
                  <a:lnTo>
                    <a:pt x="156" y="182"/>
                  </a:lnTo>
                  <a:lnTo>
                    <a:pt x="156" y="174"/>
                  </a:lnTo>
                  <a:lnTo>
                    <a:pt x="149" y="168"/>
                  </a:lnTo>
                  <a:lnTo>
                    <a:pt x="149" y="174"/>
                  </a:lnTo>
                  <a:lnTo>
                    <a:pt x="142" y="174"/>
                  </a:lnTo>
                  <a:lnTo>
                    <a:pt x="142" y="182"/>
                  </a:lnTo>
                  <a:lnTo>
                    <a:pt x="142" y="190"/>
                  </a:lnTo>
                  <a:lnTo>
                    <a:pt x="136" y="190"/>
                  </a:lnTo>
                  <a:lnTo>
                    <a:pt x="130" y="190"/>
                  </a:lnTo>
                  <a:lnTo>
                    <a:pt x="123" y="190"/>
                  </a:lnTo>
                  <a:lnTo>
                    <a:pt x="123" y="182"/>
                  </a:lnTo>
                  <a:lnTo>
                    <a:pt x="117" y="182"/>
                  </a:lnTo>
                  <a:lnTo>
                    <a:pt x="110" y="182"/>
                  </a:lnTo>
                  <a:lnTo>
                    <a:pt x="103" y="182"/>
                  </a:lnTo>
                  <a:lnTo>
                    <a:pt x="110" y="182"/>
                  </a:lnTo>
                  <a:lnTo>
                    <a:pt x="103" y="174"/>
                  </a:lnTo>
                  <a:lnTo>
                    <a:pt x="103" y="168"/>
                  </a:lnTo>
                  <a:lnTo>
                    <a:pt x="97" y="168"/>
                  </a:lnTo>
                  <a:lnTo>
                    <a:pt x="97" y="160"/>
                  </a:lnTo>
                  <a:lnTo>
                    <a:pt x="91" y="160"/>
                  </a:lnTo>
                  <a:lnTo>
                    <a:pt x="91" y="153"/>
                  </a:lnTo>
                  <a:lnTo>
                    <a:pt x="84" y="153"/>
                  </a:lnTo>
                  <a:lnTo>
                    <a:pt x="84" y="146"/>
                  </a:lnTo>
                  <a:lnTo>
                    <a:pt x="91" y="146"/>
                  </a:lnTo>
                  <a:lnTo>
                    <a:pt x="97" y="146"/>
                  </a:lnTo>
                  <a:lnTo>
                    <a:pt x="103" y="146"/>
                  </a:lnTo>
                  <a:lnTo>
                    <a:pt x="110" y="146"/>
                  </a:lnTo>
                  <a:lnTo>
                    <a:pt x="117" y="146"/>
                  </a:lnTo>
                  <a:lnTo>
                    <a:pt x="123" y="138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23" y="124"/>
                  </a:lnTo>
                  <a:lnTo>
                    <a:pt x="117" y="124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17" y="109"/>
                  </a:lnTo>
                  <a:lnTo>
                    <a:pt x="110" y="109"/>
                  </a:lnTo>
                  <a:lnTo>
                    <a:pt x="103" y="109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84" y="124"/>
                  </a:lnTo>
                  <a:lnTo>
                    <a:pt x="84" y="131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64" y="131"/>
                  </a:lnTo>
                  <a:lnTo>
                    <a:pt x="64" y="138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2" y="146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19" y="102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7" y="81"/>
                  </a:lnTo>
                  <a:lnTo>
                    <a:pt x="12" y="81"/>
                  </a:lnTo>
                  <a:lnTo>
                    <a:pt x="19" y="81"/>
                  </a:lnTo>
                  <a:lnTo>
                    <a:pt x="19" y="73"/>
                  </a:lnTo>
                  <a:lnTo>
                    <a:pt x="12" y="73"/>
                  </a:lnTo>
                  <a:lnTo>
                    <a:pt x="12" y="65"/>
                  </a:lnTo>
                  <a:lnTo>
                    <a:pt x="7" y="65"/>
                  </a:lnTo>
                  <a:lnTo>
                    <a:pt x="0" y="59"/>
                  </a:lnTo>
                  <a:lnTo>
                    <a:pt x="7" y="59"/>
                  </a:lnTo>
                  <a:lnTo>
                    <a:pt x="12" y="59"/>
                  </a:lnTo>
                  <a:lnTo>
                    <a:pt x="19" y="59"/>
                  </a:lnTo>
                  <a:lnTo>
                    <a:pt x="12" y="51"/>
                  </a:lnTo>
                  <a:lnTo>
                    <a:pt x="19" y="59"/>
                  </a:lnTo>
                  <a:lnTo>
                    <a:pt x="26" y="59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51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64" y="65"/>
                  </a:lnTo>
                  <a:lnTo>
                    <a:pt x="64" y="59"/>
                  </a:lnTo>
                  <a:lnTo>
                    <a:pt x="71" y="59"/>
                  </a:lnTo>
                  <a:lnTo>
                    <a:pt x="71" y="51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91" y="59"/>
                  </a:lnTo>
                  <a:lnTo>
                    <a:pt x="97" y="59"/>
                  </a:lnTo>
                  <a:lnTo>
                    <a:pt x="97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59"/>
                  </a:lnTo>
                  <a:lnTo>
                    <a:pt x="117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3"/>
                  </a:lnTo>
                  <a:lnTo>
                    <a:pt x="130" y="37"/>
                  </a:lnTo>
                  <a:lnTo>
                    <a:pt x="136" y="37"/>
                  </a:lnTo>
                  <a:lnTo>
                    <a:pt x="136" y="29"/>
                  </a:lnTo>
                  <a:lnTo>
                    <a:pt x="136" y="22"/>
                  </a:lnTo>
                  <a:lnTo>
                    <a:pt x="142" y="15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62" y="15"/>
                  </a:lnTo>
                  <a:lnTo>
                    <a:pt x="169" y="15"/>
                  </a:lnTo>
                  <a:lnTo>
                    <a:pt x="174" y="15"/>
                  </a:lnTo>
                  <a:lnTo>
                    <a:pt x="181" y="7"/>
                  </a:lnTo>
                  <a:lnTo>
                    <a:pt x="188" y="7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9" name="Freeform 528"/>
            <p:cNvSpPr>
              <a:spLocks/>
            </p:cNvSpPr>
            <p:nvPr/>
          </p:nvSpPr>
          <p:spPr bwMode="auto">
            <a:xfrm>
              <a:off x="1243013" y="3500438"/>
              <a:ext cx="334962" cy="217487"/>
            </a:xfrm>
            <a:custGeom>
              <a:avLst/>
              <a:gdLst>
                <a:gd name="T0" fmla="*/ 2147483647 w 208"/>
                <a:gd name="T1" fmla="*/ 2147483647 h 123"/>
                <a:gd name="T2" fmla="*/ 2147483647 w 208"/>
                <a:gd name="T3" fmla="*/ 2147483647 h 123"/>
                <a:gd name="T4" fmla="*/ 2147483647 w 208"/>
                <a:gd name="T5" fmla="*/ 2147483647 h 123"/>
                <a:gd name="T6" fmla="*/ 2147483647 w 208"/>
                <a:gd name="T7" fmla="*/ 2147483647 h 123"/>
                <a:gd name="T8" fmla="*/ 2147483647 w 208"/>
                <a:gd name="T9" fmla="*/ 0 h 123"/>
                <a:gd name="T10" fmla="*/ 2147483647 w 208"/>
                <a:gd name="T11" fmla="*/ 2147483647 h 123"/>
                <a:gd name="T12" fmla="*/ 2147483647 w 208"/>
                <a:gd name="T13" fmla="*/ 2147483647 h 123"/>
                <a:gd name="T14" fmla="*/ 2147483647 w 208"/>
                <a:gd name="T15" fmla="*/ 2147483647 h 123"/>
                <a:gd name="T16" fmla="*/ 2147483647 w 208"/>
                <a:gd name="T17" fmla="*/ 2147483647 h 123"/>
                <a:gd name="T18" fmla="*/ 2147483647 w 208"/>
                <a:gd name="T19" fmla="*/ 2147483647 h 123"/>
                <a:gd name="T20" fmla="*/ 2147483647 w 208"/>
                <a:gd name="T21" fmla="*/ 2147483647 h 123"/>
                <a:gd name="T22" fmla="*/ 2147483647 w 208"/>
                <a:gd name="T23" fmla="*/ 2147483647 h 123"/>
                <a:gd name="T24" fmla="*/ 2147483647 w 208"/>
                <a:gd name="T25" fmla="*/ 2147483647 h 123"/>
                <a:gd name="T26" fmla="*/ 2147483647 w 208"/>
                <a:gd name="T27" fmla="*/ 2147483647 h 123"/>
                <a:gd name="T28" fmla="*/ 2147483647 w 208"/>
                <a:gd name="T29" fmla="*/ 2147483647 h 123"/>
                <a:gd name="T30" fmla="*/ 2147483647 w 208"/>
                <a:gd name="T31" fmla="*/ 2147483647 h 123"/>
                <a:gd name="T32" fmla="*/ 2147483647 w 208"/>
                <a:gd name="T33" fmla="*/ 2147483647 h 123"/>
                <a:gd name="T34" fmla="*/ 2147483647 w 208"/>
                <a:gd name="T35" fmla="*/ 2147483647 h 123"/>
                <a:gd name="T36" fmla="*/ 2147483647 w 208"/>
                <a:gd name="T37" fmla="*/ 2147483647 h 123"/>
                <a:gd name="T38" fmla="*/ 2147483647 w 208"/>
                <a:gd name="T39" fmla="*/ 2147483647 h 123"/>
                <a:gd name="T40" fmla="*/ 2147483647 w 208"/>
                <a:gd name="T41" fmla="*/ 2147483647 h 123"/>
                <a:gd name="T42" fmla="*/ 2147483647 w 208"/>
                <a:gd name="T43" fmla="*/ 2147483647 h 123"/>
                <a:gd name="T44" fmla="*/ 2147483647 w 208"/>
                <a:gd name="T45" fmla="*/ 2147483647 h 123"/>
                <a:gd name="T46" fmla="*/ 2147483647 w 208"/>
                <a:gd name="T47" fmla="*/ 2147483647 h 123"/>
                <a:gd name="T48" fmla="*/ 2147483647 w 208"/>
                <a:gd name="T49" fmla="*/ 2147483647 h 123"/>
                <a:gd name="T50" fmla="*/ 2147483647 w 208"/>
                <a:gd name="T51" fmla="*/ 2147483647 h 123"/>
                <a:gd name="T52" fmla="*/ 2147483647 w 208"/>
                <a:gd name="T53" fmla="*/ 2147483647 h 123"/>
                <a:gd name="T54" fmla="*/ 2147483647 w 208"/>
                <a:gd name="T55" fmla="*/ 2147483647 h 123"/>
                <a:gd name="T56" fmla="*/ 2147483647 w 208"/>
                <a:gd name="T57" fmla="*/ 2147483647 h 123"/>
                <a:gd name="T58" fmla="*/ 2147483647 w 208"/>
                <a:gd name="T59" fmla="*/ 2147483647 h 123"/>
                <a:gd name="T60" fmla="*/ 2147483647 w 208"/>
                <a:gd name="T61" fmla="*/ 2147483647 h 123"/>
                <a:gd name="T62" fmla="*/ 2147483647 w 208"/>
                <a:gd name="T63" fmla="*/ 2147483647 h 123"/>
                <a:gd name="T64" fmla="*/ 2147483647 w 208"/>
                <a:gd name="T65" fmla="*/ 2147483647 h 123"/>
                <a:gd name="T66" fmla="*/ 2147483647 w 208"/>
                <a:gd name="T67" fmla="*/ 2147483647 h 123"/>
                <a:gd name="T68" fmla="*/ 2147483647 w 208"/>
                <a:gd name="T69" fmla="*/ 2147483647 h 123"/>
                <a:gd name="T70" fmla="*/ 2147483647 w 208"/>
                <a:gd name="T71" fmla="*/ 2147483647 h 123"/>
                <a:gd name="T72" fmla="*/ 2147483647 w 208"/>
                <a:gd name="T73" fmla="*/ 2147483647 h 123"/>
                <a:gd name="T74" fmla="*/ 2147483647 w 208"/>
                <a:gd name="T75" fmla="*/ 2147483647 h 123"/>
                <a:gd name="T76" fmla="*/ 2147483647 w 208"/>
                <a:gd name="T77" fmla="*/ 2147483647 h 123"/>
                <a:gd name="T78" fmla="*/ 2147483647 w 208"/>
                <a:gd name="T79" fmla="*/ 2147483647 h 123"/>
                <a:gd name="T80" fmla="*/ 2147483647 w 208"/>
                <a:gd name="T81" fmla="*/ 2147483647 h 123"/>
                <a:gd name="T82" fmla="*/ 2147483647 w 208"/>
                <a:gd name="T83" fmla="*/ 2147483647 h 123"/>
                <a:gd name="T84" fmla="*/ 2147483647 w 208"/>
                <a:gd name="T85" fmla="*/ 2147483647 h 123"/>
                <a:gd name="T86" fmla="*/ 2147483647 w 208"/>
                <a:gd name="T87" fmla="*/ 2147483647 h 123"/>
                <a:gd name="T88" fmla="*/ 2147483647 w 208"/>
                <a:gd name="T89" fmla="*/ 2147483647 h 123"/>
                <a:gd name="T90" fmla="*/ 2147483647 w 208"/>
                <a:gd name="T91" fmla="*/ 2147483647 h 123"/>
                <a:gd name="T92" fmla="*/ 2147483647 w 208"/>
                <a:gd name="T93" fmla="*/ 2147483647 h 123"/>
                <a:gd name="T94" fmla="*/ 2147483647 w 208"/>
                <a:gd name="T95" fmla="*/ 2147483647 h 123"/>
                <a:gd name="T96" fmla="*/ 0 w 208"/>
                <a:gd name="T97" fmla="*/ 2147483647 h 123"/>
                <a:gd name="T98" fmla="*/ 2147483647 w 208"/>
                <a:gd name="T99" fmla="*/ 2147483647 h 123"/>
                <a:gd name="T100" fmla="*/ 0 w 208"/>
                <a:gd name="T101" fmla="*/ 2147483647 h 123"/>
                <a:gd name="T102" fmla="*/ 0 w 208"/>
                <a:gd name="T103" fmla="*/ 2147483647 h 123"/>
                <a:gd name="T104" fmla="*/ 0 w 208"/>
                <a:gd name="T105" fmla="*/ 2147483647 h 12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123"/>
                <a:gd name="T161" fmla="*/ 208 w 208"/>
                <a:gd name="T162" fmla="*/ 123 h 12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123">
                  <a:moveTo>
                    <a:pt x="0" y="14"/>
                  </a:moveTo>
                  <a:lnTo>
                    <a:pt x="7" y="14"/>
                  </a:lnTo>
                  <a:lnTo>
                    <a:pt x="14" y="14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6"/>
                  </a:lnTo>
                  <a:lnTo>
                    <a:pt x="65" y="6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5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21"/>
                  </a:lnTo>
                  <a:lnTo>
                    <a:pt x="104" y="21"/>
                  </a:lnTo>
                  <a:lnTo>
                    <a:pt x="110" y="28"/>
                  </a:lnTo>
                  <a:lnTo>
                    <a:pt x="110" y="21"/>
                  </a:lnTo>
                  <a:lnTo>
                    <a:pt x="117" y="21"/>
                  </a:lnTo>
                  <a:lnTo>
                    <a:pt x="117" y="14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49" y="6"/>
                  </a:lnTo>
                  <a:lnTo>
                    <a:pt x="156" y="6"/>
                  </a:lnTo>
                  <a:lnTo>
                    <a:pt x="156" y="14"/>
                  </a:lnTo>
                  <a:lnTo>
                    <a:pt x="163" y="14"/>
                  </a:lnTo>
                  <a:lnTo>
                    <a:pt x="168" y="14"/>
                  </a:lnTo>
                  <a:lnTo>
                    <a:pt x="175" y="21"/>
                  </a:lnTo>
                  <a:lnTo>
                    <a:pt x="182" y="21"/>
                  </a:lnTo>
                  <a:lnTo>
                    <a:pt x="182" y="28"/>
                  </a:lnTo>
                  <a:lnTo>
                    <a:pt x="188" y="36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201" y="50"/>
                  </a:lnTo>
                  <a:lnTo>
                    <a:pt x="201" y="57"/>
                  </a:lnTo>
                  <a:lnTo>
                    <a:pt x="208" y="57"/>
                  </a:lnTo>
                  <a:lnTo>
                    <a:pt x="201" y="57"/>
                  </a:lnTo>
                  <a:lnTo>
                    <a:pt x="201" y="65"/>
                  </a:lnTo>
                  <a:lnTo>
                    <a:pt x="195" y="72"/>
                  </a:lnTo>
                  <a:lnTo>
                    <a:pt x="188" y="65"/>
                  </a:lnTo>
                  <a:lnTo>
                    <a:pt x="188" y="57"/>
                  </a:lnTo>
                  <a:lnTo>
                    <a:pt x="182" y="57"/>
                  </a:lnTo>
                  <a:lnTo>
                    <a:pt x="175" y="57"/>
                  </a:lnTo>
                  <a:lnTo>
                    <a:pt x="168" y="57"/>
                  </a:lnTo>
                  <a:lnTo>
                    <a:pt x="168" y="50"/>
                  </a:lnTo>
                  <a:lnTo>
                    <a:pt x="163" y="50"/>
                  </a:lnTo>
                  <a:lnTo>
                    <a:pt x="163" y="57"/>
                  </a:lnTo>
                  <a:lnTo>
                    <a:pt x="156" y="57"/>
                  </a:lnTo>
                  <a:lnTo>
                    <a:pt x="149" y="57"/>
                  </a:lnTo>
                  <a:lnTo>
                    <a:pt x="143" y="57"/>
                  </a:lnTo>
                  <a:lnTo>
                    <a:pt x="143" y="65"/>
                  </a:lnTo>
                  <a:lnTo>
                    <a:pt x="136" y="72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9" y="87"/>
                  </a:lnTo>
                  <a:lnTo>
                    <a:pt x="124" y="87"/>
                  </a:lnTo>
                  <a:lnTo>
                    <a:pt x="124" y="93"/>
                  </a:lnTo>
                  <a:lnTo>
                    <a:pt x="117" y="93"/>
                  </a:lnTo>
                  <a:lnTo>
                    <a:pt x="117" y="101"/>
                  </a:lnTo>
                  <a:lnTo>
                    <a:pt x="110" y="101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0" y="115"/>
                  </a:lnTo>
                  <a:lnTo>
                    <a:pt x="85" y="115"/>
                  </a:lnTo>
                  <a:lnTo>
                    <a:pt x="85" y="123"/>
                  </a:lnTo>
                  <a:lnTo>
                    <a:pt x="78" y="123"/>
                  </a:lnTo>
                  <a:lnTo>
                    <a:pt x="71" y="123"/>
                  </a:lnTo>
                  <a:lnTo>
                    <a:pt x="65" y="123"/>
                  </a:lnTo>
                  <a:lnTo>
                    <a:pt x="58" y="115"/>
                  </a:lnTo>
                  <a:lnTo>
                    <a:pt x="65" y="115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93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7" y="72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7" y="50"/>
                  </a:lnTo>
                  <a:lnTo>
                    <a:pt x="7" y="43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0" name="Freeform 529"/>
            <p:cNvSpPr>
              <a:spLocks/>
            </p:cNvSpPr>
            <p:nvPr/>
          </p:nvSpPr>
          <p:spPr bwMode="auto">
            <a:xfrm>
              <a:off x="1243013" y="3500438"/>
              <a:ext cx="334962" cy="217487"/>
            </a:xfrm>
            <a:custGeom>
              <a:avLst/>
              <a:gdLst>
                <a:gd name="T0" fmla="*/ 2147483647 w 208"/>
                <a:gd name="T1" fmla="*/ 2147483647 h 123"/>
                <a:gd name="T2" fmla="*/ 2147483647 w 208"/>
                <a:gd name="T3" fmla="*/ 2147483647 h 123"/>
                <a:gd name="T4" fmla="*/ 2147483647 w 208"/>
                <a:gd name="T5" fmla="*/ 2147483647 h 123"/>
                <a:gd name="T6" fmla="*/ 2147483647 w 208"/>
                <a:gd name="T7" fmla="*/ 2147483647 h 123"/>
                <a:gd name="T8" fmla="*/ 2147483647 w 208"/>
                <a:gd name="T9" fmla="*/ 0 h 123"/>
                <a:gd name="T10" fmla="*/ 2147483647 w 208"/>
                <a:gd name="T11" fmla="*/ 0 h 123"/>
                <a:gd name="T12" fmla="*/ 2147483647 w 208"/>
                <a:gd name="T13" fmla="*/ 2147483647 h 123"/>
                <a:gd name="T14" fmla="*/ 2147483647 w 208"/>
                <a:gd name="T15" fmla="*/ 2147483647 h 123"/>
                <a:gd name="T16" fmla="*/ 2147483647 w 208"/>
                <a:gd name="T17" fmla="*/ 2147483647 h 123"/>
                <a:gd name="T18" fmla="*/ 2147483647 w 208"/>
                <a:gd name="T19" fmla="*/ 2147483647 h 123"/>
                <a:gd name="T20" fmla="*/ 2147483647 w 208"/>
                <a:gd name="T21" fmla="*/ 2147483647 h 123"/>
                <a:gd name="T22" fmla="*/ 2147483647 w 208"/>
                <a:gd name="T23" fmla="*/ 2147483647 h 123"/>
                <a:gd name="T24" fmla="*/ 2147483647 w 208"/>
                <a:gd name="T25" fmla="*/ 2147483647 h 123"/>
                <a:gd name="T26" fmla="*/ 2147483647 w 208"/>
                <a:gd name="T27" fmla="*/ 2147483647 h 123"/>
                <a:gd name="T28" fmla="*/ 2147483647 w 208"/>
                <a:gd name="T29" fmla="*/ 2147483647 h 123"/>
                <a:gd name="T30" fmla="*/ 2147483647 w 208"/>
                <a:gd name="T31" fmla="*/ 2147483647 h 123"/>
                <a:gd name="T32" fmla="*/ 2147483647 w 208"/>
                <a:gd name="T33" fmla="*/ 2147483647 h 123"/>
                <a:gd name="T34" fmla="*/ 2147483647 w 208"/>
                <a:gd name="T35" fmla="*/ 2147483647 h 123"/>
                <a:gd name="T36" fmla="*/ 2147483647 w 208"/>
                <a:gd name="T37" fmla="*/ 2147483647 h 123"/>
                <a:gd name="T38" fmla="*/ 2147483647 w 208"/>
                <a:gd name="T39" fmla="*/ 2147483647 h 123"/>
                <a:gd name="T40" fmla="*/ 2147483647 w 208"/>
                <a:gd name="T41" fmla="*/ 2147483647 h 123"/>
                <a:gd name="T42" fmla="*/ 2147483647 w 208"/>
                <a:gd name="T43" fmla="*/ 2147483647 h 123"/>
                <a:gd name="T44" fmla="*/ 2147483647 w 208"/>
                <a:gd name="T45" fmla="*/ 2147483647 h 123"/>
                <a:gd name="T46" fmla="*/ 2147483647 w 208"/>
                <a:gd name="T47" fmla="*/ 2147483647 h 123"/>
                <a:gd name="T48" fmla="*/ 2147483647 w 208"/>
                <a:gd name="T49" fmla="*/ 2147483647 h 123"/>
                <a:gd name="T50" fmla="*/ 2147483647 w 208"/>
                <a:gd name="T51" fmla="*/ 2147483647 h 123"/>
                <a:gd name="T52" fmla="*/ 2147483647 w 208"/>
                <a:gd name="T53" fmla="*/ 2147483647 h 123"/>
                <a:gd name="T54" fmla="*/ 2147483647 w 208"/>
                <a:gd name="T55" fmla="*/ 2147483647 h 123"/>
                <a:gd name="T56" fmla="*/ 2147483647 w 208"/>
                <a:gd name="T57" fmla="*/ 2147483647 h 123"/>
                <a:gd name="T58" fmla="*/ 2147483647 w 208"/>
                <a:gd name="T59" fmla="*/ 2147483647 h 123"/>
                <a:gd name="T60" fmla="*/ 2147483647 w 208"/>
                <a:gd name="T61" fmla="*/ 2147483647 h 123"/>
                <a:gd name="T62" fmla="*/ 2147483647 w 208"/>
                <a:gd name="T63" fmla="*/ 2147483647 h 123"/>
                <a:gd name="T64" fmla="*/ 2147483647 w 208"/>
                <a:gd name="T65" fmla="*/ 2147483647 h 123"/>
                <a:gd name="T66" fmla="*/ 2147483647 w 208"/>
                <a:gd name="T67" fmla="*/ 2147483647 h 123"/>
                <a:gd name="T68" fmla="*/ 2147483647 w 208"/>
                <a:gd name="T69" fmla="*/ 2147483647 h 123"/>
                <a:gd name="T70" fmla="*/ 2147483647 w 208"/>
                <a:gd name="T71" fmla="*/ 2147483647 h 123"/>
                <a:gd name="T72" fmla="*/ 2147483647 w 208"/>
                <a:gd name="T73" fmla="*/ 2147483647 h 123"/>
                <a:gd name="T74" fmla="*/ 2147483647 w 208"/>
                <a:gd name="T75" fmla="*/ 2147483647 h 123"/>
                <a:gd name="T76" fmla="*/ 2147483647 w 208"/>
                <a:gd name="T77" fmla="*/ 2147483647 h 123"/>
                <a:gd name="T78" fmla="*/ 2147483647 w 208"/>
                <a:gd name="T79" fmla="*/ 2147483647 h 123"/>
                <a:gd name="T80" fmla="*/ 2147483647 w 208"/>
                <a:gd name="T81" fmla="*/ 2147483647 h 123"/>
                <a:gd name="T82" fmla="*/ 2147483647 w 208"/>
                <a:gd name="T83" fmla="*/ 2147483647 h 123"/>
                <a:gd name="T84" fmla="*/ 2147483647 w 208"/>
                <a:gd name="T85" fmla="*/ 2147483647 h 123"/>
                <a:gd name="T86" fmla="*/ 2147483647 w 208"/>
                <a:gd name="T87" fmla="*/ 2147483647 h 123"/>
                <a:gd name="T88" fmla="*/ 2147483647 w 208"/>
                <a:gd name="T89" fmla="*/ 2147483647 h 123"/>
                <a:gd name="T90" fmla="*/ 2147483647 w 208"/>
                <a:gd name="T91" fmla="*/ 2147483647 h 123"/>
                <a:gd name="T92" fmla="*/ 2147483647 w 208"/>
                <a:gd name="T93" fmla="*/ 2147483647 h 123"/>
                <a:gd name="T94" fmla="*/ 2147483647 w 208"/>
                <a:gd name="T95" fmla="*/ 2147483647 h 123"/>
                <a:gd name="T96" fmla="*/ 2147483647 w 208"/>
                <a:gd name="T97" fmla="*/ 2147483647 h 123"/>
                <a:gd name="T98" fmla="*/ 2147483647 w 208"/>
                <a:gd name="T99" fmla="*/ 2147483647 h 123"/>
                <a:gd name="T100" fmla="*/ 0 w 208"/>
                <a:gd name="T101" fmla="*/ 2147483647 h 123"/>
                <a:gd name="T102" fmla="*/ 0 w 208"/>
                <a:gd name="T103" fmla="*/ 2147483647 h 123"/>
                <a:gd name="T104" fmla="*/ 0 w 208"/>
                <a:gd name="T105" fmla="*/ 2147483647 h 123"/>
                <a:gd name="T106" fmla="*/ 0 w 208"/>
                <a:gd name="T107" fmla="*/ 2147483647 h 1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08"/>
                <a:gd name="T163" fmla="*/ 0 h 123"/>
                <a:gd name="T164" fmla="*/ 208 w 208"/>
                <a:gd name="T165" fmla="*/ 123 h 1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08" h="123">
                  <a:moveTo>
                    <a:pt x="0" y="14"/>
                  </a:moveTo>
                  <a:lnTo>
                    <a:pt x="7" y="14"/>
                  </a:lnTo>
                  <a:lnTo>
                    <a:pt x="14" y="14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6"/>
                  </a:lnTo>
                  <a:lnTo>
                    <a:pt x="65" y="6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5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21"/>
                  </a:lnTo>
                  <a:lnTo>
                    <a:pt x="104" y="21"/>
                  </a:lnTo>
                  <a:lnTo>
                    <a:pt x="110" y="28"/>
                  </a:lnTo>
                  <a:lnTo>
                    <a:pt x="110" y="21"/>
                  </a:lnTo>
                  <a:lnTo>
                    <a:pt x="117" y="21"/>
                  </a:lnTo>
                  <a:lnTo>
                    <a:pt x="117" y="14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49" y="6"/>
                  </a:lnTo>
                  <a:lnTo>
                    <a:pt x="156" y="6"/>
                  </a:lnTo>
                  <a:lnTo>
                    <a:pt x="156" y="14"/>
                  </a:lnTo>
                  <a:lnTo>
                    <a:pt x="163" y="14"/>
                  </a:lnTo>
                  <a:lnTo>
                    <a:pt x="168" y="14"/>
                  </a:lnTo>
                  <a:lnTo>
                    <a:pt x="175" y="21"/>
                  </a:lnTo>
                  <a:lnTo>
                    <a:pt x="182" y="21"/>
                  </a:lnTo>
                  <a:lnTo>
                    <a:pt x="182" y="28"/>
                  </a:lnTo>
                  <a:lnTo>
                    <a:pt x="188" y="36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201" y="50"/>
                  </a:lnTo>
                  <a:lnTo>
                    <a:pt x="201" y="57"/>
                  </a:lnTo>
                  <a:lnTo>
                    <a:pt x="208" y="57"/>
                  </a:lnTo>
                  <a:lnTo>
                    <a:pt x="201" y="57"/>
                  </a:lnTo>
                  <a:lnTo>
                    <a:pt x="201" y="65"/>
                  </a:lnTo>
                  <a:lnTo>
                    <a:pt x="195" y="72"/>
                  </a:lnTo>
                  <a:lnTo>
                    <a:pt x="188" y="65"/>
                  </a:lnTo>
                  <a:lnTo>
                    <a:pt x="188" y="57"/>
                  </a:lnTo>
                  <a:lnTo>
                    <a:pt x="182" y="57"/>
                  </a:lnTo>
                  <a:lnTo>
                    <a:pt x="175" y="57"/>
                  </a:lnTo>
                  <a:lnTo>
                    <a:pt x="168" y="57"/>
                  </a:lnTo>
                  <a:lnTo>
                    <a:pt x="168" y="50"/>
                  </a:lnTo>
                  <a:lnTo>
                    <a:pt x="163" y="50"/>
                  </a:lnTo>
                  <a:lnTo>
                    <a:pt x="163" y="57"/>
                  </a:lnTo>
                  <a:lnTo>
                    <a:pt x="156" y="57"/>
                  </a:lnTo>
                  <a:lnTo>
                    <a:pt x="149" y="57"/>
                  </a:lnTo>
                  <a:lnTo>
                    <a:pt x="143" y="57"/>
                  </a:lnTo>
                  <a:lnTo>
                    <a:pt x="143" y="65"/>
                  </a:lnTo>
                  <a:lnTo>
                    <a:pt x="136" y="72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9" y="87"/>
                  </a:lnTo>
                  <a:lnTo>
                    <a:pt x="124" y="87"/>
                  </a:lnTo>
                  <a:lnTo>
                    <a:pt x="124" y="93"/>
                  </a:lnTo>
                  <a:lnTo>
                    <a:pt x="117" y="93"/>
                  </a:lnTo>
                  <a:lnTo>
                    <a:pt x="117" y="101"/>
                  </a:lnTo>
                  <a:lnTo>
                    <a:pt x="110" y="101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0" y="115"/>
                  </a:lnTo>
                  <a:lnTo>
                    <a:pt x="85" y="115"/>
                  </a:lnTo>
                  <a:lnTo>
                    <a:pt x="85" y="123"/>
                  </a:lnTo>
                  <a:lnTo>
                    <a:pt x="78" y="123"/>
                  </a:lnTo>
                  <a:lnTo>
                    <a:pt x="71" y="123"/>
                  </a:lnTo>
                  <a:lnTo>
                    <a:pt x="65" y="123"/>
                  </a:lnTo>
                  <a:lnTo>
                    <a:pt x="58" y="115"/>
                  </a:lnTo>
                  <a:lnTo>
                    <a:pt x="65" y="115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93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7" y="72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7" y="50"/>
                  </a:lnTo>
                  <a:lnTo>
                    <a:pt x="7" y="43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1" name="Freeform 530"/>
            <p:cNvSpPr>
              <a:spLocks noEditPoints="1"/>
            </p:cNvSpPr>
            <p:nvPr/>
          </p:nvSpPr>
          <p:spPr bwMode="auto">
            <a:xfrm>
              <a:off x="2714625" y="6303963"/>
              <a:ext cx="384175" cy="219075"/>
            </a:xfrm>
            <a:custGeom>
              <a:avLst/>
              <a:gdLst>
                <a:gd name="T0" fmla="*/ 2147483647 w 239"/>
                <a:gd name="T1" fmla="*/ 2147483647 h 124"/>
                <a:gd name="T2" fmla="*/ 2147483647 w 239"/>
                <a:gd name="T3" fmla="*/ 2147483647 h 124"/>
                <a:gd name="T4" fmla="*/ 2147483647 w 239"/>
                <a:gd name="T5" fmla="*/ 2147483647 h 124"/>
                <a:gd name="T6" fmla="*/ 2147483647 w 239"/>
                <a:gd name="T7" fmla="*/ 2147483647 h 124"/>
                <a:gd name="T8" fmla="*/ 2147483647 w 239"/>
                <a:gd name="T9" fmla="*/ 2147483647 h 124"/>
                <a:gd name="T10" fmla="*/ 2147483647 w 239"/>
                <a:gd name="T11" fmla="*/ 2147483647 h 124"/>
                <a:gd name="T12" fmla="*/ 2147483647 w 239"/>
                <a:gd name="T13" fmla="*/ 2147483647 h 124"/>
                <a:gd name="T14" fmla="*/ 2147483647 w 239"/>
                <a:gd name="T15" fmla="*/ 2147483647 h 124"/>
                <a:gd name="T16" fmla="*/ 2147483647 w 239"/>
                <a:gd name="T17" fmla="*/ 2147483647 h 124"/>
                <a:gd name="T18" fmla="*/ 2147483647 w 239"/>
                <a:gd name="T19" fmla="*/ 0 h 124"/>
                <a:gd name="T20" fmla="*/ 2147483647 w 239"/>
                <a:gd name="T21" fmla="*/ 0 h 124"/>
                <a:gd name="T22" fmla="*/ 2147483647 w 239"/>
                <a:gd name="T23" fmla="*/ 2147483647 h 124"/>
                <a:gd name="T24" fmla="*/ 2147483647 w 239"/>
                <a:gd name="T25" fmla="*/ 2147483647 h 124"/>
                <a:gd name="T26" fmla="*/ 2147483647 w 239"/>
                <a:gd name="T27" fmla="*/ 2147483647 h 124"/>
                <a:gd name="T28" fmla="*/ 2147483647 w 239"/>
                <a:gd name="T29" fmla="*/ 2147483647 h 124"/>
                <a:gd name="T30" fmla="*/ 2147483647 w 239"/>
                <a:gd name="T31" fmla="*/ 2147483647 h 124"/>
                <a:gd name="T32" fmla="*/ 2147483647 w 239"/>
                <a:gd name="T33" fmla="*/ 2147483647 h 124"/>
                <a:gd name="T34" fmla="*/ 2147483647 w 239"/>
                <a:gd name="T35" fmla="*/ 2147483647 h 124"/>
                <a:gd name="T36" fmla="*/ 2147483647 w 239"/>
                <a:gd name="T37" fmla="*/ 2147483647 h 124"/>
                <a:gd name="T38" fmla="*/ 2147483647 w 239"/>
                <a:gd name="T39" fmla="*/ 2147483647 h 124"/>
                <a:gd name="T40" fmla="*/ 2147483647 w 239"/>
                <a:gd name="T41" fmla="*/ 2147483647 h 124"/>
                <a:gd name="T42" fmla="*/ 2147483647 w 239"/>
                <a:gd name="T43" fmla="*/ 2147483647 h 124"/>
                <a:gd name="T44" fmla="*/ 2147483647 w 239"/>
                <a:gd name="T45" fmla="*/ 2147483647 h 124"/>
                <a:gd name="T46" fmla="*/ 2147483647 w 239"/>
                <a:gd name="T47" fmla="*/ 2147483647 h 124"/>
                <a:gd name="T48" fmla="*/ 2147483647 w 239"/>
                <a:gd name="T49" fmla="*/ 2147483647 h 124"/>
                <a:gd name="T50" fmla="*/ 2147483647 w 239"/>
                <a:gd name="T51" fmla="*/ 2147483647 h 124"/>
                <a:gd name="T52" fmla="*/ 2147483647 w 239"/>
                <a:gd name="T53" fmla="*/ 2147483647 h 124"/>
                <a:gd name="T54" fmla="*/ 2147483647 w 239"/>
                <a:gd name="T55" fmla="*/ 2147483647 h 124"/>
                <a:gd name="T56" fmla="*/ 2147483647 w 239"/>
                <a:gd name="T57" fmla="*/ 2147483647 h 124"/>
                <a:gd name="T58" fmla="*/ 2147483647 w 239"/>
                <a:gd name="T59" fmla="*/ 2147483647 h 124"/>
                <a:gd name="T60" fmla="*/ 2147483647 w 239"/>
                <a:gd name="T61" fmla="*/ 2147483647 h 124"/>
                <a:gd name="T62" fmla="*/ 2147483647 w 239"/>
                <a:gd name="T63" fmla="*/ 2147483647 h 124"/>
                <a:gd name="T64" fmla="*/ 2147483647 w 239"/>
                <a:gd name="T65" fmla="*/ 2147483647 h 124"/>
                <a:gd name="T66" fmla="*/ 2147483647 w 239"/>
                <a:gd name="T67" fmla="*/ 2147483647 h 124"/>
                <a:gd name="T68" fmla="*/ 2147483647 w 239"/>
                <a:gd name="T69" fmla="*/ 2147483647 h 124"/>
                <a:gd name="T70" fmla="*/ 2147483647 w 239"/>
                <a:gd name="T71" fmla="*/ 2147483647 h 124"/>
                <a:gd name="T72" fmla="*/ 2147483647 w 239"/>
                <a:gd name="T73" fmla="*/ 2147483647 h 124"/>
                <a:gd name="T74" fmla="*/ 2147483647 w 239"/>
                <a:gd name="T75" fmla="*/ 2147483647 h 124"/>
                <a:gd name="T76" fmla="*/ 2147483647 w 239"/>
                <a:gd name="T77" fmla="*/ 2147483647 h 124"/>
                <a:gd name="T78" fmla="*/ 2147483647 w 239"/>
                <a:gd name="T79" fmla="*/ 2147483647 h 124"/>
                <a:gd name="T80" fmla="*/ 2147483647 w 239"/>
                <a:gd name="T81" fmla="*/ 2147483647 h 124"/>
                <a:gd name="T82" fmla="*/ 2147483647 w 239"/>
                <a:gd name="T83" fmla="*/ 2147483647 h 124"/>
                <a:gd name="T84" fmla="*/ 2147483647 w 239"/>
                <a:gd name="T85" fmla="*/ 2147483647 h 124"/>
                <a:gd name="T86" fmla="*/ 2147483647 w 239"/>
                <a:gd name="T87" fmla="*/ 2147483647 h 124"/>
                <a:gd name="T88" fmla="*/ 2147483647 w 239"/>
                <a:gd name="T89" fmla="*/ 2147483647 h 124"/>
                <a:gd name="T90" fmla="*/ 2147483647 w 239"/>
                <a:gd name="T91" fmla="*/ 2147483647 h 1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124"/>
                <a:gd name="T140" fmla="*/ 239 w 239"/>
                <a:gd name="T141" fmla="*/ 124 h 1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124">
                  <a:moveTo>
                    <a:pt x="188" y="116"/>
                  </a:moveTo>
                  <a:lnTo>
                    <a:pt x="194" y="116"/>
                  </a:lnTo>
                  <a:lnTo>
                    <a:pt x="194" y="124"/>
                  </a:lnTo>
                  <a:lnTo>
                    <a:pt x="188" y="116"/>
                  </a:lnTo>
                  <a:close/>
                  <a:moveTo>
                    <a:pt x="90" y="14"/>
                  </a:moveTo>
                  <a:lnTo>
                    <a:pt x="90" y="22"/>
                  </a:lnTo>
                  <a:lnTo>
                    <a:pt x="90" y="14"/>
                  </a:lnTo>
                  <a:close/>
                  <a:moveTo>
                    <a:pt x="19" y="72"/>
                  </a:moveTo>
                  <a:lnTo>
                    <a:pt x="12" y="72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6" y="58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25" y="36"/>
                  </a:lnTo>
                  <a:lnTo>
                    <a:pt x="25" y="28"/>
                  </a:lnTo>
                  <a:lnTo>
                    <a:pt x="25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4" y="7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0" y="7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83" y="22"/>
                  </a:lnTo>
                  <a:lnTo>
                    <a:pt x="83" y="28"/>
                  </a:lnTo>
                  <a:lnTo>
                    <a:pt x="90" y="28"/>
                  </a:lnTo>
                  <a:lnTo>
                    <a:pt x="90" y="36"/>
                  </a:lnTo>
                  <a:lnTo>
                    <a:pt x="83" y="36"/>
                  </a:lnTo>
                  <a:lnTo>
                    <a:pt x="83" y="44"/>
                  </a:lnTo>
                  <a:lnTo>
                    <a:pt x="83" y="50"/>
                  </a:lnTo>
                  <a:lnTo>
                    <a:pt x="83" y="58"/>
                  </a:lnTo>
                  <a:lnTo>
                    <a:pt x="90" y="66"/>
                  </a:lnTo>
                  <a:lnTo>
                    <a:pt x="97" y="66"/>
                  </a:lnTo>
                  <a:lnTo>
                    <a:pt x="103" y="66"/>
                  </a:lnTo>
                  <a:lnTo>
                    <a:pt x="110" y="66"/>
                  </a:lnTo>
                  <a:lnTo>
                    <a:pt x="117" y="66"/>
                  </a:lnTo>
                  <a:lnTo>
                    <a:pt x="117" y="58"/>
                  </a:lnTo>
                  <a:lnTo>
                    <a:pt x="122" y="50"/>
                  </a:lnTo>
                  <a:lnTo>
                    <a:pt x="122" y="58"/>
                  </a:lnTo>
                  <a:lnTo>
                    <a:pt x="129" y="50"/>
                  </a:lnTo>
                  <a:lnTo>
                    <a:pt x="129" y="44"/>
                  </a:lnTo>
                  <a:lnTo>
                    <a:pt x="135" y="50"/>
                  </a:lnTo>
                  <a:lnTo>
                    <a:pt x="142" y="50"/>
                  </a:lnTo>
                  <a:lnTo>
                    <a:pt x="149" y="44"/>
                  </a:lnTo>
                  <a:lnTo>
                    <a:pt x="155" y="44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8" y="36"/>
                  </a:lnTo>
                  <a:lnTo>
                    <a:pt x="174" y="36"/>
                  </a:lnTo>
                  <a:lnTo>
                    <a:pt x="181" y="36"/>
                  </a:lnTo>
                  <a:lnTo>
                    <a:pt x="188" y="36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4"/>
                  </a:lnTo>
                  <a:lnTo>
                    <a:pt x="207" y="36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7" y="22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39" y="7"/>
                  </a:lnTo>
                  <a:lnTo>
                    <a:pt x="239" y="14"/>
                  </a:lnTo>
                  <a:lnTo>
                    <a:pt x="233" y="14"/>
                  </a:lnTo>
                  <a:lnTo>
                    <a:pt x="233" y="22"/>
                  </a:lnTo>
                  <a:lnTo>
                    <a:pt x="227" y="22"/>
                  </a:lnTo>
                  <a:lnTo>
                    <a:pt x="227" y="28"/>
                  </a:lnTo>
                  <a:lnTo>
                    <a:pt x="233" y="36"/>
                  </a:lnTo>
                  <a:lnTo>
                    <a:pt x="227" y="36"/>
                  </a:lnTo>
                  <a:lnTo>
                    <a:pt x="233" y="44"/>
                  </a:lnTo>
                  <a:lnTo>
                    <a:pt x="239" y="44"/>
                  </a:lnTo>
                  <a:lnTo>
                    <a:pt x="239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0" y="88"/>
                  </a:lnTo>
                  <a:lnTo>
                    <a:pt x="213" y="88"/>
                  </a:lnTo>
                  <a:lnTo>
                    <a:pt x="213" y="94"/>
                  </a:lnTo>
                  <a:lnTo>
                    <a:pt x="207" y="94"/>
                  </a:lnTo>
                  <a:lnTo>
                    <a:pt x="200" y="94"/>
                  </a:lnTo>
                  <a:lnTo>
                    <a:pt x="194" y="102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81" y="94"/>
                  </a:lnTo>
                  <a:lnTo>
                    <a:pt x="174" y="94"/>
                  </a:lnTo>
                  <a:lnTo>
                    <a:pt x="168" y="94"/>
                  </a:lnTo>
                  <a:lnTo>
                    <a:pt x="161" y="94"/>
                  </a:lnTo>
                  <a:lnTo>
                    <a:pt x="155" y="94"/>
                  </a:lnTo>
                  <a:lnTo>
                    <a:pt x="155" y="88"/>
                  </a:lnTo>
                  <a:lnTo>
                    <a:pt x="149" y="88"/>
                  </a:lnTo>
                  <a:lnTo>
                    <a:pt x="142" y="94"/>
                  </a:lnTo>
                  <a:lnTo>
                    <a:pt x="142" y="88"/>
                  </a:lnTo>
                  <a:lnTo>
                    <a:pt x="135" y="94"/>
                  </a:lnTo>
                  <a:lnTo>
                    <a:pt x="129" y="94"/>
                  </a:lnTo>
                  <a:lnTo>
                    <a:pt x="122" y="94"/>
                  </a:lnTo>
                  <a:lnTo>
                    <a:pt x="117" y="94"/>
                  </a:lnTo>
                  <a:lnTo>
                    <a:pt x="110" y="102"/>
                  </a:lnTo>
                  <a:lnTo>
                    <a:pt x="103" y="102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90" y="94"/>
                  </a:lnTo>
                  <a:lnTo>
                    <a:pt x="90" y="102"/>
                  </a:lnTo>
                  <a:lnTo>
                    <a:pt x="83" y="102"/>
                  </a:lnTo>
                  <a:lnTo>
                    <a:pt x="83" y="94"/>
                  </a:lnTo>
                  <a:lnTo>
                    <a:pt x="78" y="94"/>
                  </a:lnTo>
                  <a:lnTo>
                    <a:pt x="71" y="94"/>
                  </a:lnTo>
                  <a:lnTo>
                    <a:pt x="71" y="102"/>
                  </a:lnTo>
                  <a:lnTo>
                    <a:pt x="64" y="102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9" y="94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25" y="88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25" y="80"/>
                  </a:lnTo>
                  <a:lnTo>
                    <a:pt x="19" y="7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2" name="Rectangle 531"/>
            <p:cNvSpPr>
              <a:spLocks noChangeArrowheads="1"/>
            </p:cNvSpPr>
            <p:nvPr/>
          </p:nvSpPr>
          <p:spPr bwMode="auto">
            <a:xfrm>
              <a:off x="2840038" y="6548438"/>
              <a:ext cx="1587" cy="1587"/>
            </a:xfrm>
            <a:prstGeom prst="rect">
              <a:avLst/>
            </a:prstGeom>
            <a:noFill/>
            <a:ln w="4763">
              <a:solidFill>
                <a:srgbClr val="E87F3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33" name="Freeform 532"/>
            <p:cNvSpPr>
              <a:spLocks/>
            </p:cNvSpPr>
            <p:nvPr/>
          </p:nvSpPr>
          <p:spPr bwMode="auto">
            <a:xfrm>
              <a:off x="3017838" y="6508750"/>
              <a:ext cx="9525" cy="14288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2147483647 w 6"/>
                <a:gd name="T5" fmla="*/ 0 h 8"/>
                <a:gd name="T6" fmla="*/ 2147483647 w 6"/>
                <a:gd name="T7" fmla="*/ 0 h 8"/>
                <a:gd name="T8" fmla="*/ 2147483647 w 6"/>
                <a:gd name="T9" fmla="*/ 2147483647 h 8"/>
                <a:gd name="T10" fmla="*/ 0 w 6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8"/>
                <a:gd name="T20" fmla="*/ 6 w 6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4" name="Freeform 533"/>
            <p:cNvSpPr>
              <a:spLocks/>
            </p:cNvSpPr>
            <p:nvPr/>
          </p:nvSpPr>
          <p:spPr bwMode="auto">
            <a:xfrm>
              <a:off x="2859088" y="6327775"/>
              <a:ext cx="1587" cy="14288"/>
            </a:xfrm>
            <a:custGeom>
              <a:avLst/>
              <a:gdLst>
                <a:gd name="T0" fmla="*/ 0 w 1407"/>
                <a:gd name="T1" fmla="*/ 0 h 8"/>
                <a:gd name="T2" fmla="*/ 0 w 1407"/>
                <a:gd name="T3" fmla="*/ 0 h 8"/>
                <a:gd name="T4" fmla="*/ 0 w 1407"/>
                <a:gd name="T5" fmla="*/ 0 h 8"/>
                <a:gd name="T6" fmla="*/ 0 w 1407"/>
                <a:gd name="T7" fmla="*/ 2147483647 h 8"/>
                <a:gd name="T8" fmla="*/ 0 w 140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07"/>
                <a:gd name="T16" fmla="*/ 0 h 8"/>
                <a:gd name="T17" fmla="*/ 1407 w 140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07" h="8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5" name="Freeform 534"/>
            <p:cNvSpPr>
              <a:spLocks/>
            </p:cNvSpPr>
            <p:nvPr/>
          </p:nvSpPr>
          <p:spPr bwMode="auto">
            <a:xfrm>
              <a:off x="2714625" y="6303963"/>
              <a:ext cx="384175" cy="180975"/>
            </a:xfrm>
            <a:custGeom>
              <a:avLst/>
              <a:gdLst>
                <a:gd name="T0" fmla="*/ 2147483647 w 239"/>
                <a:gd name="T1" fmla="*/ 2147483647 h 102"/>
                <a:gd name="T2" fmla="*/ 0 w 239"/>
                <a:gd name="T3" fmla="*/ 2147483647 h 102"/>
                <a:gd name="T4" fmla="*/ 2147483647 w 239"/>
                <a:gd name="T5" fmla="*/ 2147483647 h 102"/>
                <a:gd name="T6" fmla="*/ 2147483647 w 239"/>
                <a:gd name="T7" fmla="*/ 2147483647 h 102"/>
                <a:gd name="T8" fmla="*/ 2147483647 w 239"/>
                <a:gd name="T9" fmla="*/ 2147483647 h 102"/>
                <a:gd name="T10" fmla="*/ 2147483647 w 239"/>
                <a:gd name="T11" fmla="*/ 2147483647 h 102"/>
                <a:gd name="T12" fmla="*/ 2147483647 w 239"/>
                <a:gd name="T13" fmla="*/ 2147483647 h 102"/>
                <a:gd name="T14" fmla="*/ 2147483647 w 239"/>
                <a:gd name="T15" fmla="*/ 2147483647 h 102"/>
                <a:gd name="T16" fmla="*/ 2147483647 w 239"/>
                <a:gd name="T17" fmla="*/ 0 h 102"/>
                <a:gd name="T18" fmla="*/ 2147483647 w 239"/>
                <a:gd name="T19" fmla="*/ 0 h 102"/>
                <a:gd name="T20" fmla="*/ 2147483647 w 239"/>
                <a:gd name="T21" fmla="*/ 0 h 102"/>
                <a:gd name="T22" fmla="*/ 2147483647 w 239"/>
                <a:gd name="T23" fmla="*/ 2147483647 h 102"/>
                <a:gd name="T24" fmla="*/ 2147483647 w 239"/>
                <a:gd name="T25" fmla="*/ 2147483647 h 102"/>
                <a:gd name="T26" fmla="*/ 2147483647 w 239"/>
                <a:gd name="T27" fmla="*/ 2147483647 h 102"/>
                <a:gd name="T28" fmla="*/ 2147483647 w 239"/>
                <a:gd name="T29" fmla="*/ 2147483647 h 102"/>
                <a:gd name="T30" fmla="*/ 2147483647 w 239"/>
                <a:gd name="T31" fmla="*/ 2147483647 h 102"/>
                <a:gd name="T32" fmla="*/ 2147483647 w 239"/>
                <a:gd name="T33" fmla="*/ 2147483647 h 102"/>
                <a:gd name="T34" fmla="*/ 2147483647 w 239"/>
                <a:gd name="T35" fmla="*/ 2147483647 h 102"/>
                <a:gd name="T36" fmla="*/ 2147483647 w 239"/>
                <a:gd name="T37" fmla="*/ 2147483647 h 102"/>
                <a:gd name="T38" fmla="*/ 2147483647 w 239"/>
                <a:gd name="T39" fmla="*/ 2147483647 h 102"/>
                <a:gd name="T40" fmla="*/ 2147483647 w 239"/>
                <a:gd name="T41" fmla="*/ 2147483647 h 102"/>
                <a:gd name="T42" fmla="*/ 2147483647 w 239"/>
                <a:gd name="T43" fmla="*/ 2147483647 h 102"/>
                <a:gd name="T44" fmla="*/ 2147483647 w 239"/>
                <a:gd name="T45" fmla="*/ 2147483647 h 102"/>
                <a:gd name="T46" fmla="*/ 2147483647 w 239"/>
                <a:gd name="T47" fmla="*/ 2147483647 h 102"/>
                <a:gd name="T48" fmla="*/ 2147483647 w 239"/>
                <a:gd name="T49" fmla="*/ 2147483647 h 102"/>
                <a:gd name="T50" fmla="*/ 2147483647 w 239"/>
                <a:gd name="T51" fmla="*/ 2147483647 h 102"/>
                <a:gd name="T52" fmla="*/ 2147483647 w 239"/>
                <a:gd name="T53" fmla="*/ 2147483647 h 102"/>
                <a:gd name="T54" fmla="*/ 2147483647 w 239"/>
                <a:gd name="T55" fmla="*/ 2147483647 h 102"/>
                <a:gd name="T56" fmla="*/ 2147483647 w 239"/>
                <a:gd name="T57" fmla="*/ 2147483647 h 102"/>
                <a:gd name="T58" fmla="*/ 2147483647 w 239"/>
                <a:gd name="T59" fmla="*/ 2147483647 h 102"/>
                <a:gd name="T60" fmla="*/ 2147483647 w 239"/>
                <a:gd name="T61" fmla="*/ 2147483647 h 102"/>
                <a:gd name="T62" fmla="*/ 2147483647 w 239"/>
                <a:gd name="T63" fmla="*/ 2147483647 h 102"/>
                <a:gd name="T64" fmla="*/ 2147483647 w 239"/>
                <a:gd name="T65" fmla="*/ 2147483647 h 102"/>
                <a:gd name="T66" fmla="*/ 2147483647 w 239"/>
                <a:gd name="T67" fmla="*/ 2147483647 h 102"/>
                <a:gd name="T68" fmla="*/ 2147483647 w 239"/>
                <a:gd name="T69" fmla="*/ 2147483647 h 102"/>
                <a:gd name="T70" fmla="*/ 2147483647 w 239"/>
                <a:gd name="T71" fmla="*/ 2147483647 h 102"/>
                <a:gd name="T72" fmla="*/ 2147483647 w 239"/>
                <a:gd name="T73" fmla="*/ 2147483647 h 102"/>
                <a:gd name="T74" fmla="*/ 2147483647 w 239"/>
                <a:gd name="T75" fmla="*/ 2147483647 h 102"/>
                <a:gd name="T76" fmla="*/ 2147483647 w 239"/>
                <a:gd name="T77" fmla="*/ 2147483647 h 102"/>
                <a:gd name="T78" fmla="*/ 2147483647 w 239"/>
                <a:gd name="T79" fmla="*/ 2147483647 h 102"/>
                <a:gd name="T80" fmla="*/ 2147483647 w 239"/>
                <a:gd name="T81" fmla="*/ 2147483647 h 102"/>
                <a:gd name="T82" fmla="*/ 2147483647 w 239"/>
                <a:gd name="T83" fmla="*/ 2147483647 h 102"/>
                <a:gd name="T84" fmla="*/ 2147483647 w 239"/>
                <a:gd name="T85" fmla="*/ 2147483647 h 102"/>
                <a:gd name="T86" fmla="*/ 2147483647 w 239"/>
                <a:gd name="T87" fmla="*/ 2147483647 h 102"/>
                <a:gd name="T88" fmla="*/ 2147483647 w 239"/>
                <a:gd name="T89" fmla="*/ 2147483647 h 102"/>
                <a:gd name="T90" fmla="*/ 2147483647 w 239"/>
                <a:gd name="T91" fmla="*/ 2147483647 h 102"/>
                <a:gd name="T92" fmla="*/ 2147483647 w 239"/>
                <a:gd name="T93" fmla="*/ 2147483647 h 102"/>
                <a:gd name="T94" fmla="*/ 2147483647 w 239"/>
                <a:gd name="T95" fmla="*/ 2147483647 h 102"/>
                <a:gd name="T96" fmla="*/ 2147483647 w 239"/>
                <a:gd name="T97" fmla="*/ 2147483647 h 102"/>
                <a:gd name="T98" fmla="*/ 2147483647 w 239"/>
                <a:gd name="T99" fmla="*/ 2147483647 h 102"/>
                <a:gd name="T100" fmla="*/ 2147483647 w 239"/>
                <a:gd name="T101" fmla="*/ 2147483647 h 102"/>
                <a:gd name="T102" fmla="*/ 2147483647 w 239"/>
                <a:gd name="T103" fmla="*/ 2147483647 h 1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102"/>
                <a:gd name="T158" fmla="*/ 239 w 239"/>
                <a:gd name="T159" fmla="*/ 102 h 1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102">
                  <a:moveTo>
                    <a:pt x="19" y="72"/>
                  </a:moveTo>
                  <a:lnTo>
                    <a:pt x="12" y="72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6" y="58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25" y="36"/>
                  </a:lnTo>
                  <a:lnTo>
                    <a:pt x="25" y="28"/>
                  </a:lnTo>
                  <a:lnTo>
                    <a:pt x="25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4" y="7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0" y="7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83" y="22"/>
                  </a:lnTo>
                  <a:lnTo>
                    <a:pt x="83" y="28"/>
                  </a:lnTo>
                  <a:lnTo>
                    <a:pt x="90" y="28"/>
                  </a:lnTo>
                  <a:lnTo>
                    <a:pt x="90" y="36"/>
                  </a:lnTo>
                  <a:lnTo>
                    <a:pt x="83" y="36"/>
                  </a:lnTo>
                  <a:lnTo>
                    <a:pt x="83" y="44"/>
                  </a:lnTo>
                  <a:lnTo>
                    <a:pt x="83" y="50"/>
                  </a:lnTo>
                  <a:lnTo>
                    <a:pt x="83" y="58"/>
                  </a:lnTo>
                  <a:lnTo>
                    <a:pt x="90" y="66"/>
                  </a:lnTo>
                  <a:lnTo>
                    <a:pt x="97" y="66"/>
                  </a:lnTo>
                  <a:lnTo>
                    <a:pt x="103" y="66"/>
                  </a:lnTo>
                  <a:lnTo>
                    <a:pt x="110" y="66"/>
                  </a:lnTo>
                  <a:lnTo>
                    <a:pt x="117" y="66"/>
                  </a:lnTo>
                  <a:lnTo>
                    <a:pt x="117" y="58"/>
                  </a:lnTo>
                  <a:lnTo>
                    <a:pt x="122" y="50"/>
                  </a:lnTo>
                  <a:lnTo>
                    <a:pt x="122" y="58"/>
                  </a:lnTo>
                  <a:lnTo>
                    <a:pt x="129" y="50"/>
                  </a:lnTo>
                  <a:lnTo>
                    <a:pt x="129" y="44"/>
                  </a:lnTo>
                  <a:lnTo>
                    <a:pt x="135" y="50"/>
                  </a:lnTo>
                  <a:lnTo>
                    <a:pt x="142" y="50"/>
                  </a:lnTo>
                  <a:lnTo>
                    <a:pt x="149" y="44"/>
                  </a:lnTo>
                  <a:lnTo>
                    <a:pt x="155" y="44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8" y="36"/>
                  </a:lnTo>
                  <a:lnTo>
                    <a:pt x="174" y="36"/>
                  </a:lnTo>
                  <a:lnTo>
                    <a:pt x="181" y="36"/>
                  </a:lnTo>
                  <a:lnTo>
                    <a:pt x="188" y="36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4"/>
                  </a:lnTo>
                  <a:lnTo>
                    <a:pt x="207" y="36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7" y="22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39" y="7"/>
                  </a:lnTo>
                  <a:lnTo>
                    <a:pt x="239" y="14"/>
                  </a:lnTo>
                  <a:lnTo>
                    <a:pt x="233" y="14"/>
                  </a:lnTo>
                  <a:lnTo>
                    <a:pt x="233" y="22"/>
                  </a:lnTo>
                  <a:lnTo>
                    <a:pt x="227" y="22"/>
                  </a:lnTo>
                  <a:lnTo>
                    <a:pt x="227" y="28"/>
                  </a:lnTo>
                  <a:lnTo>
                    <a:pt x="233" y="36"/>
                  </a:lnTo>
                  <a:lnTo>
                    <a:pt x="227" y="36"/>
                  </a:lnTo>
                  <a:lnTo>
                    <a:pt x="233" y="44"/>
                  </a:lnTo>
                  <a:lnTo>
                    <a:pt x="239" y="44"/>
                  </a:lnTo>
                  <a:lnTo>
                    <a:pt x="239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0" y="88"/>
                  </a:lnTo>
                  <a:lnTo>
                    <a:pt x="213" y="88"/>
                  </a:lnTo>
                  <a:lnTo>
                    <a:pt x="213" y="94"/>
                  </a:lnTo>
                  <a:lnTo>
                    <a:pt x="207" y="94"/>
                  </a:lnTo>
                  <a:lnTo>
                    <a:pt x="200" y="94"/>
                  </a:lnTo>
                  <a:lnTo>
                    <a:pt x="194" y="102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81" y="94"/>
                  </a:lnTo>
                  <a:lnTo>
                    <a:pt x="174" y="94"/>
                  </a:lnTo>
                  <a:lnTo>
                    <a:pt x="168" y="94"/>
                  </a:lnTo>
                  <a:lnTo>
                    <a:pt x="161" y="94"/>
                  </a:lnTo>
                  <a:lnTo>
                    <a:pt x="155" y="94"/>
                  </a:lnTo>
                  <a:lnTo>
                    <a:pt x="155" y="88"/>
                  </a:lnTo>
                  <a:lnTo>
                    <a:pt x="149" y="88"/>
                  </a:lnTo>
                  <a:lnTo>
                    <a:pt x="142" y="94"/>
                  </a:lnTo>
                  <a:lnTo>
                    <a:pt x="142" y="88"/>
                  </a:lnTo>
                  <a:lnTo>
                    <a:pt x="135" y="94"/>
                  </a:lnTo>
                  <a:lnTo>
                    <a:pt x="129" y="94"/>
                  </a:lnTo>
                  <a:lnTo>
                    <a:pt x="122" y="94"/>
                  </a:lnTo>
                  <a:lnTo>
                    <a:pt x="117" y="94"/>
                  </a:lnTo>
                  <a:lnTo>
                    <a:pt x="110" y="102"/>
                  </a:lnTo>
                  <a:lnTo>
                    <a:pt x="103" y="102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90" y="94"/>
                  </a:lnTo>
                  <a:lnTo>
                    <a:pt x="90" y="102"/>
                  </a:lnTo>
                  <a:lnTo>
                    <a:pt x="83" y="102"/>
                  </a:lnTo>
                  <a:lnTo>
                    <a:pt x="83" y="94"/>
                  </a:lnTo>
                  <a:lnTo>
                    <a:pt x="78" y="94"/>
                  </a:lnTo>
                  <a:lnTo>
                    <a:pt x="71" y="94"/>
                  </a:lnTo>
                  <a:lnTo>
                    <a:pt x="71" y="102"/>
                  </a:lnTo>
                  <a:lnTo>
                    <a:pt x="64" y="102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9" y="94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25" y="88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25" y="80"/>
                  </a:lnTo>
                  <a:lnTo>
                    <a:pt x="19" y="7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6" name="Freeform 535"/>
            <p:cNvSpPr>
              <a:spLocks noEditPoints="1"/>
            </p:cNvSpPr>
            <p:nvPr/>
          </p:nvSpPr>
          <p:spPr bwMode="auto">
            <a:xfrm>
              <a:off x="1639888" y="4379913"/>
              <a:ext cx="771525" cy="563562"/>
            </a:xfrm>
            <a:custGeom>
              <a:avLst/>
              <a:gdLst>
                <a:gd name="T0" fmla="*/ 2147483647 w 479"/>
                <a:gd name="T1" fmla="*/ 2147483647 h 318"/>
                <a:gd name="T2" fmla="*/ 2147483647 w 479"/>
                <a:gd name="T3" fmla="*/ 2147483647 h 318"/>
                <a:gd name="T4" fmla="*/ 2147483647 w 479"/>
                <a:gd name="T5" fmla="*/ 2147483647 h 318"/>
                <a:gd name="T6" fmla="*/ 2147483647 w 479"/>
                <a:gd name="T7" fmla="*/ 2147483647 h 318"/>
                <a:gd name="T8" fmla="*/ 2147483647 w 479"/>
                <a:gd name="T9" fmla="*/ 2147483647 h 318"/>
                <a:gd name="T10" fmla="*/ 2147483647 w 479"/>
                <a:gd name="T11" fmla="*/ 2147483647 h 318"/>
                <a:gd name="T12" fmla="*/ 2147483647 w 479"/>
                <a:gd name="T13" fmla="*/ 2147483647 h 318"/>
                <a:gd name="T14" fmla="*/ 2147483647 w 479"/>
                <a:gd name="T15" fmla="*/ 2147483647 h 318"/>
                <a:gd name="T16" fmla="*/ 2147483647 w 479"/>
                <a:gd name="T17" fmla="*/ 2147483647 h 318"/>
                <a:gd name="T18" fmla="*/ 2147483647 w 479"/>
                <a:gd name="T19" fmla="*/ 2147483647 h 318"/>
                <a:gd name="T20" fmla="*/ 2147483647 w 479"/>
                <a:gd name="T21" fmla="*/ 2147483647 h 318"/>
                <a:gd name="T22" fmla="*/ 2147483647 w 479"/>
                <a:gd name="T23" fmla="*/ 2147483647 h 318"/>
                <a:gd name="T24" fmla="*/ 2147483647 w 479"/>
                <a:gd name="T25" fmla="*/ 2147483647 h 318"/>
                <a:gd name="T26" fmla="*/ 2147483647 w 479"/>
                <a:gd name="T27" fmla="*/ 2147483647 h 318"/>
                <a:gd name="T28" fmla="*/ 2147483647 w 479"/>
                <a:gd name="T29" fmla="*/ 2147483647 h 318"/>
                <a:gd name="T30" fmla="*/ 2147483647 w 479"/>
                <a:gd name="T31" fmla="*/ 2147483647 h 318"/>
                <a:gd name="T32" fmla="*/ 2147483647 w 479"/>
                <a:gd name="T33" fmla="*/ 2147483647 h 318"/>
                <a:gd name="T34" fmla="*/ 2147483647 w 479"/>
                <a:gd name="T35" fmla="*/ 2147483647 h 318"/>
                <a:gd name="T36" fmla="*/ 2147483647 w 479"/>
                <a:gd name="T37" fmla="*/ 2147483647 h 318"/>
                <a:gd name="T38" fmla="*/ 2147483647 w 479"/>
                <a:gd name="T39" fmla="*/ 2147483647 h 318"/>
                <a:gd name="T40" fmla="*/ 2147483647 w 479"/>
                <a:gd name="T41" fmla="*/ 2147483647 h 318"/>
                <a:gd name="T42" fmla="*/ 2147483647 w 479"/>
                <a:gd name="T43" fmla="*/ 2147483647 h 318"/>
                <a:gd name="T44" fmla="*/ 2147483647 w 479"/>
                <a:gd name="T45" fmla="*/ 2147483647 h 318"/>
                <a:gd name="T46" fmla="*/ 2147483647 w 479"/>
                <a:gd name="T47" fmla="*/ 2147483647 h 318"/>
                <a:gd name="T48" fmla="*/ 2147483647 w 479"/>
                <a:gd name="T49" fmla="*/ 2147483647 h 318"/>
                <a:gd name="T50" fmla="*/ 2147483647 w 479"/>
                <a:gd name="T51" fmla="*/ 2147483647 h 318"/>
                <a:gd name="T52" fmla="*/ 2147483647 w 479"/>
                <a:gd name="T53" fmla="*/ 2147483647 h 318"/>
                <a:gd name="T54" fmla="*/ 2147483647 w 479"/>
                <a:gd name="T55" fmla="*/ 2147483647 h 318"/>
                <a:gd name="T56" fmla="*/ 2147483647 w 479"/>
                <a:gd name="T57" fmla="*/ 2147483647 h 318"/>
                <a:gd name="T58" fmla="*/ 2147483647 w 479"/>
                <a:gd name="T59" fmla="*/ 2147483647 h 318"/>
                <a:gd name="T60" fmla="*/ 2147483647 w 479"/>
                <a:gd name="T61" fmla="*/ 2147483647 h 318"/>
                <a:gd name="T62" fmla="*/ 2147483647 w 479"/>
                <a:gd name="T63" fmla="*/ 2147483647 h 318"/>
                <a:gd name="T64" fmla="*/ 2147483647 w 479"/>
                <a:gd name="T65" fmla="*/ 2147483647 h 318"/>
                <a:gd name="T66" fmla="*/ 0 w 479"/>
                <a:gd name="T67" fmla="*/ 2147483647 h 318"/>
                <a:gd name="T68" fmla="*/ 2147483647 w 479"/>
                <a:gd name="T69" fmla="*/ 2147483647 h 318"/>
                <a:gd name="T70" fmla="*/ 2147483647 w 479"/>
                <a:gd name="T71" fmla="*/ 2147483647 h 318"/>
                <a:gd name="T72" fmla="*/ 2147483647 w 479"/>
                <a:gd name="T73" fmla="*/ 2147483647 h 318"/>
                <a:gd name="T74" fmla="*/ 2147483647 w 479"/>
                <a:gd name="T75" fmla="*/ 2147483647 h 318"/>
                <a:gd name="T76" fmla="*/ 2147483647 w 479"/>
                <a:gd name="T77" fmla="*/ 2147483647 h 318"/>
                <a:gd name="T78" fmla="*/ 2147483647 w 479"/>
                <a:gd name="T79" fmla="*/ 2147483647 h 318"/>
                <a:gd name="T80" fmla="*/ 2147483647 w 479"/>
                <a:gd name="T81" fmla="*/ 2147483647 h 318"/>
                <a:gd name="T82" fmla="*/ 2147483647 w 479"/>
                <a:gd name="T83" fmla="*/ 2147483647 h 318"/>
                <a:gd name="T84" fmla="*/ 2147483647 w 479"/>
                <a:gd name="T85" fmla="*/ 2147483647 h 318"/>
                <a:gd name="T86" fmla="*/ 2147483647 w 479"/>
                <a:gd name="T87" fmla="*/ 2147483647 h 318"/>
                <a:gd name="T88" fmla="*/ 2147483647 w 479"/>
                <a:gd name="T89" fmla="*/ 2147483647 h 318"/>
                <a:gd name="T90" fmla="*/ 2147483647 w 479"/>
                <a:gd name="T91" fmla="*/ 2147483647 h 318"/>
                <a:gd name="T92" fmla="*/ 2147483647 w 479"/>
                <a:gd name="T93" fmla="*/ 2147483647 h 318"/>
                <a:gd name="T94" fmla="*/ 2147483647 w 479"/>
                <a:gd name="T95" fmla="*/ 2147483647 h 318"/>
                <a:gd name="T96" fmla="*/ 2147483647 w 479"/>
                <a:gd name="T97" fmla="*/ 2147483647 h 318"/>
                <a:gd name="T98" fmla="*/ 2147483647 w 479"/>
                <a:gd name="T99" fmla="*/ 2147483647 h 318"/>
                <a:gd name="T100" fmla="*/ 2147483647 w 479"/>
                <a:gd name="T101" fmla="*/ 2147483647 h 318"/>
                <a:gd name="T102" fmla="*/ 2147483647 w 479"/>
                <a:gd name="T103" fmla="*/ 2147483647 h 318"/>
                <a:gd name="T104" fmla="*/ 2147483647 w 479"/>
                <a:gd name="T105" fmla="*/ 2147483647 h 318"/>
                <a:gd name="T106" fmla="*/ 2147483647 w 479"/>
                <a:gd name="T107" fmla="*/ 2147483647 h 318"/>
                <a:gd name="T108" fmla="*/ 2147483647 w 479"/>
                <a:gd name="T109" fmla="*/ 2147483647 h 318"/>
                <a:gd name="T110" fmla="*/ 2147483647 w 479"/>
                <a:gd name="T111" fmla="*/ 2147483647 h 318"/>
                <a:gd name="T112" fmla="*/ 2147483647 w 479"/>
                <a:gd name="T113" fmla="*/ 2147483647 h 318"/>
                <a:gd name="T114" fmla="*/ 2147483647 w 479"/>
                <a:gd name="T115" fmla="*/ 2147483647 h 318"/>
                <a:gd name="T116" fmla="*/ 2147483647 w 479"/>
                <a:gd name="T117" fmla="*/ 2147483647 h 318"/>
                <a:gd name="T118" fmla="*/ 2147483647 w 479"/>
                <a:gd name="T119" fmla="*/ 2147483647 h 3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79"/>
                <a:gd name="T181" fmla="*/ 0 h 318"/>
                <a:gd name="T182" fmla="*/ 479 w 479"/>
                <a:gd name="T183" fmla="*/ 318 h 31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79" h="318">
                  <a:moveTo>
                    <a:pt x="396" y="57"/>
                  </a:moveTo>
                  <a:lnTo>
                    <a:pt x="396" y="64"/>
                  </a:lnTo>
                  <a:lnTo>
                    <a:pt x="396" y="57"/>
                  </a:lnTo>
                  <a:close/>
                  <a:moveTo>
                    <a:pt x="460" y="79"/>
                  </a:moveTo>
                  <a:lnTo>
                    <a:pt x="460" y="72"/>
                  </a:lnTo>
                  <a:lnTo>
                    <a:pt x="453" y="72"/>
                  </a:lnTo>
                  <a:lnTo>
                    <a:pt x="453" y="79"/>
                  </a:lnTo>
                  <a:lnTo>
                    <a:pt x="447" y="79"/>
                  </a:lnTo>
                  <a:lnTo>
                    <a:pt x="440" y="72"/>
                  </a:lnTo>
                  <a:lnTo>
                    <a:pt x="447" y="72"/>
                  </a:lnTo>
                  <a:lnTo>
                    <a:pt x="453" y="64"/>
                  </a:lnTo>
                  <a:lnTo>
                    <a:pt x="453" y="57"/>
                  </a:lnTo>
                  <a:lnTo>
                    <a:pt x="447" y="57"/>
                  </a:lnTo>
                  <a:lnTo>
                    <a:pt x="440" y="57"/>
                  </a:lnTo>
                  <a:lnTo>
                    <a:pt x="435" y="57"/>
                  </a:lnTo>
                  <a:lnTo>
                    <a:pt x="428" y="57"/>
                  </a:lnTo>
                  <a:lnTo>
                    <a:pt x="428" y="50"/>
                  </a:lnTo>
                  <a:lnTo>
                    <a:pt x="421" y="50"/>
                  </a:lnTo>
                  <a:lnTo>
                    <a:pt x="415" y="42"/>
                  </a:lnTo>
                  <a:lnTo>
                    <a:pt x="421" y="42"/>
                  </a:lnTo>
                  <a:lnTo>
                    <a:pt x="428" y="36"/>
                  </a:lnTo>
                  <a:lnTo>
                    <a:pt x="421" y="36"/>
                  </a:lnTo>
                  <a:lnTo>
                    <a:pt x="421" y="28"/>
                  </a:lnTo>
                  <a:lnTo>
                    <a:pt x="428" y="20"/>
                  </a:lnTo>
                  <a:lnTo>
                    <a:pt x="435" y="20"/>
                  </a:lnTo>
                  <a:lnTo>
                    <a:pt x="440" y="28"/>
                  </a:lnTo>
                  <a:lnTo>
                    <a:pt x="447" y="28"/>
                  </a:lnTo>
                  <a:lnTo>
                    <a:pt x="453" y="36"/>
                  </a:lnTo>
                  <a:lnTo>
                    <a:pt x="453" y="42"/>
                  </a:lnTo>
                  <a:lnTo>
                    <a:pt x="453" y="50"/>
                  </a:lnTo>
                  <a:lnTo>
                    <a:pt x="460" y="50"/>
                  </a:lnTo>
                  <a:lnTo>
                    <a:pt x="460" y="57"/>
                  </a:lnTo>
                  <a:lnTo>
                    <a:pt x="467" y="57"/>
                  </a:lnTo>
                  <a:lnTo>
                    <a:pt x="472" y="57"/>
                  </a:lnTo>
                  <a:lnTo>
                    <a:pt x="472" y="64"/>
                  </a:lnTo>
                  <a:lnTo>
                    <a:pt x="479" y="64"/>
                  </a:lnTo>
                  <a:lnTo>
                    <a:pt x="479" y="72"/>
                  </a:lnTo>
                  <a:lnTo>
                    <a:pt x="479" y="79"/>
                  </a:lnTo>
                  <a:lnTo>
                    <a:pt x="472" y="79"/>
                  </a:lnTo>
                  <a:lnTo>
                    <a:pt x="467" y="79"/>
                  </a:lnTo>
                  <a:lnTo>
                    <a:pt x="467" y="86"/>
                  </a:lnTo>
                  <a:lnTo>
                    <a:pt x="460" y="86"/>
                  </a:lnTo>
                  <a:lnTo>
                    <a:pt x="460" y="79"/>
                  </a:lnTo>
                  <a:close/>
                  <a:moveTo>
                    <a:pt x="382" y="298"/>
                  </a:moveTo>
                  <a:lnTo>
                    <a:pt x="389" y="290"/>
                  </a:lnTo>
                  <a:lnTo>
                    <a:pt x="382" y="290"/>
                  </a:lnTo>
                  <a:lnTo>
                    <a:pt x="382" y="282"/>
                  </a:lnTo>
                  <a:lnTo>
                    <a:pt x="376" y="282"/>
                  </a:lnTo>
                  <a:lnTo>
                    <a:pt x="376" y="276"/>
                  </a:lnTo>
                  <a:lnTo>
                    <a:pt x="369" y="276"/>
                  </a:lnTo>
                  <a:lnTo>
                    <a:pt x="362" y="276"/>
                  </a:lnTo>
                  <a:lnTo>
                    <a:pt x="362" y="282"/>
                  </a:lnTo>
                  <a:lnTo>
                    <a:pt x="357" y="276"/>
                  </a:lnTo>
                  <a:lnTo>
                    <a:pt x="357" y="268"/>
                  </a:lnTo>
                  <a:lnTo>
                    <a:pt x="350" y="268"/>
                  </a:lnTo>
                  <a:lnTo>
                    <a:pt x="350" y="260"/>
                  </a:lnTo>
                  <a:lnTo>
                    <a:pt x="357" y="260"/>
                  </a:lnTo>
                  <a:lnTo>
                    <a:pt x="357" y="254"/>
                  </a:lnTo>
                  <a:lnTo>
                    <a:pt x="357" y="246"/>
                  </a:lnTo>
                  <a:lnTo>
                    <a:pt x="350" y="246"/>
                  </a:lnTo>
                  <a:lnTo>
                    <a:pt x="350" y="239"/>
                  </a:lnTo>
                  <a:lnTo>
                    <a:pt x="343" y="239"/>
                  </a:lnTo>
                  <a:lnTo>
                    <a:pt x="337" y="239"/>
                  </a:lnTo>
                  <a:lnTo>
                    <a:pt x="337" y="232"/>
                  </a:lnTo>
                  <a:lnTo>
                    <a:pt x="343" y="232"/>
                  </a:lnTo>
                  <a:lnTo>
                    <a:pt x="343" y="225"/>
                  </a:lnTo>
                  <a:lnTo>
                    <a:pt x="337" y="225"/>
                  </a:lnTo>
                  <a:lnTo>
                    <a:pt x="337" y="232"/>
                  </a:lnTo>
                  <a:lnTo>
                    <a:pt x="330" y="232"/>
                  </a:lnTo>
                  <a:lnTo>
                    <a:pt x="330" y="225"/>
                  </a:lnTo>
                  <a:lnTo>
                    <a:pt x="330" y="217"/>
                  </a:lnTo>
                  <a:lnTo>
                    <a:pt x="337" y="217"/>
                  </a:lnTo>
                  <a:lnTo>
                    <a:pt x="330" y="217"/>
                  </a:lnTo>
                  <a:lnTo>
                    <a:pt x="330" y="210"/>
                  </a:lnTo>
                  <a:lnTo>
                    <a:pt x="323" y="210"/>
                  </a:lnTo>
                  <a:lnTo>
                    <a:pt x="317" y="210"/>
                  </a:lnTo>
                  <a:lnTo>
                    <a:pt x="311" y="210"/>
                  </a:lnTo>
                  <a:lnTo>
                    <a:pt x="317" y="203"/>
                  </a:lnTo>
                  <a:lnTo>
                    <a:pt x="317" y="195"/>
                  </a:lnTo>
                  <a:lnTo>
                    <a:pt x="317" y="189"/>
                  </a:lnTo>
                  <a:lnTo>
                    <a:pt x="311" y="189"/>
                  </a:lnTo>
                  <a:lnTo>
                    <a:pt x="305" y="189"/>
                  </a:lnTo>
                  <a:lnTo>
                    <a:pt x="298" y="189"/>
                  </a:lnTo>
                  <a:lnTo>
                    <a:pt x="291" y="189"/>
                  </a:lnTo>
                  <a:lnTo>
                    <a:pt x="285" y="189"/>
                  </a:lnTo>
                  <a:lnTo>
                    <a:pt x="285" y="195"/>
                  </a:lnTo>
                  <a:lnTo>
                    <a:pt x="278" y="195"/>
                  </a:lnTo>
                  <a:lnTo>
                    <a:pt x="272" y="195"/>
                  </a:lnTo>
                  <a:lnTo>
                    <a:pt x="272" y="189"/>
                  </a:lnTo>
                  <a:lnTo>
                    <a:pt x="266" y="189"/>
                  </a:lnTo>
                  <a:lnTo>
                    <a:pt x="259" y="189"/>
                  </a:lnTo>
                  <a:lnTo>
                    <a:pt x="252" y="189"/>
                  </a:lnTo>
                  <a:lnTo>
                    <a:pt x="246" y="189"/>
                  </a:lnTo>
                  <a:lnTo>
                    <a:pt x="239" y="189"/>
                  </a:lnTo>
                  <a:lnTo>
                    <a:pt x="233" y="189"/>
                  </a:lnTo>
                  <a:lnTo>
                    <a:pt x="227" y="181"/>
                  </a:lnTo>
                  <a:lnTo>
                    <a:pt x="220" y="181"/>
                  </a:lnTo>
                  <a:lnTo>
                    <a:pt x="220" y="189"/>
                  </a:lnTo>
                  <a:lnTo>
                    <a:pt x="213" y="189"/>
                  </a:lnTo>
                  <a:lnTo>
                    <a:pt x="207" y="181"/>
                  </a:lnTo>
                  <a:lnTo>
                    <a:pt x="200" y="173"/>
                  </a:lnTo>
                  <a:lnTo>
                    <a:pt x="194" y="173"/>
                  </a:lnTo>
                  <a:lnTo>
                    <a:pt x="194" y="167"/>
                  </a:lnTo>
                  <a:lnTo>
                    <a:pt x="188" y="173"/>
                  </a:lnTo>
                  <a:lnTo>
                    <a:pt x="194" y="173"/>
                  </a:lnTo>
                  <a:lnTo>
                    <a:pt x="200" y="181"/>
                  </a:lnTo>
                  <a:lnTo>
                    <a:pt x="207" y="181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13" y="203"/>
                  </a:lnTo>
                  <a:lnTo>
                    <a:pt x="207" y="203"/>
                  </a:lnTo>
                  <a:lnTo>
                    <a:pt x="200" y="203"/>
                  </a:lnTo>
                  <a:lnTo>
                    <a:pt x="200" y="195"/>
                  </a:lnTo>
                  <a:lnTo>
                    <a:pt x="194" y="195"/>
                  </a:lnTo>
                  <a:lnTo>
                    <a:pt x="188" y="195"/>
                  </a:lnTo>
                  <a:lnTo>
                    <a:pt x="181" y="195"/>
                  </a:lnTo>
                  <a:lnTo>
                    <a:pt x="175" y="195"/>
                  </a:lnTo>
                  <a:lnTo>
                    <a:pt x="168" y="195"/>
                  </a:lnTo>
                  <a:lnTo>
                    <a:pt x="168" y="189"/>
                  </a:lnTo>
                  <a:lnTo>
                    <a:pt x="161" y="189"/>
                  </a:lnTo>
                  <a:lnTo>
                    <a:pt x="161" y="181"/>
                  </a:lnTo>
                  <a:lnTo>
                    <a:pt x="156" y="181"/>
                  </a:lnTo>
                  <a:lnTo>
                    <a:pt x="161" y="173"/>
                  </a:lnTo>
                  <a:lnTo>
                    <a:pt x="156" y="173"/>
                  </a:lnTo>
                  <a:lnTo>
                    <a:pt x="149" y="173"/>
                  </a:lnTo>
                  <a:lnTo>
                    <a:pt x="149" y="167"/>
                  </a:lnTo>
                  <a:lnTo>
                    <a:pt x="142" y="167"/>
                  </a:lnTo>
                  <a:lnTo>
                    <a:pt x="136" y="167"/>
                  </a:lnTo>
                  <a:lnTo>
                    <a:pt x="136" y="173"/>
                  </a:lnTo>
                  <a:lnTo>
                    <a:pt x="129" y="173"/>
                  </a:lnTo>
                  <a:lnTo>
                    <a:pt x="122" y="173"/>
                  </a:lnTo>
                  <a:lnTo>
                    <a:pt x="129" y="181"/>
                  </a:lnTo>
                  <a:lnTo>
                    <a:pt x="122" y="181"/>
                  </a:lnTo>
                  <a:lnTo>
                    <a:pt x="117" y="181"/>
                  </a:lnTo>
                  <a:lnTo>
                    <a:pt x="110" y="173"/>
                  </a:lnTo>
                  <a:lnTo>
                    <a:pt x="117" y="173"/>
                  </a:lnTo>
                  <a:lnTo>
                    <a:pt x="117" y="167"/>
                  </a:lnTo>
                  <a:lnTo>
                    <a:pt x="122" y="159"/>
                  </a:lnTo>
                  <a:lnTo>
                    <a:pt x="129" y="159"/>
                  </a:lnTo>
                  <a:lnTo>
                    <a:pt x="136" y="159"/>
                  </a:lnTo>
                  <a:lnTo>
                    <a:pt x="136" y="151"/>
                  </a:lnTo>
                  <a:lnTo>
                    <a:pt x="142" y="159"/>
                  </a:lnTo>
                  <a:lnTo>
                    <a:pt x="149" y="159"/>
                  </a:lnTo>
                  <a:lnTo>
                    <a:pt x="156" y="159"/>
                  </a:lnTo>
                  <a:lnTo>
                    <a:pt x="161" y="159"/>
                  </a:lnTo>
                  <a:lnTo>
                    <a:pt x="168" y="159"/>
                  </a:lnTo>
                  <a:lnTo>
                    <a:pt x="168" y="167"/>
                  </a:lnTo>
                  <a:lnTo>
                    <a:pt x="175" y="167"/>
                  </a:lnTo>
                  <a:lnTo>
                    <a:pt x="181" y="159"/>
                  </a:lnTo>
                  <a:lnTo>
                    <a:pt x="188" y="159"/>
                  </a:lnTo>
                  <a:lnTo>
                    <a:pt x="194" y="167"/>
                  </a:lnTo>
                  <a:lnTo>
                    <a:pt x="200" y="167"/>
                  </a:lnTo>
                  <a:lnTo>
                    <a:pt x="207" y="167"/>
                  </a:lnTo>
                  <a:lnTo>
                    <a:pt x="207" y="159"/>
                  </a:lnTo>
                  <a:lnTo>
                    <a:pt x="207" y="151"/>
                  </a:lnTo>
                  <a:lnTo>
                    <a:pt x="207" y="145"/>
                  </a:lnTo>
                  <a:lnTo>
                    <a:pt x="200" y="145"/>
                  </a:lnTo>
                  <a:lnTo>
                    <a:pt x="200" y="137"/>
                  </a:lnTo>
                  <a:lnTo>
                    <a:pt x="194" y="137"/>
                  </a:lnTo>
                  <a:lnTo>
                    <a:pt x="188" y="137"/>
                  </a:lnTo>
                  <a:lnTo>
                    <a:pt x="181" y="137"/>
                  </a:lnTo>
                  <a:lnTo>
                    <a:pt x="175" y="129"/>
                  </a:lnTo>
                  <a:lnTo>
                    <a:pt x="168" y="123"/>
                  </a:lnTo>
                  <a:lnTo>
                    <a:pt x="168" y="115"/>
                  </a:lnTo>
                  <a:lnTo>
                    <a:pt x="161" y="115"/>
                  </a:lnTo>
                  <a:lnTo>
                    <a:pt x="156" y="115"/>
                  </a:lnTo>
                  <a:lnTo>
                    <a:pt x="156" y="108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42" y="93"/>
                  </a:lnTo>
                  <a:lnTo>
                    <a:pt x="136" y="93"/>
                  </a:lnTo>
                  <a:lnTo>
                    <a:pt x="129" y="86"/>
                  </a:lnTo>
                  <a:lnTo>
                    <a:pt x="129" y="79"/>
                  </a:lnTo>
                  <a:lnTo>
                    <a:pt x="122" y="79"/>
                  </a:lnTo>
                  <a:lnTo>
                    <a:pt x="117" y="79"/>
                  </a:lnTo>
                  <a:lnTo>
                    <a:pt x="110" y="79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103" y="64"/>
                  </a:lnTo>
                  <a:lnTo>
                    <a:pt x="97" y="64"/>
                  </a:lnTo>
                  <a:lnTo>
                    <a:pt x="90" y="57"/>
                  </a:lnTo>
                  <a:lnTo>
                    <a:pt x="83" y="57"/>
                  </a:lnTo>
                  <a:lnTo>
                    <a:pt x="78" y="57"/>
                  </a:lnTo>
                  <a:lnTo>
                    <a:pt x="71" y="57"/>
                  </a:lnTo>
                  <a:lnTo>
                    <a:pt x="65" y="57"/>
                  </a:lnTo>
                  <a:lnTo>
                    <a:pt x="58" y="57"/>
                  </a:lnTo>
                  <a:lnTo>
                    <a:pt x="51" y="57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45" y="50"/>
                  </a:lnTo>
                  <a:lnTo>
                    <a:pt x="39" y="50"/>
                  </a:lnTo>
                  <a:lnTo>
                    <a:pt x="39" y="42"/>
                  </a:lnTo>
                  <a:lnTo>
                    <a:pt x="32" y="42"/>
                  </a:lnTo>
                  <a:lnTo>
                    <a:pt x="32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6" y="57"/>
                  </a:lnTo>
                  <a:lnTo>
                    <a:pt x="19" y="57"/>
                  </a:lnTo>
                  <a:lnTo>
                    <a:pt x="12" y="57"/>
                  </a:lnTo>
                  <a:lnTo>
                    <a:pt x="6" y="57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12" y="50"/>
                  </a:lnTo>
                  <a:lnTo>
                    <a:pt x="19" y="50"/>
                  </a:lnTo>
                  <a:lnTo>
                    <a:pt x="19" y="42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9" y="42"/>
                  </a:lnTo>
                  <a:lnTo>
                    <a:pt x="39" y="36"/>
                  </a:lnTo>
                  <a:lnTo>
                    <a:pt x="45" y="36"/>
                  </a:lnTo>
                  <a:lnTo>
                    <a:pt x="51" y="36"/>
                  </a:lnTo>
                  <a:lnTo>
                    <a:pt x="51" y="28"/>
                  </a:lnTo>
                  <a:lnTo>
                    <a:pt x="58" y="28"/>
                  </a:lnTo>
                  <a:lnTo>
                    <a:pt x="65" y="28"/>
                  </a:lnTo>
                  <a:lnTo>
                    <a:pt x="65" y="20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3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6"/>
                  </a:lnTo>
                  <a:lnTo>
                    <a:pt x="103" y="6"/>
                  </a:lnTo>
                  <a:lnTo>
                    <a:pt x="110" y="6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2" y="14"/>
                  </a:lnTo>
                  <a:lnTo>
                    <a:pt x="142" y="20"/>
                  </a:lnTo>
                  <a:lnTo>
                    <a:pt x="149" y="20"/>
                  </a:lnTo>
                  <a:lnTo>
                    <a:pt x="149" y="28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56" y="42"/>
                  </a:lnTo>
                  <a:lnTo>
                    <a:pt x="156" y="50"/>
                  </a:lnTo>
                  <a:lnTo>
                    <a:pt x="161" y="50"/>
                  </a:lnTo>
                  <a:lnTo>
                    <a:pt x="161" y="57"/>
                  </a:lnTo>
                  <a:lnTo>
                    <a:pt x="168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4" y="79"/>
                  </a:lnTo>
                  <a:lnTo>
                    <a:pt x="200" y="79"/>
                  </a:lnTo>
                  <a:lnTo>
                    <a:pt x="207" y="79"/>
                  </a:lnTo>
                  <a:lnTo>
                    <a:pt x="207" y="86"/>
                  </a:lnTo>
                  <a:lnTo>
                    <a:pt x="213" y="86"/>
                  </a:lnTo>
                  <a:lnTo>
                    <a:pt x="220" y="86"/>
                  </a:lnTo>
                  <a:lnTo>
                    <a:pt x="220" y="79"/>
                  </a:lnTo>
                  <a:lnTo>
                    <a:pt x="227" y="79"/>
                  </a:lnTo>
                  <a:lnTo>
                    <a:pt x="227" y="86"/>
                  </a:lnTo>
                  <a:lnTo>
                    <a:pt x="233" y="86"/>
                  </a:lnTo>
                  <a:lnTo>
                    <a:pt x="239" y="93"/>
                  </a:lnTo>
                  <a:lnTo>
                    <a:pt x="239" y="101"/>
                  </a:lnTo>
                  <a:lnTo>
                    <a:pt x="246" y="101"/>
                  </a:lnTo>
                  <a:lnTo>
                    <a:pt x="252" y="101"/>
                  </a:lnTo>
                  <a:lnTo>
                    <a:pt x="259" y="101"/>
                  </a:lnTo>
                  <a:lnTo>
                    <a:pt x="259" y="108"/>
                  </a:lnTo>
                  <a:lnTo>
                    <a:pt x="266" y="108"/>
                  </a:lnTo>
                  <a:lnTo>
                    <a:pt x="272" y="108"/>
                  </a:lnTo>
                  <a:lnTo>
                    <a:pt x="278" y="108"/>
                  </a:lnTo>
                  <a:lnTo>
                    <a:pt x="285" y="108"/>
                  </a:lnTo>
                  <a:lnTo>
                    <a:pt x="291" y="108"/>
                  </a:lnTo>
                  <a:lnTo>
                    <a:pt x="298" y="108"/>
                  </a:lnTo>
                  <a:lnTo>
                    <a:pt x="305" y="108"/>
                  </a:lnTo>
                  <a:lnTo>
                    <a:pt x="311" y="108"/>
                  </a:lnTo>
                  <a:lnTo>
                    <a:pt x="311" y="101"/>
                  </a:lnTo>
                  <a:lnTo>
                    <a:pt x="317" y="108"/>
                  </a:lnTo>
                  <a:lnTo>
                    <a:pt x="323" y="108"/>
                  </a:lnTo>
                  <a:lnTo>
                    <a:pt x="330" y="108"/>
                  </a:lnTo>
                  <a:lnTo>
                    <a:pt x="337" y="108"/>
                  </a:lnTo>
                  <a:lnTo>
                    <a:pt x="343" y="115"/>
                  </a:lnTo>
                  <a:lnTo>
                    <a:pt x="337" y="115"/>
                  </a:lnTo>
                  <a:lnTo>
                    <a:pt x="337" y="123"/>
                  </a:lnTo>
                  <a:lnTo>
                    <a:pt x="337" y="129"/>
                  </a:lnTo>
                  <a:lnTo>
                    <a:pt x="337" y="137"/>
                  </a:lnTo>
                  <a:lnTo>
                    <a:pt x="343" y="137"/>
                  </a:lnTo>
                  <a:lnTo>
                    <a:pt x="350" y="137"/>
                  </a:lnTo>
                  <a:lnTo>
                    <a:pt x="350" y="145"/>
                  </a:lnTo>
                  <a:lnTo>
                    <a:pt x="357" y="145"/>
                  </a:lnTo>
                  <a:lnTo>
                    <a:pt x="357" y="151"/>
                  </a:lnTo>
                  <a:lnTo>
                    <a:pt x="362" y="151"/>
                  </a:lnTo>
                  <a:lnTo>
                    <a:pt x="357" y="159"/>
                  </a:lnTo>
                  <a:lnTo>
                    <a:pt x="350" y="167"/>
                  </a:lnTo>
                  <a:lnTo>
                    <a:pt x="350" y="173"/>
                  </a:lnTo>
                  <a:lnTo>
                    <a:pt x="357" y="181"/>
                  </a:lnTo>
                  <a:lnTo>
                    <a:pt x="357" y="189"/>
                  </a:lnTo>
                  <a:lnTo>
                    <a:pt x="350" y="189"/>
                  </a:lnTo>
                  <a:lnTo>
                    <a:pt x="357" y="195"/>
                  </a:lnTo>
                  <a:lnTo>
                    <a:pt x="362" y="195"/>
                  </a:lnTo>
                  <a:lnTo>
                    <a:pt x="357" y="203"/>
                  </a:lnTo>
                  <a:lnTo>
                    <a:pt x="362" y="210"/>
                  </a:lnTo>
                  <a:lnTo>
                    <a:pt x="362" y="217"/>
                  </a:lnTo>
                  <a:lnTo>
                    <a:pt x="369" y="217"/>
                  </a:lnTo>
                  <a:lnTo>
                    <a:pt x="369" y="225"/>
                  </a:lnTo>
                  <a:lnTo>
                    <a:pt x="369" y="232"/>
                  </a:lnTo>
                  <a:lnTo>
                    <a:pt x="369" y="239"/>
                  </a:lnTo>
                  <a:lnTo>
                    <a:pt x="376" y="246"/>
                  </a:lnTo>
                  <a:lnTo>
                    <a:pt x="382" y="246"/>
                  </a:lnTo>
                  <a:lnTo>
                    <a:pt x="382" y="254"/>
                  </a:lnTo>
                  <a:lnTo>
                    <a:pt x="389" y="254"/>
                  </a:lnTo>
                  <a:lnTo>
                    <a:pt x="396" y="260"/>
                  </a:lnTo>
                  <a:lnTo>
                    <a:pt x="401" y="260"/>
                  </a:lnTo>
                  <a:lnTo>
                    <a:pt x="401" y="254"/>
                  </a:lnTo>
                  <a:lnTo>
                    <a:pt x="408" y="254"/>
                  </a:lnTo>
                  <a:lnTo>
                    <a:pt x="408" y="260"/>
                  </a:lnTo>
                  <a:lnTo>
                    <a:pt x="415" y="260"/>
                  </a:lnTo>
                  <a:lnTo>
                    <a:pt x="421" y="260"/>
                  </a:lnTo>
                  <a:lnTo>
                    <a:pt x="428" y="260"/>
                  </a:lnTo>
                  <a:lnTo>
                    <a:pt x="435" y="260"/>
                  </a:lnTo>
                  <a:lnTo>
                    <a:pt x="440" y="260"/>
                  </a:lnTo>
                  <a:lnTo>
                    <a:pt x="453" y="260"/>
                  </a:lnTo>
                  <a:lnTo>
                    <a:pt x="460" y="260"/>
                  </a:lnTo>
                  <a:lnTo>
                    <a:pt x="460" y="268"/>
                  </a:lnTo>
                  <a:lnTo>
                    <a:pt x="453" y="268"/>
                  </a:lnTo>
                  <a:lnTo>
                    <a:pt x="453" y="276"/>
                  </a:lnTo>
                  <a:lnTo>
                    <a:pt x="453" y="282"/>
                  </a:lnTo>
                  <a:lnTo>
                    <a:pt x="460" y="290"/>
                  </a:lnTo>
                  <a:lnTo>
                    <a:pt x="453" y="290"/>
                  </a:lnTo>
                  <a:lnTo>
                    <a:pt x="453" y="298"/>
                  </a:lnTo>
                  <a:lnTo>
                    <a:pt x="453" y="304"/>
                  </a:lnTo>
                  <a:lnTo>
                    <a:pt x="447" y="312"/>
                  </a:lnTo>
                  <a:lnTo>
                    <a:pt x="440" y="312"/>
                  </a:lnTo>
                  <a:lnTo>
                    <a:pt x="440" y="318"/>
                  </a:lnTo>
                  <a:lnTo>
                    <a:pt x="435" y="318"/>
                  </a:lnTo>
                  <a:lnTo>
                    <a:pt x="428" y="318"/>
                  </a:lnTo>
                  <a:lnTo>
                    <a:pt x="428" y="312"/>
                  </a:lnTo>
                  <a:lnTo>
                    <a:pt x="428" y="304"/>
                  </a:lnTo>
                  <a:lnTo>
                    <a:pt x="421" y="304"/>
                  </a:lnTo>
                  <a:lnTo>
                    <a:pt x="415" y="304"/>
                  </a:lnTo>
                  <a:lnTo>
                    <a:pt x="415" y="298"/>
                  </a:lnTo>
                  <a:lnTo>
                    <a:pt x="408" y="304"/>
                  </a:lnTo>
                  <a:lnTo>
                    <a:pt x="401" y="304"/>
                  </a:lnTo>
                  <a:lnTo>
                    <a:pt x="408" y="312"/>
                  </a:lnTo>
                  <a:lnTo>
                    <a:pt x="401" y="318"/>
                  </a:lnTo>
                  <a:lnTo>
                    <a:pt x="401" y="312"/>
                  </a:lnTo>
                  <a:lnTo>
                    <a:pt x="396" y="312"/>
                  </a:lnTo>
                  <a:lnTo>
                    <a:pt x="389" y="304"/>
                  </a:lnTo>
                  <a:lnTo>
                    <a:pt x="389" y="298"/>
                  </a:lnTo>
                  <a:lnTo>
                    <a:pt x="382" y="298"/>
                  </a:lnTo>
                  <a:close/>
                  <a:moveTo>
                    <a:pt x="376" y="298"/>
                  </a:moveTo>
                  <a:lnTo>
                    <a:pt x="382" y="298"/>
                  </a:lnTo>
                  <a:lnTo>
                    <a:pt x="382" y="304"/>
                  </a:lnTo>
                  <a:lnTo>
                    <a:pt x="376" y="298"/>
                  </a:lnTo>
                  <a:close/>
                  <a:moveTo>
                    <a:pt x="362" y="312"/>
                  </a:moveTo>
                  <a:lnTo>
                    <a:pt x="362" y="304"/>
                  </a:lnTo>
                  <a:lnTo>
                    <a:pt x="369" y="304"/>
                  </a:lnTo>
                  <a:lnTo>
                    <a:pt x="369" y="298"/>
                  </a:lnTo>
                  <a:lnTo>
                    <a:pt x="376" y="298"/>
                  </a:lnTo>
                  <a:lnTo>
                    <a:pt x="376" y="304"/>
                  </a:lnTo>
                  <a:lnTo>
                    <a:pt x="376" y="312"/>
                  </a:lnTo>
                  <a:lnTo>
                    <a:pt x="369" y="312"/>
                  </a:lnTo>
                  <a:lnTo>
                    <a:pt x="362" y="312"/>
                  </a:lnTo>
                  <a:close/>
                  <a:moveTo>
                    <a:pt x="435" y="57"/>
                  </a:moveTo>
                  <a:lnTo>
                    <a:pt x="435" y="64"/>
                  </a:lnTo>
                  <a:lnTo>
                    <a:pt x="435" y="72"/>
                  </a:lnTo>
                  <a:lnTo>
                    <a:pt x="428" y="72"/>
                  </a:lnTo>
                  <a:lnTo>
                    <a:pt x="435" y="57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7" name="Freeform 536"/>
            <p:cNvSpPr>
              <a:spLocks/>
            </p:cNvSpPr>
            <p:nvPr/>
          </p:nvSpPr>
          <p:spPr bwMode="auto">
            <a:xfrm>
              <a:off x="2276475" y="4479925"/>
              <a:ext cx="3175" cy="12700"/>
            </a:xfrm>
            <a:custGeom>
              <a:avLst/>
              <a:gdLst>
                <a:gd name="T0" fmla="*/ 0 w 1407"/>
                <a:gd name="T1" fmla="*/ 0 h 7"/>
                <a:gd name="T2" fmla="*/ 0 w 1407"/>
                <a:gd name="T3" fmla="*/ 0 h 7"/>
                <a:gd name="T4" fmla="*/ 0 w 1407"/>
                <a:gd name="T5" fmla="*/ 2147483647 h 7"/>
                <a:gd name="T6" fmla="*/ 0 w 1407"/>
                <a:gd name="T7" fmla="*/ 0 h 7"/>
                <a:gd name="T8" fmla="*/ 0 w 1407"/>
                <a:gd name="T9" fmla="*/ 0 h 7"/>
                <a:gd name="T10" fmla="*/ 0 w 1407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07"/>
                <a:gd name="T19" fmla="*/ 0 h 7"/>
                <a:gd name="T20" fmla="*/ 1407 w 1407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07" h="7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8" name="Freeform 537"/>
            <p:cNvSpPr>
              <a:spLocks/>
            </p:cNvSpPr>
            <p:nvPr/>
          </p:nvSpPr>
          <p:spPr bwMode="auto">
            <a:xfrm>
              <a:off x="2308225" y="4414838"/>
              <a:ext cx="103188" cy="117475"/>
            </a:xfrm>
            <a:custGeom>
              <a:avLst/>
              <a:gdLst>
                <a:gd name="T0" fmla="*/ 2147483647 w 64"/>
                <a:gd name="T1" fmla="*/ 2147483647 h 66"/>
                <a:gd name="T2" fmla="*/ 2147483647 w 64"/>
                <a:gd name="T3" fmla="*/ 2147483647 h 66"/>
                <a:gd name="T4" fmla="*/ 2147483647 w 64"/>
                <a:gd name="T5" fmla="*/ 2147483647 h 66"/>
                <a:gd name="T6" fmla="*/ 2147483647 w 64"/>
                <a:gd name="T7" fmla="*/ 2147483647 h 66"/>
                <a:gd name="T8" fmla="*/ 2147483647 w 64"/>
                <a:gd name="T9" fmla="*/ 2147483647 h 66"/>
                <a:gd name="T10" fmla="*/ 2147483647 w 64"/>
                <a:gd name="T11" fmla="*/ 2147483647 h 66"/>
                <a:gd name="T12" fmla="*/ 2147483647 w 64"/>
                <a:gd name="T13" fmla="*/ 2147483647 h 66"/>
                <a:gd name="T14" fmla="*/ 2147483647 w 64"/>
                <a:gd name="T15" fmla="*/ 2147483647 h 66"/>
                <a:gd name="T16" fmla="*/ 2147483647 w 64"/>
                <a:gd name="T17" fmla="*/ 2147483647 h 66"/>
                <a:gd name="T18" fmla="*/ 2147483647 w 64"/>
                <a:gd name="T19" fmla="*/ 2147483647 h 66"/>
                <a:gd name="T20" fmla="*/ 2147483647 w 64"/>
                <a:gd name="T21" fmla="*/ 2147483647 h 66"/>
                <a:gd name="T22" fmla="*/ 2147483647 w 64"/>
                <a:gd name="T23" fmla="*/ 2147483647 h 66"/>
                <a:gd name="T24" fmla="*/ 2147483647 w 64"/>
                <a:gd name="T25" fmla="*/ 2147483647 h 66"/>
                <a:gd name="T26" fmla="*/ 2147483647 w 64"/>
                <a:gd name="T27" fmla="*/ 2147483647 h 66"/>
                <a:gd name="T28" fmla="*/ 2147483647 w 64"/>
                <a:gd name="T29" fmla="*/ 2147483647 h 66"/>
                <a:gd name="T30" fmla="*/ 2147483647 w 64"/>
                <a:gd name="T31" fmla="*/ 2147483647 h 66"/>
                <a:gd name="T32" fmla="*/ 0 w 64"/>
                <a:gd name="T33" fmla="*/ 2147483647 h 66"/>
                <a:gd name="T34" fmla="*/ 2147483647 w 64"/>
                <a:gd name="T35" fmla="*/ 2147483647 h 66"/>
                <a:gd name="T36" fmla="*/ 2147483647 w 64"/>
                <a:gd name="T37" fmla="*/ 2147483647 h 66"/>
                <a:gd name="T38" fmla="*/ 2147483647 w 64"/>
                <a:gd name="T39" fmla="*/ 2147483647 h 66"/>
                <a:gd name="T40" fmla="*/ 2147483647 w 64"/>
                <a:gd name="T41" fmla="*/ 2147483647 h 66"/>
                <a:gd name="T42" fmla="*/ 2147483647 w 64"/>
                <a:gd name="T43" fmla="*/ 0 h 66"/>
                <a:gd name="T44" fmla="*/ 2147483647 w 64"/>
                <a:gd name="T45" fmla="*/ 0 h 66"/>
                <a:gd name="T46" fmla="*/ 2147483647 w 64"/>
                <a:gd name="T47" fmla="*/ 0 h 66"/>
                <a:gd name="T48" fmla="*/ 2147483647 w 64"/>
                <a:gd name="T49" fmla="*/ 2147483647 h 66"/>
                <a:gd name="T50" fmla="*/ 2147483647 w 64"/>
                <a:gd name="T51" fmla="*/ 2147483647 h 66"/>
                <a:gd name="T52" fmla="*/ 2147483647 w 64"/>
                <a:gd name="T53" fmla="*/ 2147483647 h 66"/>
                <a:gd name="T54" fmla="*/ 2147483647 w 64"/>
                <a:gd name="T55" fmla="*/ 2147483647 h 66"/>
                <a:gd name="T56" fmla="*/ 2147483647 w 64"/>
                <a:gd name="T57" fmla="*/ 2147483647 h 66"/>
                <a:gd name="T58" fmla="*/ 2147483647 w 64"/>
                <a:gd name="T59" fmla="*/ 2147483647 h 66"/>
                <a:gd name="T60" fmla="*/ 2147483647 w 64"/>
                <a:gd name="T61" fmla="*/ 2147483647 h 66"/>
                <a:gd name="T62" fmla="*/ 2147483647 w 64"/>
                <a:gd name="T63" fmla="*/ 2147483647 h 66"/>
                <a:gd name="T64" fmla="*/ 2147483647 w 64"/>
                <a:gd name="T65" fmla="*/ 2147483647 h 66"/>
                <a:gd name="T66" fmla="*/ 2147483647 w 64"/>
                <a:gd name="T67" fmla="*/ 2147483647 h 66"/>
                <a:gd name="T68" fmla="*/ 2147483647 w 64"/>
                <a:gd name="T69" fmla="*/ 2147483647 h 66"/>
                <a:gd name="T70" fmla="*/ 2147483647 w 64"/>
                <a:gd name="T71" fmla="*/ 2147483647 h 66"/>
                <a:gd name="T72" fmla="*/ 2147483647 w 64"/>
                <a:gd name="T73" fmla="*/ 2147483647 h 66"/>
                <a:gd name="T74" fmla="*/ 2147483647 w 64"/>
                <a:gd name="T75" fmla="*/ 2147483647 h 66"/>
                <a:gd name="T76" fmla="*/ 2147483647 w 64"/>
                <a:gd name="T77" fmla="*/ 2147483647 h 66"/>
                <a:gd name="T78" fmla="*/ 2147483647 w 64"/>
                <a:gd name="T79" fmla="*/ 2147483647 h 66"/>
                <a:gd name="T80" fmla="*/ 2147483647 w 64"/>
                <a:gd name="T81" fmla="*/ 2147483647 h 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4"/>
                <a:gd name="T124" fmla="*/ 0 h 66"/>
                <a:gd name="T125" fmla="*/ 64 w 64"/>
                <a:gd name="T126" fmla="*/ 66 h 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4" h="66">
                  <a:moveTo>
                    <a:pt x="45" y="59"/>
                  </a:moveTo>
                  <a:lnTo>
                    <a:pt x="45" y="59"/>
                  </a:lnTo>
                  <a:lnTo>
                    <a:pt x="45" y="52"/>
                  </a:lnTo>
                  <a:lnTo>
                    <a:pt x="38" y="52"/>
                  </a:lnTo>
                  <a:lnTo>
                    <a:pt x="38" y="59"/>
                  </a:lnTo>
                  <a:lnTo>
                    <a:pt x="32" y="59"/>
                  </a:lnTo>
                  <a:lnTo>
                    <a:pt x="25" y="52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38" y="37"/>
                  </a:lnTo>
                  <a:lnTo>
                    <a:pt x="32" y="37"/>
                  </a:lnTo>
                  <a:lnTo>
                    <a:pt x="25" y="37"/>
                  </a:lnTo>
                  <a:lnTo>
                    <a:pt x="20" y="37"/>
                  </a:lnTo>
                  <a:lnTo>
                    <a:pt x="13" y="37"/>
                  </a:lnTo>
                  <a:lnTo>
                    <a:pt x="13" y="30"/>
                  </a:lnTo>
                  <a:lnTo>
                    <a:pt x="6" y="30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16"/>
                  </a:lnTo>
                  <a:lnTo>
                    <a:pt x="6" y="16"/>
                  </a:lnTo>
                  <a:lnTo>
                    <a:pt x="6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8"/>
                  </a:lnTo>
                  <a:lnTo>
                    <a:pt x="32" y="8"/>
                  </a:lnTo>
                  <a:lnTo>
                    <a:pt x="38" y="16"/>
                  </a:lnTo>
                  <a:lnTo>
                    <a:pt x="38" y="22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45" y="37"/>
                  </a:lnTo>
                  <a:lnTo>
                    <a:pt x="52" y="37"/>
                  </a:lnTo>
                  <a:lnTo>
                    <a:pt x="57" y="37"/>
                  </a:lnTo>
                  <a:lnTo>
                    <a:pt x="57" y="44"/>
                  </a:lnTo>
                  <a:lnTo>
                    <a:pt x="64" y="44"/>
                  </a:lnTo>
                  <a:lnTo>
                    <a:pt x="64" y="52"/>
                  </a:lnTo>
                  <a:lnTo>
                    <a:pt x="64" y="59"/>
                  </a:lnTo>
                  <a:lnTo>
                    <a:pt x="57" y="59"/>
                  </a:lnTo>
                  <a:lnTo>
                    <a:pt x="52" y="59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5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9" name="Freeform 538"/>
            <p:cNvSpPr>
              <a:spLocks/>
            </p:cNvSpPr>
            <p:nvPr/>
          </p:nvSpPr>
          <p:spPr bwMode="auto">
            <a:xfrm>
              <a:off x="1639888" y="4379913"/>
              <a:ext cx="739775" cy="563562"/>
            </a:xfrm>
            <a:custGeom>
              <a:avLst/>
              <a:gdLst>
                <a:gd name="T0" fmla="*/ 2147483647 w 460"/>
                <a:gd name="T1" fmla="*/ 2147483647 h 318"/>
                <a:gd name="T2" fmla="*/ 2147483647 w 460"/>
                <a:gd name="T3" fmla="*/ 2147483647 h 318"/>
                <a:gd name="T4" fmla="*/ 2147483647 w 460"/>
                <a:gd name="T5" fmla="*/ 2147483647 h 318"/>
                <a:gd name="T6" fmla="*/ 2147483647 w 460"/>
                <a:gd name="T7" fmla="*/ 2147483647 h 318"/>
                <a:gd name="T8" fmla="*/ 2147483647 w 460"/>
                <a:gd name="T9" fmla="*/ 2147483647 h 318"/>
                <a:gd name="T10" fmla="*/ 2147483647 w 460"/>
                <a:gd name="T11" fmla="*/ 2147483647 h 318"/>
                <a:gd name="T12" fmla="*/ 2147483647 w 460"/>
                <a:gd name="T13" fmla="*/ 2147483647 h 318"/>
                <a:gd name="T14" fmla="*/ 2147483647 w 460"/>
                <a:gd name="T15" fmla="*/ 2147483647 h 318"/>
                <a:gd name="T16" fmla="*/ 2147483647 w 460"/>
                <a:gd name="T17" fmla="*/ 2147483647 h 318"/>
                <a:gd name="T18" fmla="*/ 2147483647 w 460"/>
                <a:gd name="T19" fmla="*/ 2147483647 h 318"/>
                <a:gd name="T20" fmla="*/ 2147483647 w 460"/>
                <a:gd name="T21" fmla="*/ 2147483647 h 318"/>
                <a:gd name="T22" fmla="*/ 2147483647 w 460"/>
                <a:gd name="T23" fmla="*/ 2147483647 h 318"/>
                <a:gd name="T24" fmla="*/ 2147483647 w 460"/>
                <a:gd name="T25" fmla="*/ 2147483647 h 318"/>
                <a:gd name="T26" fmla="*/ 2147483647 w 460"/>
                <a:gd name="T27" fmla="*/ 2147483647 h 318"/>
                <a:gd name="T28" fmla="*/ 2147483647 w 460"/>
                <a:gd name="T29" fmla="*/ 2147483647 h 318"/>
                <a:gd name="T30" fmla="*/ 2147483647 w 460"/>
                <a:gd name="T31" fmla="*/ 2147483647 h 318"/>
                <a:gd name="T32" fmla="*/ 2147483647 w 460"/>
                <a:gd name="T33" fmla="*/ 2147483647 h 318"/>
                <a:gd name="T34" fmla="*/ 2147483647 w 460"/>
                <a:gd name="T35" fmla="*/ 2147483647 h 318"/>
                <a:gd name="T36" fmla="*/ 2147483647 w 460"/>
                <a:gd name="T37" fmla="*/ 2147483647 h 318"/>
                <a:gd name="T38" fmla="*/ 2147483647 w 460"/>
                <a:gd name="T39" fmla="*/ 2147483647 h 318"/>
                <a:gd name="T40" fmla="*/ 2147483647 w 460"/>
                <a:gd name="T41" fmla="*/ 2147483647 h 318"/>
                <a:gd name="T42" fmla="*/ 2147483647 w 460"/>
                <a:gd name="T43" fmla="*/ 2147483647 h 318"/>
                <a:gd name="T44" fmla="*/ 2147483647 w 460"/>
                <a:gd name="T45" fmla="*/ 2147483647 h 318"/>
                <a:gd name="T46" fmla="*/ 2147483647 w 460"/>
                <a:gd name="T47" fmla="*/ 2147483647 h 318"/>
                <a:gd name="T48" fmla="*/ 2147483647 w 460"/>
                <a:gd name="T49" fmla="*/ 2147483647 h 318"/>
                <a:gd name="T50" fmla="*/ 2147483647 w 460"/>
                <a:gd name="T51" fmla="*/ 2147483647 h 318"/>
                <a:gd name="T52" fmla="*/ 2147483647 w 460"/>
                <a:gd name="T53" fmla="*/ 2147483647 h 318"/>
                <a:gd name="T54" fmla="*/ 2147483647 w 460"/>
                <a:gd name="T55" fmla="*/ 2147483647 h 318"/>
                <a:gd name="T56" fmla="*/ 2147483647 w 460"/>
                <a:gd name="T57" fmla="*/ 2147483647 h 318"/>
                <a:gd name="T58" fmla="*/ 2147483647 w 460"/>
                <a:gd name="T59" fmla="*/ 2147483647 h 318"/>
                <a:gd name="T60" fmla="*/ 2147483647 w 460"/>
                <a:gd name="T61" fmla="*/ 2147483647 h 318"/>
                <a:gd name="T62" fmla="*/ 2147483647 w 460"/>
                <a:gd name="T63" fmla="*/ 2147483647 h 318"/>
                <a:gd name="T64" fmla="*/ 2147483647 w 460"/>
                <a:gd name="T65" fmla="*/ 2147483647 h 318"/>
                <a:gd name="T66" fmla="*/ 2147483647 w 460"/>
                <a:gd name="T67" fmla="*/ 2147483647 h 318"/>
                <a:gd name="T68" fmla="*/ 2147483647 w 460"/>
                <a:gd name="T69" fmla="*/ 2147483647 h 318"/>
                <a:gd name="T70" fmla="*/ 2147483647 w 460"/>
                <a:gd name="T71" fmla="*/ 2147483647 h 318"/>
                <a:gd name="T72" fmla="*/ 2147483647 w 460"/>
                <a:gd name="T73" fmla="*/ 2147483647 h 318"/>
                <a:gd name="T74" fmla="*/ 2147483647 w 460"/>
                <a:gd name="T75" fmla="*/ 2147483647 h 318"/>
                <a:gd name="T76" fmla="*/ 2147483647 w 460"/>
                <a:gd name="T77" fmla="*/ 2147483647 h 318"/>
                <a:gd name="T78" fmla="*/ 2147483647 w 460"/>
                <a:gd name="T79" fmla="*/ 2147483647 h 318"/>
                <a:gd name="T80" fmla="*/ 2147483647 w 460"/>
                <a:gd name="T81" fmla="*/ 2147483647 h 318"/>
                <a:gd name="T82" fmla="*/ 2147483647 w 460"/>
                <a:gd name="T83" fmla="*/ 2147483647 h 318"/>
                <a:gd name="T84" fmla="*/ 2147483647 w 460"/>
                <a:gd name="T85" fmla="*/ 2147483647 h 318"/>
                <a:gd name="T86" fmla="*/ 2147483647 w 460"/>
                <a:gd name="T87" fmla="*/ 2147483647 h 318"/>
                <a:gd name="T88" fmla="*/ 2147483647 w 460"/>
                <a:gd name="T89" fmla="*/ 2147483647 h 318"/>
                <a:gd name="T90" fmla="*/ 2147483647 w 460"/>
                <a:gd name="T91" fmla="*/ 2147483647 h 318"/>
                <a:gd name="T92" fmla="*/ 2147483647 w 460"/>
                <a:gd name="T93" fmla="*/ 2147483647 h 318"/>
                <a:gd name="T94" fmla="*/ 2147483647 w 460"/>
                <a:gd name="T95" fmla="*/ 2147483647 h 318"/>
                <a:gd name="T96" fmla="*/ 2147483647 w 460"/>
                <a:gd name="T97" fmla="*/ 2147483647 h 318"/>
                <a:gd name="T98" fmla="*/ 2147483647 w 460"/>
                <a:gd name="T99" fmla="*/ 2147483647 h 318"/>
                <a:gd name="T100" fmla="*/ 2147483647 w 460"/>
                <a:gd name="T101" fmla="*/ 2147483647 h 318"/>
                <a:gd name="T102" fmla="*/ 2147483647 w 460"/>
                <a:gd name="T103" fmla="*/ 2147483647 h 318"/>
                <a:gd name="T104" fmla="*/ 2147483647 w 460"/>
                <a:gd name="T105" fmla="*/ 2147483647 h 318"/>
                <a:gd name="T106" fmla="*/ 2147483647 w 460"/>
                <a:gd name="T107" fmla="*/ 2147483647 h 318"/>
                <a:gd name="T108" fmla="*/ 2147483647 w 460"/>
                <a:gd name="T109" fmla="*/ 2147483647 h 318"/>
                <a:gd name="T110" fmla="*/ 2147483647 w 460"/>
                <a:gd name="T111" fmla="*/ 2147483647 h 318"/>
                <a:gd name="T112" fmla="*/ 2147483647 w 460"/>
                <a:gd name="T113" fmla="*/ 2147483647 h 318"/>
                <a:gd name="T114" fmla="*/ 2147483647 w 460"/>
                <a:gd name="T115" fmla="*/ 2147483647 h 318"/>
                <a:gd name="T116" fmla="*/ 2147483647 w 460"/>
                <a:gd name="T117" fmla="*/ 2147483647 h 318"/>
                <a:gd name="T118" fmla="*/ 2147483647 w 460"/>
                <a:gd name="T119" fmla="*/ 2147483647 h 3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0"/>
                <a:gd name="T181" fmla="*/ 0 h 318"/>
                <a:gd name="T182" fmla="*/ 460 w 460"/>
                <a:gd name="T183" fmla="*/ 318 h 31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0" h="318">
                  <a:moveTo>
                    <a:pt x="382" y="298"/>
                  </a:moveTo>
                  <a:lnTo>
                    <a:pt x="382" y="298"/>
                  </a:lnTo>
                  <a:lnTo>
                    <a:pt x="389" y="290"/>
                  </a:lnTo>
                  <a:lnTo>
                    <a:pt x="382" y="290"/>
                  </a:lnTo>
                  <a:lnTo>
                    <a:pt x="382" y="282"/>
                  </a:lnTo>
                  <a:lnTo>
                    <a:pt x="376" y="282"/>
                  </a:lnTo>
                  <a:lnTo>
                    <a:pt x="376" y="276"/>
                  </a:lnTo>
                  <a:lnTo>
                    <a:pt x="369" y="276"/>
                  </a:lnTo>
                  <a:lnTo>
                    <a:pt x="362" y="276"/>
                  </a:lnTo>
                  <a:lnTo>
                    <a:pt x="362" y="282"/>
                  </a:lnTo>
                  <a:lnTo>
                    <a:pt x="357" y="276"/>
                  </a:lnTo>
                  <a:lnTo>
                    <a:pt x="357" y="268"/>
                  </a:lnTo>
                  <a:lnTo>
                    <a:pt x="350" y="268"/>
                  </a:lnTo>
                  <a:lnTo>
                    <a:pt x="350" y="260"/>
                  </a:lnTo>
                  <a:lnTo>
                    <a:pt x="357" y="260"/>
                  </a:lnTo>
                  <a:lnTo>
                    <a:pt x="357" y="254"/>
                  </a:lnTo>
                  <a:lnTo>
                    <a:pt x="357" y="246"/>
                  </a:lnTo>
                  <a:lnTo>
                    <a:pt x="350" y="246"/>
                  </a:lnTo>
                  <a:lnTo>
                    <a:pt x="350" y="239"/>
                  </a:lnTo>
                  <a:lnTo>
                    <a:pt x="343" y="239"/>
                  </a:lnTo>
                  <a:lnTo>
                    <a:pt x="337" y="239"/>
                  </a:lnTo>
                  <a:lnTo>
                    <a:pt x="337" y="232"/>
                  </a:lnTo>
                  <a:lnTo>
                    <a:pt x="343" y="232"/>
                  </a:lnTo>
                  <a:lnTo>
                    <a:pt x="343" y="225"/>
                  </a:lnTo>
                  <a:lnTo>
                    <a:pt x="337" y="225"/>
                  </a:lnTo>
                  <a:lnTo>
                    <a:pt x="337" y="232"/>
                  </a:lnTo>
                  <a:lnTo>
                    <a:pt x="330" y="232"/>
                  </a:lnTo>
                  <a:lnTo>
                    <a:pt x="330" y="225"/>
                  </a:lnTo>
                  <a:lnTo>
                    <a:pt x="330" y="217"/>
                  </a:lnTo>
                  <a:lnTo>
                    <a:pt x="337" y="217"/>
                  </a:lnTo>
                  <a:lnTo>
                    <a:pt x="330" y="217"/>
                  </a:lnTo>
                  <a:lnTo>
                    <a:pt x="330" y="210"/>
                  </a:lnTo>
                  <a:lnTo>
                    <a:pt x="323" y="210"/>
                  </a:lnTo>
                  <a:lnTo>
                    <a:pt x="317" y="210"/>
                  </a:lnTo>
                  <a:lnTo>
                    <a:pt x="311" y="210"/>
                  </a:lnTo>
                  <a:lnTo>
                    <a:pt x="317" y="203"/>
                  </a:lnTo>
                  <a:lnTo>
                    <a:pt x="317" y="195"/>
                  </a:lnTo>
                  <a:lnTo>
                    <a:pt x="317" y="189"/>
                  </a:lnTo>
                  <a:lnTo>
                    <a:pt x="311" y="189"/>
                  </a:lnTo>
                  <a:lnTo>
                    <a:pt x="305" y="189"/>
                  </a:lnTo>
                  <a:lnTo>
                    <a:pt x="298" y="189"/>
                  </a:lnTo>
                  <a:lnTo>
                    <a:pt x="291" y="189"/>
                  </a:lnTo>
                  <a:lnTo>
                    <a:pt x="285" y="189"/>
                  </a:lnTo>
                  <a:lnTo>
                    <a:pt x="285" y="195"/>
                  </a:lnTo>
                  <a:lnTo>
                    <a:pt x="278" y="195"/>
                  </a:lnTo>
                  <a:lnTo>
                    <a:pt x="272" y="195"/>
                  </a:lnTo>
                  <a:lnTo>
                    <a:pt x="272" y="189"/>
                  </a:lnTo>
                  <a:lnTo>
                    <a:pt x="266" y="189"/>
                  </a:lnTo>
                  <a:lnTo>
                    <a:pt x="259" y="189"/>
                  </a:lnTo>
                  <a:lnTo>
                    <a:pt x="252" y="189"/>
                  </a:lnTo>
                  <a:lnTo>
                    <a:pt x="246" y="189"/>
                  </a:lnTo>
                  <a:lnTo>
                    <a:pt x="239" y="189"/>
                  </a:lnTo>
                  <a:lnTo>
                    <a:pt x="233" y="189"/>
                  </a:lnTo>
                  <a:lnTo>
                    <a:pt x="227" y="181"/>
                  </a:lnTo>
                  <a:lnTo>
                    <a:pt x="220" y="181"/>
                  </a:lnTo>
                  <a:lnTo>
                    <a:pt x="220" y="189"/>
                  </a:lnTo>
                  <a:lnTo>
                    <a:pt x="213" y="189"/>
                  </a:lnTo>
                  <a:lnTo>
                    <a:pt x="207" y="181"/>
                  </a:lnTo>
                  <a:lnTo>
                    <a:pt x="200" y="173"/>
                  </a:lnTo>
                  <a:lnTo>
                    <a:pt x="194" y="173"/>
                  </a:lnTo>
                  <a:lnTo>
                    <a:pt x="194" y="167"/>
                  </a:lnTo>
                  <a:lnTo>
                    <a:pt x="188" y="173"/>
                  </a:lnTo>
                  <a:lnTo>
                    <a:pt x="194" y="173"/>
                  </a:lnTo>
                  <a:lnTo>
                    <a:pt x="200" y="181"/>
                  </a:lnTo>
                  <a:lnTo>
                    <a:pt x="207" y="181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13" y="203"/>
                  </a:lnTo>
                  <a:lnTo>
                    <a:pt x="207" y="203"/>
                  </a:lnTo>
                  <a:lnTo>
                    <a:pt x="200" y="203"/>
                  </a:lnTo>
                  <a:lnTo>
                    <a:pt x="200" y="195"/>
                  </a:lnTo>
                  <a:lnTo>
                    <a:pt x="194" y="195"/>
                  </a:lnTo>
                  <a:lnTo>
                    <a:pt x="188" y="195"/>
                  </a:lnTo>
                  <a:lnTo>
                    <a:pt x="181" y="195"/>
                  </a:lnTo>
                  <a:lnTo>
                    <a:pt x="175" y="195"/>
                  </a:lnTo>
                  <a:lnTo>
                    <a:pt x="168" y="195"/>
                  </a:lnTo>
                  <a:lnTo>
                    <a:pt x="168" y="189"/>
                  </a:lnTo>
                  <a:lnTo>
                    <a:pt x="161" y="189"/>
                  </a:lnTo>
                  <a:lnTo>
                    <a:pt x="161" y="181"/>
                  </a:lnTo>
                  <a:lnTo>
                    <a:pt x="156" y="181"/>
                  </a:lnTo>
                  <a:lnTo>
                    <a:pt x="161" y="173"/>
                  </a:lnTo>
                  <a:lnTo>
                    <a:pt x="156" y="173"/>
                  </a:lnTo>
                  <a:lnTo>
                    <a:pt x="149" y="173"/>
                  </a:lnTo>
                  <a:lnTo>
                    <a:pt x="149" y="167"/>
                  </a:lnTo>
                  <a:lnTo>
                    <a:pt x="142" y="167"/>
                  </a:lnTo>
                  <a:lnTo>
                    <a:pt x="136" y="167"/>
                  </a:lnTo>
                  <a:lnTo>
                    <a:pt x="136" y="173"/>
                  </a:lnTo>
                  <a:lnTo>
                    <a:pt x="129" y="173"/>
                  </a:lnTo>
                  <a:lnTo>
                    <a:pt x="122" y="173"/>
                  </a:lnTo>
                  <a:lnTo>
                    <a:pt x="129" y="181"/>
                  </a:lnTo>
                  <a:lnTo>
                    <a:pt x="122" y="181"/>
                  </a:lnTo>
                  <a:lnTo>
                    <a:pt x="117" y="181"/>
                  </a:lnTo>
                  <a:lnTo>
                    <a:pt x="110" y="173"/>
                  </a:lnTo>
                  <a:lnTo>
                    <a:pt x="117" y="173"/>
                  </a:lnTo>
                  <a:lnTo>
                    <a:pt x="117" y="167"/>
                  </a:lnTo>
                  <a:lnTo>
                    <a:pt x="122" y="159"/>
                  </a:lnTo>
                  <a:lnTo>
                    <a:pt x="129" y="159"/>
                  </a:lnTo>
                  <a:lnTo>
                    <a:pt x="136" y="159"/>
                  </a:lnTo>
                  <a:lnTo>
                    <a:pt x="136" y="151"/>
                  </a:lnTo>
                  <a:lnTo>
                    <a:pt x="142" y="159"/>
                  </a:lnTo>
                  <a:lnTo>
                    <a:pt x="149" y="159"/>
                  </a:lnTo>
                  <a:lnTo>
                    <a:pt x="156" y="159"/>
                  </a:lnTo>
                  <a:lnTo>
                    <a:pt x="161" y="159"/>
                  </a:lnTo>
                  <a:lnTo>
                    <a:pt x="168" y="159"/>
                  </a:lnTo>
                  <a:lnTo>
                    <a:pt x="168" y="167"/>
                  </a:lnTo>
                  <a:lnTo>
                    <a:pt x="175" y="167"/>
                  </a:lnTo>
                  <a:lnTo>
                    <a:pt x="181" y="159"/>
                  </a:lnTo>
                  <a:lnTo>
                    <a:pt x="188" y="159"/>
                  </a:lnTo>
                  <a:lnTo>
                    <a:pt x="194" y="167"/>
                  </a:lnTo>
                  <a:lnTo>
                    <a:pt x="200" y="167"/>
                  </a:lnTo>
                  <a:lnTo>
                    <a:pt x="207" y="167"/>
                  </a:lnTo>
                  <a:lnTo>
                    <a:pt x="207" y="159"/>
                  </a:lnTo>
                  <a:lnTo>
                    <a:pt x="207" y="151"/>
                  </a:lnTo>
                  <a:lnTo>
                    <a:pt x="207" y="145"/>
                  </a:lnTo>
                  <a:lnTo>
                    <a:pt x="200" y="145"/>
                  </a:lnTo>
                  <a:lnTo>
                    <a:pt x="200" y="137"/>
                  </a:lnTo>
                  <a:lnTo>
                    <a:pt x="194" y="137"/>
                  </a:lnTo>
                  <a:lnTo>
                    <a:pt x="188" y="137"/>
                  </a:lnTo>
                  <a:lnTo>
                    <a:pt x="181" y="137"/>
                  </a:lnTo>
                  <a:lnTo>
                    <a:pt x="175" y="129"/>
                  </a:lnTo>
                  <a:lnTo>
                    <a:pt x="168" y="123"/>
                  </a:lnTo>
                  <a:lnTo>
                    <a:pt x="168" y="115"/>
                  </a:lnTo>
                  <a:lnTo>
                    <a:pt x="161" y="115"/>
                  </a:lnTo>
                  <a:lnTo>
                    <a:pt x="156" y="115"/>
                  </a:lnTo>
                  <a:lnTo>
                    <a:pt x="156" y="108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42" y="93"/>
                  </a:lnTo>
                  <a:lnTo>
                    <a:pt x="136" y="93"/>
                  </a:lnTo>
                  <a:lnTo>
                    <a:pt x="129" y="86"/>
                  </a:lnTo>
                  <a:lnTo>
                    <a:pt x="129" y="79"/>
                  </a:lnTo>
                  <a:lnTo>
                    <a:pt x="122" y="79"/>
                  </a:lnTo>
                  <a:lnTo>
                    <a:pt x="117" y="79"/>
                  </a:lnTo>
                  <a:lnTo>
                    <a:pt x="110" y="79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103" y="64"/>
                  </a:lnTo>
                  <a:lnTo>
                    <a:pt x="97" y="64"/>
                  </a:lnTo>
                  <a:lnTo>
                    <a:pt x="90" y="57"/>
                  </a:lnTo>
                  <a:lnTo>
                    <a:pt x="83" y="57"/>
                  </a:lnTo>
                  <a:lnTo>
                    <a:pt x="78" y="57"/>
                  </a:lnTo>
                  <a:lnTo>
                    <a:pt x="71" y="57"/>
                  </a:lnTo>
                  <a:lnTo>
                    <a:pt x="65" y="57"/>
                  </a:lnTo>
                  <a:lnTo>
                    <a:pt x="58" y="57"/>
                  </a:lnTo>
                  <a:lnTo>
                    <a:pt x="51" y="57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45" y="50"/>
                  </a:lnTo>
                  <a:lnTo>
                    <a:pt x="39" y="50"/>
                  </a:lnTo>
                  <a:lnTo>
                    <a:pt x="39" y="42"/>
                  </a:lnTo>
                  <a:lnTo>
                    <a:pt x="32" y="42"/>
                  </a:lnTo>
                  <a:lnTo>
                    <a:pt x="32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6" y="57"/>
                  </a:lnTo>
                  <a:lnTo>
                    <a:pt x="19" y="57"/>
                  </a:lnTo>
                  <a:lnTo>
                    <a:pt x="12" y="57"/>
                  </a:lnTo>
                  <a:lnTo>
                    <a:pt x="6" y="57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12" y="50"/>
                  </a:lnTo>
                  <a:lnTo>
                    <a:pt x="19" y="50"/>
                  </a:lnTo>
                  <a:lnTo>
                    <a:pt x="19" y="42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9" y="42"/>
                  </a:lnTo>
                  <a:lnTo>
                    <a:pt x="39" y="36"/>
                  </a:lnTo>
                  <a:lnTo>
                    <a:pt x="45" y="36"/>
                  </a:lnTo>
                  <a:lnTo>
                    <a:pt x="51" y="36"/>
                  </a:lnTo>
                  <a:lnTo>
                    <a:pt x="51" y="28"/>
                  </a:lnTo>
                  <a:lnTo>
                    <a:pt x="58" y="28"/>
                  </a:lnTo>
                  <a:lnTo>
                    <a:pt x="65" y="28"/>
                  </a:lnTo>
                  <a:lnTo>
                    <a:pt x="65" y="20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3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6"/>
                  </a:lnTo>
                  <a:lnTo>
                    <a:pt x="103" y="6"/>
                  </a:lnTo>
                  <a:lnTo>
                    <a:pt x="110" y="6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2" y="14"/>
                  </a:lnTo>
                  <a:lnTo>
                    <a:pt x="142" y="20"/>
                  </a:lnTo>
                  <a:lnTo>
                    <a:pt x="149" y="20"/>
                  </a:lnTo>
                  <a:lnTo>
                    <a:pt x="149" y="28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56" y="42"/>
                  </a:lnTo>
                  <a:lnTo>
                    <a:pt x="156" y="50"/>
                  </a:lnTo>
                  <a:lnTo>
                    <a:pt x="161" y="50"/>
                  </a:lnTo>
                  <a:lnTo>
                    <a:pt x="161" y="57"/>
                  </a:lnTo>
                  <a:lnTo>
                    <a:pt x="168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4" y="79"/>
                  </a:lnTo>
                  <a:lnTo>
                    <a:pt x="200" y="79"/>
                  </a:lnTo>
                  <a:lnTo>
                    <a:pt x="207" y="79"/>
                  </a:lnTo>
                  <a:lnTo>
                    <a:pt x="207" y="86"/>
                  </a:lnTo>
                  <a:lnTo>
                    <a:pt x="213" y="86"/>
                  </a:lnTo>
                  <a:lnTo>
                    <a:pt x="220" y="86"/>
                  </a:lnTo>
                  <a:lnTo>
                    <a:pt x="220" y="79"/>
                  </a:lnTo>
                  <a:lnTo>
                    <a:pt x="227" y="79"/>
                  </a:lnTo>
                  <a:lnTo>
                    <a:pt x="227" y="86"/>
                  </a:lnTo>
                  <a:lnTo>
                    <a:pt x="233" y="86"/>
                  </a:lnTo>
                  <a:lnTo>
                    <a:pt x="239" y="93"/>
                  </a:lnTo>
                  <a:lnTo>
                    <a:pt x="239" y="101"/>
                  </a:lnTo>
                  <a:lnTo>
                    <a:pt x="246" y="101"/>
                  </a:lnTo>
                  <a:lnTo>
                    <a:pt x="252" y="101"/>
                  </a:lnTo>
                  <a:lnTo>
                    <a:pt x="259" y="101"/>
                  </a:lnTo>
                  <a:lnTo>
                    <a:pt x="259" y="108"/>
                  </a:lnTo>
                  <a:lnTo>
                    <a:pt x="266" y="108"/>
                  </a:lnTo>
                  <a:lnTo>
                    <a:pt x="272" y="108"/>
                  </a:lnTo>
                  <a:lnTo>
                    <a:pt x="278" y="108"/>
                  </a:lnTo>
                  <a:lnTo>
                    <a:pt x="285" y="108"/>
                  </a:lnTo>
                  <a:lnTo>
                    <a:pt x="291" y="108"/>
                  </a:lnTo>
                  <a:lnTo>
                    <a:pt x="298" y="108"/>
                  </a:lnTo>
                  <a:lnTo>
                    <a:pt x="305" y="108"/>
                  </a:lnTo>
                  <a:lnTo>
                    <a:pt x="311" y="108"/>
                  </a:lnTo>
                  <a:lnTo>
                    <a:pt x="311" y="101"/>
                  </a:lnTo>
                  <a:lnTo>
                    <a:pt x="317" y="108"/>
                  </a:lnTo>
                  <a:lnTo>
                    <a:pt x="323" y="108"/>
                  </a:lnTo>
                  <a:lnTo>
                    <a:pt x="330" y="108"/>
                  </a:lnTo>
                  <a:lnTo>
                    <a:pt x="337" y="108"/>
                  </a:lnTo>
                  <a:lnTo>
                    <a:pt x="343" y="115"/>
                  </a:lnTo>
                  <a:lnTo>
                    <a:pt x="337" y="115"/>
                  </a:lnTo>
                  <a:lnTo>
                    <a:pt x="337" y="123"/>
                  </a:lnTo>
                  <a:lnTo>
                    <a:pt x="337" y="129"/>
                  </a:lnTo>
                  <a:lnTo>
                    <a:pt x="337" y="137"/>
                  </a:lnTo>
                  <a:lnTo>
                    <a:pt x="343" y="137"/>
                  </a:lnTo>
                  <a:lnTo>
                    <a:pt x="350" y="137"/>
                  </a:lnTo>
                  <a:lnTo>
                    <a:pt x="350" y="145"/>
                  </a:lnTo>
                  <a:lnTo>
                    <a:pt x="357" y="145"/>
                  </a:lnTo>
                  <a:lnTo>
                    <a:pt x="357" y="151"/>
                  </a:lnTo>
                  <a:lnTo>
                    <a:pt x="362" y="151"/>
                  </a:lnTo>
                  <a:lnTo>
                    <a:pt x="357" y="159"/>
                  </a:lnTo>
                  <a:lnTo>
                    <a:pt x="350" y="167"/>
                  </a:lnTo>
                  <a:lnTo>
                    <a:pt x="350" y="173"/>
                  </a:lnTo>
                  <a:lnTo>
                    <a:pt x="357" y="181"/>
                  </a:lnTo>
                  <a:lnTo>
                    <a:pt x="357" y="189"/>
                  </a:lnTo>
                  <a:lnTo>
                    <a:pt x="350" y="189"/>
                  </a:lnTo>
                  <a:lnTo>
                    <a:pt x="357" y="195"/>
                  </a:lnTo>
                  <a:lnTo>
                    <a:pt x="362" y="195"/>
                  </a:lnTo>
                  <a:lnTo>
                    <a:pt x="357" y="203"/>
                  </a:lnTo>
                  <a:lnTo>
                    <a:pt x="362" y="210"/>
                  </a:lnTo>
                  <a:lnTo>
                    <a:pt x="362" y="217"/>
                  </a:lnTo>
                  <a:lnTo>
                    <a:pt x="369" y="217"/>
                  </a:lnTo>
                  <a:lnTo>
                    <a:pt x="369" y="225"/>
                  </a:lnTo>
                  <a:lnTo>
                    <a:pt x="369" y="232"/>
                  </a:lnTo>
                  <a:lnTo>
                    <a:pt x="369" y="239"/>
                  </a:lnTo>
                  <a:lnTo>
                    <a:pt x="376" y="246"/>
                  </a:lnTo>
                  <a:lnTo>
                    <a:pt x="382" y="246"/>
                  </a:lnTo>
                  <a:lnTo>
                    <a:pt x="382" y="254"/>
                  </a:lnTo>
                  <a:lnTo>
                    <a:pt x="389" y="254"/>
                  </a:lnTo>
                  <a:lnTo>
                    <a:pt x="396" y="260"/>
                  </a:lnTo>
                  <a:lnTo>
                    <a:pt x="401" y="260"/>
                  </a:lnTo>
                  <a:lnTo>
                    <a:pt x="401" y="254"/>
                  </a:lnTo>
                  <a:lnTo>
                    <a:pt x="408" y="254"/>
                  </a:lnTo>
                  <a:lnTo>
                    <a:pt x="408" y="260"/>
                  </a:lnTo>
                  <a:lnTo>
                    <a:pt x="415" y="260"/>
                  </a:lnTo>
                  <a:lnTo>
                    <a:pt x="421" y="260"/>
                  </a:lnTo>
                  <a:lnTo>
                    <a:pt x="428" y="260"/>
                  </a:lnTo>
                  <a:lnTo>
                    <a:pt x="435" y="260"/>
                  </a:lnTo>
                  <a:lnTo>
                    <a:pt x="440" y="260"/>
                  </a:lnTo>
                  <a:lnTo>
                    <a:pt x="453" y="260"/>
                  </a:lnTo>
                  <a:lnTo>
                    <a:pt x="460" y="260"/>
                  </a:lnTo>
                  <a:lnTo>
                    <a:pt x="460" y="268"/>
                  </a:lnTo>
                  <a:lnTo>
                    <a:pt x="453" y="268"/>
                  </a:lnTo>
                  <a:lnTo>
                    <a:pt x="453" y="276"/>
                  </a:lnTo>
                  <a:lnTo>
                    <a:pt x="453" y="282"/>
                  </a:lnTo>
                  <a:lnTo>
                    <a:pt x="460" y="290"/>
                  </a:lnTo>
                  <a:lnTo>
                    <a:pt x="453" y="290"/>
                  </a:lnTo>
                  <a:lnTo>
                    <a:pt x="453" y="298"/>
                  </a:lnTo>
                  <a:lnTo>
                    <a:pt x="453" y="304"/>
                  </a:lnTo>
                  <a:lnTo>
                    <a:pt x="447" y="312"/>
                  </a:lnTo>
                  <a:lnTo>
                    <a:pt x="440" y="312"/>
                  </a:lnTo>
                  <a:lnTo>
                    <a:pt x="440" y="318"/>
                  </a:lnTo>
                  <a:lnTo>
                    <a:pt x="435" y="318"/>
                  </a:lnTo>
                  <a:lnTo>
                    <a:pt x="428" y="318"/>
                  </a:lnTo>
                  <a:lnTo>
                    <a:pt x="428" y="312"/>
                  </a:lnTo>
                  <a:lnTo>
                    <a:pt x="428" y="304"/>
                  </a:lnTo>
                  <a:lnTo>
                    <a:pt x="421" y="304"/>
                  </a:lnTo>
                  <a:lnTo>
                    <a:pt x="415" y="304"/>
                  </a:lnTo>
                  <a:lnTo>
                    <a:pt x="415" y="298"/>
                  </a:lnTo>
                  <a:lnTo>
                    <a:pt x="408" y="304"/>
                  </a:lnTo>
                  <a:lnTo>
                    <a:pt x="401" y="304"/>
                  </a:lnTo>
                  <a:lnTo>
                    <a:pt x="408" y="312"/>
                  </a:lnTo>
                  <a:lnTo>
                    <a:pt x="401" y="318"/>
                  </a:lnTo>
                  <a:lnTo>
                    <a:pt x="401" y="312"/>
                  </a:lnTo>
                  <a:lnTo>
                    <a:pt x="396" y="312"/>
                  </a:lnTo>
                  <a:lnTo>
                    <a:pt x="389" y="304"/>
                  </a:lnTo>
                  <a:lnTo>
                    <a:pt x="389" y="298"/>
                  </a:lnTo>
                  <a:lnTo>
                    <a:pt x="382" y="29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0" name="Freeform 539"/>
            <p:cNvSpPr>
              <a:spLocks/>
            </p:cNvSpPr>
            <p:nvPr/>
          </p:nvSpPr>
          <p:spPr bwMode="auto">
            <a:xfrm>
              <a:off x="2244725" y="4908550"/>
              <a:ext cx="9525" cy="11113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2147483647 w 6"/>
                <a:gd name="T7" fmla="*/ 0 h 6"/>
                <a:gd name="T8" fmla="*/ 2147483647 w 6"/>
                <a:gd name="T9" fmla="*/ 2147483647 h 6"/>
                <a:gd name="T10" fmla="*/ 0 w 6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6"/>
                <a:gd name="T20" fmla="*/ 6 w 6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1" name="Freeform 540"/>
            <p:cNvSpPr>
              <a:spLocks/>
            </p:cNvSpPr>
            <p:nvPr/>
          </p:nvSpPr>
          <p:spPr bwMode="auto">
            <a:xfrm>
              <a:off x="2222500" y="4908550"/>
              <a:ext cx="22225" cy="25400"/>
            </a:xfrm>
            <a:custGeom>
              <a:avLst/>
              <a:gdLst>
                <a:gd name="T0" fmla="*/ 0 w 14"/>
                <a:gd name="T1" fmla="*/ 2147483647 h 14"/>
                <a:gd name="T2" fmla="*/ 0 w 14"/>
                <a:gd name="T3" fmla="*/ 2147483647 h 14"/>
                <a:gd name="T4" fmla="*/ 0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0 h 14"/>
                <a:gd name="T10" fmla="*/ 2147483647 w 14"/>
                <a:gd name="T11" fmla="*/ 0 h 14"/>
                <a:gd name="T12" fmla="*/ 2147483647 w 14"/>
                <a:gd name="T13" fmla="*/ 0 h 14"/>
                <a:gd name="T14" fmla="*/ 2147483647 w 14"/>
                <a:gd name="T15" fmla="*/ 0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2147483647 w 14"/>
                <a:gd name="T21" fmla="*/ 2147483647 h 14"/>
                <a:gd name="T22" fmla="*/ 2147483647 w 14"/>
                <a:gd name="T23" fmla="*/ 2147483647 h 14"/>
                <a:gd name="T24" fmla="*/ 2147483647 w 14"/>
                <a:gd name="T25" fmla="*/ 2147483647 h 14"/>
                <a:gd name="T26" fmla="*/ 2147483647 w 14"/>
                <a:gd name="T27" fmla="*/ 2147483647 h 14"/>
                <a:gd name="T28" fmla="*/ 0 w 14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14"/>
                  </a:moveTo>
                  <a:lnTo>
                    <a:pt x="0" y="6"/>
                  </a:lnTo>
                  <a:lnTo>
                    <a:pt x="7" y="6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2" name="Freeform 541"/>
            <p:cNvSpPr>
              <a:spLocks/>
            </p:cNvSpPr>
            <p:nvPr/>
          </p:nvSpPr>
          <p:spPr bwMode="auto">
            <a:xfrm>
              <a:off x="2328863" y="4479925"/>
              <a:ext cx="11112" cy="26988"/>
            </a:xfrm>
            <a:custGeom>
              <a:avLst/>
              <a:gdLst>
                <a:gd name="T0" fmla="*/ 2147483647 w 7"/>
                <a:gd name="T1" fmla="*/ 0 h 15"/>
                <a:gd name="T2" fmla="*/ 2147483647 w 7"/>
                <a:gd name="T3" fmla="*/ 0 h 15"/>
                <a:gd name="T4" fmla="*/ 2147483647 w 7"/>
                <a:gd name="T5" fmla="*/ 2147483647 h 15"/>
                <a:gd name="T6" fmla="*/ 2147483647 w 7"/>
                <a:gd name="T7" fmla="*/ 2147483647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0 w 7"/>
                <a:gd name="T13" fmla="*/ 2147483647 h 15"/>
                <a:gd name="T14" fmla="*/ 2147483647 w 7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0"/>
                  </a:moveTo>
                  <a:lnTo>
                    <a:pt x="7" y="0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3" name="Freeform 542"/>
            <p:cNvSpPr>
              <a:spLocks noEditPoints="1"/>
            </p:cNvSpPr>
            <p:nvPr/>
          </p:nvSpPr>
          <p:spPr bwMode="auto">
            <a:xfrm>
              <a:off x="1096963" y="5191125"/>
              <a:ext cx="354012" cy="400050"/>
            </a:xfrm>
            <a:custGeom>
              <a:avLst/>
              <a:gdLst>
                <a:gd name="T0" fmla="*/ 0 w 220"/>
                <a:gd name="T1" fmla="*/ 2147483647 h 225"/>
                <a:gd name="T2" fmla="*/ 2147483647 w 220"/>
                <a:gd name="T3" fmla="*/ 2147483647 h 225"/>
                <a:gd name="T4" fmla="*/ 2147483647 w 220"/>
                <a:gd name="T5" fmla="*/ 2147483647 h 225"/>
                <a:gd name="T6" fmla="*/ 2147483647 w 220"/>
                <a:gd name="T7" fmla="*/ 2147483647 h 225"/>
                <a:gd name="T8" fmla="*/ 2147483647 w 220"/>
                <a:gd name="T9" fmla="*/ 2147483647 h 225"/>
                <a:gd name="T10" fmla="*/ 2147483647 w 220"/>
                <a:gd name="T11" fmla="*/ 2147483647 h 225"/>
                <a:gd name="T12" fmla="*/ 2147483647 w 220"/>
                <a:gd name="T13" fmla="*/ 2147483647 h 225"/>
                <a:gd name="T14" fmla="*/ 2147483647 w 220"/>
                <a:gd name="T15" fmla="*/ 2147483647 h 225"/>
                <a:gd name="T16" fmla="*/ 2147483647 w 220"/>
                <a:gd name="T17" fmla="*/ 2147483647 h 225"/>
                <a:gd name="T18" fmla="*/ 2147483647 w 220"/>
                <a:gd name="T19" fmla="*/ 2147483647 h 225"/>
                <a:gd name="T20" fmla="*/ 2147483647 w 220"/>
                <a:gd name="T21" fmla="*/ 2147483647 h 225"/>
                <a:gd name="T22" fmla="*/ 2147483647 w 220"/>
                <a:gd name="T23" fmla="*/ 2147483647 h 225"/>
                <a:gd name="T24" fmla="*/ 2147483647 w 220"/>
                <a:gd name="T25" fmla="*/ 2147483647 h 225"/>
                <a:gd name="T26" fmla="*/ 2147483647 w 220"/>
                <a:gd name="T27" fmla="*/ 2147483647 h 225"/>
                <a:gd name="T28" fmla="*/ 2147483647 w 220"/>
                <a:gd name="T29" fmla="*/ 2147483647 h 225"/>
                <a:gd name="T30" fmla="*/ 2147483647 w 220"/>
                <a:gd name="T31" fmla="*/ 2147483647 h 225"/>
                <a:gd name="T32" fmla="*/ 2147483647 w 220"/>
                <a:gd name="T33" fmla="*/ 2147483647 h 225"/>
                <a:gd name="T34" fmla="*/ 2147483647 w 220"/>
                <a:gd name="T35" fmla="*/ 2147483647 h 225"/>
                <a:gd name="T36" fmla="*/ 2147483647 w 220"/>
                <a:gd name="T37" fmla="*/ 2147483647 h 225"/>
                <a:gd name="T38" fmla="*/ 2147483647 w 220"/>
                <a:gd name="T39" fmla="*/ 2147483647 h 225"/>
                <a:gd name="T40" fmla="*/ 2147483647 w 220"/>
                <a:gd name="T41" fmla="*/ 2147483647 h 225"/>
                <a:gd name="T42" fmla="*/ 2147483647 w 220"/>
                <a:gd name="T43" fmla="*/ 2147483647 h 225"/>
                <a:gd name="T44" fmla="*/ 2147483647 w 220"/>
                <a:gd name="T45" fmla="*/ 2147483647 h 225"/>
                <a:gd name="T46" fmla="*/ 2147483647 w 220"/>
                <a:gd name="T47" fmla="*/ 2147483647 h 225"/>
                <a:gd name="T48" fmla="*/ 2147483647 w 220"/>
                <a:gd name="T49" fmla="*/ 2147483647 h 225"/>
                <a:gd name="T50" fmla="*/ 2147483647 w 220"/>
                <a:gd name="T51" fmla="*/ 2147483647 h 225"/>
                <a:gd name="T52" fmla="*/ 2147483647 w 220"/>
                <a:gd name="T53" fmla="*/ 2147483647 h 225"/>
                <a:gd name="T54" fmla="*/ 2147483647 w 220"/>
                <a:gd name="T55" fmla="*/ 2147483647 h 225"/>
                <a:gd name="T56" fmla="*/ 2147483647 w 220"/>
                <a:gd name="T57" fmla="*/ 2147483647 h 225"/>
                <a:gd name="T58" fmla="*/ 2147483647 w 220"/>
                <a:gd name="T59" fmla="*/ 2147483647 h 225"/>
                <a:gd name="T60" fmla="*/ 2147483647 w 220"/>
                <a:gd name="T61" fmla="*/ 2147483647 h 225"/>
                <a:gd name="T62" fmla="*/ 2147483647 w 220"/>
                <a:gd name="T63" fmla="*/ 2147483647 h 225"/>
                <a:gd name="T64" fmla="*/ 2147483647 w 220"/>
                <a:gd name="T65" fmla="*/ 2147483647 h 225"/>
                <a:gd name="T66" fmla="*/ 2147483647 w 220"/>
                <a:gd name="T67" fmla="*/ 2147483647 h 225"/>
                <a:gd name="T68" fmla="*/ 2147483647 w 220"/>
                <a:gd name="T69" fmla="*/ 2147483647 h 225"/>
                <a:gd name="T70" fmla="*/ 2147483647 w 220"/>
                <a:gd name="T71" fmla="*/ 2147483647 h 225"/>
                <a:gd name="T72" fmla="*/ 2147483647 w 220"/>
                <a:gd name="T73" fmla="*/ 2147483647 h 225"/>
                <a:gd name="T74" fmla="*/ 2147483647 w 220"/>
                <a:gd name="T75" fmla="*/ 2147483647 h 225"/>
                <a:gd name="T76" fmla="*/ 2147483647 w 220"/>
                <a:gd name="T77" fmla="*/ 2147483647 h 225"/>
                <a:gd name="T78" fmla="*/ 2147483647 w 220"/>
                <a:gd name="T79" fmla="*/ 2147483647 h 225"/>
                <a:gd name="T80" fmla="*/ 2147483647 w 220"/>
                <a:gd name="T81" fmla="*/ 2147483647 h 225"/>
                <a:gd name="T82" fmla="*/ 2147483647 w 220"/>
                <a:gd name="T83" fmla="*/ 2147483647 h 225"/>
                <a:gd name="T84" fmla="*/ 2147483647 w 220"/>
                <a:gd name="T85" fmla="*/ 2147483647 h 225"/>
                <a:gd name="T86" fmla="*/ 2147483647 w 220"/>
                <a:gd name="T87" fmla="*/ 2147483647 h 225"/>
                <a:gd name="T88" fmla="*/ 2147483647 w 220"/>
                <a:gd name="T89" fmla="*/ 2147483647 h 225"/>
                <a:gd name="T90" fmla="*/ 2147483647 w 220"/>
                <a:gd name="T91" fmla="*/ 2147483647 h 225"/>
                <a:gd name="T92" fmla="*/ 2147483647 w 220"/>
                <a:gd name="T93" fmla="*/ 2147483647 h 225"/>
                <a:gd name="T94" fmla="*/ 2147483647 w 220"/>
                <a:gd name="T95" fmla="*/ 2147483647 h 225"/>
                <a:gd name="T96" fmla="*/ 2147483647 w 220"/>
                <a:gd name="T97" fmla="*/ 2147483647 h 225"/>
                <a:gd name="T98" fmla="*/ 2147483647 w 220"/>
                <a:gd name="T99" fmla="*/ 2147483647 h 225"/>
                <a:gd name="T100" fmla="*/ 2147483647 w 220"/>
                <a:gd name="T101" fmla="*/ 2147483647 h 225"/>
                <a:gd name="T102" fmla="*/ 2147483647 w 220"/>
                <a:gd name="T103" fmla="*/ 2147483647 h 225"/>
                <a:gd name="T104" fmla="*/ 2147483647 w 220"/>
                <a:gd name="T105" fmla="*/ 2147483647 h 225"/>
                <a:gd name="T106" fmla="*/ 2147483647 w 220"/>
                <a:gd name="T107" fmla="*/ 0 h 225"/>
                <a:gd name="T108" fmla="*/ 2147483647 w 220"/>
                <a:gd name="T109" fmla="*/ 2147483647 h 225"/>
                <a:gd name="T110" fmla="*/ 2147483647 w 220"/>
                <a:gd name="T111" fmla="*/ 2147483647 h 225"/>
                <a:gd name="T112" fmla="*/ 2147483647 w 220"/>
                <a:gd name="T113" fmla="*/ 2147483647 h 225"/>
                <a:gd name="T114" fmla="*/ 2147483647 w 220"/>
                <a:gd name="T115" fmla="*/ 2147483647 h 225"/>
                <a:gd name="T116" fmla="*/ 2147483647 w 220"/>
                <a:gd name="T117" fmla="*/ 2147483647 h 2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25"/>
                <a:gd name="T179" fmla="*/ 220 w 220"/>
                <a:gd name="T180" fmla="*/ 225 h 2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25">
                  <a:moveTo>
                    <a:pt x="0" y="131"/>
                  </a:moveTo>
                  <a:lnTo>
                    <a:pt x="0" y="124"/>
                  </a:lnTo>
                  <a:lnTo>
                    <a:pt x="0" y="131"/>
                  </a:lnTo>
                  <a:close/>
                  <a:moveTo>
                    <a:pt x="105" y="0"/>
                  </a:moveTo>
                  <a:lnTo>
                    <a:pt x="105" y="8"/>
                  </a:lnTo>
                  <a:lnTo>
                    <a:pt x="117" y="8"/>
                  </a:lnTo>
                  <a:lnTo>
                    <a:pt x="117" y="14"/>
                  </a:lnTo>
                  <a:lnTo>
                    <a:pt x="117" y="22"/>
                  </a:lnTo>
                  <a:lnTo>
                    <a:pt x="110" y="30"/>
                  </a:lnTo>
                  <a:lnTo>
                    <a:pt x="110" y="36"/>
                  </a:lnTo>
                  <a:lnTo>
                    <a:pt x="117" y="36"/>
                  </a:lnTo>
                  <a:lnTo>
                    <a:pt x="117" y="44"/>
                  </a:lnTo>
                  <a:lnTo>
                    <a:pt x="124" y="44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30" y="66"/>
                  </a:lnTo>
                  <a:lnTo>
                    <a:pt x="137" y="66"/>
                  </a:lnTo>
                  <a:lnTo>
                    <a:pt x="137" y="73"/>
                  </a:lnTo>
                  <a:lnTo>
                    <a:pt x="144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56" y="88"/>
                  </a:lnTo>
                  <a:lnTo>
                    <a:pt x="162" y="88"/>
                  </a:lnTo>
                  <a:lnTo>
                    <a:pt x="162" y="95"/>
                  </a:lnTo>
                  <a:lnTo>
                    <a:pt x="169" y="102"/>
                  </a:lnTo>
                  <a:lnTo>
                    <a:pt x="176" y="95"/>
                  </a:lnTo>
                  <a:lnTo>
                    <a:pt x="181" y="95"/>
                  </a:lnTo>
                  <a:lnTo>
                    <a:pt x="181" y="88"/>
                  </a:lnTo>
                  <a:lnTo>
                    <a:pt x="188" y="95"/>
                  </a:lnTo>
                  <a:lnTo>
                    <a:pt x="188" y="102"/>
                  </a:lnTo>
                  <a:lnTo>
                    <a:pt x="195" y="109"/>
                  </a:lnTo>
                  <a:lnTo>
                    <a:pt x="195" y="117"/>
                  </a:lnTo>
                  <a:lnTo>
                    <a:pt x="195" y="124"/>
                  </a:lnTo>
                  <a:lnTo>
                    <a:pt x="188" y="124"/>
                  </a:lnTo>
                  <a:lnTo>
                    <a:pt x="188" y="131"/>
                  </a:lnTo>
                  <a:lnTo>
                    <a:pt x="195" y="131"/>
                  </a:lnTo>
                  <a:lnTo>
                    <a:pt x="201" y="131"/>
                  </a:lnTo>
                  <a:lnTo>
                    <a:pt x="201" y="139"/>
                  </a:lnTo>
                  <a:lnTo>
                    <a:pt x="208" y="139"/>
                  </a:lnTo>
                  <a:lnTo>
                    <a:pt x="208" y="145"/>
                  </a:lnTo>
                  <a:lnTo>
                    <a:pt x="208" y="153"/>
                  </a:lnTo>
                  <a:lnTo>
                    <a:pt x="208" y="160"/>
                  </a:lnTo>
                  <a:lnTo>
                    <a:pt x="215" y="160"/>
                  </a:lnTo>
                  <a:lnTo>
                    <a:pt x="215" y="167"/>
                  </a:lnTo>
                  <a:lnTo>
                    <a:pt x="215" y="175"/>
                  </a:lnTo>
                  <a:lnTo>
                    <a:pt x="215" y="181"/>
                  </a:lnTo>
                  <a:lnTo>
                    <a:pt x="220" y="181"/>
                  </a:lnTo>
                  <a:lnTo>
                    <a:pt x="220" y="189"/>
                  </a:lnTo>
                  <a:lnTo>
                    <a:pt x="220" y="197"/>
                  </a:lnTo>
                  <a:lnTo>
                    <a:pt x="220" y="203"/>
                  </a:lnTo>
                  <a:lnTo>
                    <a:pt x="215" y="203"/>
                  </a:lnTo>
                  <a:lnTo>
                    <a:pt x="215" y="211"/>
                  </a:lnTo>
                  <a:lnTo>
                    <a:pt x="215" y="219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201" y="211"/>
                  </a:lnTo>
                  <a:lnTo>
                    <a:pt x="195" y="203"/>
                  </a:lnTo>
                  <a:lnTo>
                    <a:pt x="195" y="197"/>
                  </a:lnTo>
                  <a:lnTo>
                    <a:pt x="188" y="189"/>
                  </a:lnTo>
                  <a:lnTo>
                    <a:pt x="188" y="181"/>
                  </a:lnTo>
                  <a:lnTo>
                    <a:pt x="181" y="181"/>
                  </a:lnTo>
                  <a:lnTo>
                    <a:pt x="181" y="175"/>
                  </a:lnTo>
                  <a:lnTo>
                    <a:pt x="176" y="175"/>
                  </a:lnTo>
                  <a:lnTo>
                    <a:pt x="169" y="167"/>
                  </a:lnTo>
                  <a:lnTo>
                    <a:pt x="169" y="175"/>
                  </a:lnTo>
                  <a:lnTo>
                    <a:pt x="162" y="175"/>
                  </a:lnTo>
                  <a:lnTo>
                    <a:pt x="156" y="167"/>
                  </a:lnTo>
                  <a:lnTo>
                    <a:pt x="156" y="160"/>
                  </a:lnTo>
                  <a:lnTo>
                    <a:pt x="156" y="153"/>
                  </a:lnTo>
                  <a:lnTo>
                    <a:pt x="156" y="145"/>
                  </a:lnTo>
                  <a:lnTo>
                    <a:pt x="156" y="139"/>
                  </a:lnTo>
                  <a:lnTo>
                    <a:pt x="156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44" y="131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4" y="131"/>
                  </a:lnTo>
                  <a:lnTo>
                    <a:pt x="124" y="139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05" y="139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98" y="153"/>
                  </a:lnTo>
                  <a:lnTo>
                    <a:pt x="105" y="153"/>
                  </a:lnTo>
                  <a:lnTo>
                    <a:pt x="105" y="160"/>
                  </a:lnTo>
                  <a:lnTo>
                    <a:pt x="105" y="167"/>
                  </a:lnTo>
                  <a:lnTo>
                    <a:pt x="98" y="167"/>
                  </a:lnTo>
                  <a:lnTo>
                    <a:pt x="98" y="175"/>
                  </a:lnTo>
                  <a:lnTo>
                    <a:pt x="98" y="181"/>
                  </a:lnTo>
                  <a:lnTo>
                    <a:pt x="98" y="189"/>
                  </a:lnTo>
                  <a:lnTo>
                    <a:pt x="105" y="189"/>
                  </a:lnTo>
                  <a:lnTo>
                    <a:pt x="105" y="197"/>
                  </a:lnTo>
                  <a:lnTo>
                    <a:pt x="105" y="203"/>
                  </a:lnTo>
                  <a:lnTo>
                    <a:pt x="98" y="211"/>
                  </a:lnTo>
                  <a:lnTo>
                    <a:pt x="105" y="211"/>
                  </a:lnTo>
                  <a:lnTo>
                    <a:pt x="98" y="211"/>
                  </a:lnTo>
                  <a:lnTo>
                    <a:pt x="98" y="219"/>
                  </a:lnTo>
                  <a:lnTo>
                    <a:pt x="91" y="219"/>
                  </a:lnTo>
                  <a:lnTo>
                    <a:pt x="85" y="225"/>
                  </a:lnTo>
                  <a:lnTo>
                    <a:pt x="85" y="219"/>
                  </a:lnTo>
                  <a:lnTo>
                    <a:pt x="85" y="211"/>
                  </a:lnTo>
                  <a:lnTo>
                    <a:pt x="78" y="211"/>
                  </a:lnTo>
                  <a:lnTo>
                    <a:pt x="78" y="203"/>
                  </a:lnTo>
                  <a:lnTo>
                    <a:pt x="71" y="203"/>
                  </a:lnTo>
                  <a:lnTo>
                    <a:pt x="71" y="197"/>
                  </a:lnTo>
                  <a:lnTo>
                    <a:pt x="65" y="197"/>
                  </a:lnTo>
                  <a:lnTo>
                    <a:pt x="59" y="203"/>
                  </a:lnTo>
                  <a:lnTo>
                    <a:pt x="52" y="203"/>
                  </a:lnTo>
                  <a:lnTo>
                    <a:pt x="52" y="197"/>
                  </a:lnTo>
                  <a:lnTo>
                    <a:pt x="46" y="197"/>
                  </a:lnTo>
                  <a:lnTo>
                    <a:pt x="39" y="197"/>
                  </a:lnTo>
                  <a:lnTo>
                    <a:pt x="39" y="189"/>
                  </a:lnTo>
                  <a:lnTo>
                    <a:pt x="39" y="181"/>
                  </a:lnTo>
                  <a:lnTo>
                    <a:pt x="33" y="175"/>
                  </a:lnTo>
                  <a:lnTo>
                    <a:pt x="39" y="167"/>
                  </a:lnTo>
                  <a:lnTo>
                    <a:pt x="46" y="160"/>
                  </a:lnTo>
                  <a:lnTo>
                    <a:pt x="39" y="153"/>
                  </a:lnTo>
                  <a:lnTo>
                    <a:pt x="33" y="153"/>
                  </a:lnTo>
                  <a:lnTo>
                    <a:pt x="26" y="153"/>
                  </a:lnTo>
                  <a:lnTo>
                    <a:pt x="33" y="153"/>
                  </a:lnTo>
                  <a:lnTo>
                    <a:pt x="26" y="145"/>
                  </a:lnTo>
                  <a:lnTo>
                    <a:pt x="26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14" y="131"/>
                  </a:lnTo>
                  <a:lnTo>
                    <a:pt x="14" y="124"/>
                  </a:lnTo>
                  <a:lnTo>
                    <a:pt x="7" y="124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7" y="102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14" y="73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3" y="58"/>
                  </a:lnTo>
                  <a:lnTo>
                    <a:pt x="39" y="52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33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1" y="30"/>
                  </a:lnTo>
                  <a:lnTo>
                    <a:pt x="71" y="22"/>
                  </a:lnTo>
                  <a:lnTo>
                    <a:pt x="78" y="30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14"/>
                  </a:lnTo>
                  <a:lnTo>
                    <a:pt x="91" y="8"/>
                  </a:lnTo>
                  <a:lnTo>
                    <a:pt x="98" y="8"/>
                  </a:lnTo>
                  <a:lnTo>
                    <a:pt x="98" y="0"/>
                  </a:lnTo>
                  <a:lnTo>
                    <a:pt x="105" y="0"/>
                  </a:lnTo>
                  <a:close/>
                  <a:moveTo>
                    <a:pt x="46" y="211"/>
                  </a:moveTo>
                  <a:lnTo>
                    <a:pt x="39" y="211"/>
                  </a:lnTo>
                  <a:lnTo>
                    <a:pt x="39" y="203"/>
                  </a:lnTo>
                  <a:lnTo>
                    <a:pt x="46" y="203"/>
                  </a:lnTo>
                  <a:lnTo>
                    <a:pt x="46" y="211"/>
                  </a:lnTo>
                  <a:close/>
                  <a:moveTo>
                    <a:pt x="39" y="219"/>
                  </a:moveTo>
                  <a:lnTo>
                    <a:pt x="39" y="211"/>
                  </a:lnTo>
                  <a:lnTo>
                    <a:pt x="46" y="211"/>
                  </a:lnTo>
                  <a:lnTo>
                    <a:pt x="39" y="219"/>
                  </a:lnTo>
                  <a:close/>
                  <a:moveTo>
                    <a:pt x="59" y="225"/>
                  </a:moveTo>
                  <a:lnTo>
                    <a:pt x="52" y="225"/>
                  </a:lnTo>
                  <a:lnTo>
                    <a:pt x="52" y="219"/>
                  </a:lnTo>
                  <a:lnTo>
                    <a:pt x="59" y="211"/>
                  </a:lnTo>
                  <a:lnTo>
                    <a:pt x="59" y="219"/>
                  </a:lnTo>
                  <a:lnTo>
                    <a:pt x="59" y="225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4" name="Rectangle 543"/>
            <p:cNvSpPr>
              <a:spLocks noChangeArrowheads="1"/>
            </p:cNvSpPr>
            <p:nvPr/>
          </p:nvSpPr>
          <p:spPr bwMode="auto">
            <a:xfrm>
              <a:off x="1096963" y="5411788"/>
              <a:ext cx="1587" cy="12700"/>
            </a:xfrm>
            <a:prstGeom prst="rect">
              <a:avLst/>
            </a:prstGeom>
            <a:noFill/>
            <a:ln w="4763">
              <a:solidFill>
                <a:srgbClr val="E87F3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45" name="Freeform 544"/>
            <p:cNvSpPr>
              <a:spLocks/>
            </p:cNvSpPr>
            <p:nvPr/>
          </p:nvSpPr>
          <p:spPr bwMode="auto">
            <a:xfrm>
              <a:off x="1108075" y="5191125"/>
              <a:ext cx="342900" cy="400050"/>
            </a:xfrm>
            <a:custGeom>
              <a:avLst/>
              <a:gdLst>
                <a:gd name="T0" fmla="*/ 2147483647 w 213"/>
                <a:gd name="T1" fmla="*/ 2147483647 h 225"/>
                <a:gd name="T2" fmla="*/ 2147483647 w 213"/>
                <a:gd name="T3" fmla="*/ 2147483647 h 225"/>
                <a:gd name="T4" fmla="*/ 2147483647 w 213"/>
                <a:gd name="T5" fmla="*/ 2147483647 h 225"/>
                <a:gd name="T6" fmla="*/ 2147483647 w 213"/>
                <a:gd name="T7" fmla="*/ 2147483647 h 225"/>
                <a:gd name="T8" fmla="*/ 2147483647 w 213"/>
                <a:gd name="T9" fmla="*/ 2147483647 h 225"/>
                <a:gd name="T10" fmla="*/ 2147483647 w 213"/>
                <a:gd name="T11" fmla="*/ 2147483647 h 225"/>
                <a:gd name="T12" fmla="*/ 2147483647 w 213"/>
                <a:gd name="T13" fmla="*/ 2147483647 h 225"/>
                <a:gd name="T14" fmla="*/ 2147483647 w 213"/>
                <a:gd name="T15" fmla="*/ 2147483647 h 225"/>
                <a:gd name="T16" fmla="*/ 2147483647 w 213"/>
                <a:gd name="T17" fmla="*/ 2147483647 h 225"/>
                <a:gd name="T18" fmla="*/ 2147483647 w 213"/>
                <a:gd name="T19" fmla="*/ 2147483647 h 225"/>
                <a:gd name="T20" fmla="*/ 2147483647 w 213"/>
                <a:gd name="T21" fmla="*/ 2147483647 h 225"/>
                <a:gd name="T22" fmla="*/ 2147483647 w 213"/>
                <a:gd name="T23" fmla="*/ 2147483647 h 225"/>
                <a:gd name="T24" fmla="*/ 2147483647 w 213"/>
                <a:gd name="T25" fmla="*/ 2147483647 h 225"/>
                <a:gd name="T26" fmla="*/ 2147483647 w 213"/>
                <a:gd name="T27" fmla="*/ 2147483647 h 225"/>
                <a:gd name="T28" fmla="*/ 2147483647 w 213"/>
                <a:gd name="T29" fmla="*/ 2147483647 h 225"/>
                <a:gd name="T30" fmla="*/ 2147483647 w 213"/>
                <a:gd name="T31" fmla="*/ 2147483647 h 225"/>
                <a:gd name="T32" fmla="*/ 2147483647 w 213"/>
                <a:gd name="T33" fmla="*/ 2147483647 h 225"/>
                <a:gd name="T34" fmla="*/ 2147483647 w 213"/>
                <a:gd name="T35" fmla="*/ 2147483647 h 225"/>
                <a:gd name="T36" fmla="*/ 2147483647 w 213"/>
                <a:gd name="T37" fmla="*/ 2147483647 h 225"/>
                <a:gd name="T38" fmla="*/ 2147483647 w 213"/>
                <a:gd name="T39" fmla="*/ 2147483647 h 225"/>
                <a:gd name="T40" fmla="*/ 2147483647 w 213"/>
                <a:gd name="T41" fmla="*/ 2147483647 h 225"/>
                <a:gd name="T42" fmla="*/ 2147483647 w 213"/>
                <a:gd name="T43" fmla="*/ 2147483647 h 225"/>
                <a:gd name="T44" fmla="*/ 2147483647 w 213"/>
                <a:gd name="T45" fmla="*/ 2147483647 h 225"/>
                <a:gd name="T46" fmla="*/ 2147483647 w 213"/>
                <a:gd name="T47" fmla="*/ 2147483647 h 225"/>
                <a:gd name="T48" fmla="*/ 2147483647 w 213"/>
                <a:gd name="T49" fmla="*/ 2147483647 h 225"/>
                <a:gd name="T50" fmla="*/ 2147483647 w 213"/>
                <a:gd name="T51" fmla="*/ 2147483647 h 225"/>
                <a:gd name="T52" fmla="*/ 2147483647 w 213"/>
                <a:gd name="T53" fmla="*/ 2147483647 h 225"/>
                <a:gd name="T54" fmla="*/ 2147483647 w 213"/>
                <a:gd name="T55" fmla="*/ 2147483647 h 225"/>
                <a:gd name="T56" fmla="*/ 2147483647 w 213"/>
                <a:gd name="T57" fmla="*/ 2147483647 h 225"/>
                <a:gd name="T58" fmla="*/ 2147483647 w 213"/>
                <a:gd name="T59" fmla="*/ 2147483647 h 225"/>
                <a:gd name="T60" fmla="*/ 2147483647 w 213"/>
                <a:gd name="T61" fmla="*/ 2147483647 h 225"/>
                <a:gd name="T62" fmla="*/ 2147483647 w 213"/>
                <a:gd name="T63" fmla="*/ 2147483647 h 225"/>
                <a:gd name="T64" fmla="*/ 2147483647 w 213"/>
                <a:gd name="T65" fmla="*/ 2147483647 h 225"/>
                <a:gd name="T66" fmla="*/ 2147483647 w 213"/>
                <a:gd name="T67" fmla="*/ 2147483647 h 225"/>
                <a:gd name="T68" fmla="*/ 2147483647 w 213"/>
                <a:gd name="T69" fmla="*/ 2147483647 h 225"/>
                <a:gd name="T70" fmla="*/ 2147483647 w 213"/>
                <a:gd name="T71" fmla="*/ 2147483647 h 225"/>
                <a:gd name="T72" fmla="*/ 2147483647 w 213"/>
                <a:gd name="T73" fmla="*/ 2147483647 h 225"/>
                <a:gd name="T74" fmla="*/ 2147483647 w 213"/>
                <a:gd name="T75" fmla="*/ 2147483647 h 225"/>
                <a:gd name="T76" fmla="*/ 2147483647 w 213"/>
                <a:gd name="T77" fmla="*/ 2147483647 h 225"/>
                <a:gd name="T78" fmla="*/ 2147483647 w 213"/>
                <a:gd name="T79" fmla="*/ 2147483647 h 225"/>
                <a:gd name="T80" fmla="*/ 2147483647 w 213"/>
                <a:gd name="T81" fmla="*/ 2147483647 h 225"/>
                <a:gd name="T82" fmla="*/ 2147483647 w 213"/>
                <a:gd name="T83" fmla="*/ 2147483647 h 225"/>
                <a:gd name="T84" fmla="*/ 0 w 213"/>
                <a:gd name="T85" fmla="*/ 2147483647 h 225"/>
                <a:gd name="T86" fmla="*/ 0 w 213"/>
                <a:gd name="T87" fmla="*/ 2147483647 h 225"/>
                <a:gd name="T88" fmla="*/ 0 w 213"/>
                <a:gd name="T89" fmla="*/ 2147483647 h 225"/>
                <a:gd name="T90" fmla="*/ 2147483647 w 213"/>
                <a:gd name="T91" fmla="*/ 2147483647 h 225"/>
                <a:gd name="T92" fmla="*/ 2147483647 w 213"/>
                <a:gd name="T93" fmla="*/ 2147483647 h 225"/>
                <a:gd name="T94" fmla="*/ 2147483647 w 213"/>
                <a:gd name="T95" fmla="*/ 2147483647 h 225"/>
                <a:gd name="T96" fmla="*/ 2147483647 w 213"/>
                <a:gd name="T97" fmla="*/ 2147483647 h 225"/>
                <a:gd name="T98" fmla="*/ 2147483647 w 213"/>
                <a:gd name="T99" fmla="*/ 2147483647 h 225"/>
                <a:gd name="T100" fmla="*/ 2147483647 w 213"/>
                <a:gd name="T101" fmla="*/ 2147483647 h 225"/>
                <a:gd name="T102" fmla="*/ 2147483647 w 213"/>
                <a:gd name="T103" fmla="*/ 2147483647 h 225"/>
                <a:gd name="T104" fmla="*/ 2147483647 w 213"/>
                <a:gd name="T105" fmla="*/ 2147483647 h 225"/>
                <a:gd name="T106" fmla="*/ 2147483647 w 213"/>
                <a:gd name="T107" fmla="*/ 0 h 22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13"/>
                <a:gd name="T163" fmla="*/ 0 h 225"/>
                <a:gd name="T164" fmla="*/ 213 w 213"/>
                <a:gd name="T165" fmla="*/ 225 h 22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13" h="225">
                  <a:moveTo>
                    <a:pt x="98" y="0"/>
                  </a:moveTo>
                  <a:lnTo>
                    <a:pt x="98" y="8"/>
                  </a:lnTo>
                  <a:lnTo>
                    <a:pt x="110" y="8"/>
                  </a:lnTo>
                  <a:lnTo>
                    <a:pt x="110" y="14"/>
                  </a:lnTo>
                  <a:lnTo>
                    <a:pt x="110" y="22"/>
                  </a:lnTo>
                  <a:lnTo>
                    <a:pt x="103" y="30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7" y="44"/>
                  </a:lnTo>
                  <a:lnTo>
                    <a:pt x="117" y="52"/>
                  </a:lnTo>
                  <a:lnTo>
                    <a:pt x="117" y="58"/>
                  </a:lnTo>
                  <a:lnTo>
                    <a:pt x="123" y="66"/>
                  </a:lnTo>
                  <a:lnTo>
                    <a:pt x="130" y="66"/>
                  </a:lnTo>
                  <a:lnTo>
                    <a:pt x="130" y="73"/>
                  </a:lnTo>
                  <a:lnTo>
                    <a:pt x="137" y="73"/>
                  </a:lnTo>
                  <a:lnTo>
                    <a:pt x="142" y="73"/>
                  </a:lnTo>
                  <a:lnTo>
                    <a:pt x="142" y="80"/>
                  </a:lnTo>
                  <a:lnTo>
                    <a:pt x="149" y="88"/>
                  </a:lnTo>
                  <a:lnTo>
                    <a:pt x="155" y="88"/>
                  </a:lnTo>
                  <a:lnTo>
                    <a:pt x="155" y="95"/>
                  </a:lnTo>
                  <a:lnTo>
                    <a:pt x="162" y="102"/>
                  </a:lnTo>
                  <a:lnTo>
                    <a:pt x="169" y="95"/>
                  </a:lnTo>
                  <a:lnTo>
                    <a:pt x="174" y="95"/>
                  </a:lnTo>
                  <a:lnTo>
                    <a:pt x="174" y="88"/>
                  </a:lnTo>
                  <a:lnTo>
                    <a:pt x="181" y="95"/>
                  </a:lnTo>
                  <a:lnTo>
                    <a:pt x="181" y="102"/>
                  </a:lnTo>
                  <a:lnTo>
                    <a:pt x="188" y="109"/>
                  </a:lnTo>
                  <a:lnTo>
                    <a:pt x="188" y="117"/>
                  </a:lnTo>
                  <a:lnTo>
                    <a:pt x="188" y="124"/>
                  </a:lnTo>
                  <a:lnTo>
                    <a:pt x="181" y="124"/>
                  </a:lnTo>
                  <a:lnTo>
                    <a:pt x="181" y="131"/>
                  </a:lnTo>
                  <a:lnTo>
                    <a:pt x="188" y="131"/>
                  </a:lnTo>
                  <a:lnTo>
                    <a:pt x="194" y="131"/>
                  </a:lnTo>
                  <a:lnTo>
                    <a:pt x="194" y="139"/>
                  </a:lnTo>
                  <a:lnTo>
                    <a:pt x="201" y="139"/>
                  </a:lnTo>
                  <a:lnTo>
                    <a:pt x="201" y="145"/>
                  </a:lnTo>
                  <a:lnTo>
                    <a:pt x="201" y="153"/>
                  </a:lnTo>
                  <a:lnTo>
                    <a:pt x="201" y="160"/>
                  </a:lnTo>
                  <a:lnTo>
                    <a:pt x="208" y="160"/>
                  </a:lnTo>
                  <a:lnTo>
                    <a:pt x="208" y="167"/>
                  </a:lnTo>
                  <a:lnTo>
                    <a:pt x="208" y="175"/>
                  </a:lnTo>
                  <a:lnTo>
                    <a:pt x="208" y="181"/>
                  </a:lnTo>
                  <a:lnTo>
                    <a:pt x="213" y="181"/>
                  </a:lnTo>
                  <a:lnTo>
                    <a:pt x="213" y="189"/>
                  </a:lnTo>
                  <a:lnTo>
                    <a:pt x="213" y="197"/>
                  </a:lnTo>
                  <a:lnTo>
                    <a:pt x="213" y="203"/>
                  </a:lnTo>
                  <a:lnTo>
                    <a:pt x="208" y="203"/>
                  </a:lnTo>
                  <a:lnTo>
                    <a:pt x="208" y="211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194" y="219"/>
                  </a:lnTo>
                  <a:lnTo>
                    <a:pt x="194" y="211"/>
                  </a:lnTo>
                  <a:lnTo>
                    <a:pt x="188" y="203"/>
                  </a:lnTo>
                  <a:lnTo>
                    <a:pt x="188" y="197"/>
                  </a:lnTo>
                  <a:lnTo>
                    <a:pt x="181" y="189"/>
                  </a:lnTo>
                  <a:lnTo>
                    <a:pt x="181" y="181"/>
                  </a:lnTo>
                  <a:lnTo>
                    <a:pt x="174" y="181"/>
                  </a:lnTo>
                  <a:lnTo>
                    <a:pt x="174" y="175"/>
                  </a:lnTo>
                  <a:lnTo>
                    <a:pt x="169" y="175"/>
                  </a:lnTo>
                  <a:lnTo>
                    <a:pt x="162" y="167"/>
                  </a:lnTo>
                  <a:lnTo>
                    <a:pt x="162" y="175"/>
                  </a:lnTo>
                  <a:lnTo>
                    <a:pt x="155" y="175"/>
                  </a:lnTo>
                  <a:lnTo>
                    <a:pt x="149" y="167"/>
                  </a:lnTo>
                  <a:lnTo>
                    <a:pt x="149" y="160"/>
                  </a:lnTo>
                  <a:lnTo>
                    <a:pt x="149" y="153"/>
                  </a:lnTo>
                  <a:lnTo>
                    <a:pt x="149" y="145"/>
                  </a:lnTo>
                  <a:lnTo>
                    <a:pt x="149" y="139"/>
                  </a:lnTo>
                  <a:lnTo>
                    <a:pt x="149" y="131"/>
                  </a:lnTo>
                  <a:lnTo>
                    <a:pt x="142" y="131"/>
                  </a:lnTo>
                  <a:lnTo>
                    <a:pt x="142" y="139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17" y="131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03" y="139"/>
                  </a:lnTo>
                  <a:lnTo>
                    <a:pt x="98" y="139"/>
                  </a:lnTo>
                  <a:lnTo>
                    <a:pt x="98" y="145"/>
                  </a:lnTo>
                  <a:lnTo>
                    <a:pt x="91" y="145"/>
                  </a:lnTo>
                  <a:lnTo>
                    <a:pt x="91" y="153"/>
                  </a:lnTo>
                  <a:lnTo>
                    <a:pt x="98" y="153"/>
                  </a:lnTo>
                  <a:lnTo>
                    <a:pt x="98" y="160"/>
                  </a:lnTo>
                  <a:lnTo>
                    <a:pt x="98" y="167"/>
                  </a:lnTo>
                  <a:lnTo>
                    <a:pt x="91" y="167"/>
                  </a:lnTo>
                  <a:lnTo>
                    <a:pt x="91" y="175"/>
                  </a:lnTo>
                  <a:lnTo>
                    <a:pt x="91" y="181"/>
                  </a:lnTo>
                  <a:lnTo>
                    <a:pt x="91" y="189"/>
                  </a:lnTo>
                  <a:lnTo>
                    <a:pt x="98" y="189"/>
                  </a:lnTo>
                  <a:lnTo>
                    <a:pt x="98" y="197"/>
                  </a:lnTo>
                  <a:lnTo>
                    <a:pt x="98" y="203"/>
                  </a:lnTo>
                  <a:lnTo>
                    <a:pt x="91" y="211"/>
                  </a:lnTo>
                  <a:lnTo>
                    <a:pt x="98" y="211"/>
                  </a:lnTo>
                  <a:lnTo>
                    <a:pt x="91" y="211"/>
                  </a:lnTo>
                  <a:lnTo>
                    <a:pt x="91" y="219"/>
                  </a:lnTo>
                  <a:lnTo>
                    <a:pt x="84" y="219"/>
                  </a:lnTo>
                  <a:lnTo>
                    <a:pt x="78" y="225"/>
                  </a:lnTo>
                  <a:lnTo>
                    <a:pt x="78" y="219"/>
                  </a:lnTo>
                  <a:lnTo>
                    <a:pt x="78" y="211"/>
                  </a:lnTo>
                  <a:lnTo>
                    <a:pt x="71" y="211"/>
                  </a:lnTo>
                  <a:lnTo>
                    <a:pt x="71" y="203"/>
                  </a:lnTo>
                  <a:lnTo>
                    <a:pt x="64" y="203"/>
                  </a:lnTo>
                  <a:lnTo>
                    <a:pt x="64" y="197"/>
                  </a:lnTo>
                  <a:lnTo>
                    <a:pt x="58" y="197"/>
                  </a:lnTo>
                  <a:lnTo>
                    <a:pt x="52" y="203"/>
                  </a:lnTo>
                  <a:lnTo>
                    <a:pt x="45" y="203"/>
                  </a:lnTo>
                  <a:lnTo>
                    <a:pt x="45" y="197"/>
                  </a:lnTo>
                  <a:lnTo>
                    <a:pt x="39" y="197"/>
                  </a:lnTo>
                  <a:lnTo>
                    <a:pt x="32" y="197"/>
                  </a:lnTo>
                  <a:lnTo>
                    <a:pt x="32" y="189"/>
                  </a:lnTo>
                  <a:lnTo>
                    <a:pt x="32" y="181"/>
                  </a:lnTo>
                  <a:lnTo>
                    <a:pt x="26" y="175"/>
                  </a:lnTo>
                  <a:lnTo>
                    <a:pt x="32" y="167"/>
                  </a:lnTo>
                  <a:lnTo>
                    <a:pt x="39" y="160"/>
                  </a:lnTo>
                  <a:lnTo>
                    <a:pt x="32" y="153"/>
                  </a:lnTo>
                  <a:lnTo>
                    <a:pt x="26" y="153"/>
                  </a:lnTo>
                  <a:lnTo>
                    <a:pt x="19" y="153"/>
                  </a:lnTo>
                  <a:lnTo>
                    <a:pt x="26" y="153"/>
                  </a:lnTo>
                  <a:lnTo>
                    <a:pt x="19" y="145"/>
                  </a:lnTo>
                  <a:lnTo>
                    <a:pt x="19" y="139"/>
                  </a:lnTo>
                  <a:lnTo>
                    <a:pt x="13" y="139"/>
                  </a:lnTo>
                  <a:lnTo>
                    <a:pt x="13" y="131"/>
                  </a:lnTo>
                  <a:lnTo>
                    <a:pt x="7" y="131"/>
                  </a:lnTo>
                  <a:lnTo>
                    <a:pt x="7" y="124"/>
                  </a:lnTo>
                  <a:lnTo>
                    <a:pt x="0" y="124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3" y="73"/>
                  </a:lnTo>
                  <a:lnTo>
                    <a:pt x="19" y="73"/>
                  </a:lnTo>
                  <a:lnTo>
                    <a:pt x="19" y="66"/>
                  </a:lnTo>
                  <a:lnTo>
                    <a:pt x="26" y="66"/>
                  </a:lnTo>
                  <a:lnTo>
                    <a:pt x="26" y="58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2" y="30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64" y="30"/>
                  </a:lnTo>
                  <a:lnTo>
                    <a:pt x="64" y="22"/>
                  </a:lnTo>
                  <a:lnTo>
                    <a:pt x="71" y="30"/>
                  </a:lnTo>
                  <a:lnTo>
                    <a:pt x="78" y="22"/>
                  </a:lnTo>
                  <a:lnTo>
                    <a:pt x="84" y="22"/>
                  </a:lnTo>
                  <a:lnTo>
                    <a:pt x="84" y="14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1" y="0"/>
                  </a:lnTo>
                  <a:lnTo>
                    <a:pt x="98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6" name="Freeform 545"/>
            <p:cNvSpPr>
              <a:spLocks/>
            </p:cNvSpPr>
            <p:nvPr/>
          </p:nvSpPr>
          <p:spPr bwMode="auto">
            <a:xfrm>
              <a:off x="1158875" y="555148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0 w 7"/>
                <a:gd name="T5" fmla="*/ 0 h 8"/>
                <a:gd name="T6" fmla="*/ 0 w 7"/>
                <a:gd name="T7" fmla="*/ 0 h 8"/>
                <a:gd name="T8" fmla="*/ 2147483647 w 7"/>
                <a:gd name="T9" fmla="*/ 0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7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7" name="Freeform 546"/>
            <p:cNvSpPr>
              <a:spLocks/>
            </p:cNvSpPr>
            <p:nvPr/>
          </p:nvSpPr>
          <p:spPr bwMode="auto">
            <a:xfrm>
              <a:off x="1158875" y="5565775"/>
              <a:ext cx="11113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0 h 8"/>
                <a:gd name="T4" fmla="*/ 2147483647 w 7"/>
                <a:gd name="T5" fmla="*/ 0 h 8"/>
                <a:gd name="T6" fmla="*/ 0 w 7"/>
                <a:gd name="T7" fmla="*/ 2147483647 h 8"/>
                <a:gd name="T8" fmla="*/ 0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8" name="Freeform 547"/>
            <p:cNvSpPr>
              <a:spLocks/>
            </p:cNvSpPr>
            <p:nvPr/>
          </p:nvSpPr>
          <p:spPr bwMode="auto">
            <a:xfrm>
              <a:off x="1179513" y="5565775"/>
              <a:ext cx="12700" cy="2540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0 w 7"/>
                <a:gd name="T5" fmla="*/ 2147483647 h 14"/>
                <a:gd name="T6" fmla="*/ 0 w 7"/>
                <a:gd name="T7" fmla="*/ 2147483647 h 14"/>
                <a:gd name="T8" fmla="*/ 0 w 7"/>
                <a:gd name="T9" fmla="*/ 2147483647 h 14"/>
                <a:gd name="T10" fmla="*/ 0 w 7"/>
                <a:gd name="T11" fmla="*/ 2147483647 h 14"/>
                <a:gd name="T12" fmla="*/ 2147483647 w 7"/>
                <a:gd name="T13" fmla="*/ 0 h 14"/>
                <a:gd name="T14" fmla="*/ 2147483647 w 7"/>
                <a:gd name="T15" fmla="*/ 0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4"/>
                <a:gd name="T32" fmla="*/ 7 w 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4">
                  <a:moveTo>
                    <a:pt x="7" y="14"/>
                  </a:moveTo>
                  <a:lnTo>
                    <a:pt x="7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9" name="Freeform 548"/>
            <p:cNvSpPr>
              <a:spLocks noEditPoints="1"/>
            </p:cNvSpPr>
            <p:nvPr/>
          </p:nvSpPr>
          <p:spPr bwMode="auto">
            <a:xfrm>
              <a:off x="2536825" y="3860800"/>
              <a:ext cx="688975" cy="554038"/>
            </a:xfrm>
            <a:custGeom>
              <a:avLst/>
              <a:gdLst>
                <a:gd name="T0" fmla="*/ 2147483647 w 429"/>
                <a:gd name="T1" fmla="*/ 2147483647 h 312"/>
                <a:gd name="T2" fmla="*/ 0 w 429"/>
                <a:gd name="T3" fmla="*/ 2147483647 h 312"/>
                <a:gd name="T4" fmla="*/ 2147483647 w 429"/>
                <a:gd name="T5" fmla="*/ 2147483647 h 312"/>
                <a:gd name="T6" fmla="*/ 2147483647 w 429"/>
                <a:gd name="T7" fmla="*/ 2147483647 h 312"/>
                <a:gd name="T8" fmla="*/ 2147483647 w 429"/>
                <a:gd name="T9" fmla="*/ 2147483647 h 312"/>
                <a:gd name="T10" fmla="*/ 2147483647 w 429"/>
                <a:gd name="T11" fmla="*/ 2147483647 h 312"/>
                <a:gd name="T12" fmla="*/ 2147483647 w 429"/>
                <a:gd name="T13" fmla="*/ 2147483647 h 312"/>
                <a:gd name="T14" fmla="*/ 2147483647 w 429"/>
                <a:gd name="T15" fmla="*/ 2147483647 h 312"/>
                <a:gd name="T16" fmla="*/ 2147483647 w 429"/>
                <a:gd name="T17" fmla="*/ 2147483647 h 312"/>
                <a:gd name="T18" fmla="*/ 2147483647 w 429"/>
                <a:gd name="T19" fmla="*/ 2147483647 h 312"/>
                <a:gd name="T20" fmla="*/ 2147483647 w 429"/>
                <a:gd name="T21" fmla="*/ 2147483647 h 312"/>
                <a:gd name="T22" fmla="*/ 2147483647 w 429"/>
                <a:gd name="T23" fmla="*/ 2147483647 h 312"/>
                <a:gd name="T24" fmla="*/ 2147483647 w 429"/>
                <a:gd name="T25" fmla="*/ 2147483647 h 312"/>
                <a:gd name="T26" fmla="*/ 2147483647 w 429"/>
                <a:gd name="T27" fmla="*/ 2147483647 h 312"/>
                <a:gd name="T28" fmla="*/ 2147483647 w 429"/>
                <a:gd name="T29" fmla="*/ 2147483647 h 312"/>
                <a:gd name="T30" fmla="*/ 2147483647 w 429"/>
                <a:gd name="T31" fmla="*/ 2147483647 h 312"/>
                <a:gd name="T32" fmla="*/ 2147483647 w 429"/>
                <a:gd name="T33" fmla="*/ 2147483647 h 312"/>
                <a:gd name="T34" fmla="*/ 2147483647 w 429"/>
                <a:gd name="T35" fmla="*/ 2147483647 h 312"/>
                <a:gd name="T36" fmla="*/ 2147483647 w 429"/>
                <a:gd name="T37" fmla="*/ 2147483647 h 312"/>
                <a:gd name="T38" fmla="*/ 2147483647 w 429"/>
                <a:gd name="T39" fmla="*/ 2147483647 h 312"/>
                <a:gd name="T40" fmla="*/ 2147483647 w 429"/>
                <a:gd name="T41" fmla="*/ 2147483647 h 312"/>
                <a:gd name="T42" fmla="*/ 2147483647 w 429"/>
                <a:gd name="T43" fmla="*/ 2147483647 h 312"/>
                <a:gd name="T44" fmla="*/ 2147483647 w 429"/>
                <a:gd name="T45" fmla="*/ 2147483647 h 312"/>
                <a:gd name="T46" fmla="*/ 2147483647 w 429"/>
                <a:gd name="T47" fmla="*/ 2147483647 h 312"/>
                <a:gd name="T48" fmla="*/ 2147483647 w 429"/>
                <a:gd name="T49" fmla="*/ 2147483647 h 312"/>
                <a:gd name="T50" fmla="*/ 2147483647 w 429"/>
                <a:gd name="T51" fmla="*/ 2147483647 h 312"/>
                <a:gd name="T52" fmla="*/ 2147483647 w 429"/>
                <a:gd name="T53" fmla="*/ 2147483647 h 312"/>
                <a:gd name="T54" fmla="*/ 2147483647 w 429"/>
                <a:gd name="T55" fmla="*/ 2147483647 h 312"/>
                <a:gd name="T56" fmla="*/ 2147483647 w 429"/>
                <a:gd name="T57" fmla="*/ 2147483647 h 312"/>
                <a:gd name="T58" fmla="*/ 2147483647 w 429"/>
                <a:gd name="T59" fmla="*/ 2147483647 h 312"/>
                <a:gd name="T60" fmla="*/ 2147483647 w 429"/>
                <a:gd name="T61" fmla="*/ 2147483647 h 312"/>
                <a:gd name="T62" fmla="*/ 2147483647 w 429"/>
                <a:gd name="T63" fmla="*/ 2147483647 h 312"/>
                <a:gd name="T64" fmla="*/ 2147483647 w 429"/>
                <a:gd name="T65" fmla="*/ 2147483647 h 312"/>
                <a:gd name="T66" fmla="*/ 2147483647 w 429"/>
                <a:gd name="T67" fmla="*/ 2147483647 h 312"/>
                <a:gd name="T68" fmla="*/ 2147483647 w 429"/>
                <a:gd name="T69" fmla="*/ 2147483647 h 312"/>
                <a:gd name="T70" fmla="*/ 2147483647 w 429"/>
                <a:gd name="T71" fmla="*/ 2147483647 h 312"/>
                <a:gd name="T72" fmla="*/ 2147483647 w 429"/>
                <a:gd name="T73" fmla="*/ 2147483647 h 312"/>
                <a:gd name="T74" fmla="*/ 2147483647 w 429"/>
                <a:gd name="T75" fmla="*/ 2147483647 h 312"/>
                <a:gd name="T76" fmla="*/ 2147483647 w 429"/>
                <a:gd name="T77" fmla="*/ 2147483647 h 312"/>
                <a:gd name="T78" fmla="*/ 2147483647 w 429"/>
                <a:gd name="T79" fmla="*/ 2147483647 h 312"/>
                <a:gd name="T80" fmla="*/ 2147483647 w 429"/>
                <a:gd name="T81" fmla="*/ 2147483647 h 312"/>
                <a:gd name="T82" fmla="*/ 2147483647 w 429"/>
                <a:gd name="T83" fmla="*/ 2147483647 h 312"/>
                <a:gd name="T84" fmla="*/ 2147483647 w 429"/>
                <a:gd name="T85" fmla="*/ 2147483647 h 312"/>
                <a:gd name="T86" fmla="*/ 2147483647 w 429"/>
                <a:gd name="T87" fmla="*/ 2147483647 h 312"/>
                <a:gd name="T88" fmla="*/ 2147483647 w 429"/>
                <a:gd name="T89" fmla="*/ 2147483647 h 312"/>
                <a:gd name="T90" fmla="*/ 2147483647 w 429"/>
                <a:gd name="T91" fmla="*/ 2147483647 h 312"/>
                <a:gd name="T92" fmla="*/ 2147483647 w 429"/>
                <a:gd name="T93" fmla="*/ 2147483647 h 312"/>
                <a:gd name="T94" fmla="*/ 2147483647 w 429"/>
                <a:gd name="T95" fmla="*/ 2147483647 h 312"/>
                <a:gd name="T96" fmla="*/ 2147483647 w 429"/>
                <a:gd name="T97" fmla="*/ 0 h 312"/>
                <a:gd name="T98" fmla="*/ 2147483647 w 429"/>
                <a:gd name="T99" fmla="*/ 2147483647 h 312"/>
                <a:gd name="T100" fmla="*/ 2147483647 w 429"/>
                <a:gd name="T101" fmla="*/ 2147483647 h 312"/>
                <a:gd name="T102" fmla="*/ 2147483647 w 429"/>
                <a:gd name="T103" fmla="*/ 2147483647 h 312"/>
                <a:gd name="T104" fmla="*/ 2147483647 w 429"/>
                <a:gd name="T105" fmla="*/ 2147483647 h 312"/>
                <a:gd name="T106" fmla="*/ 2147483647 w 429"/>
                <a:gd name="T107" fmla="*/ 2147483647 h 312"/>
                <a:gd name="T108" fmla="*/ 2147483647 w 429"/>
                <a:gd name="T109" fmla="*/ 2147483647 h 312"/>
                <a:gd name="T110" fmla="*/ 2147483647 w 429"/>
                <a:gd name="T111" fmla="*/ 2147483647 h 3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9"/>
                <a:gd name="T169" fmla="*/ 0 h 312"/>
                <a:gd name="T170" fmla="*/ 429 w 429"/>
                <a:gd name="T171" fmla="*/ 312 h 3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9" h="312">
                  <a:moveTo>
                    <a:pt x="13" y="145"/>
                  </a:moveTo>
                  <a:lnTo>
                    <a:pt x="20" y="145"/>
                  </a:lnTo>
                  <a:lnTo>
                    <a:pt x="20" y="153"/>
                  </a:lnTo>
                  <a:lnTo>
                    <a:pt x="13" y="160"/>
                  </a:lnTo>
                  <a:lnTo>
                    <a:pt x="6" y="160"/>
                  </a:lnTo>
                  <a:lnTo>
                    <a:pt x="6" y="167"/>
                  </a:lnTo>
                  <a:lnTo>
                    <a:pt x="0" y="167"/>
                  </a:lnTo>
                  <a:lnTo>
                    <a:pt x="0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6" y="145"/>
                  </a:lnTo>
                  <a:lnTo>
                    <a:pt x="6" y="139"/>
                  </a:lnTo>
                  <a:lnTo>
                    <a:pt x="13" y="139"/>
                  </a:lnTo>
                  <a:lnTo>
                    <a:pt x="13" y="145"/>
                  </a:lnTo>
                  <a:close/>
                  <a:moveTo>
                    <a:pt x="402" y="292"/>
                  </a:moveTo>
                  <a:lnTo>
                    <a:pt x="402" y="284"/>
                  </a:lnTo>
                  <a:lnTo>
                    <a:pt x="409" y="284"/>
                  </a:lnTo>
                  <a:lnTo>
                    <a:pt x="409" y="276"/>
                  </a:lnTo>
                  <a:lnTo>
                    <a:pt x="402" y="276"/>
                  </a:lnTo>
                  <a:lnTo>
                    <a:pt x="395" y="270"/>
                  </a:lnTo>
                  <a:lnTo>
                    <a:pt x="390" y="270"/>
                  </a:lnTo>
                  <a:lnTo>
                    <a:pt x="383" y="270"/>
                  </a:lnTo>
                  <a:lnTo>
                    <a:pt x="383" y="276"/>
                  </a:lnTo>
                  <a:lnTo>
                    <a:pt x="390" y="284"/>
                  </a:lnTo>
                  <a:lnTo>
                    <a:pt x="395" y="284"/>
                  </a:lnTo>
                  <a:lnTo>
                    <a:pt x="395" y="292"/>
                  </a:lnTo>
                  <a:lnTo>
                    <a:pt x="402" y="292"/>
                  </a:lnTo>
                  <a:close/>
                  <a:moveTo>
                    <a:pt x="350" y="196"/>
                  </a:moveTo>
                  <a:lnTo>
                    <a:pt x="357" y="189"/>
                  </a:lnTo>
                  <a:lnTo>
                    <a:pt x="363" y="196"/>
                  </a:lnTo>
                  <a:lnTo>
                    <a:pt x="357" y="196"/>
                  </a:lnTo>
                  <a:lnTo>
                    <a:pt x="363" y="204"/>
                  </a:lnTo>
                  <a:lnTo>
                    <a:pt x="370" y="204"/>
                  </a:lnTo>
                  <a:lnTo>
                    <a:pt x="376" y="204"/>
                  </a:lnTo>
                  <a:lnTo>
                    <a:pt x="376" y="211"/>
                  </a:lnTo>
                  <a:lnTo>
                    <a:pt x="370" y="211"/>
                  </a:lnTo>
                  <a:lnTo>
                    <a:pt x="370" y="218"/>
                  </a:lnTo>
                  <a:lnTo>
                    <a:pt x="370" y="226"/>
                  </a:lnTo>
                  <a:lnTo>
                    <a:pt x="376" y="226"/>
                  </a:lnTo>
                  <a:lnTo>
                    <a:pt x="376" y="232"/>
                  </a:lnTo>
                  <a:lnTo>
                    <a:pt x="383" y="232"/>
                  </a:lnTo>
                  <a:lnTo>
                    <a:pt x="390" y="232"/>
                  </a:lnTo>
                  <a:lnTo>
                    <a:pt x="390" y="240"/>
                  </a:lnTo>
                  <a:lnTo>
                    <a:pt x="395" y="240"/>
                  </a:lnTo>
                  <a:lnTo>
                    <a:pt x="395" y="248"/>
                  </a:lnTo>
                  <a:lnTo>
                    <a:pt x="402" y="254"/>
                  </a:lnTo>
                  <a:lnTo>
                    <a:pt x="409" y="254"/>
                  </a:lnTo>
                  <a:lnTo>
                    <a:pt x="409" y="262"/>
                  </a:lnTo>
                  <a:lnTo>
                    <a:pt x="409" y="270"/>
                  </a:lnTo>
                  <a:lnTo>
                    <a:pt x="415" y="270"/>
                  </a:lnTo>
                  <a:lnTo>
                    <a:pt x="415" y="276"/>
                  </a:lnTo>
                  <a:lnTo>
                    <a:pt x="422" y="276"/>
                  </a:lnTo>
                  <a:lnTo>
                    <a:pt x="422" y="284"/>
                  </a:lnTo>
                  <a:lnTo>
                    <a:pt x="429" y="292"/>
                  </a:lnTo>
                  <a:lnTo>
                    <a:pt x="429" y="298"/>
                  </a:lnTo>
                  <a:lnTo>
                    <a:pt x="422" y="298"/>
                  </a:lnTo>
                  <a:lnTo>
                    <a:pt x="415" y="298"/>
                  </a:lnTo>
                  <a:lnTo>
                    <a:pt x="409" y="298"/>
                  </a:lnTo>
                  <a:lnTo>
                    <a:pt x="409" y="306"/>
                  </a:lnTo>
                  <a:lnTo>
                    <a:pt x="409" y="312"/>
                  </a:lnTo>
                  <a:lnTo>
                    <a:pt x="402" y="312"/>
                  </a:lnTo>
                  <a:lnTo>
                    <a:pt x="395" y="312"/>
                  </a:lnTo>
                  <a:lnTo>
                    <a:pt x="390" y="312"/>
                  </a:lnTo>
                  <a:lnTo>
                    <a:pt x="383" y="312"/>
                  </a:lnTo>
                  <a:lnTo>
                    <a:pt x="376" y="312"/>
                  </a:lnTo>
                  <a:lnTo>
                    <a:pt x="370" y="312"/>
                  </a:lnTo>
                  <a:lnTo>
                    <a:pt x="363" y="312"/>
                  </a:lnTo>
                  <a:lnTo>
                    <a:pt x="357" y="312"/>
                  </a:lnTo>
                  <a:lnTo>
                    <a:pt x="350" y="312"/>
                  </a:lnTo>
                  <a:lnTo>
                    <a:pt x="350" y="306"/>
                  </a:lnTo>
                  <a:lnTo>
                    <a:pt x="344" y="306"/>
                  </a:lnTo>
                  <a:lnTo>
                    <a:pt x="338" y="298"/>
                  </a:lnTo>
                  <a:lnTo>
                    <a:pt x="331" y="298"/>
                  </a:lnTo>
                  <a:lnTo>
                    <a:pt x="324" y="298"/>
                  </a:lnTo>
                  <a:lnTo>
                    <a:pt x="318" y="298"/>
                  </a:lnTo>
                  <a:lnTo>
                    <a:pt x="311" y="298"/>
                  </a:lnTo>
                  <a:lnTo>
                    <a:pt x="305" y="298"/>
                  </a:lnTo>
                  <a:lnTo>
                    <a:pt x="305" y="292"/>
                  </a:lnTo>
                  <a:lnTo>
                    <a:pt x="299" y="292"/>
                  </a:lnTo>
                  <a:lnTo>
                    <a:pt x="299" y="284"/>
                  </a:lnTo>
                  <a:lnTo>
                    <a:pt x="292" y="276"/>
                  </a:lnTo>
                  <a:lnTo>
                    <a:pt x="299" y="276"/>
                  </a:lnTo>
                  <a:lnTo>
                    <a:pt x="305" y="276"/>
                  </a:lnTo>
                  <a:lnTo>
                    <a:pt x="311" y="276"/>
                  </a:lnTo>
                  <a:lnTo>
                    <a:pt x="311" y="270"/>
                  </a:lnTo>
                  <a:lnTo>
                    <a:pt x="318" y="270"/>
                  </a:lnTo>
                  <a:lnTo>
                    <a:pt x="324" y="262"/>
                  </a:lnTo>
                  <a:lnTo>
                    <a:pt x="331" y="262"/>
                  </a:lnTo>
                  <a:lnTo>
                    <a:pt x="338" y="262"/>
                  </a:lnTo>
                  <a:lnTo>
                    <a:pt x="344" y="254"/>
                  </a:lnTo>
                  <a:lnTo>
                    <a:pt x="344" y="248"/>
                  </a:lnTo>
                  <a:lnTo>
                    <a:pt x="338" y="248"/>
                  </a:lnTo>
                  <a:lnTo>
                    <a:pt x="331" y="240"/>
                  </a:lnTo>
                  <a:lnTo>
                    <a:pt x="331" y="248"/>
                  </a:lnTo>
                  <a:lnTo>
                    <a:pt x="324" y="248"/>
                  </a:lnTo>
                  <a:lnTo>
                    <a:pt x="324" y="240"/>
                  </a:lnTo>
                  <a:lnTo>
                    <a:pt x="318" y="240"/>
                  </a:lnTo>
                  <a:lnTo>
                    <a:pt x="318" y="248"/>
                  </a:lnTo>
                  <a:lnTo>
                    <a:pt x="311" y="248"/>
                  </a:lnTo>
                  <a:lnTo>
                    <a:pt x="311" y="254"/>
                  </a:lnTo>
                  <a:lnTo>
                    <a:pt x="305" y="262"/>
                  </a:lnTo>
                  <a:lnTo>
                    <a:pt x="299" y="262"/>
                  </a:lnTo>
                  <a:lnTo>
                    <a:pt x="299" y="270"/>
                  </a:lnTo>
                  <a:lnTo>
                    <a:pt x="292" y="270"/>
                  </a:lnTo>
                  <a:lnTo>
                    <a:pt x="292" y="276"/>
                  </a:lnTo>
                  <a:lnTo>
                    <a:pt x="285" y="276"/>
                  </a:lnTo>
                  <a:lnTo>
                    <a:pt x="279" y="276"/>
                  </a:lnTo>
                  <a:lnTo>
                    <a:pt x="272" y="276"/>
                  </a:lnTo>
                  <a:lnTo>
                    <a:pt x="266" y="270"/>
                  </a:lnTo>
                  <a:lnTo>
                    <a:pt x="260" y="270"/>
                  </a:lnTo>
                  <a:lnTo>
                    <a:pt x="260" y="276"/>
                  </a:lnTo>
                  <a:lnTo>
                    <a:pt x="260" y="270"/>
                  </a:lnTo>
                  <a:lnTo>
                    <a:pt x="253" y="270"/>
                  </a:lnTo>
                  <a:lnTo>
                    <a:pt x="253" y="262"/>
                  </a:lnTo>
                  <a:lnTo>
                    <a:pt x="246" y="262"/>
                  </a:lnTo>
                  <a:lnTo>
                    <a:pt x="240" y="262"/>
                  </a:lnTo>
                  <a:lnTo>
                    <a:pt x="233" y="262"/>
                  </a:lnTo>
                  <a:lnTo>
                    <a:pt x="233" y="254"/>
                  </a:lnTo>
                  <a:lnTo>
                    <a:pt x="228" y="248"/>
                  </a:lnTo>
                  <a:lnTo>
                    <a:pt x="233" y="248"/>
                  </a:lnTo>
                  <a:lnTo>
                    <a:pt x="228" y="248"/>
                  </a:lnTo>
                  <a:lnTo>
                    <a:pt x="233" y="240"/>
                  </a:lnTo>
                  <a:lnTo>
                    <a:pt x="233" y="232"/>
                  </a:lnTo>
                  <a:lnTo>
                    <a:pt x="233" y="226"/>
                  </a:lnTo>
                  <a:lnTo>
                    <a:pt x="240" y="218"/>
                  </a:lnTo>
                  <a:lnTo>
                    <a:pt x="246" y="218"/>
                  </a:lnTo>
                  <a:lnTo>
                    <a:pt x="253" y="218"/>
                  </a:lnTo>
                  <a:lnTo>
                    <a:pt x="253" y="226"/>
                  </a:lnTo>
                  <a:lnTo>
                    <a:pt x="260" y="218"/>
                  </a:lnTo>
                  <a:lnTo>
                    <a:pt x="266" y="226"/>
                  </a:lnTo>
                  <a:lnTo>
                    <a:pt x="266" y="218"/>
                  </a:lnTo>
                  <a:lnTo>
                    <a:pt x="272" y="218"/>
                  </a:lnTo>
                  <a:lnTo>
                    <a:pt x="279" y="218"/>
                  </a:lnTo>
                  <a:lnTo>
                    <a:pt x="285" y="218"/>
                  </a:lnTo>
                  <a:lnTo>
                    <a:pt x="292" y="218"/>
                  </a:lnTo>
                  <a:lnTo>
                    <a:pt x="292" y="211"/>
                  </a:lnTo>
                  <a:lnTo>
                    <a:pt x="299" y="211"/>
                  </a:lnTo>
                  <a:lnTo>
                    <a:pt x="305" y="211"/>
                  </a:lnTo>
                  <a:lnTo>
                    <a:pt x="311" y="211"/>
                  </a:lnTo>
                  <a:lnTo>
                    <a:pt x="318" y="204"/>
                  </a:lnTo>
                  <a:lnTo>
                    <a:pt x="311" y="204"/>
                  </a:lnTo>
                  <a:lnTo>
                    <a:pt x="318" y="196"/>
                  </a:lnTo>
                  <a:lnTo>
                    <a:pt x="324" y="196"/>
                  </a:lnTo>
                  <a:lnTo>
                    <a:pt x="324" y="189"/>
                  </a:lnTo>
                  <a:lnTo>
                    <a:pt x="331" y="189"/>
                  </a:lnTo>
                  <a:lnTo>
                    <a:pt x="331" y="196"/>
                  </a:lnTo>
                  <a:lnTo>
                    <a:pt x="338" y="196"/>
                  </a:lnTo>
                  <a:lnTo>
                    <a:pt x="344" y="196"/>
                  </a:lnTo>
                  <a:lnTo>
                    <a:pt x="350" y="196"/>
                  </a:lnTo>
                  <a:close/>
                  <a:moveTo>
                    <a:pt x="59" y="51"/>
                  </a:moveTo>
                  <a:lnTo>
                    <a:pt x="59" y="58"/>
                  </a:lnTo>
                  <a:lnTo>
                    <a:pt x="65" y="65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65"/>
                  </a:lnTo>
                  <a:lnTo>
                    <a:pt x="45" y="58"/>
                  </a:lnTo>
                  <a:lnTo>
                    <a:pt x="52" y="58"/>
                  </a:lnTo>
                  <a:lnTo>
                    <a:pt x="45" y="58"/>
                  </a:lnTo>
                  <a:lnTo>
                    <a:pt x="39" y="58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33" y="58"/>
                  </a:lnTo>
                  <a:lnTo>
                    <a:pt x="26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0" y="43"/>
                  </a:lnTo>
                  <a:lnTo>
                    <a:pt x="26" y="43"/>
                  </a:lnTo>
                  <a:lnTo>
                    <a:pt x="26" y="36"/>
                  </a:lnTo>
                  <a:lnTo>
                    <a:pt x="20" y="29"/>
                  </a:lnTo>
                  <a:lnTo>
                    <a:pt x="20" y="22"/>
                  </a:lnTo>
                  <a:lnTo>
                    <a:pt x="20" y="14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59" y="7"/>
                  </a:lnTo>
                  <a:lnTo>
                    <a:pt x="65" y="14"/>
                  </a:lnTo>
                  <a:lnTo>
                    <a:pt x="65" y="7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8" y="29"/>
                  </a:lnTo>
                  <a:lnTo>
                    <a:pt x="84" y="29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4" y="14"/>
                  </a:lnTo>
                  <a:lnTo>
                    <a:pt x="104" y="7"/>
                  </a:lnTo>
                  <a:lnTo>
                    <a:pt x="111" y="7"/>
                  </a:lnTo>
                  <a:lnTo>
                    <a:pt x="117" y="7"/>
                  </a:lnTo>
                  <a:lnTo>
                    <a:pt x="117" y="0"/>
                  </a:lnTo>
                  <a:lnTo>
                    <a:pt x="123" y="7"/>
                  </a:lnTo>
                  <a:lnTo>
                    <a:pt x="123" y="14"/>
                  </a:lnTo>
                  <a:lnTo>
                    <a:pt x="117" y="22"/>
                  </a:lnTo>
                  <a:lnTo>
                    <a:pt x="111" y="22"/>
                  </a:lnTo>
                  <a:lnTo>
                    <a:pt x="111" y="29"/>
                  </a:lnTo>
                  <a:lnTo>
                    <a:pt x="111" y="36"/>
                  </a:lnTo>
                  <a:lnTo>
                    <a:pt x="104" y="36"/>
                  </a:lnTo>
                  <a:lnTo>
                    <a:pt x="98" y="36"/>
                  </a:lnTo>
                  <a:lnTo>
                    <a:pt x="98" y="43"/>
                  </a:lnTo>
                  <a:lnTo>
                    <a:pt x="98" y="51"/>
                  </a:lnTo>
                  <a:lnTo>
                    <a:pt x="98" y="58"/>
                  </a:lnTo>
                  <a:lnTo>
                    <a:pt x="104" y="65"/>
                  </a:lnTo>
                  <a:lnTo>
                    <a:pt x="98" y="65"/>
                  </a:lnTo>
                  <a:lnTo>
                    <a:pt x="98" y="73"/>
                  </a:lnTo>
                  <a:lnTo>
                    <a:pt x="91" y="73"/>
                  </a:lnTo>
                  <a:lnTo>
                    <a:pt x="84" y="73"/>
                  </a:lnTo>
                  <a:lnTo>
                    <a:pt x="84" y="65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51"/>
                  </a:lnTo>
                  <a:lnTo>
                    <a:pt x="78" y="51"/>
                  </a:lnTo>
                  <a:lnTo>
                    <a:pt x="78" y="43"/>
                  </a:lnTo>
                  <a:lnTo>
                    <a:pt x="78" y="36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43"/>
                  </a:lnTo>
                  <a:lnTo>
                    <a:pt x="59" y="43"/>
                  </a:lnTo>
                  <a:lnTo>
                    <a:pt x="59" y="5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0" name="Freeform 549"/>
            <p:cNvSpPr>
              <a:spLocks/>
            </p:cNvSpPr>
            <p:nvPr/>
          </p:nvSpPr>
          <p:spPr bwMode="auto">
            <a:xfrm>
              <a:off x="2536825" y="4106863"/>
              <a:ext cx="31750" cy="50800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2147483647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0 w 20"/>
                <a:gd name="T23" fmla="*/ 2147483647 h 28"/>
                <a:gd name="T24" fmla="*/ 0 w 20"/>
                <a:gd name="T25" fmla="*/ 2147483647 h 28"/>
                <a:gd name="T26" fmla="*/ 0 w 20"/>
                <a:gd name="T27" fmla="*/ 2147483647 h 28"/>
                <a:gd name="T28" fmla="*/ 0 w 20"/>
                <a:gd name="T29" fmla="*/ 2147483647 h 28"/>
                <a:gd name="T30" fmla="*/ 0 w 20"/>
                <a:gd name="T31" fmla="*/ 2147483647 h 28"/>
                <a:gd name="T32" fmla="*/ 0 w 20"/>
                <a:gd name="T33" fmla="*/ 2147483647 h 28"/>
                <a:gd name="T34" fmla="*/ 0 w 20"/>
                <a:gd name="T35" fmla="*/ 2147483647 h 28"/>
                <a:gd name="T36" fmla="*/ 2147483647 w 20"/>
                <a:gd name="T37" fmla="*/ 2147483647 h 28"/>
                <a:gd name="T38" fmla="*/ 2147483647 w 20"/>
                <a:gd name="T39" fmla="*/ 2147483647 h 28"/>
                <a:gd name="T40" fmla="*/ 2147483647 w 20"/>
                <a:gd name="T41" fmla="*/ 0 h 28"/>
                <a:gd name="T42" fmla="*/ 2147483647 w 20"/>
                <a:gd name="T43" fmla="*/ 0 h 28"/>
                <a:gd name="T44" fmla="*/ 2147483647 w 20"/>
                <a:gd name="T45" fmla="*/ 0 h 28"/>
                <a:gd name="T46" fmla="*/ 2147483647 w 20"/>
                <a:gd name="T47" fmla="*/ 2147483647 h 28"/>
                <a:gd name="T48" fmla="*/ 2147483647 w 20"/>
                <a:gd name="T49" fmla="*/ 2147483647 h 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"/>
                <a:gd name="T76" fmla="*/ 0 h 28"/>
                <a:gd name="T77" fmla="*/ 20 w 20"/>
                <a:gd name="T78" fmla="*/ 28 h 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" h="28">
                  <a:moveTo>
                    <a:pt x="13" y="6"/>
                  </a:moveTo>
                  <a:lnTo>
                    <a:pt x="20" y="6"/>
                  </a:lnTo>
                  <a:lnTo>
                    <a:pt x="20" y="14"/>
                  </a:lnTo>
                  <a:lnTo>
                    <a:pt x="13" y="21"/>
                  </a:lnTo>
                  <a:lnTo>
                    <a:pt x="6" y="21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1" name="Freeform 550"/>
            <p:cNvSpPr>
              <a:spLocks/>
            </p:cNvSpPr>
            <p:nvPr/>
          </p:nvSpPr>
          <p:spPr bwMode="auto">
            <a:xfrm>
              <a:off x="3152775" y="4340225"/>
              <a:ext cx="41275" cy="39688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2147483647 w 26"/>
                <a:gd name="T15" fmla="*/ 2147483647 h 22"/>
                <a:gd name="T16" fmla="*/ 2147483647 w 26"/>
                <a:gd name="T17" fmla="*/ 0 h 22"/>
                <a:gd name="T18" fmla="*/ 2147483647 w 26"/>
                <a:gd name="T19" fmla="*/ 0 h 22"/>
                <a:gd name="T20" fmla="*/ 2147483647 w 26"/>
                <a:gd name="T21" fmla="*/ 0 h 22"/>
                <a:gd name="T22" fmla="*/ 2147483647 w 26"/>
                <a:gd name="T23" fmla="*/ 0 h 22"/>
                <a:gd name="T24" fmla="*/ 2147483647 w 26"/>
                <a:gd name="T25" fmla="*/ 0 h 22"/>
                <a:gd name="T26" fmla="*/ 0 w 26"/>
                <a:gd name="T27" fmla="*/ 0 h 22"/>
                <a:gd name="T28" fmla="*/ 0 w 26"/>
                <a:gd name="T29" fmla="*/ 2147483647 h 22"/>
                <a:gd name="T30" fmla="*/ 0 w 26"/>
                <a:gd name="T31" fmla="*/ 2147483647 h 22"/>
                <a:gd name="T32" fmla="*/ 0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2147483647 h 22"/>
                <a:gd name="T44" fmla="*/ 2147483647 w 26"/>
                <a:gd name="T45" fmla="*/ 2147483647 h 22"/>
                <a:gd name="T46" fmla="*/ 2147483647 w 26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"/>
                <a:gd name="T73" fmla="*/ 0 h 22"/>
                <a:gd name="T74" fmla="*/ 26 w 26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" h="22">
                  <a:moveTo>
                    <a:pt x="19" y="22"/>
                  </a:moveTo>
                  <a:lnTo>
                    <a:pt x="19" y="14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2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" y="14"/>
                  </a:lnTo>
                  <a:lnTo>
                    <a:pt x="12" y="14"/>
                  </a:lnTo>
                  <a:lnTo>
                    <a:pt x="12" y="22"/>
                  </a:lnTo>
                  <a:lnTo>
                    <a:pt x="19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2" name="Freeform 551"/>
            <p:cNvSpPr>
              <a:spLocks/>
            </p:cNvSpPr>
            <p:nvPr/>
          </p:nvSpPr>
          <p:spPr bwMode="auto">
            <a:xfrm>
              <a:off x="2903538" y="4195763"/>
              <a:ext cx="322262" cy="219075"/>
            </a:xfrm>
            <a:custGeom>
              <a:avLst/>
              <a:gdLst>
                <a:gd name="T0" fmla="*/ 2147483647 w 201"/>
                <a:gd name="T1" fmla="*/ 0 h 123"/>
                <a:gd name="T2" fmla="*/ 2147483647 w 201"/>
                <a:gd name="T3" fmla="*/ 2147483647 h 123"/>
                <a:gd name="T4" fmla="*/ 2147483647 w 201"/>
                <a:gd name="T5" fmla="*/ 2147483647 h 123"/>
                <a:gd name="T6" fmla="*/ 2147483647 w 201"/>
                <a:gd name="T7" fmla="*/ 2147483647 h 123"/>
                <a:gd name="T8" fmla="*/ 2147483647 w 201"/>
                <a:gd name="T9" fmla="*/ 2147483647 h 123"/>
                <a:gd name="T10" fmla="*/ 2147483647 w 201"/>
                <a:gd name="T11" fmla="*/ 2147483647 h 123"/>
                <a:gd name="T12" fmla="*/ 2147483647 w 201"/>
                <a:gd name="T13" fmla="*/ 2147483647 h 123"/>
                <a:gd name="T14" fmla="*/ 2147483647 w 201"/>
                <a:gd name="T15" fmla="*/ 2147483647 h 123"/>
                <a:gd name="T16" fmla="*/ 2147483647 w 201"/>
                <a:gd name="T17" fmla="*/ 2147483647 h 123"/>
                <a:gd name="T18" fmla="*/ 2147483647 w 201"/>
                <a:gd name="T19" fmla="*/ 2147483647 h 123"/>
                <a:gd name="T20" fmla="*/ 2147483647 w 201"/>
                <a:gd name="T21" fmla="*/ 2147483647 h 123"/>
                <a:gd name="T22" fmla="*/ 2147483647 w 201"/>
                <a:gd name="T23" fmla="*/ 2147483647 h 123"/>
                <a:gd name="T24" fmla="*/ 2147483647 w 201"/>
                <a:gd name="T25" fmla="*/ 2147483647 h 123"/>
                <a:gd name="T26" fmla="*/ 2147483647 w 201"/>
                <a:gd name="T27" fmla="*/ 2147483647 h 123"/>
                <a:gd name="T28" fmla="*/ 2147483647 w 201"/>
                <a:gd name="T29" fmla="*/ 2147483647 h 123"/>
                <a:gd name="T30" fmla="*/ 2147483647 w 201"/>
                <a:gd name="T31" fmla="*/ 2147483647 h 123"/>
                <a:gd name="T32" fmla="*/ 2147483647 w 201"/>
                <a:gd name="T33" fmla="*/ 2147483647 h 123"/>
                <a:gd name="T34" fmla="*/ 2147483647 w 201"/>
                <a:gd name="T35" fmla="*/ 2147483647 h 123"/>
                <a:gd name="T36" fmla="*/ 2147483647 w 201"/>
                <a:gd name="T37" fmla="*/ 2147483647 h 123"/>
                <a:gd name="T38" fmla="*/ 2147483647 w 201"/>
                <a:gd name="T39" fmla="*/ 2147483647 h 123"/>
                <a:gd name="T40" fmla="*/ 2147483647 w 201"/>
                <a:gd name="T41" fmla="*/ 2147483647 h 123"/>
                <a:gd name="T42" fmla="*/ 2147483647 w 201"/>
                <a:gd name="T43" fmla="*/ 2147483647 h 123"/>
                <a:gd name="T44" fmla="*/ 2147483647 w 201"/>
                <a:gd name="T45" fmla="*/ 2147483647 h 123"/>
                <a:gd name="T46" fmla="*/ 2147483647 w 201"/>
                <a:gd name="T47" fmla="*/ 2147483647 h 123"/>
                <a:gd name="T48" fmla="*/ 2147483647 w 201"/>
                <a:gd name="T49" fmla="*/ 2147483647 h 123"/>
                <a:gd name="T50" fmla="*/ 2147483647 w 201"/>
                <a:gd name="T51" fmla="*/ 2147483647 h 123"/>
                <a:gd name="T52" fmla="*/ 2147483647 w 201"/>
                <a:gd name="T53" fmla="*/ 2147483647 h 123"/>
                <a:gd name="T54" fmla="*/ 2147483647 w 201"/>
                <a:gd name="T55" fmla="*/ 2147483647 h 123"/>
                <a:gd name="T56" fmla="*/ 2147483647 w 201"/>
                <a:gd name="T57" fmla="*/ 2147483647 h 123"/>
                <a:gd name="T58" fmla="*/ 2147483647 w 201"/>
                <a:gd name="T59" fmla="*/ 2147483647 h 123"/>
                <a:gd name="T60" fmla="*/ 2147483647 w 201"/>
                <a:gd name="T61" fmla="*/ 2147483647 h 123"/>
                <a:gd name="T62" fmla="*/ 2147483647 w 201"/>
                <a:gd name="T63" fmla="*/ 2147483647 h 123"/>
                <a:gd name="T64" fmla="*/ 2147483647 w 201"/>
                <a:gd name="T65" fmla="*/ 2147483647 h 123"/>
                <a:gd name="T66" fmla="*/ 2147483647 w 201"/>
                <a:gd name="T67" fmla="*/ 2147483647 h 123"/>
                <a:gd name="T68" fmla="*/ 2147483647 w 201"/>
                <a:gd name="T69" fmla="*/ 2147483647 h 123"/>
                <a:gd name="T70" fmla="*/ 2147483647 w 201"/>
                <a:gd name="T71" fmla="*/ 2147483647 h 123"/>
                <a:gd name="T72" fmla="*/ 2147483647 w 201"/>
                <a:gd name="T73" fmla="*/ 2147483647 h 123"/>
                <a:gd name="T74" fmla="*/ 2147483647 w 201"/>
                <a:gd name="T75" fmla="*/ 2147483647 h 123"/>
                <a:gd name="T76" fmla="*/ 2147483647 w 201"/>
                <a:gd name="T77" fmla="*/ 2147483647 h 123"/>
                <a:gd name="T78" fmla="*/ 2147483647 w 201"/>
                <a:gd name="T79" fmla="*/ 2147483647 h 123"/>
                <a:gd name="T80" fmla="*/ 2147483647 w 201"/>
                <a:gd name="T81" fmla="*/ 2147483647 h 123"/>
                <a:gd name="T82" fmla="*/ 2147483647 w 201"/>
                <a:gd name="T83" fmla="*/ 2147483647 h 123"/>
                <a:gd name="T84" fmla="*/ 2147483647 w 201"/>
                <a:gd name="T85" fmla="*/ 2147483647 h 123"/>
                <a:gd name="T86" fmla="*/ 2147483647 w 201"/>
                <a:gd name="T87" fmla="*/ 2147483647 h 123"/>
                <a:gd name="T88" fmla="*/ 2147483647 w 201"/>
                <a:gd name="T89" fmla="*/ 2147483647 h 123"/>
                <a:gd name="T90" fmla="*/ 2147483647 w 201"/>
                <a:gd name="T91" fmla="*/ 2147483647 h 123"/>
                <a:gd name="T92" fmla="*/ 0 w 201"/>
                <a:gd name="T93" fmla="*/ 2147483647 h 123"/>
                <a:gd name="T94" fmla="*/ 2147483647 w 201"/>
                <a:gd name="T95" fmla="*/ 2147483647 h 123"/>
                <a:gd name="T96" fmla="*/ 2147483647 w 201"/>
                <a:gd name="T97" fmla="*/ 2147483647 h 123"/>
                <a:gd name="T98" fmla="*/ 2147483647 w 201"/>
                <a:gd name="T99" fmla="*/ 2147483647 h 123"/>
                <a:gd name="T100" fmla="*/ 2147483647 w 201"/>
                <a:gd name="T101" fmla="*/ 2147483647 h 123"/>
                <a:gd name="T102" fmla="*/ 2147483647 w 201"/>
                <a:gd name="T103" fmla="*/ 2147483647 h 123"/>
                <a:gd name="T104" fmla="*/ 2147483647 w 201"/>
                <a:gd name="T105" fmla="*/ 2147483647 h 123"/>
                <a:gd name="T106" fmla="*/ 2147483647 w 201"/>
                <a:gd name="T107" fmla="*/ 2147483647 h 123"/>
                <a:gd name="T108" fmla="*/ 2147483647 w 201"/>
                <a:gd name="T109" fmla="*/ 2147483647 h 123"/>
                <a:gd name="T110" fmla="*/ 2147483647 w 201"/>
                <a:gd name="T111" fmla="*/ 2147483647 h 123"/>
                <a:gd name="T112" fmla="*/ 2147483647 w 201"/>
                <a:gd name="T113" fmla="*/ 2147483647 h 123"/>
                <a:gd name="T114" fmla="*/ 2147483647 w 201"/>
                <a:gd name="T115" fmla="*/ 0 h 123"/>
                <a:gd name="T116" fmla="*/ 2147483647 w 201"/>
                <a:gd name="T117" fmla="*/ 2147483647 h 123"/>
                <a:gd name="T118" fmla="*/ 2147483647 w 201"/>
                <a:gd name="T119" fmla="*/ 2147483647 h 12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1"/>
                <a:gd name="T181" fmla="*/ 0 h 123"/>
                <a:gd name="T182" fmla="*/ 201 w 201"/>
                <a:gd name="T183" fmla="*/ 123 h 12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1" h="123">
                  <a:moveTo>
                    <a:pt x="122" y="7"/>
                  </a:moveTo>
                  <a:lnTo>
                    <a:pt x="129" y="0"/>
                  </a:lnTo>
                  <a:lnTo>
                    <a:pt x="135" y="7"/>
                  </a:lnTo>
                  <a:lnTo>
                    <a:pt x="129" y="7"/>
                  </a:lnTo>
                  <a:lnTo>
                    <a:pt x="135" y="15"/>
                  </a:lnTo>
                  <a:lnTo>
                    <a:pt x="142" y="15"/>
                  </a:lnTo>
                  <a:lnTo>
                    <a:pt x="148" y="15"/>
                  </a:lnTo>
                  <a:lnTo>
                    <a:pt x="148" y="22"/>
                  </a:lnTo>
                  <a:lnTo>
                    <a:pt x="142" y="22"/>
                  </a:lnTo>
                  <a:lnTo>
                    <a:pt x="142" y="29"/>
                  </a:lnTo>
                  <a:lnTo>
                    <a:pt x="142" y="37"/>
                  </a:lnTo>
                  <a:lnTo>
                    <a:pt x="148" y="37"/>
                  </a:lnTo>
                  <a:lnTo>
                    <a:pt x="148" y="43"/>
                  </a:lnTo>
                  <a:lnTo>
                    <a:pt x="155" y="43"/>
                  </a:lnTo>
                  <a:lnTo>
                    <a:pt x="162" y="43"/>
                  </a:lnTo>
                  <a:lnTo>
                    <a:pt x="162" y="51"/>
                  </a:lnTo>
                  <a:lnTo>
                    <a:pt x="167" y="51"/>
                  </a:lnTo>
                  <a:lnTo>
                    <a:pt x="167" y="59"/>
                  </a:lnTo>
                  <a:lnTo>
                    <a:pt x="174" y="65"/>
                  </a:lnTo>
                  <a:lnTo>
                    <a:pt x="181" y="65"/>
                  </a:lnTo>
                  <a:lnTo>
                    <a:pt x="181" y="73"/>
                  </a:lnTo>
                  <a:lnTo>
                    <a:pt x="181" y="81"/>
                  </a:lnTo>
                  <a:lnTo>
                    <a:pt x="187" y="81"/>
                  </a:lnTo>
                  <a:lnTo>
                    <a:pt x="187" y="87"/>
                  </a:lnTo>
                  <a:lnTo>
                    <a:pt x="194" y="87"/>
                  </a:lnTo>
                  <a:lnTo>
                    <a:pt x="194" y="95"/>
                  </a:lnTo>
                  <a:lnTo>
                    <a:pt x="201" y="103"/>
                  </a:lnTo>
                  <a:lnTo>
                    <a:pt x="201" y="109"/>
                  </a:lnTo>
                  <a:lnTo>
                    <a:pt x="194" y="109"/>
                  </a:lnTo>
                  <a:lnTo>
                    <a:pt x="187" y="109"/>
                  </a:lnTo>
                  <a:lnTo>
                    <a:pt x="181" y="109"/>
                  </a:lnTo>
                  <a:lnTo>
                    <a:pt x="181" y="117"/>
                  </a:lnTo>
                  <a:lnTo>
                    <a:pt x="181" y="123"/>
                  </a:lnTo>
                  <a:lnTo>
                    <a:pt x="174" y="123"/>
                  </a:lnTo>
                  <a:lnTo>
                    <a:pt x="167" y="123"/>
                  </a:lnTo>
                  <a:lnTo>
                    <a:pt x="162" y="123"/>
                  </a:lnTo>
                  <a:lnTo>
                    <a:pt x="155" y="123"/>
                  </a:lnTo>
                  <a:lnTo>
                    <a:pt x="148" y="123"/>
                  </a:lnTo>
                  <a:lnTo>
                    <a:pt x="142" y="123"/>
                  </a:lnTo>
                  <a:lnTo>
                    <a:pt x="135" y="123"/>
                  </a:lnTo>
                  <a:lnTo>
                    <a:pt x="129" y="123"/>
                  </a:lnTo>
                  <a:lnTo>
                    <a:pt x="122" y="123"/>
                  </a:lnTo>
                  <a:lnTo>
                    <a:pt x="122" y="117"/>
                  </a:lnTo>
                  <a:lnTo>
                    <a:pt x="116" y="117"/>
                  </a:lnTo>
                  <a:lnTo>
                    <a:pt x="110" y="109"/>
                  </a:lnTo>
                  <a:lnTo>
                    <a:pt x="103" y="109"/>
                  </a:lnTo>
                  <a:lnTo>
                    <a:pt x="96" y="109"/>
                  </a:lnTo>
                  <a:lnTo>
                    <a:pt x="90" y="109"/>
                  </a:lnTo>
                  <a:lnTo>
                    <a:pt x="83" y="109"/>
                  </a:lnTo>
                  <a:lnTo>
                    <a:pt x="77" y="109"/>
                  </a:lnTo>
                  <a:lnTo>
                    <a:pt x="77" y="103"/>
                  </a:lnTo>
                  <a:lnTo>
                    <a:pt x="71" y="103"/>
                  </a:lnTo>
                  <a:lnTo>
                    <a:pt x="71" y="95"/>
                  </a:lnTo>
                  <a:lnTo>
                    <a:pt x="64" y="87"/>
                  </a:lnTo>
                  <a:lnTo>
                    <a:pt x="71" y="87"/>
                  </a:lnTo>
                  <a:lnTo>
                    <a:pt x="77" y="87"/>
                  </a:lnTo>
                  <a:lnTo>
                    <a:pt x="83" y="87"/>
                  </a:lnTo>
                  <a:lnTo>
                    <a:pt x="83" y="81"/>
                  </a:lnTo>
                  <a:lnTo>
                    <a:pt x="90" y="81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16" y="65"/>
                  </a:lnTo>
                  <a:lnTo>
                    <a:pt x="116" y="59"/>
                  </a:lnTo>
                  <a:lnTo>
                    <a:pt x="110" y="59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96" y="59"/>
                  </a:lnTo>
                  <a:lnTo>
                    <a:pt x="96" y="51"/>
                  </a:lnTo>
                  <a:lnTo>
                    <a:pt x="90" y="51"/>
                  </a:lnTo>
                  <a:lnTo>
                    <a:pt x="90" y="59"/>
                  </a:lnTo>
                  <a:lnTo>
                    <a:pt x="83" y="59"/>
                  </a:lnTo>
                  <a:lnTo>
                    <a:pt x="83" y="65"/>
                  </a:lnTo>
                  <a:lnTo>
                    <a:pt x="77" y="73"/>
                  </a:lnTo>
                  <a:lnTo>
                    <a:pt x="71" y="73"/>
                  </a:lnTo>
                  <a:lnTo>
                    <a:pt x="71" y="81"/>
                  </a:lnTo>
                  <a:lnTo>
                    <a:pt x="64" y="81"/>
                  </a:lnTo>
                  <a:lnTo>
                    <a:pt x="64" y="87"/>
                  </a:lnTo>
                  <a:lnTo>
                    <a:pt x="57" y="87"/>
                  </a:lnTo>
                  <a:lnTo>
                    <a:pt x="51" y="87"/>
                  </a:lnTo>
                  <a:lnTo>
                    <a:pt x="44" y="87"/>
                  </a:lnTo>
                  <a:lnTo>
                    <a:pt x="38" y="81"/>
                  </a:lnTo>
                  <a:lnTo>
                    <a:pt x="32" y="81"/>
                  </a:lnTo>
                  <a:lnTo>
                    <a:pt x="32" y="87"/>
                  </a:lnTo>
                  <a:lnTo>
                    <a:pt x="32" y="81"/>
                  </a:lnTo>
                  <a:lnTo>
                    <a:pt x="25" y="81"/>
                  </a:lnTo>
                  <a:lnTo>
                    <a:pt x="25" y="73"/>
                  </a:lnTo>
                  <a:lnTo>
                    <a:pt x="18" y="73"/>
                  </a:lnTo>
                  <a:lnTo>
                    <a:pt x="12" y="73"/>
                  </a:lnTo>
                  <a:lnTo>
                    <a:pt x="5" y="73"/>
                  </a:lnTo>
                  <a:lnTo>
                    <a:pt x="5" y="65"/>
                  </a:lnTo>
                  <a:lnTo>
                    <a:pt x="0" y="59"/>
                  </a:lnTo>
                  <a:lnTo>
                    <a:pt x="5" y="59"/>
                  </a:lnTo>
                  <a:lnTo>
                    <a:pt x="0" y="59"/>
                  </a:lnTo>
                  <a:lnTo>
                    <a:pt x="5" y="51"/>
                  </a:lnTo>
                  <a:lnTo>
                    <a:pt x="5" y="43"/>
                  </a:lnTo>
                  <a:lnTo>
                    <a:pt x="5" y="37"/>
                  </a:lnTo>
                  <a:lnTo>
                    <a:pt x="12" y="29"/>
                  </a:lnTo>
                  <a:lnTo>
                    <a:pt x="18" y="29"/>
                  </a:lnTo>
                  <a:lnTo>
                    <a:pt x="25" y="29"/>
                  </a:lnTo>
                  <a:lnTo>
                    <a:pt x="25" y="37"/>
                  </a:lnTo>
                  <a:lnTo>
                    <a:pt x="32" y="29"/>
                  </a:lnTo>
                  <a:lnTo>
                    <a:pt x="38" y="37"/>
                  </a:lnTo>
                  <a:lnTo>
                    <a:pt x="38" y="29"/>
                  </a:lnTo>
                  <a:lnTo>
                    <a:pt x="44" y="29"/>
                  </a:lnTo>
                  <a:lnTo>
                    <a:pt x="51" y="29"/>
                  </a:lnTo>
                  <a:lnTo>
                    <a:pt x="57" y="29"/>
                  </a:lnTo>
                  <a:lnTo>
                    <a:pt x="64" y="29"/>
                  </a:lnTo>
                  <a:lnTo>
                    <a:pt x="64" y="22"/>
                  </a:lnTo>
                  <a:lnTo>
                    <a:pt x="71" y="22"/>
                  </a:lnTo>
                  <a:lnTo>
                    <a:pt x="77" y="22"/>
                  </a:lnTo>
                  <a:lnTo>
                    <a:pt x="83" y="22"/>
                  </a:lnTo>
                  <a:lnTo>
                    <a:pt x="90" y="15"/>
                  </a:lnTo>
                  <a:lnTo>
                    <a:pt x="83" y="15"/>
                  </a:lnTo>
                  <a:lnTo>
                    <a:pt x="90" y="7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6" y="7"/>
                  </a:lnTo>
                  <a:lnTo>
                    <a:pt x="122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3" name="Freeform 552"/>
            <p:cNvSpPr>
              <a:spLocks/>
            </p:cNvSpPr>
            <p:nvPr/>
          </p:nvSpPr>
          <p:spPr bwMode="auto">
            <a:xfrm>
              <a:off x="2568575" y="3860800"/>
              <a:ext cx="165100" cy="128588"/>
            </a:xfrm>
            <a:custGeom>
              <a:avLst/>
              <a:gdLst>
                <a:gd name="T0" fmla="*/ 2147483647 w 103"/>
                <a:gd name="T1" fmla="*/ 2147483647 h 73"/>
                <a:gd name="T2" fmla="*/ 2147483647 w 103"/>
                <a:gd name="T3" fmla="*/ 2147483647 h 73"/>
                <a:gd name="T4" fmla="*/ 2147483647 w 103"/>
                <a:gd name="T5" fmla="*/ 2147483647 h 73"/>
                <a:gd name="T6" fmla="*/ 2147483647 w 103"/>
                <a:gd name="T7" fmla="*/ 2147483647 h 73"/>
                <a:gd name="T8" fmla="*/ 2147483647 w 103"/>
                <a:gd name="T9" fmla="*/ 2147483647 h 73"/>
                <a:gd name="T10" fmla="*/ 2147483647 w 103"/>
                <a:gd name="T11" fmla="*/ 2147483647 h 73"/>
                <a:gd name="T12" fmla="*/ 2147483647 w 103"/>
                <a:gd name="T13" fmla="*/ 2147483647 h 73"/>
                <a:gd name="T14" fmla="*/ 2147483647 w 103"/>
                <a:gd name="T15" fmla="*/ 2147483647 h 73"/>
                <a:gd name="T16" fmla="*/ 0 w 103"/>
                <a:gd name="T17" fmla="*/ 2147483647 h 73"/>
                <a:gd name="T18" fmla="*/ 0 w 103"/>
                <a:gd name="T19" fmla="*/ 2147483647 h 73"/>
                <a:gd name="T20" fmla="*/ 2147483647 w 103"/>
                <a:gd name="T21" fmla="*/ 2147483647 h 73"/>
                <a:gd name="T22" fmla="*/ 0 w 103"/>
                <a:gd name="T23" fmla="*/ 2147483647 h 73"/>
                <a:gd name="T24" fmla="*/ 0 w 103"/>
                <a:gd name="T25" fmla="*/ 2147483647 h 73"/>
                <a:gd name="T26" fmla="*/ 2147483647 w 103"/>
                <a:gd name="T27" fmla="*/ 2147483647 h 73"/>
                <a:gd name="T28" fmla="*/ 2147483647 w 103"/>
                <a:gd name="T29" fmla="*/ 2147483647 h 73"/>
                <a:gd name="T30" fmla="*/ 2147483647 w 103"/>
                <a:gd name="T31" fmla="*/ 2147483647 h 73"/>
                <a:gd name="T32" fmla="*/ 2147483647 w 103"/>
                <a:gd name="T33" fmla="*/ 2147483647 h 73"/>
                <a:gd name="T34" fmla="*/ 2147483647 w 103"/>
                <a:gd name="T35" fmla="*/ 2147483647 h 73"/>
                <a:gd name="T36" fmla="*/ 2147483647 w 103"/>
                <a:gd name="T37" fmla="*/ 2147483647 h 73"/>
                <a:gd name="T38" fmla="*/ 2147483647 w 103"/>
                <a:gd name="T39" fmla="*/ 2147483647 h 73"/>
                <a:gd name="T40" fmla="*/ 2147483647 w 103"/>
                <a:gd name="T41" fmla="*/ 2147483647 h 73"/>
                <a:gd name="T42" fmla="*/ 2147483647 w 103"/>
                <a:gd name="T43" fmla="*/ 2147483647 h 73"/>
                <a:gd name="T44" fmla="*/ 2147483647 w 103"/>
                <a:gd name="T45" fmla="*/ 2147483647 h 73"/>
                <a:gd name="T46" fmla="*/ 2147483647 w 103"/>
                <a:gd name="T47" fmla="*/ 2147483647 h 73"/>
                <a:gd name="T48" fmla="*/ 2147483647 w 103"/>
                <a:gd name="T49" fmla="*/ 2147483647 h 73"/>
                <a:gd name="T50" fmla="*/ 2147483647 w 103"/>
                <a:gd name="T51" fmla="*/ 2147483647 h 73"/>
                <a:gd name="T52" fmla="*/ 2147483647 w 103"/>
                <a:gd name="T53" fmla="*/ 2147483647 h 73"/>
                <a:gd name="T54" fmla="*/ 2147483647 w 103"/>
                <a:gd name="T55" fmla="*/ 0 h 73"/>
                <a:gd name="T56" fmla="*/ 2147483647 w 103"/>
                <a:gd name="T57" fmla="*/ 2147483647 h 73"/>
                <a:gd name="T58" fmla="*/ 2147483647 w 103"/>
                <a:gd name="T59" fmla="*/ 2147483647 h 73"/>
                <a:gd name="T60" fmla="*/ 2147483647 w 103"/>
                <a:gd name="T61" fmla="*/ 2147483647 h 73"/>
                <a:gd name="T62" fmla="*/ 2147483647 w 103"/>
                <a:gd name="T63" fmla="*/ 2147483647 h 73"/>
                <a:gd name="T64" fmla="*/ 2147483647 w 103"/>
                <a:gd name="T65" fmla="*/ 2147483647 h 73"/>
                <a:gd name="T66" fmla="*/ 2147483647 w 103"/>
                <a:gd name="T67" fmla="*/ 2147483647 h 73"/>
                <a:gd name="T68" fmla="*/ 2147483647 w 103"/>
                <a:gd name="T69" fmla="*/ 2147483647 h 73"/>
                <a:gd name="T70" fmla="*/ 2147483647 w 103"/>
                <a:gd name="T71" fmla="*/ 2147483647 h 73"/>
                <a:gd name="T72" fmla="*/ 2147483647 w 103"/>
                <a:gd name="T73" fmla="*/ 2147483647 h 73"/>
                <a:gd name="T74" fmla="*/ 2147483647 w 103"/>
                <a:gd name="T75" fmla="*/ 2147483647 h 73"/>
                <a:gd name="T76" fmla="*/ 2147483647 w 103"/>
                <a:gd name="T77" fmla="*/ 2147483647 h 73"/>
                <a:gd name="T78" fmla="*/ 2147483647 w 103"/>
                <a:gd name="T79" fmla="*/ 2147483647 h 73"/>
                <a:gd name="T80" fmla="*/ 2147483647 w 103"/>
                <a:gd name="T81" fmla="*/ 2147483647 h 73"/>
                <a:gd name="T82" fmla="*/ 2147483647 w 103"/>
                <a:gd name="T83" fmla="*/ 2147483647 h 73"/>
                <a:gd name="T84" fmla="*/ 2147483647 w 103"/>
                <a:gd name="T85" fmla="*/ 2147483647 h 73"/>
                <a:gd name="T86" fmla="*/ 2147483647 w 103"/>
                <a:gd name="T87" fmla="*/ 2147483647 h 73"/>
                <a:gd name="T88" fmla="*/ 2147483647 w 103"/>
                <a:gd name="T89" fmla="*/ 2147483647 h 73"/>
                <a:gd name="T90" fmla="*/ 2147483647 w 103"/>
                <a:gd name="T91" fmla="*/ 2147483647 h 73"/>
                <a:gd name="T92" fmla="*/ 2147483647 w 103"/>
                <a:gd name="T93" fmla="*/ 2147483647 h 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3"/>
                <a:gd name="T142" fmla="*/ 0 h 73"/>
                <a:gd name="T143" fmla="*/ 103 w 103"/>
                <a:gd name="T144" fmla="*/ 73 h 7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3" h="73">
                  <a:moveTo>
                    <a:pt x="39" y="51"/>
                  </a:moveTo>
                  <a:lnTo>
                    <a:pt x="39" y="58"/>
                  </a:lnTo>
                  <a:lnTo>
                    <a:pt x="45" y="65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25" y="65"/>
                  </a:lnTo>
                  <a:lnTo>
                    <a:pt x="25" y="58"/>
                  </a:lnTo>
                  <a:lnTo>
                    <a:pt x="32" y="58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9" y="51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3"/>
                  </a:lnTo>
                  <a:lnTo>
                    <a:pt x="6" y="43"/>
                  </a:lnTo>
                  <a:lnTo>
                    <a:pt x="6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13" y="14"/>
                  </a:lnTo>
                  <a:lnTo>
                    <a:pt x="19" y="14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14"/>
                  </a:lnTo>
                  <a:lnTo>
                    <a:pt x="45" y="7"/>
                  </a:lnTo>
                  <a:lnTo>
                    <a:pt x="52" y="14"/>
                  </a:lnTo>
                  <a:lnTo>
                    <a:pt x="58" y="14"/>
                  </a:lnTo>
                  <a:lnTo>
                    <a:pt x="58" y="22"/>
                  </a:lnTo>
                  <a:lnTo>
                    <a:pt x="58" y="29"/>
                  </a:lnTo>
                  <a:lnTo>
                    <a:pt x="64" y="29"/>
                  </a:lnTo>
                  <a:lnTo>
                    <a:pt x="64" y="22"/>
                  </a:lnTo>
                  <a:lnTo>
                    <a:pt x="71" y="22"/>
                  </a:lnTo>
                  <a:lnTo>
                    <a:pt x="78" y="22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84" y="7"/>
                  </a:lnTo>
                  <a:lnTo>
                    <a:pt x="91" y="7"/>
                  </a:lnTo>
                  <a:lnTo>
                    <a:pt x="97" y="7"/>
                  </a:lnTo>
                  <a:lnTo>
                    <a:pt x="97" y="0"/>
                  </a:lnTo>
                  <a:lnTo>
                    <a:pt x="103" y="7"/>
                  </a:lnTo>
                  <a:lnTo>
                    <a:pt x="103" y="14"/>
                  </a:lnTo>
                  <a:lnTo>
                    <a:pt x="97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1" y="36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3"/>
                  </a:lnTo>
                  <a:lnTo>
                    <a:pt x="78" y="51"/>
                  </a:lnTo>
                  <a:lnTo>
                    <a:pt x="78" y="58"/>
                  </a:lnTo>
                  <a:lnTo>
                    <a:pt x="84" y="65"/>
                  </a:lnTo>
                  <a:lnTo>
                    <a:pt x="78" y="65"/>
                  </a:lnTo>
                  <a:lnTo>
                    <a:pt x="78" y="73"/>
                  </a:lnTo>
                  <a:lnTo>
                    <a:pt x="71" y="73"/>
                  </a:lnTo>
                  <a:lnTo>
                    <a:pt x="64" y="73"/>
                  </a:lnTo>
                  <a:lnTo>
                    <a:pt x="64" y="65"/>
                  </a:lnTo>
                  <a:lnTo>
                    <a:pt x="58" y="58"/>
                  </a:lnTo>
                  <a:lnTo>
                    <a:pt x="52" y="58"/>
                  </a:lnTo>
                  <a:lnTo>
                    <a:pt x="52" y="51"/>
                  </a:lnTo>
                  <a:lnTo>
                    <a:pt x="58" y="51"/>
                  </a:lnTo>
                  <a:lnTo>
                    <a:pt x="58" y="43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5" y="36"/>
                  </a:lnTo>
                  <a:lnTo>
                    <a:pt x="45" y="43"/>
                  </a:lnTo>
                  <a:lnTo>
                    <a:pt x="39" y="43"/>
                  </a:lnTo>
                  <a:lnTo>
                    <a:pt x="39" y="5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4" name="Freeform 553"/>
            <p:cNvSpPr>
              <a:spLocks noEditPoints="1"/>
            </p:cNvSpPr>
            <p:nvPr/>
          </p:nvSpPr>
          <p:spPr bwMode="auto">
            <a:xfrm>
              <a:off x="1658938" y="4919663"/>
              <a:ext cx="398462" cy="1123950"/>
            </a:xfrm>
            <a:custGeom>
              <a:avLst/>
              <a:gdLst>
                <a:gd name="T0" fmla="*/ 2147483647 w 247"/>
                <a:gd name="T1" fmla="*/ 2147483647 h 633"/>
                <a:gd name="T2" fmla="*/ 2147483647 w 247"/>
                <a:gd name="T3" fmla="*/ 2147483647 h 633"/>
                <a:gd name="T4" fmla="*/ 2147483647 w 247"/>
                <a:gd name="T5" fmla="*/ 2147483647 h 633"/>
                <a:gd name="T6" fmla="*/ 2147483647 w 247"/>
                <a:gd name="T7" fmla="*/ 0 h 633"/>
                <a:gd name="T8" fmla="*/ 2147483647 w 247"/>
                <a:gd name="T9" fmla="*/ 2147483647 h 633"/>
                <a:gd name="T10" fmla="*/ 2147483647 w 247"/>
                <a:gd name="T11" fmla="*/ 2147483647 h 633"/>
                <a:gd name="T12" fmla="*/ 2147483647 w 247"/>
                <a:gd name="T13" fmla="*/ 2147483647 h 633"/>
                <a:gd name="T14" fmla="*/ 2147483647 w 247"/>
                <a:gd name="T15" fmla="*/ 2147483647 h 633"/>
                <a:gd name="T16" fmla="*/ 2147483647 w 247"/>
                <a:gd name="T17" fmla="*/ 2147483647 h 633"/>
                <a:gd name="T18" fmla="*/ 2147483647 w 247"/>
                <a:gd name="T19" fmla="*/ 2147483647 h 633"/>
                <a:gd name="T20" fmla="*/ 2147483647 w 247"/>
                <a:gd name="T21" fmla="*/ 2147483647 h 633"/>
                <a:gd name="T22" fmla="*/ 2147483647 w 247"/>
                <a:gd name="T23" fmla="*/ 2147483647 h 633"/>
                <a:gd name="T24" fmla="*/ 2147483647 w 247"/>
                <a:gd name="T25" fmla="*/ 2147483647 h 633"/>
                <a:gd name="T26" fmla="*/ 2147483647 w 247"/>
                <a:gd name="T27" fmla="*/ 2147483647 h 633"/>
                <a:gd name="T28" fmla="*/ 2147483647 w 247"/>
                <a:gd name="T29" fmla="*/ 2147483647 h 633"/>
                <a:gd name="T30" fmla="*/ 2147483647 w 247"/>
                <a:gd name="T31" fmla="*/ 2147483647 h 633"/>
                <a:gd name="T32" fmla="*/ 2147483647 w 247"/>
                <a:gd name="T33" fmla="*/ 2147483647 h 633"/>
                <a:gd name="T34" fmla="*/ 2147483647 w 247"/>
                <a:gd name="T35" fmla="*/ 2147483647 h 633"/>
                <a:gd name="T36" fmla="*/ 2147483647 w 247"/>
                <a:gd name="T37" fmla="*/ 0 h 633"/>
                <a:gd name="T38" fmla="*/ 2147483647 w 247"/>
                <a:gd name="T39" fmla="*/ 2147483647 h 633"/>
                <a:gd name="T40" fmla="*/ 2147483647 w 247"/>
                <a:gd name="T41" fmla="*/ 2147483647 h 633"/>
                <a:gd name="T42" fmla="*/ 2147483647 w 247"/>
                <a:gd name="T43" fmla="*/ 2147483647 h 633"/>
                <a:gd name="T44" fmla="*/ 2147483647 w 247"/>
                <a:gd name="T45" fmla="*/ 2147483647 h 633"/>
                <a:gd name="T46" fmla="*/ 2147483647 w 247"/>
                <a:gd name="T47" fmla="*/ 2147483647 h 633"/>
                <a:gd name="T48" fmla="*/ 2147483647 w 247"/>
                <a:gd name="T49" fmla="*/ 2147483647 h 633"/>
                <a:gd name="T50" fmla="*/ 2147483647 w 247"/>
                <a:gd name="T51" fmla="*/ 2147483647 h 633"/>
                <a:gd name="T52" fmla="*/ 2147483647 w 247"/>
                <a:gd name="T53" fmla="*/ 2147483647 h 633"/>
                <a:gd name="T54" fmla="*/ 2147483647 w 247"/>
                <a:gd name="T55" fmla="*/ 2147483647 h 633"/>
                <a:gd name="T56" fmla="*/ 2147483647 w 247"/>
                <a:gd name="T57" fmla="*/ 2147483647 h 633"/>
                <a:gd name="T58" fmla="*/ 2147483647 w 247"/>
                <a:gd name="T59" fmla="*/ 2147483647 h 633"/>
                <a:gd name="T60" fmla="*/ 2147483647 w 247"/>
                <a:gd name="T61" fmla="*/ 2147483647 h 633"/>
                <a:gd name="T62" fmla="*/ 2147483647 w 247"/>
                <a:gd name="T63" fmla="*/ 2147483647 h 633"/>
                <a:gd name="T64" fmla="*/ 2147483647 w 247"/>
                <a:gd name="T65" fmla="*/ 2147483647 h 633"/>
                <a:gd name="T66" fmla="*/ 2147483647 w 247"/>
                <a:gd name="T67" fmla="*/ 2147483647 h 633"/>
                <a:gd name="T68" fmla="*/ 2147483647 w 247"/>
                <a:gd name="T69" fmla="*/ 2147483647 h 633"/>
                <a:gd name="T70" fmla="*/ 2147483647 w 247"/>
                <a:gd name="T71" fmla="*/ 2147483647 h 633"/>
                <a:gd name="T72" fmla="*/ 2147483647 w 247"/>
                <a:gd name="T73" fmla="*/ 2147483647 h 633"/>
                <a:gd name="T74" fmla="*/ 2147483647 w 247"/>
                <a:gd name="T75" fmla="*/ 2147483647 h 633"/>
                <a:gd name="T76" fmla="*/ 2147483647 w 247"/>
                <a:gd name="T77" fmla="*/ 2147483647 h 633"/>
                <a:gd name="T78" fmla="*/ 2147483647 w 247"/>
                <a:gd name="T79" fmla="*/ 2147483647 h 633"/>
                <a:gd name="T80" fmla="*/ 2147483647 w 247"/>
                <a:gd name="T81" fmla="*/ 2147483647 h 633"/>
                <a:gd name="T82" fmla="*/ 2147483647 w 247"/>
                <a:gd name="T83" fmla="*/ 2147483647 h 633"/>
                <a:gd name="T84" fmla="*/ 2147483647 w 247"/>
                <a:gd name="T85" fmla="*/ 2147483647 h 633"/>
                <a:gd name="T86" fmla="*/ 2147483647 w 247"/>
                <a:gd name="T87" fmla="*/ 2147483647 h 633"/>
                <a:gd name="T88" fmla="*/ 2147483647 w 247"/>
                <a:gd name="T89" fmla="*/ 2147483647 h 633"/>
                <a:gd name="T90" fmla="*/ 2147483647 w 247"/>
                <a:gd name="T91" fmla="*/ 2147483647 h 633"/>
                <a:gd name="T92" fmla="*/ 2147483647 w 247"/>
                <a:gd name="T93" fmla="*/ 2147483647 h 633"/>
                <a:gd name="T94" fmla="*/ 2147483647 w 247"/>
                <a:gd name="T95" fmla="*/ 2147483647 h 633"/>
                <a:gd name="T96" fmla="*/ 2147483647 w 247"/>
                <a:gd name="T97" fmla="*/ 2147483647 h 633"/>
                <a:gd name="T98" fmla="*/ 2147483647 w 247"/>
                <a:gd name="T99" fmla="*/ 2147483647 h 633"/>
                <a:gd name="T100" fmla="*/ 2147483647 w 247"/>
                <a:gd name="T101" fmla="*/ 2147483647 h 633"/>
                <a:gd name="T102" fmla="*/ 2147483647 w 247"/>
                <a:gd name="T103" fmla="*/ 2147483647 h 633"/>
                <a:gd name="T104" fmla="*/ 2147483647 w 247"/>
                <a:gd name="T105" fmla="*/ 2147483647 h 633"/>
                <a:gd name="T106" fmla="*/ 2147483647 w 247"/>
                <a:gd name="T107" fmla="*/ 2147483647 h 633"/>
                <a:gd name="T108" fmla="*/ 2147483647 w 247"/>
                <a:gd name="T109" fmla="*/ 2147483647 h 633"/>
                <a:gd name="T110" fmla="*/ 2147483647 w 247"/>
                <a:gd name="T111" fmla="*/ 2147483647 h 633"/>
                <a:gd name="T112" fmla="*/ 2147483647 w 247"/>
                <a:gd name="T113" fmla="*/ 2147483647 h 633"/>
                <a:gd name="T114" fmla="*/ 2147483647 w 247"/>
                <a:gd name="T115" fmla="*/ 2147483647 h 633"/>
                <a:gd name="T116" fmla="*/ 2147483647 w 247"/>
                <a:gd name="T117" fmla="*/ 2147483647 h 633"/>
                <a:gd name="T118" fmla="*/ 2147483647 w 247"/>
                <a:gd name="T119" fmla="*/ 2147483647 h 6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7"/>
                <a:gd name="T181" fmla="*/ 0 h 633"/>
                <a:gd name="T182" fmla="*/ 247 w 247"/>
                <a:gd name="T183" fmla="*/ 633 h 63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7" h="633">
                  <a:moveTo>
                    <a:pt x="130" y="131"/>
                  </a:moveTo>
                  <a:lnTo>
                    <a:pt x="124" y="124"/>
                  </a:lnTo>
                  <a:lnTo>
                    <a:pt x="117" y="124"/>
                  </a:lnTo>
                  <a:lnTo>
                    <a:pt x="117" y="117"/>
                  </a:lnTo>
                  <a:lnTo>
                    <a:pt x="110" y="109"/>
                  </a:lnTo>
                  <a:lnTo>
                    <a:pt x="117" y="109"/>
                  </a:lnTo>
                  <a:lnTo>
                    <a:pt x="124" y="109"/>
                  </a:lnTo>
                  <a:lnTo>
                    <a:pt x="130" y="109"/>
                  </a:lnTo>
                  <a:lnTo>
                    <a:pt x="137" y="109"/>
                  </a:lnTo>
                  <a:lnTo>
                    <a:pt x="137" y="117"/>
                  </a:lnTo>
                  <a:lnTo>
                    <a:pt x="137" y="124"/>
                  </a:lnTo>
                  <a:lnTo>
                    <a:pt x="130" y="124"/>
                  </a:lnTo>
                  <a:lnTo>
                    <a:pt x="130" y="131"/>
                  </a:lnTo>
                  <a:close/>
                  <a:moveTo>
                    <a:pt x="182" y="0"/>
                  </a:moveTo>
                  <a:lnTo>
                    <a:pt x="188" y="0"/>
                  </a:lnTo>
                  <a:lnTo>
                    <a:pt x="195" y="0"/>
                  </a:lnTo>
                  <a:lnTo>
                    <a:pt x="195" y="8"/>
                  </a:lnTo>
                  <a:lnTo>
                    <a:pt x="201" y="8"/>
                  </a:lnTo>
                  <a:lnTo>
                    <a:pt x="208" y="8"/>
                  </a:lnTo>
                  <a:lnTo>
                    <a:pt x="215" y="14"/>
                  </a:lnTo>
                  <a:lnTo>
                    <a:pt x="221" y="14"/>
                  </a:lnTo>
                  <a:lnTo>
                    <a:pt x="221" y="22"/>
                  </a:lnTo>
                  <a:lnTo>
                    <a:pt x="227" y="22"/>
                  </a:lnTo>
                  <a:lnTo>
                    <a:pt x="234" y="22"/>
                  </a:lnTo>
                  <a:lnTo>
                    <a:pt x="240" y="22"/>
                  </a:lnTo>
                  <a:lnTo>
                    <a:pt x="240" y="30"/>
                  </a:lnTo>
                  <a:lnTo>
                    <a:pt x="240" y="36"/>
                  </a:lnTo>
                  <a:lnTo>
                    <a:pt x="234" y="36"/>
                  </a:lnTo>
                  <a:lnTo>
                    <a:pt x="240" y="36"/>
                  </a:lnTo>
                  <a:lnTo>
                    <a:pt x="240" y="44"/>
                  </a:lnTo>
                  <a:lnTo>
                    <a:pt x="247" y="44"/>
                  </a:lnTo>
                  <a:lnTo>
                    <a:pt x="247" y="52"/>
                  </a:lnTo>
                  <a:lnTo>
                    <a:pt x="240" y="52"/>
                  </a:lnTo>
                  <a:lnTo>
                    <a:pt x="240" y="58"/>
                  </a:lnTo>
                  <a:lnTo>
                    <a:pt x="234" y="58"/>
                  </a:lnTo>
                  <a:lnTo>
                    <a:pt x="227" y="52"/>
                  </a:lnTo>
                  <a:lnTo>
                    <a:pt x="234" y="52"/>
                  </a:lnTo>
                  <a:lnTo>
                    <a:pt x="227" y="52"/>
                  </a:lnTo>
                  <a:lnTo>
                    <a:pt x="227" y="44"/>
                  </a:lnTo>
                  <a:lnTo>
                    <a:pt x="221" y="36"/>
                  </a:lnTo>
                  <a:lnTo>
                    <a:pt x="221" y="30"/>
                  </a:lnTo>
                  <a:lnTo>
                    <a:pt x="215" y="30"/>
                  </a:lnTo>
                  <a:lnTo>
                    <a:pt x="215" y="22"/>
                  </a:lnTo>
                  <a:lnTo>
                    <a:pt x="208" y="22"/>
                  </a:lnTo>
                  <a:lnTo>
                    <a:pt x="208" y="14"/>
                  </a:lnTo>
                  <a:lnTo>
                    <a:pt x="201" y="14"/>
                  </a:lnTo>
                  <a:lnTo>
                    <a:pt x="201" y="22"/>
                  </a:lnTo>
                  <a:lnTo>
                    <a:pt x="195" y="22"/>
                  </a:lnTo>
                  <a:lnTo>
                    <a:pt x="195" y="14"/>
                  </a:lnTo>
                  <a:lnTo>
                    <a:pt x="188" y="14"/>
                  </a:lnTo>
                  <a:lnTo>
                    <a:pt x="182" y="14"/>
                  </a:lnTo>
                  <a:lnTo>
                    <a:pt x="176" y="14"/>
                  </a:lnTo>
                  <a:lnTo>
                    <a:pt x="176" y="8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169" y="8"/>
                  </a:moveTo>
                  <a:lnTo>
                    <a:pt x="176" y="14"/>
                  </a:lnTo>
                  <a:lnTo>
                    <a:pt x="169" y="14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56" y="30"/>
                  </a:lnTo>
                  <a:lnTo>
                    <a:pt x="156" y="36"/>
                  </a:lnTo>
                  <a:lnTo>
                    <a:pt x="149" y="36"/>
                  </a:lnTo>
                  <a:lnTo>
                    <a:pt x="144" y="36"/>
                  </a:lnTo>
                  <a:lnTo>
                    <a:pt x="144" y="30"/>
                  </a:lnTo>
                  <a:lnTo>
                    <a:pt x="137" y="30"/>
                  </a:lnTo>
                  <a:lnTo>
                    <a:pt x="137" y="22"/>
                  </a:lnTo>
                  <a:lnTo>
                    <a:pt x="144" y="22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14"/>
                  </a:lnTo>
                  <a:lnTo>
                    <a:pt x="149" y="14"/>
                  </a:lnTo>
                  <a:lnTo>
                    <a:pt x="144" y="14"/>
                  </a:lnTo>
                  <a:lnTo>
                    <a:pt x="149" y="8"/>
                  </a:lnTo>
                  <a:lnTo>
                    <a:pt x="156" y="0"/>
                  </a:lnTo>
                  <a:lnTo>
                    <a:pt x="163" y="0"/>
                  </a:lnTo>
                  <a:lnTo>
                    <a:pt x="169" y="0"/>
                  </a:lnTo>
                  <a:lnTo>
                    <a:pt x="169" y="8"/>
                  </a:lnTo>
                  <a:close/>
                  <a:moveTo>
                    <a:pt x="149" y="88"/>
                  </a:moveTo>
                  <a:lnTo>
                    <a:pt x="149" y="80"/>
                  </a:lnTo>
                  <a:lnTo>
                    <a:pt x="144" y="80"/>
                  </a:lnTo>
                  <a:lnTo>
                    <a:pt x="144" y="73"/>
                  </a:lnTo>
                  <a:lnTo>
                    <a:pt x="144" y="66"/>
                  </a:lnTo>
                  <a:lnTo>
                    <a:pt x="149" y="66"/>
                  </a:lnTo>
                  <a:lnTo>
                    <a:pt x="156" y="66"/>
                  </a:lnTo>
                  <a:lnTo>
                    <a:pt x="163" y="66"/>
                  </a:lnTo>
                  <a:lnTo>
                    <a:pt x="169" y="66"/>
                  </a:lnTo>
                  <a:lnTo>
                    <a:pt x="176" y="73"/>
                  </a:lnTo>
                  <a:lnTo>
                    <a:pt x="169" y="73"/>
                  </a:lnTo>
                  <a:lnTo>
                    <a:pt x="169" y="80"/>
                  </a:lnTo>
                  <a:lnTo>
                    <a:pt x="169" y="88"/>
                  </a:lnTo>
                  <a:lnTo>
                    <a:pt x="163" y="88"/>
                  </a:lnTo>
                  <a:lnTo>
                    <a:pt x="169" y="88"/>
                  </a:lnTo>
                  <a:lnTo>
                    <a:pt x="163" y="95"/>
                  </a:lnTo>
                  <a:lnTo>
                    <a:pt x="156" y="95"/>
                  </a:lnTo>
                  <a:lnTo>
                    <a:pt x="149" y="95"/>
                  </a:lnTo>
                  <a:lnTo>
                    <a:pt x="149" y="88"/>
                  </a:lnTo>
                  <a:close/>
                  <a:moveTo>
                    <a:pt x="117" y="88"/>
                  </a:moveTo>
                  <a:lnTo>
                    <a:pt x="124" y="88"/>
                  </a:lnTo>
                  <a:lnTo>
                    <a:pt x="130" y="88"/>
                  </a:lnTo>
                  <a:lnTo>
                    <a:pt x="124" y="95"/>
                  </a:lnTo>
                  <a:lnTo>
                    <a:pt x="117" y="95"/>
                  </a:lnTo>
                  <a:lnTo>
                    <a:pt x="117" y="88"/>
                  </a:lnTo>
                  <a:close/>
                  <a:moveTo>
                    <a:pt x="78" y="117"/>
                  </a:moveTo>
                  <a:lnTo>
                    <a:pt x="85" y="117"/>
                  </a:lnTo>
                  <a:lnTo>
                    <a:pt x="85" y="124"/>
                  </a:lnTo>
                  <a:lnTo>
                    <a:pt x="91" y="124"/>
                  </a:lnTo>
                  <a:lnTo>
                    <a:pt x="98" y="124"/>
                  </a:lnTo>
                  <a:lnTo>
                    <a:pt x="98" y="131"/>
                  </a:lnTo>
                  <a:lnTo>
                    <a:pt x="105" y="131"/>
                  </a:lnTo>
                  <a:lnTo>
                    <a:pt x="110" y="131"/>
                  </a:lnTo>
                  <a:lnTo>
                    <a:pt x="110" y="139"/>
                  </a:lnTo>
                  <a:lnTo>
                    <a:pt x="117" y="139"/>
                  </a:lnTo>
                  <a:lnTo>
                    <a:pt x="124" y="139"/>
                  </a:lnTo>
                  <a:lnTo>
                    <a:pt x="124" y="131"/>
                  </a:lnTo>
                  <a:lnTo>
                    <a:pt x="130" y="131"/>
                  </a:lnTo>
                  <a:lnTo>
                    <a:pt x="137" y="139"/>
                  </a:lnTo>
                  <a:lnTo>
                    <a:pt x="144" y="139"/>
                  </a:lnTo>
                  <a:lnTo>
                    <a:pt x="137" y="139"/>
                  </a:lnTo>
                  <a:lnTo>
                    <a:pt x="137" y="145"/>
                  </a:lnTo>
                  <a:lnTo>
                    <a:pt x="144" y="145"/>
                  </a:lnTo>
                  <a:lnTo>
                    <a:pt x="149" y="145"/>
                  </a:lnTo>
                  <a:lnTo>
                    <a:pt x="144" y="139"/>
                  </a:lnTo>
                  <a:lnTo>
                    <a:pt x="149" y="139"/>
                  </a:lnTo>
                  <a:lnTo>
                    <a:pt x="156" y="139"/>
                  </a:lnTo>
                  <a:lnTo>
                    <a:pt x="163" y="139"/>
                  </a:lnTo>
                  <a:lnTo>
                    <a:pt x="169" y="139"/>
                  </a:lnTo>
                  <a:lnTo>
                    <a:pt x="163" y="145"/>
                  </a:lnTo>
                  <a:lnTo>
                    <a:pt x="156" y="145"/>
                  </a:lnTo>
                  <a:lnTo>
                    <a:pt x="149" y="145"/>
                  </a:lnTo>
                  <a:lnTo>
                    <a:pt x="156" y="153"/>
                  </a:lnTo>
                  <a:lnTo>
                    <a:pt x="163" y="153"/>
                  </a:lnTo>
                  <a:lnTo>
                    <a:pt x="163" y="161"/>
                  </a:lnTo>
                  <a:lnTo>
                    <a:pt x="169" y="167"/>
                  </a:lnTo>
                  <a:lnTo>
                    <a:pt x="163" y="167"/>
                  </a:lnTo>
                  <a:lnTo>
                    <a:pt x="156" y="167"/>
                  </a:lnTo>
                  <a:lnTo>
                    <a:pt x="149" y="167"/>
                  </a:lnTo>
                  <a:lnTo>
                    <a:pt x="149" y="175"/>
                  </a:lnTo>
                  <a:lnTo>
                    <a:pt x="144" y="175"/>
                  </a:lnTo>
                  <a:lnTo>
                    <a:pt x="144" y="167"/>
                  </a:lnTo>
                  <a:lnTo>
                    <a:pt x="149" y="161"/>
                  </a:lnTo>
                  <a:lnTo>
                    <a:pt x="144" y="161"/>
                  </a:lnTo>
                  <a:lnTo>
                    <a:pt x="144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24" y="161"/>
                  </a:lnTo>
                  <a:lnTo>
                    <a:pt x="117" y="161"/>
                  </a:lnTo>
                  <a:lnTo>
                    <a:pt x="117" y="153"/>
                  </a:lnTo>
                  <a:lnTo>
                    <a:pt x="110" y="153"/>
                  </a:lnTo>
                  <a:lnTo>
                    <a:pt x="110" y="145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91" y="145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1" y="139"/>
                  </a:lnTo>
                  <a:lnTo>
                    <a:pt x="71" y="131"/>
                  </a:lnTo>
                  <a:lnTo>
                    <a:pt x="78" y="124"/>
                  </a:lnTo>
                  <a:lnTo>
                    <a:pt x="78" y="117"/>
                  </a:lnTo>
                  <a:close/>
                  <a:moveTo>
                    <a:pt x="130" y="205"/>
                  </a:moveTo>
                  <a:lnTo>
                    <a:pt x="137" y="197"/>
                  </a:lnTo>
                  <a:lnTo>
                    <a:pt x="144" y="197"/>
                  </a:lnTo>
                  <a:lnTo>
                    <a:pt x="149" y="189"/>
                  </a:lnTo>
                  <a:lnTo>
                    <a:pt x="156" y="189"/>
                  </a:lnTo>
                  <a:lnTo>
                    <a:pt x="163" y="189"/>
                  </a:lnTo>
                  <a:lnTo>
                    <a:pt x="163" y="183"/>
                  </a:lnTo>
                  <a:lnTo>
                    <a:pt x="169" y="189"/>
                  </a:lnTo>
                  <a:lnTo>
                    <a:pt x="169" y="183"/>
                  </a:lnTo>
                  <a:lnTo>
                    <a:pt x="176" y="183"/>
                  </a:lnTo>
                  <a:lnTo>
                    <a:pt x="176" y="189"/>
                  </a:lnTo>
                  <a:lnTo>
                    <a:pt x="169" y="189"/>
                  </a:lnTo>
                  <a:lnTo>
                    <a:pt x="163" y="189"/>
                  </a:lnTo>
                  <a:lnTo>
                    <a:pt x="163" y="197"/>
                  </a:lnTo>
                  <a:lnTo>
                    <a:pt x="156" y="197"/>
                  </a:lnTo>
                  <a:lnTo>
                    <a:pt x="149" y="205"/>
                  </a:lnTo>
                  <a:lnTo>
                    <a:pt x="144" y="205"/>
                  </a:lnTo>
                  <a:lnTo>
                    <a:pt x="137" y="205"/>
                  </a:lnTo>
                  <a:lnTo>
                    <a:pt x="130" y="211"/>
                  </a:lnTo>
                  <a:lnTo>
                    <a:pt x="130" y="205"/>
                  </a:lnTo>
                  <a:close/>
                  <a:moveTo>
                    <a:pt x="117" y="197"/>
                  </a:moveTo>
                  <a:lnTo>
                    <a:pt x="117" y="189"/>
                  </a:lnTo>
                  <a:lnTo>
                    <a:pt x="124" y="197"/>
                  </a:lnTo>
                  <a:lnTo>
                    <a:pt x="117" y="197"/>
                  </a:lnTo>
                  <a:lnTo>
                    <a:pt x="110" y="197"/>
                  </a:lnTo>
                  <a:lnTo>
                    <a:pt x="105" y="197"/>
                  </a:lnTo>
                  <a:lnTo>
                    <a:pt x="110" y="197"/>
                  </a:lnTo>
                  <a:lnTo>
                    <a:pt x="110" y="189"/>
                  </a:lnTo>
                  <a:lnTo>
                    <a:pt x="117" y="189"/>
                  </a:lnTo>
                  <a:lnTo>
                    <a:pt x="117" y="197"/>
                  </a:lnTo>
                  <a:close/>
                  <a:moveTo>
                    <a:pt x="71" y="226"/>
                  </a:moveTo>
                  <a:lnTo>
                    <a:pt x="66" y="226"/>
                  </a:lnTo>
                  <a:lnTo>
                    <a:pt x="59" y="219"/>
                  </a:lnTo>
                  <a:lnTo>
                    <a:pt x="59" y="211"/>
                  </a:lnTo>
                  <a:lnTo>
                    <a:pt x="66" y="211"/>
                  </a:lnTo>
                  <a:lnTo>
                    <a:pt x="71" y="219"/>
                  </a:lnTo>
                  <a:lnTo>
                    <a:pt x="71" y="226"/>
                  </a:lnTo>
                  <a:close/>
                  <a:moveTo>
                    <a:pt x="20" y="481"/>
                  </a:moveTo>
                  <a:lnTo>
                    <a:pt x="27" y="487"/>
                  </a:lnTo>
                  <a:lnTo>
                    <a:pt x="27" y="495"/>
                  </a:lnTo>
                  <a:lnTo>
                    <a:pt x="33" y="495"/>
                  </a:lnTo>
                  <a:lnTo>
                    <a:pt x="39" y="503"/>
                  </a:lnTo>
                  <a:lnTo>
                    <a:pt x="46" y="503"/>
                  </a:lnTo>
                  <a:lnTo>
                    <a:pt x="46" y="509"/>
                  </a:lnTo>
                  <a:lnTo>
                    <a:pt x="53" y="509"/>
                  </a:lnTo>
                  <a:lnTo>
                    <a:pt x="53" y="517"/>
                  </a:lnTo>
                  <a:lnTo>
                    <a:pt x="59" y="517"/>
                  </a:lnTo>
                  <a:lnTo>
                    <a:pt x="53" y="517"/>
                  </a:lnTo>
                  <a:lnTo>
                    <a:pt x="53" y="525"/>
                  </a:lnTo>
                  <a:lnTo>
                    <a:pt x="53" y="517"/>
                  </a:lnTo>
                  <a:lnTo>
                    <a:pt x="46" y="525"/>
                  </a:lnTo>
                  <a:lnTo>
                    <a:pt x="39" y="525"/>
                  </a:lnTo>
                  <a:lnTo>
                    <a:pt x="39" y="531"/>
                  </a:lnTo>
                  <a:lnTo>
                    <a:pt x="39" y="539"/>
                  </a:lnTo>
                  <a:lnTo>
                    <a:pt x="46" y="539"/>
                  </a:lnTo>
                  <a:lnTo>
                    <a:pt x="46" y="547"/>
                  </a:lnTo>
                  <a:lnTo>
                    <a:pt x="39" y="547"/>
                  </a:lnTo>
                  <a:lnTo>
                    <a:pt x="33" y="547"/>
                  </a:lnTo>
                  <a:lnTo>
                    <a:pt x="27" y="547"/>
                  </a:lnTo>
                  <a:lnTo>
                    <a:pt x="20" y="539"/>
                  </a:lnTo>
                  <a:lnTo>
                    <a:pt x="14" y="539"/>
                  </a:lnTo>
                  <a:lnTo>
                    <a:pt x="14" y="531"/>
                  </a:lnTo>
                  <a:lnTo>
                    <a:pt x="7" y="531"/>
                  </a:lnTo>
                  <a:lnTo>
                    <a:pt x="7" y="525"/>
                  </a:lnTo>
                  <a:lnTo>
                    <a:pt x="7" y="517"/>
                  </a:lnTo>
                  <a:lnTo>
                    <a:pt x="7" y="509"/>
                  </a:lnTo>
                  <a:lnTo>
                    <a:pt x="7" y="503"/>
                  </a:lnTo>
                  <a:lnTo>
                    <a:pt x="7" y="495"/>
                  </a:lnTo>
                  <a:lnTo>
                    <a:pt x="0" y="495"/>
                  </a:lnTo>
                  <a:lnTo>
                    <a:pt x="0" y="487"/>
                  </a:lnTo>
                  <a:lnTo>
                    <a:pt x="7" y="487"/>
                  </a:lnTo>
                  <a:lnTo>
                    <a:pt x="7" y="481"/>
                  </a:lnTo>
                  <a:lnTo>
                    <a:pt x="14" y="473"/>
                  </a:lnTo>
                  <a:lnTo>
                    <a:pt x="20" y="473"/>
                  </a:lnTo>
                  <a:lnTo>
                    <a:pt x="20" y="481"/>
                  </a:lnTo>
                  <a:close/>
                  <a:moveTo>
                    <a:pt x="105" y="619"/>
                  </a:moveTo>
                  <a:lnTo>
                    <a:pt x="110" y="619"/>
                  </a:lnTo>
                  <a:lnTo>
                    <a:pt x="110" y="626"/>
                  </a:lnTo>
                  <a:lnTo>
                    <a:pt x="117" y="626"/>
                  </a:lnTo>
                  <a:lnTo>
                    <a:pt x="117" y="633"/>
                  </a:lnTo>
                  <a:lnTo>
                    <a:pt x="110" y="633"/>
                  </a:lnTo>
                  <a:lnTo>
                    <a:pt x="105" y="626"/>
                  </a:lnTo>
                  <a:lnTo>
                    <a:pt x="105" y="61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5" name="Freeform 554"/>
            <p:cNvSpPr>
              <a:spLocks/>
            </p:cNvSpPr>
            <p:nvPr/>
          </p:nvSpPr>
          <p:spPr bwMode="auto">
            <a:xfrm>
              <a:off x="1836738" y="5113338"/>
              <a:ext cx="42862" cy="38100"/>
            </a:xfrm>
            <a:custGeom>
              <a:avLst/>
              <a:gdLst>
                <a:gd name="T0" fmla="*/ 2147483647 w 27"/>
                <a:gd name="T1" fmla="*/ 2147483647 h 22"/>
                <a:gd name="T2" fmla="*/ 2147483647 w 27"/>
                <a:gd name="T3" fmla="*/ 2147483647 h 22"/>
                <a:gd name="T4" fmla="*/ 2147483647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0 w 27"/>
                <a:gd name="T15" fmla="*/ 0 h 22"/>
                <a:gd name="T16" fmla="*/ 2147483647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0 h 22"/>
                <a:gd name="T32" fmla="*/ 2147483647 w 27"/>
                <a:gd name="T33" fmla="*/ 0 h 22"/>
                <a:gd name="T34" fmla="*/ 2147483647 w 27"/>
                <a:gd name="T35" fmla="*/ 0 h 22"/>
                <a:gd name="T36" fmla="*/ 2147483647 w 27"/>
                <a:gd name="T37" fmla="*/ 2147483647 h 22"/>
                <a:gd name="T38" fmla="*/ 2147483647 w 27"/>
                <a:gd name="T39" fmla="*/ 2147483647 h 22"/>
                <a:gd name="T40" fmla="*/ 2147483647 w 27"/>
                <a:gd name="T41" fmla="*/ 2147483647 h 22"/>
                <a:gd name="T42" fmla="*/ 2147483647 w 27"/>
                <a:gd name="T43" fmla="*/ 2147483647 h 22"/>
                <a:gd name="T44" fmla="*/ 2147483647 w 27"/>
                <a:gd name="T45" fmla="*/ 2147483647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"/>
                <a:gd name="T76" fmla="*/ 0 h 22"/>
                <a:gd name="T77" fmla="*/ 27 w 27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" h="22">
                  <a:moveTo>
                    <a:pt x="20" y="22"/>
                  </a:moveTo>
                  <a:lnTo>
                    <a:pt x="14" y="15"/>
                  </a:lnTo>
                  <a:lnTo>
                    <a:pt x="7" y="15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27" y="8"/>
                  </a:lnTo>
                  <a:lnTo>
                    <a:pt x="27" y="15"/>
                  </a:lnTo>
                  <a:lnTo>
                    <a:pt x="20" y="15"/>
                  </a:lnTo>
                  <a:lnTo>
                    <a:pt x="20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6" name="Freeform 555"/>
            <p:cNvSpPr>
              <a:spLocks/>
            </p:cNvSpPr>
            <p:nvPr/>
          </p:nvSpPr>
          <p:spPr bwMode="auto">
            <a:xfrm>
              <a:off x="1943100" y="4919663"/>
              <a:ext cx="114300" cy="103187"/>
            </a:xfrm>
            <a:custGeom>
              <a:avLst/>
              <a:gdLst>
                <a:gd name="T0" fmla="*/ 2147483647 w 71"/>
                <a:gd name="T1" fmla="*/ 0 h 58"/>
                <a:gd name="T2" fmla="*/ 2147483647 w 71"/>
                <a:gd name="T3" fmla="*/ 0 h 58"/>
                <a:gd name="T4" fmla="*/ 2147483647 w 71"/>
                <a:gd name="T5" fmla="*/ 2147483647 h 58"/>
                <a:gd name="T6" fmla="*/ 2147483647 w 71"/>
                <a:gd name="T7" fmla="*/ 2147483647 h 58"/>
                <a:gd name="T8" fmla="*/ 2147483647 w 71"/>
                <a:gd name="T9" fmla="*/ 2147483647 h 58"/>
                <a:gd name="T10" fmla="*/ 2147483647 w 71"/>
                <a:gd name="T11" fmla="*/ 2147483647 h 58"/>
                <a:gd name="T12" fmla="*/ 2147483647 w 71"/>
                <a:gd name="T13" fmla="*/ 2147483647 h 58"/>
                <a:gd name="T14" fmla="*/ 2147483647 w 71"/>
                <a:gd name="T15" fmla="*/ 2147483647 h 58"/>
                <a:gd name="T16" fmla="*/ 2147483647 w 71"/>
                <a:gd name="T17" fmla="*/ 2147483647 h 58"/>
                <a:gd name="T18" fmla="*/ 2147483647 w 71"/>
                <a:gd name="T19" fmla="*/ 2147483647 h 58"/>
                <a:gd name="T20" fmla="*/ 2147483647 w 71"/>
                <a:gd name="T21" fmla="*/ 2147483647 h 58"/>
                <a:gd name="T22" fmla="*/ 2147483647 w 71"/>
                <a:gd name="T23" fmla="*/ 2147483647 h 58"/>
                <a:gd name="T24" fmla="*/ 2147483647 w 71"/>
                <a:gd name="T25" fmla="*/ 2147483647 h 58"/>
                <a:gd name="T26" fmla="*/ 2147483647 w 71"/>
                <a:gd name="T27" fmla="*/ 2147483647 h 58"/>
                <a:gd name="T28" fmla="*/ 2147483647 w 71"/>
                <a:gd name="T29" fmla="*/ 2147483647 h 58"/>
                <a:gd name="T30" fmla="*/ 2147483647 w 71"/>
                <a:gd name="T31" fmla="*/ 2147483647 h 58"/>
                <a:gd name="T32" fmla="*/ 2147483647 w 71"/>
                <a:gd name="T33" fmla="*/ 2147483647 h 58"/>
                <a:gd name="T34" fmla="*/ 2147483647 w 71"/>
                <a:gd name="T35" fmla="*/ 2147483647 h 58"/>
                <a:gd name="T36" fmla="*/ 2147483647 w 71"/>
                <a:gd name="T37" fmla="*/ 2147483647 h 58"/>
                <a:gd name="T38" fmla="*/ 2147483647 w 71"/>
                <a:gd name="T39" fmla="*/ 2147483647 h 58"/>
                <a:gd name="T40" fmla="*/ 2147483647 w 71"/>
                <a:gd name="T41" fmla="*/ 2147483647 h 58"/>
                <a:gd name="T42" fmla="*/ 2147483647 w 71"/>
                <a:gd name="T43" fmla="*/ 2147483647 h 58"/>
                <a:gd name="T44" fmla="*/ 2147483647 w 71"/>
                <a:gd name="T45" fmla="*/ 2147483647 h 58"/>
                <a:gd name="T46" fmla="*/ 2147483647 w 71"/>
                <a:gd name="T47" fmla="*/ 2147483647 h 58"/>
                <a:gd name="T48" fmla="*/ 2147483647 w 71"/>
                <a:gd name="T49" fmla="*/ 2147483647 h 58"/>
                <a:gd name="T50" fmla="*/ 2147483647 w 71"/>
                <a:gd name="T51" fmla="*/ 2147483647 h 58"/>
                <a:gd name="T52" fmla="*/ 2147483647 w 71"/>
                <a:gd name="T53" fmla="*/ 2147483647 h 58"/>
                <a:gd name="T54" fmla="*/ 2147483647 w 71"/>
                <a:gd name="T55" fmla="*/ 2147483647 h 58"/>
                <a:gd name="T56" fmla="*/ 2147483647 w 71"/>
                <a:gd name="T57" fmla="*/ 2147483647 h 58"/>
                <a:gd name="T58" fmla="*/ 2147483647 w 71"/>
                <a:gd name="T59" fmla="*/ 2147483647 h 58"/>
                <a:gd name="T60" fmla="*/ 2147483647 w 71"/>
                <a:gd name="T61" fmla="*/ 2147483647 h 58"/>
                <a:gd name="T62" fmla="*/ 2147483647 w 71"/>
                <a:gd name="T63" fmla="*/ 2147483647 h 58"/>
                <a:gd name="T64" fmla="*/ 2147483647 w 71"/>
                <a:gd name="T65" fmla="*/ 2147483647 h 58"/>
                <a:gd name="T66" fmla="*/ 2147483647 w 71"/>
                <a:gd name="T67" fmla="*/ 2147483647 h 58"/>
                <a:gd name="T68" fmla="*/ 2147483647 w 71"/>
                <a:gd name="T69" fmla="*/ 2147483647 h 58"/>
                <a:gd name="T70" fmla="*/ 0 w 71"/>
                <a:gd name="T71" fmla="*/ 2147483647 h 58"/>
                <a:gd name="T72" fmla="*/ 0 w 71"/>
                <a:gd name="T73" fmla="*/ 2147483647 h 58"/>
                <a:gd name="T74" fmla="*/ 0 w 71"/>
                <a:gd name="T75" fmla="*/ 0 h 58"/>
                <a:gd name="T76" fmla="*/ 2147483647 w 71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1"/>
                <a:gd name="T118" fmla="*/ 0 h 58"/>
                <a:gd name="T119" fmla="*/ 71 w 71"/>
                <a:gd name="T120" fmla="*/ 58 h 5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1" h="58">
                  <a:moveTo>
                    <a:pt x="6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5" y="8"/>
                  </a:lnTo>
                  <a:lnTo>
                    <a:pt x="32" y="8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64" y="22"/>
                  </a:lnTo>
                  <a:lnTo>
                    <a:pt x="64" y="30"/>
                  </a:lnTo>
                  <a:lnTo>
                    <a:pt x="64" y="36"/>
                  </a:lnTo>
                  <a:lnTo>
                    <a:pt x="58" y="36"/>
                  </a:lnTo>
                  <a:lnTo>
                    <a:pt x="64" y="36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1" y="52"/>
                  </a:lnTo>
                  <a:lnTo>
                    <a:pt x="64" y="52"/>
                  </a:lnTo>
                  <a:lnTo>
                    <a:pt x="64" y="58"/>
                  </a:lnTo>
                  <a:lnTo>
                    <a:pt x="58" y="58"/>
                  </a:lnTo>
                  <a:lnTo>
                    <a:pt x="51" y="52"/>
                  </a:lnTo>
                  <a:lnTo>
                    <a:pt x="58" y="52"/>
                  </a:lnTo>
                  <a:lnTo>
                    <a:pt x="51" y="52"/>
                  </a:lnTo>
                  <a:lnTo>
                    <a:pt x="51" y="44"/>
                  </a:lnTo>
                  <a:lnTo>
                    <a:pt x="45" y="36"/>
                  </a:lnTo>
                  <a:lnTo>
                    <a:pt x="45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14"/>
                  </a:lnTo>
                  <a:lnTo>
                    <a:pt x="25" y="14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7" name="Freeform 556"/>
            <p:cNvSpPr>
              <a:spLocks/>
            </p:cNvSpPr>
            <p:nvPr/>
          </p:nvSpPr>
          <p:spPr bwMode="auto">
            <a:xfrm>
              <a:off x="1879600" y="4919663"/>
              <a:ext cx="63500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2147483647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2147483647 w 39"/>
                <a:gd name="T39" fmla="*/ 2147483647 h 36"/>
                <a:gd name="T40" fmla="*/ 2147483647 w 39"/>
                <a:gd name="T41" fmla="*/ 2147483647 h 36"/>
                <a:gd name="T42" fmla="*/ 0 w 39"/>
                <a:gd name="T43" fmla="*/ 2147483647 h 36"/>
                <a:gd name="T44" fmla="*/ 0 w 39"/>
                <a:gd name="T45" fmla="*/ 2147483647 h 36"/>
                <a:gd name="T46" fmla="*/ 0 w 39"/>
                <a:gd name="T47" fmla="*/ 2147483647 h 36"/>
                <a:gd name="T48" fmla="*/ 0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2147483647 w 39"/>
                <a:gd name="T67" fmla="*/ 2147483647 h 36"/>
                <a:gd name="T68" fmla="*/ 2147483647 w 39"/>
                <a:gd name="T69" fmla="*/ 2147483647 h 36"/>
                <a:gd name="T70" fmla="*/ 2147483647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2147483647 w 39"/>
                <a:gd name="T81" fmla="*/ 2147483647 h 36"/>
                <a:gd name="T82" fmla="*/ 2147483647 w 39"/>
                <a:gd name="T83" fmla="*/ 2147483647 h 36"/>
                <a:gd name="T84" fmla="*/ 2147483647 w 39"/>
                <a:gd name="T85" fmla="*/ 0 h 36"/>
                <a:gd name="T86" fmla="*/ 2147483647 w 39"/>
                <a:gd name="T87" fmla="*/ 0 h 36"/>
                <a:gd name="T88" fmla="*/ 2147483647 w 39"/>
                <a:gd name="T89" fmla="*/ 0 h 36"/>
                <a:gd name="T90" fmla="*/ 2147483647 w 39"/>
                <a:gd name="T91" fmla="*/ 0 h 36"/>
                <a:gd name="T92" fmla="*/ 2147483647 w 39"/>
                <a:gd name="T93" fmla="*/ 0 h 36"/>
                <a:gd name="T94" fmla="*/ 2147483647 w 39"/>
                <a:gd name="T95" fmla="*/ 2147483647 h 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9"/>
                <a:gd name="T145" fmla="*/ 0 h 36"/>
                <a:gd name="T146" fmla="*/ 39 w 39"/>
                <a:gd name="T147" fmla="*/ 36 h 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9" h="36">
                  <a:moveTo>
                    <a:pt x="32" y="8"/>
                  </a:moveTo>
                  <a:lnTo>
                    <a:pt x="32" y="8"/>
                  </a:lnTo>
                  <a:lnTo>
                    <a:pt x="39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26" y="30"/>
                  </a:lnTo>
                  <a:lnTo>
                    <a:pt x="19" y="30"/>
                  </a:lnTo>
                  <a:lnTo>
                    <a:pt x="19" y="36"/>
                  </a:lnTo>
                  <a:lnTo>
                    <a:pt x="12" y="36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8" name="Freeform 557"/>
            <p:cNvSpPr>
              <a:spLocks/>
            </p:cNvSpPr>
            <p:nvPr/>
          </p:nvSpPr>
          <p:spPr bwMode="auto">
            <a:xfrm>
              <a:off x="1890713" y="5037138"/>
              <a:ext cx="52387" cy="50800"/>
            </a:xfrm>
            <a:custGeom>
              <a:avLst/>
              <a:gdLst>
                <a:gd name="T0" fmla="*/ 2147483647 w 32"/>
                <a:gd name="T1" fmla="*/ 2147483647 h 29"/>
                <a:gd name="T2" fmla="*/ 2147483647 w 32"/>
                <a:gd name="T3" fmla="*/ 2147483647 h 29"/>
                <a:gd name="T4" fmla="*/ 2147483647 w 32"/>
                <a:gd name="T5" fmla="*/ 2147483647 h 29"/>
                <a:gd name="T6" fmla="*/ 2147483647 w 32"/>
                <a:gd name="T7" fmla="*/ 2147483647 h 29"/>
                <a:gd name="T8" fmla="*/ 0 w 32"/>
                <a:gd name="T9" fmla="*/ 2147483647 h 29"/>
                <a:gd name="T10" fmla="*/ 0 w 32"/>
                <a:gd name="T11" fmla="*/ 2147483647 h 29"/>
                <a:gd name="T12" fmla="*/ 0 w 32"/>
                <a:gd name="T13" fmla="*/ 2147483647 h 29"/>
                <a:gd name="T14" fmla="*/ 0 w 32"/>
                <a:gd name="T15" fmla="*/ 2147483647 h 29"/>
                <a:gd name="T16" fmla="*/ 0 w 32"/>
                <a:gd name="T17" fmla="*/ 2147483647 h 29"/>
                <a:gd name="T18" fmla="*/ 0 w 32"/>
                <a:gd name="T19" fmla="*/ 2147483647 h 29"/>
                <a:gd name="T20" fmla="*/ 0 w 32"/>
                <a:gd name="T21" fmla="*/ 0 h 29"/>
                <a:gd name="T22" fmla="*/ 0 w 32"/>
                <a:gd name="T23" fmla="*/ 0 h 29"/>
                <a:gd name="T24" fmla="*/ 2147483647 w 32"/>
                <a:gd name="T25" fmla="*/ 0 h 29"/>
                <a:gd name="T26" fmla="*/ 2147483647 w 32"/>
                <a:gd name="T27" fmla="*/ 0 h 29"/>
                <a:gd name="T28" fmla="*/ 2147483647 w 32"/>
                <a:gd name="T29" fmla="*/ 0 h 29"/>
                <a:gd name="T30" fmla="*/ 2147483647 w 32"/>
                <a:gd name="T31" fmla="*/ 0 h 29"/>
                <a:gd name="T32" fmla="*/ 2147483647 w 32"/>
                <a:gd name="T33" fmla="*/ 0 h 29"/>
                <a:gd name="T34" fmla="*/ 2147483647 w 32"/>
                <a:gd name="T35" fmla="*/ 0 h 29"/>
                <a:gd name="T36" fmla="*/ 2147483647 w 32"/>
                <a:gd name="T37" fmla="*/ 0 h 29"/>
                <a:gd name="T38" fmla="*/ 2147483647 w 32"/>
                <a:gd name="T39" fmla="*/ 0 h 29"/>
                <a:gd name="T40" fmla="*/ 2147483647 w 32"/>
                <a:gd name="T41" fmla="*/ 0 h 29"/>
                <a:gd name="T42" fmla="*/ 2147483647 w 32"/>
                <a:gd name="T43" fmla="*/ 0 h 29"/>
                <a:gd name="T44" fmla="*/ 2147483647 w 32"/>
                <a:gd name="T45" fmla="*/ 2147483647 h 29"/>
                <a:gd name="T46" fmla="*/ 2147483647 w 32"/>
                <a:gd name="T47" fmla="*/ 2147483647 h 29"/>
                <a:gd name="T48" fmla="*/ 2147483647 w 32"/>
                <a:gd name="T49" fmla="*/ 2147483647 h 29"/>
                <a:gd name="T50" fmla="*/ 2147483647 w 32"/>
                <a:gd name="T51" fmla="*/ 2147483647 h 29"/>
                <a:gd name="T52" fmla="*/ 2147483647 w 32"/>
                <a:gd name="T53" fmla="*/ 2147483647 h 29"/>
                <a:gd name="T54" fmla="*/ 2147483647 w 32"/>
                <a:gd name="T55" fmla="*/ 2147483647 h 29"/>
                <a:gd name="T56" fmla="*/ 2147483647 w 32"/>
                <a:gd name="T57" fmla="*/ 2147483647 h 29"/>
                <a:gd name="T58" fmla="*/ 2147483647 w 32"/>
                <a:gd name="T59" fmla="*/ 2147483647 h 29"/>
                <a:gd name="T60" fmla="*/ 2147483647 w 32"/>
                <a:gd name="T61" fmla="*/ 2147483647 h 29"/>
                <a:gd name="T62" fmla="*/ 2147483647 w 32"/>
                <a:gd name="T63" fmla="*/ 2147483647 h 29"/>
                <a:gd name="T64" fmla="*/ 2147483647 w 32"/>
                <a:gd name="T65" fmla="*/ 2147483647 h 29"/>
                <a:gd name="T66" fmla="*/ 2147483647 w 32"/>
                <a:gd name="T67" fmla="*/ 2147483647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2147483647 w 32"/>
                <a:gd name="T73" fmla="*/ 2147483647 h 29"/>
                <a:gd name="T74" fmla="*/ 2147483647 w 32"/>
                <a:gd name="T75" fmla="*/ 2147483647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29"/>
                <a:gd name="T116" fmla="*/ 32 w 32"/>
                <a:gd name="T117" fmla="*/ 29 h 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29">
                  <a:moveTo>
                    <a:pt x="5" y="22"/>
                  </a:moveTo>
                  <a:lnTo>
                    <a:pt x="5" y="22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2" y="7"/>
                  </a:lnTo>
                  <a:lnTo>
                    <a:pt x="25" y="7"/>
                  </a:lnTo>
                  <a:lnTo>
                    <a:pt x="25" y="14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5" y="29"/>
                  </a:lnTo>
                  <a:lnTo>
                    <a:pt x="5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9" name="Freeform 558"/>
            <p:cNvSpPr>
              <a:spLocks/>
            </p:cNvSpPr>
            <p:nvPr/>
          </p:nvSpPr>
          <p:spPr bwMode="auto">
            <a:xfrm>
              <a:off x="1847850" y="5075238"/>
              <a:ext cx="20638" cy="12700"/>
            </a:xfrm>
            <a:custGeom>
              <a:avLst/>
              <a:gdLst>
                <a:gd name="T0" fmla="*/ 0 w 13"/>
                <a:gd name="T1" fmla="*/ 0 h 7"/>
                <a:gd name="T2" fmla="*/ 2147483647 w 13"/>
                <a:gd name="T3" fmla="*/ 0 h 7"/>
                <a:gd name="T4" fmla="*/ 2147483647 w 13"/>
                <a:gd name="T5" fmla="*/ 0 h 7"/>
                <a:gd name="T6" fmla="*/ 2147483647 w 13"/>
                <a:gd name="T7" fmla="*/ 0 h 7"/>
                <a:gd name="T8" fmla="*/ 2147483647 w 13"/>
                <a:gd name="T9" fmla="*/ 2147483647 h 7"/>
                <a:gd name="T10" fmla="*/ 2147483647 w 13"/>
                <a:gd name="T11" fmla="*/ 2147483647 h 7"/>
                <a:gd name="T12" fmla="*/ 0 w 13"/>
                <a:gd name="T13" fmla="*/ 2147483647 h 7"/>
                <a:gd name="T14" fmla="*/ 0 w 13"/>
                <a:gd name="T15" fmla="*/ 2147483647 h 7"/>
                <a:gd name="T16" fmla="*/ 0 w 13"/>
                <a:gd name="T17" fmla="*/ 2147483647 h 7"/>
                <a:gd name="T18" fmla="*/ 0 w 13"/>
                <a:gd name="T19" fmla="*/ 2147483647 h 7"/>
                <a:gd name="T20" fmla="*/ 0 w 13"/>
                <a:gd name="T21" fmla="*/ 0 h 7"/>
                <a:gd name="T22" fmla="*/ 0 w 13"/>
                <a:gd name="T23" fmla="*/ 0 h 7"/>
                <a:gd name="T24" fmla="*/ 0 w 13"/>
                <a:gd name="T25" fmla="*/ 0 h 7"/>
                <a:gd name="T26" fmla="*/ 0 w 13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0" y="0"/>
                  </a:moveTo>
                  <a:lnTo>
                    <a:pt x="7" y="0"/>
                  </a:lnTo>
                  <a:lnTo>
                    <a:pt x="13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0" name="Freeform 559"/>
            <p:cNvSpPr>
              <a:spLocks/>
            </p:cNvSpPr>
            <p:nvPr/>
          </p:nvSpPr>
          <p:spPr bwMode="auto">
            <a:xfrm>
              <a:off x="1773238" y="5127625"/>
              <a:ext cx="158750" cy="103188"/>
            </a:xfrm>
            <a:custGeom>
              <a:avLst/>
              <a:gdLst>
                <a:gd name="T0" fmla="*/ 2147483647 w 98"/>
                <a:gd name="T1" fmla="*/ 0 h 58"/>
                <a:gd name="T2" fmla="*/ 2147483647 w 98"/>
                <a:gd name="T3" fmla="*/ 2147483647 h 58"/>
                <a:gd name="T4" fmla="*/ 2147483647 w 98"/>
                <a:gd name="T5" fmla="*/ 2147483647 h 58"/>
                <a:gd name="T6" fmla="*/ 2147483647 w 98"/>
                <a:gd name="T7" fmla="*/ 2147483647 h 58"/>
                <a:gd name="T8" fmla="*/ 2147483647 w 98"/>
                <a:gd name="T9" fmla="*/ 2147483647 h 58"/>
                <a:gd name="T10" fmla="*/ 2147483647 w 98"/>
                <a:gd name="T11" fmla="*/ 2147483647 h 58"/>
                <a:gd name="T12" fmla="*/ 2147483647 w 98"/>
                <a:gd name="T13" fmla="*/ 2147483647 h 58"/>
                <a:gd name="T14" fmla="*/ 2147483647 w 98"/>
                <a:gd name="T15" fmla="*/ 2147483647 h 58"/>
                <a:gd name="T16" fmla="*/ 2147483647 w 98"/>
                <a:gd name="T17" fmla="*/ 2147483647 h 58"/>
                <a:gd name="T18" fmla="*/ 2147483647 w 98"/>
                <a:gd name="T19" fmla="*/ 2147483647 h 58"/>
                <a:gd name="T20" fmla="*/ 2147483647 w 98"/>
                <a:gd name="T21" fmla="*/ 2147483647 h 58"/>
                <a:gd name="T22" fmla="*/ 2147483647 w 98"/>
                <a:gd name="T23" fmla="*/ 2147483647 h 58"/>
                <a:gd name="T24" fmla="*/ 2147483647 w 98"/>
                <a:gd name="T25" fmla="*/ 2147483647 h 58"/>
                <a:gd name="T26" fmla="*/ 2147483647 w 98"/>
                <a:gd name="T27" fmla="*/ 2147483647 h 58"/>
                <a:gd name="T28" fmla="*/ 2147483647 w 98"/>
                <a:gd name="T29" fmla="*/ 2147483647 h 58"/>
                <a:gd name="T30" fmla="*/ 2147483647 w 98"/>
                <a:gd name="T31" fmla="*/ 2147483647 h 58"/>
                <a:gd name="T32" fmla="*/ 2147483647 w 98"/>
                <a:gd name="T33" fmla="*/ 2147483647 h 58"/>
                <a:gd name="T34" fmla="*/ 2147483647 w 98"/>
                <a:gd name="T35" fmla="*/ 2147483647 h 58"/>
                <a:gd name="T36" fmla="*/ 2147483647 w 98"/>
                <a:gd name="T37" fmla="*/ 2147483647 h 58"/>
                <a:gd name="T38" fmla="*/ 2147483647 w 98"/>
                <a:gd name="T39" fmla="*/ 2147483647 h 58"/>
                <a:gd name="T40" fmla="*/ 2147483647 w 98"/>
                <a:gd name="T41" fmla="*/ 2147483647 h 58"/>
                <a:gd name="T42" fmla="*/ 2147483647 w 98"/>
                <a:gd name="T43" fmla="*/ 2147483647 h 58"/>
                <a:gd name="T44" fmla="*/ 2147483647 w 98"/>
                <a:gd name="T45" fmla="*/ 2147483647 h 58"/>
                <a:gd name="T46" fmla="*/ 2147483647 w 98"/>
                <a:gd name="T47" fmla="*/ 2147483647 h 58"/>
                <a:gd name="T48" fmla="*/ 2147483647 w 98"/>
                <a:gd name="T49" fmla="*/ 2147483647 h 58"/>
                <a:gd name="T50" fmla="*/ 2147483647 w 98"/>
                <a:gd name="T51" fmla="*/ 2147483647 h 58"/>
                <a:gd name="T52" fmla="*/ 2147483647 w 98"/>
                <a:gd name="T53" fmla="*/ 2147483647 h 58"/>
                <a:gd name="T54" fmla="*/ 2147483647 w 98"/>
                <a:gd name="T55" fmla="*/ 2147483647 h 58"/>
                <a:gd name="T56" fmla="*/ 2147483647 w 98"/>
                <a:gd name="T57" fmla="*/ 2147483647 h 58"/>
                <a:gd name="T58" fmla="*/ 2147483647 w 98"/>
                <a:gd name="T59" fmla="*/ 2147483647 h 58"/>
                <a:gd name="T60" fmla="*/ 2147483647 w 98"/>
                <a:gd name="T61" fmla="*/ 2147483647 h 58"/>
                <a:gd name="T62" fmla="*/ 2147483647 w 98"/>
                <a:gd name="T63" fmla="*/ 2147483647 h 58"/>
                <a:gd name="T64" fmla="*/ 2147483647 w 98"/>
                <a:gd name="T65" fmla="*/ 2147483647 h 58"/>
                <a:gd name="T66" fmla="*/ 2147483647 w 98"/>
                <a:gd name="T67" fmla="*/ 2147483647 h 58"/>
                <a:gd name="T68" fmla="*/ 2147483647 w 98"/>
                <a:gd name="T69" fmla="*/ 2147483647 h 58"/>
                <a:gd name="T70" fmla="*/ 2147483647 w 98"/>
                <a:gd name="T71" fmla="*/ 2147483647 h 58"/>
                <a:gd name="T72" fmla="*/ 2147483647 w 98"/>
                <a:gd name="T73" fmla="*/ 2147483647 h 58"/>
                <a:gd name="T74" fmla="*/ 2147483647 w 98"/>
                <a:gd name="T75" fmla="*/ 2147483647 h 58"/>
                <a:gd name="T76" fmla="*/ 2147483647 w 98"/>
                <a:gd name="T77" fmla="*/ 2147483647 h 58"/>
                <a:gd name="T78" fmla="*/ 2147483647 w 98"/>
                <a:gd name="T79" fmla="*/ 2147483647 h 58"/>
                <a:gd name="T80" fmla="*/ 2147483647 w 98"/>
                <a:gd name="T81" fmla="*/ 2147483647 h 58"/>
                <a:gd name="T82" fmla="*/ 2147483647 w 98"/>
                <a:gd name="T83" fmla="*/ 2147483647 h 58"/>
                <a:gd name="T84" fmla="*/ 2147483647 w 98"/>
                <a:gd name="T85" fmla="*/ 2147483647 h 58"/>
                <a:gd name="T86" fmla="*/ 2147483647 w 98"/>
                <a:gd name="T87" fmla="*/ 2147483647 h 58"/>
                <a:gd name="T88" fmla="*/ 2147483647 w 98"/>
                <a:gd name="T89" fmla="*/ 2147483647 h 58"/>
                <a:gd name="T90" fmla="*/ 2147483647 w 98"/>
                <a:gd name="T91" fmla="*/ 2147483647 h 58"/>
                <a:gd name="T92" fmla="*/ 2147483647 w 98"/>
                <a:gd name="T93" fmla="*/ 2147483647 h 58"/>
                <a:gd name="T94" fmla="*/ 2147483647 w 98"/>
                <a:gd name="T95" fmla="*/ 2147483647 h 58"/>
                <a:gd name="T96" fmla="*/ 2147483647 w 98"/>
                <a:gd name="T97" fmla="*/ 2147483647 h 58"/>
                <a:gd name="T98" fmla="*/ 2147483647 w 98"/>
                <a:gd name="T99" fmla="*/ 2147483647 h 58"/>
                <a:gd name="T100" fmla="*/ 0 w 98"/>
                <a:gd name="T101" fmla="*/ 2147483647 h 58"/>
                <a:gd name="T102" fmla="*/ 0 w 98"/>
                <a:gd name="T103" fmla="*/ 2147483647 h 58"/>
                <a:gd name="T104" fmla="*/ 2147483647 w 98"/>
                <a:gd name="T105" fmla="*/ 2147483647 h 58"/>
                <a:gd name="T106" fmla="*/ 2147483647 w 98"/>
                <a:gd name="T107" fmla="*/ 0 h 5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8"/>
                <a:gd name="T163" fmla="*/ 0 h 58"/>
                <a:gd name="T164" fmla="*/ 98 w 98"/>
                <a:gd name="T165" fmla="*/ 58 h 5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8" h="58">
                  <a:moveTo>
                    <a:pt x="7" y="0"/>
                  </a:moveTo>
                  <a:lnTo>
                    <a:pt x="14" y="0"/>
                  </a:lnTo>
                  <a:lnTo>
                    <a:pt x="14" y="7"/>
                  </a:lnTo>
                  <a:lnTo>
                    <a:pt x="20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34" y="14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66" y="22"/>
                  </a:lnTo>
                  <a:lnTo>
                    <a:pt x="73" y="22"/>
                  </a:lnTo>
                  <a:lnTo>
                    <a:pt x="66" y="22"/>
                  </a:lnTo>
                  <a:lnTo>
                    <a:pt x="66" y="28"/>
                  </a:lnTo>
                  <a:lnTo>
                    <a:pt x="73" y="28"/>
                  </a:lnTo>
                  <a:lnTo>
                    <a:pt x="78" y="28"/>
                  </a:lnTo>
                  <a:lnTo>
                    <a:pt x="73" y="22"/>
                  </a:lnTo>
                  <a:lnTo>
                    <a:pt x="78" y="22"/>
                  </a:lnTo>
                  <a:lnTo>
                    <a:pt x="85" y="22"/>
                  </a:lnTo>
                  <a:lnTo>
                    <a:pt x="92" y="22"/>
                  </a:lnTo>
                  <a:lnTo>
                    <a:pt x="98" y="22"/>
                  </a:lnTo>
                  <a:lnTo>
                    <a:pt x="92" y="28"/>
                  </a:lnTo>
                  <a:lnTo>
                    <a:pt x="85" y="28"/>
                  </a:lnTo>
                  <a:lnTo>
                    <a:pt x="78" y="28"/>
                  </a:lnTo>
                  <a:lnTo>
                    <a:pt x="85" y="36"/>
                  </a:lnTo>
                  <a:lnTo>
                    <a:pt x="92" y="36"/>
                  </a:lnTo>
                  <a:lnTo>
                    <a:pt x="92" y="44"/>
                  </a:lnTo>
                  <a:lnTo>
                    <a:pt x="98" y="50"/>
                  </a:lnTo>
                  <a:lnTo>
                    <a:pt x="92" y="50"/>
                  </a:lnTo>
                  <a:lnTo>
                    <a:pt x="85" y="50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3" y="58"/>
                  </a:lnTo>
                  <a:lnTo>
                    <a:pt x="73" y="50"/>
                  </a:lnTo>
                  <a:lnTo>
                    <a:pt x="78" y="44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66" y="44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46" y="44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9" y="28"/>
                  </a:lnTo>
                  <a:lnTo>
                    <a:pt x="34" y="28"/>
                  </a:lnTo>
                  <a:lnTo>
                    <a:pt x="27" y="28"/>
                  </a:lnTo>
                  <a:lnTo>
                    <a:pt x="20" y="28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1" name="Freeform 560"/>
            <p:cNvSpPr>
              <a:spLocks/>
            </p:cNvSpPr>
            <p:nvPr/>
          </p:nvSpPr>
          <p:spPr bwMode="auto">
            <a:xfrm>
              <a:off x="1868488" y="5245100"/>
              <a:ext cx="74612" cy="49213"/>
            </a:xfrm>
            <a:custGeom>
              <a:avLst/>
              <a:gdLst>
                <a:gd name="T0" fmla="*/ 0 w 46"/>
                <a:gd name="T1" fmla="*/ 2147483647 h 28"/>
                <a:gd name="T2" fmla="*/ 0 w 46"/>
                <a:gd name="T3" fmla="*/ 2147483647 h 28"/>
                <a:gd name="T4" fmla="*/ 0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2147483647 w 46"/>
                <a:gd name="T15" fmla="*/ 2147483647 h 28"/>
                <a:gd name="T16" fmla="*/ 2147483647 w 46"/>
                <a:gd name="T17" fmla="*/ 2147483647 h 28"/>
                <a:gd name="T18" fmla="*/ 2147483647 w 46"/>
                <a:gd name="T19" fmla="*/ 2147483647 h 28"/>
                <a:gd name="T20" fmla="*/ 2147483647 w 46"/>
                <a:gd name="T21" fmla="*/ 2147483647 h 28"/>
                <a:gd name="T22" fmla="*/ 2147483647 w 46"/>
                <a:gd name="T23" fmla="*/ 2147483647 h 28"/>
                <a:gd name="T24" fmla="*/ 2147483647 w 46"/>
                <a:gd name="T25" fmla="*/ 2147483647 h 28"/>
                <a:gd name="T26" fmla="*/ 2147483647 w 46"/>
                <a:gd name="T27" fmla="*/ 2147483647 h 28"/>
                <a:gd name="T28" fmla="*/ 2147483647 w 46"/>
                <a:gd name="T29" fmla="*/ 2147483647 h 28"/>
                <a:gd name="T30" fmla="*/ 2147483647 w 46"/>
                <a:gd name="T31" fmla="*/ 0 h 28"/>
                <a:gd name="T32" fmla="*/ 2147483647 w 46"/>
                <a:gd name="T33" fmla="*/ 2147483647 h 28"/>
                <a:gd name="T34" fmla="*/ 2147483647 w 46"/>
                <a:gd name="T35" fmla="*/ 2147483647 h 28"/>
                <a:gd name="T36" fmla="*/ 2147483647 w 46"/>
                <a:gd name="T37" fmla="*/ 0 h 28"/>
                <a:gd name="T38" fmla="*/ 2147483647 w 46"/>
                <a:gd name="T39" fmla="*/ 0 h 28"/>
                <a:gd name="T40" fmla="*/ 2147483647 w 46"/>
                <a:gd name="T41" fmla="*/ 2147483647 h 28"/>
                <a:gd name="T42" fmla="*/ 2147483647 w 46"/>
                <a:gd name="T43" fmla="*/ 2147483647 h 28"/>
                <a:gd name="T44" fmla="*/ 2147483647 w 46"/>
                <a:gd name="T45" fmla="*/ 2147483647 h 28"/>
                <a:gd name="T46" fmla="*/ 2147483647 w 46"/>
                <a:gd name="T47" fmla="*/ 2147483647 h 28"/>
                <a:gd name="T48" fmla="*/ 2147483647 w 46"/>
                <a:gd name="T49" fmla="*/ 2147483647 h 28"/>
                <a:gd name="T50" fmla="*/ 2147483647 w 46"/>
                <a:gd name="T51" fmla="*/ 2147483647 h 28"/>
                <a:gd name="T52" fmla="*/ 2147483647 w 46"/>
                <a:gd name="T53" fmla="*/ 2147483647 h 28"/>
                <a:gd name="T54" fmla="*/ 2147483647 w 46"/>
                <a:gd name="T55" fmla="*/ 2147483647 h 28"/>
                <a:gd name="T56" fmla="*/ 2147483647 w 46"/>
                <a:gd name="T57" fmla="*/ 2147483647 h 28"/>
                <a:gd name="T58" fmla="*/ 2147483647 w 46"/>
                <a:gd name="T59" fmla="*/ 2147483647 h 28"/>
                <a:gd name="T60" fmla="*/ 2147483647 w 46"/>
                <a:gd name="T61" fmla="*/ 2147483647 h 28"/>
                <a:gd name="T62" fmla="*/ 2147483647 w 46"/>
                <a:gd name="T63" fmla="*/ 2147483647 h 28"/>
                <a:gd name="T64" fmla="*/ 2147483647 w 46"/>
                <a:gd name="T65" fmla="*/ 2147483647 h 28"/>
                <a:gd name="T66" fmla="*/ 2147483647 w 46"/>
                <a:gd name="T67" fmla="*/ 2147483647 h 28"/>
                <a:gd name="T68" fmla="*/ 2147483647 w 46"/>
                <a:gd name="T69" fmla="*/ 2147483647 h 28"/>
                <a:gd name="T70" fmla="*/ 2147483647 w 46"/>
                <a:gd name="T71" fmla="*/ 2147483647 h 28"/>
                <a:gd name="T72" fmla="*/ 2147483647 w 46"/>
                <a:gd name="T73" fmla="*/ 2147483647 h 28"/>
                <a:gd name="T74" fmla="*/ 2147483647 w 46"/>
                <a:gd name="T75" fmla="*/ 2147483647 h 28"/>
                <a:gd name="T76" fmla="*/ 2147483647 w 46"/>
                <a:gd name="T77" fmla="*/ 2147483647 h 28"/>
                <a:gd name="T78" fmla="*/ 2147483647 w 46"/>
                <a:gd name="T79" fmla="*/ 2147483647 h 28"/>
                <a:gd name="T80" fmla="*/ 0 w 46"/>
                <a:gd name="T81" fmla="*/ 2147483647 h 28"/>
                <a:gd name="T82" fmla="*/ 0 w 46"/>
                <a:gd name="T83" fmla="*/ 2147483647 h 28"/>
                <a:gd name="T84" fmla="*/ 0 w 46"/>
                <a:gd name="T85" fmla="*/ 2147483647 h 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6"/>
                <a:gd name="T130" fmla="*/ 0 h 28"/>
                <a:gd name="T131" fmla="*/ 46 w 46"/>
                <a:gd name="T132" fmla="*/ 28 h 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6" h="28">
                  <a:moveTo>
                    <a:pt x="0" y="22"/>
                  </a:moveTo>
                  <a:lnTo>
                    <a:pt x="0" y="22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9" y="6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3" y="0"/>
                  </a:lnTo>
                  <a:lnTo>
                    <a:pt x="39" y="6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46" y="6"/>
                  </a:lnTo>
                  <a:lnTo>
                    <a:pt x="39" y="6"/>
                  </a:lnTo>
                  <a:lnTo>
                    <a:pt x="33" y="6"/>
                  </a:lnTo>
                  <a:lnTo>
                    <a:pt x="33" y="14"/>
                  </a:lnTo>
                  <a:lnTo>
                    <a:pt x="26" y="14"/>
                  </a:lnTo>
                  <a:lnTo>
                    <a:pt x="19" y="22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2" name="Freeform 561"/>
            <p:cNvSpPr>
              <a:spLocks/>
            </p:cNvSpPr>
            <p:nvPr/>
          </p:nvSpPr>
          <p:spPr bwMode="auto">
            <a:xfrm>
              <a:off x="1828800" y="5254625"/>
              <a:ext cx="30163" cy="14288"/>
            </a:xfrm>
            <a:custGeom>
              <a:avLst/>
              <a:gdLst>
                <a:gd name="T0" fmla="*/ 2147483647 w 19"/>
                <a:gd name="T1" fmla="*/ 2147483647 h 8"/>
                <a:gd name="T2" fmla="*/ 2147483647 w 19"/>
                <a:gd name="T3" fmla="*/ 0 h 8"/>
                <a:gd name="T4" fmla="*/ 2147483647 w 19"/>
                <a:gd name="T5" fmla="*/ 2147483647 h 8"/>
                <a:gd name="T6" fmla="*/ 2147483647 w 19"/>
                <a:gd name="T7" fmla="*/ 2147483647 h 8"/>
                <a:gd name="T8" fmla="*/ 2147483647 w 19"/>
                <a:gd name="T9" fmla="*/ 2147483647 h 8"/>
                <a:gd name="T10" fmla="*/ 2147483647 w 19"/>
                <a:gd name="T11" fmla="*/ 2147483647 h 8"/>
                <a:gd name="T12" fmla="*/ 2147483647 w 19"/>
                <a:gd name="T13" fmla="*/ 2147483647 h 8"/>
                <a:gd name="T14" fmla="*/ 2147483647 w 19"/>
                <a:gd name="T15" fmla="*/ 2147483647 h 8"/>
                <a:gd name="T16" fmla="*/ 0 w 19"/>
                <a:gd name="T17" fmla="*/ 2147483647 h 8"/>
                <a:gd name="T18" fmla="*/ 0 w 19"/>
                <a:gd name="T19" fmla="*/ 2147483647 h 8"/>
                <a:gd name="T20" fmla="*/ 0 w 19"/>
                <a:gd name="T21" fmla="*/ 2147483647 h 8"/>
                <a:gd name="T22" fmla="*/ 0 w 19"/>
                <a:gd name="T23" fmla="*/ 2147483647 h 8"/>
                <a:gd name="T24" fmla="*/ 2147483647 w 19"/>
                <a:gd name="T25" fmla="*/ 2147483647 h 8"/>
                <a:gd name="T26" fmla="*/ 2147483647 w 19"/>
                <a:gd name="T27" fmla="*/ 0 h 8"/>
                <a:gd name="T28" fmla="*/ 2147483647 w 19"/>
                <a:gd name="T29" fmla="*/ 0 h 8"/>
                <a:gd name="T30" fmla="*/ 2147483647 w 19"/>
                <a:gd name="T31" fmla="*/ 2147483647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8"/>
                <a:gd name="T50" fmla="*/ 19 w 19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8">
                  <a:moveTo>
                    <a:pt x="12" y="8"/>
                  </a:moveTo>
                  <a:lnTo>
                    <a:pt x="12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5" y="8"/>
                  </a:lnTo>
                  <a:lnTo>
                    <a:pt x="0" y="8"/>
                  </a:lnTo>
                  <a:lnTo>
                    <a:pt x="5" y="8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3" name="Freeform 562"/>
            <p:cNvSpPr>
              <a:spLocks/>
            </p:cNvSpPr>
            <p:nvPr/>
          </p:nvSpPr>
          <p:spPr bwMode="auto">
            <a:xfrm>
              <a:off x="1754188" y="5294313"/>
              <a:ext cx="19050" cy="26987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0 w 12"/>
                <a:gd name="T9" fmla="*/ 2147483647 h 15"/>
                <a:gd name="T10" fmla="*/ 0 w 12"/>
                <a:gd name="T11" fmla="*/ 2147483647 h 15"/>
                <a:gd name="T12" fmla="*/ 0 w 12"/>
                <a:gd name="T13" fmla="*/ 0 h 15"/>
                <a:gd name="T14" fmla="*/ 0 w 12"/>
                <a:gd name="T15" fmla="*/ 0 h 15"/>
                <a:gd name="T16" fmla="*/ 2147483647 w 12"/>
                <a:gd name="T17" fmla="*/ 0 h 15"/>
                <a:gd name="T18" fmla="*/ 2147483647 w 12"/>
                <a:gd name="T19" fmla="*/ 0 h 15"/>
                <a:gd name="T20" fmla="*/ 2147483647 w 12"/>
                <a:gd name="T21" fmla="*/ 0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2147483647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12" y="15"/>
                  </a:moveTo>
                  <a:lnTo>
                    <a:pt x="7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2" y="8"/>
                  </a:lnTo>
                  <a:lnTo>
                    <a:pt x="12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4" name="Freeform 563"/>
            <p:cNvSpPr>
              <a:spLocks/>
            </p:cNvSpPr>
            <p:nvPr/>
          </p:nvSpPr>
          <p:spPr bwMode="auto">
            <a:xfrm>
              <a:off x="1658938" y="5759450"/>
              <a:ext cx="95250" cy="131763"/>
            </a:xfrm>
            <a:custGeom>
              <a:avLst/>
              <a:gdLst>
                <a:gd name="T0" fmla="*/ 2147483647 w 59"/>
                <a:gd name="T1" fmla="*/ 2147483647 h 74"/>
                <a:gd name="T2" fmla="*/ 2147483647 w 59"/>
                <a:gd name="T3" fmla="*/ 2147483647 h 74"/>
                <a:gd name="T4" fmla="*/ 2147483647 w 59"/>
                <a:gd name="T5" fmla="*/ 2147483647 h 74"/>
                <a:gd name="T6" fmla="*/ 2147483647 w 59"/>
                <a:gd name="T7" fmla="*/ 2147483647 h 74"/>
                <a:gd name="T8" fmla="*/ 2147483647 w 59"/>
                <a:gd name="T9" fmla="*/ 2147483647 h 74"/>
                <a:gd name="T10" fmla="*/ 2147483647 w 59"/>
                <a:gd name="T11" fmla="*/ 2147483647 h 74"/>
                <a:gd name="T12" fmla="*/ 2147483647 w 59"/>
                <a:gd name="T13" fmla="*/ 2147483647 h 74"/>
                <a:gd name="T14" fmla="*/ 2147483647 w 59"/>
                <a:gd name="T15" fmla="*/ 2147483647 h 74"/>
                <a:gd name="T16" fmla="*/ 2147483647 w 59"/>
                <a:gd name="T17" fmla="*/ 2147483647 h 74"/>
                <a:gd name="T18" fmla="*/ 2147483647 w 59"/>
                <a:gd name="T19" fmla="*/ 2147483647 h 74"/>
                <a:gd name="T20" fmla="*/ 2147483647 w 59"/>
                <a:gd name="T21" fmla="*/ 2147483647 h 74"/>
                <a:gd name="T22" fmla="*/ 2147483647 w 59"/>
                <a:gd name="T23" fmla="*/ 2147483647 h 74"/>
                <a:gd name="T24" fmla="*/ 2147483647 w 59"/>
                <a:gd name="T25" fmla="*/ 2147483647 h 74"/>
                <a:gd name="T26" fmla="*/ 2147483647 w 59"/>
                <a:gd name="T27" fmla="*/ 2147483647 h 74"/>
                <a:gd name="T28" fmla="*/ 2147483647 w 59"/>
                <a:gd name="T29" fmla="*/ 2147483647 h 74"/>
                <a:gd name="T30" fmla="*/ 2147483647 w 59"/>
                <a:gd name="T31" fmla="*/ 2147483647 h 74"/>
                <a:gd name="T32" fmla="*/ 2147483647 w 59"/>
                <a:gd name="T33" fmla="*/ 2147483647 h 74"/>
                <a:gd name="T34" fmla="*/ 2147483647 w 59"/>
                <a:gd name="T35" fmla="*/ 2147483647 h 74"/>
                <a:gd name="T36" fmla="*/ 2147483647 w 59"/>
                <a:gd name="T37" fmla="*/ 2147483647 h 74"/>
                <a:gd name="T38" fmla="*/ 2147483647 w 59"/>
                <a:gd name="T39" fmla="*/ 2147483647 h 74"/>
                <a:gd name="T40" fmla="*/ 2147483647 w 59"/>
                <a:gd name="T41" fmla="*/ 2147483647 h 74"/>
                <a:gd name="T42" fmla="*/ 2147483647 w 59"/>
                <a:gd name="T43" fmla="*/ 2147483647 h 74"/>
                <a:gd name="T44" fmla="*/ 2147483647 w 59"/>
                <a:gd name="T45" fmla="*/ 2147483647 h 74"/>
                <a:gd name="T46" fmla="*/ 2147483647 w 59"/>
                <a:gd name="T47" fmla="*/ 2147483647 h 74"/>
                <a:gd name="T48" fmla="*/ 2147483647 w 59"/>
                <a:gd name="T49" fmla="*/ 2147483647 h 74"/>
                <a:gd name="T50" fmla="*/ 2147483647 w 59"/>
                <a:gd name="T51" fmla="*/ 2147483647 h 74"/>
                <a:gd name="T52" fmla="*/ 2147483647 w 59"/>
                <a:gd name="T53" fmla="*/ 2147483647 h 74"/>
                <a:gd name="T54" fmla="*/ 2147483647 w 59"/>
                <a:gd name="T55" fmla="*/ 2147483647 h 74"/>
                <a:gd name="T56" fmla="*/ 2147483647 w 59"/>
                <a:gd name="T57" fmla="*/ 2147483647 h 74"/>
                <a:gd name="T58" fmla="*/ 2147483647 w 59"/>
                <a:gd name="T59" fmla="*/ 2147483647 h 74"/>
                <a:gd name="T60" fmla="*/ 2147483647 w 59"/>
                <a:gd name="T61" fmla="*/ 2147483647 h 74"/>
                <a:gd name="T62" fmla="*/ 0 w 59"/>
                <a:gd name="T63" fmla="*/ 2147483647 h 74"/>
                <a:gd name="T64" fmla="*/ 2147483647 w 59"/>
                <a:gd name="T65" fmla="*/ 2147483647 h 74"/>
                <a:gd name="T66" fmla="*/ 2147483647 w 59"/>
                <a:gd name="T67" fmla="*/ 2147483647 h 74"/>
                <a:gd name="T68" fmla="*/ 2147483647 w 59"/>
                <a:gd name="T69" fmla="*/ 0 h 74"/>
                <a:gd name="T70" fmla="*/ 2147483647 w 59"/>
                <a:gd name="T71" fmla="*/ 0 h 74"/>
                <a:gd name="T72" fmla="*/ 2147483647 w 59"/>
                <a:gd name="T73" fmla="*/ 2147483647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"/>
                <a:gd name="T112" fmla="*/ 0 h 74"/>
                <a:gd name="T113" fmla="*/ 59 w 59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" h="74">
                  <a:moveTo>
                    <a:pt x="20" y="8"/>
                  </a:moveTo>
                  <a:lnTo>
                    <a:pt x="20" y="8"/>
                  </a:lnTo>
                  <a:lnTo>
                    <a:pt x="27" y="14"/>
                  </a:lnTo>
                  <a:lnTo>
                    <a:pt x="27" y="22"/>
                  </a:lnTo>
                  <a:lnTo>
                    <a:pt x="33" y="22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46" y="36"/>
                  </a:lnTo>
                  <a:lnTo>
                    <a:pt x="53" y="36"/>
                  </a:lnTo>
                  <a:lnTo>
                    <a:pt x="53" y="44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53" y="52"/>
                  </a:lnTo>
                  <a:lnTo>
                    <a:pt x="53" y="44"/>
                  </a:lnTo>
                  <a:lnTo>
                    <a:pt x="46" y="52"/>
                  </a:lnTo>
                  <a:lnTo>
                    <a:pt x="39" y="52"/>
                  </a:lnTo>
                  <a:lnTo>
                    <a:pt x="39" y="58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39" y="74"/>
                  </a:lnTo>
                  <a:lnTo>
                    <a:pt x="33" y="74"/>
                  </a:lnTo>
                  <a:lnTo>
                    <a:pt x="27" y="74"/>
                  </a:lnTo>
                  <a:lnTo>
                    <a:pt x="20" y="66"/>
                  </a:lnTo>
                  <a:lnTo>
                    <a:pt x="14" y="66"/>
                  </a:lnTo>
                  <a:lnTo>
                    <a:pt x="14" y="58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8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5" name="Freeform 564"/>
            <p:cNvSpPr>
              <a:spLocks/>
            </p:cNvSpPr>
            <p:nvPr/>
          </p:nvSpPr>
          <p:spPr bwMode="auto">
            <a:xfrm>
              <a:off x="1828800" y="6019800"/>
              <a:ext cx="19050" cy="23813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2147483647 w 12"/>
                <a:gd name="T5" fmla="*/ 0 h 14"/>
                <a:gd name="T6" fmla="*/ 2147483647 w 12"/>
                <a:gd name="T7" fmla="*/ 0 h 14"/>
                <a:gd name="T8" fmla="*/ 2147483647 w 12"/>
                <a:gd name="T9" fmla="*/ 2147483647 h 14"/>
                <a:gd name="T10" fmla="*/ 2147483647 w 12"/>
                <a:gd name="T11" fmla="*/ 2147483647 h 14"/>
                <a:gd name="T12" fmla="*/ 2147483647 w 12"/>
                <a:gd name="T13" fmla="*/ 2147483647 h 14"/>
                <a:gd name="T14" fmla="*/ 2147483647 w 12"/>
                <a:gd name="T15" fmla="*/ 2147483647 h 14"/>
                <a:gd name="T16" fmla="*/ 2147483647 w 12"/>
                <a:gd name="T17" fmla="*/ 2147483647 h 14"/>
                <a:gd name="T18" fmla="*/ 2147483647 w 12"/>
                <a:gd name="T19" fmla="*/ 2147483647 h 14"/>
                <a:gd name="T20" fmla="*/ 2147483647 w 12"/>
                <a:gd name="T21" fmla="*/ 2147483647 h 14"/>
                <a:gd name="T22" fmla="*/ 2147483647 w 12"/>
                <a:gd name="T23" fmla="*/ 2147483647 h 14"/>
                <a:gd name="T24" fmla="*/ 0 w 12"/>
                <a:gd name="T25" fmla="*/ 2147483647 h 14"/>
                <a:gd name="T26" fmla="*/ 0 w 12"/>
                <a:gd name="T27" fmla="*/ 2147483647 h 14"/>
                <a:gd name="T28" fmla="*/ 0 w 12"/>
                <a:gd name="T29" fmla="*/ 2147483647 h 14"/>
                <a:gd name="T30" fmla="*/ 0 w 12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"/>
                <a:gd name="T50" fmla="*/ 12 w 12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12" y="7"/>
                  </a:lnTo>
                  <a:lnTo>
                    <a:pt x="12" y="14"/>
                  </a:lnTo>
                  <a:lnTo>
                    <a:pt x="5" y="14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6" name="Freeform 565"/>
            <p:cNvSpPr>
              <a:spLocks/>
            </p:cNvSpPr>
            <p:nvPr/>
          </p:nvSpPr>
          <p:spPr bwMode="auto">
            <a:xfrm>
              <a:off x="1493838" y="4608513"/>
              <a:ext cx="500062" cy="247650"/>
            </a:xfrm>
            <a:custGeom>
              <a:avLst/>
              <a:gdLst>
                <a:gd name="T0" fmla="*/ 2147483647 w 311"/>
                <a:gd name="T1" fmla="*/ 2147483647 h 139"/>
                <a:gd name="T2" fmla="*/ 2147483647 w 311"/>
                <a:gd name="T3" fmla="*/ 2147483647 h 139"/>
                <a:gd name="T4" fmla="*/ 2147483647 w 311"/>
                <a:gd name="T5" fmla="*/ 2147483647 h 139"/>
                <a:gd name="T6" fmla="*/ 2147483647 w 311"/>
                <a:gd name="T7" fmla="*/ 2147483647 h 139"/>
                <a:gd name="T8" fmla="*/ 2147483647 w 311"/>
                <a:gd name="T9" fmla="*/ 2147483647 h 139"/>
                <a:gd name="T10" fmla="*/ 2147483647 w 311"/>
                <a:gd name="T11" fmla="*/ 2147483647 h 139"/>
                <a:gd name="T12" fmla="*/ 2147483647 w 311"/>
                <a:gd name="T13" fmla="*/ 2147483647 h 139"/>
                <a:gd name="T14" fmla="*/ 2147483647 w 311"/>
                <a:gd name="T15" fmla="*/ 2147483647 h 139"/>
                <a:gd name="T16" fmla="*/ 2147483647 w 311"/>
                <a:gd name="T17" fmla="*/ 2147483647 h 139"/>
                <a:gd name="T18" fmla="*/ 2147483647 w 311"/>
                <a:gd name="T19" fmla="*/ 2147483647 h 139"/>
                <a:gd name="T20" fmla="*/ 2147483647 w 311"/>
                <a:gd name="T21" fmla="*/ 2147483647 h 139"/>
                <a:gd name="T22" fmla="*/ 2147483647 w 311"/>
                <a:gd name="T23" fmla="*/ 2147483647 h 139"/>
                <a:gd name="T24" fmla="*/ 0 w 311"/>
                <a:gd name="T25" fmla="*/ 2147483647 h 139"/>
                <a:gd name="T26" fmla="*/ 2147483647 w 311"/>
                <a:gd name="T27" fmla="*/ 2147483647 h 139"/>
                <a:gd name="T28" fmla="*/ 2147483647 w 311"/>
                <a:gd name="T29" fmla="*/ 2147483647 h 139"/>
                <a:gd name="T30" fmla="*/ 2147483647 w 311"/>
                <a:gd name="T31" fmla="*/ 2147483647 h 139"/>
                <a:gd name="T32" fmla="*/ 2147483647 w 311"/>
                <a:gd name="T33" fmla="*/ 2147483647 h 139"/>
                <a:gd name="T34" fmla="*/ 2147483647 w 311"/>
                <a:gd name="T35" fmla="*/ 2147483647 h 139"/>
                <a:gd name="T36" fmla="*/ 2147483647 w 311"/>
                <a:gd name="T37" fmla="*/ 2147483647 h 139"/>
                <a:gd name="T38" fmla="*/ 2147483647 w 311"/>
                <a:gd name="T39" fmla="*/ 0 h 139"/>
                <a:gd name="T40" fmla="*/ 2147483647 w 311"/>
                <a:gd name="T41" fmla="*/ 2147483647 h 139"/>
                <a:gd name="T42" fmla="*/ 2147483647 w 311"/>
                <a:gd name="T43" fmla="*/ 2147483647 h 139"/>
                <a:gd name="T44" fmla="*/ 2147483647 w 311"/>
                <a:gd name="T45" fmla="*/ 2147483647 h 139"/>
                <a:gd name="T46" fmla="*/ 2147483647 w 311"/>
                <a:gd name="T47" fmla="*/ 2147483647 h 139"/>
                <a:gd name="T48" fmla="*/ 2147483647 w 311"/>
                <a:gd name="T49" fmla="*/ 2147483647 h 139"/>
                <a:gd name="T50" fmla="*/ 2147483647 w 311"/>
                <a:gd name="T51" fmla="*/ 2147483647 h 139"/>
                <a:gd name="T52" fmla="*/ 2147483647 w 311"/>
                <a:gd name="T53" fmla="*/ 2147483647 h 139"/>
                <a:gd name="T54" fmla="*/ 2147483647 w 311"/>
                <a:gd name="T55" fmla="*/ 2147483647 h 139"/>
                <a:gd name="T56" fmla="*/ 2147483647 w 311"/>
                <a:gd name="T57" fmla="*/ 2147483647 h 139"/>
                <a:gd name="T58" fmla="*/ 2147483647 w 311"/>
                <a:gd name="T59" fmla="*/ 2147483647 h 139"/>
                <a:gd name="T60" fmla="*/ 2147483647 w 311"/>
                <a:gd name="T61" fmla="*/ 2147483647 h 139"/>
                <a:gd name="T62" fmla="*/ 2147483647 w 311"/>
                <a:gd name="T63" fmla="*/ 2147483647 h 139"/>
                <a:gd name="T64" fmla="*/ 2147483647 w 311"/>
                <a:gd name="T65" fmla="*/ 2147483647 h 139"/>
                <a:gd name="T66" fmla="*/ 2147483647 w 311"/>
                <a:gd name="T67" fmla="*/ 2147483647 h 139"/>
                <a:gd name="T68" fmla="*/ 2147483647 w 311"/>
                <a:gd name="T69" fmla="*/ 2147483647 h 139"/>
                <a:gd name="T70" fmla="*/ 2147483647 w 311"/>
                <a:gd name="T71" fmla="*/ 2147483647 h 139"/>
                <a:gd name="T72" fmla="*/ 2147483647 w 311"/>
                <a:gd name="T73" fmla="*/ 2147483647 h 139"/>
                <a:gd name="T74" fmla="*/ 2147483647 w 311"/>
                <a:gd name="T75" fmla="*/ 2147483647 h 139"/>
                <a:gd name="T76" fmla="*/ 2147483647 w 311"/>
                <a:gd name="T77" fmla="*/ 2147483647 h 139"/>
                <a:gd name="T78" fmla="*/ 2147483647 w 311"/>
                <a:gd name="T79" fmla="*/ 2147483647 h 139"/>
                <a:gd name="T80" fmla="*/ 2147483647 w 311"/>
                <a:gd name="T81" fmla="*/ 2147483647 h 139"/>
                <a:gd name="T82" fmla="*/ 2147483647 w 311"/>
                <a:gd name="T83" fmla="*/ 2147483647 h 139"/>
                <a:gd name="T84" fmla="*/ 2147483647 w 311"/>
                <a:gd name="T85" fmla="*/ 2147483647 h 139"/>
                <a:gd name="T86" fmla="*/ 2147483647 w 311"/>
                <a:gd name="T87" fmla="*/ 2147483647 h 139"/>
                <a:gd name="T88" fmla="*/ 2147483647 w 311"/>
                <a:gd name="T89" fmla="*/ 2147483647 h 139"/>
                <a:gd name="T90" fmla="*/ 2147483647 w 311"/>
                <a:gd name="T91" fmla="*/ 2147483647 h 139"/>
                <a:gd name="T92" fmla="*/ 2147483647 w 311"/>
                <a:gd name="T93" fmla="*/ 2147483647 h 139"/>
                <a:gd name="T94" fmla="*/ 2147483647 w 311"/>
                <a:gd name="T95" fmla="*/ 2147483647 h 139"/>
                <a:gd name="T96" fmla="*/ 2147483647 w 311"/>
                <a:gd name="T97" fmla="*/ 2147483647 h 139"/>
                <a:gd name="T98" fmla="*/ 2147483647 w 311"/>
                <a:gd name="T99" fmla="*/ 2147483647 h 139"/>
                <a:gd name="T100" fmla="*/ 2147483647 w 311"/>
                <a:gd name="T101" fmla="*/ 2147483647 h 139"/>
                <a:gd name="T102" fmla="*/ 2147483647 w 311"/>
                <a:gd name="T103" fmla="*/ 2147483647 h 139"/>
                <a:gd name="T104" fmla="*/ 2147483647 w 311"/>
                <a:gd name="T105" fmla="*/ 2147483647 h 139"/>
                <a:gd name="T106" fmla="*/ 2147483647 w 311"/>
                <a:gd name="T107" fmla="*/ 2147483647 h 139"/>
                <a:gd name="T108" fmla="*/ 2147483647 w 311"/>
                <a:gd name="T109" fmla="*/ 2147483647 h 139"/>
                <a:gd name="T110" fmla="*/ 2147483647 w 311"/>
                <a:gd name="T111" fmla="*/ 2147483647 h 139"/>
                <a:gd name="T112" fmla="*/ 2147483647 w 311"/>
                <a:gd name="T113" fmla="*/ 2147483647 h 139"/>
                <a:gd name="T114" fmla="*/ 2147483647 w 311"/>
                <a:gd name="T115" fmla="*/ 2147483647 h 1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1"/>
                <a:gd name="T175" fmla="*/ 0 h 139"/>
                <a:gd name="T176" fmla="*/ 311 w 311"/>
                <a:gd name="T177" fmla="*/ 139 h 1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1" h="139">
                  <a:moveTo>
                    <a:pt x="117" y="117"/>
                  </a:moveTo>
                  <a:lnTo>
                    <a:pt x="123" y="117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5"/>
                  </a:lnTo>
                  <a:lnTo>
                    <a:pt x="110" y="117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78" y="110"/>
                  </a:lnTo>
                  <a:lnTo>
                    <a:pt x="71" y="103"/>
                  </a:lnTo>
                  <a:lnTo>
                    <a:pt x="78" y="103"/>
                  </a:lnTo>
                  <a:lnTo>
                    <a:pt x="78" y="96"/>
                  </a:lnTo>
                  <a:lnTo>
                    <a:pt x="71" y="96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58" y="88"/>
                  </a:lnTo>
                  <a:lnTo>
                    <a:pt x="52" y="81"/>
                  </a:lnTo>
                  <a:lnTo>
                    <a:pt x="52" y="74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60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32" y="74"/>
                  </a:lnTo>
                  <a:lnTo>
                    <a:pt x="32" y="66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26" y="52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12" y="38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16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97" y="8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8" y="22"/>
                  </a:lnTo>
                  <a:lnTo>
                    <a:pt x="188" y="30"/>
                  </a:lnTo>
                  <a:lnTo>
                    <a:pt x="194" y="30"/>
                  </a:lnTo>
                  <a:lnTo>
                    <a:pt x="201" y="30"/>
                  </a:lnTo>
                  <a:lnTo>
                    <a:pt x="208" y="30"/>
                  </a:lnTo>
                  <a:lnTo>
                    <a:pt x="213" y="22"/>
                  </a:lnTo>
                  <a:lnTo>
                    <a:pt x="220" y="16"/>
                  </a:lnTo>
                  <a:lnTo>
                    <a:pt x="227" y="22"/>
                  </a:lnTo>
                  <a:lnTo>
                    <a:pt x="220" y="22"/>
                  </a:lnTo>
                  <a:lnTo>
                    <a:pt x="220" y="30"/>
                  </a:lnTo>
                  <a:lnTo>
                    <a:pt x="213" y="30"/>
                  </a:lnTo>
                  <a:lnTo>
                    <a:pt x="208" y="38"/>
                  </a:lnTo>
                  <a:lnTo>
                    <a:pt x="208" y="44"/>
                  </a:lnTo>
                  <a:lnTo>
                    <a:pt x="201" y="44"/>
                  </a:lnTo>
                  <a:lnTo>
                    <a:pt x="208" y="52"/>
                  </a:lnTo>
                  <a:lnTo>
                    <a:pt x="213" y="52"/>
                  </a:lnTo>
                  <a:lnTo>
                    <a:pt x="220" y="52"/>
                  </a:lnTo>
                  <a:lnTo>
                    <a:pt x="213" y="44"/>
                  </a:lnTo>
                  <a:lnTo>
                    <a:pt x="220" y="44"/>
                  </a:lnTo>
                  <a:lnTo>
                    <a:pt x="227" y="44"/>
                  </a:lnTo>
                  <a:lnTo>
                    <a:pt x="227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0" y="44"/>
                  </a:lnTo>
                  <a:lnTo>
                    <a:pt x="247" y="44"/>
                  </a:lnTo>
                  <a:lnTo>
                    <a:pt x="252" y="44"/>
                  </a:lnTo>
                  <a:lnTo>
                    <a:pt x="247" y="52"/>
                  </a:lnTo>
                  <a:lnTo>
                    <a:pt x="252" y="52"/>
                  </a:lnTo>
                  <a:lnTo>
                    <a:pt x="252" y="60"/>
                  </a:lnTo>
                  <a:lnTo>
                    <a:pt x="259" y="60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72" y="66"/>
                  </a:lnTo>
                  <a:lnTo>
                    <a:pt x="279" y="66"/>
                  </a:lnTo>
                  <a:lnTo>
                    <a:pt x="285" y="66"/>
                  </a:lnTo>
                  <a:lnTo>
                    <a:pt x="291" y="66"/>
                  </a:lnTo>
                  <a:lnTo>
                    <a:pt x="291" y="74"/>
                  </a:lnTo>
                  <a:lnTo>
                    <a:pt x="298" y="74"/>
                  </a:lnTo>
                  <a:lnTo>
                    <a:pt x="304" y="74"/>
                  </a:lnTo>
                  <a:lnTo>
                    <a:pt x="311" y="74"/>
                  </a:lnTo>
                  <a:lnTo>
                    <a:pt x="311" y="81"/>
                  </a:lnTo>
                  <a:lnTo>
                    <a:pt x="304" y="81"/>
                  </a:lnTo>
                  <a:lnTo>
                    <a:pt x="304" y="88"/>
                  </a:lnTo>
                  <a:lnTo>
                    <a:pt x="298" y="96"/>
                  </a:lnTo>
                  <a:lnTo>
                    <a:pt x="298" y="103"/>
                  </a:lnTo>
                  <a:lnTo>
                    <a:pt x="298" y="110"/>
                  </a:lnTo>
                  <a:lnTo>
                    <a:pt x="298" y="117"/>
                  </a:lnTo>
                  <a:lnTo>
                    <a:pt x="298" y="125"/>
                  </a:lnTo>
                  <a:lnTo>
                    <a:pt x="291" y="125"/>
                  </a:lnTo>
                  <a:lnTo>
                    <a:pt x="285" y="131"/>
                  </a:lnTo>
                  <a:lnTo>
                    <a:pt x="279" y="131"/>
                  </a:lnTo>
                  <a:lnTo>
                    <a:pt x="272" y="139"/>
                  </a:lnTo>
                  <a:lnTo>
                    <a:pt x="266" y="139"/>
                  </a:lnTo>
                  <a:lnTo>
                    <a:pt x="266" y="131"/>
                  </a:lnTo>
                  <a:lnTo>
                    <a:pt x="259" y="131"/>
                  </a:lnTo>
                  <a:lnTo>
                    <a:pt x="252" y="131"/>
                  </a:lnTo>
                  <a:lnTo>
                    <a:pt x="252" y="125"/>
                  </a:lnTo>
                  <a:lnTo>
                    <a:pt x="252" y="117"/>
                  </a:lnTo>
                  <a:lnTo>
                    <a:pt x="247" y="117"/>
                  </a:lnTo>
                  <a:lnTo>
                    <a:pt x="240" y="117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33" y="110"/>
                  </a:lnTo>
                  <a:lnTo>
                    <a:pt x="233" y="103"/>
                  </a:lnTo>
                  <a:lnTo>
                    <a:pt x="233" y="96"/>
                  </a:lnTo>
                  <a:lnTo>
                    <a:pt x="227" y="103"/>
                  </a:lnTo>
                  <a:lnTo>
                    <a:pt x="220" y="103"/>
                  </a:lnTo>
                  <a:lnTo>
                    <a:pt x="220" y="96"/>
                  </a:lnTo>
                  <a:lnTo>
                    <a:pt x="213" y="103"/>
                  </a:lnTo>
                  <a:lnTo>
                    <a:pt x="208" y="110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01" y="125"/>
                  </a:lnTo>
                  <a:lnTo>
                    <a:pt x="194" y="125"/>
                  </a:lnTo>
                  <a:lnTo>
                    <a:pt x="194" y="117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74" y="125"/>
                  </a:lnTo>
                  <a:lnTo>
                    <a:pt x="169" y="125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25"/>
                  </a:lnTo>
                  <a:lnTo>
                    <a:pt x="149" y="125"/>
                  </a:lnTo>
                  <a:lnTo>
                    <a:pt x="142" y="125"/>
                  </a:lnTo>
                  <a:lnTo>
                    <a:pt x="142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10"/>
                  </a:lnTo>
                  <a:lnTo>
                    <a:pt x="130" y="117"/>
                  </a:lnTo>
                  <a:lnTo>
                    <a:pt x="123" y="110"/>
                  </a:lnTo>
                  <a:lnTo>
                    <a:pt x="117" y="110"/>
                  </a:lnTo>
                  <a:lnTo>
                    <a:pt x="110" y="117"/>
                  </a:lnTo>
                  <a:lnTo>
                    <a:pt x="117" y="117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7" name="Freeform 566"/>
            <p:cNvSpPr>
              <a:spLocks/>
            </p:cNvSpPr>
            <p:nvPr/>
          </p:nvSpPr>
          <p:spPr bwMode="auto">
            <a:xfrm>
              <a:off x="1493838" y="4608513"/>
              <a:ext cx="500062" cy="247650"/>
            </a:xfrm>
            <a:custGeom>
              <a:avLst/>
              <a:gdLst>
                <a:gd name="T0" fmla="*/ 2147483647 w 311"/>
                <a:gd name="T1" fmla="*/ 2147483647 h 139"/>
                <a:gd name="T2" fmla="*/ 2147483647 w 311"/>
                <a:gd name="T3" fmla="*/ 2147483647 h 139"/>
                <a:gd name="T4" fmla="*/ 2147483647 w 311"/>
                <a:gd name="T5" fmla="*/ 2147483647 h 139"/>
                <a:gd name="T6" fmla="*/ 2147483647 w 311"/>
                <a:gd name="T7" fmla="*/ 2147483647 h 139"/>
                <a:gd name="T8" fmla="*/ 2147483647 w 311"/>
                <a:gd name="T9" fmla="*/ 2147483647 h 139"/>
                <a:gd name="T10" fmla="*/ 2147483647 w 311"/>
                <a:gd name="T11" fmla="*/ 2147483647 h 139"/>
                <a:gd name="T12" fmla="*/ 2147483647 w 311"/>
                <a:gd name="T13" fmla="*/ 2147483647 h 139"/>
                <a:gd name="T14" fmla="*/ 2147483647 w 311"/>
                <a:gd name="T15" fmla="*/ 2147483647 h 139"/>
                <a:gd name="T16" fmla="*/ 2147483647 w 311"/>
                <a:gd name="T17" fmla="*/ 2147483647 h 139"/>
                <a:gd name="T18" fmla="*/ 2147483647 w 311"/>
                <a:gd name="T19" fmla="*/ 2147483647 h 139"/>
                <a:gd name="T20" fmla="*/ 2147483647 w 311"/>
                <a:gd name="T21" fmla="*/ 2147483647 h 139"/>
                <a:gd name="T22" fmla="*/ 2147483647 w 311"/>
                <a:gd name="T23" fmla="*/ 2147483647 h 139"/>
                <a:gd name="T24" fmla="*/ 2147483647 w 311"/>
                <a:gd name="T25" fmla="*/ 2147483647 h 139"/>
                <a:gd name="T26" fmla="*/ 2147483647 w 311"/>
                <a:gd name="T27" fmla="*/ 2147483647 h 139"/>
                <a:gd name="T28" fmla="*/ 2147483647 w 311"/>
                <a:gd name="T29" fmla="*/ 2147483647 h 139"/>
                <a:gd name="T30" fmla="*/ 2147483647 w 311"/>
                <a:gd name="T31" fmla="*/ 2147483647 h 139"/>
                <a:gd name="T32" fmla="*/ 2147483647 w 311"/>
                <a:gd name="T33" fmla="*/ 2147483647 h 139"/>
                <a:gd name="T34" fmla="*/ 2147483647 w 311"/>
                <a:gd name="T35" fmla="*/ 2147483647 h 139"/>
                <a:gd name="T36" fmla="*/ 2147483647 w 311"/>
                <a:gd name="T37" fmla="*/ 2147483647 h 139"/>
                <a:gd name="T38" fmla="*/ 2147483647 w 311"/>
                <a:gd name="T39" fmla="*/ 0 h 139"/>
                <a:gd name="T40" fmla="*/ 2147483647 w 311"/>
                <a:gd name="T41" fmla="*/ 2147483647 h 139"/>
                <a:gd name="T42" fmla="*/ 2147483647 w 311"/>
                <a:gd name="T43" fmla="*/ 2147483647 h 139"/>
                <a:gd name="T44" fmla="*/ 2147483647 w 311"/>
                <a:gd name="T45" fmla="*/ 2147483647 h 139"/>
                <a:gd name="T46" fmla="*/ 2147483647 w 311"/>
                <a:gd name="T47" fmla="*/ 2147483647 h 139"/>
                <a:gd name="T48" fmla="*/ 2147483647 w 311"/>
                <a:gd name="T49" fmla="*/ 2147483647 h 139"/>
                <a:gd name="T50" fmla="*/ 2147483647 w 311"/>
                <a:gd name="T51" fmla="*/ 2147483647 h 139"/>
                <a:gd name="T52" fmla="*/ 2147483647 w 311"/>
                <a:gd name="T53" fmla="*/ 2147483647 h 139"/>
                <a:gd name="T54" fmla="*/ 2147483647 w 311"/>
                <a:gd name="T55" fmla="*/ 2147483647 h 139"/>
                <a:gd name="T56" fmla="*/ 2147483647 w 311"/>
                <a:gd name="T57" fmla="*/ 2147483647 h 139"/>
                <a:gd name="T58" fmla="*/ 2147483647 w 311"/>
                <a:gd name="T59" fmla="*/ 2147483647 h 139"/>
                <a:gd name="T60" fmla="*/ 2147483647 w 311"/>
                <a:gd name="T61" fmla="*/ 2147483647 h 139"/>
                <a:gd name="T62" fmla="*/ 2147483647 w 311"/>
                <a:gd name="T63" fmla="*/ 2147483647 h 139"/>
                <a:gd name="T64" fmla="*/ 2147483647 w 311"/>
                <a:gd name="T65" fmla="*/ 2147483647 h 139"/>
                <a:gd name="T66" fmla="*/ 2147483647 w 311"/>
                <a:gd name="T67" fmla="*/ 2147483647 h 139"/>
                <a:gd name="T68" fmla="*/ 2147483647 w 311"/>
                <a:gd name="T69" fmla="*/ 2147483647 h 139"/>
                <a:gd name="T70" fmla="*/ 2147483647 w 311"/>
                <a:gd name="T71" fmla="*/ 2147483647 h 139"/>
                <a:gd name="T72" fmla="*/ 2147483647 w 311"/>
                <a:gd name="T73" fmla="*/ 2147483647 h 139"/>
                <a:gd name="T74" fmla="*/ 2147483647 w 311"/>
                <a:gd name="T75" fmla="*/ 2147483647 h 139"/>
                <a:gd name="T76" fmla="*/ 2147483647 w 311"/>
                <a:gd name="T77" fmla="*/ 2147483647 h 139"/>
                <a:gd name="T78" fmla="*/ 2147483647 w 311"/>
                <a:gd name="T79" fmla="*/ 2147483647 h 139"/>
                <a:gd name="T80" fmla="*/ 2147483647 w 311"/>
                <a:gd name="T81" fmla="*/ 2147483647 h 139"/>
                <a:gd name="T82" fmla="*/ 2147483647 w 311"/>
                <a:gd name="T83" fmla="*/ 2147483647 h 139"/>
                <a:gd name="T84" fmla="*/ 2147483647 w 311"/>
                <a:gd name="T85" fmla="*/ 2147483647 h 139"/>
                <a:gd name="T86" fmla="*/ 2147483647 w 311"/>
                <a:gd name="T87" fmla="*/ 2147483647 h 139"/>
                <a:gd name="T88" fmla="*/ 2147483647 w 311"/>
                <a:gd name="T89" fmla="*/ 2147483647 h 139"/>
                <a:gd name="T90" fmla="*/ 2147483647 w 311"/>
                <a:gd name="T91" fmla="*/ 2147483647 h 139"/>
                <a:gd name="T92" fmla="*/ 2147483647 w 311"/>
                <a:gd name="T93" fmla="*/ 2147483647 h 139"/>
                <a:gd name="T94" fmla="*/ 2147483647 w 311"/>
                <a:gd name="T95" fmla="*/ 2147483647 h 139"/>
                <a:gd name="T96" fmla="*/ 2147483647 w 311"/>
                <a:gd name="T97" fmla="*/ 2147483647 h 139"/>
                <a:gd name="T98" fmla="*/ 2147483647 w 311"/>
                <a:gd name="T99" fmla="*/ 2147483647 h 139"/>
                <a:gd name="T100" fmla="*/ 2147483647 w 311"/>
                <a:gd name="T101" fmla="*/ 2147483647 h 139"/>
                <a:gd name="T102" fmla="*/ 2147483647 w 311"/>
                <a:gd name="T103" fmla="*/ 2147483647 h 139"/>
                <a:gd name="T104" fmla="*/ 2147483647 w 311"/>
                <a:gd name="T105" fmla="*/ 2147483647 h 139"/>
                <a:gd name="T106" fmla="*/ 2147483647 w 311"/>
                <a:gd name="T107" fmla="*/ 2147483647 h 139"/>
                <a:gd name="T108" fmla="*/ 2147483647 w 311"/>
                <a:gd name="T109" fmla="*/ 2147483647 h 139"/>
                <a:gd name="T110" fmla="*/ 2147483647 w 311"/>
                <a:gd name="T111" fmla="*/ 2147483647 h 139"/>
                <a:gd name="T112" fmla="*/ 2147483647 w 311"/>
                <a:gd name="T113" fmla="*/ 2147483647 h 139"/>
                <a:gd name="T114" fmla="*/ 2147483647 w 311"/>
                <a:gd name="T115" fmla="*/ 2147483647 h 1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1"/>
                <a:gd name="T175" fmla="*/ 0 h 139"/>
                <a:gd name="T176" fmla="*/ 311 w 311"/>
                <a:gd name="T177" fmla="*/ 139 h 1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1" h="139">
                  <a:moveTo>
                    <a:pt x="117" y="117"/>
                  </a:moveTo>
                  <a:lnTo>
                    <a:pt x="117" y="117"/>
                  </a:lnTo>
                  <a:lnTo>
                    <a:pt x="123" y="117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5"/>
                  </a:lnTo>
                  <a:lnTo>
                    <a:pt x="110" y="117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78" y="110"/>
                  </a:lnTo>
                  <a:lnTo>
                    <a:pt x="71" y="103"/>
                  </a:lnTo>
                  <a:lnTo>
                    <a:pt x="78" y="103"/>
                  </a:lnTo>
                  <a:lnTo>
                    <a:pt x="78" y="96"/>
                  </a:lnTo>
                  <a:lnTo>
                    <a:pt x="71" y="96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58" y="88"/>
                  </a:lnTo>
                  <a:lnTo>
                    <a:pt x="52" y="81"/>
                  </a:lnTo>
                  <a:lnTo>
                    <a:pt x="52" y="74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60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32" y="74"/>
                  </a:lnTo>
                  <a:lnTo>
                    <a:pt x="32" y="66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26" y="52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12" y="38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16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97" y="8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8" y="22"/>
                  </a:lnTo>
                  <a:lnTo>
                    <a:pt x="188" y="30"/>
                  </a:lnTo>
                  <a:lnTo>
                    <a:pt x="194" y="30"/>
                  </a:lnTo>
                  <a:lnTo>
                    <a:pt x="201" y="30"/>
                  </a:lnTo>
                  <a:lnTo>
                    <a:pt x="208" y="30"/>
                  </a:lnTo>
                  <a:lnTo>
                    <a:pt x="213" y="22"/>
                  </a:lnTo>
                  <a:lnTo>
                    <a:pt x="220" y="16"/>
                  </a:lnTo>
                  <a:lnTo>
                    <a:pt x="227" y="22"/>
                  </a:lnTo>
                  <a:lnTo>
                    <a:pt x="220" y="22"/>
                  </a:lnTo>
                  <a:lnTo>
                    <a:pt x="220" y="30"/>
                  </a:lnTo>
                  <a:lnTo>
                    <a:pt x="213" y="30"/>
                  </a:lnTo>
                  <a:lnTo>
                    <a:pt x="208" y="38"/>
                  </a:lnTo>
                  <a:lnTo>
                    <a:pt x="208" y="44"/>
                  </a:lnTo>
                  <a:lnTo>
                    <a:pt x="201" y="44"/>
                  </a:lnTo>
                  <a:lnTo>
                    <a:pt x="208" y="52"/>
                  </a:lnTo>
                  <a:lnTo>
                    <a:pt x="213" y="52"/>
                  </a:lnTo>
                  <a:lnTo>
                    <a:pt x="220" y="52"/>
                  </a:lnTo>
                  <a:lnTo>
                    <a:pt x="213" y="44"/>
                  </a:lnTo>
                  <a:lnTo>
                    <a:pt x="220" y="44"/>
                  </a:lnTo>
                  <a:lnTo>
                    <a:pt x="227" y="44"/>
                  </a:lnTo>
                  <a:lnTo>
                    <a:pt x="227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0" y="44"/>
                  </a:lnTo>
                  <a:lnTo>
                    <a:pt x="247" y="44"/>
                  </a:lnTo>
                  <a:lnTo>
                    <a:pt x="252" y="44"/>
                  </a:lnTo>
                  <a:lnTo>
                    <a:pt x="247" y="52"/>
                  </a:lnTo>
                  <a:lnTo>
                    <a:pt x="252" y="52"/>
                  </a:lnTo>
                  <a:lnTo>
                    <a:pt x="252" y="60"/>
                  </a:lnTo>
                  <a:lnTo>
                    <a:pt x="259" y="60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72" y="66"/>
                  </a:lnTo>
                  <a:lnTo>
                    <a:pt x="279" y="66"/>
                  </a:lnTo>
                  <a:lnTo>
                    <a:pt x="285" y="66"/>
                  </a:lnTo>
                  <a:lnTo>
                    <a:pt x="291" y="66"/>
                  </a:lnTo>
                  <a:lnTo>
                    <a:pt x="291" y="74"/>
                  </a:lnTo>
                  <a:lnTo>
                    <a:pt x="298" y="74"/>
                  </a:lnTo>
                  <a:lnTo>
                    <a:pt x="304" y="74"/>
                  </a:lnTo>
                  <a:lnTo>
                    <a:pt x="311" y="74"/>
                  </a:lnTo>
                  <a:lnTo>
                    <a:pt x="311" y="81"/>
                  </a:lnTo>
                  <a:lnTo>
                    <a:pt x="304" y="81"/>
                  </a:lnTo>
                  <a:lnTo>
                    <a:pt x="304" y="88"/>
                  </a:lnTo>
                  <a:lnTo>
                    <a:pt x="298" y="96"/>
                  </a:lnTo>
                  <a:lnTo>
                    <a:pt x="298" y="103"/>
                  </a:lnTo>
                  <a:lnTo>
                    <a:pt x="298" y="110"/>
                  </a:lnTo>
                  <a:lnTo>
                    <a:pt x="298" y="117"/>
                  </a:lnTo>
                  <a:lnTo>
                    <a:pt x="298" y="125"/>
                  </a:lnTo>
                  <a:lnTo>
                    <a:pt x="291" y="125"/>
                  </a:lnTo>
                  <a:lnTo>
                    <a:pt x="285" y="131"/>
                  </a:lnTo>
                  <a:lnTo>
                    <a:pt x="279" y="131"/>
                  </a:lnTo>
                  <a:lnTo>
                    <a:pt x="272" y="139"/>
                  </a:lnTo>
                  <a:lnTo>
                    <a:pt x="266" y="139"/>
                  </a:lnTo>
                  <a:lnTo>
                    <a:pt x="266" y="131"/>
                  </a:lnTo>
                  <a:lnTo>
                    <a:pt x="259" y="131"/>
                  </a:lnTo>
                  <a:lnTo>
                    <a:pt x="252" y="131"/>
                  </a:lnTo>
                  <a:lnTo>
                    <a:pt x="252" y="125"/>
                  </a:lnTo>
                  <a:lnTo>
                    <a:pt x="252" y="117"/>
                  </a:lnTo>
                  <a:lnTo>
                    <a:pt x="247" y="117"/>
                  </a:lnTo>
                  <a:lnTo>
                    <a:pt x="240" y="117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33" y="110"/>
                  </a:lnTo>
                  <a:lnTo>
                    <a:pt x="233" y="103"/>
                  </a:lnTo>
                  <a:lnTo>
                    <a:pt x="233" y="96"/>
                  </a:lnTo>
                  <a:lnTo>
                    <a:pt x="227" y="103"/>
                  </a:lnTo>
                  <a:lnTo>
                    <a:pt x="220" y="103"/>
                  </a:lnTo>
                  <a:lnTo>
                    <a:pt x="220" y="96"/>
                  </a:lnTo>
                  <a:lnTo>
                    <a:pt x="213" y="103"/>
                  </a:lnTo>
                  <a:lnTo>
                    <a:pt x="208" y="110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01" y="125"/>
                  </a:lnTo>
                  <a:lnTo>
                    <a:pt x="194" y="125"/>
                  </a:lnTo>
                  <a:lnTo>
                    <a:pt x="194" y="117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74" y="125"/>
                  </a:lnTo>
                  <a:lnTo>
                    <a:pt x="169" y="125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25"/>
                  </a:lnTo>
                  <a:lnTo>
                    <a:pt x="149" y="125"/>
                  </a:lnTo>
                  <a:lnTo>
                    <a:pt x="142" y="125"/>
                  </a:lnTo>
                  <a:lnTo>
                    <a:pt x="142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10"/>
                  </a:lnTo>
                  <a:lnTo>
                    <a:pt x="130" y="117"/>
                  </a:lnTo>
                  <a:lnTo>
                    <a:pt x="123" y="110"/>
                  </a:lnTo>
                  <a:lnTo>
                    <a:pt x="117" y="110"/>
                  </a:lnTo>
                  <a:lnTo>
                    <a:pt x="110" y="117"/>
                  </a:lnTo>
                  <a:lnTo>
                    <a:pt x="117" y="11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8" name="Freeform 567"/>
            <p:cNvSpPr>
              <a:spLocks noEditPoints="1"/>
            </p:cNvSpPr>
            <p:nvPr/>
          </p:nvSpPr>
          <p:spPr bwMode="auto">
            <a:xfrm>
              <a:off x="2954338" y="5022850"/>
              <a:ext cx="457200" cy="153988"/>
            </a:xfrm>
            <a:custGeom>
              <a:avLst/>
              <a:gdLst>
                <a:gd name="T0" fmla="*/ 2147483647 w 284"/>
                <a:gd name="T1" fmla="*/ 2147483647 h 87"/>
                <a:gd name="T2" fmla="*/ 2147483647 w 284"/>
                <a:gd name="T3" fmla="*/ 2147483647 h 87"/>
                <a:gd name="T4" fmla="*/ 2147483647 w 284"/>
                <a:gd name="T5" fmla="*/ 2147483647 h 87"/>
                <a:gd name="T6" fmla="*/ 2147483647 w 284"/>
                <a:gd name="T7" fmla="*/ 2147483647 h 87"/>
                <a:gd name="T8" fmla="*/ 2147483647 w 284"/>
                <a:gd name="T9" fmla="*/ 2147483647 h 87"/>
                <a:gd name="T10" fmla="*/ 2147483647 w 284"/>
                <a:gd name="T11" fmla="*/ 2147483647 h 87"/>
                <a:gd name="T12" fmla="*/ 2147483647 w 284"/>
                <a:gd name="T13" fmla="*/ 2147483647 h 87"/>
                <a:gd name="T14" fmla="*/ 2147483647 w 284"/>
                <a:gd name="T15" fmla="*/ 2147483647 h 87"/>
                <a:gd name="T16" fmla="*/ 2147483647 w 284"/>
                <a:gd name="T17" fmla="*/ 2147483647 h 87"/>
                <a:gd name="T18" fmla="*/ 2147483647 w 284"/>
                <a:gd name="T19" fmla="*/ 2147483647 h 87"/>
                <a:gd name="T20" fmla="*/ 2147483647 w 284"/>
                <a:gd name="T21" fmla="*/ 2147483647 h 87"/>
                <a:gd name="T22" fmla="*/ 2147483647 w 284"/>
                <a:gd name="T23" fmla="*/ 2147483647 h 87"/>
                <a:gd name="T24" fmla="*/ 2147483647 w 284"/>
                <a:gd name="T25" fmla="*/ 2147483647 h 87"/>
                <a:gd name="T26" fmla="*/ 2147483647 w 284"/>
                <a:gd name="T27" fmla="*/ 2147483647 h 87"/>
                <a:gd name="T28" fmla="*/ 2147483647 w 284"/>
                <a:gd name="T29" fmla="*/ 2147483647 h 87"/>
                <a:gd name="T30" fmla="*/ 2147483647 w 284"/>
                <a:gd name="T31" fmla="*/ 2147483647 h 87"/>
                <a:gd name="T32" fmla="*/ 2147483647 w 284"/>
                <a:gd name="T33" fmla="*/ 2147483647 h 87"/>
                <a:gd name="T34" fmla="*/ 2147483647 w 284"/>
                <a:gd name="T35" fmla="*/ 2147483647 h 87"/>
                <a:gd name="T36" fmla="*/ 2147483647 w 284"/>
                <a:gd name="T37" fmla="*/ 2147483647 h 87"/>
                <a:gd name="T38" fmla="*/ 2147483647 w 284"/>
                <a:gd name="T39" fmla="*/ 2147483647 h 87"/>
                <a:gd name="T40" fmla="*/ 2147483647 w 284"/>
                <a:gd name="T41" fmla="*/ 2147483647 h 87"/>
                <a:gd name="T42" fmla="*/ 2147483647 w 284"/>
                <a:gd name="T43" fmla="*/ 2147483647 h 87"/>
                <a:gd name="T44" fmla="*/ 2147483647 w 284"/>
                <a:gd name="T45" fmla="*/ 0 h 87"/>
                <a:gd name="T46" fmla="*/ 2147483647 w 284"/>
                <a:gd name="T47" fmla="*/ 0 h 87"/>
                <a:gd name="T48" fmla="*/ 2147483647 w 284"/>
                <a:gd name="T49" fmla="*/ 0 h 87"/>
                <a:gd name="T50" fmla="*/ 2147483647 w 284"/>
                <a:gd name="T51" fmla="*/ 0 h 87"/>
                <a:gd name="T52" fmla="*/ 2147483647 w 284"/>
                <a:gd name="T53" fmla="*/ 0 h 87"/>
                <a:gd name="T54" fmla="*/ 2147483647 w 284"/>
                <a:gd name="T55" fmla="*/ 2147483647 h 87"/>
                <a:gd name="T56" fmla="*/ 2147483647 w 284"/>
                <a:gd name="T57" fmla="*/ 2147483647 h 87"/>
                <a:gd name="T58" fmla="*/ 2147483647 w 284"/>
                <a:gd name="T59" fmla="*/ 2147483647 h 87"/>
                <a:gd name="T60" fmla="*/ 2147483647 w 284"/>
                <a:gd name="T61" fmla="*/ 2147483647 h 87"/>
                <a:gd name="T62" fmla="*/ 2147483647 w 284"/>
                <a:gd name="T63" fmla="*/ 2147483647 h 87"/>
                <a:gd name="T64" fmla="*/ 2147483647 w 284"/>
                <a:gd name="T65" fmla="*/ 2147483647 h 87"/>
                <a:gd name="T66" fmla="*/ 2147483647 w 284"/>
                <a:gd name="T67" fmla="*/ 2147483647 h 87"/>
                <a:gd name="T68" fmla="*/ 2147483647 w 284"/>
                <a:gd name="T69" fmla="*/ 2147483647 h 87"/>
                <a:gd name="T70" fmla="*/ 2147483647 w 284"/>
                <a:gd name="T71" fmla="*/ 2147483647 h 87"/>
                <a:gd name="T72" fmla="*/ 2147483647 w 284"/>
                <a:gd name="T73" fmla="*/ 2147483647 h 87"/>
                <a:gd name="T74" fmla="*/ 2147483647 w 284"/>
                <a:gd name="T75" fmla="*/ 2147483647 h 87"/>
                <a:gd name="T76" fmla="*/ 2147483647 w 284"/>
                <a:gd name="T77" fmla="*/ 2147483647 h 87"/>
                <a:gd name="T78" fmla="*/ 2147483647 w 284"/>
                <a:gd name="T79" fmla="*/ 2147483647 h 87"/>
                <a:gd name="T80" fmla="*/ 2147483647 w 284"/>
                <a:gd name="T81" fmla="*/ 2147483647 h 87"/>
                <a:gd name="T82" fmla="*/ 2147483647 w 284"/>
                <a:gd name="T83" fmla="*/ 2147483647 h 87"/>
                <a:gd name="T84" fmla="*/ 2147483647 w 284"/>
                <a:gd name="T85" fmla="*/ 2147483647 h 87"/>
                <a:gd name="T86" fmla="*/ 2147483647 w 284"/>
                <a:gd name="T87" fmla="*/ 2147483647 h 87"/>
                <a:gd name="T88" fmla="*/ 2147483647 w 284"/>
                <a:gd name="T89" fmla="*/ 2147483647 h 87"/>
                <a:gd name="T90" fmla="*/ 2147483647 w 284"/>
                <a:gd name="T91" fmla="*/ 2147483647 h 87"/>
                <a:gd name="T92" fmla="*/ 2147483647 w 284"/>
                <a:gd name="T93" fmla="*/ 2147483647 h 87"/>
                <a:gd name="T94" fmla="*/ 0 w 284"/>
                <a:gd name="T95" fmla="*/ 2147483647 h 87"/>
                <a:gd name="T96" fmla="*/ 2147483647 w 284"/>
                <a:gd name="T97" fmla="*/ 2147483647 h 87"/>
                <a:gd name="T98" fmla="*/ 2147483647 w 284"/>
                <a:gd name="T99" fmla="*/ 2147483647 h 87"/>
                <a:gd name="T100" fmla="*/ 2147483647 w 284"/>
                <a:gd name="T101" fmla="*/ 2147483647 h 87"/>
                <a:gd name="T102" fmla="*/ 2147483647 w 284"/>
                <a:gd name="T103" fmla="*/ 2147483647 h 87"/>
                <a:gd name="T104" fmla="*/ 2147483647 w 284"/>
                <a:gd name="T105" fmla="*/ 2147483647 h 87"/>
                <a:gd name="T106" fmla="*/ 2147483647 w 284"/>
                <a:gd name="T107" fmla="*/ 2147483647 h 87"/>
                <a:gd name="T108" fmla="*/ 2147483647 w 284"/>
                <a:gd name="T109" fmla="*/ 2147483647 h 87"/>
                <a:gd name="T110" fmla="*/ 2147483647 w 284"/>
                <a:gd name="T111" fmla="*/ 2147483647 h 87"/>
                <a:gd name="T112" fmla="*/ 2147483647 w 284"/>
                <a:gd name="T113" fmla="*/ 2147483647 h 87"/>
                <a:gd name="T114" fmla="*/ 2147483647 w 284"/>
                <a:gd name="T115" fmla="*/ 2147483647 h 87"/>
                <a:gd name="T116" fmla="*/ 2147483647 w 284"/>
                <a:gd name="T117" fmla="*/ 2147483647 h 87"/>
                <a:gd name="T118" fmla="*/ 2147483647 w 284"/>
                <a:gd name="T119" fmla="*/ 2147483647 h 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84"/>
                <a:gd name="T181" fmla="*/ 0 h 87"/>
                <a:gd name="T182" fmla="*/ 284 w 284"/>
                <a:gd name="T183" fmla="*/ 87 h 8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84" h="87">
                  <a:moveTo>
                    <a:pt x="135" y="66"/>
                  </a:moveTo>
                  <a:lnTo>
                    <a:pt x="142" y="66"/>
                  </a:lnTo>
                  <a:lnTo>
                    <a:pt x="142" y="73"/>
                  </a:lnTo>
                  <a:lnTo>
                    <a:pt x="142" y="81"/>
                  </a:lnTo>
                  <a:lnTo>
                    <a:pt x="135" y="81"/>
                  </a:lnTo>
                  <a:lnTo>
                    <a:pt x="135" y="73"/>
                  </a:lnTo>
                  <a:lnTo>
                    <a:pt x="135" y="66"/>
                  </a:lnTo>
                  <a:lnTo>
                    <a:pt x="135" y="59"/>
                  </a:lnTo>
                  <a:lnTo>
                    <a:pt x="135" y="66"/>
                  </a:lnTo>
                  <a:close/>
                  <a:moveTo>
                    <a:pt x="284" y="8"/>
                  </a:moveTo>
                  <a:lnTo>
                    <a:pt x="279" y="15"/>
                  </a:lnTo>
                  <a:lnTo>
                    <a:pt x="279" y="22"/>
                  </a:lnTo>
                  <a:lnTo>
                    <a:pt x="284" y="22"/>
                  </a:lnTo>
                  <a:lnTo>
                    <a:pt x="284" y="30"/>
                  </a:lnTo>
                  <a:lnTo>
                    <a:pt x="279" y="30"/>
                  </a:lnTo>
                  <a:lnTo>
                    <a:pt x="272" y="30"/>
                  </a:lnTo>
                  <a:lnTo>
                    <a:pt x="265" y="30"/>
                  </a:lnTo>
                  <a:lnTo>
                    <a:pt x="259" y="30"/>
                  </a:lnTo>
                  <a:lnTo>
                    <a:pt x="259" y="37"/>
                  </a:lnTo>
                  <a:lnTo>
                    <a:pt x="252" y="37"/>
                  </a:lnTo>
                  <a:lnTo>
                    <a:pt x="245" y="37"/>
                  </a:lnTo>
                  <a:lnTo>
                    <a:pt x="240" y="37"/>
                  </a:lnTo>
                  <a:lnTo>
                    <a:pt x="240" y="44"/>
                  </a:lnTo>
                  <a:lnTo>
                    <a:pt x="240" y="51"/>
                  </a:lnTo>
                  <a:lnTo>
                    <a:pt x="233" y="51"/>
                  </a:lnTo>
                  <a:lnTo>
                    <a:pt x="227" y="51"/>
                  </a:lnTo>
                  <a:lnTo>
                    <a:pt x="220" y="51"/>
                  </a:lnTo>
                  <a:lnTo>
                    <a:pt x="213" y="44"/>
                  </a:lnTo>
                  <a:lnTo>
                    <a:pt x="213" y="37"/>
                  </a:lnTo>
                  <a:lnTo>
                    <a:pt x="208" y="37"/>
                  </a:lnTo>
                  <a:lnTo>
                    <a:pt x="208" y="30"/>
                  </a:lnTo>
                  <a:lnTo>
                    <a:pt x="201" y="30"/>
                  </a:lnTo>
                  <a:lnTo>
                    <a:pt x="194" y="30"/>
                  </a:lnTo>
                  <a:lnTo>
                    <a:pt x="188" y="30"/>
                  </a:lnTo>
                  <a:lnTo>
                    <a:pt x="181" y="30"/>
                  </a:lnTo>
                  <a:lnTo>
                    <a:pt x="174" y="30"/>
                  </a:lnTo>
                  <a:lnTo>
                    <a:pt x="174" y="37"/>
                  </a:lnTo>
                  <a:lnTo>
                    <a:pt x="169" y="37"/>
                  </a:lnTo>
                  <a:lnTo>
                    <a:pt x="162" y="37"/>
                  </a:lnTo>
                  <a:lnTo>
                    <a:pt x="162" y="30"/>
                  </a:lnTo>
                  <a:lnTo>
                    <a:pt x="155" y="22"/>
                  </a:lnTo>
                  <a:lnTo>
                    <a:pt x="162" y="15"/>
                  </a:lnTo>
                  <a:lnTo>
                    <a:pt x="169" y="8"/>
                  </a:lnTo>
                  <a:lnTo>
                    <a:pt x="174" y="8"/>
                  </a:lnTo>
                  <a:lnTo>
                    <a:pt x="181" y="8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7" y="0"/>
                  </a:lnTo>
                  <a:lnTo>
                    <a:pt x="233" y="0"/>
                  </a:lnTo>
                  <a:lnTo>
                    <a:pt x="240" y="8"/>
                  </a:lnTo>
                  <a:lnTo>
                    <a:pt x="245" y="8"/>
                  </a:lnTo>
                  <a:lnTo>
                    <a:pt x="252" y="8"/>
                  </a:lnTo>
                  <a:lnTo>
                    <a:pt x="252" y="15"/>
                  </a:lnTo>
                  <a:lnTo>
                    <a:pt x="259" y="15"/>
                  </a:lnTo>
                  <a:lnTo>
                    <a:pt x="265" y="15"/>
                  </a:lnTo>
                  <a:lnTo>
                    <a:pt x="259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79" y="8"/>
                  </a:lnTo>
                  <a:lnTo>
                    <a:pt x="284" y="8"/>
                  </a:lnTo>
                  <a:close/>
                  <a:moveTo>
                    <a:pt x="51" y="51"/>
                  </a:moveTo>
                  <a:lnTo>
                    <a:pt x="58" y="51"/>
                  </a:lnTo>
                  <a:lnTo>
                    <a:pt x="64" y="51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7"/>
                  </a:lnTo>
                  <a:lnTo>
                    <a:pt x="84" y="37"/>
                  </a:lnTo>
                  <a:lnTo>
                    <a:pt x="90" y="37"/>
                  </a:lnTo>
                  <a:lnTo>
                    <a:pt x="97" y="37"/>
                  </a:lnTo>
                  <a:lnTo>
                    <a:pt x="103" y="37"/>
                  </a:lnTo>
                  <a:lnTo>
                    <a:pt x="97" y="37"/>
                  </a:lnTo>
                  <a:lnTo>
                    <a:pt x="97" y="44"/>
                  </a:lnTo>
                  <a:lnTo>
                    <a:pt x="90" y="51"/>
                  </a:lnTo>
                  <a:lnTo>
                    <a:pt x="84" y="51"/>
                  </a:lnTo>
                  <a:lnTo>
                    <a:pt x="84" y="59"/>
                  </a:lnTo>
                  <a:lnTo>
                    <a:pt x="78" y="59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58" y="73"/>
                  </a:lnTo>
                  <a:lnTo>
                    <a:pt x="51" y="73"/>
                  </a:lnTo>
                  <a:lnTo>
                    <a:pt x="45" y="73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32" y="81"/>
                  </a:lnTo>
                  <a:lnTo>
                    <a:pt x="25" y="81"/>
                  </a:lnTo>
                  <a:lnTo>
                    <a:pt x="25" y="87"/>
                  </a:lnTo>
                  <a:lnTo>
                    <a:pt x="19" y="81"/>
                  </a:lnTo>
                  <a:lnTo>
                    <a:pt x="12" y="87"/>
                  </a:lnTo>
                  <a:lnTo>
                    <a:pt x="6" y="87"/>
                  </a:lnTo>
                  <a:lnTo>
                    <a:pt x="0" y="87"/>
                  </a:lnTo>
                  <a:lnTo>
                    <a:pt x="0" y="81"/>
                  </a:lnTo>
                  <a:lnTo>
                    <a:pt x="6" y="81"/>
                  </a:lnTo>
                  <a:lnTo>
                    <a:pt x="6" y="73"/>
                  </a:lnTo>
                  <a:lnTo>
                    <a:pt x="12" y="66"/>
                  </a:lnTo>
                  <a:lnTo>
                    <a:pt x="12" y="59"/>
                  </a:lnTo>
                  <a:lnTo>
                    <a:pt x="19" y="59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45" y="51"/>
                  </a:lnTo>
                  <a:lnTo>
                    <a:pt x="51" y="51"/>
                  </a:lnTo>
                  <a:close/>
                  <a:moveTo>
                    <a:pt x="149" y="59"/>
                  </a:moveTo>
                  <a:lnTo>
                    <a:pt x="142" y="59"/>
                  </a:lnTo>
                  <a:lnTo>
                    <a:pt x="142" y="51"/>
                  </a:lnTo>
                  <a:lnTo>
                    <a:pt x="135" y="51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49" y="51"/>
                  </a:lnTo>
                  <a:lnTo>
                    <a:pt x="149" y="59"/>
                  </a:lnTo>
                  <a:close/>
                  <a:moveTo>
                    <a:pt x="116" y="66"/>
                  </a:moveTo>
                  <a:lnTo>
                    <a:pt x="123" y="59"/>
                  </a:lnTo>
                  <a:lnTo>
                    <a:pt x="130" y="59"/>
                  </a:lnTo>
                  <a:lnTo>
                    <a:pt x="130" y="66"/>
                  </a:lnTo>
                  <a:lnTo>
                    <a:pt x="123" y="66"/>
                  </a:lnTo>
                  <a:lnTo>
                    <a:pt x="116" y="66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9" name="Freeform 568"/>
            <p:cNvSpPr>
              <a:spLocks/>
            </p:cNvSpPr>
            <p:nvPr/>
          </p:nvSpPr>
          <p:spPr bwMode="auto">
            <a:xfrm>
              <a:off x="3171825" y="5127625"/>
              <a:ext cx="11113" cy="38100"/>
            </a:xfrm>
            <a:custGeom>
              <a:avLst/>
              <a:gdLst>
                <a:gd name="T0" fmla="*/ 0 w 7"/>
                <a:gd name="T1" fmla="*/ 2147483647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2147483647 w 7"/>
                <a:gd name="T7" fmla="*/ 2147483647 h 22"/>
                <a:gd name="T8" fmla="*/ 2147483647 w 7"/>
                <a:gd name="T9" fmla="*/ 2147483647 h 22"/>
                <a:gd name="T10" fmla="*/ 2147483647 w 7"/>
                <a:gd name="T11" fmla="*/ 2147483647 h 22"/>
                <a:gd name="T12" fmla="*/ 2147483647 w 7"/>
                <a:gd name="T13" fmla="*/ 2147483647 h 22"/>
                <a:gd name="T14" fmla="*/ 0 w 7"/>
                <a:gd name="T15" fmla="*/ 2147483647 h 22"/>
                <a:gd name="T16" fmla="*/ 0 w 7"/>
                <a:gd name="T17" fmla="*/ 2147483647 h 22"/>
                <a:gd name="T18" fmla="*/ 0 w 7"/>
                <a:gd name="T19" fmla="*/ 2147483647 h 22"/>
                <a:gd name="T20" fmla="*/ 0 w 7"/>
                <a:gd name="T21" fmla="*/ 2147483647 h 22"/>
                <a:gd name="T22" fmla="*/ 0 w 7"/>
                <a:gd name="T23" fmla="*/ 2147483647 h 22"/>
                <a:gd name="T24" fmla="*/ 0 w 7"/>
                <a:gd name="T25" fmla="*/ 2147483647 h 22"/>
                <a:gd name="T26" fmla="*/ 0 w 7"/>
                <a:gd name="T27" fmla="*/ 2147483647 h 22"/>
                <a:gd name="T28" fmla="*/ 0 w 7"/>
                <a:gd name="T29" fmla="*/ 0 h 22"/>
                <a:gd name="T30" fmla="*/ 0 w 7"/>
                <a:gd name="T31" fmla="*/ 0 h 22"/>
                <a:gd name="T32" fmla="*/ 0 w 7"/>
                <a:gd name="T33" fmla="*/ 2147483647 h 22"/>
                <a:gd name="T34" fmla="*/ 0 w 7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"/>
                <a:gd name="T55" fmla="*/ 0 h 22"/>
                <a:gd name="T56" fmla="*/ 7 w 7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" h="22">
                  <a:moveTo>
                    <a:pt x="0" y="7"/>
                  </a:moveTo>
                  <a:lnTo>
                    <a:pt x="7" y="7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0" name="Freeform 569"/>
            <p:cNvSpPr>
              <a:spLocks/>
            </p:cNvSpPr>
            <p:nvPr/>
          </p:nvSpPr>
          <p:spPr bwMode="auto">
            <a:xfrm>
              <a:off x="3203575" y="5022850"/>
              <a:ext cx="207963" cy="90488"/>
            </a:xfrm>
            <a:custGeom>
              <a:avLst/>
              <a:gdLst>
                <a:gd name="T0" fmla="*/ 2147483647 w 129"/>
                <a:gd name="T1" fmla="*/ 2147483647 h 51"/>
                <a:gd name="T2" fmla="*/ 2147483647 w 129"/>
                <a:gd name="T3" fmla="*/ 2147483647 h 51"/>
                <a:gd name="T4" fmla="*/ 2147483647 w 129"/>
                <a:gd name="T5" fmla="*/ 2147483647 h 51"/>
                <a:gd name="T6" fmla="*/ 2147483647 w 129"/>
                <a:gd name="T7" fmla="*/ 2147483647 h 51"/>
                <a:gd name="T8" fmla="*/ 2147483647 w 129"/>
                <a:gd name="T9" fmla="*/ 2147483647 h 51"/>
                <a:gd name="T10" fmla="*/ 2147483647 w 129"/>
                <a:gd name="T11" fmla="*/ 2147483647 h 51"/>
                <a:gd name="T12" fmla="*/ 2147483647 w 129"/>
                <a:gd name="T13" fmla="*/ 2147483647 h 51"/>
                <a:gd name="T14" fmla="*/ 2147483647 w 129"/>
                <a:gd name="T15" fmla="*/ 2147483647 h 51"/>
                <a:gd name="T16" fmla="*/ 2147483647 w 129"/>
                <a:gd name="T17" fmla="*/ 2147483647 h 51"/>
                <a:gd name="T18" fmla="*/ 2147483647 w 129"/>
                <a:gd name="T19" fmla="*/ 2147483647 h 51"/>
                <a:gd name="T20" fmla="*/ 2147483647 w 129"/>
                <a:gd name="T21" fmla="*/ 2147483647 h 51"/>
                <a:gd name="T22" fmla="*/ 2147483647 w 129"/>
                <a:gd name="T23" fmla="*/ 2147483647 h 51"/>
                <a:gd name="T24" fmla="*/ 2147483647 w 129"/>
                <a:gd name="T25" fmla="*/ 2147483647 h 51"/>
                <a:gd name="T26" fmla="*/ 2147483647 w 129"/>
                <a:gd name="T27" fmla="*/ 2147483647 h 51"/>
                <a:gd name="T28" fmla="*/ 2147483647 w 129"/>
                <a:gd name="T29" fmla="*/ 2147483647 h 51"/>
                <a:gd name="T30" fmla="*/ 2147483647 w 129"/>
                <a:gd name="T31" fmla="*/ 2147483647 h 51"/>
                <a:gd name="T32" fmla="*/ 2147483647 w 129"/>
                <a:gd name="T33" fmla="*/ 2147483647 h 51"/>
                <a:gd name="T34" fmla="*/ 2147483647 w 129"/>
                <a:gd name="T35" fmla="*/ 2147483647 h 51"/>
                <a:gd name="T36" fmla="*/ 2147483647 w 129"/>
                <a:gd name="T37" fmla="*/ 2147483647 h 51"/>
                <a:gd name="T38" fmla="*/ 2147483647 w 129"/>
                <a:gd name="T39" fmla="*/ 2147483647 h 51"/>
                <a:gd name="T40" fmla="*/ 2147483647 w 129"/>
                <a:gd name="T41" fmla="*/ 2147483647 h 51"/>
                <a:gd name="T42" fmla="*/ 2147483647 w 129"/>
                <a:gd name="T43" fmla="*/ 2147483647 h 51"/>
                <a:gd name="T44" fmla="*/ 2147483647 w 129"/>
                <a:gd name="T45" fmla="*/ 2147483647 h 51"/>
                <a:gd name="T46" fmla="*/ 2147483647 w 129"/>
                <a:gd name="T47" fmla="*/ 2147483647 h 51"/>
                <a:gd name="T48" fmla="*/ 2147483647 w 129"/>
                <a:gd name="T49" fmla="*/ 2147483647 h 51"/>
                <a:gd name="T50" fmla="*/ 2147483647 w 129"/>
                <a:gd name="T51" fmla="*/ 2147483647 h 51"/>
                <a:gd name="T52" fmla="*/ 2147483647 w 129"/>
                <a:gd name="T53" fmla="*/ 2147483647 h 51"/>
                <a:gd name="T54" fmla="*/ 2147483647 w 129"/>
                <a:gd name="T55" fmla="*/ 2147483647 h 51"/>
                <a:gd name="T56" fmla="*/ 2147483647 w 129"/>
                <a:gd name="T57" fmla="*/ 2147483647 h 51"/>
                <a:gd name="T58" fmla="*/ 2147483647 w 129"/>
                <a:gd name="T59" fmla="*/ 2147483647 h 51"/>
                <a:gd name="T60" fmla="*/ 2147483647 w 129"/>
                <a:gd name="T61" fmla="*/ 2147483647 h 51"/>
                <a:gd name="T62" fmla="*/ 2147483647 w 129"/>
                <a:gd name="T63" fmla="*/ 2147483647 h 51"/>
                <a:gd name="T64" fmla="*/ 0 w 129"/>
                <a:gd name="T65" fmla="*/ 2147483647 h 51"/>
                <a:gd name="T66" fmla="*/ 0 w 129"/>
                <a:gd name="T67" fmla="*/ 2147483647 h 51"/>
                <a:gd name="T68" fmla="*/ 2147483647 w 129"/>
                <a:gd name="T69" fmla="*/ 2147483647 h 51"/>
                <a:gd name="T70" fmla="*/ 2147483647 w 129"/>
                <a:gd name="T71" fmla="*/ 2147483647 h 51"/>
                <a:gd name="T72" fmla="*/ 2147483647 w 129"/>
                <a:gd name="T73" fmla="*/ 2147483647 h 51"/>
                <a:gd name="T74" fmla="*/ 2147483647 w 129"/>
                <a:gd name="T75" fmla="*/ 2147483647 h 51"/>
                <a:gd name="T76" fmla="*/ 2147483647 w 129"/>
                <a:gd name="T77" fmla="*/ 2147483647 h 51"/>
                <a:gd name="T78" fmla="*/ 2147483647 w 129"/>
                <a:gd name="T79" fmla="*/ 0 h 51"/>
                <a:gd name="T80" fmla="*/ 2147483647 w 129"/>
                <a:gd name="T81" fmla="*/ 0 h 51"/>
                <a:gd name="T82" fmla="*/ 2147483647 w 129"/>
                <a:gd name="T83" fmla="*/ 0 h 51"/>
                <a:gd name="T84" fmla="*/ 2147483647 w 129"/>
                <a:gd name="T85" fmla="*/ 0 h 51"/>
                <a:gd name="T86" fmla="*/ 2147483647 w 129"/>
                <a:gd name="T87" fmla="*/ 0 h 51"/>
                <a:gd name="T88" fmla="*/ 2147483647 w 129"/>
                <a:gd name="T89" fmla="*/ 0 h 51"/>
                <a:gd name="T90" fmla="*/ 2147483647 w 129"/>
                <a:gd name="T91" fmla="*/ 0 h 51"/>
                <a:gd name="T92" fmla="*/ 2147483647 w 129"/>
                <a:gd name="T93" fmla="*/ 0 h 51"/>
                <a:gd name="T94" fmla="*/ 2147483647 w 129"/>
                <a:gd name="T95" fmla="*/ 0 h 51"/>
                <a:gd name="T96" fmla="*/ 2147483647 w 129"/>
                <a:gd name="T97" fmla="*/ 0 h 51"/>
                <a:gd name="T98" fmla="*/ 2147483647 w 129"/>
                <a:gd name="T99" fmla="*/ 2147483647 h 51"/>
                <a:gd name="T100" fmla="*/ 2147483647 w 129"/>
                <a:gd name="T101" fmla="*/ 2147483647 h 51"/>
                <a:gd name="T102" fmla="*/ 2147483647 w 129"/>
                <a:gd name="T103" fmla="*/ 2147483647 h 51"/>
                <a:gd name="T104" fmla="*/ 2147483647 w 129"/>
                <a:gd name="T105" fmla="*/ 2147483647 h 51"/>
                <a:gd name="T106" fmla="*/ 2147483647 w 129"/>
                <a:gd name="T107" fmla="*/ 2147483647 h 51"/>
                <a:gd name="T108" fmla="*/ 2147483647 w 129"/>
                <a:gd name="T109" fmla="*/ 2147483647 h 51"/>
                <a:gd name="T110" fmla="*/ 2147483647 w 129"/>
                <a:gd name="T111" fmla="*/ 2147483647 h 51"/>
                <a:gd name="T112" fmla="*/ 2147483647 w 129"/>
                <a:gd name="T113" fmla="*/ 2147483647 h 51"/>
                <a:gd name="T114" fmla="*/ 2147483647 w 129"/>
                <a:gd name="T115" fmla="*/ 2147483647 h 51"/>
                <a:gd name="T116" fmla="*/ 2147483647 w 129"/>
                <a:gd name="T117" fmla="*/ 2147483647 h 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9"/>
                <a:gd name="T178" fmla="*/ 0 h 51"/>
                <a:gd name="T179" fmla="*/ 129 w 129"/>
                <a:gd name="T180" fmla="*/ 51 h 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9" h="51">
                  <a:moveTo>
                    <a:pt x="129" y="8"/>
                  </a:moveTo>
                  <a:lnTo>
                    <a:pt x="124" y="15"/>
                  </a:lnTo>
                  <a:lnTo>
                    <a:pt x="124" y="22"/>
                  </a:lnTo>
                  <a:lnTo>
                    <a:pt x="129" y="22"/>
                  </a:lnTo>
                  <a:lnTo>
                    <a:pt x="129" y="30"/>
                  </a:lnTo>
                  <a:lnTo>
                    <a:pt x="124" y="30"/>
                  </a:lnTo>
                  <a:lnTo>
                    <a:pt x="117" y="30"/>
                  </a:lnTo>
                  <a:lnTo>
                    <a:pt x="110" y="30"/>
                  </a:lnTo>
                  <a:lnTo>
                    <a:pt x="104" y="30"/>
                  </a:lnTo>
                  <a:lnTo>
                    <a:pt x="104" y="37"/>
                  </a:lnTo>
                  <a:lnTo>
                    <a:pt x="97" y="37"/>
                  </a:lnTo>
                  <a:lnTo>
                    <a:pt x="90" y="37"/>
                  </a:lnTo>
                  <a:lnTo>
                    <a:pt x="85" y="37"/>
                  </a:lnTo>
                  <a:lnTo>
                    <a:pt x="85" y="44"/>
                  </a:lnTo>
                  <a:lnTo>
                    <a:pt x="85" y="51"/>
                  </a:lnTo>
                  <a:lnTo>
                    <a:pt x="78" y="51"/>
                  </a:lnTo>
                  <a:lnTo>
                    <a:pt x="72" y="51"/>
                  </a:lnTo>
                  <a:lnTo>
                    <a:pt x="65" y="51"/>
                  </a:lnTo>
                  <a:lnTo>
                    <a:pt x="58" y="44"/>
                  </a:lnTo>
                  <a:lnTo>
                    <a:pt x="58" y="37"/>
                  </a:lnTo>
                  <a:lnTo>
                    <a:pt x="53" y="37"/>
                  </a:lnTo>
                  <a:lnTo>
                    <a:pt x="53" y="30"/>
                  </a:lnTo>
                  <a:lnTo>
                    <a:pt x="46" y="30"/>
                  </a:lnTo>
                  <a:lnTo>
                    <a:pt x="39" y="30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9" y="30"/>
                  </a:lnTo>
                  <a:lnTo>
                    <a:pt x="19" y="37"/>
                  </a:lnTo>
                  <a:lnTo>
                    <a:pt x="14" y="37"/>
                  </a:lnTo>
                  <a:lnTo>
                    <a:pt x="7" y="37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8"/>
                  </a:lnTo>
                  <a:lnTo>
                    <a:pt x="90" y="8"/>
                  </a:lnTo>
                  <a:lnTo>
                    <a:pt x="97" y="8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04" y="8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9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1" name="Freeform 570"/>
            <p:cNvSpPr>
              <a:spLocks/>
            </p:cNvSpPr>
            <p:nvPr/>
          </p:nvSpPr>
          <p:spPr bwMode="auto">
            <a:xfrm>
              <a:off x="2954338" y="5087938"/>
              <a:ext cx="165100" cy="88900"/>
            </a:xfrm>
            <a:custGeom>
              <a:avLst/>
              <a:gdLst>
                <a:gd name="T0" fmla="*/ 2147483647 w 103"/>
                <a:gd name="T1" fmla="*/ 2147483647 h 50"/>
                <a:gd name="T2" fmla="*/ 2147483647 w 103"/>
                <a:gd name="T3" fmla="*/ 2147483647 h 50"/>
                <a:gd name="T4" fmla="*/ 2147483647 w 103"/>
                <a:gd name="T5" fmla="*/ 2147483647 h 50"/>
                <a:gd name="T6" fmla="*/ 2147483647 w 103"/>
                <a:gd name="T7" fmla="*/ 2147483647 h 50"/>
                <a:gd name="T8" fmla="*/ 2147483647 w 103"/>
                <a:gd name="T9" fmla="*/ 2147483647 h 50"/>
                <a:gd name="T10" fmla="*/ 2147483647 w 103"/>
                <a:gd name="T11" fmla="*/ 0 h 50"/>
                <a:gd name="T12" fmla="*/ 2147483647 w 103"/>
                <a:gd name="T13" fmla="*/ 0 h 50"/>
                <a:gd name="T14" fmla="*/ 2147483647 w 103"/>
                <a:gd name="T15" fmla="*/ 0 h 50"/>
                <a:gd name="T16" fmla="*/ 2147483647 w 103"/>
                <a:gd name="T17" fmla="*/ 0 h 50"/>
                <a:gd name="T18" fmla="*/ 2147483647 w 103"/>
                <a:gd name="T19" fmla="*/ 0 h 50"/>
                <a:gd name="T20" fmla="*/ 2147483647 w 103"/>
                <a:gd name="T21" fmla="*/ 0 h 50"/>
                <a:gd name="T22" fmla="*/ 2147483647 w 103"/>
                <a:gd name="T23" fmla="*/ 2147483647 h 50"/>
                <a:gd name="T24" fmla="*/ 2147483647 w 103"/>
                <a:gd name="T25" fmla="*/ 2147483647 h 50"/>
                <a:gd name="T26" fmla="*/ 2147483647 w 103"/>
                <a:gd name="T27" fmla="*/ 2147483647 h 50"/>
                <a:gd name="T28" fmla="*/ 2147483647 w 103"/>
                <a:gd name="T29" fmla="*/ 2147483647 h 50"/>
                <a:gd name="T30" fmla="*/ 2147483647 w 103"/>
                <a:gd name="T31" fmla="*/ 2147483647 h 50"/>
                <a:gd name="T32" fmla="*/ 2147483647 w 103"/>
                <a:gd name="T33" fmla="*/ 2147483647 h 50"/>
                <a:gd name="T34" fmla="*/ 2147483647 w 103"/>
                <a:gd name="T35" fmla="*/ 2147483647 h 50"/>
                <a:gd name="T36" fmla="*/ 2147483647 w 103"/>
                <a:gd name="T37" fmla="*/ 2147483647 h 50"/>
                <a:gd name="T38" fmla="*/ 2147483647 w 103"/>
                <a:gd name="T39" fmla="*/ 2147483647 h 50"/>
                <a:gd name="T40" fmla="*/ 2147483647 w 103"/>
                <a:gd name="T41" fmla="*/ 2147483647 h 50"/>
                <a:gd name="T42" fmla="*/ 2147483647 w 103"/>
                <a:gd name="T43" fmla="*/ 2147483647 h 50"/>
                <a:gd name="T44" fmla="*/ 2147483647 w 103"/>
                <a:gd name="T45" fmla="*/ 2147483647 h 50"/>
                <a:gd name="T46" fmla="*/ 2147483647 w 103"/>
                <a:gd name="T47" fmla="*/ 2147483647 h 50"/>
                <a:gd name="T48" fmla="*/ 2147483647 w 103"/>
                <a:gd name="T49" fmla="*/ 2147483647 h 50"/>
                <a:gd name="T50" fmla="*/ 2147483647 w 103"/>
                <a:gd name="T51" fmla="*/ 2147483647 h 50"/>
                <a:gd name="T52" fmla="*/ 2147483647 w 103"/>
                <a:gd name="T53" fmla="*/ 2147483647 h 50"/>
                <a:gd name="T54" fmla="*/ 2147483647 w 103"/>
                <a:gd name="T55" fmla="*/ 2147483647 h 50"/>
                <a:gd name="T56" fmla="*/ 2147483647 w 103"/>
                <a:gd name="T57" fmla="*/ 2147483647 h 50"/>
                <a:gd name="T58" fmla="*/ 2147483647 w 103"/>
                <a:gd name="T59" fmla="*/ 2147483647 h 50"/>
                <a:gd name="T60" fmla="*/ 0 w 103"/>
                <a:gd name="T61" fmla="*/ 2147483647 h 50"/>
                <a:gd name="T62" fmla="*/ 0 w 103"/>
                <a:gd name="T63" fmla="*/ 2147483647 h 50"/>
                <a:gd name="T64" fmla="*/ 2147483647 w 103"/>
                <a:gd name="T65" fmla="*/ 2147483647 h 50"/>
                <a:gd name="T66" fmla="*/ 2147483647 w 103"/>
                <a:gd name="T67" fmla="*/ 2147483647 h 50"/>
                <a:gd name="T68" fmla="*/ 2147483647 w 103"/>
                <a:gd name="T69" fmla="*/ 2147483647 h 50"/>
                <a:gd name="T70" fmla="*/ 2147483647 w 103"/>
                <a:gd name="T71" fmla="*/ 2147483647 h 50"/>
                <a:gd name="T72" fmla="*/ 2147483647 w 103"/>
                <a:gd name="T73" fmla="*/ 2147483647 h 50"/>
                <a:gd name="T74" fmla="*/ 2147483647 w 103"/>
                <a:gd name="T75" fmla="*/ 2147483647 h 50"/>
                <a:gd name="T76" fmla="*/ 2147483647 w 103"/>
                <a:gd name="T77" fmla="*/ 2147483647 h 50"/>
                <a:gd name="T78" fmla="*/ 2147483647 w 103"/>
                <a:gd name="T79" fmla="*/ 2147483647 h 50"/>
                <a:gd name="T80" fmla="*/ 2147483647 w 103"/>
                <a:gd name="T81" fmla="*/ 2147483647 h 50"/>
                <a:gd name="T82" fmla="*/ 2147483647 w 103"/>
                <a:gd name="T83" fmla="*/ 2147483647 h 50"/>
                <a:gd name="T84" fmla="*/ 2147483647 w 103"/>
                <a:gd name="T85" fmla="*/ 2147483647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"/>
                <a:gd name="T130" fmla="*/ 0 h 50"/>
                <a:gd name="T131" fmla="*/ 103 w 103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" h="50">
                  <a:moveTo>
                    <a:pt x="51" y="14"/>
                  </a:moveTo>
                  <a:lnTo>
                    <a:pt x="58" y="14"/>
                  </a:lnTo>
                  <a:lnTo>
                    <a:pt x="64" y="14"/>
                  </a:lnTo>
                  <a:lnTo>
                    <a:pt x="71" y="7"/>
                  </a:lnTo>
                  <a:lnTo>
                    <a:pt x="78" y="7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0" y="14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78" y="22"/>
                  </a:lnTo>
                  <a:lnTo>
                    <a:pt x="71" y="29"/>
                  </a:lnTo>
                  <a:lnTo>
                    <a:pt x="64" y="29"/>
                  </a:lnTo>
                  <a:lnTo>
                    <a:pt x="58" y="36"/>
                  </a:lnTo>
                  <a:lnTo>
                    <a:pt x="51" y="36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25" y="50"/>
                  </a:lnTo>
                  <a:lnTo>
                    <a:pt x="19" y="44"/>
                  </a:lnTo>
                  <a:lnTo>
                    <a:pt x="12" y="50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2" y="29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1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2" name="Freeform 571"/>
            <p:cNvSpPr>
              <a:spLocks/>
            </p:cNvSpPr>
            <p:nvPr/>
          </p:nvSpPr>
          <p:spPr bwMode="auto">
            <a:xfrm>
              <a:off x="3171825" y="5100638"/>
              <a:ext cx="22225" cy="26987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0 w 14"/>
                <a:gd name="T7" fmla="*/ 2147483647 h 15"/>
                <a:gd name="T8" fmla="*/ 2147483647 w 14"/>
                <a:gd name="T9" fmla="*/ 0 h 15"/>
                <a:gd name="T10" fmla="*/ 2147483647 w 14"/>
                <a:gd name="T11" fmla="*/ 0 h 15"/>
                <a:gd name="T12" fmla="*/ 2147483647 w 14"/>
                <a:gd name="T13" fmla="*/ 0 h 15"/>
                <a:gd name="T14" fmla="*/ 2147483647 w 14"/>
                <a:gd name="T15" fmla="*/ 0 h 15"/>
                <a:gd name="T16" fmla="*/ 2147483647 w 14"/>
                <a:gd name="T17" fmla="*/ 2147483647 h 15"/>
                <a:gd name="T18" fmla="*/ 2147483647 w 14"/>
                <a:gd name="T19" fmla="*/ 2147483647 h 15"/>
                <a:gd name="T20" fmla="*/ 2147483647 w 14"/>
                <a:gd name="T21" fmla="*/ 2147483647 h 15"/>
                <a:gd name="T22" fmla="*/ 2147483647 w 14"/>
                <a:gd name="T23" fmla="*/ 2147483647 h 15"/>
                <a:gd name="T24" fmla="*/ 2147483647 w 14"/>
                <a:gd name="T25" fmla="*/ 2147483647 h 15"/>
                <a:gd name="T26" fmla="*/ 2147483647 w 14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5"/>
                <a:gd name="T44" fmla="*/ 14 w 14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5">
                  <a:moveTo>
                    <a:pt x="14" y="15"/>
                  </a:moveTo>
                  <a:lnTo>
                    <a:pt x="7" y="15"/>
                  </a:lnTo>
                  <a:lnTo>
                    <a:pt x="7" y="7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14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3" name="Freeform 572"/>
            <p:cNvSpPr>
              <a:spLocks/>
            </p:cNvSpPr>
            <p:nvPr/>
          </p:nvSpPr>
          <p:spPr bwMode="auto">
            <a:xfrm>
              <a:off x="3141663" y="5127625"/>
              <a:ext cx="22225" cy="12700"/>
            </a:xfrm>
            <a:custGeom>
              <a:avLst/>
              <a:gdLst>
                <a:gd name="T0" fmla="*/ 0 w 14"/>
                <a:gd name="T1" fmla="*/ 2147483647 h 7"/>
                <a:gd name="T2" fmla="*/ 2147483647 w 14"/>
                <a:gd name="T3" fmla="*/ 0 h 7"/>
                <a:gd name="T4" fmla="*/ 2147483647 w 14"/>
                <a:gd name="T5" fmla="*/ 0 h 7"/>
                <a:gd name="T6" fmla="*/ 2147483647 w 14"/>
                <a:gd name="T7" fmla="*/ 0 h 7"/>
                <a:gd name="T8" fmla="*/ 2147483647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2147483647 h 7"/>
                <a:gd name="T14" fmla="*/ 2147483647 w 14"/>
                <a:gd name="T15" fmla="*/ 2147483647 h 7"/>
                <a:gd name="T16" fmla="*/ 2147483647 w 14"/>
                <a:gd name="T17" fmla="*/ 2147483647 h 7"/>
                <a:gd name="T18" fmla="*/ 2147483647 w 14"/>
                <a:gd name="T19" fmla="*/ 2147483647 h 7"/>
                <a:gd name="T20" fmla="*/ 0 w 14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7"/>
                <a:gd name="T35" fmla="*/ 14 w 14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7">
                  <a:moveTo>
                    <a:pt x="0" y="7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4" name="Freeform 573"/>
            <p:cNvSpPr>
              <a:spLocks noEditPoints="1"/>
            </p:cNvSpPr>
            <p:nvPr/>
          </p:nvSpPr>
          <p:spPr bwMode="auto">
            <a:xfrm>
              <a:off x="3079750" y="5191125"/>
              <a:ext cx="1398588" cy="1112838"/>
            </a:xfrm>
            <a:custGeom>
              <a:avLst/>
              <a:gdLst>
                <a:gd name="T0" fmla="*/ 2147483647 w 869"/>
                <a:gd name="T1" fmla="*/ 2147483647 h 626"/>
                <a:gd name="T2" fmla="*/ 2147483647 w 869"/>
                <a:gd name="T3" fmla="*/ 2147483647 h 626"/>
                <a:gd name="T4" fmla="*/ 2147483647 w 869"/>
                <a:gd name="T5" fmla="*/ 2147483647 h 626"/>
                <a:gd name="T6" fmla="*/ 2147483647 w 869"/>
                <a:gd name="T7" fmla="*/ 2147483647 h 626"/>
                <a:gd name="T8" fmla="*/ 2147483647 w 869"/>
                <a:gd name="T9" fmla="*/ 2147483647 h 626"/>
                <a:gd name="T10" fmla="*/ 2147483647 w 869"/>
                <a:gd name="T11" fmla="*/ 2147483647 h 626"/>
                <a:gd name="T12" fmla="*/ 2147483647 w 869"/>
                <a:gd name="T13" fmla="*/ 2147483647 h 626"/>
                <a:gd name="T14" fmla="*/ 2147483647 w 869"/>
                <a:gd name="T15" fmla="*/ 2147483647 h 626"/>
                <a:gd name="T16" fmla="*/ 2147483647 w 869"/>
                <a:gd name="T17" fmla="*/ 2147483647 h 626"/>
                <a:gd name="T18" fmla="*/ 2147483647 w 869"/>
                <a:gd name="T19" fmla="*/ 2147483647 h 626"/>
                <a:gd name="T20" fmla="*/ 2147483647 w 869"/>
                <a:gd name="T21" fmla="*/ 2147483647 h 626"/>
                <a:gd name="T22" fmla="*/ 2147483647 w 869"/>
                <a:gd name="T23" fmla="*/ 2147483647 h 626"/>
                <a:gd name="T24" fmla="*/ 2147483647 w 869"/>
                <a:gd name="T25" fmla="*/ 2147483647 h 626"/>
                <a:gd name="T26" fmla="*/ 2147483647 w 869"/>
                <a:gd name="T27" fmla="*/ 2147483647 h 626"/>
                <a:gd name="T28" fmla="*/ 2147483647 w 869"/>
                <a:gd name="T29" fmla="*/ 2147483647 h 626"/>
                <a:gd name="T30" fmla="*/ 2147483647 w 869"/>
                <a:gd name="T31" fmla="*/ 2147483647 h 626"/>
                <a:gd name="T32" fmla="*/ 2147483647 w 869"/>
                <a:gd name="T33" fmla="*/ 0 h 626"/>
                <a:gd name="T34" fmla="*/ 2147483647 w 869"/>
                <a:gd name="T35" fmla="*/ 2147483647 h 626"/>
                <a:gd name="T36" fmla="*/ 2147483647 w 869"/>
                <a:gd name="T37" fmla="*/ 2147483647 h 626"/>
                <a:gd name="T38" fmla="*/ 2147483647 w 869"/>
                <a:gd name="T39" fmla="*/ 2147483647 h 626"/>
                <a:gd name="T40" fmla="*/ 2147483647 w 869"/>
                <a:gd name="T41" fmla="*/ 2147483647 h 626"/>
                <a:gd name="T42" fmla="*/ 2147483647 w 869"/>
                <a:gd name="T43" fmla="*/ 2147483647 h 626"/>
                <a:gd name="T44" fmla="*/ 2147483647 w 869"/>
                <a:gd name="T45" fmla="*/ 2147483647 h 626"/>
                <a:gd name="T46" fmla="*/ 2147483647 w 869"/>
                <a:gd name="T47" fmla="*/ 2147483647 h 626"/>
                <a:gd name="T48" fmla="*/ 2147483647 w 869"/>
                <a:gd name="T49" fmla="*/ 2147483647 h 626"/>
                <a:gd name="T50" fmla="*/ 2147483647 w 869"/>
                <a:gd name="T51" fmla="*/ 2147483647 h 626"/>
                <a:gd name="T52" fmla="*/ 2147483647 w 869"/>
                <a:gd name="T53" fmla="*/ 2147483647 h 626"/>
                <a:gd name="T54" fmla="*/ 2147483647 w 869"/>
                <a:gd name="T55" fmla="*/ 2147483647 h 626"/>
                <a:gd name="T56" fmla="*/ 2147483647 w 869"/>
                <a:gd name="T57" fmla="*/ 2147483647 h 626"/>
                <a:gd name="T58" fmla="*/ 2147483647 w 869"/>
                <a:gd name="T59" fmla="*/ 2147483647 h 626"/>
                <a:gd name="T60" fmla="*/ 2147483647 w 869"/>
                <a:gd name="T61" fmla="*/ 2147483647 h 626"/>
                <a:gd name="T62" fmla="*/ 2147483647 w 869"/>
                <a:gd name="T63" fmla="*/ 2147483647 h 626"/>
                <a:gd name="T64" fmla="*/ 2147483647 w 869"/>
                <a:gd name="T65" fmla="*/ 2147483647 h 626"/>
                <a:gd name="T66" fmla="*/ 2147483647 w 869"/>
                <a:gd name="T67" fmla="*/ 2147483647 h 626"/>
                <a:gd name="T68" fmla="*/ 2147483647 w 869"/>
                <a:gd name="T69" fmla="*/ 2147483647 h 626"/>
                <a:gd name="T70" fmla="*/ 2147483647 w 869"/>
                <a:gd name="T71" fmla="*/ 2147483647 h 626"/>
                <a:gd name="T72" fmla="*/ 2147483647 w 869"/>
                <a:gd name="T73" fmla="*/ 2147483647 h 626"/>
                <a:gd name="T74" fmla="*/ 2147483647 w 869"/>
                <a:gd name="T75" fmla="*/ 2147483647 h 626"/>
                <a:gd name="T76" fmla="*/ 2147483647 w 869"/>
                <a:gd name="T77" fmla="*/ 2147483647 h 626"/>
                <a:gd name="T78" fmla="*/ 2147483647 w 869"/>
                <a:gd name="T79" fmla="*/ 2147483647 h 626"/>
                <a:gd name="T80" fmla="*/ 2147483647 w 869"/>
                <a:gd name="T81" fmla="*/ 2147483647 h 626"/>
                <a:gd name="T82" fmla="*/ 2147483647 w 869"/>
                <a:gd name="T83" fmla="*/ 2147483647 h 626"/>
                <a:gd name="T84" fmla="*/ 2147483647 w 869"/>
                <a:gd name="T85" fmla="*/ 2147483647 h 626"/>
                <a:gd name="T86" fmla="*/ 2147483647 w 869"/>
                <a:gd name="T87" fmla="*/ 2147483647 h 626"/>
                <a:gd name="T88" fmla="*/ 2147483647 w 869"/>
                <a:gd name="T89" fmla="*/ 2147483647 h 626"/>
                <a:gd name="T90" fmla="*/ 2147483647 w 869"/>
                <a:gd name="T91" fmla="*/ 2147483647 h 626"/>
                <a:gd name="T92" fmla="*/ 2147483647 w 869"/>
                <a:gd name="T93" fmla="*/ 2147483647 h 626"/>
                <a:gd name="T94" fmla="*/ 2147483647 w 869"/>
                <a:gd name="T95" fmla="*/ 2147483647 h 626"/>
                <a:gd name="T96" fmla="*/ 2147483647 w 869"/>
                <a:gd name="T97" fmla="*/ 2147483647 h 626"/>
                <a:gd name="T98" fmla="*/ 2147483647 w 869"/>
                <a:gd name="T99" fmla="*/ 2147483647 h 626"/>
                <a:gd name="T100" fmla="*/ 2147483647 w 869"/>
                <a:gd name="T101" fmla="*/ 2147483647 h 626"/>
                <a:gd name="T102" fmla="*/ 2147483647 w 869"/>
                <a:gd name="T103" fmla="*/ 2147483647 h 626"/>
                <a:gd name="T104" fmla="*/ 2147483647 w 869"/>
                <a:gd name="T105" fmla="*/ 2147483647 h 626"/>
                <a:gd name="T106" fmla="*/ 2147483647 w 869"/>
                <a:gd name="T107" fmla="*/ 2147483647 h 626"/>
                <a:gd name="T108" fmla="*/ 2147483647 w 869"/>
                <a:gd name="T109" fmla="*/ 2147483647 h 626"/>
                <a:gd name="T110" fmla="*/ 2147483647 w 869"/>
                <a:gd name="T111" fmla="*/ 2147483647 h 626"/>
                <a:gd name="T112" fmla="*/ 2147483647 w 869"/>
                <a:gd name="T113" fmla="*/ 2147483647 h 626"/>
                <a:gd name="T114" fmla="*/ 2147483647 w 869"/>
                <a:gd name="T115" fmla="*/ 2147483647 h 626"/>
                <a:gd name="T116" fmla="*/ 2147483647 w 869"/>
                <a:gd name="T117" fmla="*/ 2147483647 h 626"/>
                <a:gd name="T118" fmla="*/ 2147483647 w 869"/>
                <a:gd name="T119" fmla="*/ 2147483647 h 626"/>
                <a:gd name="T120" fmla="*/ 2147483647 w 869"/>
                <a:gd name="T121" fmla="*/ 2147483647 h 626"/>
                <a:gd name="T122" fmla="*/ 2147483647 w 869"/>
                <a:gd name="T123" fmla="*/ 2147483647 h 626"/>
                <a:gd name="T124" fmla="*/ 2147483647 w 869"/>
                <a:gd name="T125" fmla="*/ 2147483647 h 6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9"/>
                <a:gd name="T190" fmla="*/ 0 h 626"/>
                <a:gd name="T191" fmla="*/ 869 w 869"/>
                <a:gd name="T192" fmla="*/ 626 h 6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9" h="626">
                  <a:moveTo>
                    <a:pt x="130" y="52"/>
                  </a:moveTo>
                  <a:lnTo>
                    <a:pt x="135" y="52"/>
                  </a:lnTo>
                  <a:lnTo>
                    <a:pt x="135" y="58"/>
                  </a:lnTo>
                  <a:lnTo>
                    <a:pt x="130" y="58"/>
                  </a:lnTo>
                  <a:lnTo>
                    <a:pt x="130" y="52"/>
                  </a:lnTo>
                  <a:close/>
                  <a:moveTo>
                    <a:pt x="52" y="139"/>
                  </a:moveTo>
                  <a:lnTo>
                    <a:pt x="57" y="139"/>
                  </a:lnTo>
                  <a:lnTo>
                    <a:pt x="52" y="139"/>
                  </a:lnTo>
                  <a:close/>
                  <a:moveTo>
                    <a:pt x="110" y="328"/>
                  </a:moveTo>
                  <a:lnTo>
                    <a:pt x="110" y="334"/>
                  </a:lnTo>
                  <a:lnTo>
                    <a:pt x="103" y="334"/>
                  </a:lnTo>
                  <a:lnTo>
                    <a:pt x="103" y="328"/>
                  </a:lnTo>
                  <a:lnTo>
                    <a:pt x="110" y="328"/>
                  </a:lnTo>
                  <a:close/>
                  <a:moveTo>
                    <a:pt x="375" y="356"/>
                  </a:moveTo>
                  <a:lnTo>
                    <a:pt x="369" y="356"/>
                  </a:lnTo>
                  <a:lnTo>
                    <a:pt x="375" y="350"/>
                  </a:lnTo>
                  <a:lnTo>
                    <a:pt x="382" y="350"/>
                  </a:lnTo>
                  <a:lnTo>
                    <a:pt x="382" y="356"/>
                  </a:lnTo>
                  <a:lnTo>
                    <a:pt x="375" y="356"/>
                  </a:lnTo>
                  <a:close/>
                  <a:moveTo>
                    <a:pt x="336" y="364"/>
                  </a:moveTo>
                  <a:lnTo>
                    <a:pt x="343" y="364"/>
                  </a:lnTo>
                  <a:lnTo>
                    <a:pt x="350" y="364"/>
                  </a:lnTo>
                  <a:lnTo>
                    <a:pt x="356" y="364"/>
                  </a:lnTo>
                  <a:lnTo>
                    <a:pt x="350" y="372"/>
                  </a:lnTo>
                  <a:lnTo>
                    <a:pt x="343" y="372"/>
                  </a:lnTo>
                  <a:lnTo>
                    <a:pt x="336" y="372"/>
                  </a:lnTo>
                  <a:lnTo>
                    <a:pt x="330" y="372"/>
                  </a:lnTo>
                  <a:lnTo>
                    <a:pt x="324" y="372"/>
                  </a:lnTo>
                  <a:lnTo>
                    <a:pt x="330" y="364"/>
                  </a:lnTo>
                  <a:lnTo>
                    <a:pt x="336" y="364"/>
                  </a:lnTo>
                  <a:close/>
                  <a:moveTo>
                    <a:pt x="862" y="394"/>
                  </a:moveTo>
                  <a:lnTo>
                    <a:pt x="862" y="386"/>
                  </a:lnTo>
                  <a:lnTo>
                    <a:pt x="869" y="386"/>
                  </a:lnTo>
                  <a:lnTo>
                    <a:pt x="869" y="394"/>
                  </a:lnTo>
                  <a:lnTo>
                    <a:pt x="862" y="394"/>
                  </a:lnTo>
                  <a:close/>
                  <a:moveTo>
                    <a:pt x="246" y="480"/>
                  </a:moveTo>
                  <a:lnTo>
                    <a:pt x="240" y="473"/>
                  </a:lnTo>
                  <a:lnTo>
                    <a:pt x="246" y="473"/>
                  </a:lnTo>
                  <a:lnTo>
                    <a:pt x="246" y="466"/>
                  </a:lnTo>
                  <a:lnTo>
                    <a:pt x="252" y="459"/>
                  </a:lnTo>
                  <a:lnTo>
                    <a:pt x="252" y="466"/>
                  </a:lnTo>
                  <a:lnTo>
                    <a:pt x="252" y="473"/>
                  </a:lnTo>
                  <a:lnTo>
                    <a:pt x="252" y="480"/>
                  </a:lnTo>
                  <a:lnTo>
                    <a:pt x="246" y="480"/>
                  </a:lnTo>
                  <a:close/>
                  <a:moveTo>
                    <a:pt x="252" y="487"/>
                  </a:moveTo>
                  <a:lnTo>
                    <a:pt x="252" y="495"/>
                  </a:lnTo>
                  <a:lnTo>
                    <a:pt x="246" y="495"/>
                  </a:lnTo>
                  <a:lnTo>
                    <a:pt x="246" y="502"/>
                  </a:lnTo>
                  <a:lnTo>
                    <a:pt x="246" y="509"/>
                  </a:lnTo>
                  <a:lnTo>
                    <a:pt x="246" y="517"/>
                  </a:lnTo>
                  <a:lnTo>
                    <a:pt x="240" y="523"/>
                  </a:lnTo>
                  <a:lnTo>
                    <a:pt x="240" y="531"/>
                  </a:lnTo>
                  <a:lnTo>
                    <a:pt x="233" y="539"/>
                  </a:lnTo>
                  <a:lnTo>
                    <a:pt x="233" y="545"/>
                  </a:lnTo>
                  <a:lnTo>
                    <a:pt x="240" y="553"/>
                  </a:lnTo>
                  <a:lnTo>
                    <a:pt x="240" y="561"/>
                  </a:lnTo>
                  <a:lnTo>
                    <a:pt x="246" y="561"/>
                  </a:lnTo>
                  <a:lnTo>
                    <a:pt x="246" y="567"/>
                  </a:lnTo>
                  <a:lnTo>
                    <a:pt x="246" y="575"/>
                  </a:lnTo>
                  <a:lnTo>
                    <a:pt x="252" y="575"/>
                  </a:lnTo>
                  <a:lnTo>
                    <a:pt x="252" y="583"/>
                  </a:lnTo>
                  <a:lnTo>
                    <a:pt x="252" y="589"/>
                  </a:lnTo>
                  <a:lnTo>
                    <a:pt x="246" y="583"/>
                  </a:lnTo>
                  <a:lnTo>
                    <a:pt x="246" y="589"/>
                  </a:lnTo>
                  <a:lnTo>
                    <a:pt x="240" y="589"/>
                  </a:lnTo>
                  <a:lnTo>
                    <a:pt x="233" y="597"/>
                  </a:lnTo>
                  <a:lnTo>
                    <a:pt x="233" y="604"/>
                  </a:lnTo>
                  <a:lnTo>
                    <a:pt x="226" y="604"/>
                  </a:lnTo>
                  <a:lnTo>
                    <a:pt x="220" y="604"/>
                  </a:lnTo>
                  <a:lnTo>
                    <a:pt x="220" y="597"/>
                  </a:lnTo>
                  <a:lnTo>
                    <a:pt x="213" y="597"/>
                  </a:lnTo>
                  <a:lnTo>
                    <a:pt x="213" y="589"/>
                  </a:lnTo>
                  <a:lnTo>
                    <a:pt x="220" y="589"/>
                  </a:lnTo>
                  <a:lnTo>
                    <a:pt x="220" y="583"/>
                  </a:lnTo>
                  <a:lnTo>
                    <a:pt x="220" y="575"/>
                  </a:lnTo>
                  <a:lnTo>
                    <a:pt x="220" y="567"/>
                  </a:lnTo>
                  <a:lnTo>
                    <a:pt x="220" y="561"/>
                  </a:lnTo>
                  <a:lnTo>
                    <a:pt x="213" y="561"/>
                  </a:lnTo>
                  <a:lnTo>
                    <a:pt x="213" y="553"/>
                  </a:lnTo>
                  <a:lnTo>
                    <a:pt x="206" y="553"/>
                  </a:lnTo>
                  <a:lnTo>
                    <a:pt x="206" y="545"/>
                  </a:lnTo>
                  <a:lnTo>
                    <a:pt x="213" y="545"/>
                  </a:lnTo>
                  <a:lnTo>
                    <a:pt x="220" y="539"/>
                  </a:lnTo>
                  <a:lnTo>
                    <a:pt x="226" y="531"/>
                  </a:lnTo>
                  <a:lnTo>
                    <a:pt x="220" y="531"/>
                  </a:lnTo>
                  <a:lnTo>
                    <a:pt x="226" y="523"/>
                  </a:lnTo>
                  <a:lnTo>
                    <a:pt x="226" y="517"/>
                  </a:lnTo>
                  <a:lnTo>
                    <a:pt x="233" y="517"/>
                  </a:lnTo>
                  <a:lnTo>
                    <a:pt x="233" y="509"/>
                  </a:lnTo>
                  <a:lnTo>
                    <a:pt x="233" y="502"/>
                  </a:lnTo>
                  <a:lnTo>
                    <a:pt x="233" y="495"/>
                  </a:lnTo>
                  <a:lnTo>
                    <a:pt x="233" y="487"/>
                  </a:lnTo>
                  <a:lnTo>
                    <a:pt x="240" y="487"/>
                  </a:lnTo>
                  <a:lnTo>
                    <a:pt x="246" y="487"/>
                  </a:lnTo>
                  <a:lnTo>
                    <a:pt x="252" y="487"/>
                  </a:lnTo>
                  <a:close/>
                  <a:moveTo>
                    <a:pt x="194" y="604"/>
                  </a:moveTo>
                  <a:lnTo>
                    <a:pt x="187" y="604"/>
                  </a:lnTo>
                  <a:lnTo>
                    <a:pt x="187" y="611"/>
                  </a:lnTo>
                  <a:lnTo>
                    <a:pt x="181" y="611"/>
                  </a:lnTo>
                  <a:lnTo>
                    <a:pt x="174" y="618"/>
                  </a:lnTo>
                  <a:lnTo>
                    <a:pt x="167" y="618"/>
                  </a:lnTo>
                  <a:lnTo>
                    <a:pt x="167" y="626"/>
                  </a:lnTo>
                  <a:lnTo>
                    <a:pt x="162" y="626"/>
                  </a:lnTo>
                  <a:lnTo>
                    <a:pt x="155" y="626"/>
                  </a:lnTo>
                  <a:lnTo>
                    <a:pt x="155" y="618"/>
                  </a:lnTo>
                  <a:lnTo>
                    <a:pt x="155" y="611"/>
                  </a:lnTo>
                  <a:lnTo>
                    <a:pt x="162" y="611"/>
                  </a:lnTo>
                  <a:lnTo>
                    <a:pt x="162" y="604"/>
                  </a:lnTo>
                  <a:lnTo>
                    <a:pt x="167" y="604"/>
                  </a:lnTo>
                  <a:lnTo>
                    <a:pt x="174" y="604"/>
                  </a:lnTo>
                  <a:lnTo>
                    <a:pt x="181" y="604"/>
                  </a:lnTo>
                  <a:lnTo>
                    <a:pt x="187" y="604"/>
                  </a:lnTo>
                  <a:lnTo>
                    <a:pt x="187" y="597"/>
                  </a:lnTo>
                  <a:lnTo>
                    <a:pt x="194" y="604"/>
                  </a:lnTo>
                  <a:close/>
                  <a:moveTo>
                    <a:pt x="194" y="8"/>
                  </a:moveTo>
                  <a:lnTo>
                    <a:pt x="187" y="8"/>
                  </a:lnTo>
                  <a:lnTo>
                    <a:pt x="181" y="8"/>
                  </a:lnTo>
                  <a:lnTo>
                    <a:pt x="174" y="8"/>
                  </a:lnTo>
                  <a:lnTo>
                    <a:pt x="174" y="0"/>
                  </a:lnTo>
                  <a:lnTo>
                    <a:pt x="181" y="0"/>
                  </a:lnTo>
                  <a:lnTo>
                    <a:pt x="187" y="0"/>
                  </a:lnTo>
                  <a:lnTo>
                    <a:pt x="194" y="8"/>
                  </a:lnTo>
                  <a:close/>
                  <a:moveTo>
                    <a:pt x="123" y="36"/>
                  </a:moveTo>
                  <a:lnTo>
                    <a:pt x="123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3" y="30"/>
                  </a:lnTo>
                  <a:lnTo>
                    <a:pt x="130" y="30"/>
                  </a:lnTo>
                  <a:lnTo>
                    <a:pt x="123" y="36"/>
                  </a:lnTo>
                  <a:close/>
                  <a:moveTo>
                    <a:pt x="130" y="52"/>
                  </a:moveTo>
                  <a:lnTo>
                    <a:pt x="123" y="52"/>
                  </a:lnTo>
                  <a:lnTo>
                    <a:pt x="116" y="52"/>
                  </a:lnTo>
                  <a:lnTo>
                    <a:pt x="116" y="44"/>
                  </a:lnTo>
                  <a:lnTo>
                    <a:pt x="123" y="44"/>
                  </a:lnTo>
                  <a:lnTo>
                    <a:pt x="123" y="52"/>
                  </a:lnTo>
                  <a:lnTo>
                    <a:pt x="130" y="52"/>
                  </a:lnTo>
                  <a:close/>
                  <a:moveTo>
                    <a:pt x="130" y="80"/>
                  </a:moveTo>
                  <a:lnTo>
                    <a:pt x="135" y="88"/>
                  </a:lnTo>
                  <a:lnTo>
                    <a:pt x="142" y="88"/>
                  </a:lnTo>
                  <a:lnTo>
                    <a:pt x="142" y="80"/>
                  </a:lnTo>
                  <a:lnTo>
                    <a:pt x="149" y="88"/>
                  </a:lnTo>
                  <a:lnTo>
                    <a:pt x="155" y="88"/>
                  </a:lnTo>
                  <a:lnTo>
                    <a:pt x="155" y="95"/>
                  </a:lnTo>
                  <a:lnTo>
                    <a:pt x="155" y="102"/>
                  </a:lnTo>
                  <a:lnTo>
                    <a:pt x="162" y="102"/>
                  </a:lnTo>
                  <a:lnTo>
                    <a:pt x="162" y="109"/>
                  </a:lnTo>
                  <a:lnTo>
                    <a:pt x="155" y="109"/>
                  </a:lnTo>
                  <a:lnTo>
                    <a:pt x="149" y="109"/>
                  </a:lnTo>
                  <a:lnTo>
                    <a:pt x="155" y="102"/>
                  </a:lnTo>
                  <a:lnTo>
                    <a:pt x="149" y="102"/>
                  </a:lnTo>
                  <a:lnTo>
                    <a:pt x="142" y="109"/>
                  </a:lnTo>
                  <a:lnTo>
                    <a:pt x="142" y="102"/>
                  </a:lnTo>
                  <a:lnTo>
                    <a:pt x="149" y="95"/>
                  </a:lnTo>
                  <a:lnTo>
                    <a:pt x="142" y="95"/>
                  </a:lnTo>
                  <a:lnTo>
                    <a:pt x="135" y="95"/>
                  </a:lnTo>
                  <a:lnTo>
                    <a:pt x="130" y="95"/>
                  </a:lnTo>
                  <a:lnTo>
                    <a:pt x="130" y="88"/>
                  </a:lnTo>
                  <a:lnTo>
                    <a:pt x="130" y="80"/>
                  </a:lnTo>
                  <a:close/>
                  <a:moveTo>
                    <a:pt x="162" y="117"/>
                  </a:moveTo>
                  <a:lnTo>
                    <a:pt x="167" y="117"/>
                  </a:lnTo>
                  <a:lnTo>
                    <a:pt x="167" y="124"/>
                  </a:lnTo>
                  <a:lnTo>
                    <a:pt x="174" y="124"/>
                  </a:lnTo>
                  <a:lnTo>
                    <a:pt x="181" y="124"/>
                  </a:lnTo>
                  <a:lnTo>
                    <a:pt x="187" y="124"/>
                  </a:lnTo>
                  <a:lnTo>
                    <a:pt x="187" y="131"/>
                  </a:lnTo>
                  <a:lnTo>
                    <a:pt x="194" y="139"/>
                  </a:lnTo>
                  <a:lnTo>
                    <a:pt x="201" y="139"/>
                  </a:lnTo>
                  <a:lnTo>
                    <a:pt x="206" y="139"/>
                  </a:lnTo>
                  <a:lnTo>
                    <a:pt x="201" y="145"/>
                  </a:lnTo>
                  <a:lnTo>
                    <a:pt x="201" y="153"/>
                  </a:lnTo>
                  <a:lnTo>
                    <a:pt x="194" y="153"/>
                  </a:lnTo>
                  <a:lnTo>
                    <a:pt x="187" y="153"/>
                  </a:lnTo>
                  <a:lnTo>
                    <a:pt x="187" y="160"/>
                  </a:lnTo>
                  <a:lnTo>
                    <a:pt x="181" y="160"/>
                  </a:lnTo>
                  <a:lnTo>
                    <a:pt x="174" y="160"/>
                  </a:lnTo>
                  <a:lnTo>
                    <a:pt x="167" y="153"/>
                  </a:lnTo>
                  <a:lnTo>
                    <a:pt x="174" y="153"/>
                  </a:lnTo>
                  <a:lnTo>
                    <a:pt x="174" y="145"/>
                  </a:lnTo>
                  <a:lnTo>
                    <a:pt x="174" y="139"/>
                  </a:lnTo>
                  <a:lnTo>
                    <a:pt x="181" y="131"/>
                  </a:lnTo>
                  <a:lnTo>
                    <a:pt x="174" y="131"/>
                  </a:lnTo>
                  <a:lnTo>
                    <a:pt x="167" y="131"/>
                  </a:lnTo>
                  <a:lnTo>
                    <a:pt x="167" y="124"/>
                  </a:lnTo>
                  <a:lnTo>
                    <a:pt x="162" y="117"/>
                  </a:lnTo>
                  <a:close/>
                  <a:moveTo>
                    <a:pt x="6" y="153"/>
                  </a:moveTo>
                  <a:lnTo>
                    <a:pt x="0" y="145"/>
                  </a:lnTo>
                  <a:lnTo>
                    <a:pt x="6" y="145"/>
                  </a:lnTo>
                  <a:lnTo>
                    <a:pt x="12" y="145"/>
                  </a:lnTo>
                  <a:lnTo>
                    <a:pt x="6" y="145"/>
                  </a:lnTo>
                  <a:lnTo>
                    <a:pt x="6" y="153"/>
                  </a:lnTo>
                  <a:close/>
                  <a:moveTo>
                    <a:pt x="233" y="160"/>
                  </a:moveTo>
                  <a:lnTo>
                    <a:pt x="226" y="160"/>
                  </a:lnTo>
                  <a:lnTo>
                    <a:pt x="220" y="153"/>
                  </a:lnTo>
                  <a:lnTo>
                    <a:pt x="226" y="153"/>
                  </a:lnTo>
                  <a:lnTo>
                    <a:pt x="233" y="153"/>
                  </a:lnTo>
                  <a:lnTo>
                    <a:pt x="233" y="160"/>
                  </a:lnTo>
                  <a:close/>
                  <a:moveTo>
                    <a:pt x="240" y="175"/>
                  </a:moveTo>
                  <a:lnTo>
                    <a:pt x="246" y="175"/>
                  </a:lnTo>
                  <a:lnTo>
                    <a:pt x="252" y="175"/>
                  </a:lnTo>
                  <a:lnTo>
                    <a:pt x="252" y="167"/>
                  </a:lnTo>
                  <a:lnTo>
                    <a:pt x="259" y="167"/>
                  </a:lnTo>
                  <a:lnTo>
                    <a:pt x="265" y="167"/>
                  </a:lnTo>
                  <a:lnTo>
                    <a:pt x="265" y="175"/>
                  </a:lnTo>
                  <a:lnTo>
                    <a:pt x="272" y="175"/>
                  </a:lnTo>
                  <a:lnTo>
                    <a:pt x="278" y="175"/>
                  </a:lnTo>
                  <a:lnTo>
                    <a:pt x="285" y="175"/>
                  </a:lnTo>
                  <a:lnTo>
                    <a:pt x="285" y="181"/>
                  </a:lnTo>
                  <a:lnTo>
                    <a:pt x="278" y="181"/>
                  </a:lnTo>
                  <a:lnTo>
                    <a:pt x="272" y="189"/>
                  </a:lnTo>
                  <a:lnTo>
                    <a:pt x="265" y="189"/>
                  </a:lnTo>
                  <a:lnTo>
                    <a:pt x="259" y="189"/>
                  </a:lnTo>
                  <a:lnTo>
                    <a:pt x="252" y="189"/>
                  </a:lnTo>
                  <a:lnTo>
                    <a:pt x="246" y="189"/>
                  </a:lnTo>
                  <a:lnTo>
                    <a:pt x="246" y="197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3"/>
                  </a:lnTo>
                  <a:lnTo>
                    <a:pt x="226" y="203"/>
                  </a:lnTo>
                  <a:lnTo>
                    <a:pt x="226" y="211"/>
                  </a:lnTo>
                  <a:lnTo>
                    <a:pt x="220" y="211"/>
                  </a:lnTo>
                  <a:lnTo>
                    <a:pt x="213" y="211"/>
                  </a:lnTo>
                  <a:lnTo>
                    <a:pt x="206" y="211"/>
                  </a:lnTo>
                  <a:lnTo>
                    <a:pt x="201" y="211"/>
                  </a:lnTo>
                  <a:lnTo>
                    <a:pt x="194" y="211"/>
                  </a:lnTo>
                  <a:lnTo>
                    <a:pt x="187" y="211"/>
                  </a:lnTo>
                  <a:lnTo>
                    <a:pt x="181" y="219"/>
                  </a:lnTo>
                  <a:lnTo>
                    <a:pt x="187" y="219"/>
                  </a:lnTo>
                  <a:lnTo>
                    <a:pt x="187" y="225"/>
                  </a:lnTo>
                  <a:lnTo>
                    <a:pt x="181" y="225"/>
                  </a:lnTo>
                  <a:lnTo>
                    <a:pt x="181" y="233"/>
                  </a:lnTo>
                  <a:lnTo>
                    <a:pt x="174" y="233"/>
                  </a:lnTo>
                  <a:lnTo>
                    <a:pt x="174" y="225"/>
                  </a:lnTo>
                  <a:lnTo>
                    <a:pt x="167" y="225"/>
                  </a:lnTo>
                  <a:lnTo>
                    <a:pt x="167" y="219"/>
                  </a:lnTo>
                  <a:lnTo>
                    <a:pt x="174" y="219"/>
                  </a:lnTo>
                  <a:lnTo>
                    <a:pt x="167" y="211"/>
                  </a:lnTo>
                  <a:lnTo>
                    <a:pt x="174" y="211"/>
                  </a:lnTo>
                  <a:lnTo>
                    <a:pt x="181" y="211"/>
                  </a:lnTo>
                  <a:lnTo>
                    <a:pt x="181" y="203"/>
                  </a:lnTo>
                  <a:lnTo>
                    <a:pt x="187" y="203"/>
                  </a:lnTo>
                  <a:lnTo>
                    <a:pt x="187" y="211"/>
                  </a:lnTo>
                  <a:lnTo>
                    <a:pt x="194" y="203"/>
                  </a:lnTo>
                  <a:lnTo>
                    <a:pt x="194" y="197"/>
                  </a:lnTo>
                  <a:lnTo>
                    <a:pt x="201" y="197"/>
                  </a:lnTo>
                  <a:lnTo>
                    <a:pt x="206" y="189"/>
                  </a:lnTo>
                  <a:lnTo>
                    <a:pt x="213" y="189"/>
                  </a:lnTo>
                  <a:lnTo>
                    <a:pt x="213" y="181"/>
                  </a:lnTo>
                  <a:lnTo>
                    <a:pt x="220" y="181"/>
                  </a:lnTo>
                  <a:lnTo>
                    <a:pt x="226" y="181"/>
                  </a:lnTo>
                  <a:lnTo>
                    <a:pt x="226" y="175"/>
                  </a:lnTo>
                  <a:lnTo>
                    <a:pt x="233" y="175"/>
                  </a:lnTo>
                  <a:lnTo>
                    <a:pt x="240" y="175"/>
                  </a:lnTo>
                  <a:close/>
                  <a:moveTo>
                    <a:pt x="414" y="241"/>
                  </a:moveTo>
                  <a:lnTo>
                    <a:pt x="414" y="247"/>
                  </a:lnTo>
                  <a:lnTo>
                    <a:pt x="407" y="241"/>
                  </a:lnTo>
                  <a:lnTo>
                    <a:pt x="414" y="241"/>
                  </a:lnTo>
                  <a:close/>
                  <a:moveTo>
                    <a:pt x="402" y="247"/>
                  </a:moveTo>
                  <a:lnTo>
                    <a:pt x="407" y="247"/>
                  </a:lnTo>
                  <a:lnTo>
                    <a:pt x="407" y="255"/>
                  </a:lnTo>
                  <a:lnTo>
                    <a:pt x="414" y="247"/>
                  </a:lnTo>
                  <a:lnTo>
                    <a:pt x="421" y="255"/>
                  </a:lnTo>
                  <a:lnTo>
                    <a:pt x="421" y="262"/>
                  </a:lnTo>
                  <a:lnTo>
                    <a:pt x="414" y="269"/>
                  </a:lnTo>
                  <a:lnTo>
                    <a:pt x="421" y="269"/>
                  </a:lnTo>
                  <a:lnTo>
                    <a:pt x="414" y="277"/>
                  </a:lnTo>
                  <a:lnTo>
                    <a:pt x="407" y="277"/>
                  </a:lnTo>
                  <a:lnTo>
                    <a:pt x="407" y="269"/>
                  </a:lnTo>
                  <a:lnTo>
                    <a:pt x="402" y="269"/>
                  </a:lnTo>
                  <a:lnTo>
                    <a:pt x="402" y="262"/>
                  </a:lnTo>
                  <a:lnTo>
                    <a:pt x="395" y="262"/>
                  </a:lnTo>
                  <a:lnTo>
                    <a:pt x="395" y="255"/>
                  </a:lnTo>
                  <a:lnTo>
                    <a:pt x="402" y="255"/>
                  </a:lnTo>
                  <a:lnTo>
                    <a:pt x="402" y="247"/>
                  </a:lnTo>
                  <a:close/>
                  <a:moveTo>
                    <a:pt x="233" y="255"/>
                  </a:moveTo>
                  <a:lnTo>
                    <a:pt x="240" y="255"/>
                  </a:lnTo>
                  <a:lnTo>
                    <a:pt x="246" y="255"/>
                  </a:lnTo>
                  <a:lnTo>
                    <a:pt x="246" y="262"/>
                  </a:lnTo>
                  <a:lnTo>
                    <a:pt x="246" y="269"/>
                  </a:lnTo>
                  <a:lnTo>
                    <a:pt x="240" y="269"/>
                  </a:lnTo>
                  <a:lnTo>
                    <a:pt x="233" y="269"/>
                  </a:lnTo>
                  <a:lnTo>
                    <a:pt x="226" y="269"/>
                  </a:lnTo>
                  <a:lnTo>
                    <a:pt x="226" y="262"/>
                  </a:lnTo>
                  <a:lnTo>
                    <a:pt x="226" y="255"/>
                  </a:lnTo>
                  <a:lnTo>
                    <a:pt x="233" y="255"/>
                  </a:lnTo>
                  <a:close/>
                  <a:moveTo>
                    <a:pt x="272" y="306"/>
                  </a:moveTo>
                  <a:lnTo>
                    <a:pt x="272" y="298"/>
                  </a:lnTo>
                  <a:lnTo>
                    <a:pt x="278" y="298"/>
                  </a:lnTo>
                  <a:lnTo>
                    <a:pt x="278" y="291"/>
                  </a:lnTo>
                  <a:lnTo>
                    <a:pt x="285" y="291"/>
                  </a:lnTo>
                  <a:lnTo>
                    <a:pt x="285" y="298"/>
                  </a:lnTo>
                  <a:lnTo>
                    <a:pt x="291" y="298"/>
                  </a:lnTo>
                  <a:lnTo>
                    <a:pt x="291" y="306"/>
                  </a:lnTo>
                  <a:lnTo>
                    <a:pt x="291" y="313"/>
                  </a:lnTo>
                  <a:lnTo>
                    <a:pt x="297" y="313"/>
                  </a:lnTo>
                  <a:lnTo>
                    <a:pt x="304" y="313"/>
                  </a:lnTo>
                  <a:lnTo>
                    <a:pt x="311" y="313"/>
                  </a:lnTo>
                  <a:lnTo>
                    <a:pt x="304" y="320"/>
                  </a:lnTo>
                  <a:lnTo>
                    <a:pt x="297" y="320"/>
                  </a:lnTo>
                  <a:lnTo>
                    <a:pt x="291" y="320"/>
                  </a:lnTo>
                  <a:lnTo>
                    <a:pt x="285" y="313"/>
                  </a:lnTo>
                  <a:lnTo>
                    <a:pt x="285" y="306"/>
                  </a:lnTo>
                  <a:lnTo>
                    <a:pt x="278" y="306"/>
                  </a:lnTo>
                  <a:lnTo>
                    <a:pt x="278" y="313"/>
                  </a:lnTo>
                  <a:lnTo>
                    <a:pt x="272" y="313"/>
                  </a:lnTo>
                  <a:lnTo>
                    <a:pt x="265" y="306"/>
                  </a:lnTo>
                  <a:lnTo>
                    <a:pt x="272" y="306"/>
                  </a:lnTo>
                  <a:close/>
                  <a:moveTo>
                    <a:pt x="389" y="466"/>
                  </a:moveTo>
                  <a:lnTo>
                    <a:pt x="389" y="459"/>
                  </a:lnTo>
                  <a:lnTo>
                    <a:pt x="382" y="459"/>
                  </a:lnTo>
                  <a:lnTo>
                    <a:pt x="382" y="451"/>
                  </a:lnTo>
                  <a:lnTo>
                    <a:pt x="382" y="444"/>
                  </a:lnTo>
                  <a:lnTo>
                    <a:pt x="389" y="437"/>
                  </a:lnTo>
                  <a:lnTo>
                    <a:pt x="389" y="430"/>
                  </a:lnTo>
                  <a:lnTo>
                    <a:pt x="389" y="422"/>
                  </a:lnTo>
                  <a:lnTo>
                    <a:pt x="389" y="415"/>
                  </a:lnTo>
                  <a:lnTo>
                    <a:pt x="389" y="408"/>
                  </a:lnTo>
                  <a:lnTo>
                    <a:pt x="389" y="400"/>
                  </a:lnTo>
                  <a:lnTo>
                    <a:pt x="382" y="400"/>
                  </a:lnTo>
                  <a:lnTo>
                    <a:pt x="375" y="400"/>
                  </a:lnTo>
                  <a:lnTo>
                    <a:pt x="375" y="394"/>
                  </a:lnTo>
                  <a:lnTo>
                    <a:pt x="369" y="394"/>
                  </a:lnTo>
                  <a:lnTo>
                    <a:pt x="369" y="386"/>
                  </a:lnTo>
                  <a:lnTo>
                    <a:pt x="375" y="386"/>
                  </a:lnTo>
                  <a:lnTo>
                    <a:pt x="382" y="386"/>
                  </a:lnTo>
                  <a:lnTo>
                    <a:pt x="389" y="378"/>
                  </a:lnTo>
                  <a:lnTo>
                    <a:pt x="395" y="378"/>
                  </a:lnTo>
                  <a:lnTo>
                    <a:pt x="395" y="372"/>
                  </a:lnTo>
                  <a:lnTo>
                    <a:pt x="395" y="364"/>
                  </a:lnTo>
                  <a:lnTo>
                    <a:pt x="402" y="364"/>
                  </a:lnTo>
                  <a:lnTo>
                    <a:pt x="402" y="356"/>
                  </a:lnTo>
                  <a:lnTo>
                    <a:pt x="407" y="356"/>
                  </a:lnTo>
                  <a:lnTo>
                    <a:pt x="407" y="350"/>
                  </a:lnTo>
                  <a:lnTo>
                    <a:pt x="414" y="350"/>
                  </a:lnTo>
                  <a:lnTo>
                    <a:pt x="414" y="342"/>
                  </a:lnTo>
                  <a:lnTo>
                    <a:pt x="421" y="342"/>
                  </a:lnTo>
                  <a:lnTo>
                    <a:pt x="421" y="334"/>
                  </a:lnTo>
                  <a:lnTo>
                    <a:pt x="427" y="334"/>
                  </a:lnTo>
                  <a:lnTo>
                    <a:pt x="434" y="334"/>
                  </a:lnTo>
                  <a:lnTo>
                    <a:pt x="441" y="334"/>
                  </a:lnTo>
                  <a:lnTo>
                    <a:pt x="441" y="328"/>
                  </a:lnTo>
                  <a:lnTo>
                    <a:pt x="446" y="328"/>
                  </a:lnTo>
                  <a:lnTo>
                    <a:pt x="453" y="328"/>
                  </a:lnTo>
                  <a:lnTo>
                    <a:pt x="453" y="320"/>
                  </a:lnTo>
                  <a:lnTo>
                    <a:pt x="460" y="320"/>
                  </a:lnTo>
                  <a:lnTo>
                    <a:pt x="466" y="320"/>
                  </a:lnTo>
                  <a:lnTo>
                    <a:pt x="466" y="313"/>
                  </a:lnTo>
                  <a:lnTo>
                    <a:pt x="473" y="313"/>
                  </a:lnTo>
                  <a:lnTo>
                    <a:pt x="480" y="313"/>
                  </a:lnTo>
                  <a:lnTo>
                    <a:pt x="485" y="313"/>
                  </a:lnTo>
                  <a:lnTo>
                    <a:pt x="492" y="313"/>
                  </a:lnTo>
                  <a:lnTo>
                    <a:pt x="499" y="313"/>
                  </a:lnTo>
                  <a:lnTo>
                    <a:pt x="505" y="313"/>
                  </a:lnTo>
                  <a:lnTo>
                    <a:pt x="505" y="306"/>
                  </a:lnTo>
                  <a:lnTo>
                    <a:pt x="512" y="298"/>
                  </a:lnTo>
                  <a:lnTo>
                    <a:pt x="512" y="306"/>
                  </a:lnTo>
                  <a:lnTo>
                    <a:pt x="512" y="313"/>
                  </a:lnTo>
                  <a:lnTo>
                    <a:pt x="519" y="320"/>
                  </a:lnTo>
                  <a:lnTo>
                    <a:pt x="512" y="328"/>
                  </a:lnTo>
                  <a:lnTo>
                    <a:pt x="505" y="328"/>
                  </a:lnTo>
                  <a:lnTo>
                    <a:pt x="505" y="334"/>
                  </a:lnTo>
                  <a:lnTo>
                    <a:pt x="512" y="334"/>
                  </a:lnTo>
                  <a:lnTo>
                    <a:pt x="505" y="342"/>
                  </a:lnTo>
                  <a:lnTo>
                    <a:pt x="499" y="350"/>
                  </a:lnTo>
                  <a:lnTo>
                    <a:pt x="499" y="356"/>
                  </a:lnTo>
                  <a:lnTo>
                    <a:pt x="492" y="364"/>
                  </a:lnTo>
                  <a:lnTo>
                    <a:pt x="492" y="372"/>
                  </a:lnTo>
                  <a:lnTo>
                    <a:pt x="492" y="378"/>
                  </a:lnTo>
                  <a:lnTo>
                    <a:pt x="485" y="378"/>
                  </a:lnTo>
                  <a:lnTo>
                    <a:pt x="480" y="378"/>
                  </a:lnTo>
                  <a:lnTo>
                    <a:pt x="480" y="386"/>
                  </a:lnTo>
                  <a:lnTo>
                    <a:pt x="473" y="386"/>
                  </a:lnTo>
                  <a:lnTo>
                    <a:pt x="473" y="394"/>
                  </a:lnTo>
                  <a:lnTo>
                    <a:pt x="473" y="400"/>
                  </a:lnTo>
                  <a:lnTo>
                    <a:pt x="480" y="408"/>
                  </a:lnTo>
                  <a:lnTo>
                    <a:pt x="473" y="408"/>
                  </a:lnTo>
                  <a:lnTo>
                    <a:pt x="473" y="415"/>
                  </a:lnTo>
                  <a:lnTo>
                    <a:pt x="466" y="415"/>
                  </a:lnTo>
                  <a:lnTo>
                    <a:pt x="460" y="415"/>
                  </a:lnTo>
                  <a:lnTo>
                    <a:pt x="453" y="415"/>
                  </a:lnTo>
                  <a:lnTo>
                    <a:pt x="446" y="415"/>
                  </a:lnTo>
                  <a:lnTo>
                    <a:pt x="446" y="422"/>
                  </a:lnTo>
                  <a:lnTo>
                    <a:pt x="441" y="422"/>
                  </a:lnTo>
                  <a:lnTo>
                    <a:pt x="434" y="422"/>
                  </a:lnTo>
                  <a:lnTo>
                    <a:pt x="434" y="430"/>
                  </a:lnTo>
                  <a:lnTo>
                    <a:pt x="427" y="437"/>
                  </a:lnTo>
                  <a:lnTo>
                    <a:pt x="427" y="444"/>
                  </a:lnTo>
                  <a:lnTo>
                    <a:pt x="421" y="444"/>
                  </a:lnTo>
                  <a:lnTo>
                    <a:pt x="421" y="451"/>
                  </a:lnTo>
                  <a:lnTo>
                    <a:pt x="414" y="451"/>
                  </a:lnTo>
                  <a:lnTo>
                    <a:pt x="414" y="459"/>
                  </a:lnTo>
                  <a:lnTo>
                    <a:pt x="407" y="459"/>
                  </a:lnTo>
                  <a:lnTo>
                    <a:pt x="407" y="466"/>
                  </a:lnTo>
                  <a:lnTo>
                    <a:pt x="402" y="466"/>
                  </a:lnTo>
                  <a:lnTo>
                    <a:pt x="395" y="466"/>
                  </a:lnTo>
                  <a:lnTo>
                    <a:pt x="389" y="466"/>
                  </a:lnTo>
                  <a:close/>
                  <a:moveTo>
                    <a:pt x="25" y="269"/>
                  </a:moveTo>
                  <a:lnTo>
                    <a:pt x="25" y="262"/>
                  </a:lnTo>
                  <a:lnTo>
                    <a:pt x="32" y="262"/>
                  </a:lnTo>
                  <a:lnTo>
                    <a:pt x="32" y="255"/>
                  </a:lnTo>
                  <a:lnTo>
                    <a:pt x="32" y="247"/>
                  </a:lnTo>
                  <a:lnTo>
                    <a:pt x="25" y="247"/>
                  </a:lnTo>
                  <a:lnTo>
                    <a:pt x="32" y="247"/>
                  </a:lnTo>
                  <a:lnTo>
                    <a:pt x="38" y="247"/>
                  </a:lnTo>
                  <a:lnTo>
                    <a:pt x="45" y="255"/>
                  </a:lnTo>
                  <a:lnTo>
                    <a:pt x="52" y="255"/>
                  </a:lnTo>
                  <a:lnTo>
                    <a:pt x="52" y="262"/>
                  </a:lnTo>
                  <a:lnTo>
                    <a:pt x="45" y="262"/>
                  </a:lnTo>
                  <a:lnTo>
                    <a:pt x="38" y="269"/>
                  </a:lnTo>
                  <a:lnTo>
                    <a:pt x="38" y="262"/>
                  </a:lnTo>
                  <a:lnTo>
                    <a:pt x="32" y="262"/>
                  </a:lnTo>
                  <a:lnTo>
                    <a:pt x="32" y="269"/>
                  </a:lnTo>
                  <a:lnTo>
                    <a:pt x="25" y="262"/>
                  </a:lnTo>
                  <a:lnTo>
                    <a:pt x="25" y="269"/>
                  </a:lnTo>
                  <a:close/>
                  <a:moveTo>
                    <a:pt x="6" y="255"/>
                  </a:moveTo>
                  <a:lnTo>
                    <a:pt x="6" y="262"/>
                  </a:lnTo>
                  <a:lnTo>
                    <a:pt x="12" y="262"/>
                  </a:lnTo>
                  <a:lnTo>
                    <a:pt x="19" y="262"/>
                  </a:lnTo>
                  <a:lnTo>
                    <a:pt x="19" y="269"/>
                  </a:lnTo>
                  <a:lnTo>
                    <a:pt x="25" y="269"/>
                  </a:lnTo>
                  <a:lnTo>
                    <a:pt x="19" y="277"/>
                  </a:lnTo>
                  <a:lnTo>
                    <a:pt x="25" y="277"/>
                  </a:lnTo>
                  <a:lnTo>
                    <a:pt x="25" y="284"/>
                  </a:lnTo>
                  <a:lnTo>
                    <a:pt x="19" y="284"/>
                  </a:lnTo>
                  <a:lnTo>
                    <a:pt x="12" y="284"/>
                  </a:lnTo>
                  <a:lnTo>
                    <a:pt x="6" y="284"/>
                  </a:lnTo>
                  <a:lnTo>
                    <a:pt x="6" y="277"/>
                  </a:lnTo>
                  <a:lnTo>
                    <a:pt x="0" y="269"/>
                  </a:lnTo>
                  <a:lnTo>
                    <a:pt x="0" y="262"/>
                  </a:lnTo>
                  <a:lnTo>
                    <a:pt x="0" y="255"/>
                  </a:lnTo>
                  <a:lnTo>
                    <a:pt x="6" y="255"/>
                  </a:lnTo>
                  <a:close/>
                  <a:moveTo>
                    <a:pt x="77" y="44"/>
                  </a:moveTo>
                  <a:lnTo>
                    <a:pt x="77" y="52"/>
                  </a:lnTo>
                  <a:lnTo>
                    <a:pt x="77" y="58"/>
                  </a:lnTo>
                  <a:lnTo>
                    <a:pt x="71" y="58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71" y="36"/>
                  </a:lnTo>
                  <a:lnTo>
                    <a:pt x="71" y="30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7" y="36"/>
                  </a:lnTo>
                  <a:lnTo>
                    <a:pt x="77" y="4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5" name="Freeform 574"/>
            <p:cNvSpPr>
              <a:spLocks/>
            </p:cNvSpPr>
            <p:nvPr/>
          </p:nvSpPr>
          <p:spPr bwMode="auto">
            <a:xfrm>
              <a:off x="3289300" y="5283200"/>
              <a:ext cx="7938" cy="11113"/>
            </a:xfrm>
            <a:custGeom>
              <a:avLst/>
              <a:gdLst>
                <a:gd name="T0" fmla="*/ 0 w 5"/>
                <a:gd name="T1" fmla="*/ 0 h 6"/>
                <a:gd name="T2" fmla="*/ 2147483647 w 5"/>
                <a:gd name="T3" fmla="*/ 0 h 6"/>
                <a:gd name="T4" fmla="*/ 2147483647 w 5"/>
                <a:gd name="T5" fmla="*/ 0 h 6"/>
                <a:gd name="T6" fmla="*/ 2147483647 w 5"/>
                <a:gd name="T7" fmla="*/ 0 h 6"/>
                <a:gd name="T8" fmla="*/ 2147483647 w 5"/>
                <a:gd name="T9" fmla="*/ 2147483647 h 6"/>
                <a:gd name="T10" fmla="*/ 2147483647 w 5"/>
                <a:gd name="T11" fmla="*/ 2147483647 h 6"/>
                <a:gd name="T12" fmla="*/ 0 w 5"/>
                <a:gd name="T13" fmla="*/ 2147483647 h 6"/>
                <a:gd name="T14" fmla="*/ 0 w 5"/>
                <a:gd name="T15" fmla="*/ 2147483647 h 6"/>
                <a:gd name="T16" fmla="*/ 0 w 5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0" y="0"/>
                  </a:moveTo>
                  <a:lnTo>
                    <a:pt x="5" y="0"/>
                  </a:lnTo>
                  <a:lnTo>
                    <a:pt x="5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6" name="Freeform 575"/>
            <p:cNvSpPr>
              <a:spLocks/>
            </p:cNvSpPr>
            <p:nvPr/>
          </p:nvSpPr>
          <p:spPr bwMode="auto">
            <a:xfrm>
              <a:off x="3163888" y="5438775"/>
              <a:ext cx="7937" cy="1588"/>
            </a:xfrm>
            <a:custGeom>
              <a:avLst/>
              <a:gdLst>
                <a:gd name="T0" fmla="*/ 0 w 5"/>
                <a:gd name="T1" fmla="*/ 0 h 1553"/>
                <a:gd name="T2" fmla="*/ 0 w 5"/>
                <a:gd name="T3" fmla="*/ 0 h 1553"/>
                <a:gd name="T4" fmla="*/ 2147483647 w 5"/>
                <a:gd name="T5" fmla="*/ 0 h 1553"/>
                <a:gd name="T6" fmla="*/ 0 w 5"/>
                <a:gd name="T7" fmla="*/ 0 h 1553"/>
                <a:gd name="T8" fmla="*/ 0 w 5"/>
                <a:gd name="T9" fmla="*/ 0 h 1553"/>
                <a:gd name="T10" fmla="*/ 0 w 5"/>
                <a:gd name="T11" fmla="*/ 0 h 15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553"/>
                <a:gd name="T20" fmla="*/ 5 w 5"/>
                <a:gd name="T21" fmla="*/ 1553 h 15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553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7" name="Freeform 576"/>
            <p:cNvSpPr>
              <a:spLocks/>
            </p:cNvSpPr>
            <p:nvPr/>
          </p:nvSpPr>
          <p:spPr bwMode="auto">
            <a:xfrm>
              <a:off x="3244850" y="5773738"/>
              <a:ext cx="12700" cy="11112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w 7"/>
                <a:gd name="T7" fmla="*/ 2147483647 h 6"/>
                <a:gd name="T8" fmla="*/ 0 w 7"/>
                <a:gd name="T9" fmla="*/ 2147483647 h 6"/>
                <a:gd name="T10" fmla="*/ 0 w 7"/>
                <a:gd name="T11" fmla="*/ 0 h 6"/>
                <a:gd name="T12" fmla="*/ 0 w 7"/>
                <a:gd name="T13" fmla="*/ 0 h 6"/>
                <a:gd name="T14" fmla="*/ 2147483647 w 7"/>
                <a:gd name="T15" fmla="*/ 0 h 6"/>
                <a:gd name="T16" fmla="*/ 2147483647 w 7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6"/>
                <a:gd name="T29" fmla="*/ 7 w 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6">
                  <a:moveTo>
                    <a:pt x="7" y="0"/>
                  </a:moveTo>
                  <a:lnTo>
                    <a:pt x="7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8" name="Freeform 577"/>
            <p:cNvSpPr>
              <a:spLocks/>
            </p:cNvSpPr>
            <p:nvPr/>
          </p:nvSpPr>
          <p:spPr bwMode="auto">
            <a:xfrm>
              <a:off x="3673475" y="5813425"/>
              <a:ext cx="20638" cy="9525"/>
            </a:xfrm>
            <a:custGeom>
              <a:avLst/>
              <a:gdLst>
                <a:gd name="T0" fmla="*/ 2147483647 w 13"/>
                <a:gd name="T1" fmla="*/ 2147483647 h 6"/>
                <a:gd name="T2" fmla="*/ 2147483647 w 13"/>
                <a:gd name="T3" fmla="*/ 2147483647 h 6"/>
                <a:gd name="T4" fmla="*/ 0 w 13"/>
                <a:gd name="T5" fmla="*/ 2147483647 h 6"/>
                <a:gd name="T6" fmla="*/ 2147483647 w 13"/>
                <a:gd name="T7" fmla="*/ 0 h 6"/>
                <a:gd name="T8" fmla="*/ 2147483647 w 13"/>
                <a:gd name="T9" fmla="*/ 0 h 6"/>
                <a:gd name="T10" fmla="*/ 2147483647 w 13"/>
                <a:gd name="T11" fmla="*/ 0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6"/>
                <a:gd name="T26" fmla="*/ 13 w 13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6">
                  <a:moveTo>
                    <a:pt x="6" y="6"/>
                  </a:moveTo>
                  <a:lnTo>
                    <a:pt x="6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6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9" name="Freeform 578"/>
            <p:cNvSpPr>
              <a:spLocks/>
            </p:cNvSpPr>
            <p:nvPr/>
          </p:nvSpPr>
          <p:spPr bwMode="auto">
            <a:xfrm>
              <a:off x="3600450" y="5837238"/>
              <a:ext cx="52388" cy="14287"/>
            </a:xfrm>
            <a:custGeom>
              <a:avLst/>
              <a:gdLst>
                <a:gd name="T0" fmla="*/ 2147483647 w 32"/>
                <a:gd name="T1" fmla="*/ 0 h 8"/>
                <a:gd name="T2" fmla="*/ 2147483647 w 32"/>
                <a:gd name="T3" fmla="*/ 0 h 8"/>
                <a:gd name="T4" fmla="*/ 2147483647 w 32"/>
                <a:gd name="T5" fmla="*/ 0 h 8"/>
                <a:gd name="T6" fmla="*/ 2147483647 w 32"/>
                <a:gd name="T7" fmla="*/ 0 h 8"/>
                <a:gd name="T8" fmla="*/ 2147483647 w 32"/>
                <a:gd name="T9" fmla="*/ 0 h 8"/>
                <a:gd name="T10" fmla="*/ 2147483647 w 32"/>
                <a:gd name="T11" fmla="*/ 0 h 8"/>
                <a:gd name="T12" fmla="*/ 2147483647 w 32"/>
                <a:gd name="T13" fmla="*/ 0 h 8"/>
                <a:gd name="T14" fmla="*/ 2147483647 w 32"/>
                <a:gd name="T15" fmla="*/ 0 h 8"/>
                <a:gd name="T16" fmla="*/ 2147483647 w 32"/>
                <a:gd name="T17" fmla="*/ 0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2147483647 h 8"/>
                <a:gd name="T32" fmla="*/ 2147483647 w 32"/>
                <a:gd name="T33" fmla="*/ 2147483647 h 8"/>
                <a:gd name="T34" fmla="*/ 2147483647 w 32"/>
                <a:gd name="T35" fmla="*/ 2147483647 h 8"/>
                <a:gd name="T36" fmla="*/ 2147483647 w 32"/>
                <a:gd name="T37" fmla="*/ 2147483647 h 8"/>
                <a:gd name="T38" fmla="*/ 0 w 32"/>
                <a:gd name="T39" fmla="*/ 2147483647 h 8"/>
                <a:gd name="T40" fmla="*/ 2147483647 w 32"/>
                <a:gd name="T41" fmla="*/ 0 h 8"/>
                <a:gd name="T42" fmla="*/ 2147483647 w 32"/>
                <a:gd name="T43" fmla="*/ 0 h 8"/>
                <a:gd name="T44" fmla="*/ 2147483647 w 32"/>
                <a:gd name="T45" fmla="*/ 0 h 8"/>
                <a:gd name="T46" fmla="*/ 2147483647 w 32"/>
                <a:gd name="T47" fmla="*/ 0 h 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8"/>
                <a:gd name="T74" fmla="*/ 32 w 32"/>
                <a:gd name="T75" fmla="*/ 8 h 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8">
                  <a:moveTo>
                    <a:pt x="12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0" name="Freeform 579"/>
            <p:cNvSpPr>
              <a:spLocks/>
            </p:cNvSpPr>
            <p:nvPr/>
          </p:nvSpPr>
          <p:spPr bwMode="auto">
            <a:xfrm>
              <a:off x="4467225" y="5876925"/>
              <a:ext cx="11113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2147483647 h 8"/>
                <a:gd name="T4" fmla="*/ 0 w 7"/>
                <a:gd name="T5" fmla="*/ 0 h 8"/>
                <a:gd name="T6" fmla="*/ 2147483647 w 7"/>
                <a:gd name="T7" fmla="*/ 0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0 w 7"/>
                <a:gd name="T13" fmla="*/ 2147483647 h 8"/>
                <a:gd name="T14" fmla="*/ 0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1" name="Freeform 580"/>
            <p:cNvSpPr>
              <a:spLocks/>
            </p:cNvSpPr>
            <p:nvPr/>
          </p:nvSpPr>
          <p:spPr bwMode="auto">
            <a:xfrm>
              <a:off x="3465513" y="6007100"/>
              <a:ext cx="19050" cy="36513"/>
            </a:xfrm>
            <a:custGeom>
              <a:avLst/>
              <a:gdLst>
                <a:gd name="T0" fmla="*/ 2147483647 w 12"/>
                <a:gd name="T1" fmla="*/ 2147483647 h 21"/>
                <a:gd name="T2" fmla="*/ 2147483647 w 12"/>
                <a:gd name="T3" fmla="*/ 2147483647 h 21"/>
                <a:gd name="T4" fmla="*/ 0 w 12"/>
                <a:gd name="T5" fmla="*/ 2147483647 h 21"/>
                <a:gd name="T6" fmla="*/ 2147483647 w 12"/>
                <a:gd name="T7" fmla="*/ 2147483647 h 21"/>
                <a:gd name="T8" fmla="*/ 2147483647 w 12"/>
                <a:gd name="T9" fmla="*/ 2147483647 h 21"/>
                <a:gd name="T10" fmla="*/ 2147483647 w 12"/>
                <a:gd name="T11" fmla="*/ 2147483647 h 21"/>
                <a:gd name="T12" fmla="*/ 2147483647 w 12"/>
                <a:gd name="T13" fmla="*/ 2147483647 h 21"/>
                <a:gd name="T14" fmla="*/ 2147483647 w 12"/>
                <a:gd name="T15" fmla="*/ 0 h 21"/>
                <a:gd name="T16" fmla="*/ 2147483647 w 12"/>
                <a:gd name="T17" fmla="*/ 2147483647 h 21"/>
                <a:gd name="T18" fmla="*/ 2147483647 w 12"/>
                <a:gd name="T19" fmla="*/ 2147483647 h 21"/>
                <a:gd name="T20" fmla="*/ 2147483647 w 12"/>
                <a:gd name="T21" fmla="*/ 2147483647 h 21"/>
                <a:gd name="T22" fmla="*/ 2147483647 w 12"/>
                <a:gd name="T23" fmla="*/ 2147483647 h 21"/>
                <a:gd name="T24" fmla="*/ 2147483647 w 12"/>
                <a:gd name="T25" fmla="*/ 2147483647 h 21"/>
                <a:gd name="T26" fmla="*/ 2147483647 w 12"/>
                <a:gd name="T27" fmla="*/ 2147483647 h 21"/>
                <a:gd name="T28" fmla="*/ 2147483647 w 12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21"/>
                <a:gd name="T47" fmla="*/ 12 w 12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21">
                  <a:moveTo>
                    <a:pt x="6" y="21"/>
                  </a:moveTo>
                  <a:lnTo>
                    <a:pt x="6" y="21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7"/>
                  </a:lnTo>
                  <a:lnTo>
                    <a:pt x="12" y="0"/>
                  </a:lnTo>
                  <a:lnTo>
                    <a:pt x="12" y="7"/>
                  </a:lnTo>
                  <a:lnTo>
                    <a:pt x="12" y="14"/>
                  </a:lnTo>
                  <a:lnTo>
                    <a:pt x="12" y="21"/>
                  </a:lnTo>
                  <a:lnTo>
                    <a:pt x="6" y="2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2" name="Freeform 581"/>
            <p:cNvSpPr>
              <a:spLocks/>
            </p:cNvSpPr>
            <p:nvPr/>
          </p:nvSpPr>
          <p:spPr bwMode="auto">
            <a:xfrm>
              <a:off x="3411538" y="6056313"/>
              <a:ext cx="73025" cy="207962"/>
            </a:xfrm>
            <a:custGeom>
              <a:avLst/>
              <a:gdLst>
                <a:gd name="T0" fmla="*/ 2147483647 w 46"/>
                <a:gd name="T1" fmla="*/ 0 h 117"/>
                <a:gd name="T2" fmla="*/ 2147483647 w 46"/>
                <a:gd name="T3" fmla="*/ 2147483647 h 117"/>
                <a:gd name="T4" fmla="*/ 2147483647 w 46"/>
                <a:gd name="T5" fmla="*/ 2147483647 h 117"/>
                <a:gd name="T6" fmla="*/ 2147483647 w 46"/>
                <a:gd name="T7" fmla="*/ 2147483647 h 117"/>
                <a:gd name="T8" fmla="*/ 2147483647 w 46"/>
                <a:gd name="T9" fmla="*/ 2147483647 h 117"/>
                <a:gd name="T10" fmla="*/ 2147483647 w 46"/>
                <a:gd name="T11" fmla="*/ 2147483647 h 117"/>
                <a:gd name="T12" fmla="*/ 2147483647 w 46"/>
                <a:gd name="T13" fmla="*/ 2147483647 h 117"/>
                <a:gd name="T14" fmla="*/ 2147483647 w 46"/>
                <a:gd name="T15" fmla="*/ 2147483647 h 117"/>
                <a:gd name="T16" fmla="*/ 2147483647 w 46"/>
                <a:gd name="T17" fmla="*/ 2147483647 h 117"/>
                <a:gd name="T18" fmla="*/ 2147483647 w 46"/>
                <a:gd name="T19" fmla="*/ 2147483647 h 117"/>
                <a:gd name="T20" fmla="*/ 2147483647 w 46"/>
                <a:gd name="T21" fmla="*/ 2147483647 h 117"/>
                <a:gd name="T22" fmla="*/ 2147483647 w 46"/>
                <a:gd name="T23" fmla="*/ 2147483647 h 117"/>
                <a:gd name="T24" fmla="*/ 2147483647 w 46"/>
                <a:gd name="T25" fmla="*/ 2147483647 h 117"/>
                <a:gd name="T26" fmla="*/ 2147483647 w 46"/>
                <a:gd name="T27" fmla="*/ 2147483647 h 117"/>
                <a:gd name="T28" fmla="*/ 2147483647 w 46"/>
                <a:gd name="T29" fmla="*/ 2147483647 h 117"/>
                <a:gd name="T30" fmla="*/ 2147483647 w 46"/>
                <a:gd name="T31" fmla="*/ 2147483647 h 117"/>
                <a:gd name="T32" fmla="*/ 2147483647 w 46"/>
                <a:gd name="T33" fmla="*/ 2147483647 h 117"/>
                <a:gd name="T34" fmla="*/ 2147483647 w 46"/>
                <a:gd name="T35" fmla="*/ 2147483647 h 117"/>
                <a:gd name="T36" fmla="*/ 2147483647 w 46"/>
                <a:gd name="T37" fmla="*/ 2147483647 h 117"/>
                <a:gd name="T38" fmla="*/ 2147483647 w 46"/>
                <a:gd name="T39" fmla="*/ 2147483647 h 117"/>
                <a:gd name="T40" fmla="*/ 2147483647 w 46"/>
                <a:gd name="T41" fmla="*/ 2147483647 h 117"/>
                <a:gd name="T42" fmla="*/ 2147483647 w 46"/>
                <a:gd name="T43" fmla="*/ 2147483647 h 117"/>
                <a:gd name="T44" fmla="*/ 2147483647 w 46"/>
                <a:gd name="T45" fmla="*/ 2147483647 h 117"/>
                <a:gd name="T46" fmla="*/ 2147483647 w 46"/>
                <a:gd name="T47" fmla="*/ 2147483647 h 117"/>
                <a:gd name="T48" fmla="*/ 2147483647 w 46"/>
                <a:gd name="T49" fmla="*/ 2147483647 h 117"/>
                <a:gd name="T50" fmla="*/ 2147483647 w 46"/>
                <a:gd name="T51" fmla="*/ 2147483647 h 117"/>
                <a:gd name="T52" fmla="*/ 2147483647 w 46"/>
                <a:gd name="T53" fmla="*/ 2147483647 h 117"/>
                <a:gd name="T54" fmla="*/ 2147483647 w 46"/>
                <a:gd name="T55" fmla="*/ 2147483647 h 117"/>
                <a:gd name="T56" fmla="*/ 2147483647 w 46"/>
                <a:gd name="T57" fmla="*/ 2147483647 h 117"/>
                <a:gd name="T58" fmla="*/ 2147483647 w 46"/>
                <a:gd name="T59" fmla="*/ 2147483647 h 117"/>
                <a:gd name="T60" fmla="*/ 2147483647 w 46"/>
                <a:gd name="T61" fmla="*/ 2147483647 h 117"/>
                <a:gd name="T62" fmla="*/ 2147483647 w 46"/>
                <a:gd name="T63" fmla="*/ 2147483647 h 117"/>
                <a:gd name="T64" fmla="*/ 2147483647 w 46"/>
                <a:gd name="T65" fmla="*/ 2147483647 h 117"/>
                <a:gd name="T66" fmla="*/ 2147483647 w 46"/>
                <a:gd name="T67" fmla="*/ 2147483647 h 117"/>
                <a:gd name="T68" fmla="*/ 2147483647 w 46"/>
                <a:gd name="T69" fmla="*/ 2147483647 h 117"/>
                <a:gd name="T70" fmla="*/ 2147483647 w 46"/>
                <a:gd name="T71" fmla="*/ 2147483647 h 117"/>
                <a:gd name="T72" fmla="*/ 2147483647 w 46"/>
                <a:gd name="T73" fmla="*/ 2147483647 h 117"/>
                <a:gd name="T74" fmla="*/ 2147483647 w 46"/>
                <a:gd name="T75" fmla="*/ 2147483647 h 117"/>
                <a:gd name="T76" fmla="*/ 2147483647 w 46"/>
                <a:gd name="T77" fmla="*/ 2147483647 h 117"/>
                <a:gd name="T78" fmla="*/ 0 w 46"/>
                <a:gd name="T79" fmla="*/ 2147483647 h 117"/>
                <a:gd name="T80" fmla="*/ 2147483647 w 46"/>
                <a:gd name="T81" fmla="*/ 2147483647 h 117"/>
                <a:gd name="T82" fmla="*/ 2147483647 w 46"/>
                <a:gd name="T83" fmla="*/ 2147483647 h 117"/>
                <a:gd name="T84" fmla="*/ 2147483647 w 46"/>
                <a:gd name="T85" fmla="*/ 2147483647 h 117"/>
                <a:gd name="T86" fmla="*/ 2147483647 w 46"/>
                <a:gd name="T87" fmla="*/ 2147483647 h 117"/>
                <a:gd name="T88" fmla="*/ 2147483647 w 46"/>
                <a:gd name="T89" fmla="*/ 2147483647 h 117"/>
                <a:gd name="T90" fmla="*/ 2147483647 w 46"/>
                <a:gd name="T91" fmla="*/ 2147483647 h 117"/>
                <a:gd name="T92" fmla="*/ 2147483647 w 46"/>
                <a:gd name="T93" fmla="*/ 2147483647 h 117"/>
                <a:gd name="T94" fmla="*/ 2147483647 w 46"/>
                <a:gd name="T95" fmla="*/ 2147483647 h 117"/>
                <a:gd name="T96" fmla="*/ 2147483647 w 46"/>
                <a:gd name="T97" fmla="*/ 2147483647 h 117"/>
                <a:gd name="T98" fmla="*/ 2147483647 w 46"/>
                <a:gd name="T99" fmla="*/ 2147483647 h 117"/>
                <a:gd name="T100" fmla="*/ 2147483647 w 46"/>
                <a:gd name="T101" fmla="*/ 2147483647 h 117"/>
                <a:gd name="T102" fmla="*/ 2147483647 w 46"/>
                <a:gd name="T103" fmla="*/ 2147483647 h 117"/>
                <a:gd name="T104" fmla="*/ 2147483647 w 46"/>
                <a:gd name="T105" fmla="*/ 0 h 117"/>
                <a:gd name="T106" fmla="*/ 2147483647 w 46"/>
                <a:gd name="T107" fmla="*/ 0 h 117"/>
                <a:gd name="T108" fmla="*/ 2147483647 w 46"/>
                <a:gd name="T109" fmla="*/ 0 h 1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6"/>
                <a:gd name="T166" fmla="*/ 0 h 117"/>
                <a:gd name="T167" fmla="*/ 46 w 46"/>
                <a:gd name="T168" fmla="*/ 117 h 1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6" h="117">
                  <a:moveTo>
                    <a:pt x="46" y="0"/>
                  </a:moveTo>
                  <a:lnTo>
                    <a:pt x="46" y="0"/>
                  </a:lnTo>
                  <a:lnTo>
                    <a:pt x="46" y="8"/>
                  </a:lnTo>
                  <a:lnTo>
                    <a:pt x="40" y="8"/>
                  </a:lnTo>
                  <a:lnTo>
                    <a:pt x="40" y="15"/>
                  </a:lnTo>
                  <a:lnTo>
                    <a:pt x="40" y="22"/>
                  </a:lnTo>
                  <a:lnTo>
                    <a:pt x="40" y="30"/>
                  </a:lnTo>
                  <a:lnTo>
                    <a:pt x="34" y="36"/>
                  </a:lnTo>
                  <a:lnTo>
                    <a:pt x="34" y="44"/>
                  </a:lnTo>
                  <a:lnTo>
                    <a:pt x="27" y="52"/>
                  </a:lnTo>
                  <a:lnTo>
                    <a:pt x="27" y="58"/>
                  </a:lnTo>
                  <a:lnTo>
                    <a:pt x="34" y="66"/>
                  </a:lnTo>
                  <a:lnTo>
                    <a:pt x="34" y="74"/>
                  </a:lnTo>
                  <a:lnTo>
                    <a:pt x="40" y="74"/>
                  </a:lnTo>
                  <a:lnTo>
                    <a:pt x="40" y="80"/>
                  </a:lnTo>
                  <a:lnTo>
                    <a:pt x="40" y="88"/>
                  </a:lnTo>
                  <a:lnTo>
                    <a:pt x="46" y="88"/>
                  </a:lnTo>
                  <a:lnTo>
                    <a:pt x="46" y="96"/>
                  </a:lnTo>
                  <a:lnTo>
                    <a:pt x="46" y="102"/>
                  </a:lnTo>
                  <a:lnTo>
                    <a:pt x="40" y="96"/>
                  </a:lnTo>
                  <a:lnTo>
                    <a:pt x="40" y="102"/>
                  </a:lnTo>
                  <a:lnTo>
                    <a:pt x="34" y="102"/>
                  </a:lnTo>
                  <a:lnTo>
                    <a:pt x="27" y="110"/>
                  </a:lnTo>
                  <a:lnTo>
                    <a:pt x="27" y="117"/>
                  </a:lnTo>
                  <a:lnTo>
                    <a:pt x="20" y="117"/>
                  </a:lnTo>
                  <a:lnTo>
                    <a:pt x="14" y="117"/>
                  </a:lnTo>
                  <a:lnTo>
                    <a:pt x="14" y="110"/>
                  </a:lnTo>
                  <a:lnTo>
                    <a:pt x="7" y="110"/>
                  </a:lnTo>
                  <a:lnTo>
                    <a:pt x="7" y="102"/>
                  </a:lnTo>
                  <a:lnTo>
                    <a:pt x="14" y="102"/>
                  </a:lnTo>
                  <a:lnTo>
                    <a:pt x="14" y="96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14" y="74"/>
                  </a:lnTo>
                  <a:lnTo>
                    <a:pt x="7" y="74"/>
                  </a:lnTo>
                  <a:lnTo>
                    <a:pt x="7" y="66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14" y="5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20" y="36"/>
                  </a:lnTo>
                  <a:lnTo>
                    <a:pt x="20" y="30"/>
                  </a:lnTo>
                  <a:lnTo>
                    <a:pt x="27" y="30"/>
                  </a:lnTo>
                  <a:lnTo>
                    <a:pt x="27" y="22"/>
                  </a:lnTo>
                  <a:lnTo>
                    <a:pt x="27" y="15"/>
                  </a:lnTo>
                  <a:lnTo>
                    <a:pt x="27" y="8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3" name="Freeform 582"/>
            <p:cNvSpPr>
              <a:spLocks/>
            </p:cNvSpPr>
            <p:nvPr/>
          </p:nvSpPr>
          <p:spPr bwMode="auto">
            <a:xfrm>
              <a:off x="3328988" y="6251575"/>
              <a:ext cx="63500" cy="52388"/>
            </a:xfrm>
            <a:custGeom>
              <a:avLst/>
              <a:gdLst>
                <a:gd name="T0" fmla="*/ 2147483647 w 39"/>
                <a:gd name="T1" fmla="*/ 2147483647 h 29"/>
                <a:gd name="T2" fmla="*/ 2147483647 w 39"/>
                <a:gd name="T3" fmla="*/ 2147483647 h 29"/>
                <a:gd name="T4" fmla="*/ 2147483647 w 39"/>
                <a:gd name="T5" fmla="*/ 2147483647 h 29"/>
                <a:gd name="T6" fmla="*/ 2147483647 w 39"/>
                <a:gd name="T7" fmla="*/ 2147483647 h 29"/>
                <a:gd name="T8" fmla="*/ 2147483647 w 39"/>
                <a:gd name="T9" fmla="*/ 2147483647 h 29"/>
                <a:gd name="T10" fmla="*/ 2147483647 w 39"/>
                <a:gd name="T11" fmla="*/ 2147483647 h 29"/>
                <a:gd name="T12" fmla="*/ 2147483647 w 39"/>
                <a:gd name="T13" fmla="*/ 2147483647 h 29"/>
                <a:gd name="T14" fmla="*/ 2147483647 w 39"/>
                <a:gd name="T15" fmla="*/ 2147483647 h 29"/>
                <a:gd name="T16" fmla="*/ 2147483647 w 39"/>
                <a:gd name="T17" fmla="*/ 2147483647 h 29"/>
                <a:gd name="T18" fmla="*/ 2147483647 w 39"/>
                <a:gd name="T19" fmla="*/ 2147483647 h 29"/>
                <a:gd name="T20" fmla="*/ 2147483647 w 39"/>
                <a:gd name="T21" fmla="*/ 2147483647 h 29"/>
                <a:gd name="T22" fmla="*/ 2147483647 w 39"/>
                <a:gd name="T23" fmla="*/ 2147483647 h 29"/>
                <a:gd name="T24" fmla="*/ 2147483647 w 39"/>
                <a:gd name="T25" fmla="*/ 2147483647 h 29"/>
                <a:gd name="T26" fmla="*/ 2147483647 w 39"/>
                <a:gd name="T27" fmla="*/ 2147483647 h 29"/>
                <a:gd name="T28" fmla="*/ 2147483647 w 39"/>
                <a:gd name="T29" fmla="*/ 2147483647 h 29"/>
                <a:gd name="T30" fmla="*/ 2147483647 w 39"/>
                <a:gd name="T31" fmla="*/ 2147483647 h 29"/>
                <a:gd name="T32" fmla="*/ 2147483647 w 39"/>
                <a:gd name="T33" fmla="*/ 2147483647 h 29"/>
                <a:gd name="T34" fmla="*/ 0 w 39"/>
                <a:gd name="T35" fmla="*/ 2147483647 h 29"/>
                <a:gd name="T36" fmla="*/ 0 w 39"/>
                <a:gd name="T37" fmla="*/ 2147483647 h 29"/>
                <a:gd name="T38" fmla="*/ 0 w 39"/>
                <a:gd name="T39" fmla="*/ 2147483647 h 29"/>
                <a:gd name="T40" fmla="*/ 0 w 39"/>
                <a:gd name="T41" fmla="*/ 2147483647 h 29"/>
                <a:gd name="T42" fmla="*/ 0 w 39"/>
                <a:gd name="T43" fmla="*/ 2147483647 h 29"/>
                <a:gd name="T44" fmla="*/ 0 w 39"/>
                <a:gd name="T45" fmla="*/ 2147483647 h 29"/>
                <a:gd name="T46" fmla="*/ 2147483647 w 39"/>
                <a:gd name="T47" fmla="*/ 2147483647 h 29"/>
                <a:gd name="T48" fmla="*/ 2147483647 w 39"/>
                <a:gd name="T49" fmla="*/ 2147483647 h 29"/>
                <a:gd name="T50" fmla="*/ 2147483647 w 39"/>
                <a:gd name="T51" fmla="*/ 2147483647 h 29"/>
                <a:gd name="T52" fmla="*/ 2147483647 w 39"/>
                <a:gd name="T53" fmla="*/ 2147483647 h 29"/>
                <a:gd name="T54" fmla="*/ 2147483647 w 39"/>
                <a:gd name="T55" fmla="*/ 2147483647 h 29"/>
                <a:gd name="T56" fmla="*/ 2147483647 w 39"/>
                <a:gd name="T57" fmla="*/ 2147483647 h 29"/>
                <a:gd name="T58" fmla="*/ 2147483647 w 39"/>
                <a:gd name="T59" fmla="*/ 2147483647 h 29"/>
                <a:gd name="T60" fmla="*/ 2147483647 w 39"/>
                <a:gd name="T61" fmla="*/ 2147483647 h 29"/>
                <a:gd name="T62" fmla="*/ 2147483647 w 39"/>
                <a:gd name="T63" fmla="*/ 2147483647 h 29"/>
                <a:gd name="T64" fmla="*/ 2147483647 w 39"/>
                <a:gd name="T65" fmla="*/ 2147483647 h 29"/>
                <a:gd name="T66" fmla="*/ 2147483647 w 39"/>
                <a:gd name="T67" fmla="*/ 2147483647 h 29"/>
                <a:gd name="T68" fmla="*/ 2147483647 w 39"/>
                <a:gd name="T69" fmla="*/ 0 h 29"/>
                <a:gd name="T70" fmla="*/ 2147483647 w 39"/>
                <a:gd name="T71" fmla="*/ 2147483647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9"/>
                <a:gd name="T109" fmla="*/ 0 h 29"/>
                <a:gd name="T110" fmla="*/ 39 w 39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9" h="29">
                  <a:moveTo>
                    <a:pt x="39" y="7"/>
                  </a:moveTo>
                  <a:lnTo>
                    <a:pt x="39" y="7"/>
                  </a:lnTo>
                  <a:lnTo>
                    <a:pt x="32" y="7"/>
                  </a:lnTo>
                  <a:lnTo>
                    <a:pt x="32" y="14"/>
                  </a:lnTo>
                  <a:lnTo>
                    <a:pt x="26" y="14"/>
                  </a:lnTo>
                  <a:lnTo>
                    <a:pt x="19" y="21"/>
                  </a:lnTo>
                  <a:lnTo>
                    <a:pt x="12" y="21"/>
                  </a:lnTo>
                  <a:lnTo>
                    <a:pt x="12" y="29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9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4" name="Freeform 583"/>
            <p:cNvSpPr>
              <a:spLocks/>
            </p:cNvSpPr>
            <p:nvPr/>
          </p:nvSpPr>
          <p:spPr bwMode="auto">
            <a:xfrm>
              <a:off x="3359150" y="5191125"/>
              <a:ext cx="33338" cy="14288"/>
            </a:xfrm>
            <a:custGeom>
              <a:avLst/>
              <a:gdLst>
                <a:gd name="T0" fmla="*/ 2147483647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2147483647 w 20"/>
                <a:gd name="T9" fmla="*/ 2147483647 h 8"/>
                <a:gd name="T10" fmla="*/ 2147483647 w 20"/>
                <a:gd name="T11" fmla="*/ 2147483647 h 8"/>
                <a:gd name="T12" fmla="*/ 0 w 20"/>
                <a:gd name="T13" fmla="*/ 2147483647 h 8"/>
                <a:gd name="T14" fmla="*/ 0 w 20"/>
                <a:gd name="T15" fmla="*/ 0 h 8"/>
                <a:gd name="T16" fmla="*/ 2147483647 w 20"/>
                <a:gd name="T17" fmla="*/ 0 h 8"/>
                <a:gd name="T18" fmla="*/ 2147483647 w 20"/>
                <a:gd name="T19" fmla="*/ 0 h 8"/>
                <a:gd name="T20" fmla="*/ 2147483647 w 20"/>
                <a:gd name="T21" fmla="*/ 0 h 8"/>
                <a:gd name="T22" fmla="*/ 2147483647 w 20"/>
                <a:gd name="T23" fmla="*/ 2147483647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8"/>
                <a:gd name="T38" fmla="*/ 20 w 20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8">
                  <a:moveTo>
                    <a:pt x="20" y="8"/>
                  </a:moveTo>
                  <a:lnTo>
                    <a:pt x="13" y="8"/>
                  </a:ln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5" name="Freeform 584"/>
            <p:cNvSpPr>
              <a:spLocks/>
            </p:cNvSpPr>
            <p:nvPr/>
          </p:nvSpPr>
          <p:spPr bwMode="auto">
            <a:xfrm>
              <a:off x="3267075" y="5230813"/>
              <a:ext cx="22225" cy="23812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0 w 14"/>
                <a:gd name="T7" fmla="*/ 2147483647 h 14"/>
                <a:gd name="T8" fmla="*/ 0 w 14"/>
                <a:gd name="T9" fmla="*/ 0 h 14"/>
                <a:gd name="T10" fmla="*/ 0 w 14"/>
                <a:gd name="T11" fmla="*/ 0 h 14"/>
                <a:gd name="T12" fmla="*/ 2147483647 w 14"/>
                <a:gd name="T13" fmla="*/ 0 h 14"/>
                <a:gd name="T14" fmla="*/ 2147483647 w 14"/>
                <a:gd name="T15" fmla="*/ 2147483647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7" y="14"/>
                  </a:move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6" name="Freeform 585"/>
            <p:cNvSpPr>
              <a:spLocks/>
            </p:cNvSpPr>
            <p:nvPr/>
          </p:nvSpPr>
          <p:spPr bwMode="auto">
            <a:xfrm>
              <a:off x="3267075" y="5268913"/>
              <a:ext cx="22225" cy="14287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0 w 14"/>
                <a:gd name="T7" fmla="*/ 2147483647 h 8"/>
                <a:gd name="T8" fmla="*/ 0 w 14"/>
                <a:gd name="T9" fmla="*/ 2147483647 h 8"/>
                <a:gd name="T10" fmla="*/ 0 w 14"/>
                <a:gd name="T11" fmla="*/ 0 h 8"/>
                <a:gd name="T12" fmla="*/ 2147483647 w 14"/>
                <a:gd name="T13" fmla="*/ 0 h 8"/>
                <a:gd name="T14" fmla="*/ 2147483647 w 14"/>
                <a:gd name="T15" fmla="*/ 0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8"/>
                <a:gd name="T32" fmla="*/ 14 w 1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8">
                  <a:moveTo>
                    <a:pt x="14" y="8"/>
                  </a:move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7" name="Rectangle 586"/>
            <p:cNvSpPr>
              <a:spLocks noChangeArrowheads="1"/>
            </p:cNvSpPr>
            <p:nvPr/>
          </p:nvSpPr>
          <p:spPr bwMode="auto">
            <a:xfrm>
              <a:off x="3422650" y="5294313"/>
              <a:ext cx="1588" cy="1587"/>
            </a:xfrm>
            <a:prstGeom prst="rect">
              <a:avLst/>
            </a:prstGeom>
            <a:noFill/>
            <a:ln w="4763">
              <a:solidFill>
                <a:srgbClr val="E87F3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88" name="Freeform 587"/>
            <p:cNvSpPr>
              <a:spLocks/>
            </p:cNvSpPr>
            <p:nvPr/>
          </p:nvSpPr>
          <p:spPr bwMode="auto">
            <a:xfrm>
              <a:off x="3289300" y="5334000"/>
              <a:ext cx="50800" cy="50800"/>
            </a:xfrm>
            <a:custGeom>
              <a:avLst/>
              <a:gdLst>
                <a:gd name="T0" fmla="*/ 0 w 32"/>
                <a:gd name="T1" fmla="*/ 0 h 29"/>
                <a:gd name="T2" fmla="*/ 2147483647 w 32"/>
                <a:gd name="T3" fmla="*/ 2147483647 h 29"/>
                <a:gd name="T4" fmla="*/ 2147483647 w 32"/>
                <a:gd name="T5" fmla="*/ 2147483647 h 29"/>
                <a:gd name="T6" fmla="*/ 2147483647 w 32"/>
                <a:gd name="T7" fmla="*/ 2147483647 h 29"/>
                <a:gd name="T8" fmla="*/ 2147483647 w 32"/>
                <a:gd name="T9" fmla="*/ 2147483647 h 29"/>
                <a:gd name="T10" fmla="*/ 2147483647 w 32"/>
                <a:gd name="T11" fmla="*/ 0 h 29"/>
                <a:gd name="T12" fmla="*/ 2147483647 w 32"/>
                <a:gd name="T13" fmla="*/ 2147483647 h 29"/>
                <a:gd name="T14" fmla="*/ 2147483647 w 32"/>
                <a:gd name="T15" fmla="*/ 2147483647 h 29"/>
                <a:gd name="T16" fmla="*/ 2147483647 w 32"/>
                <a:gd name="T17" fmla="*/ 2147483647 h 29"/>
                <a:gd name="T18" fmla="*/ 2147483647 w 32"/>
                <a:gd name="T19" fmla="*/ 2147483647 h 29"/>
                <a:gd name="T20" fmla="*/ 2147483647 w 32"/>
                <a:gd name="T21" fmla="*/ 2147483647 h 29"/>
                <a:gd name="T22" fmla="*/ 2147483647 w 32"/>
                <a:gd name="T23" fmla="*/ 2147483647 h 29"/>
                <a:gd name="T24" fmla="*/ 2147483647 w 32"/>
                <a:gd name="T25" fmla="*/ 2147483647 h 29"/>
                <a:gd name="T26" fmla="*/ 2147483647 w 32"/>
                <a:gd name="T27" fmla="*/ 2147483647 h 29"/>
                <a:gd name="T28" fmla="*/ 2147483647 w 32"/>
                <a:gd name="T29" fmla="*/ 2147483647 h 29"/>
                <a:gd name="T30" fmla="*/ 2147483647 w 32"/>
                <a:gd name="T31" fmla="*/ 2147483647 h 29"/>
                <a:gd name="T32" fmla="*/ 2147483647 w 32"/>
                <a:gd name="T33" fmla="*/ 2147483647 h 29"/>
                <a:gd name="T34" fmla="*/ 2147483647 w 32"/>
                <a:gd name="T35" fmla="*/ 2147483647 h 29"/>
                <a:gd name="T36" fmla="*/ 2147483647 w 32"/>
                <a:gd name="T37" fmla="*/ 2147483647 h 29"/>
                <a:gd name="T38" fmla="*/ 2147483647 w 32"/>
                <a:gd name="T39" fmla="*/ 2147483647 h 29"/>
                <a:gd name="T40" fmla="*/ 2147483647 w 32"/>
                <a:gd name="T41" fmla="*/ 2147483647 h 29"/>
                <a:gd name="T42" fmla="*/ 2147483647 w 32"/>
                <a:gd name="T43" fmla="*/ 2147483647 h 29"/>
                <a:gd name="T44" fmla="*/ 2147483647 w 32"/>
                <a:gd name="T45" fmla="*/ 2147483647 h 29"/>
                <a:gd name="T46" fmla="*/ 2147483647 w 32"/>
                <a:gd name="T47" fmla="*/ 2147483647 h 29"/>
                <a:gd name="T48" fmla="*/ 2147483647 w 32"/>
                <a:gd name="T49" fmla="*/ 2147483647 h 29"/>
                <a:gd name="T50" fmla="*/ 2147483647 w 32"/>
                <a:gd name="T51" fmla="*/ 2147483647 h 29"/>
                <a:gd name="T52" fmla="*/ 2147483647 w 32"/>
                <a:gd name="T53" fmla="*/ 2147483647 h 29"/>
                <a:gd name="T54" fmla="*/ 2147483647 w 32"/>
                <a:gd name="T55" fmla="*/ 2147483647 h 29"/>
                <a:gd name="T56" fmla="*/ 2147483647 w 32"/>
                <a:gd name="T57" fmla="*/ 2147483647 h 29"/>
                <a:gd name="T58" fmla="*/ 2147483647 w 32"/>
                <a:gd name="T59" fmla="*/ 2147483647 h 29"/>
                <a:gd name="T60" fmla="*/ 2147483647 w 32"/>
                <a:gd name="T61" fmla="*/ 2147483647 h 29"/>
                <a:gd name="T62" fmla="*/ 2147483647 w 32"/>
                <a:gd name="T63" fmla="*/ 2147483647 h 29"/>
                <a:gd name="T64" fmla="*/ 2147483647 w 32"/>
                <a:gd name="T65" fmla="*/ 2147483647 h 29"/>
                <a:gd name="T66" fmla="*/ 2147483647 w 32"/>
                <a:gd name="T67" fmla="*/ 2147483647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0 w 32"/>
                <a:gd name="T73" fmla="*/ 2147483647 h 29"/>
                <a:gd name="T74" fmla="*/ 0 w 32"/>
                <a:gd name="T75" fmla="*/ 2147483647 h 29"/>
                <a:gd name="T76" fmla="*/ 0 w 32"/>
                <a:gd name="T77" fmla="*/ 0 h 2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29"/>
                <a:gd name="T119" fmla="*/ 32 w 32"/>
                <a:gd name="T120" fmla="*/ 29 h 2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29">
                  <a:moveTo>
                    <a:pt x="0" y="0"/>
                  </a:moveTo>
                  <a:lnTo>
                    <a:pt x="5" y="8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9" y="8"/>
                  </a:lnTo>
                  <a:lnTo>
                    <a:pt x="25" y="8"/>
                  </a:lnTo>
                  <a:lnTo>
                    <a:pt x="25" y="15"/>
                  </a:lnTo>
                  <a:lnTo>
                    <a:pt x="25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25" y="29"/>
                  </a:lnTo>
                  <a:lnTo>
                    <a:pt x="19" y="29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12" y="29"/>
                  </a:lnTo>
                  <a:lnTo>
                    <a:pt x="12" y="22"/>
                  </a:lnTo>
                  <a:lnTo>
                    <a:pt x="19" y="15"/>
                  </a:lnTo>
                  <a:lnTo>
                    <a:pt x="12" y="15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9" name="Freeform 588"/>
            <p:cNvSpPr>
              <a:spLocks/>
            </p:cNvSpPr>
            <p:nvPr/>
          </p:nvSpPr>
          <p:spPr bwMode="auto">
            <a:xfrm>
              <a:off x="3340100" y="5399088"/>
              <a:ext cx="71438" cy="76200"/>
            </a:xfrm>
            <a:custGeom>
              <a:avLst/>
              <a:gdLst>
                <a:gd name="T0" fmla="*/ 0 w 44"/>
                <a:gd name="T1" fmla="*/ 0 h 43"/>
                <a:gd name="T2" fmla="*/ 2147483647 w 44"/>
                <a:gd name="T3" fmla="*/ 0 h 43"/>
                <a:gd name="T4" fmla="*/ 2147483647 w 44"/>
                <a:gd name="T5" fmla="*/ 2147483647 h 43"/>
                <a:gd name="T6" fmla="*/ 2147483647 w 44"/>
                <a:gd name="T7" fmla="*/ 2147483647 h 43"/>
                <a:gd name="T8" fmla="*/ 2147483647 w 44"/>
                <a:gd name="T9" fmla="*/ 2147483647 h 43"/>
                <a:gd name="T10" fmla="*/ 2147483647 w 44"/>
                <a:gd name="T11" fmla="*/ 2147483647 h 43"/>
                <a:gd name="T12" fmla="*/ 2147483647 w 44"/>
                <a:gd name="T13" fmla="*/ 2147483647 h 43"/>
                <a:gd name="T14" fmla="*/ 2147483647 w 44"/>
                <a:gd name="T15" fmla="*/ 2147483647 h 43"/>
                <a:gd name="T16" fmla="*/ 2147483647 w 44"/>
                <a:gd name="T17" fmla="*/ 2147483647 h 43"/>
                <a:gd name="T18" fmla="*/ 2147483647 w 44"/>
                <a:gd name="T19" fmla="*/ 2147483647 h 43"/>
                <a:gd name="T20" fmla="*/ 2147483647 w 44"/>
                <a:gd name="T21" fmla="*/ 2147483647 h 43"/>
                <a:gd name="T22" fmla="*/ 2147483647 w 44"/>
                <a:gd name="T23" fmla="*/ 2147483647 h 43"/>
                <a:gd name="T24" fmla="*/ 2147483647 w 44"/>
                <a:gd name="T25" fmla="*/ 2147483647 h 43"/>
                <a:gd name="T26" fmla="*/ 2147483647 w 44"/>
                <a:gd name="T27" fmla="*/ 2147483647 h 43"/>
                <a:gd name="T28" fmla="*/ 2147483647 w 44"/>
                <a:gd name="T29" fmla="*/ 2147483647 h 43"/>
                <a:gd name="T30" fmla="*/ 2147483647 w 44"/>
                <a:gd name="T31" fmla="*/ 2147483647 h 43"/>
                <a:gd name="T32" fmla="*/ 2147483647 w 44"/>
                <a:gd name="T33" fmla="*/ 2147483647 h 43"/>
                <a:gd name="T34" fmla="*/ 2147483647 w 44"/>
                <a:gd name="T35" fmla="*/ 2147483647 h 43"/>
                <a:gd name="T36" fmla="*/ 2147483647 w 44"/>
                <a:gd name="T37" fmla="*/ 2147483647 h 43"/>
                <a:gd name="T38" fmla="*/ 2147483647 w 44"/>
                <a:gd name="T39" fmla="*/ 2147483647 h 43"/>
                <a:gd name="T40" fmla="*/ 2147483647 w 44"/>
                <a:gd name="T41" fmla="*/ 2147483647 h 43"/>
                <a:gd name="T42" fmla="*/ 2147483647 w 44"/>
                <a:gd name="T43" fmla="*/ 2147483647 h 43"/>
                <a:gd name="T44" fmla="*/ 2147483647 w 44"/>
                <a:gd name="T45" fmla="*/ 2147483647 h 43"/>
                <a:gd name="T46" fmla="*/ 2147483647 w 44"/>
                <a:gd name="T47" fmla="*/ 2147483647 h 43"/>
                <a:gd name="T48" fmla="*/ 2147483647 w 44"/>
                <a:gd name="T49" fmla="*/ 2147483647 h 43"/>
                <a:gd name="T50" fmla="*/ 2147483647 w 44"/>
                <a:gd name="T51" fmla="*/ 2147483647 h 43"/>
                <a:gd name="T52" fmla="*/ 2147483647 w 44"/>
                <a:gd name="T53" fmla="*/ 2147483647 h 43"/>
                <a:gd name="T54" fmla="*/ 2147483647 w 44"/>
                <a:gd name="T55" fmla="*/ 2147483647 h 43"/>
                <a:gd name="T56" fmla="*/ 2147483647 w 44"/>
                <a:gd name="T57" fmla="*/ 2147483647 h 43"/>
                <a:gd name="T58" fmla="*/ 2147483647 w 44"/>
                <a:gd name="T59" fmla="*/ 2147483647 h 43"/>
                <a:gd name="T60" fmla="*/ 2147483647 w 44"/>
                <a:gd name="T61" fmla="*/ 2147483647 h 43"/>
                <a:gd name="T62" fmla="*/ 2147483647 w 44"/>
                <a:gd name="T63" fmla="*/ 2147483647 h 43"/>
                <a:gd name="T64" fmla="*/ 2147483647 w 44"/>
                <a:gd name="T65" fmla="*/ 2147483647 h 43"/>
                <a:gd name="T66" fmla="*/ 2147483647 w 44"/>
                <a:gd name="T67" fmla="*/ 2147483647 h 43"/>
                <a:gd name="T68" fmla="*/ 2147483647 w 44"/>
                <a:gd name="T69" fmla="*/ 2147483647 h 43"/>
                <a:gd name="T70" fmla="*/ 2147483647 w 44"/>
                <a:gd name="T71" fmla="*/ 2147483647 h 43"/>
                <a:gd name="T72" fmla="*/ 2147483647 w 44"/>
                <a:gd name="T73" fmla="*/ 2147483647 h 43"/>
                <a:gd name="T74" fmla="*/ 2147483647 w 44"/>
                <a:gd name="T75" fmla="*/ 2147483647 h 43"/>
                <a:gd name="T76" fmla="*/ 2147483647 w 44"/>
                <a:gd name="T77" fmla="*/ 2147483647 h 43"/>
                <a:gd name="T78" fmla="*/ 2147483647 w 44"/>
                <a:gd name="T79" fmla="*/ 2147483647 h 43"/>
                <a:gd name="T80" fmla="*/ 2147483647 w 44"/>
                <a:gd name="T81" fmla="*/ 2147483647 h 43"/>
                <a:gd name="T82" fmla="*/ 2147483647 w 44"/>
                <a:gd name="T83" fmla="*/ 2147483647 h 43"/>
                <a:gd name="T84" fmla="*/ 2147483647 w 44"/>
                <a:gd name="T85" fmla="*/ 2147483647 h 43"/>
                <a:gd name="T86" fmla="*/ 2147483647 w 44"/>
                <a:gd name="T87" fmla="*/ 2147483647 h 43"/>
                <a:gd name="T88" fmla="*/ 2147483647 w 44"/>
                <a:gd name="T89" fmla="*/ 2147483647 h 43"/>
                <a:gd name="T90" fmla="*/ 0 w 44"/>
                <a:gd name="T91" fmla="*/ 0 h 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43"/>
                <a:gd name="T140" fmla="*/ 44 w 44"/>
                <a:gd name="T141" fmla="*/ 43 h 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43">
                  <a:moveTo>
                    <a:pt x="0" y="0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4" y="22"/>
                  </a:lnTo>
                  <a:lnTo>
                    <a:pt x="39" y="28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25" y="36"/>
                  </a:lnTo>
                  <a:lnTo>
                    <a:pt x="25" y="43"/>
                  </a:lnTo>
                  <a:lnTo>
                    <a:pt x="19" y="43"/>
                  </a:lnTo>
                  <a:lnTo>
                    <a:pt x="12" y="43"/>
                  </a:lnTo>
                  <a:lnTo>
                    <a:pt x="5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12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5" y="14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0" name="Freeform 589"/>
            <p:cNvSpPr>
              <a:spLocks/>
            </p:cNvSpPr>
            <p:nvPr/>
          </p:nvSpPr>
          <p:spPr bwMode="auto">
            <a:xfrm>
              <a:off x="3079750" y="5448300"/>
              <a:ext cx="19050" cy="14288"/>
            </a:xfrm>
            <a:custGeom>
              <a:avLst/>
              <a:gdLst>
                <a:gd name="T0" fmla="*/ 2147483647 w 12"/>
                <a:gd name="T1" fmla="*/ 2147483647 h 8"/>
                <a:gd name="T2" fmla="*/ 0 w 12"/>
                <a:gd name="T3" fmla="*/ 0 h 8"/>
                <a:gd name="T4" fmla="*/ 2147483647 w 12"/>
                <a:gd name="T5" fmla="*/ 0 h 8"/>
                <a:gd name="T6" fmla="*/ 2147483647 w 12"/>
                <a:gd name="T7" fmla="*/ 0 h 8"/>
                <a:gd name="T8" fmla="*/ 2147483647 w 12"/>
                <a:gd name="T9" fmla="*/ 0 h 8"/>
                <a:gd name="T10" fmla="*/ 2147483647 w 12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8"/>
                <a:gd name="T20" fmla="*/ 12 w 12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8">
                  <a:moveTo>
                    <a:pt x="6" y="8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1" name="Freeform 590"/>
            <p:cNvSpPr>
              <a:spLocks/>
            </p:cNvSpPr>
            <p:nvPr/>
          </p:nvSpPr>
          <p:spPr bwMode="auto">
            <a:xfrm>
              <a:off x="3433763" y="5462588"/>
              <a:ext cx="20637" cy="12700"/>
            </a:xfrm>
            <a:custGeom>
              <a:avLst/>
              <a:gdLst>
                <a:gd name="T0" fmla="*/ 2147483647 w 13"/>
                <a:gd name="T1" fmla="*/ 2147483647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0 w 13"/>
                <a:gd name="T11" fmla="*/ 0 h 7"/>
                <a:gd name="T12" fmla="*/ 2147483647 w 13"/>
                <a:gd name="T13" fmla="*/ 0 h 7"/>
                <a:gd name="T14" fmla="*/ 2147483647 w 13"/>
                <a:gd name="T15" fmla="*/ 0 h 7"/>
                <a:gd name="T16" fmla="*/ 2147483647 w 13"/>
                <a:gd name="T17" fmla="*/ 0 h 7"/>
                <a:gd name="T18" fmla="*/ 2147483647 w 13"/>
                <a:gd name="T19" fmla="*/ 0 h 7"/>
                <a:gd name="T20" fmla="*/ 2147483647 w 13"/>
                <a:gd name="T21" fmla="*/ 0 h 7"/>
                <a:gd name="T22" fmla="*/ 2147483647 w 13"/>
                <a:gd name="T23" fmla="*/ 2147483647 h 7"/>
                <a:gd name="T24" fmla="*/ 2147483647 w 13"/>
                <a:gd name="T25" fmla="*/ 2147483647 h 7"/>
                <a:gd name="T26" fmla="*/ 2147483647 w 13"/>
                <a:gd name="T27" fmla="*/ 214748364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13" y="7"/>
                  </a:moveTo>
                  <a:lnTo>
                    <a:pt x="13" y="7"/>
                  </a:lnTo>
                  <a:lnTo>
                    <a:pt x="6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2" name="Freeform 591"/>
            <p:cNvSpPr>
              <a:spLocks/>
            </p:cNvSpPr>
            <p:nvPr/>
          </p:nvSpPr>
          <p:spPr bwMode="auto">
            <a:xfrm>
              <a:off x="3348038" y="5487988"/>
              <a:ext cx="190500" cy="117475"/>
            </a:xfrm>
            <a:custGeom>
              <a:avLst/>
              <a:gdLst>
                <a:gd name="T0" fmla="*/ 2147483647 w 118"/>
                <a:gd name="T1" fmla="*/ 2147483647 h 66"/>
                <a:gd name="T2" fmla="*/ 2147483647 w 118"/>
                <a:gd name="T3" fmla="*/ 2147483647 h 66"/>
                <a:gd name="T4" fmla="*/ 2147483647 w 118"/>
                <a:gd name="T5" fmla="*/ 2147483647 h 66"/>
                <a:gd name="T6" fmla="*/ 2147483647 w 118"/>
                <a:gd name="T7" fmla="*/ 0 h 66"/>
                <a:gd name="T8" fmla="*/ 2147483647 w 118"/>
                <a:gd name="T9" fmla="*/ 0 h 66"/>
                <a:gd name="T10" fmla="*/ 2147483647 w 118"/>
                <a:gd name="T11" fmla="*/ 0 h 66"/>
                <a:gd name="T12" fmla="*/ 2147483647 w 118"/>
                <a:gd name="T13" fmla="*/ 2147483647 h 66"/>
                <a:gd name="T14" fmla="*/ 2147483647 w 118"/>
                <a:gd name="T15" fmla="*/ 2147483647 h 66"/>
                <a:gd name="T16" fmla="*/ 2147483647 w 118"/>
                <a:gd name="T17" fmla="*/ 2147483647 h 66"/>
                <a:gd name="T18" fmla="*/ 2147483647 w 118"/>
                <a:gd name="T19" fmla="*/ 2147483647 h 66"/>
                <a:gd name="T20" fmla="*/ 2147483647 w 118"/>
                <a:gd name="T21" fmla="*/ 2147483647 h 66"/>
                <a:gd name="T22" fmla="*/ 2147483647 w 118"/>
                <a:gd name="T23" fmla="*/ 2147483647 h 66"/>
                <a:gd name="T24" fmla="*/ 2147483647 w 118"/>
                <a:gd name="T25" fmla="*/ 2147483647 h 66"/>
                <a:gd name="T26" fmla="*/ 2147483647 w 118"/>
                <a:gd name="T27" fmla="*/ 2147483647 h 66"/>
                <a:gd name="T28" fmla="*/ 2147483647 w 118"/>
                <a:gd name="T29" fmla="*/ 2147483647 h 66"/>
                <a:gd name="T30" fmla="*/ 2147483647 w 118"/>
                <a:gd name="T31" fmla="*/ 2147483647 h 66"/>
                <a:gd name="T32" fmla="*/ 2147483647 w 118"/>
                <a:gd name="T33" fmla="*/ 2147483647 h 66"/>
                <a:gd name="T34" fmla="*/ 2147483647 w 118"/>
                <a:gd name="T35" fmla="*/ 2147483647 h 66"/>
                <a:gd name="T36" fmla="*/ 2147483647 w 118"/>
                <a:gd name="T37" fmla="*/ 2147483647 h 66"/>
                <a:gd name="T38" fmla="*/ 2147483647 w 118"/>
                <a:gd name="T39" fmla="*/ 2147483647 h 66"/>
                <a:gd name="T40" fmla="*/ 2147483647 w 118"/>
                <a:gd name="T41" fmla="*/ 2147483647 h 66"/>
                <a:gd name="T42" fmla="*/ 2147483647 w 118"/>
                <a:gd name="T43" fmla="*/ 2147483647 h 66"/>
                <a:gd name="T44" fmla="*/ 2147483647 w 118"/>
                <a:gd name="T45" fmla="*/ 2147483647 h 66"/>
                <a:gd name="T46" fmla="*/ 2147483647 w 118"/>
                <a:gd name="T47" fmla="*/ 2147483647 h 66"/>
                <a:gd name="T48" fmla="*/ 2147483647 w 118"/>
                <a:gd name="T49" fmla="*/ 2147483647 h 66"/>
                <a:gd name="T50" fmla="*/ 2147483647 w 118"/>
                <a:gd name="T51" fmla="*/ 2147483647 h 66"/>
                <a:gd name="T52" fmla="*/ 2147483647 w 118"/>
                <a:gd name="T53" fmla="*/ 2147483647 h 66"/>
                <a:gd name="T54" fmla="*/ 2147483647 w 118"/>
                <a:gd name="T55" fmla="*/ 2147483647 h 66"/>
                <a:gd name="T56" fmla="*/ 2147483647 w 118"/>
                <a:gd name="T57" fmla="*/ 2147483647 h 66"/>
                <a:gd name="T58" fmla="*/ 2147483647 w 118"/>
                <a:gd name="T59" fmla="*/ 2147483647 h 66"/>
                <a:gd name="T60" fmla="*/ 2147483647 w 118"/>
                <a:gd name="T61" fmla="*/ 2147483647 h 66"/>
                <a:gd name="T62" fmla="*/ 2147483647 w 118"/>
                <a:gd name="T63" fmla="*/ 2147483647 h 66"/>
                <a:gd name="T64" fmla="*/ 2147483647 w 118"/>
                <a:gd name="T65" fmla="*/ 2147483647 h 66"/>
                <a:gd name="T66" fmla="*/ 2147483647 w 118"/>
                <a:gd name="T67" fmla="*/ 2147483647 h 66"/>
                <a:gd name="T68" fmla="*/ 2147483647 w 118"/>
                <a:gd name="T69" fmla="*/ 2147483647 h 66"/>
                <a:gd name="T70" fmla="*/ 2147483647 w 118"/>
                <a:gd name="T71" fmla="*/ 2147483647 h 66"/>
                <a:gd name="T72" fmla="*/ 0 w 118"/>
                <a:gd name="T73" fmla="*/ 2147483647 h 66"/>
                <a:gd name="T74" fmla="*/ 2147483647 w 118"/>
                <a:gd name="T75" fmla="*/ 2147483647 h 66"/>
                <a:gd name="T76" fmla="*/ 0 w 118"/>
                <a:gd name="T77" fmla="*/ 2147483647 h 66"/>
                <a:gd name="T78" fmla="*/ 2147483647 w 118"/>
                <a:gd name="T79" fmla="*/ 2147483647 h 66"/>
                <a:gd name="T80" fmla="*/ 2147483647 w 118"/>
                <a:gd name="T81" fmla="*/ 2147483647 h 66"/>
                <a:gd name="T82" fmla="*/ 2147483647 w 118"/>
                <a:gd name="T83" fmla="*/ 2147483647 h 66"/>
                <a:gd name="T84" fmla="*/ 2147483647 w 118"/>
                <a:gd name="T85" fmla="*/ 2147483647 h 66"/>
                <a:gd name="T86" fmla="*/ 2147483647 w 118"/>
                <a:gd name="T87" fmla="*/ 2147483647 h 66"/>
                <a:gd name="T88" fmla="*/ 2147483647 w 118"/>
                <a:gd name="T89" fmla="*/ 2147483647 h 66"/>
                <a:gd name="T90" fmla="*/ 2147483647 w 118"/>
                <a:gd name="T91" fmla="*/ 2147483647 h 66"/>
                <a:gd name="T92" fmla="*/ 2147483647 w 118"/>
                <a:gd name="T93" fmla="*/ 2147483647 h 66"/>
                <a:gd name="T94" fmla="*/ 2147483647 w 118"/>
                <a:gd name="T95" fmla="*/ 2147483647 h 66"/>
                <a:gd name="T96" fmla="*/ 2147483647 w 118"/>
                <a:gd name="T97" fmla="*/ 2147483647 h 66"/>
                <a:gd name="T98" fmla="*/ 2147483647 w 118"/>
                <a:gd name="T99" fmla="*/ 2147483647 h 66"/>
                <a:gd name="T100" fmla="*/ 2147483647 w 118"/>
                <a:gd name="T101" fmla="*/ 2147483647 h 66"/>
                <a:gd name="T102" fmla="*/ 2147483647 w 118"/>
                <a:gd name="T103" fmla="*/ 2147483647 h 66"/>
                <a:gd name="T104" fmla="*/ 2147483647 w 118"/>
                <a:gd name="T105" fmla="*/ 2147483647 h 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8"/>
                <a:gd name="T160" fmla="*/ 0 h 66"/>
                <a:gd name="T161" fmla="*/ 118 w 118"/>
                <a:gd name="T162" fmla="*/ 66 h 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8" h="66">
                  <a:moveTo>
                    <a:pt x="73" y="8"/>
                  </a:moveTo>
                  <a:lnTo>
                    <a:pt x="73" y="8"/>
                  </a:lnTo>
                  <a:lnTo>
                    <a:pt x="79" y="8"/>
                  </a:lnTo>
                  <a:lnTo>
                    <a:pt x="85" y="8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111" y="8"/>
                  </a:lnTo>
                  <a:lnTo>
                    <a:pt x="118" y="8"/>
                  </a:lnTo>
                  <a:lnTo>
                    <a:pt x="118" y="14"/>
                  </a:lnTo>
                  <a:lnTo>
                    <a:pt x="111" y="14"/>
                  </a:lnTo>
                  <a:lnTo>
                    <a:pt x="105" y="22"/>
                  </a:lnTo>
                  <a:lnTo>
                    <a:pt x="98" y="22"/>
                  </a:lnTo>
                  <a:lnTo>
                    <a:pt x="92" y="22"/>
                  </a:lnTo>
                  <a:lnTo>
                    <a:pt x="85" y="22"/>
                  </a:lnTo>
                  <a:lnTo>
                    <a:pt x="79" y="22"/>
                  </a:lnTo>
                  <a:lnTo>
                    <a:pt x="79" y="30"/>
                  </a:lnTo>
                  <a:lnTo>
                    <a:pt x="73" y="30"/>
                  </a:lnTo>
                  <a:lnTo>
                    <a:pt x="66" y="30"/>
                  </a:lnTo>
                  <a:lnTo>
                    <a:pt x="66" y="36"/>
                  </a:lnTo>
                  <a:lnTo>
                    <a:pt x="59" y="36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46" y="44"/>
                  </a:lnTo>
                  <a:lnTo>
                    <a:pt x="39" y="44"/>
                  </a:lnTo>
                  <a:lnTo>
                    <a:pt x="34" y="44"/>
                  </a:lnTo>
                  <a:lnTo>
                    <a:pt x="27" y="44"/>
                  </a:lnTo>
                  <a:lnTo>
                    <a:pt x="20" y="44"/>
                  </a:lnTo>
                  <a:lnTo>
                    <a:pt x="14" y="52"/>
                  </a:lnTo>
                  <a:lnTo>
                    <a:pt x="20" y="52"/>
                  </a:lnTo>
                  <a:lnTo>
                    <a:pt x="20" y="58"/>
                  </a:lnTo>
                  <a:lnTo>
                    <a:pt x="14" y="58"/>
                  </a:lnTo>
                  <a:lnTo>
                    <a:pt x="14" y="66"/>
                  </a:lnTo>
                  <a:lnTo>
                    <a:pt x="7" y="66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7" y="52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14" y="44"/>
                  </a:lnTo>
                  <a:lnTo>
                    <a:pt x="14" y="36"/>
                  </a:lnTo>
                  <a:lnTo>
                    <a:pt x="20" y="36"/>
                  </a:lnTo>
                  <a:lnTo>
                    <a:pt x="20" y="44"/>
                  </a:lnTo>
                  <a:lnTo>
                    <a:pt x="27" y="36"/>
                  </a:lnTo>
                  <a:lnTo>
                    <a:pt x="27" y="30"/>
                  </a:lnTo>
                  <a:lnTo>
                    <a:pt x="34" y="30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9" y="8"/>
                  </a:lnTo>
                  <a:lnTo>
                    <a:pt x="66" y="8"/>
                  </a:lnTo>
                  <a:lnTo>
                    <a:pt x="73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3" name="Freeform 592"/>
            <p:cNvSpPr>
              <a:spLocks/>
            </p:cNvSpPr>
            <p:nvPr/>
          </p:nvSpPr>
          <p:spPr bwMode="auto">
            <a:xfrm>
              <a:off x="3735388" y="5619750"/>
              <a:ext cx="11112" cy="9525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w 7"/>
                <a:gd name="T7" fmla="*/ 0 h 6"/>
                <a:gd name="T8" fmla="*/ 2147483647 w 7"/>
                <a:gd name="T9" fmla="*/ 0 h 6"/>
                <a:gd name="T10" fmla="*/ 2147483647 w 7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0"/>
                  </a:moveTo>
                  <a:lnTo>
                    <a:pt x="7" y="6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4" name="Freeform 593"/>
            <p:cNvSpPr>
              <a:spLocks/>
            </p:cNvSpPr>
            <p:nvPr/>
          </p:nvSpPr>
          <p:spPr bwMode="auto">
            <a:xfrm>
              <a:off x="3714750" y="5629275"/>
              <a:ext cx="42863" cy="53975"/>
            </a:xfrm>
            <a:custGeom>
              <a:avLst/>
              <a:gdLst>
                <a:gd name="T0" fmla="*/ 2147483647 w 26"/>
                <a:gd name="T1" fmla="*/ 0 h 30"/>
                <a:gd name="T2" fmla="*/ 2147483647 w 26"/>
                <a:gd name="T3" fmla="*/ 0 h 30"/>
                <a:gd name="T4" fmla="*/ 2147483647 w 26"/>
                <a:gd name="T5" fmla="*/ 2147483647 h 30"/>
                <a:gd name="T6" fmla="*/ 2147483647 w 26"/>
                <a:gd name="T7" fmla="*/ 0 h 30"/>
                <a:gd name="T8" fmla="*/ 2147483647 w 26"/>
                <a:gd name="T9" fmla="*/ 0 h 30"/>
                <a:gd name="T10" fmla="*/ 2147483647 w 26"/>
                <a:gd name="T11" fmla="*/ 2147483647 h 30"/>
                <a:gd name="T12" fmla="*/ 2147483647 w 26"/>
                <a:gd name="T13" fmla="*/ 2147483647 h 30"/>
                <a:gd name="T14" fmla="*/ 2147483647 w 26"/>
                <a:gd name="T15" fmla="*/ 2147483647 h 30"/>
                <a:gd name="T16" fmla="*/ 2147483647 w 26"/>
                <a:gd name="T17" fmla="*/ 2147483647 h 30"/>
                <a:gd name="T18" fmla="*/ 2147483647 w 26"/>
                <a:gd name="T19" fmla="*/ 2147483647 h 30"/>
                <a:gd name="T20" fmla="*/ 2147483647 w 26"/>
                <a:gd name="T21" fmla="*/ 2147483647 h 30"/>
                <a:gd name="T22" fmla="*/ 2147483647 w 26"/>
                <a:gd name="T23" fmla="*/ 2147483647 h 30"/>
                <a:gd name="T24" fmla="*/ 2147483647 w 26"/>
                <a:gd name="T25" fmla="*/ 2147483647 h 30"/>
                <a:gd name="T26" fmla="*/ 2147483647 w 26"/>
                <a:gd name="T27" fmla="*/ 2147483647 h 30"/>
                <a:gd name="T28" fmla="*/ 2147483647 w 26"/>
                <a:gd name="T29" fmla="*/ 2147483647 h 30"/>
                <a:gd name="T30" fmla="*/ 2147483647 w 26"/>
                <a:gd name="T31" fmla="*/ 2147483647 h 30"/>
                <a:gd name="T32" fmla="*/ 2147483647 w 26"/>
                <a:gd name="T33" fmla="*/ 2147483647 h 30"/>
                <a:gd name="T34" fmla="*/ 2147483647 w 26"/>
                <a:gd name="T35" fmla="*/ 2147483647 h 30"/>
                <a:gd name="T36" fmla="*/ 2147483647 w 26"/>
                <a:gd name="T37" fmla="*/ 2147483647 h 30"/>
                <a:gd name="T38" fmla="*/ 2147483647 w 26"/>
                <a:gd name="T39" fmla="*/ 2147483647 h 30"/>
                <a:gd name="T40" fmla="*/ 2147483647 w 26"/>
                <a:gd name="T41" fmla="*/ 2147483647 h 30"/>
                <a:gd name="T42" fmla="*/ 0 w 26"/>
                <a:gd name="T43" fmla="*/ 2147483647 h 30"/>
                <a:gd name="T44" fmla="*/ 0 w 26"/>
                <a:gd name="T45" fmla="*/ 2147483647 h 30"/>
                <a:gd name="T46" fmla="*/ 0 w 26"/>
                <a:gd name="T47" fmla="*/ 2147483647 h 30"/>
                <a:gd name="T48" fmla="*/ 0 w 26"/>
                <a:gd name="T49" fmla="*/ 2147483647 h 30"/>
                <a:gd name="T50" fmla="*/ 2147483647 w 26"/>
                <a:gd name="T51" fmla="*/ 2147483647 h 30"/>
                <a:gd name="T52" fmla="*/ 2147483647 w 26"/>
                <a:gd name="T53" fmla="*/ 2147483647 h 30"/>
                <a:gd name="T54" fmla="*/ 2147483647 w 26"/>
                <a:gd name="T55" fmla="*/ 0 h 30"/>
                <a:gd name="T56" fmla="*/ 2147483647 w 26"/>
                <a:gd name="T57" fmla="*/ 0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"/>
                <a:gd name="T88" fmla="*/ 0 h 30"/>
                <a:gd name="T89" fmla="*/ 26 w 26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" h="30">
                  <a:moveTo>
                    <a:pt x="7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5" name="Freeform 594"/>
            <p:cNvSpPr>
              <a:spLocks/>
            </p:cNvSpPr>
            <p:nvPr/>
          </p:nvSpPr>
          <p:spPr bwMode="auto">
            <a:xfrm>
              <a:off x="3443288" y="5643563"/>
              <a:ext cx="31750" cy="25400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0 h 14"/>
                <a:gd name="T4" fmla="*/ 2147483647 w 20"/>
                <a:gd name="T5" fmla="*/ 0 h 14"/>
                <a:gd name="T6" fmla="*/ 2147483647 w 20"/>
                <a:gd name="T7" fmla="*/ 0 h 14"/>
                <a:gd name="T8" fmla="*/ 2147483647 w 20"/>
                <a:gd name="T9" fmla="*/ 0 h 14"/>
                <a:gd name="T10" fmla="*/ 2147483647 w 20"/>
                <a:gd name="T11" fmla="*/ 2147483647 h 14"/>
                <a:gd name="T12" fmla="*/ 2147483647 w 20"/>
                <a:gd name="T13" fmla="*/ 2147483647 h 14"/>
                <a:gd name="T14" fmla="*/ 2147483647 w 20"/>
                <a:gd name="T15" fmla="*/ 2147483647 h 14"/>
                <a:gd name="T16" fmla="*/ 2147483647 w 20"/>
                <a:gd name="T17" fmla="*/ 2147483647 h 14"/>
                <a:gd name="T18" fmla="*/ 2147483647 w 20"/>
                <a:gd name="T19" fmla="*/ 2147483647 h 14"/>
                <a:gd name="T20" fmla="*/ 2147483647 w 20"/>
                <a:gd name="T21" fmla="*/ 2147483647 h 14"/>
                <a:gd name="T22" fmla="*/ 2147483647 w 20"/>
                <a:gd name="T23" fmla="*/ 2147483647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0 w 20"/>
                <a:gd name="T31" fmla="*/ 2147483647 h 14"/>
                <a:gd name="T32" fmla="*/ 0 w 20"/>
                <a:gd name="T33" fmla="*/ 2147483647 h 14"/>
                <a:gd name="T34" fmla="*/ 0 w 20"/>
                <a:gd name="T35" fmla="*/ 2147483647 h 14"/>
                <a:gd name="T36" fmla="*/ 0 w 20"/>
                <a:gd name="T37" fmla="*/ 2147483647 h 14"/>
                <a:gd name="T38" fmla="*/ 0 w 20"/>
                <a:gd name="T39" fmla="*/ 0 h 14"/>
                <a:gd name="T40" fmla="*/ 0 w 20"/>
                <a:gd name="T41" fmla="*/ 0 h 14"/>
                <a:gd name="T42" fmla="*/ 2147483647 w 20"/>
                <a:gd name="T43" fmla="*/ 0 h 14"/>
                <a:gd name="T44" fmla="*/ 2147483647 w 20"/>
                <a:gd name="T45" fmla="*/ 0 h 14"/>
                <a:gd name="T46" fmla="*/ 2147483647 w 20"/>
                <a:gd name="T47" fmla="*/ 0 h 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14"/>
                <a:gd name="T74" fmla="*/ 20 w 20"/>
                <a:gd name="T75" fmla="*/ 14 h 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14">
                  <a:moveTo>
                    <a:pt x="7" y="0"/>
                  </a:moveTo>
                  <a:lnTo>
                    <a:pt x="14" y="0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0" y="14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6" name="Freeform 595"/>
            <p:cNvSpPr>
              <a:spLocks/>
            </p:cNvSpPr>
            <p:nvPr/>
          </p:nvSpPr>
          <p:spPr bwMode="auto">
            <a:xfrm>
              <a:off x="3506788" y="5708650"/>
              <a:ext cx="73025" cy="50800"/>
            </a:xfrm>
            <a:custGeom>
              <a:avLst/>
              <a:gdLst>
                <a:gd name="T0" fmla="*/ 2147483647 w 46"/>
                <a:gd name="T1" fmla="*/ 2147483647 h 29"/>
                <a:gd name="T2" fmla="*/ 2147483647 w 46"/>
                <a:gd name="T3" fmla="*/ 2147483647 h 29"/>
                <a:gd name="T4" fmla="*/ 2147483647 w 46"/>
                <a:gd name="T5" fmla="*/ 2147483647 h 29"/>
                <a:gd name="T6" fmla="*/ 2147483647 w 46"/>
                <a:gd name="T7" fmla="*/ 2147483647 h 29"/>
                <a:gd name="T8" fmla="*/ 2147483647 w 46"/>
                <a:gd name="T9" fmla="*/ 2147483647 h 29"/>
                <a:gd name="T10" fmla="*/ 2147483647 w 46"/>
                <a:gd name="T11" fmla="*/ 2147483647 h 29"/>
                <a:gd name="T12" fmla="*/ 2147483647 w 46"/>
                <a:gd name="T13" fmla="*/ 2147483647 h 29"/>
                <a:gd name="T14" fmla="*/ 2147483647 w 46"/>
                <a:gd name="T15" fmla="*/ 0 h 29"/>
                <a:gd name="T16" fmla="*/ 2147483647 w 46"/>
                <a:gd name="T17" fmla="*/ 0 h 29"/>
                <a:gd name="T18" fmla="*/ 2147483647 w 46"/>
                <a:gd name="T19" fmla="*/ 0 h 29"/>
                <a:gd name="T20" fmla="*/ 2147483647 w 46"/>
                <a:gd name="T21" fmla="*/ 2147483647 h 29"/>
                <a:gd name="T22" fmla="*/ 2147483647 w 46"/>
                <a:gd name="T23" fmla="*/ 2147483647 h 29"/>
                <a:gd name="T24" fmla="*/ 2147483647 w 46"/>
                <a:gd name="T25" fmla="*/ 2147483647 h 29"/>
                <a:gd name="T26" fmla="*/ 2147483647 w 46"/>
                <a:gd name="T27" fmla="*/ 2147483647 h 29"/>
                <a:gd name="T28" fmla="*/ 2147483647 w 46"/>
                <a:gd name="T29" fmla="*/ 2147483647 h 29"/>
                <a:gd name="T30" fmla="*/ 2147483647 w 46"/>
                <a:gd name="T31" fmla="*/ 2147483647 h 29"/>
                <a:gd name="T32" fmla="*/ 2147483647 w 46"/>
                <a:gd name="T33" fmla="*/ 2147483647 h 29"/>
                <a:gd name="T34" fmla="*/ 2147483647 w 46"/>
                <a:gd name="T35" fmla="*/ 2147483647 h 29"/>
                <a:gd name="T36" fmla="*/ 2147483647 w 46"/>
                <a:gd name="T37" fmla="*/ 2147483647 h 29"/>
                <a:gd name="T38" fmla="*/ 2147483647 w 46"/>
                <a:gd name="T39" fmla="*/ 2147483647 h 29"/>
                <a:gd name="T40" fmla="*/ 2147483647 w 46"/>
                <a:gd name="T41" fmla="*/ 2147483647 h 29"/>
                <a:gd name="T42" fmla="*/ 2147483647 w 46"/>
                <a:gd name="T43" fmla="*/ 2147483647 h 29"/>
                <a:gd name="T44" fmla="*/ 2147483647 w 46"/>
                <a:gd name="T45" fmla="*/ 2147483647 h 29"/>
                <a:gd name="T46" fmla="*/ 2147483647 w 46"/>
                <a:gd name="T47" fmla="*/ 2147483647 h 29"/>
                <a:gd name="T48" fmla="*/ 2147483647 w 46"/>
                <a:gd name="T49" fmla="*/ 2147483647 h 29"/>
                <a:gd name="T50" fmla="*/ 2147483647 w 46"/>
                <a:gd name="T51" fmla="*/ 2147483647 h 29"/>
                <a:gd name="T52" fmla="*/ 2147483647 w 46"/>
                <a:gd name="T53" fmla="*/ 2147483647 h 29"/>
                <a:gd name="T54" fmla="*/ 2147483647 w 46"/>
                <a:gd name="T55" fmla="*/ 2147483647 h 29"/>
                <a:gd name="T56" fmla="*/ 2147483647 w 46"/>
                <a:gd name="T57" fmla="*/ 2147483647 h 29"/>
                <a:gd name="T58" fmla="*/ 2147483647 w 46"/>
                <a:gd name="T59" fmla="*/ 2147483647 h 29"/>
                <a:gd name="T60" fmla="*/ 2147483647 w 46"/>
                <a:gd name="T61" fmla="*/ 2147483647 h 29"/>
                <a:gd name="T62" fmla="*/ 2147483647 w 46"/>
                <a:gd name="T63" fmla="*/ 2147483647 h 29"/>
                <a:gd name="T64" fmla="*/ 2147483647 w 46"/>
                <a:gd name="T65" fmla="*/ 2147483647 h 29"/>
                <a:gd name="T66" fmla="*/ 2147483647 w 46"/>
                <a:gd name="T67" fmla="*/ 2147483647 h 29"/>
                <a:gd name="T68" fmla="*/ 2147483647 w 46"/>
                <a:gd name="T69" fmla="*/ 2147483647 h 29"/>
                <a:gd name="T70" fmla="*/ 2147483647 w 46"/>
                <a:gd name="T71" fmla="*/ 2147483647 h 29"/>
                <a:gd name="T72" fmla="*/ 2147483647 w 46"/>
                <a:gd name="T73" fmla="*/ 2147483647 h 29"/>
                <a:gd name="T74" fmla="*/ 2147483647 w 46"/>
                <a:gd name="T75" fmla="*/ 2147483647 h 29"/>
                <a:gd name="T76" fmla="*/ 2147483647 w 46"/>
                <a:gd name="T77" fmla="*/ 2147483647 h 29"/>
                <a:gd name="T78" fmla="*/ 0 w 46"/>
                <a:gd name="T79" fmla="*/ 2147483647 h 29"/>
                <a:gd name="T80" fmla="*/ 2147483647 w 46"/>
                <a:gd name="T81" fmla="*/ 2147483647 h 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"/>
                <a:gd name="T124" fmla="*/ 0 h 29"/>
                <a:gd name="T125" fmla="*/ 46 w 46"/>
                <a:gd name="T126" fmla="*/ 29 h 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" h="29">
                  <a:moveTo>
                    <a:pt x="7" y="15"/>
                  </a:moveTo>
                  <a:lnTo>
                    <a:pt x="7" y="7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15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0" y="22"/>
                  </a:lnTo>
                  <a:lnTo>
                    <a:pt x="20" y="15"/>
                  </a:lnTo>
                  <a:lnTo>
                    <a:pt x="13" y="15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0" y="15"/>
                  </a:lnTo>
                  <a:lnTo>
                    <a:pt x="7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7" name="Freeform 596"/>
            <p:cNvSpPr>
              <a:spLocks/>
            </p:cNvSpPr>
            <p:nvPr/>
          </p:nvSpPr>
          <p:spPr bwMode="auto">
            <a:xfrm>
              <a:off x="3673475" y="5721350"/>
              <a:ext cx="241300" cy="298450"/>
            </a:xfrm>
            <a:custGeom>
              <a:avLst/>
              <a:gdLst>
                <a:gd name="T0" fmla="*/ 2147483647 w 150"/>
                <a:gd name="T1" fmla="*/ 2147483647 h 168"/>
                <a:gd name="T2" fmla="*/ 2147483647 w 150"/>
                <a:gd name="T3" fmla="*/ 2147483647 h 168"/>
                <a:gd name="T4" fmla="*/ 2147483647 w 150"/>
                <a:gd name="T5" fmla="*/ 2147483647 h 168"/>
                <a:gd name="T6" fmla="*/ 2147483647 w 150"/>
                <a:gd name="T7" fmla="*/ 2147483647 h 168"/>
                <a:gd name="T8" fmla="*/ 2147483647 w 150"/>
                <a:gd name="T9" fmla="*/ 2147483647 h 168"/>
                <a:gd name="T10" fmla="*/ 2147483647 w 150"/>
                <a:gd name="T11" fmla="*/ 2147483647 h 168"/>
                <a:gd name="T12" fmla="*/ 2147483647 w 150"/>
                <a:gd name="T13" fmla="*/ 2147483647 h 168"/>
                <a:gd name="T14" fmla="*/ 2147483647 w 150"/>
                <a:gd name="T15" fmla="*/ 2147483647 h 168"/>
                <a:gd name="T16" fmla="*/ 2147483647 w 150"/>
                <a:gd name="T17" fmla="*/ 2147483647 h 168"/>
                <a:gd name="T18" fmla="*/ 2147483647 w 150"/>
                <a:gd name="T19" fmla="*/ 2147483647 h 168"/>
                <a:gd name="T20" fmla="*/ 0 w 150"/>
                <a:gd name="T21" fmla="*/ 2147483647 h 168"/>
                <a:gd name="T22" fmla="*/ 2147483647 w 150"/>
                <a:gd name="T23" fmla="*/ 2147483647 h 168"/>
                <a:gd name="T24" fmla="*/ 2147483647 w 150"/>
                <a:gd name="T25" fmla="*/ 2147483647 h 168"/>
                <a:gd name="T26" fmla="*/ 2147483647 w 150"/>
                <a:gd name="T27" fmla="*/ 2147483647 h 168"/>
                <a:gd name="T28" fmla="*/ 2147483647 w 150"/>
                <a:gd name="T29" fmla="*/ 2147483647 h 168"/>
                <a:gd name="T30" fmla="*/ 2147483647 w 150"/>
                <a:gd name="T31" fmla="*/ 2147483647 h 168"/>
                <a:gd name="T32" fmla="*/ 2147483647 w 150"/>
                <a:gd name="T33" fmla="*/ 2147483647 h 168"/>
                <a:gd name="T34" fmla="*/ 2147483647 w 150"/>
                <a:gd name="T35" fmla="*/ 2147483647 h 168"/>
                <a:gd name="T36" fmla="*/ 2147483647 w 150"/>
                <a:gd name="T37" fmla="*/ 2147483647 h 168"/>
                <a:gd name="T38" fmla="*/ 2147483647 w 150"/>
                <a:gd name="T39" fmla="*/ 2147483647 h 168"/>
                <a:gd name="T40" fmla="*/ 2147483647 w 150"/>
                <a:gd name="T41" fmla="*/ 2147483647 h 168"/>
                <a:gd name="T42" fmla="*/ 2147483647 w 150"/>
                <a:gd name="T43" fmla="*/ 2147483647 h 168"/>
                <a:gd name="T44" fmla="*/ 2147483647 w 150"/>
                <a:gd name="T45" fmla="*/ 2147483647 h 168"/>
                <a:gd name="T46" fmla="*/ 2147483647 w 150"/>
                <a:gd name="T47" fmla="*/ 2147483647 h 168"/>
                <a:gd name="T48" fmla="*/ 2147483647 w 150"/>
                <a:gd name="T49" fmla="*/ 2147483647 h 168"/>
                <a:gd name="T50" fmla="*/ 2147483647 w 150"/>
                <a:gd name="T51" fmla="*/ 2147483647 h 168"/>
                <a:gd name="T52" fmla="*/ 2147483647 w 150"/>
                <a:gd name="T53" fmla="*/ 2147483647 h 168"/>
                <a:gd name="T54" fmla="*/ 2147483647 w 150"/>
                <a:gd name="T55" fmla="*/ 2147483647 h 168"/>
                <a:gd name="T56" fmla="*/ 2147483647 w 150"/>
                <a:gd name="T57" fmla="*/ 2147483647 h 168"/>
                <a:gd name="T58" fmla="*/ 2147483647 w 150"/>
                <a:gd name="T59" fmla="*/ 2147483647 h 168"/>
                <a:gd name="T60" fmla="*/ 2147483647 w 150"/>
                <a:gd name="T61" fmla="*/ 2147483647 h 168"/>
                <a:gd name="T62" fmla="*/ 2147483647 w 150"/>
                <a:gd name="T63" fmla="*/ 2147483647 h 168"/>
                <a:gd name="T64" fmla="*/ 2147483647 w 150"/>
                <a:gd name="T65" fmla="*/ 2147483647 h 168"/>
                <a:gd name="T66" fmla="*/ 2147483647 w 150"/>
                <a:gd name="T67" fmla="*/ 2147483647 h 168"/>
                <a:gd name="T68" fmla="*/ 2147483647 w 150"/>
                <a:gd name="T69" fmla="*/ 2147483647 h 168"/>
                <a:gd name="T70" fmla="*/ 2147483647 w 150"/>
                <a:gd name="T71" fmla="*/ 2147483647 h 168"/>
                <a:gd name="T72" fmla="*/ 2147483647 w 150"/>
                <a:gd name="T73" fmla="*/ 2147483647 h 168"/>
                <a:gd name="T74" fmla="*/ 2147483647 w 150"/>
                <a:gd name="T75" fmla="*/ 2147483647 h 168"/>
                <a:gd name="T76" fmla="*/ 2147483647 w 150"/>
                <a:gd name="T77" fmla="*/ 2147483647 h 168"/>
                <a:gd name="T78" fmla="*/ 2147483647 w 150"/>
                <a:gd name="T79" fmla="*/ 2147483647 h 168"/>
                <a:gd name="T80" fmla="*/ 2147483647 w 150"/>
                <a:gd name="T81" fmla="*/ 2147483647 h 168"/>
                <a:gd name="T82" fmla="*/ 2147483647 w 150"/>
                <a:gd name="T83" fmla="*/ 2147483647 h 168"/>
                <a:gd name="T84" fmla="*/ 2147483647 w 150"/>
                <a:gd name="T85" fmla="*/ 2147483647 h 168"/>
                <a:gd name="T86" fmla="*/ 2147483647 w 150"/>
                <a:gd name="T87" fmla="*/ 2147483647 h 168"/>
                <a:gd name="T88" fmla="*/ 2147483647 w 150"/>
                <a:gd name="T89" fmla="*/ 2147483647 h 168"/>
                <a:gd name="T90" fmla="*/ 2147483647 w 150"/>
                <a:gd name="T91" fmla="*/ 2147483647 h 168"/>
                <a:gd name="T92" fmla="*/ 2147483647 w 150"/>
                <a:gd name="T93" fmla="*/ 2147483647 h 168"/>
                <a:gd name="T94" fmla="*/ 2147483647 w 150"/>
                <a:gd name="T95" fmla="*/ 2147483647 h 168"/>
                <a:gd name="T96" fmla="*/ 2147483647 w 150"/>
                <a:gd name="T97" fmla="*/ 2147483647 h 168"/>
                <a:gd name="T98" fmla="*/ 2147483647 w 150"/>
                <a:gd name="T99" fmla="*/ 2147483647 h 168"/>
                <a:gd name="T100" fmla="*/ 2147483647 w 150"/>
                <a:gd name="T101" fmla="*/ 2147483647 h 168"/>
                <a:gd name="T102" fmla="*/ 2147483647 w 150"/>
                <a:gd name="T103" fmla="*/ 2147483647 h 168"/>
                <a:gd name="T104" fmla="*/ 2147483647 w 150"/>
                <a:gd name="T105" fmla="*/ 2147483647 h 168"/>
                <a:gd name="T106" fmla="*/ 2147483647 w 150"/>
                <a:gd name="T107" fmla="*/ 2147483647 h 168"/>
                <a:gd name="T108" fmla="*/ 2147483647 w 150"/>
                <a:gd name="T109" fmla="*/ 2147483647 h 168"/>
                <a:gd name="T110" fmla="*/ 2147483647 w 150"/>
                <a:gd name="T111" fmla="*/ 2147483647 h 168"/>
                <a:gd name="T112" fmla="*/ 2147483647 w 150"/>
                <a:gd name="T113" fmla="*/ 2147483647 h 168"/>
                <a:gd name="T114" fmla="*/ 2147483647 w 150"/>
                <a:gd name="T115" fmla="*/ 2147483647 h 16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0"/>
                <a:gd name="T175" fmla="*/ 0 h 168"/>
                <a:gd name="T176" fmla="*/ 150 w 150"/>
                <a:gd name="T177" fmla="*/ 168 h 16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0" h="168">
                  <a:moveTo>
                    <a:pt x="20" y="168"/>
                  </a:moveTo>
                  <a:lnTo>
                    <a:pt x="20" y="161"/>
                  </a:lnTo>
                  <a:lnTo>
                    <a:pt x="13" y="161"/>
                  </a:lnTo>
                  <a:lnTo>
                    <a:pt x="13" y="153"/>
                  </a:lnTo>
                  <a:lnTo>
                    <a:pt x="13" y="146"/>
                  </a:lnTo>
                  <a:lnTo>
                    <a:pt x="20" y="139"/>
                  </a:lnTo>
                  <a:lnTo>
                    <a:pt x="20" y="132"/>
                  </a:lnTo>
                  <a:lnTo>
                    <a:pt x="20" y="124"/>
                  </a:lnTo>
                  <a:lnTo>
                    <a:pt x="20" y="117"/>
                  </a:lnTo>
                  <a:lnTo>
                    <a:pt x="20" y="110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6" y="102"/>
                  </a:lnTo>
                  <a:lnTo>
                    <a:pt x="6" y="96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3" y="58"/>
                  </a:lnTo>
                  <a:lnTo>
                    <a:pt x="38" y="58"/>
                  </a:lnTo>
                  <a:lnTo>
                    <a:pt x="38" y="52"/>
                  </a:lnTo>
                  <a:lnTo>
                    <a:pt x="45" y="52"/>
                  </a:lnTo>
                  <a:lnTo>
                    <a:pt x="45" y="44"/>
                  </a:lnTo>
                  <a:lnTo>
                    <a:pt x="52" y="44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5" y="36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36" y="8"/>
                  </a:lnTo>
                  <a:lnTo>
                    <a:pt x="143" y="0"/>
                  </a:lnTo>
                  <a:lnTo>
                    <a:pt x="143" y="8"/>
                  </a:lnTo>
                  <a:lnTo>
                    <a:pt x="143" y="15"/>
                  </a:lnTo>
                  <a:lnTo>
                    <a:pt x="150" y="22"/>
                  </a:lnTo>
                  <a:lnTo>
                    <a:pt x="143" y="30"/>
                  </a:lnTo>
                  <a:lnTo>
                    <a:pt x="136" y="30"/>
                  </a:lnTo>
                  <a:lnTo>
                    <a:pt x="136" y="36"/>
                  </a:lnTo>
                  <a:lnTo>
                    <a:pt x="143" y="36"/>
                  </a:lnTo>
                  <a:lnTo>
                    <a:pt x="136" y="44"/>
                  </a:lnTo>
                  <a:lnTo>
                    <a:pt x="130" y="52"/>
                  </a:lnTo>
                  <a:lnTo>
                    <a:pt x="130" y="58"/>
                  </a:lnTo>
                  <a:lnTo>
                    <a:pt x="123" y="66"/>
                  </a:lnTo>
                  <a:lnTo>
                    <a:pt x="123" y="74"/>
                  </a:lnTo>
                  <a:lnTo>
                    <a:pt x="123" y="80"/>
                  </a:lnTo>
                  <a:lnTo>
                    <a:pt x="116" y="80"/>
                  </a:lnTo>
                  <a:lnTo>
                    <a:pt x="111" y="80"/>
                  </a:lnTo>
                  <a:lnTo>
                    <a:pt x="111" y="88"/>
                  </a:lnTo>
                  <a:lnTo>
                    <a:pt x="104" y="88"/>
                  </a:lnTo>
                  <a:lnTo>
                    <a:pt x="104" y="96"/>
                  </a:lnTo>
                  <a:lnTo>
                    <a:pt x="104" y="102"/>
                  </a:lnTo>
                  <a:lnTo>
                    <a:pt x="111" y="110"/>
                  </a:lnTo>
                  <a:lnTo>
                    <a:pt x="104" y="110"/>
                  </a:lnTo>
                  <a:lnTo>
                    <a:pt x="104" y="117"/>
                  </a:lnTo>
                  <a:lnTo>
                    <a:pt x="97" y="117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77" y="117"/>
                  </a:lnTo>
                  <a:lnTo>
                    <a:pt x="77" y="124"/>
                  </a:lnTo>
                  <a:lnTo>
                    <a:pt x="72" y="124"/>
                  </a:lnTo>
                  <a:lnTo>
                    <a:pt x="65" y="124"/>
                  </a:lnTo>
                  <a:lnTo>
                    <a:pt x="65" y="132"/>
                  </a:lnTo>
                  <a:lnTo>
                    <a:pt x="58" y="139"/>
                  </a:lnTo>
                  <a:lnTo>
                    <a:pt x="58" y="146"/>
                  </a:lnTo>
                  <a:lnTo>
                    <a:pt x="52" y="146"/>
                  </a:lnTo>
                  <a:lnTo>
                    <a:pt x="52" y="153"/>
                  </a:lnTo>
                  <a:lnTo>
                    <a:pt x="45" y="153"/>
                  </a:lnTo>
                  <a:lnTo>
                    <a:pt x="45" y="161"/>
                  </a:lnTo>
                  <a:lnTo>
                    <a:pt x="38" y="161"/>
                  </a:lnTo>
                  <a:lnTo>
                    <a:pt x="38" y="168"/>
                  </a:lnTo>
                  <a:lnTo>
                    <a:pt x="33" y="168"/>
                  </a:lnTo>
                  <a:lnTo>
                    <a:pt x="26" y="168"/>
                  </a:lnTo>
                  <a:lnTo>
                    <a:pt x="20" y="16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8" name="Freeform 597"/>
            <p:cNvSpPr>
              <a:spLocks/>
            </p:cNvSpPr>
            <p:nvPr/>
          </p:nvSpPr>
          <p:spPr bwMode="auto">
            <a:xfrm>
              <a:off x="3119438" y="5629275"/>
              <a:ext cx="44450" cy="39688"/>
            </a:xfrm>
            <a:custGeom>
              <a:avLst/>
              <a:gdLst>
                <a:gd name="T0" fmla="*/ 0 w 27"/>
                <a:gd name="T1" fmla="*/ 2147483647 h 22"/>
                <a:gd name="T2" fmla="*/ 0 w 27"/>
                <a:gd name="T3" fmla="*/ 2147483647 h 22"/>
                <a:gd name="T4" fmla="*/ 0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0 h 22"/>
                <a:gd name="T16" fmla="*/ 0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2147483647 h 22"/>
                <a:gd name="T32" fmla="*/ 2147483647 w 27"/>
                <a:gd name="T33" fmla="*/ 2147483647 h 22"/>
                <a:gd name="T34" fmla="*/ 2147483647 w 27"/>
                <a:gd name="T35" fmla="*/ 2147483647 h 22"/>
                <a:gd name="T36" fmla="*/ 2147483647 w 27"/>
                <a:gd name="T37" fmla="*/ 2147483647 h 22"/>
                <a:gd name="T38" fmla="*/ 2147483647 w 27"/>
                <a:gd name="T39" fmla="*/ 2147483647 h 22"/>
                <a:gd name="T40" fmla="*/ 2147483647 w 27"/>
                <a:gd name="T41" fmla="*/ 2147483647 h 22"/>
                <a:gd name="T42" fmla="*/ 2147483647 w 27"/>
                <a:gd name="T43" fmla="*/ 2147483647 h 22"/>
                <a:gd name="T44" fmla="*/ 2147483647 w 27"/>
                <a:gd name="T45" fmla="*/ 2147483647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2147483647 w 27"/>
                <a:gd name="T51" fmla="*/ 2147483647 h 22"/>
                <a:gd name="T52" fmla="*/ 2147483647 w 27"/>
                <a:gd name="T53" fmla="*/ 2147483647 h 22"/>
                <a:gd name="T54" fmla="*/ 2147483647 w 27"/>
                <a:gd name="T55" fmla="*/ 2147483647 h 22"/>
                <a:gd name="T56" fmla="*/ 0 w 27"/>
                <a:gd name="T57" fmla="*/ 2147483647 h 22"/>
                <a:gd name="T58" fmla="*/ 0 w 27"/>
                <a:gd name="T59" fmla="*/ 2147483647 h 22"/>
                <a:gd name="T60" fmla="*/ 0 w 27"/>
                <a:gd name="T61" fmla="*/ 2147483647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22"/>
                <a:gd name="T95" fmla="*/ 27 w 27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22">
                  <a:moveTo>
                    <a:pt x="0" y="22"/>
                  </a:moveTo>
                  <a:lnTo>
                    <a:pt x="0" y="15"/>
                  </a:lnTo>
                  <a:lnTo>
                    <a:pt x="7" y="15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7" y="15"/>
                  </a:lnTo>
                  <a:lnTo>
                    <a:pt x="20" y="15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9" name="Freeform 598"/>
            <p:cNvSpPr>
              <a:spLocks/>
            </p:cNvSpPr>
            <p:nvPr/>
          </p:nvSpPr>
          <p:spPr bwMode="auto">
            <a:xfrm>
              <a:off x="3079750" y="5643563"/>
              <a:ext cx="39688" cy="52387"/>
            </a:xfrm>
            <a:custGeom>
              <a:avLst/>
              <a:gdLst>
                <a:gd name="T0" fmla="*/ 2147483647 w 25"/>
                <a:gd name="T1" fmla="*/ 0 h 29"/>
                <a:gd name="T2" fmla="*/ 2147483647 w 25"/>
                <a:gd name="T3" fmla="*/ 0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2147483647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2147483647 h 29"/>
                <a:gd name="T16" fmla="*/ 2147483647 w 25"/>
                <a:gd name="T17" fmla="*/ 2147483647 h 29"/>
                <a:gd name="T18" fmla="*/ 2147483647 w 25"/>
                <a:gd name="T19" fmla="*/ 2147483647 h 29"/>
                <a:gd name="T20" fmla="*/ 2147483647 w 25"/>
                <a:gd name="T21" fmla="*/ 2147483647 h 29"/>
                <a:gd name="T22" fmla="*/ 2147483647 w 25"/>
                <a:gd name="T23" fmla="*/ 2147483647 h 29"/>
                <a:gd name="T24" fmla="*/ 2147483647 w 25"/>
                <a:gd name="T25" fmla="*/ 2147483647 h 29"/>
                <a:gd name="T26" fmla="*/ 2147483647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2147483647 h 29"/>
                <a:gd name="T40" fmla="*/ 2147483647 w 25"/>
                <a:gd name="T41" fmla="*/ 2147483647 h 29"/>
                <a:gd name="T42" fmla="*/ 2147483647 w 25"/>
                <a:gd name="T43" fmla="*/ 2147483647 h 29"/>
                <a:gd name="T44" fmla="*/ 2147483647 w 25"/>
                <a:gd name="T45" fmla="*/ 2147483647 h 29"/>
                <a:gd name="T46" fmla="*/ 2147483647 w 25"/>
                <a:gd name="T47" fmla="*/ 2147483647 h 29"/>
                <a:gd name="T48" fmla="*/ 2147483647 w 25"/>
                <a:gd name="T49" fmla="*/ 2147483647 h 29"/>
                <a:gd name="T50" fmla="*/ 2147483647 w 25"/>
                <a:gd name="T51" fmla="*/ 2147483647 h 29"/>
                <a:gd name="T52" fmla="*/ 0 w 25"/>
                <a:gd name="T53" fmla="*/ 2147483647 h 29"/>
                <a:gd name="T54" fmla="*/ 0 w 25"/>
                <a:gd name="T55" fmla="*/ 2147483647 h 29"/>
                <a:gd name="T56" fmla="*/ 0 w 25"/>
                <a:gd name="T57" fmla="*/ 2147483647 h 29"/>
                <a:gd name="T58" fmla="*/ 0 w 25"/>
                <a:gd name="T59" fmla="*/ 2147483647 h 29"/>
                <a:gd name="T60" fmla="*/ 0 w 25"/>
                <a:gd name="T61" fmla="*/ 0 h 29"/>
                <a:gd name="T62" fmla="*/ 2147483647 w 25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9"/>
                <a:gd name="T98" fmla="*/ 25 w 25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9">
                  <a:moveTo>
                    <a:pt x="6" y="0"/>
                  </a:moveTo>
                  <a:lnTo>
                    <a:pt x="6" y="0"/>
                  </a:lnTo>
                  <a:lnTo>
                    <a:pt x="6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19" y="14"/>
                  </a:lnTo>
                  <a:lnTo>
                    <a:pt x="25" y="14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29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0" name="Freeform 599"/>
            <p:cNvSpPr>
              <a:spLocks/>
            </p:cNvSpPr>
            <p:nvPr/>
          </p:nvSpPr>
          <p:spPr bwMode="auto">
            <a:xfrm>
              <a:off x="3194050" y="5245100"/>
              <a:ext cx="20638" cy="49213"/>
            </a:xfrm>
            <a:custGeom>
              <a:avLst/>
              <a:gdLst>
                <a:gd name="T0" fmla="*/ 2147483647 w 13"/>
                <a:gd name="T1" fmla="*/ 2147483647 h 28"/>
                <a:gd name="T2" fmla="*/ 2147483647 w 13"/>
                <a:gd name="T3" fmla="*/ 2147483647 h 28"/>
                <a:gd name="T4" fmla="*/ 2147483647 w 13"/>
                <a:gd name="T5" fmla="*/ 2147483647 h 28"/>
                <a:gd name="T6" fmla="*/ 2147483647 w 13"/>
                <a:gd name="T7" fmla="*/ 2147483647 h 28"/>
                <a:gd name="T8" fmla="*/ 2147483647 w 13"/>
                <a:gd name="T9" fmla="*/ 2147483647 h 28"/>
                <a:gd name="T10" fmla="*/ 2147483647 w 13"/>
                <a:gd name="T11" fmla="*/ 2147483647 h 28"/>
                <a:gd name="T12" fmla="*/ 2147483647 w 13"/>
                <a:gd name="T13" fmla="*/ 2147483647 h 28"/>
                <a:gd name="T14" fmla="*/ 2147483647 w 13"/>
                <a:gd name="T15" fmla="*/ 2147483647 h 28"/>
                <a:gd name="T16" fmla="*/ 0 w 13"/>
                <a:gd name="T17" fmla="*/ 2147483647 h 28"/>
                <a:gd name="T18" fmla="*/ 0 w 13"/>
                <a:gd name="T19" fmla="*/ 2147483647 h 28"/>
                <a:gd name="T20" fmla="*/ 0 w 13"/>
                <a:gd name="T21" fmla="*/ 2147483647 h 28"/>
                <a:gd name="T22" fmla="*/ 0 w 13"/>
                <a:gd name="T23" fmla="*/ 2147483647 h 28"/>
                <a:gd name="T24" fmla="*/ 0 w 13"/>
                <a:gd name="T25" fmla="*/ 2147483647 h 28"/>
                <a:gd name="T26" fmla="*/ 0 w 13"/>
                <a:gd name="T27" fmla="*/ 2147483647 h 28"/>
                <a:gd name="T28" fmla="*/ 0 w 13"/>
                <a:gd name="T29" fmla="*/ 2147483647 h 28"/>
                <a:gd name="T30" fmla="*/ 0 w 13"/>
                <a:gd name="T31" fmla="*/ 2147483647 h 28"/>
                <a:gd name="T32" fmla="*/ 0 w 13"/>
                <a:gd name="T33" fmla="*/ 2147483647 h 28"/>
                <a:gd name="T34" fmla="*/ 0 w 13"/>
                <a:gd name="T35" fmla="*/ 0 h 28"/>
                <a:gd name="T36" fmla="*/ 2147483647 w 13"/>
                <a:gd name="T37" fmla="*/ 2147483647 h 28"/>
                <a:gd name="T38" fmla="*/ 2147483647 w 13"/>
                <a:gd name="T39" fmla="*/ 0 h 28"/>
                <a:gd name="T40" fmla="*/ 2147483647 w 13"/>
                <a:gd name="T41" fmla="*/ 0 h 28"/>
                <a:gd name="T42" fmla="*/ 2147483647 w 13"/>
                <a:gd name="T43" fmla="*/ 0 h 28"/>
                <a:gd name="T44" fmla="*/ 2147483647 w 13"/>
                <a:gd name="T45" fmla="*/ 2147483647 h 28"/>
                <a:gd name="T46" fmla="*/ 2147483647 w 13"/>
                <a:gd name="T47" fmla="*/ 2147483647 h 28"/>
                <a:gd name="T48" fmla="*/ 2147483647 w 13"/>
                <a:gd name="T49" fmla="*/ 2147483647 h 28"/>
                <a:gd name="T50" fmla="*/ 2147483647 w 13"/>
                <a:gd name="T51" fmla="*/ 2147483647 h 28"/>
                <a:gd name="T52" fmla="*/ 2147483647 w 13"/>
                <a:gd name="T53" fmla="*/ 2147483647 h 28"/>
                <a:gd name="T54" fmla="*/ 2147483647 w 13"/>
                <a:gd name="T55" fmla="*/ 2147483647 h 28"/>
                <a:gd name="T56" fmla="*/ 2147483647 w 13"/>
                <a:gd name="T57" fmla="*/ 2147483647 h 28"/>
                <a:gd name="T58" fmla="*/ 2147483647 w 13"/>
                <a:gd name="T59" fmla="*/ 2147483647 h 28"/>
                <a:gd name="T60" fmla="*/ 2147483647 w 13"/>
                <a:gd name="T61" fmla="*/ 2147483647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"/>
                <a:gd name="T94" fmla="*/ 0 h 28"/>
                <a:gd name="T95" fmla="*/ 13 w 13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" h="28">
                  <a:moveTo>
                    <a:pt x="6" y="14"/>
                  </a:moveTo>
                  <a:lnTo>
                    <a:pt x="6" y="22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6"/>
                  </a:lnTo>
                  <a:lnTo>
                    <a:pt x="6" y="6"/>
                  </a:lnTo>
                  <a:lnTo>
                    <a:pt x="6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1" name="Freeform 600"/>
            <p:cNvSpPr>
              <a:spLocks noEditPoints="1"/>
            </p:cNvSpPr>
            <p:nvPr/>
          </p:nvSpPr>
          <p:spPr bwMode="auto">
            <a:xfrm>
              <a:off x="188913" y="3937000"/>
              <a:ext cx="344487" cy="374650"/>
            </a:xfrm>
            <a:custGeom>
              <a:avLst/>
              <a:gdLst>
                <a:gd name="T0" fmla="*/ 2147483647 w 214"/>
                <a:gd name="T1" fmla="*/ 0 h 211"/>
                <a:gd name="T2" fmla="*/ 2147483647 w 214"/>
                <a:gd name="T3" fmla="*/ 2147483647 h 211"/>
                <a:gd name="T4" fmla="*/ 0 w 214"/>
                <a:gd name="T5" fmla="*/ 2147483647 h 211"/>
                <a:gd name="T6" fmla="*/ 2147483647 w 214"/>
                <a:gd name="T7" fmla="*/ 2147483647 h 211"/>
                <a:gd name="T8" fmla="*/ 2147483647 w 214"/>
                <a:gd name="T9" fmla="*/ 2147483647 h 211"/>
                <a:gd name="T10" fmla="*/ 2147483647 w 214"/>
                <a:gd name="T11" fmla="*/ 2147483647 h 211"/>
                <a:gd name="T12" fmla="*/ 2147483647 w 214"/>
                <a:gd name="T13" fmla="*/ 2147483647 h 211"/>
                <a:gd name="T14" fmla="*/ 2147483647 w 214"/>
                <a:gd name="T15" fmla="*/ 2147483647 h 211"/>
                <a:gd name="T16" fmla="*/ 2147483647 w 214"/>
                <a:gd name="T17" fmla="*/ 2147483647 h 211"/>
                <a:gd name="T18" fmla="*/ 2147483647 w 214"/>
                <a:gd name="T19" fmla="*/ 2147483647 h 211"/>
                <a:gd name="T20" fmla="*/ 2147483647 w 214"/>
                <a:gd name="T21" fmla="*/ 2147483647 h 211"/>
                <a:gd name="T22" fmla="*/ 2147483647 w 214"/>
                <a:gd name="T23" fmla="*/ 2147483647 h 211"/>
                <a:gd name="T24" fmla="*/ 2147483647 w 214"/>
                <a:gd name="T25" fmla="*/ 2147483647 h 211"/>
                <a:gd name="T26" fmla="*/ 2147483647 w 214"/>
                <a:gd name="T27" fmla="*/ 2147483647 h 211"/>
                <a:gd name="T28" fmla="*/ 2147483647 w 214"/>
                <a:gd name="T29" fmla="*/ 2147483647 h 211"/>
                <a:gd name="T30" fmla="*/ 2147483647 w 214"/>
                <a:gd name="T31" fmla="*/ 2147483647 h 211"/>
                <a:gd name="T32" fmla="*/ 2147483647 w 214"/>
                <a:gd name="T33" fmla="*/ 2147483647 h 211"/>
                <a:gd name="T34" fmla="*/ 2147483647 w 214"/>
                <a:gd name="T35" fmla="*/ 2147483647 h 211"/>
                <a:gd name="T36" fmla="*/ 2147483647 w 214"/>
                <a:gd name="T37" fmla="*/ 2147483647 h 211"/>
                <a:gd name="T38" fmla="*/ 2147483647 w 214"/>
                <a:gd name="T39" fmla="*/ 2147483647 h 211"/>
                <a:gd name="T40" fmla="*/ 2147483647 w 214"/>
                <a:gd name="T41" fmla="*/ 2147483647 h 211"/>
                <a:gd name="T42" fmla="*/ 2147483647 w 214"/>
                <a:gd name="T43" fmla="*/ 2147483647 h 211"/>
                <a:gd name="T44" fmla="*/ 2147483647 w 214"/>
                <a:gd name="T45" fmla="*/ 2147483647 h 211"/>
                <a:gd name="T46" fmla="*/ 2147483647 w 214"/>
                <a:gd name="T47" fmla="*/ 2147483647 h 211"/>
                <a:gd name="T48" fmla="*/ 2147483647 w 214"/>
                <a:gd name="T49" fmla="*/ 2147483647 h 211"/>
                <a:gd name="T50" fmla="*/ 2147483647 w 214"/>
                <a:gd name="T51" fmla="*/ 2147483647 h 211"/>
                <a:gd name="T52" fmla="*/ 2147483647 w 214"/>
                <a:gd name="T53" fmla="*/ 2147483647 h 211"/>
                <a:gd name="T54" fmla="*/ 2147483647 w 214"/>
                <a:gd name="T55" fmla="*/ 2147483647 h 211"/>
                <a:gd name="T56" fmla="*/ 2147483647 w 214"/>
                <a:gd name="T57" fmla="*/ 2147483647 h 211"/>
                <a:gd name="T58" fmla="*/ 2147483647 w 214"/>
                <a:gd name="T59" fmla="*/ 2147483647 h 211"/>
                <a:gd name="T60" fmla="*/ 2147483647 w 214"/>
                <a:gd name="T61" fmla="*/ 2147483647 h 211"/>
                <a:gd name="T62" fmla="*/ 2147483647 w 214"/>
                <a:gd name="T63" fmla="*/ 2147483647 h 211"/>
                <a:gd name="T64" fmla="*/ 2147483647 w 214"/>
                <a:gd name="T65" fmla="*/ 2147483647 h 211"/>
                <a:gd name="T66" fmla="*/ 2147483647 w 214"/>
                <a:gd name="T67" fmla="*/ 2147483647 h 211"/>
                <a:gd name="T68" fmla="*/ 2147483647 w 214"/>
                <a:gd name="T69" fmla="*/ 2147483647 h 211"/>
                <a:gd name="T70" fmla="*/ 2147483647 w 214"/>
                <a:gd name="T71" fmla="*/ 2147483647 h 211"/>
                <a:gd name="T72" fmla="*/ 2147483647 w 214"/>
                <a:gd name="T73" fmla="*/ 2147483647 h 211"/>
                <a:gd name="T74" fmla="*/ 2147483647 w 214"/>
                <a:gd name="T75" fmla="*/ 2147483647 h 211"/>
                <a:gd name="T76" fmla="*/ 2147483647 w 214"/>
                <a:gd name="T77" fmla="*/ 2147483647 h 211"/>
                <a:gd name="T78" fmla="*/ 2147483647 w 214"/>
                <a:gd name="T79" fmla="*/ 2147483647 h 211"/>
                <a:gd name="T80" fmla="*/ 2147483647 w 214"/>
                <a:gd name="T81" fmla="*/ 2147483647 h 211"/>
                <a:gd name="T82" fmla="*/ 2147483647 w 214"/>
                <a:gd name="T83" fmla="*/ 2147483647 h 211"/>
                <a:gd name="T84" fmla="*/ 2147483647 w 214"/>
                <a:gd name="T85" fmla="*/ 2147483647 h 211"/>
                <a:gd name="T86" fmla="*/ 2147483647 w 214"/>
                <a:gd name="T87" fmla="*/ 2147483647 h 211"/>
                <a:gd name="T88" fmla="*/ 2147483647 w 214"/>
                <a:gd name="T89" fmla="*/ 2147483647 h 211"/>
                <a:gd name="T90" fmla="*/ 2147483647 w 214"/>
                <a:gd name="T91" fmla="*/ 2147483647 h 211"/>
                <a:gd name="T92" fmla="*/ 2147483647 w 214"/>
                <a:gd name="T93" fmla="*/ 2147483647 h 211"/>
                <a:gd name="T94" fmla="*/ 2147483647 w 214"/>
                <a:gd name="T95" fmla="*/ 2147483647 h 211"/>
                <a:gd name="T96" fmla="*/ 2147483647 w 214"/>
                <a:gd name="T97" fmla="*/ 2147483647 h 211"/>
                <a:gd name="T98" fmla="*/ 2147483647 w 214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4"/>
                <a:gd name="T151" fmla="*/ 0 h 211"/>
                <a:gd name="T152" fmla="*/ 214 w 214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4" h="211">
                  <a:moveTo>
                    <a:pt x="52" y="0"/>
                  </a:moveTo>
                  <a:lnTo>
                    <a:pt x="45" y="0"/>
                  </a:lnTo>
                  <a:lnTo>
                    <a:pt x="52" y="0"/>
                  </a:lnTo>
                  <a:close/>
                  <a:moveTo>
                    <a:pt x="6" y="8"/>
                  </a:moveTo>
                  <a:lnTo>
                    <a:pt x="6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6" y="8"/>
                  </a:lnTo>
                  <a:close/>
                  <a:moveTo>
                    <a:pt x="201" y="189"/>
                  </a:moveTo>
                  <a:lnTo>
                    <a:pt x="201" y="197"/>
                  </a:lnTo>
                  <a:lnTo>
                    <a:pt x="208" y="197"/>
                  </a:lnTo>
                  <a:lnTo>
                    <a:pt x="208" y="205"/>
                  </a:lnTo>
                  <a:lnTo>
                    <a:pt x="214" y="205"/>
                  </a:lnTo>
                  <a:lnTo>
                    <a:pt x="214" y="211"/>
                  </a:lnTo>
                  <a:lnTo>
                    <a:pt x="208" y="211"/>
                  </a:lnTo>
                  <a:lnTo>
                    <a:pt x="201" y="205"/>
                  </a:lnTo>
                  <a:lnTo>
                    <a:pt x="194" y="197"/>
                  </a:lnTo>
                  <a:lnTo>
                    <a:pt x="194" y="189"/>
                  </a:lnTo>
                  <a:lnTo>
                    <a:pt x="201" y="189"/>
                  </a:lnTo>
                  <a:close/>
                  <a:moveTo>
                    <a:pt x="65" y="36"/>
                  </a:moveTo>
                  <a:lnTo>
                    <a:pt x="72" y="36"/>
                  </a:lnTo>
                  <a:lnTo>
                    <a:pt x="72" y="30"/>
                  </a:lnTo>
                  <a:lnTo>
                    <a:pt x="79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30"/>
                  </a:lnTo>
                  <a:lnTo>
                    <a:pt x="136" y="30"/>
                  </a:lnTo>
                  <a:lnTo>
                    <a:pt x="143" y="30"/>
                  </a:lnTo>
                  <a:lnTo>
                    <a:pt x="150" y="30"/>
                  </a:lnTo>
                  <a:lnTo>
                    <a:pt x="150" y="36"/>
                  </a:lnTo>
                  <a:lnTo>
                    <a:pt x="143" y="36"/>
                  </a:lnTo>
                  <a:lnTo>
                    <a:pt x="143" y="44"/>
                  </a:lnTo>
                  <a:lnTo>
                    <a:pt x="136" y="52"/>
                  </a:lnTo>
                  <a:lnTo>
                    <a:pt x="130" y="52"/>
                  </a:lnTo>
                  <a:lnTo>
                    <a:pt x="123" y="52"/>
                  </a:lnTo>
                  <a:lnTo>
                    <a:pt x="116" y="52"/>
                  </a:lnTo>
                  <a:lnTo>
                    <a:pt x="116" y="58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23" y="66"/>
                  </a:lnTo>
                  <a:lnTo>
                    <a:pt x="123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6" y="80"/>
                  </a:lnTo>
                  <a:lnTo>
                    <a:pt x="143" y="80"/>
                  </a:lnTo>
                  <a:lnTo>
                    <a:pt x="143" y="88"/>
                  </a:lnTo>
                  <a:lnTo>
                    <a:pt x="136" y="88"/>
                  </a:lnTo>
                  <a:lnTo>
                    <a:pt x="136" y="96"/>
                  </a:lnTo>
                  <a:lnTo>
                    <a:pt x="136" y="102"/>
                  </a:lnTo>
                  <a:lnTo>
                    <a:pt x="143" y="102"/>
                  </a:lnTo>
                  <a:lnTo>
                    <a:pt x="143" y="110"/>
                  </a:lnTo>
                  <a:lnTo>
                    <a:pt x="143" y="117"/>
                  </a:lnTo>
                  <a:lnTo>
                    <a:pt x="143" y="124"/>
                  </a:lnTo>
                  <a:lnTo>
                    <a:pt x="150" y="124"/>
                  </a:lnTo>
                  <a:lnTo>
                    <a:pt x="155" y="124"/>
                  </a:lnTo>
                  <a:lnTo>
                    <a:pt x="162" y="124"/>
                  </a:lnTo>
                  <a:lnTo>
                    <a:pt x="162" y="132"/>
                  </a:lnTo>
                  <a:lnTo>
                    <a:pt x="169" y="132"/>
                  </a:lnTo>
                  <a:lnTo>
                    <a:pt x="175" y="132"/>
                  </a:lnTo>
                  <a:lnTo>
                    <a:pt x="182" y="132"/>
                  </a:lnTo>
                  <a:lnTo>
                    <a:pt x="182" y="139"/>
                  </a:lnTo>
                  <a:lnTo>
                    <a:pt x="189" y="139"/>
                  </a:lnTo>
                  <a:lnTo>
                    <a:pt x="189" y="146"/>
                  </a:lnTo>
                  <a:lnTo>
                    <a:pt x="189" y="153"/>
                  </a:lnTo>
                  <a:lnTo>
                    <a:pt x="182" y="153"/>
                  </a:lnTo>
                  <a:lnTo>
                    <a:pt x="175" y="153"/>
                  </a:lnTo>
                  <a:lnTo>
                    <a:pt x="175" y="146"/>
                  </a:lnTo>
                  <a:lnTo>
                    <a:pt x="169" y="146"/>
                  </a:lnTo>
                  <a:lnTo>
                    <a:pt x="162" y="146"/>
                  </a:lnTo>
                  <a:lnTo>
                    <a:pt x="155" y="139"/>
                  </a:lnTo>
                  <a:lnTo>
                    <a:pt x="150" y="139"/>
                  </a:lnTo>
                  <a:lnTo>
                    <a:pt x="143" y="132"/>
                  </a:lnTo>
                  <a:lnTo>
                    <a:pt x="136" y="132"/>
                  </a:lnTo>
                  <a:lnTo>
                    <a:pt x="130" y="132"/>
                  </a:lnTo>
                  <a:lnTo>
                    <a:pt x="130" y="124"/>
                  </a:lnTo>
                  <a:lnTo>
                    <a:pt x="123" y="124"/>
                  </a:lnTo>
                  <a:lnTo>
                    <a:pt x="123" y="117"/>
                  </a:lnTo>
                  <a:lnTo>
                    <a:pt x="123" y="110"/>
                  </a:lnTo>
                  <a:lnTo>
                    <a:pt x="116" y="102"/>
                  </a:lnTo>
                  <a:lnTo>
                    <a:pt x="123" y="102"/>
                  </a:lnTo>
                  <a:lnTo>
                    <a:pt x="116" y="96"/>
                  </a:lnTo>
                  <a:lnTo>
                    <a:pt x="116" y="88"/>
                  </a:lnTo>
                  <a:lnTo>
                    <a:pt x="111" y="88"/>
                  </a:lnTo>
                  <a:lnTo>
                    <a:pt x="104" y="88"/>
                  </a:lnTo>
                  <a:lnTo>
                    <a:pt x="98" y="80"/>
                  </a:lnTo>
                  <a:lnTo>
                    <a:pt x="91" y="74"/>
                  </a:lnTo>
                  <a:lnTo>
                    <a:pt x="91" y="66"/>
                  </a:lnTo>
                  <a:lnTo>
                    <a:pt x="84" y="66"/>
                  </a:lnTo>
                  <a:lnTo>
                    <a:pt x="79" y="66"/>
                  </a:lnTo>
                  <a:lnTo>
                    <a:pt x="79" y="58"/>
                  </a:lnTo>
                  <a:lnTo>
                    <a:pt x="79" y="52"/>
                  </a:lnTo>
                  <a:lnTo>
                    <a:pt x="72" y="52"/>
                  </a:lnTo>
                  <a:lnTo>
                    <a:pt x="72" y="44"/>
                  </a:lnTo>
                  <a:lnTo>
                    <a:pt x="65" y="36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2" name="Freeform 601"/>
            <p:cNvSpPr>
              <a:spLocks/>
            </p:cNvSpPr>
            <p:nvPr/>
          </p:nvSpPr>
          <p:spPr bwMode="auto">
            <a:xfrm>
              <a:off x="261938" y="3937000"/>
              <a:ext cx="11112" cy="1588"/>
            </a:xfrm>
            <a:custGeom>
              <a:avLst/>
              <a:gdLst>
                <a:gd name="T0" fmla="*/ 2147483647 w 7"/>
                <a:gd name="T1" fmla="*/ 0 h 1553"/>
                <a:gd name="T2" fmla="*/ 0 w 7"/>
                <a:gd name="T3" fmla="*/ 0 h 1553"/>
                <a:gd name="T4" fmla="*/ 0 w 7"/>
                <a:gd name="T5" fmla="*/ 0 h 1553"/>
                <a:gd name="T6" fmla="*/ 2147483647 w 7"/>
                <a:gd name="T7" fmla="*/ 0 h 1553"/>
                <a:gd name="T8" fmla="*/ 2147483647 w 7"/>
                <a:gd name="T9" fmla="*/ 0 h 1553"/>
                <a:gd name="T10" fmla="*/ 2147483647 w 7"/>
                <a:gd name="T11" fmla="*/ 0 h 1553"/>
                <a:gd name="T12" fmla="*/ 2147483647 w 7"/>
                <a:gd name="T13" fmla="*/ 0 h 1553"/>
                <a:gd name="T14" fmla="*/ 2147483647 w 7"/>
                <a:gd name="T15" fmla="*/ 0 h 15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53"/>
                <a:gd name="T26" fmla="*/ 7 w 7"/>
                <a:gd name="T27" fmla="*/ 1553 h 15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53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3" name="Freeform 602"/>
            <p:cNvSpPr>
              <a:spLocks/>
            </p:cNvSpPr>
            <p:nvPr/>
          </p:nvSpPr>
          <p:spPr bwMode="auto">
            <a:xfrm>
              <a:off x="188913" y="3951288"/>
              <a:ext cx="9525" cy="12700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0 w 6"/>
                <a:gd name="T9" fmla="*/ 2147483647 h 7"/>
                <a:gd name="T10" fmla="*/ 0 w 6"/>
                <a:gd name="T11" fmla="*/ 2147483647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2147483647 w 6"/>
                <a:gd name="T21" fmla="*/ 0 h 7"/>
                <a:gd name="T22" fmla="*/ 2147483647 w 6"/>
                <a:gd name="T23" fmla="*/ 0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7"/>
                <a:gd name="T38" fmla="*/ 6 w 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7">
                  <a:moveTo>
                    <a:pt x="6" y="0"/>
                  </a:moveTo>
                  <a:lnTo>
                    <a:pt x="6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4" name="Freeform 603"/>
            <p:cNvSpPr>
              <a:spLocks/>
            </p:cNvSpPr>
            <p:nvPr/>
          </p:nvSpPr>
          <p:spPr bwMode="auto">
            <a:xfrm>
              <a:off x="501650" y="4271963"/>
              <a:ext cx="31750" cy="39687"/>
            </a:xfrm>
            <a:custGeom>
              <a:avLst/>
              <a:gdLst>
                <a:gd name="T0" fmla="*/ 2147483647 w 20"/>
                <a:gd name="T1" fmla="*/ 0 h 22"/>
                <a:gd name="T2" fmla="*/ 2147483647 w 20"/>
                <a:gd name="T3" fmla="*/ 0 h 22"/>
                <a:gd name="T4" fmla="*/ 2147483647 w 20"/>
                <a:gd name="T5" fmla="*/ 2147483647 h 22"/>
                <a:gd name="T6" fmla="*/ 2147483647 w 20"/>
                <a:gd name="T7" fmla="*/ 2147483647 h 22"/>
                <a:gd name="T8" fmla="*/ 2147483647 w 20"/>
                <a:gd name="T9" fmla="*/ 2147483647 h 22"/>
                <a:gd name="T10" fmla="*/ 2147483647 w 20"/>
                <a:gd name="T11" fmla="*/ 2147483647 h 22"/>
                <a:gd name="T12" fmla="*/ 2147483647 w 20"/>
                <a:gd name="T13" fmla="*/ 2147483647 h 22"/>
                <a:gd name="T14" fmla="*/ 2147483647 w 20"/>
                <a:gd name="T15" fmla="*/ 2147483647 h 22"/>
                <a:gd name="T16" fmla="*/ 2147483647 w 20"/>
                <a:gd name="T17" fmla="*/ 2147483647 h 22"/>
                <a:gd name="T18" fmla="*/ 2147483647 w 20"/>
                <a:gd name="T19" fmla="*/ 2147483647 h 22"/>
                <a:gd name="T20" fmla="*/ 2147483647 w 20"/>
                <a:gd name="T21" fmla="*/ 2147483647 h 22"/>
                <a:gd name="T22" fmla="*/ 2147483647 w 20"/>
                <a:gd name="T23" fmla="*/ 2147483647 h 22"/>
                <a:gd name="T24" fmla="*/ 2147483647 w 20"/>
                <a:gd name="T25" fmla="*/ 2147483647 h 22"/>
                <a:gd name="T26" fmla="*/ 0 w 20"/>
                <a:gd name="T27" fmla="*/ 2147483647 h 22"/>
                <a:gd name="T28" fmla="*/ 0 w 20"/>
                <a:gd name="T29" fmla="*/ 2147483647 h 22"/>
                <a:gd name="T30" fmla="*/ 0 w 20"/>
                <a:gd name="T31" fmla="*/ 2147483647 h 22"/>
                <a:gd name="T32" fmla="*/ 0 w 20"/>
                <a:gd name="T33" fmla="*/ 0 h 22"/>
                <a:gd name="T34" fmla="*/ 0 w 20"/>
                <a:gd name="T35" fmla="*/ 0 h 22"/>
                <a:gd name="T36" fmla="*/ 0 w 20"/>
                <a:gd name="T37" fmla="*/ 0 h 22"/>
                <a:gd name="T38" fmla="*/ 2147483647 w 20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"/>
                <a:gd name="T61" fmla="*/ 0 h 22"/>
                <a:gd name="T62" fmla="*/ 20 w 20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" h="22">
                  <a:moveTo>
                    <a:pt x="7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4" y="16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7" y="16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5" name="Freeform 604"/>
            <p:cNvSpPr>
              <a:spLocks/>
            </p:cNvSpPr>
            <p:nvPr/>
          </p:nvSpPr>
          <p:spPr bwMode="auto">
            <a:xfrm>
              <a:off x="293688" y="3976688"/>
              <a:ext cx="200025" cy="231775"/>
            </a:xfrm>
            <a:custGeom>
              <a:avLst/>
              <a:gdLst>
                <a:gd name="T0" fmla="*/ 2147483647 w 124"/>
                <a:gd name="T1" fmla="*/ 2147483647 h 131"/>
                <a:gd name="T2" fmla="*/ 2147483647 w 124"/>
                <a:gd name="T3" fmla="*/ 2147483647 h 131"/>
                <a:gd name="T4" fmla="*/ 2147483647 w 124"/>
                <a:gd name="T5" fmla="*/ 2147483647 h 131"/>
                <a:gd name="T6" fmla="*/ 2147483647 w 124"/>
                <a:gd name="T7" fmla="*/ 2147483647 h 131"/>
                <a:gd name="T8" fmla="*/ 2147483647 w 124"/>
                <a:gd name="T9" fmla="*/ 2147483647 h 131"/>
                <a:gd name="T10" fmla="*/ 2147483647 w 124"/>
                <a:gd name="T11" fmla="*/ 0 h 131"/>
                <a:gd name="T12" fmla="*/ 2147483647 w 124"/>
                <a:gd name="T13" fmla="*/ 0 h 131"/>
                <a:gd name="T14" fmla="*/ 2147483647 w 124"/>
                <a:gd name="T15" fmla="*/ 0 h 131"/>
                <a:gd name="T16" fmla="*/ 2147483647 w 124"/>
                <a:gd name="T17" fmla="*/ 2147483647 h 131"/>
                <a:gd name="T18" fmla="*/ 2147483647 w 124"/>
                <a:gd name="T19" fmla="*/ 2147483647 h 131"/>
                <a:gd name="T20" fmla="*/ 2147483647 w 124"/>
                <a:gd name="T21" fmla="*/ 2147483647 h 131"/>
                <a:gd name="T22" fmla="*/ 2147483647 w 124"/>
                <a:gd name="T23" fmla="*/ 2147483647 h 131"/>
                <a:gd name="T24" fmla="*/ 2147483647 w 124"/>
                <a:gd name="T25" fmla="*/ 2147483647 h 131"/>
                <a:gd name="T26" fmla="*/ 2147483647 w 124"/>
                <a:gd name="T27" fmla="*/ 2147483647 h 131"/>
                <a:gd name="T28" fmla="*/ 2147483647 w 124"/>
                <a:gd name="T29" fmla="*/ 2147483647 h 131"/>
                <a:gd name="T30" fmla="*/ 2147483647 w 124"/>
                <a:gd name="T31" fmla="*/ 2147483647 h 131"/>
                <a:gd name="T32" fmla="*/ 2147483647 w 124"/>
                <a:gd name="T33" fmla="*/ 2147483647 h 131"/>
                <a:gd name="T34" fmla="*/ 2147483647 w 124"/>
                <a:gd name="T35" fmla="*/ 2147483647 h 131"/>
                <a:gd name="T36" fmla="*/ 2147483647 w 124"/>
                <a:gd name="T37" fmla="*/ 2147483647 h 131"/>
                <a:gd name="T38" fmla="*/ 2147483647 w 124"/>
                <a:gd name="T39" fmla="*/ 2147483647 h 131"/>
                <a:gd name="T40" fmla="*/ 2147483647 w 124"/>
                <a:gd name="T41" fmla="*/ 2147483647 h 131"/>
                <a:gd name="T42" fmla="*/ 2147483647 w 124"/>
                <a:gd name="T43" fmla="*/ 2147483647 h 131"/>
                <a:gd name="T44" fmla="*/ 2147483647 w 124"/>
                <a:gd name="T45" fmla="*/ 2147483647 h 131"/>
                <a:gd name="T46" fmla="*/ 2147483647 w 124"/>
                <a:gd name="T47" fmla="*/ 2147483647 h 131"/>
                <a:gd name="T48" fmla="*/ 2147483647 w 124"/>
                <a:gd name="T49" fmla="*/ 2147483647 h 131"/>
                <a:gd name="T50" fmla="*/ 2147483647 w 124"/>
                <a:gd name="T51" fmla="*/ 2147483647 h 131"/>
                <a:gd name="T52" fmla="*/ 2147483647 w 124"/>
                <a:gd name="T53" fmla="*/ 2147483647 h 131"/>
                <a:gd name="T54" fmla="*/ 2147483647 w 124"/>
                <a:gd name="T55" fmla="*/ 2147483647 h 131"/>
                <a:gd name="T56" fmla="*/ 2147483647 w 124"/>
                <a:gd name="T57" fmla="*/ 2147483647 h 131"/>
                <a:gd name="T58" fmla="*/ 2147483647 w 124"/>
                <a:gd name="T59" fmla="*/ 2147483647 h 131"/>
                <a:gd name="T60" fmla="*/ 2147483647 w 124"/>
                <a:gd name="T61" fmla="*/ 2147483647 h 131"/>
                <a:gd name="T62" fmla="*/ 2147483647 w 124"/>
                <a:gd name="T63" fmla="*/ 2147483647 h 131"/>
                <a:gd name="T64" fmla="*/ 2147483647 w 124"/>
                <a:gd name="T65" fmla="*/ 2147483647 h 131"/>
                <a:gd name="T66" fmla="*/ 2147483647 w 124"/>
                <a:gd name="T67" fmla="*/ 2147483647 h 131"/>
                <a:gd name="T68" fmla="*/ 2147483647 w 124"/>
                <a:gd name="T69" fmla="*/ 2147483647 h 131"/>
                <a:gd name="T70" fmla="*/ 2147483647 w 124"/>
                <a:gd name="T71" fmla="*/ 2147483647 h 131"/>
                <a:gd name="T72" fmla="*/ 2147483647 w 124"/>
                <a:gd name="T73" fmla="*/ 2147483647 h 131"/>
                <a:gd name="T74" fmla="*/ 2147483647 w 124"/>
                <a:gd name="T75" fmla="*/ 2147483647 h 131"/>
                <a:gd name="T76" fmla="*/ 2147483647 w 124"/>
                <a:gd name="T77" fmla="*/ 2147483647 h 131"/>
                <a:gd name="T78" fmla="*/ 2147483647 w 124"/>
                <a:gd name="T79" fmla="*/ 2147483647 h 131"/>
                <a:gd name="T80" fmla="*/ 2147483647 w 124"/>
                <a:gd name="T81" fmla="*/ 2147483647 h 131"/>
                <a:gd name="T82" fmla="*/ 2147483647 w 124"/>
                <a:gd name="T83" fmla="*/ 2147483647 h 131"/>
                <a:gd name="T84" fmla="*/ 2147483647 w 124"/>
                <a:gd name="T85" fmla="*/ 2147483647 h 131"/>
                <a:gd name="T86" fmla="*/ 2147483647 w 124"/>
                <a:gd name="T87" fmla="*/ 2147483647 h 131"/>
                <a:gd name="T88" fmla="*/ 2147483647 w 124"/>
                <a:gd name="T89" fmla="*/ 2147483647 h 131"/>
                <a:gd name="T90" fmla="*/ 2147483647 w 124"/>
                <a:gd name="T91" fmla="*/ 2147483647 h 131"/>
                <a:gd name="T92" fmla="*/ 2147483647 w 124"/>
                <a:gd name="T93" fmla="*/ 2147483647 h 131"/>
                <a:gd name="T94" fmla="*/ 2147483647 w 124"/>
                <a:gd name="T95" fmla="*/ 2147483647 h 131"/>
                <a:gd name="T96" fmla="*/ 2147483647 w 124"/>
                <a:gd name="T97" fmla="*/ 2147483647 h 131"/>
                <a:gd name="T98" fmla="*/ 2147483647 w 124"/>
                <a:gd name="T99" fmla="*/ 2147483647 h 131"/>
                <a:gd name="T100" fmla="*/ 2147483647 w 124"/>
                <a:gd name="T101" fmla="*/ 2147483647 h 131"/>
                <a:gd name="T102" fmla="*/ 2147483647 w 124"/>
                <a:gd name="T103" fmla="*/ 2147483647 h 131"/>
                <a:gd name="T104" fmla="*/ 0 w 124"/>
                <a:gd name="T105" fmla="*/ 2147483647 h 13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"/>
                <a:gd name="T160" fmla="*/ 0 h 131"/>
                <a:gd name="T161" fmla="*/ 124 w 124"/>
                <a:gd name="T162" fmla="*/ 131 h 13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" h="131">
                  <a:moveTo>
                    <a:pt x="0" y="14"/>
                  </a:moveTo>
                  <a:lnTo>
                    <a:pt x="7" y="14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33" y="8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65" y="8"/>
                  </a:lnTo>
                  <a:lnTo>
                    <a:pt x="71" y="8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85" y="14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1" y="30"/>
                  </a:lnTo>
                  <a:lnTo>
                    <a:pt x="65" y="30"/>
                  </a:lnTo>
                  <a:lnTo>
                    <a:pt x="58" y="30"/>
                  </a:lnTo>
                  <a:lnTo>
                    <a:pt x="51" y="30"/>
                  </a:lnTo>
                  <a:lnTo>
                    <a:pt x="51" y="36"/>
                  </a:lnTo>
                  <a:lnTo>
                    <a:pt x="58" y="44"/>
                  </a:lnTo>
                  <a:lnTo>
                    <a:pt x="51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71" y="66"/>
                  </a:lnTo>
                  <a:lnTo>
                    <a:pt x="71" y="74"/>
                  </a:lnTo>
                  <a:lnTo>
                    <a:pt x="71" y="80"/>
                  </a:lnTo>
                  <a:lnTo>
                    <a:pt x="78" y="80"/>
                  </a:lnTo>
                  <a:lnTo>
                    <a:pt x="78" y="88"/>
                  </a:lnTo>
                  <a:lnTo>
                    <a:pt x="78" y="95"/>
                  </a:lnTo>
                  <a:lnTo>
                    <a:pt x="78" y="102"/>
                  </a:lnTo>
                  <a:lnTo>
                    <a:pt x="85" y="102"/>
                  </a:lnTo>
                  <a:lnTo>
                    <a:pt x="90" y="102"/>
                  </a:lnTo>
                  <a:lnTo>
                    <a:pt x="97" y="102"/>
                  </a:lnTo>
                  <a:lnTo>
                    <a:pt x="97" y="110"/>
                  </a:lnTo>
                  <a:lnTo>
                    <a:pt x="104" y="110"/>
                  </a:lnTo>
                  <a:lnTo>
                    <a:pt x="110" y="110"/>
                  </a:lnTo>
                  <a:lnTo>
                    <a:pt x="117" y="110"/>
                  </a:lnTo>
                  <a:lnTo>
                    <a:pt x="117" y="117"/>
                  </a:lnTo>
                  <a:lnTo>
                    <a:pt x="124" y="117"/>
                  </a:lnTo>
                  <a:lnTo>
                    <a:pt x="124" y="124"/>
                  </a:lnTo>
                  <a:lnTo>
                    <a:pt x="124" y="131"/>
                  </a:lnTo>
                  <a:lnTo>
                    <a:pt x="117" y="131"/>
                  </a:lnTo>
                  <a:lnTo>
                    <a:pt x="110" y="131"/>
                  </a:lnTo>
                  <a:lnTo>
                    <a:pt x="110" y="124"/>
                  </a:lnTo>
                  <a:lnTo>
                    <a:pt x="104" y="124"/>
                  </a:lnTo>
                  <a:lnTo>
                    <a:pt x="97" y="124"/>
                  </a:lnTo>
                  <a:lnTo>
                    <a:pt x="90" y="117"/>
                  </a:lnTo>
                  <a:lnTo>
                    <a:pt x="85" y="117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65" y="110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8" y="95"/>
                  </a:lnTo>
                  <a:lnTo>
                    <a:pt x="58" y="88"/>
                  </a:lnTo>
                  <a:lnTo>
                    <a:pt x="51" y="80"/>
                  </a:lnTo>
                  <a:lnTo>
                    <a:pt x="58" y="80"/>
                  </a:lnTo>
                  <a:lnTo>
                    <a:pt x="51" y="74"/>
                  </a:lnTo>
                  <a:lnTo>
                    <a:pt x="51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3" y="58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4" y="44"/>
                  </a:lnTo>
                  <a:lnTo>
                    <a:pt x="14" y="36"/>
                  </a:lnTo>
                  <a:lnTo>
                    <a:pt x="14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6" name="Freeform 605"/>
            <p:cNvSpPr>
              <a:spLocks/>
            </p:cNvSpPr>
            <p:nvPr/>
          </p:nvSpPr>
          <p:spPr bwMode="auto">
            <a:xfrm>
              <a:off x="1012825" y="4106863"/>
              <a:ext cx="385763" cy="282575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0 h 159"/>
                <a:gd name="T4" fmla="*/ 2147483647 w 240"/>
                <a:gd name="T5" fmla="*/ 2147483647 h 159"/>
                <a:gd name="T6" fmla="*/ 2147483647 w 240"/>
                <a:gd name="T7" fmla="*/ 0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0"/>
                <a:gd name="T142" fmla="*/ 0 h 159"/>
                <a:gd name="T143" fmla="*/ 240 w 240"/>
                <a:gd name="T144" fmla="*/ 159 h 1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0" h="159">
                  <a:moveTo>
                    <a:pt x="150" y="14"/>
                  </a:moveTo>
                  <a:lnTo>
                    <a:pt x="157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76" y="6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96" y="6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8" y="6"/>
                  </a:lnTo>
                  <a:lnTo>
                    <a:pt x="214" y="6"/>
                  </a:lnTo>
                  <a:lnTo>
                    <a:pt x="221" y="14"/>
                  </a:lnTo>
                  <a:lnTo>
                    <a:pt x="228" y="14"/>
                  </a:lnTo>
                  <a:lnTo>
                    <a:pt x="233" y="14"/>
                  </a:lnTo>
                  <a:lnTo>
                    <a:pt x="233" y="21"/>
                  </a:lnTo>
                  <a:lnTo>
                    <a:pt x="233" y="28"/>
                  </a:lnTo>
                  <a:lnTo>
                    <a:pt x="228" y="28"/>
                  </a:lnTo>
                  <a:lnTo>
                    <a:pt x="228" y="36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8" y="57"/>
                  </a:lnTo>
                  <a:lnTo>
                    <a:pt x="228" y="65"/>
                  </a:lnTo>
                  <a:lnTo>
                    <a:pt x="233" y="65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28" y="79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87"/>
                  </a:lnTo>
                  <a:lnTo>
                    <a:pt x="233" y="87"/>
                  </a:lnTo>
                  <a:lnTo>
                    <a:pt x="233" y="93"/>
                  </a:lnTo>
                  <a:lnTo>
                    <a:pt x="228" y="101"/>
                  </a:lnTo>
                  <a:lnTo>
                    <a:pt x="228" y="109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14" y="115"/>
                  </a:lnTo>
                  <a:lnTo>
                    <a:pt x="208" y="115"/>
                  </a:lnTo>
                  <a:lnTo>
                    <a:pt x="208" y="123"/>
                  </a:lnTo>
                  <a:lnTo>
                    <a:pt x="214" y="123"/>
                  </a:lnTo>
                  <a:lnTo>
                    <a:pt x="214" y="131"/>
                  </a:lnTo>
                  <a:lnTo>
                    <a:pt x="208" y="131"/>
                  </a:lnTo>
                  <a:lnTo>
                    <a:pt x="201" y="137"/>
                  </a:lnTo>
                  <a:lnTo>
                    <a:pt x="196" y="137"/>
                  </a:lnTo>
                  <a:lnTo>
                    <a:pt x="189" y="137"/>
                  </a:lnTo>
                  <a:lnTo>
                    <a:pt x="182" y="137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2" y="159"/>
                  </a:lnTo>
                  <a:lnTo>
                    <a:pt x="157" y="159"/>
                  </a:lnTo>
                  <a:lnTo>
                    <a:pt x="157" y="153"/>
                  </a:lnTo>
                  <a:lnTo>
                    <a:pt x="157" y="145"/>
                  </a:lnTo>
                  <a:lnTo>
                    <a:pt x="157" y="137"/>
                  </a:lnTo>
                  <a:lnTo>
                    <a:pt x="150" y="137"/>
                  </a:lnTo>
                  <a:lnTo>
                    <a:pt x="150" y="131"/>
                  </a:lnTo>
                  <a:lnTo>
                    <a:pt x="143" y="131"/>
                  </a:lnTo>
                  <a:lnTo>
                    <a:pt x="137" y="131"/>
                  </a:lnTo>
                  <a:lnTo>
                    <a:pt x="137" y="123"/>
                  </a:lnTo>
                  <a:lnTo>
                    <a:pt x="130" y="123"/>
                  </a:lnTo>
                  <a:lnTo>
                    <a:pt x="123" y="123"/>
                  </a:lnTo>
                  <a:lnTo>
                    <a:pt x="123" y="131"/>
                  </a:lnTo>
                  <a:lnTo>
                    <a:pt x="117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23"/>
                  </a:lnTo>
                  <a:lnTo>
                    <a:pt x="98" y="115"/>
                  </a:lnTo>
                  <a:lnTo>
                    <a:pt x="98" y="109"/>
                  </a:lnTo>
                  <a:lnTo>
                    <a:pt x="91" y="109"/>
                  </a:lnTo>
                  <a:lnTo>
                    <a:pt x="91" y="101"/>
                  </a:lnTo>
                  <a:lnTo>
                    <a:pt x="91" y="93"/>
                  </a:lnTo>
                  <a:lnTo>
                    <a:pt x="85" y="93"/>
                  </a:lnTo>
                  <a:lnTo>
                    <a:pt x="78" y="93"/>
                  </a:lnTo>
                  <a:lnTo>
                    <a:pt x="72" y="87"/>
                  </a:lnTo>
                  <a:lnTo>
                    <a:pt x="72" y="93"/>
                  </a:lnTo>
                  <a:lnTo>
                    <a:pt x="66" y="93"/>
                  </a:lnTo>
                  <a:lnTo>
                    <a:pt x="59" y="93"/>
                  </a:lnTo>
                  <a:lnTo>
                    <a:pt x="59" y="101"/>
                  </a:lnTo>
                  <a:lnTo>
                    <a:pt x="52" y="101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39" y="101"/>
                  </a:lnTo>
                  <a:lnTo>
                    <a:pt x="33" y="101"/>
                  </a:lnTo>
                  <a:lnTo>
                    <a:pt x="27" y="109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7" y="115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13" y="93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79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5"/>
                  </a:lnTo>
                  <a:lnTo>
                    <a:pt x="7" y="57"/>
                  </a:lnTo>
                  <a:lnTo>
                    <a:pt x="13" y="50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46" y="57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9" y="43"/>
                  </a:lnTo>
                  <a:lnTo>
                    <a:pt x="59" y="36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85" y="36"/>
                  </a:lnTo>
                  <a:lnTo>
                    <a:pt x="91" y="36"/>
                  </a:lnTo>
                  <a:lnTo>
                    <a:pt x="98" y="28"/>
                  </a:lnTo>
                  <a:lnTo>
                    <a:pt x="104" y="28"/>
                  </a:lnTo>
                  <a:lnTo>
                    <a:pt x="104" y="21"/>
                  </a:lnTo>
                  <a:lnTo>
                    <a:pt x="104" y="28"/>
                  </a:lnTo>
                  <a:lnTo>
                    <a:pt x="111" y="28"/>
                  </a:lnTo>
                  <a:lnTo>
                    <a:pt x="117" y="28"/>
                  </a:lnTo>
                  <a:lnTo>
                    <a:pt x="123" y="28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50" y="21"/>
                  </a:lnTo>
                  <a:lnTo>
                    <a:pt x="157" y="21"/>
                  </a:lnTo>
                  <a:lnTo>
                    <a:pt x="157" y="14"/>
                  </a:lnTo>
                  <a:lnTo>
                    <a:pt x="150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7" name="Freeform 606"/>
            <p:cNvSpPr>
              <a:spLocks/>
            </p:cNvSpPr>
            <p:nvPr/>
          </p:nvSpPr>
          <p:spPr bwMode="auto">
            <a:xfrm>
              <a:off x="1012825" y="4106863"/>
              <a:ext cx="385763" cy="282575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0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0"/>
                <a:gd name="T172" fmla="*/ 0 h 159"/>
                <a:gd name="T173" fmla="*/ 240 w 240"/>
                <a:gd name="T174" fmla="*/ 159 h 15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0" h="159">
                  <a:moveTo>
                    <a:pt x="150" y="14"/>
                  </a:moveTo>
                  <a:lnTo>
                    <a:pt x="157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76" y="6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96" y="6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8" y="6"/>
                  </a:lnTo>
                  <a:lnTo>
                    <a:pt x="214" y="6"/>
                  </a:lnTo>
                  <a:lnTo>
                    <a:pt x="221" y="14"/>
                  </a:lnTo>
                  <a:lnTo>
                    <a:pt x="228" y="14"/>
                  </a:lnTo>
                  <a:lnTo>
                    <a:pt x="233" y="14"/>
                  </a:lnTo>
                  <a:lnTo>
                    <a:pt x="233" y="21"/>
                  </a:lnTo>
                  <a:lnTo>
                    <a:pt x="233" y="28"/>
                  </a:lnTo>
                  <a:lnTo>
                    <a:pt x="228" y="28"/>
                  </a:lnTo>
                  <a:lnTo>
                    <a:pt x="228" y="36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8" y="57"/>
                  </a:lnTo>
                  <a:lnTo>
                    <a:pt x="228" y="65"/>
                  </a:lnTo>
                  <a:lnTo>
                    <a:pt x="233" y="65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28" y="79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87"/>
                  </a:lnTo>
                  <a:lnTo>
                    <a:pt x="233" y="87"/>
                  </a:lnTo>
                  <a:lnTo>
                    <a:pt x="233" y="93"/>
                  </a:lnTo>
                  <a:lnTo>
                    <a:pt x="228" y="101"/>
                  </a:lnTo>
                  <a:lnTo>
                    <a:pt x="228" y="109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14" y="115"/>
                  </a:lnTo>
                  <a:lnTo>
                    <a:pt x="208" y="115"/>
                  </a:lnTo>
                  <a:lnTo>
                    <a:pt x="208" y="123"/>
                  </a:lnTo>
                  <a:lnTo>
                    <a:pt x="214" y="123"/>
                  </a:lnTo>
                  <a:lnTo>
                    <a:pt x="214" y="131"/>
                  </a:lnTo>
                  <a:lnTo>
                    <a:pt x="208" y="131"/>
                  </a:lnTo>
                  <a:lnTo>
                    <a:pt x="201" y="137"/>
                  </a:lnTo>
                  <a:lnTo>
                    <a:pt x="196" y="137"/>
                  </a:lnTo>
                  <a:lnTo>
                    <a:pt x="189" y="137"/>
                  </a:lnTo>
                  <a:lnTo>
                    <a:pt x="182" y="137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2" y="159"/>
                  </a:lnTo>
                  <a:lnTo>
                    <a:pt x="157" y="159"/>
                  </a:lnTo>
                  <a:lnTo>
                    <a:pt x="157" y="153"/>
                  </a:lnTo>
                  <a:lnTo>
                    <a:pt x="157" y="145"/>
                  </a:lnTo>
                  <a:lnTo>
                    <a:pt x="157" y="137"/>
                  </a:lnTo>
                  <a:lnTo>
                    <a:pt x="150" y="137"/>
                  </a:lnTo>
                  <a:lnTo>
                    <a:pt x="150" y="131"/>
                  </a:lnTo>
                  <a:lnTo>
                    <a:pt x="143" y="131"/>
                  </a:lnTo>
                  <a:lnTo>
                    <a:pt x="137" y="131"/>
                  </a:lnTo>
                  <a:lnTo>
                    <a:pt x="137" y="123"/>
                  </a:lnTo>
                  <a:lnTo>
                    <a:pt x="130" y="123"/>
                  </a:lnTo>
                  <a:lnTo>
                    <a:pt x="123" y="123"/>
                  </a:lnTo>
                  <a:lnTo>
                    <a:pt x="123" y="131"/>
                  </a:lnTo>
                  <a:lnTo>
                    <a:pt x="117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23"/>
                  </a:lnTo>
                  <a:lnTo>
                    <a:pt x="98" y="115"/>
                  </a:lnTo>
                  <a:lnTo>
                    <a:pt x="98" y="109"/>
                  </a:lnTo>
                  <a:lnTo>
                    <a:pt x="91" y="109"/>
                  </a:lnTo>
                  <a:lnTo>
                    <a:pt x="91" y="101"/>
                  </a:lnTo>
                  <a:lnTo>
                    <a:pt x="91" y="93"/>
                  </a:lnTo>
                  <a:lnTo>
                    <a:pt x="85" y="93"/>
                  </a:lnTo>
                  <a:lnTo>
                    <a:pt x="78" y="93"/>
                  </a:lnTo>
                  <a:lnTo>
                    <a:pt x="72" y="87"/>
                  </a:lnTo>
                  <a:lnTo>
                    <a:pt x="72" y="93"/>
                  </a:lnTo>
                  <a:lnTo>
                    <a:pt x="66" y="93"/>
                  </a:lnTo>
                  <a:lnTo>
                    <a:pt x="59" y="93"/>
                  </a:lnTo>
                  <a:lnTo>
                    <a:pt x="59" y="101"/>
                  </a:lnTo>
                  <a:lnTo>
                    <a:pt x="52" y="101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39" y="101"/>
                  </a:lnTo>
                  <a:lnTo>
                    <a:pt x="33" y="101"/>
                  </a:lnTo>
                  <a:lnTo>
                    <a:pt x="27" y="109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7" y="115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13" y="93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79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5"/>
                  </a:lnTo>
                  <a:lnTo>
                    <a:pt x="7" y="57"/>
                  </a:lnTo>
                  <a:lnTo>
                    <a:pt x="13" y="50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46" y="57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9" y="43"/>
                  </a:lnTo>
                  <a:lnTo>
                    <a:pt x="59" y="36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85" y="36"/>
                  </a:lnTo>
                  <a:lnTo>
                    <a:pt x="91" y="36"/>
                  </a:lnTo>
                  <a:lnTo>
                    <a:pt x="98" y="28"/>
                  </a:lnTo>
                  <a:lnTo>
                    <a:pt x="104" y="28"/>
                  </a:lnTo>
                  <a:lnTo>
                    <a:pt x="104" y="21"/>
                  </a:lnTo>
                  <a:lnTo>
                    <a:pt x="104" y="28"/>
                  </a:lnTo>
                  <a:lnTo>
                    <a:pt x="111" y="28"/>
                  </a:lnTo>
                  <a:lnTo>
                    <a:pt x="117" y="28"/>
                  </a:lnTo>
                  <a:lnTo>
                    <a:pt x="123" y="28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50" y="21"/>
                  </a:lnTo>
                  <a:lnTo>
                    <a:pt x="157" y="21"/>
                  </a:lnTo>
                  <a:lnTo>
                    <a:pt x="157" y="14"/>
                  </a:lnTo>
                  <a:lnTo>
                    <a:pt x="15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8" name="Freeform 607"/>
            <p:cNvSpPr>
              <a:spLocks noEditPoints="1"/>
            </p:cNvSpPr>
            <p:nvPr/>
          </p:nvSpPr>
          <p:spPr bwMode="auto">
            <a:xfrm>
              <a:off x="2754313" y="4608513"/>
              <a:ext cx="325437" cy="233362"/>
            </a:xfrm>
            <a:custGeom>
              <a:avLst/>
              <a:gdLst>
                <a:gd name="T0" fmla="*/ 2147483647 w 202"/>
                <a:gd name="T1" fmla="*/ 0 h 131"/>
                <a:gd name="T2" fmla="*/ 2147483647 w 202"/>
                <a:gd name="T3" fmla="*/ 2147483647 h 131"/>
                <a:gd name="T4" fmla="*/ 2147483647 w 202"/>
                <a:gd name="T5" fmla="*/ 2147483647 h 131"/>
                <a:gd name="T6" fmla="*/ 2147483647 w 202"/>
                <a:gd name="T7" fmla="*/ 2147483647 h 131"/>
                <a:gd name="T8" fmla="*/ 2147483647 w 202"/>
                <a:gd name="T9" fmla="*/ 2147483647 h 131"/>
                <a:gd name="T10" fmla="*/ 2147483647 w 202"/>
                <a:gd name="T11" fmla="*/ 0 h 131"/>
                <a:gd name="T12" fmla="*/ 2147483647 w 202"/>
                <a:gd name="T13" fmla="*/ 2147483647 h 131"/>
                <a:gd name="T14" fmla="*/ 2147483647 w 202"/>
                <a:gd name="T15" fmla="*/ 2147483647 h 131"/>
                <a:gd name="T16" fmla="*/ 2147483647 w 202"/>
                <a:gd name="T17" fmla="*/ 2147483647 h 131"/>
                <a:gd name="T18" fmla="*/ 2147483647 w 202"/>
                <a:gd name="T19" fmla="*/ 2147483647 h 131"/>
                <a:gd name="T20" fmla="*/ 2147483647 w 202"/>
                <a:gd name="T21" fmla="*/ 2147483647 h 131"/>
                <a:gd name="T22" fmla="*/ 2147483647 w 202"/>
                <a:gd name="T23" fmla="*/ 2147483647 h 131"/>
                <a:gd name="T24" fmla="*/ 2147483647 w 202"/>
                <a:gd name="T25" fmla="*/ 2147483647 h 131"/>
                <a:gd name="T26" fmla="*/ 2147483647 w 202"/>
                <a:gd name="T27" fmla="*/ 2147483647 h 131"/>
                <a:gd name="T28" fmla="*/ 2147483647 w 202"/>
                <a:gd name="T29" fmla="*/ 2147483647 h 131"/>
                <a:gd name="T30" fmla="*/ 2147483647 w 202"/>
                <a:gd name="T31" fmla="*/ 2147483647 h 131"/>
                <a:gd name="T32" fmla="*/ 2147483647 w 202"/>
                <a:gd name="T33" fmla="*/ 2147483647 h 131"/>
                <a:gd name="T34" fmla="*/ 2147483647 w 202"/>
                <a:gd name="T35" fmla="*/ 2147483647 h 131"/>
                <a:gd name="T36" fmla="*/ 2147483647 w 202"/>
                <a:gd name="T37" fmla="*/ 2147483647 h 131"/>
                <a:gd name="T38" fmla="*/ 2147483647 w 202"/>
                <a:gd name="T39" fmla="*/ 2147483647 h 131"/>
                <a:gd name="T40" fmla="*/ 2147483647 w 202"/>
                <a:gd name="T41" fmla="*/ 2147483647 h 131"/>
                <a:gd name="T42" fmla="*/ 2147483647 w 202"/>
                <a:gd name="T43" fmla="*/ 2147483647 h 131"/>
                <a:gd name="T44" fmla="*/ 2147483647 w 202"/>
                <a:gd name="T45" fmla="*/ 2147483647 h 131"/>
                <a:gd name="T46" fmla="*/ 2147483647 w 202"/>
                <a:gd name="T47" fmla="*/ 2147483647 h 131"/>
                <a:gd name="T48" fmla="*/ 2147483647 w 202"/>
                <a:gd name="T49" fmla="*/ 2147483647 h 131"/>
                <a:gd name="T50" fmla="*/ 2147483647 w 202"/>
                <a:gd name="T51" fmla="*/ 2147483647 h 131"/>
                <a:gd name="T52" fmla="*/ 2147483647 w 202"/>
                <a:gd name="T53" fmla="*/ 2147483647 h 131"/>
                <a:gd name="T54" fmla="*/ 2147483647 w 202"/>
                <a:gd name="T55" fmla="*/ 2147483647 h 131"/>
                <a:gd name="T56" fmla="*/ 2147483647 w 202"/>
                <a:gd name="T57" fmla="*/ 2147483647 h 131"/>
                <a:gd name="T58" fmla="*/ 2147483647 w 202"/>
                <a:gd name="T59" fmla="*/ 2147483647 h 131"/>
                <a:gd name="T60" fmla="*/ 2147483647 w 202"/>
                <a:gd name="T61" fmla="*/ 2147483647 h 131"/>
                <a:gd name="T62" fmla="*/ 2147483647 w 202"/>
                <a:gd name="T63" fmla="*/ 2147483647 h 131"/>
                <a:gd name="T64" fmla="*/ 2147483647 w 202"/>
                <a:gd name="T65" fmla="*/ 2147483647 h 131"/>
                <a:gd name="T66" fmla="*/ 2147483647 w 202"/>
                <a:gd name="T67" fmla="*/ 2147483647 h 131"/>
                <a:gd name="T68" fmla="*/ 2147483647 w 202"/>
                <a:gd name="T69" fmla="*/ 2147483647 h 131"/>
                <a:gd name="T70" fmla="*/ 2147483647 w 202"/>
                <a:gd name="T71" fmla="*/ 2147483647 h 131"/>
                <a:gd name="T72" fmla="*/ 2147483647 w 202"/>
                <a:gd name="T73" fmla="*/ 2147483647 h 131"/>
                <a:gd name="T74" fmla="*/ 2147483647 w 202"/>
                <a:gd name="T75" fmla="*/ 0 h 131"/>
                <a:gd name="T76" fmla="*/ 2147483647 w 202"/>
                <a:gd name="T77" fmla="*/ 0 h 131"/>
                <a:gd name="T78" fmla="*/ 2147483647 w 202"/>
                <a:gd name="T79" fmla="*/ 0 h 131"/>
                <a:gd name="T80" fmla="*/ 2147483647 w 202"/>
                <a:gd name="T81" fmla="*/ 0 h 131"/>
                <a:gd name="T82" fmla="*/ 2147483647 w 202"/>
                <a:gd name="T83" fmla="*/ 2147483647 h 131"/>
                <a:gd name="T84" fmla="*/ 2147483647 w 202"/>
                <a:gd name="T85" fmla="*/ 2147483647 h 131"/>
                <a:gd name="T86" fmla="*/ 2147483647 w 202"/>
                <a:gd name="T87" fmla="*/ 2147483647 h 131"/>
                <a:gd name="T88" fmla="*/ 0 w 202"/>
                <a:gd name="T89" fmla="*/ 2147483647 h 131"/>
                <a:gd name="T90" fmla="*/ 2147483647 w 202"/>
                <a:gd name="T91" fmla="*/ 2147483647 h 131"/>
                <a:gd name="T92" fmla="*/ 2147483647 w 202"/>
                <a:gd name="T93" fmla="*/ 2147483647 h 131"/>
                <a:gd name="T94" fmla="*/ 2147483647 w 202"/>
                <a:gd name="T95" fmla="*/ 2147483647 h 131"/>
                <a:gd name="T96" fmla="*/ 2147483647 w 202"/>
                <a:gd name="T97" fmla="*/ 2147483647 h 131"/>
                <a:gd name="T98" fmla="*/ 2147483647 w 202"/>
                <a:gd name="T99" fmla="*/ 2147483647 h 131"/>
                <a:gd name="T100" fmla="*/ 2147483647 w 202"/>
                <a:gd name="T101" fmla="*/ 2147483647 h 131"/>
                <a:gd name="T102" fmla="*/ 2147483647 w 202"/>
                <a:gd name="T103" fmla="*/ 2147483647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2"/>
                <a:gd name="T157" fmla="*/ 0 h 131"/>
                <a:gd name="T158" fmla="*/ 202 w 202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2" h="131">
                  <a:moveTo>
                    <a:pt x="19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33" y="16"/>
                  </a:lnTo>
                  <a:lnTo>
                    <a:pt x="26" y="22"/>
                  </a:lnTo>
                  <a:lnTo>
                    <a:pt x="19" y="16"/>
                  </a:lnTo>
                  <a:lnTo>
                    <a:pt x="14" y="16"/>
                  </a:lnTo>
                  <a:lnTo>
                    <a:pt x="19" y="16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19" y="0"/>
                  </a:lnTo>
                  <a:close/>
                  <a:moveTo>
                    <a:pt x="169" y="16"/>
                  </a:moveTo>
                  <a:lnTo>
                    <a:pt x="175" y="16"/>
                  </a:lnTo>
                  <a:lnTo>
                    <a:pt x="175" y="22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75" y="30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63" y="38"/>
                  </a:lnTo>
                  <a:lnTo>
                    <a:pt x="169" y="38"/>
                  </a:lnTo>
                  <a:lnTo>
                    <a:pt x="169" y="44"/>
                  </a:lnTo>
                  <a:lnTo>
                    <a:pt x="169" y="52"/>
                  </a:lnTo>
                  <a:lnTo>
                    <a:pt x="169" y="60"/>
                  </a:lnTo>
                  <a:lnTo>
                    <a:pt x="169" y="66"/>
                  </a:lnTo>
                  <a:lnTo>
                    <a:pt x="169" y="74"/>
                  </a:lnTo>
                  <a:lnTo>
                    <a:pt x="169" y="81"/>
                  </a:lnTo>
                  <a:lnTo>
                    <a:pt x="175" y="81"/>
                  </a:lnTo>
                  <a:lnTo>
                    <a:pt x="175" y="88"/>
                  </a:lnTo>
                  <a:lnTo>
                    <a:pt x="169" y="88"/>
                  </a:lnTo>
                  <a:lnTo>
                    <a:pt x="163" y="96"/>
                  </a:lnTo>
                  <a:lnTo>
                    <a:pt x="156" y="96"/>
                  </a:lnTo>
                  <a:lnTo>
                    <a:pt x="156" y="103"/>
                  </a:lnTo>
                  <a:lnTo>
                    <a:pt x="163" y="103"/>
                  </a:lnTo>
                  <a:lnTo>
                    <a:pt x="163" y="110"/>
                  </a:lnTo>
                  <a:lnTo>
                    <a:pt x="156" y="110"/>
                  </a:lnTo>
                  <a:lnTo>
                    <a:pt x="156" y="117"/>
                  </a:lnTo>
                  <a:lnTo>
                    <a:pt x="149" y="117"/>
                  </a:lnTo>
                  <a:lnTo>
                    <a:pt x="143" y="117"/>
                  </a:lnTo>
                  <a:lnTo>
                    <a:pt x="136" y="125"/>
                  </a:lnTo>
                  <a:lnTo>
                    <a:pt x="136" y="131"/>
                  </a:lnTo>
                  <a:lnTo>
                    <a:pt x="130" y="131"/>
                  </a:lnTo>
                  <a:lnTo>
                    <a:pt x="130" y="125"/>
                  </a:lnTo>
                  <a:lnTo>
                    <a:pt x="124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04" y="110"/>
                  </a:lnTo>
                  <a:lnTo>
                    <a:pt x="104" y="103"/>
                  </a:lnTo>
                  <a:lnTo>
                    <a:pt x="97" y="103"/>
                  </a:lnTo>
                  <a:lnTo>
                    <a:pt x="97" y="96"/>
                  </a:lnTo>
                  <a:lnTo>
                    <a:pt x="104" y="96"/>
                  </a:lnTo>
                  <a:lnTo>
                    <a:pt x="110" y="88"/>
                  </a:lnTo>
                  <a:lnTo>
                    <a:pt x="117" y="88"/>
                  </a:lnTo>
                  <a:lnTo>
                    <a:pt x="124" y="88"/>
                  </a:lnTo>
                  <a:lnTo>
                    <a:pt x="124" y="81"/>
                  </a:lnTo>
                  <a:lnTo>
                    <a:pt x="130" y="81"/>
                  </a:lnTo>
                  <a:lnTo>
                    <a:pt x="130" y="74"/>
                  </a:lnTo>
                  <a:lnTo>
                    <a:pt x="130" y="66"/>
                  </a:lnTo>
                  <a:lnTo>
                    <a:pt x="130" y="60"/>
                  </a:lnTo>
                  <a:lnTo>
                    <a:pt x="124" y="60"/>
                  </a:lnTo>
                  <a:lnTo>
                    <a:pt x="124" y="52"/>
                  </a:lnTo>
                  <a:lnTo>
                    <a:pt x="124" y="44"/>
                  </a:lnTo>
                  <a:lnTo>
                    <a:pt x="117" y="44"/>
                  </a:lnTo>
                  <a:lnTo>
                    <a:pt x="117" y="38"/>
                  </a:lnTo>
                  <a:lnTo>
                    <a:pt x="110" y="38"/>
                  </a:lnTo>
                  <a:lnTo>
                    <a:pt x="104" y="38"/>
                  </a:lnTo>
                  <a:lnTo>
                    <a:pt x="97" y="30"/>
                  </a:lnTo>
                  <a:lnTo>
                    <a:pt x="92" y="30"/>
                  </a:lnTo>
                  <a:lnTo>
                    <a:pt x="92" y="22"/>
                  </a:lnTo>
                  <a:lnTo>
                    <a:pt x="92" y="16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9" y="0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56" y="16"/>
                  </a:lnTo>
                  <a:lnTo>
                    <a:pt x="163" y="16"/>
                  </a:lnTo>
                  <a:lnTo>
                    <a:pt x="169" y="16"/>
                  </a:lnTo>
                  <a:close/>
                  <a:moveTo>
                    <a:pt x="7" y="22"/>
                  </a:moveTo>
                  <a:lnTo>
                    <a:pt x="0" y="22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7" y="22"/>
                  </a:lnTo>
                  <a:close/>
                  <a:moveTo>
                    <a:pt x="202" y="30"/>
                  </a:moveTo>
                  <a:lnTo>
                    <a:pt x="195" y="30"/>
                  </a:lnTo>
                  <a:lnTo>
                    <a:pt x="195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82" y="16"/>
                  </a:lnTo>
                  <a:lnTo>
                    <a:pt x="188" y="16"/>
                  </a:lnTo>
                  <a:lnTo>
                    <a:pt x="188" y="22"/>
                  </a:lnTo>
                  <a:lnTo>
                    <a:pt x="195" y="22"/>
                  </a:lnTo>
                  <a:lnTo>
                    <a:pt x="202" y="22"/>
                  </a:lnTo>
                  <a:lnTo>
                    <a:pt x="202" y="3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9" name="Freeform 608"/>
            <p:cNvSpPr>
              <a:spLocks/>
            </p:cNvSpPr>
            <p:nvPr/>
          </p:nvSpPr>
          <p:spPr bwMode="auto">
            <a:xfrm>
              <a:off x="2778125" y="4608513"/>
              <a:ext cx="30163" cy="39687"/>
            </a:xfrm>
            <a:custGeom>
              <a:avLst/>
              <a:gdLst>
                <a:gd name="T0" fmla="*/ 2147483647 w 19"/>
                <a:gd name="T1" fmla="*/ 0 h 22"/>
                <a:gd name="T2" fmla="*/ 2147483647 w 19"/>
                <a:gd name="T3" fmla="*/ 0 h 22"/>
                <a:gd name="T4" fmla="*/ 2147483647 w 19"/>
                <a:gd name="T5" fmla="*/ 0 h 22"/>
                <a:gd name="T6" fmla="*/ 2147483647 w 19"/>
                <a:gd name="T7" fmla="*/ 0 h 22"/>
                <a:gd name="T8" fmla="*/ 2147483647 w 19"/>
                <a:gd name="T9" fmla="*/ 0 h 22"/>
                <a:gd name="T10" fmla="*/ 2147483647 w 19"/>
                <a:gd name="T11" fmla="*/ 0 h 22"/>
                <a:gd name="T12" fmla="*/ 2147483647 w 19"/>
                <a:gd name="T13" fmla="*/ 2147483647 h 22"/>
                <a:gd name="T14" fmla="*/ 2147483647 w 19"/>
                <a:gd name="T15" fmla="*/ 2147483647 h 22"/>
                <a:gd name="T16" fmla="*/ 2147483647 w 19"/>
                <a:gd name="T17" fmla="*/ 2147483647 h 22"/>
                <a:gd name="T18" fmla="*/ 2147483647 w 19"/>
                <a:gd name="T19" fmla="*/ 2147483647 h 22"/>
                <a:gd name="T20" fmla="*/ 2147483647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2147483647 h 22"/>
                <a:gd name="T30" fmla="*/ 0 w 19"/>
                <a:gd name="T31" fmla="*/ 2147483647 h 22"/>
                <a:gd name="T32" fmla="*/ 2147483647 w 19"/>
                <a:gd name="T33" fmla="*/ 2147483647 h 22"/>
                <a:gd name="T34" fmla="*/ 2147483647 w 19"/>
                <a:gd name="T35" fmla="*/ 2147483647 h 22"/>
                <a:gd name="T36" fmla="*/ 0 w 19"/>
                <a:gd name="T37" fmla="*/ 2147483647 h 22"/>
                <a:gd name="T38" fmla="*/ 0 w 19"/>
                <a:gd name="T39" fmla="*/ 2147483647 h 22"/>
                <a:gd name="T40" fmla="*/ 0 w 19"/>
                <a:gd name="T41" fmla="*/ 0 h 22"/>
                <a:gd name="T42" fmla="*/ 0 w 19"/>
                <a:gd name="T43" fmla="*/ 0 h 22"/>
                <a:gd name="T44" fmla="*/ 0 w 19"/>
                <a:gd name="T45" fmla="*/ 0 h 22"/>
                <a:gd name="T46" fmla="*/ 0 w 19"/>
                <a:gd name="T47" fmla="*/ 0 h 22"/>
                <a:gd name="T48" fmla="*/ 2147483647 w 19"/>
                <a:gd name="T49" fmla="*/ 0 h 22"/>
                <a:gd name="T50" fmla="*/ 2147483647 w 19"/>
                <a:gd name="T51" fmla="*/ 0 h 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22"/>
                <a:gd name="T80" fmla="*/ 19 w 19"/>
                <a:gd name="T81" fmla="*/ 22 h 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22">
                  <a:moveTo>
                    <a:pt x="5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19" y="16"/>
                  </a:lnTo>
                  <a:lnTo>
                    <a:pt x="12" y="22"/>
                  </a:lnTo>
                  <a:lnTo>
                    <a:pt x="5" y="16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5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10" name="Freeform 609"/>
            <p:cNvSpPr>
              <a:spLocks/>
            </p:cNvSpPr>
            <p:nvPr/>
          </p:nvSpPr>
          <p:spPr bwMode="auto">
            <a:xfrm>
              <a:off x="2903538" y="4608513"/>
              <a:ext cx="133350" cy="233362"/>
            </a:xfrm>
            <a:custGeom>
              <a:avLst/>
              <a:gdLst>
                <a:gd name="T0" fmla="*/ 2147483647 w 83"/>
                <a:gd name="T1" fmla="*/ 2147483647 h 131"/>
                <a:gd name="T2" fmla="*/ 2147483647 w 83"/>
                <a:gd name="T3" fmla="*/ 2147483647 h 131"/>
                <a:gd name="T4" fmla="*/ 2147483647 w 83"/>
                <a:gd name="T5" fmla="*/ 2147483647 h 131"/>
                <a:gd name="T6" fmla="*/ 2147483647 w 83"/>
                <a:gd name="T7" fmla="*/ 2147483647 h 131"/>
                <a:gd name="T8" fmla="*/ 2147483647 w 83"/>
                <a:gd name="T9" fmla="*/ 2147483647 h 131"/>
                <a:gd name="T10" fmla="*/ 2147483647 w 83"/>
                <a:gd name="T11" fmla="*/ 2147483647 h 131"/>
                <a:gd name="T12" fmla="*/ 2147483647 w 83"/>
                <a:gd name="T13" fmla="*/ 2147483647 h 131"/>
                <a:gd name="T14" fmla="*/ 2147483647 w 83"/>
                <a:gd name="T15" fmla="*/ 2147483647 h 131"/>
                <a:gd name="T16" fmla="*/ 2147483647 w 83"/>
                <a:gd name="T17" fmla="*/ 2147483647 h 131"/>
                <a:gd name="T18" fmla="*/ 2147483647 w 83"/>
                <a:gd name="T19" fmla="*/ 2147483647 h 131"/>
                <a:gd name="T20" fmla="*/ 2147483647 w 83"/>
                <a:gd name="T21" fmla="*/ 2147483647 h 131"/>
                <a:gd name="T22" fmla="*/ 2147483647 w 83"/>
                <a:gd name="T23" fmla="*/ 2147483647 h 131"/>
                <a:gd name="T24" fmla="*/ 2147483647 w 83"/>
                <a:gd name="T25" fmla="*/ 2147483647 h 131"/>
                <a:gd name="T26" fmla="*/ 2147483647 w 83"/>
                <a:gd name="T27" fmla="*/ 2147483647 h 131"/>
                <a:gd name="T28" fmla="*/ 2147483647 w 83"/>
                <a:gd name="T29" fmla="*/ 2147483647 h 131"/>
                <a:gd name="T30" fmla="*/ 2147483647 w 83"/>
                <a:gd name="T31" fmla="*/ 2147483647 h 131"/>
                <a:gd name="T32" fmla="*/ 2147483647 w 83"/>
                <a:gd name="T33" fmla="*/ 2147483647 h 131"/>
                <a:gd name="T34" fmla="*/ 2147483647 w 83"/>
                <a:gd name="T35" fmla="*/ 2147483647 h 131"/>
                <a:gd name="T36" fmla="*/ 2147483647 w 83"/>
                <a:gd name="T37" fmla="*/ 2147483647 h 131"/>
                <a:gd name="T38" fmla="*/ 2147483647 w 83"/>
                <a:gd name="T39" fmla="*/ 2147483647 h 131"/>
                <a:gd name="T40" fmla="*/ 2147483647 w 83"/>
                <a:gd name="T41" fmla="*/ 2147483647 h 131"/>
                <a:gd name="T42" fmla="*/ 2147483647 w 83"/>
                <a:gd name="T43" fmla="*/ 2147483647 h 131"/>
                <a:gd name="T44" fmla="*/ 2147483647 w 83"/>
                <a:gd name="T45" fmla="*/ 2147483647 h 131"/>
                <a:gd name="T46" fmla="*/ 2147483647 w 83"/>
                <a:gd name="T47" fmla="*/ 2147483647 h 131"/>
                <a:gd name="T48" fmla="*/ 2147483647 w 83"/>
                <a:gd name="T49" fmla="*/ 2147483647 h 131"/>
                <a:gd name="T50" fmla="*/ 2147483647 w 83"/>
                <a:gd name="T51" fmla="*/ 2147483647 h 131"/>
                <a:gd name="T52" fmla="*/ 2147483647 w 83"/>
                <a:gd name="T53" fmla="*/ 2147483647 h 131"/>
                <a:gd name="T54" fmla="*/ 2147483647 w 83"/>
                <a:gd name="T55" fmla="*/ 2147483647 h 131"/>
                <a:gd name="T56" fmla="*/ 2147483647 w 83"/>
                <a:gd name="T57" fmla="*/ 2147483647 h 131"/>
                <a:gd name="T58" fmla="*/ 2147483647 w 83"/>
                <a:gd name="T59" fmla="*/ 2147483647 h 131"/>
                <a:gd name="T60" fmla="*/ 2147483647 w 83"/>
                <a:gd name="T61" fmla="*/ 2147483647 h 131"/>
                <a:gd name="T62" fmla="*/ 2147483647 w 83"/>
                <a:gd name="T63" fmla="*/ 2147483647 h 131"/>
                <a:gd name="T64" fmla="*/ 2147483647 w 83"/>
                <a:gd name="T65" fmla="*/ 2147483647 h 131"/>
                <a:gd name="T66" fmla="*/ 2147483647 w 83"/>
                <a:gd name="T67" fmla="*/ 2147483647 h 131"/>
                <a:gd name="T68" fmla="*/ 2147483647 w 83"/>
                <a:gd name="T69" fmla="*/ 2147483647 h 131"/>
                <a:gd name="T70" fmla="*/ 2147483647 w 83"/>
                <a:gd name="T71" fmla="*/ 2147483647 h 131"/>
                <a:gd name="T72" fmla="*/ 0 w 83"/>
                <a:gd name="T73" fmla="*/ 2147483647 h 131"/>
                <a:gd name="T74" fmla="*/ 0 w 83"/>
                <a:gd name="T75" fmla="*/ 2147483647 h 131"/>
                <a:gd name="T76" fmla="*/ 0 w 83"/>
                <a:gd name="T77" fmla="*/ 2147483647 h 131"/>
                <a:gd name="T78" fmla="*/ 2147483647 w 83"/>
                <a:gd name="T79" fmla="*/ 0 h 131"/>
                <a:gd name="T80" fmla="*/ 2147483647 w 83"/>
                <a:gd name="T81" fmla="*/ 0 h 131"/>
                <a:gd name="T82" fmla="*/ 2147483647 w 83"/>
                <a:gd name="T83" fmla="*/ 0 h 131"/>
                <a:gd name="T84" fmla="*/ 2147483647 w 83"/>
                <a:gd name="T85" fmla="*/ 0 h 131"/>
                <a:gd name="T86" fmla="*/ 2147483647 w 83"/>
                <a:gd name="T87" fmla="*/ 0 h 131"/>
                <a:gd name="T88" fmla="*/ 2147483647 w 83"/>
                <a:gd name="T89" fmla="*/ 0 h 131"/>
                <a:gd name="T90" fmla="*/ 2147483647 w 83"/>
                <a:gd name="T91" fmla="*/ 0 h 131"/>
                <a:gd name="T92" fmla="*/ 2147483647 w 83"/>
                <a:gd name="T93" fmla="*/ 2147483647 h 131"/>
                <a:gd name="T94" fmla="*/ 2147483647 w 83"/>
                <a:gd name="T95" fmla="*/ 2147483647 h 131"/>
                <a:gd name="T96" fmla="*/ 2147483647 w 83"/>
                <a:gd name="T97" fmla="*/ 2147483647 h 1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3"/>
                <a:gd name="T148" fmla="*/ 0 h 131"/>
                <a:gd name="T149" fmla="*/ 83 w 83"/>
                <a:gd name="T150" fmla="*/ 131 h 1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3" h="131">
                  <a:moveTo>
                    <a:pt x="77" y="16"/>
                  </a:moveTo>
                  <a:lnTo>
                    <a:pt x="77" y="16"/>
                  </a:lnTo>
                  <a:lnTo>
                    <a:pt x="83" y="16"/>
                  </a:lnTo>
                  <a:lnTo>
                    <a:pt x="83" y="22"/>
                  </a:lnTo>
                  <a:lnTo>
                    <a:pt x="77" y="22"/>
                  </a:lnTo>
                  <a:lnTo>
                    <a:pt x="77" y="30"/>
                  </a:lnTo>
                  <a:lnTo>
                    <a:pt x="83" y="30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38"/>
                  </a:lnTo>
                  <a:lnTo>
                    <a:pt x="77" y="38"/>
                  </a:lnTo>
                  <a:lnTo>
                    <a:pt x="77" y="44"/>
                  </a:lnTo>
                  <a:lnTo>
                    <a:pt x="77" y="52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77" y="74"/>
                  </a:lnTo>
                  <a:lnTo>
                    <a:pt x="77" y="81"/>
                  </a:lnTo>
                  <a:lnTo>
                    <a:pt x="83" y="81"/>
                  </a:lnTo>
                  <a:lnTo>
                    <a:pt x="83" y="88"/>
                  </a:lnTo>
                  <a:lnTo>
                    <a:pt x="77" y="88"/>
                  </a:lnTo>
                  <a:lnTo>
                    <a:pt x="71" y="96"/>
                  </a:lnTo>
                  <a:lnTo>
                    <a:pt x="64" y="96"/>
                  </a:lnTo>
                  <a:lnTo>
                    <a:pt x="64" y="103"/>
                  </a:lnTo>
                  <a:lnTo>
                    <a:pt x="71" y="103"/>
                  </a:lnTo>
                  <a:lnTo>
                    <a:pt x="71" y="110"/>
                  </a:lnTo>
                  <a:lnTo>
                    <a:pt x="64" y="110"/>
                  </a:lnTo>
                  <a:lnTo>
                    <a:pt x="64" y="117"/>
                  </a:lnTo>
                  <a:lnTo>
                    <a:pt x="57" y="117"/>
                  </a:lnTo>
                  <a:lnTo>
                    <a:pt x="51" y="117"/>
                  </a:lnTo>
                  <a:lnTo>
                    <a:pt x="44" y="125"/>
                  </a:lnTo>
                  <a:lnTo>
                    <a:pt x="44" y="131"/>
                  </a:lnTo>
                  <a:lnTo>
                    <a:pt x="38" y="131"/>
                  </a:lnTo>
                  <a:lnTo>
                    <a:pt x="38" y="125"/>
                  </a:lnTo>
                  <a:lnTo>
                    <a:pt x="32" y="125"/>
                  </a:lnTo>
                  <a:lnTo>
                    <a:pt x="25" y="125"/>
                  </a:lnTo>
                  <a:lnTo>
                    <a:pt x="25" y="117"/>
                  </a:lnTo>
                  <a:lnTo>
                    <a:pt x="18" y="117"/>
                  </a:lnTo>
                  <a:lnTo>
                    <a:pt x="12" y="110"/>
                  </a:lnTo>
                  <a:lnTo>
                    <a:pt x="12" y="103"/>
                  </a:lnTo>
                  <a:lnTo>
                    <a:pt x="5" y="103"/>
                  </a:lnTo>
                  <a:lnTo>
                    <a:pt x="5" y="96"/>
                  </a:lnTo>
                  <a:lnTo>
                    <a:pt x="12" y="96"/>
                  </a:lnTo>
                  <a:lnTo>
                    <a:pt x="18" y="88"/>
                  </a:lnTo>
                  <a:lnTo>
                    <a:pt x="25" y="88"/>
                  </a:lnTo>
                  <a:lnTo>
                    <a:pt x="32" y="88"/>
                  </a:lnTo>
                  <a:lnTo>
                    <a:pt x="32" y="81"/>
                  </a:lnTo>
                  <a:lnTo>
                    <a:pt x="38" y="81"/>
                  </a:lnTo>
                  <a:lnTo>
                    <a:pt x="38" y="74"/>
                  </a:lnTo>
                  <a:lnTo>
                    <a:pt x="38" y="66"/>
                  </a:lnTo>
                  <a:lnTo>
                    <a:pt x="38" y="60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25" y="38"/>
                  </a:lnTo>
                  <a:lnTo>
                    <a:pt x="18" y="38"/>
                  </a:lnTo>
                  <a:lnTo>
                    <a:pt x="12" y="38"/>
                  </a:lnTo>
                  <a:lnTo>
                    <a:pt x="5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64" y="8"/>
                  </a:lnTo>
                  <a:lnTo>
                    <a:pt x="64" y="16"/>
                  </a:lnTo>
                  <a:lnTo>
                    <a:pt x="71" y="16"/>
                  </a:lnTo>
                  <a:lnTo>
                    <a:pt x="77" y="1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11" name="Freeform 610"/>
            <p:cNvSpPr>
              <a:spLocks/>
            </p:cNvSpPr>
            <p:nvPr/>
          </p:nvSpPr>
          <p:spPr bwMode="auto">
            <a:xfrm>
              <a:off x="2754313" y="4637088"/>
              <a:ext cx="12700" cy="11112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0 w 7"/>
                <a:gd name="T5" fmla="*/ 2147483647 h 6"/>
                <a:gd name="T6" fmla="*/ 0 w 7"/>
                <a:gd name="T7" fmla="*/ 0 h 6"/>
                <a:gd name="T8" fmla="*/ 2147483647 w 7"/>
                <a:gd name="T9" fmla="*/ 0 h 6"/>
                <a:gd name="T10" fmla="*/ 2147483647 w 7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6"/>
                  </a:moveTo>
                  <a:lnTo>
                    <a:pt x="7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12" name="Freeform 611"/>
            <p:cNvSpPr>
              <a:spLocks/>
            </p:cNvSpPr>
            <p:nvPr/>
          </p:nvSpPr>
          <p:spPr bwMode="auto">
            <a:xfrm>
              <a:off x="3048000" y="4637088"/>
              <a:ext cx="31750" cy="25400"/>
            </a:xfrm>
            <a:custGeom>
              <a:avLst/>
              <a:gdLst>
                <a:gd name="T0" fmla="*/ 2147483647 w 20"/>
                <a:gd name="T1" fmla="*/ 2147483647 h 14"/>
                <a:gd name="T2" fmla="*/ 2147483647 w 20"/>
                <a:gd name="T3" fmla="*/ 2147483647 h 14"/>
                <a:gd name="T4" fmla="*/ 2147483647 w 20"/>
                <a:gd name="T5" fmla="*/ 2147483647 h 14"/>
                <a:gd name="T6" fmla="*/ 2147483647 w 20"/>
                <a:gd name="T7" fmla="*/ 2147483647 h 14"/>
                <a:gd name="T8" fmla="*/ 2147483647 w 20"/>
                <a:gd name="T9" fmla="*/ 2147483647 h 14"/>
                <a:gd name="T10" fmla="*/ 0 w 20"/>
                <a:gd name="T11" fmla="*/ 2147483647 h 14"/>
                <a:gd name="T12" fmla="*/ 0 w 20"/>
                <a:gd name="T13" fmla="*/ 2147483647 h 14"/>
                <a:gd name="T14" fmla="*/ 0 w 20"/>
                <a:gd name="T15" fmla="*/ 0 h 14"/>
                <a:gd name="T16" fmla="*/ 2147483647 w 20"/>
                <a:gd name="T17" fmla="*/ 0 h 14"/>
                <a:gd name="T18" fmla="*/ 2147483647 w 20"/>
                <a:gd name="T19" fmla="*/ 0 h 14"/>
                <a:gd name="T20" fmla="*/ 2147483647 w 20"/>
                <a:gd name="T21" fmla="*/ 0 h 14"/>
                <a:gd name="T22" fmla="*/ 2147483647 w 20"/>
                <a:gd name="T23" fmla="*/ 0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4"/>
                <a:gd name="T53" fmla="*/ 20 w 20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4">
                  <a:moveTo>
                    <a:pt x="20" y="14"/>
                  </a:moveTo>
                  <a:lnTo>
                    <a:pt x="13" y="14"/>
                  </a:lnTo>
                  <a:lnTo>
                    <a:pt x="13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3" y="6"/>
                  </a:lnTo>
                  <a:lnTo>
                    <a:pt x="20" y="6"/>
                  </a:lnTo>
                  <a:lnTo>
                    <a:pt x="2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1497" name="1496 - Ορθογώνιο"/>
            <p:cNvSpPr/>
            <p:nvPr/>
          </p:nvSpPr>
          <p:spPr bwMode="auto">
            <a:xfrm>
              <a:off x="1721082" y="3970338"/>
              <a:ext cx="412807" cy="165100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el-GR" sz="2400">
                <a:solidFill>
                  <a:srgbClr val="FFFFFF"/>
                </a:solidFill>
              </a:endParaRPr>
            </a:p>
          </p:txBody>
        </p:sp>
        <p:sp>
          <p:nvSpPr>
            <p:cNvPr id="4714" name="Rectangle 391"/>
            <p:cNvSpPr>
              <a:spLocks noChangeArrowheads="1"/>
            </p:cNvSpPr>
            <p:nvPr/>
          </p:nvSpPr>
          <p:spPr bwMode="auto">
            <a:xfrm>
              <a:off x="3643313" y="3522663"/>
              <a:ext cx="1273426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el-GR" altLang="el-GR" sz="2800" b="1">
                  <a:solidFill>
                    <a:srgbClr val="CCECFF"/>
                  </a:solidFill>
                  <a:latin typeface="Calibri" panose="020F0502020204030204" pitchFamily="34" charset="0"/>
                  <a:cs typeface="Times New Roman" panose="02020603050405020304" pitchFamily="18" charset="0"/>
                </a:rPr>
                <a:t>Β Αιγαίο</a:t>
              </a:r>
              <a:endParaRPr lang="en-US" altLang="el-GR" sz="2800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4715" name="Rectangle 391"/>
            <p:cNvSpPr>
              <a:spLocks noChangeArrowheads="1"/>
            </p:cNvSpPr>
            <p:nvPr/>
          </p:nvSpPr>
          <p:spPr bwMode="auto">
            <a:xfrm>
              <a:off x="4008438" y="4808538"/>
              <a:ext cx="98969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r>
                <a:rPr lang="el-GR" altLang="el-GR" sz="2800" b="1">
                  <a:solidFill>
                    <a:srgbClr val="000066"/>
                  </a:solidFill>
                  <a:latin typeface="Calibri" panose="020F0502020204030204" pitchFamily="34" charset="0"/>
                  <a:cs typeface="Times New Roman" panose="02020603050405020304" pitchFamily="18" charset="0"/>
                </a:rPr>
                <a:t>Αιγαίο</a:t>
              </a:r>
              <a:endParaRPr lang="en-US" altLang="el-GR" sz="2800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104" name="Rectangle 391"/>
          <p:cNvSpPr>
            <a:spLocks noChangeArrowheads="1"/>
          </p:cNvSpPr>
          <p:nvPr/>
        </p:nvSpPr>
        <p:spPr bwMode="auto">
          <a:xfrm>
            <a:off x="5581650" y="3549650"/>
            <a:ext cx="377825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l-GR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Διάφορα είδη (14,2%)</a:t>
            </a:r>
          </a:p>
          <a:p>
            <a:pPr eaLnBrk="1" hangingPunct="1"/>
            <a:r>
              <a:rPr lang="en-US" altLang="el-GR" sz="2000" b="1" i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Melicertus kerathurus 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l-GR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1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0,</a:t>
            </a:r>
            <a:r>
              <a:rPr lang="el-GR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4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%)</a:t>
            </a:r>
            <a:r>
              <a:rPr lang="el-GR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altLang="el-GR" sz="2000" b="1">
              <a:solidFill>
                <a:srgbClr val="CCE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en-US" altLang="el-GR" sz="2000" b="1" i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Merluccius merluccius</a:t>
            </a:r>
            <a:r>
              <a:rPr lang="el-GR" altLang="el-GR" sz="2000" b="1" i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l-GR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10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,</a:t>
            </a:r>
            <a:r>
              <a:rPr lang="el-GR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1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%)</a:t>
            </a:r>
            <a:endParaRPr lang="en-US" altLang="el-GR" sz="2000">
              <a:solidFill>
                <a:srgbClr val="CCE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105" name="Rectangle 391"/>
          <p:cNvSpPr>
            <a:spLocks noChangeArrowheads="1"/>
          </p:cNvSpPr>
          <p:nvPr/>
        </p:nvSpPr>
        <p:spPr bwMode="auto">
          <a:xfrm>
            <a:off x="5616575" y="5854700"/>
            <a:ext cx="3778250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l-GR" sz="2000" b="1" i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Merluccius merluccius 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l-GR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1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1,4%)</a:t>
            </a:r>
            <a:endParaRPr lang="en-US" altLang="el-GR" sz="2000" b="1" i="1">
              <a:solidFill>
                <a:srgbClr val="66C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en-US" altLang="el-GR" sz="2000" b="1" i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Spicara flexuosa 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(9,2%)</a:t>
            </a:r>
          </a:p>
          <a:p>
            <a:pPr eaLnBrk="1" hangingPunct="1"/>
            <a:r>
              <a:rPr lang="en-US" altLang="el-GR" sz="2000" b="1" i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Spicara maena 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(6,23)</a:t>
            </a:r>
          </a:p>
        </p:txBody>
      </p:sp>
      <p:sp>
        <p:nvSpPr>
          <p:cNvPr id="4106" name="Rectangle 391"/>
          <p:cNvSpPr>
            <a:spLocks noChangeArrowheads="1"/>
          </p:cNvSpPr>
          <p:nvPr/>
        </p:nvSpPr>
        <p:spPr bwMode="auto">
          <a:xfrm>
            <a:off x="5580063" y="4629150"/>
            <a:ext cx="374332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l-GR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Διάφορα είδη</a:t>
            </a:r>
            <a:r>
              <a:rPr lang="en-US" altLang="el-GR" sz="2000" b="1" i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l-GR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11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,</a:t>
            </a:r>
            <a:r>
              <a:rPr lang="el-GR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8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%)</a:t>
            </a:r>
          </a:p>
          <a:p>
            <a:pPr eaLnBrk="1" hangingPunct="1"/>
            <a:r>
              <a:rPr lang="en-US" altLang="el-GR" sz="2000" b="1" i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Mullus barbatus 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l-GR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7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,</a:t>
            </a:r>
            <a:r>
              <a:rPr lang="el-GR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7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%)</a:t>
            </a:r>
            <a:endParaRPr lang="en-US" altLang="el-GR" sz="2000" i="1">
              <a:solidFill>
                <a:srgbClr val="000066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en-US" altLang="el-GR" sz="2000" b="1" i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Trachurus mediterraneus 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l-GR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6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,</a:t>
            </a:r>
            <a:r>
              <a:rPr lang="el-GR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9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%)</a:t>
            </a:r>
            <a:endParaRPr lang="en-US" altLang="el-GR" sz="2000" b="1" i="1">
              <a:solidFill>
                <a:srgbClr val="000066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107" name="Text Box 5"/>
          <p:cNvSpPr txBox="1">
            <a:spLocks noChangeArrowheads="1"/>
          </p:cNvSpPr>
          <p:nvPr/>
        </p:nvSpPr>
        <p:spPr bwMode="auto">
          <a:xfrm>
            <a:off x="5113338" y="2105025"/>
            <a:ext cx="4030662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Είδη που «ευθύνονται» για την ομαδοποίηση των υποπεριοχών (% συμμετοχής στο μέσο αλίευμα της κάθε ομάδας περιοχών)</a:t>
            </a:r>
            <a:endParaRPr lang="en-GB" altLang="el-GR" sz="2000">
              <a:solidFill>
                <a:srgbClr val="FFFFFF"/>
              </a:solidFill>
              <a:latin typeface="Calibri" panose="020F0502020204030204" pitchFamily="34" charset="0"/>
              <a:cs typeface="+mn-cs"/>
            </a:endParaRPr>
          </a:p>
        </p:txBody>
      </p:sp>
      <p:pic>
        <p:nvPicPr>
          <p:cNvPr id="4108" name="6 - Εικόνα" descr="trawldiagram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338" y="404813"/>
            <a:ext cx="1920875" cy="984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9" name="Text Box 6"/>
          <p:cNvSpPr txBox="1">
            <a:spLocks noChangeArrowheads="1"/>
          </p:cNvSpPr>
          <p:nvPr/>
        </p:nvSpPr>
        <p:spPr bwMode="auto">
          <a:xfrm>
            <a:off x="2879725" y="0"/>
            <a:ext cx="6264275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1400" b="1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34</a:t>
            </a:r>
            <a:r>
              <a:rPr lang="el-GR" altLang="el-GR" sz="1400" b="1" baseline="30000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ο</a:t>
            </a:r>
            <a:r>
              <a:rPr lang="el-GR" altLang="el-GR" sz="1400" b="1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 ΕΠΙΣΤΗΜΟΝΙΚΟ ΣΥΝΕΔΡΙΟ Ε.Ε.Β.Ε., ΤΡΙΚΑΛΑ 17-19 Μαϊου 2012</a:t>
            </a:r>
            <a:endParaRPr lang="en-US" altLang="el-GR" sz="1400" b="1">
              <a:solidFill>
                <a:srgbClr val="000066"/>
              </a:solidFill>
              <a:latin typeface="Trebuchet MS" panose="020B060302020202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3161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2"/>
          <p:cNvSpPr txBox="1">
            <a:spLocks noChangeArrowheads="1"/>
          </p:cNvSpPr>
          <p:nvPr/>
        </p:nvSpPr>
        <p:spPr bwMode="auto">
          <a:xfrm>
            <a:off x="-36513" y="0"/>
            <a:ext cx="24844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ΑΠΟΤΕΛΕΣΜΑΤΑ</a:t>
            </a:r>
          </a:p>
        </p:txBody>
      </p:sp>
      <p:sp>
        <p:nvSpPr>
          <p:cNvPr id="5123" name="Text Box 2"/>
          <p:cNvSpPr txBox="1">
            <a:spLocks noChangeArrowheads="1"/>
          </p:cNvSpPr>
          <p:nvPr/>
        </p:nvSpPr>
        <p:spPr bwMode="auto">
          <a:xfrm>
            <a:off x="3240088" y="404813"/>
            <a:ext cx="590391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2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Σύνθεση των ειδών/υποπεριοχή (1990-2007)</a:t>
            </a:r>
          </a:p>
        </p:txBody>
      </p:sp>
      <p:sp>
        <p:nvSpPr>
          <p:cNvPr id="5124" name="Text Box 5"/>
          <p:cNvSpPr txBox="1">
            <a:spLocks noChangeArrowheads="1"/>
          </p:cNvSpPr>
          <p:nvPr/>
        </p:nvSpPr>
        <p:spPr bwMode="auto">
          <a:xfrm>
            <a:off x="-73025" y="2219325"/>
            <a:ext cx="50053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Η ανάλυση δενδρογράμματος ανέδειξε </a:t>
            </a:r>
            <a:r>
              <a:rPr lang="el-GR" altLang="el-GR" sz="20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τρεις</a:t>
            </a:r>
            <a:r>
              <a:rPr lang="el-GR" altLang="el-GR" sz="2000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 </a:t>
            </a:r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ομάδες υποπεριοχών</a:t>
            </a:r>
            <a:endParaRPr lang="en-GB" altLang="el-GR" sz="2000">
              <a:solidFill>
                <a:srgbClr val="FFFFFF"/>
              </a:solidFill>
              <a:latin typeface="Calibri" panose="020F0502020204030204" pitchFamily="34" charset="0"/>
              <a:cs typeface="+mn-cs"/>
            </a:endParaRPr>
          </a:p>
        </p:txBody>
      </p:sp>
      <p:grpSp>
        <p:nvGrpSpPr>
          <p:cNvPr id="5125" name="Group 1"/>
          <p:cNvGrpSpPr>
            <a:grpSpLocks/>
          </p:cNvGrpSpPr>
          <p:nvPr/>
        </p:nvGrpSpPr>
        <p:grpSpPr bwMode="auto">
          <a:xfrm>
            <a:off x="33338" y="2968625"/>
            <a:ext cx="4610100" cy="3884613"/>
            <a:chOff x="33338" y="2968625"/>
            <a:chExt cx="4610100" cy="3884613"/>
          </a:xfrm>
        </p:grpSpPr>
        <p:sp>
          <p:nvSpPr>
            <p:cNvPr id="5136" name="Freeform 7"/>
            <p:cNvSpPr>
              <a:spLocks/>
            </p:cNvSpPr>
            <p:nvPr/>
          </p:nvSpPr>
          <p:spPr bwMode="auto">
            <a:xfrm>
              <a:off x="1504950" y="4414838"/>
              <a:ext cx="207963" cy="117475"/>
            </a:xfrm>
            <a:custGeom>
              <a:avLst/>
              <a:gdLst>
                <a:gd name="T0" fmla="*/ 2147483647 w 129"/>
                <a:gd name="T1" fmla="*/ 2147483647 h 66"/>
                <a:gd name="T2" fmla="*/ 2147483647 w 129"/>
                <a:gd name="T3" fmla="*/ 2147483647 h 66"/>
                <a:gd name="T4" fmla="*/ 2147483647 w 129"/>
                <a:gd name="T5" fmla="*/ 2147483647 h 66"/>
                <a:gd name="T6" fmla="*/ 2147483647 w 129"/>
                <a:gd name="T7" fmla="*/ 2147483647 h 66"/>
                <a:gd name="T8" fmla="*/ 2147483647 w 129"/>
                <a:gd name="T9" fmla="*/ 2147483647 h 66"/>
                <a:gd name="T10" fmla="*/ 2147483647 w 129"/>
                <a:gd name="T11" fmla="*/ 2147483647 h 66"/>
                <a:gd name="T12" fmla="*/ 2147483647 w 129"/>
                <a:gd name="T13" fmla="*/ 2147483647 h 66"/>
                <a:gd name="T14" fmla="*/ 2147483647 w 129"/>
                <a:gd name="T15" fmla="*/ 2147483647 h 66"/>
                <a:gd name="T16" fmla="*/ 2147483647 w 129"/>
                <a:gd name="T17" fmla="*/ 2147483647 h 66"/>
                <a:gd name="T18" fmla="*/ 2147483647 w 129"/>
                <a:gd name="T19" fmla="*/ 2147483647 h 66"/>
                <a:gd name="T20" fmla="*/ 2147483647 w 129"/>
                <a:gd name="T21" fmla="*/ 2147483647 h 66"/>
                <a:gd name="T22" fmla="*/ 2147483647 w 129"/>
                <a:gd name="T23" fmla="*/ 2147483647 h 66"/>
                <a:gd name="T24" fmla="*/ 2147483647 w 129"/>
                <a:gd name="T25" fmla="*/ 2147483647 h 66"/>
                <a:gd name="T26" fmla="*/ 2147483647 w 129"/>
                <a:gd name="T27" fmla="*/ 2147483647 h 66"/>
                <a:gd name="T28" fmla="*/ 2147483647 w 129"/>
                <a:gd name="T29" fmla="*/ 2147483647 h 66"/>
                <a:gd name="T30" fmla="*/ 2147483647 w 129"/>
                <a:gd name="T31" fmla="*/ 2147483647 h 66"/>
                <a:gd name="T32" fmla="*/ 2147483647 w 129"/>
                <a:gd name="T33" fmla="*/ 2147483647 h 66"/>
                <a:gd name="T34" fmla="*/ 2147483647 w 129"/>
                <a:gd name="T35" fmla="*/ 2147483647 h 66"/>
                <a:gd name="T36" fmla="*/ 2147483647 w 129"/>
                <a:gd name="T37" fmla="*/ 2147483647 h 66"/>
                <a:gd name="T38" fmla="*/ 2147483647 w 129"/>
                <a:gd name="T39" fmla="*/ 2147483647 h 66"/>
                <a:gd name="T40" fmla="*/ 2147483647 w 129"/>
                <a:gd name="T41" fmla="*/ 2147483647 h 66"/>
                <a:gd name="T42" fmla="*/ 2147483647 w 129"/>
                <a:gd name="T43" fmla="*/ 2147483647 h 66"/>
                <a:gd name="T44" fmla="*/ 2147483647 w 129"/>
                <a:gd name="T45" fmla="*/ 2147483647 h 66"/>
                <a:gd name="T46" fmla="*/ 2147483647 w 129"/>
                <a:gd name="T47" fmla="*/ 2147483647 h 66"/>
                <a:gd name="T48" fmla="*/ 2147483647 w 129"/>
                <a:gd name="T49" fmla="*/ 2147483647 h 66"/>
                <a:gd name="T50" fmla="*/ 2147483647 w 129"/>
                <a:gd name="T51" fmla="*/ 2147483647 h 66"/>
                <a:gd name="T52" fmla="*/ 2147483647 w 129"/>
                <a:gd name="T53" fmla="*/ 2147483647 h 66"/>
                <a:gd name="T54" fmla="*/ 2147483647 w 129"/>
                <a:gd name="T55" fmla="*/ 2147483647 h 66"/>
                <a:gd name="T56" fmla="*/ 2147483647 w 129"/>
                <a:gd name="T57" fmla="*/ 2147483647 h 66"/>
                <a:gd name="T58" fmla="*/ 2147483647 w 129"/>
                <a:gd name="T59" fmla="*/ 2147483647 h 66"/>
                <a:gd name="T60" fmla="*/ 0 w 129"/>
                <a:gd name="T61" fmla="*/ 2147483647 h 66"/>
                <a:gd name="T62" fmla="*/ 2147483647 w 129"/>
                <a:gd name="T63" fmla="*/ 2147483647 h 66"/>
                <a:gd name="T64" fmla="*/ 2147483647 w 129"/>
                <a:gd name="T65" fmla="*/ 2147483647 h 66"/>
                <a:gd name="T66" fmla="*/ 2147483647 w 129"/>
                <a:gd name="T67" fmla="*/ 2147483647 h 66"/>
                <a:gd name="T68" fmla="*/ 2147483647 w 129"/>
                <a:gd name="T69" fmla="*/ 2147483647 h 66"/>
                <a:gd name="T70" fmla="*/ 2147483647 w 129"/>
                <a:gd name="T71" fmla="*/ 2147483647 h 66"/>
                <a:gd name="T72" fmla="*/ 2147483647 w 129"/>
                <a:gd name="T73" fmla="*/ 2147483647 h 66"/>
                <a:gd name="T74" fmla="*/ 2147483647 w 129"/>
                <a:gd name="T75" fmla="*/ 2147483647 h 66"/>
                <a:gd name="T76" fmla="*/ 2147483647 w 129"/>
                <a:gd name="T77" fmla="*/ 2147483647 h 66"/>
                <a:gd name="T78" fmla="*/ 2147483647 w 129"/>
                <a:gd name="T79" fmla="*/ 2147483647 h 66"/>
                <a:gd name="T80" fmla="*/ 2147483647 w 129"/>
                <a:gd name="T81" fmla="*/ 2147483647 h 66"/>
                <a:gd name="T82" fmla="*/ 2147483647 w 129"/>
                <a:gd name="T83" fmla="*/ 2147483647 h 66"/>
                <a:gd name="T84" fmla="*/ 2147483647 w 129"/>
                <a:gd name="T85" fmla="*/ 2147483647 h 66"/>
                <a:gd name="T86" fmla="*/ 2147483647 w 129"/>
                <a:gd name="T87" fmla="*/ 2147483647 h 66"/>
                <a:gd name="T88" fmla="*/ 2147483647 w 129"/>
                <a:gd name="T89" fmla="*/ 0 h 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9"/>
                <a:gd name="T136" fmla="*/ 0 h 66"/>
                <a:gd name="T137" fmla="*/ 129 w 129"/>
                <a:gd name="T138" fmla="*/ 66 h 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9" h="66">
                  <a:moveTo>
                    <a:pt x="129" y="0"/>
                  </a:moveTo>
                  <a:lnTo>
                    <a:pt x="129" y="16"/>
                  </a:lnTo>
                  <a:lnTo>
                    <a:pt x="123" y="16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0" y="22"/>
                  </a:lnTo>
                  <a:lnTo>
                    <a:pt x="103" y="22"/>
                  </a:lnTo>
                  <a:lnTo>
                    <a:pt x="103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84" y="37"/>
                  </a:lnTo>
                  <a:lnTo>
                    <a:pt x="84" y="44"/>
                  </a:lnTo>
                  <a:lnTo>
                    <a:pt x="90" y="37"/>
                  </a:lnTo>
                  <a:lnTo>
                    <a:pt x="96" y="37"/>
                  </a:lnTo>
                  <a:lnTo>
                    <a:pt x="103" y="37"/>
                  </a:lnTo>
                  <a:lnTo>
                    <a:pt x="110" y="37"/>
                  </a:lnTo>
                  <a:lnTo>
                    <a:pt x="116" y="37"/>
                  </a:lnTo>
                  <a:lnTo>
                    <a:pt x="123" y="37"/>
                  </a:lnTo>
                  <a:lnTo>
                    <a:pt x="123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66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03" y="59"/>
                  </a:lnTo>
                  <a:lnTo>
                    <a:pt x="96" y="59"/>
                  </a:lnTo>
                  <a:lnTo>
                    <a:pt x="90" y="66"/>
                  </a:lnTo>
                  <a:lnTo>
                    <a:pt x="90" y="59"/>
                  </a:lnTo>
                  <a:lnTo>
                    <a:pt x="84" y="59"/>
                  </a:lnTo>
                  <a:lnTo>
                    <a:pt x="84" y="52"/>
                  </a:lnTo>
                  <a:lnTo>
                    <a:pt x="77" y="52"/>
                  </a:lnTo>
                  <a:lnTo>
                    <a:pt x="77" y="59"/>
                  </a:lnTo>
                  <a:lnTo>
                    <a:pt x="71" y="52"/>
                  </a:lnTo>
                  <a:lnTo>
                    <a:pt x="71" y="59"/>
                  </a:lnTo>
                  <a:lnTo>
                    <a:pt x="64" y="59"/>
                  </a:lnTo>
                  <a:lnTo>
                    <a:pt x="64" y="52"/>
                  </a:lnTo>
                  <a:lnTo>
                    <a:pt x="57" y="52"/>
                  </a:lnTo>
                  <a:lnTo>
                    <a:pt x="57" y="44"/>
                  </a:lnTo>
                  <a:lnTo>
                    <a:pt x="51" y="44"/>
                  </a:lnTo>
                  <a:lnTo>
                    <a:pt x="51" y="37"/>
                  </a:lnTo>
                  <a:lnTo>
                    <a:pt x="45" y="37"/>
                  </a:lnTo>
                  <a:lnTo>
                    <a:pt x="38" y="37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32" y="37"/>
                  </a:lnTo>
                  <a:lnTo>
                    <a:pt x="25" y="37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37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22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19" y="16"/>
                  </a:lnTo>
                  <a:lnTo>
                    <a:pt x="25" y="16"/>
                  </a:lnTo>
                  <a:lnTo>
                    <a:pt x="32" y="22"/>
                  </a:lnTo>
                  <a:lnTo>
                    <a:pt x="38" y="22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84" y="16"/>
                  </a:lnTo>
                  <a:lnTo>
                    <a:pt x="90" y="16"/>
                  </a:lnTo>
                  <a:lnTo>
                    <a:pt x="96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0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37" name="Freeform 8"/>
            <p:cNvSpPr>
              <a:spLocks/>
            </p:cNvSpPr>
            <p:nvPr/>
          </p:nvSpPr>
          <p:spPr bwMode="auto">
            <a:xfrm>
              <a:off x="1504950" y="4414838"/>
              <a:ext cx="207963" cy="117475"/>
            </a:xfrm>
            <a:custGeom>
              <a:avLst/>
              <a:gdLst>
                <a:gd name="T0" fmla="*/ 2147483647 w 129"/>
                <a:gd name="T1" fmla="*/ 2147483647 h 66"/>
                <a:gd name="T2" fmla="*/ 2147483647 w 129"/>
                <a:gd name="T3" fmla="*/ 2147483647 h 66"/>
                <a:gd name="T4" fmla="*/ 2147483647 w 129"/>
                <a:gd name="T5" fmla="*/ 2147483647 h 66"/>
                <a:gd name="T6" fmla="*/ 2147483647 w 129"/>
                <a:gd name="T7" fmla="*/ 2147483647 h 66"/>
                <a:gd name="T8" fmla="*/ 2147483647 w 129"/>
                <a:gd name="T9" fmla="*/ 2147483647 h 66"/>
                <a:gd name="T10" fmla="*/ 2147483647 w 129"/>
                <a:gd name="T11" fmla="*/ 2147483647 h 66"/>
                <a:gd name="T12" fmla="*/ 2147483647 w 129"/>
                <a:gd name="T13" fmla="*/ 2147483647 h 66"/>
                <a:gd name="T14" fmla="*/ 2147483647 w 129"/>
                <a:gd name="T15" fmla="*/ 2147483647 h 66"/>
                <a:gd name="T16" fmla="*/ 2147483647 w 129"/>
                <a:gd name="T17" fmla="*/ 2147483647 h 66"/>
                <a:gd name="T18" fmla="*/ 2147483647 w 129"/>
                <a:gd name="T19" fmla="*/ 2147483647 h 66"/>
                <a:gd name="T20" fmla="*/ 2147483647 w 129"/>
                <a:gd name="T21" fmla="*/ 2147483647 h 66"/>
                <a:gd name="T22" fmla="*/ 2147483647 w 129"/>
                <a:gd name="T23" fmla="*/ 2147483647 h 66"/>
                <a:gd name="T24" fmla="*/ 2147483647 w 129"/>
                <a:gd name="T25" fmla="*/ 2147483647 h 66"/>
                <a:gd name="T26" fmla="*/ 2147483647 w 129"/>
                <a:gd name="T27" fmla="*/ 2147483647 h 66"/>
                <a:gd name="T28" fmla="*/ 2147483647 w 129"/>
                <a:gd name="T29" fmla="*/ 2147483647 h 66"/>
                <a:gd name="T30" fmla="*/ 2147483647 w 129"/>
                <a:gd name="T31" fmla="*/ 2147483647 h 66"/>
                <a:gd name="T32" fmla="*/ 2147483647 w 129"/>
                <a:gd name="T33" fmla="*/ 2147483647 h 66"/>
                <a:gd name="T34" fmla="*/ 2147483647 w 129"/>
                <a:gd name="T35" fmla="*/ 2147483647 h 66"/>
                <a:gd name="T36" fmla="*/ 2147483647 w 129"/>
                <a:gd name="T37" fmla="*/ 2147483647 h 66"/>
                <a:gd name="T38" fmla="*/ 2147483647 w 129"/>
                <a:gd name="T39" fmla="*/ 2147483647 h 66"/>
                <a:gd name="T40" fmla="*/ 2147483647 w 129"/>
                <a:gd name="T41" fmla="*/ 2147483647 h 66"/>
                <a:gd name="T42" fmla="*/ 2147483647 w 129"/>
                <a:gd name="T43" fmla="*/ 2147483647 h 66"/>
                <a:gd name="T44" fmla="*/ 2147483647 w 129"/>
                <a:gd name="T45" fmla="*/ 2147483647 h 66"/>
                <a:gd name="T46" fmla="*/ 2147483647 w 129"/>
                <a:gd name="T47" fmla="*/ 2147483647 h 66"/>
                <a:gd name="T48" fmla="*/ 2147483647 w 129"/>
                <a:gd name="T49" fmla="*/ 2147483647 h 66"/>
                <a:gd name="T50" fmla="*/ 2147483647 w 129"/>
                <a:gd name="T51" fmla="*/ 2147483647 h 66"/>
                <a:gd name="T52" fmla="*/ 2147483647 w 129"/>
                <a:gd name="T53" fmla="*/ 2147483647 h 66"/>
                <a:gd name="T54" fmla="*/ 2147483647 w 129"/>
                <a:gd name="T55" fmla="*/ 2147483647 h 66"/>
                <a:gd name="T56" fmla="*/ 2147483647 w 129"/>
                <a:gd name="T57" fmla="*/ 2147483647 h 66"/>
                <a:gd name="T58" fmla="*/ 2147483647 w 129"/>
                <a:gd name="T59" fmla="*/ 2147483647 h 66"/>
                <a:gd name="T60" fmla="*/ 2147483647 w 129"/>
                <a:gd name="T61" fmla="*/ 2147483647 h 66"/>
                <a:gd name="T62" fmla="*/ 2147483647 w 129"/>
                <a:gd name="T63" fmla="*/ 2147483647 h 66"/>
                <a:gd name="T64" fmla="*/ 2147483647 w 129"/>
                <a:gd name="T65" fmla="*/ 2147483647 h 66"/>
                <a:gd name="T66" fmla="*/ 2147483647 w 129"/>
                <a:gd name="T67" fmla="*/ 2147483647 h 66"/>
                <a:gd name="T68" fmla="*/ 2147483647 w 129"/>
                <a:gd name="T69" fmla="*/ 2147483647 h 66"/>
                <a:gd name="T70" fmla="*/ 2147483647 w 129"/>
                <a:gd name="T71" fmla="*/ 2147483647 h 66"/>
                <a:gd name="T72" fmla="*/ 2147483647 w 129"/>
                <a:gd name="T73" fmla="*/ 2147483647 h 66"/>
                <a:gd name="T74" fmla="*/ 2147483647 w 129"/>
                <a:gd name="T75" fmla="*/ 2147483647 h 66"/>
                <a:gd name="T76" fmla="*/ 2147483647 w 129"/>
                <a:gd name="T77" fmla="*/ 2147483647 h 66"/>
                <a:gd name="T78" fmla="*/ 2147483647 w 129"/>
                <a:gd name="T79" fmla="*/ 2147483647 h 66"/>
                <a:gd name="T80" fmla="*/ 2147483647 w 129"/>
                <a:gd name="T81" fmla="*/ 2147483647 h 66"/>
                <a:gd name="T82" fmla="*/ 2147483647 w 129"/>
                <a:gd name="T83" fmla="*/ 2147483647 h 66"/>
                <a:gd name="T84" fmla="*/ 2147483647 w 129"/>
                <a:gd name="T85" fmla="*/ 2147483647 h 66"/>
                <a:gd name="T86" fmla="*/ 2147483647 w 129"/>
                <a:gd name="T87" fmla="*/ 2147483647 h 66"/>
                <a:gd name="T88" fmla="*/ 2147483647 w 129"/>
                <a:gd name="T89" fmla="*/ 2147483647 h 66"/>
                <a:gd name="T90" fmla="*/ 2147483647 w 129"/>
                <a:gd name="T91" fmla="*/ 2147483647 h 66"/>
                <a:gd name="T92" fmla="*/ 2147483647 w 129"/>
                <a:gd name="T93" fmla="*/ 2147483647 h 66"/>
                <a:gd name="T94" fmla="*/ 2147483647 w 129"/>
                <a:gd name="T95" fmla="*/ 2147483647 h 66"/>
                <a:gd name="T96" fmla="*/ 2147483647 w 129"/>
                <a:gd name="T97" fmla="*/ 2147483647 h 66"/>
                <a:gd name="T98" fmla="*/ 2147483647 w 129"/>
                <a:gd name="T99" fmla="*/ 2147483647 h 66"/>
                <a:gd name="T100" fmla="*/ 2147483647 w 129"/>
                <a:gd name="T101" fmla="*/ 0 h 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"/>
                <a:gd name="T154" fmla="*/ 0 h 66"/>
                <a:gd name="T155" fmla="*/ 129 w 129"/>
                <a:gd name="T156" fmla="*/ 66 h 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" h="66">
                  <a:moveTo>
                    <a:pt x="129" y="0"/>
                  </a:moveTo>
                  <a:lnTo>
                    <a:pt x="129" y="16"/>
                  </a:lnTo>
                  <a:lnTo>
                    <a:pt x="123" y="16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0" y="22"/>
                  </a:lnTo>
                  <a:lnTo>
                    <a:pt x="103" y="22"/>
                  </a:lnTo>
                  <a:lnTo>
                    <a:pt x="103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84" y="37"/>
                  </a:lnTo>
                  <a:lnTo>
                    <a:pt x="84" y="44"/>
                  </a:lnTo>
                  <a:lnTo>
                    <a:pt x="90" y="37"/>
                  </a:lnTo>
                  <a:lnTo>
                    <a:pt x="96" y="37"/>
                  </a:lnTo>
                  <a:lnTo>
                    <a:pt x="103" y="37"/>
                  </a:lnTo>
                  <a:lnTo>
                    <a:pt x="110" y="37"/>
                  </a:lnTo>
                  <a:lnTo>
                    <a:pt x="116" y="37"/>
                  </a:lnTo>
                  <a:lnTo>
                    <a:pt x="123" y="37"/>
                  </a:lnTo>
                  <a:lnTo>
                    <a:pt x="123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66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03" y="59"/>
                  </a:lnTo>
                  <a:lnTo>
                    <a:pt x="96" y="59"/>
                  </a:lnTo>
                  <a:lnTo>
                    <a:pt x="90" y="66"/>
                  </a:lnTo>
                  <a:lnTo>
                    <a:pt x="90" y="59"/>
                  </a:lnTo>
                  <a:lnTo>
                    <a:pt x="84" y="59"/>
                  </a:lnTo>
                  <a:lnTo>
                    <a:pt x="84" y="52"/>
                  </a:lnTo>
                  <a:lnTo>
                    <a:pt x="77" y="52"/>
                  </a:lnTo>
                  <a:lnTo>
                    <a:pt x="77" y="59"/>
                  </a:lnTo>
                  <a:lnTo>
                    <a:pt x="71" y="52"/>
                  </a:lnTo>
                  <a:lnTo>
                    <a:pt x="71" y="59"/>
                  </a:lnTo>
                  <a:lnTo>
                    <a:pt x="64" y="59"/>
                  </a:lnTo>
                  <a:lnTo>
                    <a:pt x="64" y="52"/>
                  </a:lnTo>
                  <a:lnTo>
                    <a:pt x="57" y="52"/>
                  </a:lnTo>
                  <a:lnTo>
                    <a:pt x="57" y="44"/>
                  </a:lnTo>
                  <a:lnTo>
                    <a:pt x="51" y="44"/>
                  </a:lnTo>
                  <a:lnTo>
                    <a:pt x="51" y="37"/>
                  </a:lnTo>
                  <a:lnTo>
                    <a:pt x="45" y="37"/>
                  </a:lnTo>
                  <a:lnTo>
                    <a:pt x="38" y="37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32" y="37"/>
                  </a:lnTo>
                  <a:lnTo>
                    <a:pt x="25" y="37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37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22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19" y="16"/>
                  </a:lnTo>
                  <a:lnTo>
                    <a:pt x="25" y="16"/>
                  </a:lnTo>
                  <a:lnTo>
                    <a:pt x="32" y="22"/>
                  </a:lnTo>
                  <a:lnTo>
                    <a:pt x="38" y="22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84" y="16"/>
                  </a:lnTo>
                  <a:lnTo>
                    <a:pt x="90" y="16"/>
                  </a:lnTo>
                  <a:lnTo>
                    <a:pt x="96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0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2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38" name="Freeform 9"/>
            <p:cNvSpPr>
              <a:spLocks/>
            </p:cNvSpPr>
            <p:nvPr/>
          </p:nvSpPr>
          <p:spPr bwMode="auto">
            <a:xfrm>
              <a:off x="1628775" y="4208463"/>
              <a:ext cx="84138" cy="180975"/>
            </a:xfrm>
            <a:custGeom>
              <a:avLst/>
              <a:gdLst>
                <a:gd name="T0" fmla="*/ 2147483647 w 52"/>
                <a:gd name="T1" fmla="*/ 2147483647 h 102"/>
                <a:gd name="T2" fmla="*/ 2147483647 w 52"/>
                <a:gd name="T3" fmla="*/ 2147483647 h 102"/>
                <a:gd name="T4" fmla="*/ 2147483647 w 52"/>
                <a:gd name="T5" fmla="*/ 2147483647 h 102"/>
                <a:gd name="T6" fmla="*/ 2147483647 w 52"/>
                <a:gd name="T7" fmla="*/ 2147483647 h 102"/>
                <a:gd name="T8" fmla="*/ 2147483647 w 52"/>
                <a:gd name="T9" fmla="*/ 2147483647 h 102"/>
                <a:gd name="T10" fmla="*/ 2147483647 w 52"/>
                <a:gd name="T11" fmla="*/ 2147483647 h 102"/>
                <a:gd name="T12" fmla="*/ 2147483647 w 52"/>
                <a:gd name="T13" fmla="*/ 2147483647 h 102"/>
                <a:gd name="T14" fmla="*/ 2147483647 w 52"/>
                <a:gd name="T15" fmla="*/ 2147483647 h 102"/>
                <a:gd name="T16" fmla="*/ 2147483647 w 52"/>
                <a:gd name="T17" fmla="*/ 2147483647 h 102"/>
                <a:gd name="T18" fmla="*/ 2147483647 w 52"/>
                <a:gd name="T19" fmla="*/ 2147483647 h 102"/>
                <a:gd name="T20" fmla="*/ 2147483647 w 52"/>
                <a:gd name="T21" fmla="*/ 2147483647 h 102"/>
                <a:gd name="T22" fmla="*/ 2147483647 w 52"/>
                <a:gd name="T23" fmla="*/ 2147483647 h 102"/>
                <a:gd name="T24" fmla="*/ 2147483647 w 52"/>
                <a:gd name="T25" fmla="*/ 2147483647 h 102"/>
                <a:gd name="T26" fmla="*/ 2147483647 w 52"/>
                <a:gd name="T27" fmla="*/ 2147483647 h 102"/>
                <a:gd name="T28" fmla="*/ 2147483647 w 52"/>
                <a:gd name="T29" fmla="*/ 2147483647 h 102"/>
                <a:gd name="T30" fmla="*/ 2147483647 w 52"/>
                <a:gd name="T31" fmla="*/ 2147483647 h 102"/>
                <a:gd name="T32" fmla="*/ 2147483647 w 52"/>
                <a:gd name="T33" fmla="*/ 2147483647 h 102"/>
                <a:gd name="T34" fmla="*/ 2147483647 w 52"/>
                <a:gd name="T35" fmla="*/ 2147483647 h 102"/>
                <a:gd name="T36" fmla="*/ 0 w 52"/>
                <a:gd name="T37" fmla="*/ 2147483647 h 102"/>
                <a:gd name="T38" fmla="*/ 0 w 52"/>
                <a:gd name="T39" fmla="*/ 2147483647 h 102"/>
                <a:gd name="T40" fmla="*/ 0 w 52"/>
                <a:gd name="T41" fmla="*/ 2147483647 h 102"/>
                <a:gd name="T42" fmla="*/ 2147483647 w 52"/>
                <a:gd name="T43" fmla="*/ 2147483647 h 102"/>
                <a:gd name="T44" fmla="*/ 2147483647 w 52"/>
                <a:gd name="T45" fmla="*/ 2147483647 h 102"/>
                <a:gd name="T46" fmla="*/ 2147483647 w 52"/>
                <a:gd name="T47" fmla="*/ 2147483647 h 102"/>
                <a:gd name="T48" fmla="*/ 2147483647 w 52"/>
                <a:gd name="T49" fmla="*/ 2147483647 h 102"/>
                <a:gd name="T50" fmla="*/ 2147483647 w 52"/>
                <a:gd name="T51" fmla="*/ 2147483647 h 102"/>
                <a:gd name="T52" fmla="*/ 2147483647 w 52"/>
                <a:gd name="T53" fmla="*/ 2147483647 h 102"/>
                <a:gd name="T54" fmla="*/ 2147483647 w 52"/>
                <a:gd name="T55" fmla="*/ 2147483647 h 102"/>
                <a:gd name="T56" fmla="*/ 2147483647 w 52"/>
                <a:gd name="T57" fmla="*/ 2147483647 h 102"/>
                <a:gd name="T58" fmla="*/ 2147483647 w 52"/>
                <a:gd name="T59" fmla="*/ 0 h 102"/>
                <a:gd name="T60" fmla="*/ 2147483647 w 52"/>
                <a:gd name="T61" fmla="*/ 0 h 102"/>
                <a:gd name="T62" fmla="*/ 2147483647 w 52"/>
                <a:gd name="T63" fmla="*/ 2147483647 h 102"/>
                <a:gd name="T64" fmla="*/ 2147483647 w 52"/>
                <a:gd name="T65" fmla="*/ 2147483647 h 102"/>
                <a:gd name="T66" fmla="*/ 2147483647 w 52"/>
                <a:gd name="T67" fmla="*/ 214748364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2"/>
                <a:gd name="T103" fmla="*/ 0 h 102"/>
                <a:gd name="T104" fmla="*/ 52 w 52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2" h="102">
                  <a:moveTo>
                    <a:pt x="52" y="8"/>
                  </a:moveTo>
                  <a:lnTo>
                    <a:pt x="52" y="102"/>
                  </a:lnTo>
                  <a:lnTo>
                    <a:pt x="46" y="102"/>
                  </a:lnTo>
                  <a:lnTo>
                    <a:pt x="39" y="102"/>
                  </a:lnTo>
                  <a:lnTo>
                    <a:pt x="39" y="96"/>
                  </a:lnTo>
                  <a:lnTo>
                    <a:pt x="46" y="96"/>
                  </a:lnTo>
                  <a:lnTo>
                    <a:pt x="46" y="88"/>
                  </a:lnTo>
                  <a:lnTo>
                    <a:pt x="46" y="80"/>
                  </a:lnTo>
                  <a:lnTo>
                    <a:pt x="39" y="74"/>
                  </a:lnTo>
                  <a:lnTo>
                    <a:pt x="33" y="74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13" y="66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3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39" name="Freeform 10"/>
            <p:cNvSpPr>
              <a:spLocks/>
            </p:cNvSpPr>
            <p:nvPr/>
          </p:nvSpPr>
          <p:spPr bwMode="auto">
            <a:xfrm>
              <a:off x="1628775" y="4208463"/>
              <a:ext cx="84138" cy="180975"/>
            </a:xfrm>
            <a:custGeom>
              <a:avLst/>
              <a:gdLst>
                <a:gd name="T0" fmla="*/ 2147483647 w 52"/>
                <a:gd name="T1" fmla="*/ 2147483647 h 102"/>
                <a:gd name="T2" fmla="*/ 2147483647 w 52"/>
                <a:gd name="T3" fmla="*/ 2147483647 h 102"/>
                <a:gd name="T4" fmla="*/ 2147483647 w 52"/>
                <a:gd name="T5" fmla="*/ 2147483647 h 102"/>
                <a:gd name="T6" fmla="*/ 2147483647 w 52"/>
                <a:gd name="T7" fmla="*/ 2147483647 h 102"/>
                <a:gd name="T8" fmla="*/ 2147483647 w 52"/>
                <a:gd name="T9" fmla="*/ 2147483647 h 102"/>
                <a:gd name="T10" fmla="*/ 2147483647 w 52"/>
                <a:gd name="T11" fmla="*/ 2147483647 h 102"/>
                <a:gd name="T12" fmla="*/ 2147483647 w 52"/>
                <a:gd name="T13" fmla="*/ 2147483647 h 102"/>
                <a:gd name="T14" fmla="*/ 2147483647 w 52"/>
                <a:gd name="T15" fmla="*/ 2147483647 h 102"/>
                <a:gd name="T16" fmla="*/ 2147483647 w 52"/>
                <a:gd name="T17" fmla="*/ 2147483647 h 102"/>
                <a:gd name="T18" fmla="*/ 2147483647 w 52"/>
                <a:gd name="T19" fmla="*/ 2147483647 h 102"/>
                <a:gd name="T20" fmla="*/ 2147483647 w 52"/>
                <a:gd name="T21" fmla="*/ 2147483647 h 102"/>
                <a:gd name="T22" fmla="*/ 2147483647 w 52"/>
                <a:gd name="T23" fmla="*/ 2147483647 h 102"/>
                <a:gd name="T24" fmla="*/ 2147483647 w 52"/>
                <a:gd name="T25" fmla="*/ 2147483647 h 102"/>
                <a:gd name="T26" fmla="*/ 2147483647 w 52"/>
                <a:gd name="T27" fmla="*/ 2147483647 h 102"/>
                <a:gd name="T28" fmla="*/ 2147483647 w 52"/>
                <a:gd name="T29" fmla="*/ 2147483647 h 102"/>
                <a:gd name="T30" fmla="*/ 2147483647 w 52"/>
                <a:gd name="T31" fmla="*/ 2147483647 h 102"/>
                <a:gd name="T32" fmla="*/ 2147483647 w 52"/>
                <a:gd name="T33" fmla="*/ 2147483647 h 102"/>
                <a:gd name="T34" fmla="*/ 0 w 52"/>
                <a:gd name="T35" fmla="*/ 2147483647 h 102"/>
                <a:gd name="T36" fmla="*/ 0 w 52"/>
                <a:gd name="T37" fmla="*/ 2147483647 h 102"/>
                <a:gd name="T38" fmla="*/ 0 w 52"/>
                <a:gd name="T39" fmla="*/ 2147483647 h 102"/>
                <a:gd name="T40" fmla="*/ 0 w 52"/>
                <a:gd name="T41" fmla="*/ 2147483647 h 102"/>
                <a:gd name="T42" fmla="*/ 2147483647 w 52"/>
                <a:gd name="T43" fmla="*/ 2147483647 h 102"/>
                <a:gd name="T44" fmla="*/ 2147483647 w 52"/>
                <a:gd name="T45" fmla="*/ 2147483647 h 102"/>
                <a:gd name="T46" fmla="*/ 2147483647 w 52"/>
                <a:gd name="T47" fmla="*/ 2147483647 h 102"/>
                <a:gd name="T48" fmla="*/ 2147483647 w 52"/>
                <a:gd name="T49" fmla="*/ 2147483647 h 102"/>
                <a:gd name="T50" fmla="*/ 2147483647 w 52"/>
                <a:gd name="T51" fmla="*/ 2147483647 h 102"/>
                <a:gd name="T52" fmla="*/ 2147483647 w 52"/>
                <a:gd name="T53" fmla="*/ 2147483647 h 102"/>
                <a:gd name="T54" fmla="*/ 2147483647 w 52"/>
                <a:gd name="T55" fmla="*/ 2147483647 h 102"/>
                <a:gd name="T56" fmla="*/ 2147483647 w 52"/>
                <a:gd name="T57" fmla="*/ 2147483647 h 102"/>
                <a:gd name="T58" fmla="*/ 2147483647 w 52"/>
                <a:gd name="T59" fmla="*/ 0 h 102"/>
                <a:gd name="T60" fmla="*/ 2147483647 w 52"/>
                <a:gd name="T61" fmla="*/ 2147483647 h 102"/>
                <a:gd name="T62" fmla="*/ 2147483647 w 52"/>
                <a:gd name="T63" fmla="*/ 2147483647 h 102"/>
                <a:gd name="T64" fmla="*/ 2147483647 w 52"/>
                <a:gd name="T65" fmla="*/ 2147483647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2"/>
                <a:gd name="T100" fmla="*/ 0 h 102"/>
                <a:gd name="T101" fmla="*/ 52 w 52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2" h="102">
                  <a:moveTo>
                    <a:pt x="52" y="8"/>
                  </a:moveTo>
                  <a:lnTo>
                    <a:pt x="52" y="102"/>
                  </a:lnTo>
                  <a:lnTo>
                    <a:pt x="46" y="102"/>
                  </a:lnTo>
                  <a:lnTo>
                    <a:pt x="39" y="102"/>
                  </a:lnTo>
                  <a:lnTo>
                    <a:pt x="39" y="96"/>
                  </a:lnTo>
                  <a:lnTo>
                    <a:pt x="46" y="96"/>
                  </a:lnTo>
                  <a:lnTo>
                    <a:pt x="46" y="88"/>
                  </a:lnTo>
                  <a:lnTo>
                    <a:pt x="46" y="80"/>
                  </a:lnTo>
                  <a:lnTo>
                    <a:pt x="39" y="74"/>
                  </a:lnTo>
                  <a:lnTo>
                    <a:pt x="33" y="74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13" y="66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3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40" name="Freeform 11"/>
            <p:cNvSpPr>
              <a:spLocks/>
            </p:cNvSpPr>
            <p:nvPr/>
          </p:nvSpPr>
          <p:spPr bwMode="auto">
            <a:xfrm>
              <a:off x="1544638" y="3873500"/>
              <a:ext cx="168275" cy="244475"/>
            </a:xfrm>
            <a:custGeom>
              <a:avLst/>
              <a:gdLst>
                <a:gd name="T0" fmla="*/ 0 w 104"/>
                <a:gd name="T1" fmla="*/ 0 h 138"/>
                <a:gd name="T2" fmla="*/ 2147483647 w 104"/>
                <a:gd name="T3" fmla="*/ 0 h 138"/>
                <a:gd name="T4" fmla="*/ 2147483647 w 104"/>
                <a:gd name="T5" fmla="*/ 2147483647 h 138"/>
                <a:gd name="T6" fmla="*/ 2147483647 w 104"/>
                <a:gd name="T7" fmla="*/ 2147483647 h 138"/>
                <a:gd name="T8" fmla="*/ 2147483647 w 104"/>
                <a:gd name="T9" fmla="*/ 2147483647 h 138"/>
                <a:gd name="T10" fmla="*/ 2147483647 w 104"/>
                <a:gd name="T11" fmla="*/ 2147483647 h 138"/>
                <a:gd name="T12" fmla="*/ 2147483647 w 104"/>
                <a:gd name="T13" fmla="*/ 2147483647 h 138"/>
                <a:gd name="T14" fmla="*/ 2147483647 w 104"/>
                <a:gd name="T15" fmla="*/ 2147483647 h 138"/>
                <a:gd name="T16" fmla="*/ 2147483647 w 104"/>
                <a:gd name="T17" fmla="*/ 2147483647 h 138"/>
                <a:gd name="T18" fmla="*/ 2147483647 w 104"/>
                <a:gd name="T19" fmla="*/ 2147483647 h 138"/>
                <a:gd name="T20" fmla="*/ 2147483647 w 104"/>
                <a:gd name="T21" fmla="*/ 2147483647 h 138"/>
                <a:gd name="T22" fmla="*/ 2147483647 w 104"/>
                <a:gd name="T23" fmla="*/ 2147483647 h 138"/>
                <a:gd name="T24" fmla="*/ 2147483647 w 104"/>
                <a:gd name="T25" fmla="*/ 2147483647 h 138"/>
                <a:gd name="T26" fmla="*/ 2147483647 w 104"/>
                <a:gd name="T27" fmla="*/ 2147483647 h 138"/>
                <a:gd name="T28" fmla="*/ 2147483647 w 104"/>
                <a:gd name="T29" fmla="*/ 2147483647 h 138"/>
                <a:gd name="T30" fmla="*/ 2147483647 w 104"/>
                <a:gd name="T31" fmla="*/ 2147483647 h 138"/>
                <a:gd name="T32" fmla="*/ 2147483647 w 104"/>
                <a:gd name="T33" fmla="*/ 2147483647 h 138"/>
                <a:gd name="T34" fmla="*/ 2147483647 w 104"/>
                <a:gd name="T35" fmla="*/ 2147483647 h 138"/>
                <a:gd name="T36" fmla="*/ 2147483647 w 104"/>
                <a:gd name="T37" fmla="*/ 2147483647 h 138"/>
                <a:gd name="T38" fmla="*/ 2147483647 w 104"/>
                <a:gd name="T39" fmla="*/ 2147483647 h 138"/>
                <a:gd name="T40" fmla="*/ 2147483647 w 104"/>
                <a:gd name="T41" fmla="*/ 2147483647 h 138"/>
                <a:gd name="T42" fmla="*/ 2147483647 w 104"/>
                <a:gd name="T43" fmla="*/ 2147483647 h 138"/>
                <a:gd name="T44" fmla="*/ 2147483647 w 104"/>
                <a:gd name="T45" fmla="*/ 2147483647 h 138"/>
                <a:gd name="T46" fmla="*/ 2147483647 w 104"/>
                <a:gd name="T47" fmla="*/ 2147483647 h 138"/>
                <a:gd name="T48" fmla="*/ 2147483647 w 104"/>
                <a:gd name="T49" fmla="*/ 2147483647 h 138"/>
                <a:gd name="T50" fmla="*/ 2147483647 w 104"/>
                <a:gd name="T51" fmla="*/ 2147483647 h 138"/>
                <a:gd name="T52" fmla="*/ 2147483647 w 104"/>
                <a:gd name="T53" fmla="*/ 2147483647 h 138"/>
                <a:gd name="T54" fmla="*/ 2147483647 w 104"/>
                <a:gd name="T55" fmla="*/ 2147483647 h 138"/>
                <a:gd name="T56" fmla="*/ 2147483647 w 104"/>
                <a:gd name="T57" fmla="*/ 2147483647 h 138"/>
                <a:gd name="T58" fmla="*/ 2147483647 w 104"/>
                <a:gd name="T59" fmla="*/ 2147483647 h 138"/>
                <a:gd name="T60" fmla="*/ 2147483647 w 104"/>
                <a:gd name="T61" fmla="*/ 2147483647 h 138"/>
                <a:gd name="T62" fmla="*/ 0 w 104"/>
                <a:gd name="T63" fmla="*/ 2147483647 h 138"/>
                <a:gd name="T64" fmla="*/ 0 w 104"/>
                <a:gd name="T65" fmla="*/ 0 h 1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38"/>
                <a:gd name="T101" fmla="*/ 104 w 104"/>
                <a:gd name="T102" fmla="*/ 138 h 1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38">
                  <a:moveTo>
                    <a:pt x="0" y="0"/>
                  </a:moveTo>
                  <a:lnTo>
                    <a:pt x="104" y="0"/>
                  </a:lnTo>
                  <a:lnTo>
                    <a:pt x="104" y="138"/>
                  </a:lnTo>
                  <a:lnTo>
                    <a:pt x="98" y="138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5" y="132"/>
                  </a:lnTo>
                  <a:lnTo>
                    <a:pt x="85" y="124"/>
                  </a:lnTo>
                  <a:lnTo>
                    <a:pt x="78" y="124"/>
                  </a:lnTo>
                  <a:lnTo>
                    <a:pt x="78" y="116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65" y="88"/>
                  </a:lnTo>
                  <a:lnTo>
                    <a:pt x="65" y="80"/>
                  </a:lnTo>
                  <a:lnTo>
                    <a:pt x="65" y="72"/>
                  </a:lnTo>
                  <a:lnTo>
                    <a:pt x="65" y="66"/>
                  </a:lnTo>
                  <a:lnTo>
                    <a:pt x="59" y="58"/>
                  </a:lnTo>
                  <a:lnTo>
                    <a:pt x="52" y="58"/>
                  </a:lnTo>
                  <a:lnTo>
                    <a:pt x="46" y="51"/>
                  </a:lnTo>
                  <a:lnTo>
                    <a:pt x="39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20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41" name="Freeform 12"/>
            <p:cNvSpPr>
              <a:spLocks/>
            </p:cNvSpPr>
            <p:nvPr/>
          </p:nvSpPr>
          <p:spPr bwMode="auto">
            <a:xfrm>
              <a:off x="1544638" y="3873500"/>
              <a:ext cx="168275" cy="244475"/>
            </a:xfrm>
            <a:custGeom>
              <a:avLst/>
              <a:gdLst>
                <a:gd name="T0" fmla="*/ 2147483647 w 104"/>
                <a:gd name="T1" fmla="*/ 0 h 138"/>
                <a:gd name="T2" fmla="*/ 2147483647 w 104"/>
                <a:gd name="T3" fmla="*/ 2147483647 h 138"/>
                <a:gd name="T4" fmla="*/ 2147483647 w 104"/>
                <a:gd name="T5" fmla="*/ 2147483647 h 138"/>
                <a:gd name="T6" fmla="*/ 2147483647 w 104"/>
                <a:gd name="T7" fmla="*/ 2147483647 h 138"/>
                <a:gd name="T8" fmla="*/ 2147483647 w 104"/>
                <a:gd name="T9" fmla="*/ 2147483647 h 138"/>
                <a:gd name="T10" fmla="*/ 2147483647 w 104"/>
                <a:gd name="T11" fmla="*/ 2147483647 h 138"/>
                <a:gd name="T12" fmla="*/ 2147483647 w 104"/>
                <a:gd name="T13" fmla="*/ 2147483647 h 138"/>
                <a:gd name="T14" fmla="*/ 2147483647 w 104"/>
                <a:gd name="T15" fmla="*/ 2147483647 h 138"/>
                <a:gd name="T16" fmla="*/ 2147483647 w 104"/>
                <a:gd name="T17" fmla="*/ 2147483647 h 138"/>
                <a:gd name="T18" fmla="*/ 2147483647 w 104"/>
                <a:gd name="T19" fmla="*/ 2147483647 h 138"/>
                <a:gd name="T20" fmla="*/ 2147483647 w 104"/>
                <a:gd name="T21" fmla="*/ 2147483647 h 138"/>
                <a:gd name="T22" fmla="*/ 2147483647 w 104"/>
                <a:gd name="T23" fmla="*/ 2147483647 h 138"/>
                <a:gd name="T24" fmla="*/ 2147483647 w 104"/>
                <a:gd name="T25" fmla="*/ 2147483647 h 138"/>
                <a:gd name="T26" fmla="*/ 2147483647 w 104"/>
                <a:gd name="T27" fmla="*/ 2147483647 h 138"/>
                <a:gd name="T28" fmla="*/ 2147483647 w 104"/>
                <a:gd name="T29" fmla="*/ 2147483647 h 138"/>
                <a:gd name="T30" fmla="*/ 2147483647 w 104"/>
                <a:gd name="T31" fmla="*/ 2147483647 h 138"/>
                <a:gd name="T32" fmla="*/ 2147483647 w 104"/>
                <a:gd name="T33" fmla="*/ 2147483647 h 138"/>
                <a:gd name="T34" fmla="*/ 2147483647 w 104"/>
                <a:gd name="T35" fmla="*/ 2147483647 h 138"/>
                <a:gd name="T36" fmla="*/ 2147483647 w 104"/>
                <a:gd name="T37" fmla="*/ 2147483647 h 138"/>
                <a:gd name="T38" fmla="*/ 2147483647 w 104"/>
                <a:gd name="T39" fmla="*/ 2147483647 h 138"/>
                <a:gd name="T40" fmla="*/ 2147483647 w 104"/>
                <a:gd name="T41" fmla="*/ 2147483647 h 138"/>
                <a:gd name="T42" fmla="*/ 2147483647 w 104"/>
                <a:gd name="T43" fmla="*/ 2147483647 h 138"/>
                <a:gd name="T44" fmla="*/ 2147483647 w 104"/>
                <a:gd name="T45" fmla="*/ 2147483647 h 138"/>
                <a:gd name="T46" fmla="*/ 2147483647 w 104"/>
                <a:gd name="T47" fmla="*/ 2147483647 h 138"/>
                <a:gd name="T48" fmla="*/ 2147483647 w 104"/>
                <a:gd name="T49" fmla="*/ 2147483647 h 138"/>
                <a:gd name="T50" fmla="*/ 2147483647 w 104"/>
                <a:gd name="T51" fmla="*/ 2147483647 h 138"/>
                <a:gd name="T52" fmla="*/ 2147483647 w 104"/>
                <a:gd name="T53" fmla="*/ 2147483647 h 138"/>
                <a:gd name="T54" fmla="*/ 2147483647 w 104"/>
                <a:gd name="T55" fmla="*/ 2147483647 h 138"/>
                <a:gd name="T56" fmla="*/ 2147483647 w 104"/>
                <a:gd name="T57" fmla="*/ 2147483647 h 138"/>
                <a:gd name="T58" fmla="*/ 2147483647 w 104"/>
                <a:gd name="T59" fmla="*/ 2147483647 h 138"/>
                <a:gd name="T60" fmla="*/ 2147483647 w 104"/>
                <a:gd name="T61" fmla="*/ 2147483647 h 138"/>
                <a:gd name="T62" fmla="*/ 0 w 104"/>
                <a:gd name="T63" fmla="*/ 0 h 1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4"/>
                <a:gd name="T97" fmla="*/ 0 h 138"/>
                <a:gd name="T98" fmla="*/ 104 w 104"/>
                <a:gd name="T99" fmla="*/ 138 h 13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4" h="138">
                  <a:moveTo>
                    <a:pt x="0" y="0"/>
                  </a:moveTo>
                  <a:lnTo>
                    <a:pt x="104" y="0"/>
                  </a:lnTo>
                  <a:lnTo>
                    <a:pt x="104" y="138"/>
                  </a:lnTo>
                  <a:lnTo>
                    <a:pt x="98" y="138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5" y="132"/>
                  </a:lnTo>
                  <a:lnTo>
                    <a:pt x="85" y="124"/>
                  </a:lnTo>
                  <a:lnTo>
                    <a:pt x="78" y="124"/>
                  </a:lnTo>
                  <a:lnTo>
                    <a:pt x="78" y="116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65" y="88"/>
                  </a:lnTo>
                  <a:lnTo>
                    <a:pt x="65" y="80"/>
                  </a:lnTo>
                  <a:lnTo>
                    <a:pt x="65" y="72"/>
                  </a:lnTo>
                  <a:lnTo>
                    <a:pt x="65" y="66"/>
                  </a:lnTo>
                  <a:lnTo>
                    <a:pt x="59" y="58"/>
                  </a:lnTo>
                  <a:lnTo>
                    <a:pt x="52" y="58"/>
                  </a:lnTo>
                  <a:lnTo>
                    <a:pt x="46" y="51"/>
                  </a:lnTo>
                  <a:lnTo>
                    <a:pt x="39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20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42" name="Freeform 13"/>
            <p:cNvSpPr>
              <a:spLocks noEditPoints="1"/>
            </p:cNvSpPr>
            <p:nvPr/>
          </p:nvSpPr>
          <p:spPr bwMode="auto">
            <a:xfrm>
              <a:off x="1512888" y="3614738"/>
              <a:ext cx="200025" cy="258762"/>
            </a:xfrm>
            <a:custGeom>
              <a:avLst/>
              <a:gdLst>
                <a:gd name="T0" fmla="*/ 2147483647 w 124"/>
                <a:gd name="T1" fmla="*/ 2147483647 h 145"/>
                <a:gd name="T2" fmla="*/ 2147483647 w 124"/>
                <a:gd name="T3" fmla="*/ 2147483647 h 145"/>
                <a:gd name="T4" fmla="*/ 2147483647 w 124"/>
                <a:gd name="T5" fmla="*/ 2147483647 h 145"/>
                <a:gd name="T6" fmla="*/ 2147483647 w 124"/>
                <a:gd name="T7" fmla="*/ 2147483647 h 145"/>
                <a:gd name="T8" fmla="*/ 2147483647 w 124"/>
                <a:gd name="T9" fmla="*/ 2147483647 h 145"/>
                <a:gd name="T10" fmla="*/ 2147483647 w 124"/>
                <a:gd name="T11" fmla="*/ 2147483647 h 145"/>
                <a:gd name="T12" fmla="*/ 2147483647 w 124"/>
                <a:gd name="T13" fmla="*/ 2147483647 h 145"/>
                <a:gd name="T14" fmla="*/ 2147483647 w 124"/>
                <a:gd name="T15" fmla="*/ 2147483647 h 145"/>
                <a:gd name="T16" fmla="*/ 2147483647 w 124"/>
                <a:gd name="T17" fmla="*/ 2147483647 h 145"/>
                <a:gd name="T18" fmla="*/ 0 w 124"/>
                <a:gd name="T19" fmla="*/ 2147483647 h 145"/>
                <a:gd name="T20" fmla="*/ 0 w 124"/>
                <a:gd name="T21" fmla="*/ 2147483647 h 145"/>
                <a:gd name="T22" fmla="*/ 2147483647 w 124"/>
                <a:gd name="T23" fmla="*/ 2147483647 h 145"/>
                <a:gd name="T24" fmla="*/ 2147483647 w 124"/>
                <a:gd name="T25" fmla="*/ 2147483647 h 145"/>
                <a:gd name="T26" fmla="*/ 2147483647 w 124"/>
                <a:gd name="T27" fmla="*/ 2147483647 h 145"/>
                <a:gd name="T28" fmla="*/ 2147483647 w 124"/>
                <a:gd name="T29" fmla="*/ 2147483647 h 145"/>
                <a:gd name="T30" fmla="*/ 2147483647 w 124"/>
                <a:gd name="T31" fmla="*/ 2147483647 h 145"/>
                <a:gd name="T32" fmla="*/ 2147483647 w 124"/>
                <a:gd name="T33" fmla="*/ 2147483647 h 145"/>
                <a:gd name="T34" fmla="*/ 2147483647 w 124"/>
                <a:gd name="T35" fmla="*/ 2147483647 h 145"/>
                <a:gd name="T36" fmla="*/ 2147483647 w 124"/>
                <a:gd name="T37" fmla="*/ 2147483647 h 145"/>
                <a:gd name="T38" fmla="*/ 2147483647 w 124"/>
                <a:gd name="T39" fmla="*/ 2147483647 h 145"/>
                <a:gd name="T40" fmla="*/ 2147483647 w 124"/>
                <a:gd name="T41" fmla="*/ 2147483647 h 145"/>
                <a:gd name="T42" fmla="*/ 2147483647 w 124"/>
                <a:gd name="T43" fmla="*/ 2147483647 h 145"/>
                <a:gd name="T44" fmla="*/ 2147483647 w 124"/>
                <a:gd name="T45" fmla="*/ 2147483647 h 145"/>
                <a:gd name="T46" fmla="*/ 2147483647 w 124"/>
                <a:gd name="T47" fmla="*/ 2147483647 h 145"/>
                <a:gd name="T48" fmla="*/ 2147483647 w 124"/>
                <a:gd name="T49" fmla="*/ 2147483647 h 145"/>
                <a:gd name="T50" fmla="*/ 2147483647 w 124"/>
                <a:gd name="T51" fmla="*/ 2147483647 h 145"/>
                <a:gd name="T52" fmla="*/ 2147483647 w 124"/>
                <a:gd name="T53" fmla="*/ 2147483647 h 145"/>
                <a:gd name="T54" fmla="*/ 2147483647 w 124"/>
                <a:gd name="T55" fmla="*/ 2147483647 h 145"/>
                <a:gd name="T56" fmla="*/ 2147483647 w 124"/>
                <a:gd name="T57" fmla="*/ 2147483647 h 145"/>
                <a:gd name="T58" fmla="*/ 2147483647 w 124"/>
                <a:gd name="T59" fmla="*/ 2147483647 h 145"/>
                <a:gd name="T60" fmla="*/ 2147483647 w 124"/>
                <a:gd name="T61" fmla="*/ 2147483647 h 145"/>
                <a:gd name="T62" fmla="*/ 2147483647 w 124"/>
                <a:gd name="T63" fmla="*/ 2147483647 h 145"/>
                <a:gd name="T64" fmla="*/ 2147483647 w 124"/>
                <a:gd name="T65" fmla="*/ 2147483647 h 145"/>
                <a:gd name="T66" fmla="*/ 2147483647 w 124"/>
                <a:gd name="T67" fmla="*/ 2147483647 h 145"/>
                <a:gd name="T68" fmla="*/ 2147483647 w 124"/>
                <a:gd name="T69" fmla="*/ 2147483647 h 145"/>
                <a:gd name="T70" fmla="*/ 2147483647 w 124"/>
                <a:gd name="T71" fmla="*/ 0 h 145"/>
                <a:gd name="T72" fmla="*/ 2147483647 w 124"/>
                <a:gd name="T73" fmla="*/ 0 h 145"/>
                <a:gd name="T74" fmla="*/ 2147483647 w 124"/>
                <a:gd name="T75" fmla="*/ 0 h 145"/>
                <a:gd name="T76" fmla="*/ 2147483647 w 124"/>
                <a:gd name="T77" fmla="*/ 2147483647 h 145"/>
                <a:gd name="T78" fmla="*/ 2147483647 w 124"/>
                <a:gd name="T79" fmla="*/ 2147483647 h 145"/>
                <a:gd name="T80" fmla="*/ 2147483647 w 124"/>
                <a:gd name="T81" fmla="*/ 2147483647 h 145"/>
                <a:gd name="T82" fmla="*/ 2147483647 w 124"/>
                <a:gd name="T83" fmla="*/ 2147483647 h 145"/>
                <a:gd name="T84" fmla="*/ 2147483647 w 124"/>
                <a:gd name="T85" fmla="*/ 2147483647 h 145"/>
                <a:gd name="T86" fmla="*/ 2147483647 w 124"/>
                <a:gd name="T87" fmla="*/ 2147483647 h 145"/>
                <a:gd name="T88" fmla="*/ 2147483647 w 124"/>
                <a:gd name="T89" fmla="*/ 2147483647 h 145"/>
                <a:gd name="T90" fmla="*/ 2147483647 w 124"/>
                <a:gd name="T91" fmla="*/ 2147483647 h 145"/>
                <a:gd name="T92" fmla="*/ 2147483647 w 124"/>
                <a:gd name="T93" fmla="*/ 2147483647 h 145"/>
                <a:gd name="T94" fmla="*/ 2147483647 w 124"/>
                <a:gd name="T95" fmla="*/ 2147483647 h 145"/>
                <a:gd name="T96" fmla="*/ 2147483647 w 124"/>
                <a:gd name="T97" fmla="*/ 2147483647 h 145"/>
                <a:gd name="T98" fmla="*/ 2147483647 w 124"/>
                <a:gd name="T99" fmla="*/ 2147483647 h 145"/>
                <a:gd name="T100" fmla="*/ 2147483647 w 124"/>
                <a:gd name="T101" fmla="*/ 2147483647 h 145"/>
                <a:gd name="T102" fmla="*/ 2147483647 w 124"/>
                <a:gd name="T103" fmla="*/ 2147483647 h 145"/>
                <a:gd name="T104" fmla="*/ 2147483647 w 124"/>
                <a:gd name="T105" fmla="*/ 2147483647 h 145"/>
                <a:gd name="T106" fmla="*/ 2147483647 w 124"/>
                <a:gd name="T107" fmla="*/ 0 h 145"/>
                <a:gd name="T108" fmla="*/ 2147483647 w 124"/>
                <a:gd name="T109" fmla="*/ 0 h 145"/>
                <a:gd name="T110" fmla="*/ 2147483647 w 124"/>
                <a:gd name="T111" fmla="*/ 0 h 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"/>
                <a:gd name="T169" fmla="*/ 0 h 145"/>
                <a:gd name="T170" fmla="*/ 124 w 124"/>
                <a:gd name="T171" fmla="*/ 145 h 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" h="145">
                  <a:moveTo>
                    <a:pt x="124" y="44"/>
                  </a:moveTo>
                  <a:lnTo>
                    <a:pt x="124" y="145"/>
                  </a:lnTo>
                  <a:lnTo>
                    <a:pt x="20" y="145"/>
                  </a:lnTo>
                  <a:lnTo>
                    <a:pt x="14" y="145"/>
                  </a:lnTo>
                  <a:lnTo>
                    <a:pt x="14" y="138"/>
                  </a:lnTo>
                  <a:lnTo>
                    <a:pt x="7" y="130"/>
                  </a:lnTo>
                  <a:lnTo>
                    <a:pt x="7" y="124"/>
                  </a:lnTo>
                  <a:lnTo>
                    <a:pt x="7" y="116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7" y="94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14" y="72"/>
                  </a:lnTo>
                  <a:lnTo>
                    <a:pt x="14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50"/>
                  </a:lnTo>
                  <a:lnTo>
                    <a:pt x="33" y="44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20" y="14"/>
                  </a:lnTo>
                  <a:lnTo>
                    <a:pt x="20" y="7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79" y="7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8" y="36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1" y="44"/>
                  </a:lnTo>
                  <a:lnTo>
                    <a:pt x="118" y="44"/>
                  </a:lnTo>
                  <a:lnTo>
                    <a:pt x="124" y="44"/>
                  </a:lnTo>
                  <a:close/>
                  <a:moveTo>
                    <a:pt x="85" y="0"/>
                  </a:moveTo>
                  <a:lnTo>
                    <a:pt x="91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43" name="Freeform 14"/>
            <p:cNvSpPr>
              <a:spLocks/>
            </p:cNvSpPr>
            <p:nvPr/>
          </p:nvSpPr>
          <p:spPr bwMode="auto">
            <a:xfrm>
              <a:off x="1512888" y="3614738"/>
              <a:ext cx="200025" cy="258762"/>
            </a:xfrm>
            <a:custGeom>
              <a:avLst/>
              <a:gdLst>
                <a:gd name="T0" fmla="*/ 2147483647 w 124"/>
                <a:gd name="T1" fmla="*/ 2147483647 h 145"/>
                <a:gd name="T2" fmla="*/ 2147483647 w 124"/>
                <a:gd name="T3" fmla="*/ 2147483647 h 145"/>
                <a:gd name="T4" fmla="*/ 2147483647 w 124"/>
                <a:gd name="T5" fmla="*/ 2147483647 h 145"/>
                <a:gd name="T6" fmla="*/ 2147483647 w 124"/>
                <a:gd name="T7" fmla="*/ 2147483647 h 145"/>
                <a:gd name="T8" fmla="*/ 2147483647 w 124"/>
                <a:gd name="T9" fmla="*/ 2147483647 h 145"/>
                <a:gd name="T10" fmla="*/ 2147483647 w 124"/>
                <a:gd name="T11" fmla="*/ 2147483647 h 145"/>
                <a:gd name="T12" fmla="*/ 2147483647 w 124"/>
                <a:gd name="T13" fmla="*/ 2147483647 h 145"/>
                <a:gd name="T14" fmla="*/ 2147483647 w 124"/>
                <a:gd name="T15" fmla="*/ 2147483647 h 145"/>
                <a:gd name="T16" fmla="*/ 0 w 124"/>
                <a:gd name="T17" fmla="*/ 2147483647 h 145"/>
                <a:gd name="T18" fmla="*/ 0 w 124"/>
                <a:gd name="T19" fmla="*/ 2147483647 h 145"/>
                <a:gd name="T20" fmla="*/ 2147483647 w 124"/>
                <a:gd name="T21" fmla="*/ 2147483647 h 145"/>
                <a:gd name="T22" fmla="*/ 2147483647 w 124"/>
                <a:gd name="T23" fmla="*/ 2147483647 h 145"/>
                <a:gd name="T24" fmla="*/ 2147483647 w 124"/>
                <a:gd name="T25" fmla="*/ 2147483647 h 145"/>
                <a:gd name="T26" fmla="*/ 2147483647 w 124"/>
                <a:gd name="T27" fmla="*/ 2147483647 h 145"/>
                <a:gd name="T28" fmla="*/ 2147483647 w 124"/>
                <a:gd name="T29" fmla="*/ 2147483647 h 145"/>
                <a:gd name="T30" fmla="*/ 2147483647 w 124"/>
                <a:gd name="T31" fmla="*/ 2147483647 h 145"/>
                <a:gd name="T32" fmla="*/ 2147483647 w 124"/>
                <a:gd name="T33" fmla="*/ 2147483647 h 145"/>
                <a:gd name="T34" fmla="*/ 2147483647 w 124"/>
                <a:gd name="T35" fmla="*/ 2147483647 h 145"/>
                <a:gd name="T36" fmla="*/ 2147483647 w 124"/>
                <a:gd name="T37" fmla="*/ 2147483647 h 145"/>
                <a:gd name="T38" fmla="*/ 2147483647 w 124"/>
                <a:gd name="T39" fmla="*/ 2147483647 h 145"/>
                <a:gd name="T40" fmla="*/ 2147483647 w 124"/>
                <a:gd name="T41" fmla="*/ 2147483647 h 145"/>
                <a:gd name="T42" fmla="*/ 2147483647 w 124"/>
                <a:gd name="T43" fmla="*/ 2147483647 h 145"/>
                <a:gd name="T44" fmla="*/ 2147483647 w 124"/>
                <a:gd name="T45" fmla="*/ 2147483647 h 145"/>
                <a:gd name="T46" fmla="*/ 2147483647 w 124"/>
                <a:gd name="T47" fmla="*/ 2147483647 h 145"/>
                <a:gd name="T48" fmla="*/ 2147483647 w 124"/>
                <a:gd name="T49" fmla="*/ 2147483647 h 145"/>
                <a:gd name="T50" fmla="*/ 2147483647 w 124"/>
                <a:gd name="T51" fmla="*/ 2147483647 h 145"/>
                <a:gd name="T52" fmla="*/ 2147483647 w 124"/>
                <a:gd name="T53" fmla="*/ 2147483647 h 145"/>
                <a:gd name="T54" fmla="*/ 2147483647 w 124"/>
                <a:gd name="T55" fmla="*/ 2147483647 h 145"/>
                <a:gd name="T56" fmla="*/ 2147483647 w 124"/>
                <a:gd name="T57" fmla="*/ 2147483647 h 145"/>
                <a:gd name="T58" fmla="*/ 2147483647 w 124"/>
                <a:gd name="T59" fmla="*/ 2147483647 h 145"/>
                <a:gd name="T60" fmla="*/ 2147483647 w 124"/>
                <a:gd name="T61" fmla="*/ 2147483647 h 145"/>
                <a:gd name="T62" fmla="*/ 2147483647 w 124"/>
                <a:gd name="T63" fmla="*/ 0 h 145"/>
                <a:gd name="T64" fmla="*/ 2147483647 w 124"/>
                <a:gd name="T65" fmla="*/ 0 h 145"/>
                <a:gd name="T66" fmla="*/ 2147483647 w 124"/>
                <a:gd name="T67" fmla="*/ 0 h 145"/>
                <a:gd name="T68" fmla="*/ 2147483647 w 124"/>
                <a:gd name="T69" fmla="*/ 2147483647 h 145"/>
                <a:gd name="T70" fmla="*/ 2147483647 w 124"/>
                <a:gd name="T71" fmla="*/ 2147483647 h 145"/>
                <a:gd name="T72" fmla="*/ 2147483647 w 124"/>
                <a:gd name="T73" fmla="*/ 2147483647 h 145"/>
                <a:gd name="T74" fmla="*/ 2147483647 w 124"/>
                <a:gd name="T75" fmla="*/ 2147483647 h 145"/>
                <a:gd name="T76" fmla="*/ 2147483647 w 124"/>
                <a:gd name="T77" fmla="*/ 2147483647 h 145"/>
                <a:gd name="T78" fmla="*/ 2147483647 w 124"/>
                <a:gd name="T79" fmla="*/ 2147483647 h 145"/>
                <a:gd name="T80" fmla="*/ 2147483647 w 124"/>
                <a:gd name="T81" fmla="*/ 2147483647 h 145"/>
                <a:gd name="T82" fmla="*/ 2147483647 w 124"/>
                <a:gd name="T83" fmla="*/ 2147483647 h 145"/>
                <a:gd name="T84" fmla="*/ 2147483647 w 124"/>
                <a:gd name="T85" fmla="*/ 2147483647 h 145"/>
                <a:gd name="T86" fmla="*/ 2147483647 w 124"/>
                <a:gd name="T87" fmla="*/ 2147483647 h 145"/>
                <a:gd name="T88" fmla="*/ 2147483647 w 124"/>
                <a:gd name="T89" fmla="*/ 2147483647 h 145"/>
                <a:gd name="T90" fmla="*/ 2147483647 w 124"/>
                <a:gd name="T91" fmla="*/ 2147483647 h 145"/>
                <a:gd name="T92" fmla="*/ 2147483647 w 124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4"/>
                <a:gd name="T142" fmla="*/ 0 h 145"/>
                <a:gd name="T143" fmla="*/ 124 w 124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4" h="145">
                  <a:moveTo>
                    <a:pt x="124" y="44"/>
                  </a:moveTo>
                  <a:lnTo>
                    <a:pt x="124" y="145"/>
                  </a:lnTo>
                  <a:lnTo>
                    <a:pt x="20" y="145"/>
                  </a:lnTo>
                  <a:lnTo>
                    <a:pt x="14" y="145"/>
                  </a:lnTo>
                  <a:lnTo>
                    <a:pt x="14" y="138"/>
                  </a:lnTo>
                  <a:lnTo>
                    <a:pt x="7" y="130"/>
                  </a:lnTo>
                  <a:lnTo>
                    <a:pt x="7" y="124"/>
                  </a:lnTo>
                  <a:lnTo>
                    <a:pt x="7" y="116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7" y="94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14" y="72"/>
                  </a:lnTo>
                  <a:lnTo>
                    <a:pt x="14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50"/>
                  </a:lnTo>
                  <a:lnTo>
                    <a:pt x="33" y="44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20" y="14"/>
                  </a:lnTo>
                  <a:lnTo>
                    <a:pt x="20" y="7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79" y="7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8" y="36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1" y="44"/>
                  </a:lnTo>
                  <a:lnTo>
                    <a:pt x="118" y="44"/>
                  </a:lnTo>
                  <a:lnTo>
                    <a:pt x="124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44" name="Freeform 15"/>
            <p:cNvSpPr>
              <a:spLocks/>
            </p:cNvSpPr>
            <p:nvPr/>
          </p:nvSpPr>
          <p:spPr bwMode="auto">
            <a:xfrm>
              <a:off x="1649413" y="3614738"/>
              <a:ext cx="9525" cy="1587"/>
            </a:xfrm>
            <a:custGeom>
              <a:avLst/>
              <a:gdLst>
                <a:gd name="T0" fmla="*/ 0 w 6"/>
                <a:gd name="T1" fmla="*/ 0 h 1553"/>
                <a:gd name="T2" fmla="*/ 2147483647 w 6"/>
                <a:gd name="T3" fmla="*/ 0 h 1553"/>
                <a:gd name="T4" fmla="*/ 2147483647 w 6"/>
                <a:gd name="T5" fmla="*/ 0 h 1553"/>
                <a:gd name="T6" fmla="*/ 2147483647 w 6"/>
                <a:gd name="T7" fmla="*/ 0 h 1553"/>
                <a:gd name="T8" fmla="*/ 0 w 6"/>
                <a:gd name="T9" fmla="*/ 0 h 1553"/>
                <a:gd name="T10" fmla="*/ 0 w 6"/>
                <a:gd name="T11" fmla="*/ 0 h 15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1553"/>
                <a:gd name="T20" fmla="*/ 6 w 6"/>
                <a:gd name="T21" fmla="*/ 1553 h 15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1553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45" name="Freeform 16"/>
            <p:cNvSpPr>
              <a:spLocks noEditPoints="1"/>
            </p:cNvSpPr>
            <p:nvPr/>
          </p:nvSpPr>
          <p:spPr bwMode="auto">
            <a:xfrm>
              <a:off x="1493838" y="3460750"/>
              <a:ext cx="209550" cy="153988"/>
            </a:xfrm>
            <a:custGeom>
              <a:avLst/>
              <a:gdLst>
                <a:gd name="T0" fmla="*/ 2147483647 w 130"/>
                <a:gd name="T1" fmla="*/ 2147483647 h 87"/>
                <a:gd name="T2" fmla="*/ 0 w 130"/>
                <a:gd name="T3" fmla="*/ 0 h 87"/>
                <a:gd name="T4" fmla="*/ 2147483647 w 130"/>
                <a:gd name="T5" fmla="*/ 2147483647 h 87"/>
                <a:gd name="T6" fmla="*/ 0 w 130"/>
                <a:gd name="T7" fmla="*/ 0 h 87"/>
                <a:gd name="T8" fmla="*/ 2147483647 w 130"/>
                <a:gd name="T9" fmla="*/ 0 h 87"/>
                <a:gd name="T10" fmla="*/ 0 w 130"/>
                <a:gd name="T11" fmla="*/ 0 h 87"/>
                <a:gd name="T12" fmla="*/ 2147483647 w 130"/>
                <a:gd name="T13" fmla="*/ 2147483647 h 87"/>
                <a:gd name="T14" fmla="*/ 2147483647 w 130"/>
                <a:gd name="T15" fmla="*/ 2147483647 h 87"/>
                <a:gd name="T16" fmla="*/ 2147483647 w 130"/>
                <a:gd name="T17" fmla="*/ 2147483647 h 87"/>
                <a:gd name="T18" fmla="*/ 2147483647 w 130"/>
                <a:gd name="T19" fmla="*/ 2147483647 h 87"/>
                <a:gd name="T20" fmla="*/ 2147483647 w 130"/>
                <a:gd name="T21" fmla="*/ 2147483647 h 87"/>
                <a:gd name="T22" fmla="*/ 2147483647 w 130"/>
                <a:gd name="T23" fmla="*/ 2147483647 h 87"/>
                <a:gd name="T24" fmla="*/ 2147483647 w 130"/>
                <a:gd name="T25" fmla="*/ 2147483647 h 87"/>
                <a:gd name="T26" fmla="*/ 2147483647 w 130"/>
                <a:gd name="T27" fmla="*/ 2147483647 h 87"/>
                <a:gd name="T28" fmla="*/ 2147483647 w 130"/>
                <a:gd name="T29" fmla="*/ 2147483647 h 87"/>
                <a:gd name="T30" fmla="*/ 2147483647 w 130"/>
                <a:gd name="T31" fmla="*/ 2147483647 h 87"/>
                <a:gd name="T32" fmla="*/ 2147483647 w 130"/>
                <a:gd name="T33" fmla="*/ 2147483647 h 87"/>
                <a:gd name="T34" fmla="*/ 2147483647 w 130"/>
                <a:gd name="T35" fmla="*/ 2147483647 h 87"/>
                <a:gd name="T36" fmla="*/ 2147483647 w 130"/>
                <a:gd name="T37" fmla="*/ 2147483647 h 87"/>
                <a:gd name="T38" fmla="*/ 2147483647 w 130"/>
                <a:gd name="T39" fmla="*/ 2147483647 h 87"/>
                <a:gd name="T40" fmla="*/ 2147483647 w 130"/>
                <a:gd name="T41" fmla="*/ 2147483647 h 87"/>
                <a:gd name="T42" fmla="*/ 2147483647 w 130"/>
                <a:gd name="T43" fmla="*/ 2147483647 h 87"/>
                <a:gd name="T44" fmla="*/ 2147483647 w 130"/>
                <a:gd name="T45" fmla="*/ 2147483647 h 87"/>
                <a:gd name="T46" fmla="*/ 2147483647 w 130"/>
                <a:gd name="T47" fmla="*/ 2147483647 h 87"/>
                <a:gd name="T48" fmla="*/ 2147483647 w 130"/>
                <a:gd name="T49" fmla="*/ 2147483647 h 87"/>
                <a:gd name="T50" fmla="*/ 2147483647 w 130"/>
                <a:gd name="T51" fmla="*/ 2147483647 h 87"/>
                <a:gd name="T52" fmla="*/ 2147483647 w 130"/>
                <a:gd name="T53" fmla="*/ 2147483647 h 87"/>
                <a:gd name="T54" fmla="*/ 2147483647 w 130"/>
                <a:gd name="T55" fmla="*/ 2147483647 h 87"/>
                <a:gd name="T56" fmla="*/ 2147483647 w 130"/>
                <a:gd name="T57" fmla="*/ 2147483647 h 87"/>
                <a:gd name="T58" fmla="*/ 2147483647 w 130"/>
                <a:gd name="T59" fmla="*/ 2147483647 h 87"/>
                <a:gd name="T60" fmla="*/ 2147483647 w 130"/>
                <a:gd name="T61" fmla="*/ 2147483647 h 87"/>
                <a:gd name="T62" fmla="*/ 2147483647 w 130"/>
                <a:gd name="T63" fmla="*/ 2147483647 h 87"/>
                <a:gd name="T64" fmla="*/ 2147483647 w 130"/>
                <a:gd name="T65" fmla="*/ 2147483647 h 87"/>
                <a:gd name="T66" fmla="*/ 2147483647 w 130"/>
                <a:gd name="T67" fmla="*/ 2147483647 h 87"/>
                <a:gd name="T68" fmla="*/ 2147483647 w 130"/>
                <a:gd name="T69" fmla="*/ 2147483647 h 87"/>
                <a:gd name="T70" fmla="*/ 2147483647 w 130"/>
                <a:gd name="T71" fmla="*/ 2147483647 h 87"/>
                <a:gd name="T72" fmla="*/ 2147483647 w 130"/>
                <a:gd name="T73" fmla="*/ 2147483647 h 87"/>
                <a:gd name="T74" fmla="*/ 2147483647 w 130"/>
                <a:gd name="T75" fmla="*/ 2147483647 h 87"/>
                <a:gd name="T76" fmla="*/ 2147483647 w 130"/>
                <a:gd name="T77" fmla="*/ 2147483647 h 87"/>
                <a:gd name="T78" fmla="*/ 2147483647 w 130"/>
                <a:gd name="T79" fmla="*/ 2147483647 h 87"/>
                <a:gd name="T80" fmla="*/ 2147483647 w 130"/>
                <a:gd name="T81" fmla="*/ 2147483647 h 87"/>
                <a:gd name="T82" fmla="*/ 2147483647 w 130"/>
                <a:gd name="T83" fmla="*/ 2147483647 h 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0"/>
                <a:gd name="T127" fmla="*/ 0 h 87"/>
                <a:gd name="T128" fmla="*/ 130 w 130"/>
                <a:gd name="T129" fmla="*/ 87 h 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0" h="87">
                  <a:moveTo>
                    <a:pt x="7" y="6"/>
                  </a:moveTo>
                  <a:lnTo>
                    <a:pt x="0" y="0"/>
                  </a:lnTo>
                  <a:lnTo>
                    <a:pt x="7" y="6"/>
                  </a:lnTo>
                  <a:close/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  <a:moveTo>
                    <a:pt x="84" y="87"/>
                  </a:moveTo>
                  <a:lnTo>
                    <a:pt x="58" y="87"/>
                  </a:lnTo>
                  <a:lnTo>
                    <a:pt x="64" y="87"/>
                  </a:lnTo>
                  <a:lnTo>
                    <a:pt x="64" y="79"/>
                  </a:lnTo>
                  <a:lnTo>
                    <a:pt x="64" y="72"/>
                  </a:lnTo>
                  <a:lnTo>
                    <a:pt x="71" y="72"/>
                  </a:lnTo>
                  <a:lnTo>
                    <a:pt x="78" y="72"/>
                  </a:lnTo>
                  <a:lnTo>
                    <a:pt x="84" y="72"/>
                  </a:lnTo>
                  <a:lnTo>
                    <a:pt x="84" y="65"/>
                  </a:lnTo>
                  <a:lnTo>
                    <a:pt x="91" y="65"/>
                  </a:lnTo>
                  <a:lnTo>
                    <a:pt x="97" y="65"/>
                  </a:lnTo>
                  <a:lnTo>
                    <a:pt x="97" y="58"/>
                  </a:lnTo>
                  <a:lnTo>
                    <a:pt x="97" y="50"/>
                  </a:lnTo>
                  <a:lnTo>
                    <a:pt x="103" y="50"/>
                  </a:lnTo>
                  <a:lnTo>
                    <a:pt x="110" y="50"/>
                  </a:lnTo>
                  <a:lnTo>
                    <a:pt x="117" y="50"/>
                  </a:lnTo>
                  <a:lnTo>
                    <a:pt x="123" y="58"/>
                  </a:lnTo>
                  <a:lnTo>
                    <a:pt x="117" y="58"/>
                  </a:lnTo>
                  <a:lnTo>
                    <a:pt x="117" y="65"/>
                  </a:lnTo>
                  <a:lnTo>
                    <a:pt x="123" y="65"/>
                  </a:lnTo>
                  <a:lnTo>
                    <a:pt x="123" y="72"/>
                  </a:lnTo>
                  <a:lnTo>
                    <a:pt x="130" y="72"/>
                  </a:lnTo>
                  <a:lnTo>
                    <a:pt x="130" y="79"/>
                  </a:lnTo>
                  <a:lnTo>
                    <a:pt x="123" y="79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3" y="87"/>
                  </a:lnTo>
                  <a:lnTo>
                    <a:pt x="97" y="87"/>
                  </a:lnTo>
                  <a:lnTo>
                    <a:pt x="91" y="87"/>
                  </a:lnTo>
                  <a:lnTo>
                    <a:pt x="84" y="87"/>
                  </a:lnTo>
                  <a:close/>
                  <a:moveTo>
                    <a:pt x="58" y="87"/>
                  </a:moveTo>
                  <a:lnTo>
                    <a:pt x="45" y="87"/>
                  </a:lnTo>
                  <a:lnTo>
                    <a:pt x="45" y="79"/>
                  </a:lnTo>
                  <a:lnTo>
                    <a:pt x="52" y="79"/>
                  </a:lnTo>
                  <a:lnTo>
                    <a:pt x="52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46" name="Freeform 17"/>
            <p:cNvSpPr>
              <a:spLocks/>
            </p:cNvSpPr>
            <p:nvPr/>
          </p:nvSpPr>
          <p:spPr bwMode="auto">
            <a:xfrm>
              <a:off x="1493838" y="3460750"/>
              <a:ext cx="11112" cy="11113"/>
            </a:xfrm>
            <a:custGeom>
              <a:avLst/>
              <a:gdLst>
                <a:gd name="T0" fmla="*/ 2147483647 w 7"/>
                <a:gd name="T1" fmla="*/ 2147483647 h 6"/>
                <a:gd name="T2" fmla="*/ 0 w 7"/>
                <a:gd name="T3" fmla="*/ 0 h 6"/>
                <a:gd name="T4" fmla="*/ 0 w 7"/>
                <a:gd name="T5" fmla="*/ 0 h 6"/>
                <a:gd name="T6" fmla="*/ 2147483647 w 7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6"/>
                <a:gd name="T14" fmla="*/ 7 w 7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6">
                  <a:moveTo>
                    <a:pt x="7" y="6"/>
                  </a:moveTo>
                  <a:lnTo>
                    <a:pt x="0" y="0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47" name="Rectangle 18"/>
            <p:cNvSpPr>
              <a:spLocks noChangeArrowheads="1"/>
            </p:cNvSpPr>
            <p:nvPr/>
          </p:nvSpPr>
          <p:spPr bwMode="auto">
            <a:xfrm>
              <a:off x="1493838" y="3460750"/>
              <a:ext cx="11112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48" name="Rectangle 19"/>
            <p:cNvSpPr>
              <a:spLocks noChangeArrowheads="1"/>
            </p:cNvSpPr>
            <p:nvPr/>
          </p:nvSpPr>
          <p:spPr bwMode="auto">
            <a:xfrm>
              <a:off x="1504950" y="3460750"/>
              <a:ext cx="1588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49" name="Freeform 20"/>
            <p:cNvSpPr>
              <a:spLocks/>
            </p:cNvSpPr>
            <p:nvPr/>
          </p:nvSpPr>
          <p:spPr bwMode="auto">
            <a:xfrm>
              <a:off x="1587500" y="3549650"/>
              <a:ext cx="115888" cy="65088"/>
            </a:xfrm>
            <a:custGeom>
              <a:avLst/>
              <a:gdLst>
                <a:gd name="T0" fmla="*/ 2147483647 w 72"/>
                <a:gd name="T1" fmla="*/ 2147483647 h 37"/>
                <a:gd name="T2" fmla="*/ 0 w 72"/>
                <a:gd name="T3" fmla="*/ 2147483647 h 37"/>
                <a:gd name="T4" fmla="*/ 2147483647 w 72"/>
                <a:gd name="T5" fmla="*/ 2147483647 h 37"/>
                <a:gd name="T6" fmla="*/ 2147483647 w 72"/>
                <a:gd name="T7" fmla="*/ 2147483647 h 37"/>
                <a:gd name="T8" fmla="*/ 2147483647 w 72"/>
                <a:gd name="T9" fmla="*/ 2147483647 h 37"/>
                <a:gd name="T10" fmla="*/ 2147483647 w 72"/>
                <a:gd name="T11" fmla="*/ 2147483647 h 37"/>
                <a:gd name="T12" fmla="*/ 2147483647 w 72"/>
                <a:gd name="T13" fmla="*/ 2147483647 h 37"/>
                <a:gd name="T14" fmla="*/ 2147483647 w 72"/>
                <a:gd name="T15" fmla="*/ 2147483647 h 37"/>
                <a:gd name="T16" fmla="*/ 2147483647 w 72"/>
                <a:gd name="T17" fmla="*/ 2147483647 h 37"/>
                <a:gd name="T18" fmla="*/ 2147483647 w 72"/>
                <a:gd name="T19" fmla="*/ 2147483647 h 37"/>
                <a:gd name="T20" fmla="*/ 2147483647 w 72"/>
                <a:gd name="T21" fmla="*/ 2147483647 h 37"/>
                <a:gd name="T22" fmla="*/ 2147483647 w 72"/>
                <a:gd name="T23" fmla="*/ 2147483647 h 37"/>
                <a:gd name="T24" fmla="*/ 2147483647 w 72"/>
                <a:gd name="T25" fmla="*/ 2147483647 h 37"/>
                <a:gd name="T26" fmla="*/ 2147483647 w 72"/>
                <a:gd name="T27" fmla="*/ 2147483647 h 37"/>
                <a:gd name="T28" fmla="*/ 2147483647 w 72"/>
                <a:gd name="T29" fmla="*/ 2147483647 h 37"/>
                <a:gd name="T30" fmla="*/ 2147483647 w 72"/>
                <a:gd name="T31" fmla="*/ 2147483647 h 37"/>
                <a:gd name="T32" fmla="*/ 2147483647 w 72"/>
                <a:gd name="T33" fmla="*/ 2147483647 h 37"/>
                <a:gd name="T34" fmla="*/ 2147483647 w 72"/>
                <a:gd name="T35" fmla="*/ 2147483647 h 37"/>
                <a:gd name="T36" fmla="*/ 2147483647 w 72"/>
                <a:gd name="T37" fmla="*/ 2147483647 h 37"/>
                <a:gd name="T38" fmla="*/ 2147483647 w 72"/>
                <a:gd name="T39" fmla="*/ 2147483647 h 37"/>
                <a:gd name="T40" fmla="*/ 2147483647 w 72"/>
                <a:gd name="T41" fmla="*/ 2147483647 h 37"/>
                <a:gd name="T42" fmla="*/ 2147483647 w 72"/>
                <a:gd name="T43" fmla="*/ 0 h 37"/>
                <a:gd name="T44" fmla="*/ 2147483647 w 72"/>
                <a:gd name="T45" fmla="*/ 0 h 37"/>
                <a:gd name="T46" fmla="*/ 2147483647 w 72"/>
                <a:gd name="T47" fmla="*/ 0 h 37"/>
                <a:gd name="T48" fmla="*/ 2147483647 w 72"/>
                <a:gd name="T49" fmla="*/ 0 h 37"/>
                <a:gd name="T50" fmla="*/ 2147483647 w 72"/>
                <a:gd name="T51" fmla="*/ 0 h 37"/>
                <a:gd name="T52" fmla="*/ 2147483647 w 72"/>
                <a:gd name="T53" fmla="*/ 0 h 37"/>
                <a:gd name="T54" fmla="*/ 2147483647 w 72"/>
                <a:gd name="T55" fmla="*/ 0 h 37"/>
                <a:gd name="T56" fmla="*/ 2147483647 w 72"/>
                <a:gd name="T57" fmla="*/ 0 h 37"/>
                <a:gd name="T58" fmla="*/ 2147483647 w 72"/>
                <a:gd name="T59" fmla="*/ 0 h 37"/>
                <a:gd name="T60" fmla="*/ 2147483647 w 72"/>
                <a:gd name="T61" fmla="*/ 2147483647 h 37"/>
                <a:gd name="T62" fmla="*/ 2147483647 w 72"/>
                <a:gd name="T63" fmla="*/ 2147483647 h 37"/>
                <a:gd name="T64" fmla="*/ 2147483647 w 72"/>
                <a:gd name="T65" fmla="*/ 2147483647 h 37"/>
                <a:gd name="T66" fmla="*/ 2147483647 w 72"/>
                <a:gd name="T67" fmla="*/ 2147483647 h 37"/>
                <a:gd name="T68" fmla="*/ 2147483647 w 72"/>
                <a:gd name="T69" fmla="*/ 2147483647 h 37"/>
                <a:gd name="T70" fmla="*/ 2147483647 w 72"/>
                <a:gd name="T71" fmla="*/ 2147483647 h 37"/>
                <a:gd name="T72" fmla="*/ 2147483647 w 72"/>
                <a:gd name="T73" fmla="*/ 2147483647 h 37"/>
                <a:gd name="T74" fmla="*/ 2147483647 w 72"/>
                <a:gd name="T75" fmla="*/ 2147483647 h 37"/>
                <a:gd name="T76" fmla="*/ 2147483647 w 72"/>
                <a:gd name="T77" fmla="*/ 2147483647 h 37"/>
                <a:gd name="T78" fmla="*/ 2147483647 w 72"/>
                <a:gd name="T79" fmla="*/ 2147483647 h 37"/>
                <a:gd name="T80" fmla="*/ 2147483647 w 72"/>
                <a:gd name="T81" fmla="*/ 2147483647 h 37"/>
                <a:gd name="T82" fmla="*/ 2147483647 w 72"/>
                <a:gd name="T83" fmla="*/ 2147483647 h 37"/>
                <a:gd name="T84" fmla="*/ 2147483647 w 72"/>
                <a:gd name="T85" fmla="*/ 2147483647 h 37"/>
                <a:gd name="T86" fmla="*/ 2147483647 w 72"/>
                <a:gd name="T87" fmla="*/ 2147483647 h 37"/>
                <a:gd name="T88" fmla="*/ 2147483647 w 72"/>
                <a:gd name="T89" fmla="*/ 2147483647 h 37"/>
                <a:gd name="T90" fmla="*/ 2147483647 w 72"/>
                <a:gd name="T91" fmla="*/ 2147483647 h 37"/>
                <a:gd name="T92" fmla="*/ 2147483647 w 72"/>
                <a:gd name="T93" fmla="*/ 2147483647 h 37"/>
                <a:gd name="T94" fmla="*/ 2147483647 w 72"/>
                <a:gd name="T95" fmla="*/ 2147483647 h 37"/>
                <a:gd name="T96" fmla="*/ 2147483647 w 72"/>
                <a:gd name="T97" fmla="*/ 2147483647 h 37"/>
                <a:gd name="T98" fmla="*/ 2147483647 w 72"/>
                <a:gd name="T99" fmla="*/ 2147483647 h 37"/>
                <a:gd name="T100" fmla="*/ 2147483647 w 72"/>
                <a:gd name="T101" fmla="*/ 2147483647 h 37"/>
                <a:gd name="T102" fmla="*/ 2147483647 w 72"/>
                <a:gd name="T103" fmla="*/ 2147483647 h 37"/>
                <a:gd name="T104" fmla="*/ 2147483647 w 72"/>
                <a:gd name="T105" fmla="*/ 2147483647 h 37"/>
                <a:gd name="T106" fmla="*/ 2147483647 w 72"/>
                <a:gd name="T107" fmla="*/ 2147483647 h 37"/>
                <a:gd name="T108" fmla="*/ 2147483647 w 72"/>
                <a:gd name="T109" fmla="*/ 2147483647 h 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2"/>
                <a:gd name="T166" fmla="*/ 0 h 37"/>
                <a:gd name="T167" fmla="*/ 72 w 72"/>
                <a:gd name="T168" fmla="*/ 37 h 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2" h="37">
                  <a:moveTo>
                    <a:pt x="26" y="37"/>
                  </a:moveTo>
                  <a:lnTo>
                    <a:pt x="0" y="37"/>
                  </a:lnTo>
                  <a:lnTo>
                    <a:pt x="6" y="37"/>
                  </a:lnTo>
                  <a:lnTo>
                    <a:pt x="6" y="29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9" y="15"/>
                  </a:lnTo>
                  <a:lnTo>
                    <a:pt x="65" y="15"/>
                  </a:lnTo>
                  <a:lnTo>
                    <a:pt x="65" y="22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2" y="37"/>
                  </a:lnTo>
                  <a:lnTo>
                    <a:pt x="45" y="37"/>
                  </a:lnTo>
                  <a:lnTo>
                    <a:pt x="39" y="37"/>
                  </a:lnTo>
                  <a:lnTo>
                    <a:pt x="33" y="37"/>
                  </a:lnTo>
                  <a:lnTo>
                    <a:pt x="26" y="3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50" name="Freeform 21"/>
            <p:cNvSpPr>
              <a:spLocks/>
            </p:cNvSpPr>
            <p:nvPr/>
          </p:nvSpPr>
          <p:spPr bwMode="auto">
            <a:xfrm>
              <a:off x="1566863" y="3600450"/>
              <a:ext cx="20637" cy="14288"/>
            </a:xfrm>
            <a:custGeom>
              <a:avLst/>
              <a:gdLst>
                <a:gd name="T0" fmla="*/ 2147483647 w 13"/>
                <a:gd name="T1" fmla="*/ 2147483647 h 8"/>
                <a:gd name="T2" fmla="*/ 0 w 13"/>
                <a:gd name="T3" fmla="*/ 2147483647 h 8"/>
                <a:gd name="T4" fmla="*/ 0 w 13"/>
                <a:gd name="T5" fmla="*/ 2147483647 h 8"/>
                <a:gd name="T6" fmla="*/ 0 w 13"/>
                <a:gd name="T7" fmla="*/ 2147483647 h 8"/>
                <a:gd name="T8" fmla="*/ 0 w 13"/>
                <a:gd name="T9" fmla="*/ 0 h 8"/>
                <a:gd name="T10" fmla="*/ 0 w 13"/>
                <a:gd name="T11" fmla="*/ 0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8"/>
                <a:gd name="T38" fmla="*/ 13 w 1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8">
                  <a:moveTo>
                    <a:pt x="13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13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51" name="Freeform 22"/>
            <p:cNvSpPr>
              <a:spLocks noEditPoints="1"/>
            </p:cNvSpPr>
            <p:nvPr/>
          </p:nvSpPr>
          <p:spPr bwMode="auto">
            <a:xfrm>
              <a:off x="1712913" y="3614738"/>
              <a:ext cx="417512" cy="258762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0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0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45"/>
                <a:gd name="T143" fmla="*/ 260 w 260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45">
                  <a:moveTo>
                    <a:pt x="233" y="58"/>
                  </a:moveTo>
                  <a:lnTo>
                    <a:pt x="240" y="50"/>
                  </a:lnTo>
                  <a:lnTo>
                    <a:pt x="233" y="50"/>
                  </a:lnTo>
                  <a:lnTo>
                    <a:pt x="227" y="50"/>
                  </a:lnTo>
                  <a:lnTo>
                    <a:pt x="233" y="58"/>
                  </a:lnTo>
                  <a:close/>
                  <a:moveTo>
                    <a:pt x="97" y="145"/>
                  </a:moveTo>
                  <a:lnTo>
                    <a:pt x="0" y="145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6" y="58"/>
                  </a:lnTo>
                  <a:lnTo>
                    <a:pt x="13" y="58"/>
                  </a:lnTo>
                  <a:lnTo>
                    <a:pt x="20" y="58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8" y="66"/>
                  </a:lnTo>
                  <a:lnTo>
                    <a:pt x="38" y="72"/>
                  </a:lnTo>
                  <a:lnTo>
                    <a:pt x="45" y="72"/>
                  </a:lnTo>
                  <a:lnTo>
                    <a:pt x="52" y="72"/>
                  </a:lnTo>
                  <a:lnTo>
                    <a:pt x="58" y="72"/>
                  </a:lnTo>
                  <a:lnTo>
                    <a:pt x="65" y="72"/>
                  </a:lnTo>
                  <a:lnTo>
                    <a:pt x="65" y="80"/>
                  </a:lnTo>
                  <a:lnTo>
                    <a:pt x="72" y="80"/>
                  </a:lnTo>
                  <a:lnTo>
                    <a:pt x="77" y="80"/>
                  </a:lnTo>
                  <a:lnTo>
                    <a:pt x="77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1" y="72"/>
                  </a:lnTo>
                  <a:lnTo>
                    <a:pt x="97" y="72"/>
                  </a:lnTo>
                  <a:lnTo>
                    <a:pt x="97" y="66"/>
                  </a:lnTo>
                  <a:lnTo>
                    <a:pt x="104" y="66"/>
                  </a:lnTo>
                  <a:lnTo>
                    <a:pt x="111" y="66"/>
                  </a:lnTo>
                  <a:lnTo>
                    <a:pt x="111" y="72"/>
                  </a:lnTo>
                  <a:lnTo>
                    <a:pt x="116" y="72"/>
                  </a:lnTo>
                  <a:lnTo>
                    <a:pt x="123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36" y="80"/>
                  </a:lnTo>
                  <a:lnTo>
                    <a:pt x="143" y="80"/>
                  </a:lnTo>
                  <a:lnTo>
                    <a:pt x="149" y="80"/>
                  </a:lnTo>
                  <a:lnTo>
                    <a:pt x="155" y="80"/>
                  </a:lnTo>
                  <a:lnTo>
                    <a:pt x="162" y="80"/>
                  </a:lnTo>
                  <a:lnTo>
                    <a:pt x="168" y="80"/>
                  </a:lnTo>
                  <a:lnTo>
                    <a:pt x="168" y="88"/>
                  </a:lnTo>
                  <a:lnTo>
                    <a:pt x="175" y="88"/>
                  </a:lnTo>
                  <a:lnTo>
                    <a:pt x="175" y="94"/>
                  </a:lnTo>
                  <a:lnTo>
                    <a:pt x="182" y="94"/>
                  </a:lnTo>
                  <a:lnTo>
                    <a:pt x="182" y="102"/>
                  </a:lnTo>
                  <a:lnTo>
                    <a:pt x="188" y="102"/>
                  </a:lnTo>
                  <a:lnTo>
                    <a:pt x="188" y="109"/>
                  </a:lnTo>
                  <a:lnTo>
                    <a:pt x="194" y="109"/>
                  </a:lnTo>
                  <a:lnTo>
                    <a:pt x="194" y="116"/>
                  </a:lnTo>
                  <a:lnTo>
                    <a:pt x="201" y="116"/>
                  </a:lnTo>
                  <a:lnTo>
                    <a:pt x="201" y="124"/>
                  </a:lnTo>
                  <a:lnTo>
                    <a:pt x="201" y="130"/>
                  </a:lnTo>
                  <a:lnTo>
                    <a:pt x="207" y="130"/>
                  </a:lnTo>
                  <a:lnTo>
                    <a:pt x="207" y="138"/>
                  </a:lnTo>
                  <a:lnTo>
                    <a:pt x="207" y="145"/>
                  </a:lnTo>
                  <a:lnTo>
                    <a:pt x="214" y="145"/>
                  </a:lnTo>
                  <a:lnTo>
                    <a:pt x="221" y="145"/>
                  </a:lnTo>
                  <a:lnTo>
                    <a:pt x="227" y="145"/>
                  </a:lnTo>
                  <a:lnTo>
                    <a:pt x="149" y="145"/>
                  </a:lnTo>
                  <a:lnTo>
                    <a:pt x="143" y="145"/>
                  </a:lnTo>
                  <a:lnTo>
                    <a:pt x="136" y="145"/>
                  </a:lnTo>
                  <a:lnTo>
                    <a:pt x="130" y="145"/>
                  </a:lnTo>
                  <a:lnTo>
                    <a:pt x="130" y="138"/>
                  </a:lnTo>
                  <a:lnTo>
                    <a:pt x="123" y="138"/>
                  </a:lnTo>
                  <a:lnTo>
                    <a:pt x="116" y="130"/>
                  </a:lnTo>
                  <a:lnTo>
                    <a:pt x="111" y="124"/>
                  </a:lnTo>
                  <a:lnTo>
                    <a:pt x="111" y="116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1" y="102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84" y="102"/>
                  </a:lnTo>
                  <a:lnTo>
                    <a:pt x="77" y="102"/>
                  </a:lnTo>
                  <a:lnTo>
                    <a:pt x="77" y="109"/>
                  </a:lnTo>
                  <a:lnTo>
                    <a:pt x="77" y="116"/>
                  </a:lnTo>
                  <a:lnTo>
                    <a:pt x="77" y="124"/>
                  </a:lnTo>
                  <a:lnTo>
                    <a:pt x="84" y="130"/>
                  </a:lnTo>
                  <a:lnTo>
                    <a:pt x="91" y="138"/>
                  </a:lnTo>
                  <a:lnTo>
                    <a:pt x="91" y="145"/>
                  </a:lnTo>
                  <a:lnTo>
                    <a:pt x="97" y="145"/>
                  </a:lnTo>
                  <a:close/>
                  <a:moveTo>
                    <a:pt x="214" y="0"/>
                  </a:moveTo>
                  <a:lnTo>
                    <a:pt x="260" y="0"/>
                  </a:lnTo>
                  <a:lnTo>
                    <a:pt x="260" y="14"/>
                  </a:lnTo>
                  <a:lnTo>
                    <a:pt x="260" y="22"/>
                  </a:lnTo>
                  <a:lnTo>
                    <a:pt x="260" y="28"/>
                  </a:lnTo>
                  <a:lnTo>
                    <a:pt x="260" y="36"/>
                  </a:lnTo>
                  <a:lnTo>
                    <a:pt x="253" y="36"/>
                  </a:lnTo>
                  <a:lnTo>
                    <a:pt x="246" y="36"/>
                  </a:lnTo>
                  <a:lnTo>
                    <a:pt x="240" y="36"/>
                  </a:lnTo>
                  <a:lnTo>
                    <a:pt x="233" y="36"/>
                  </a:lnTo>
                  <a:lnTo>
                    <a:pt x="227" y="36"/>
                  </a:lnTo>
                  <a:lnTo>
                    <a:pt x="227" y="28"/>
                  </a:lnTo>
                  <a:lnTo>
                    <a:pt x="221" y="28"/>
                  </a:lnTo>
                  <a:lnTo>
                    <a:pt x="221" y="22"/>
                  </a:lnTo>
                  <a:lnTo>
                    <a:pt x="214" y="22"/>
                  </a:lnTo>
                  <a:lnTo>
                    <a:pt x="214" y="14"/>
                  </a:lnTo>
                  <a:lnTo>
                    <a:pt x="214" y="7"/>
                  </a:lnTo>
                  <a:lnTo>
                    <a:pt x="214" y="0"/>
                  </a:lnTo>
                  <a:close/>
                  <a:moveTo>
                    <a:pt x="260" y="58"/>
                  </a:moveTo>
                  <a:lnTo>
                    <a:pt x="260" y="138"/>
                  </a:lnTo>
                  <a:lnTo>
                    <a:pt x="253" y="138"/>
                  </a:lnTo>
                  <a:lnTo>
                    <a:pt x="260" y="130"/>
                  </a:lnTo>
                  <a:lnTo>
                    <a:pt x="253" y="124"/>
                  </a:lnTo>
                  <a:lnTo>
                    <a:pt x="253" y="116"/>
                  </a:lnTo>
                  <a:lnTo>
                    <a:pt x="253" y="109"/>
                  </a:lnTo>
                  <a:lnTo>
                    <a:pt x="246" y="109"/>
                  </a:lnTo>
                  <a:lnTo>
                    <a:pt x="240" y="109"/>
                  </a:lnTo>
                  <a:lnTo>
                    <a:pt x="240" y="102"/>
                  </a:lnTo>
                  <a:lnTo>
                    <a:pt x="233" y="102"/>
                  </a:lnTo>
                  <a:lnTo>
                    <a:pt x="227" y="102"/>
                  </a:lnTo>
                  <a:lnTo>
                    <a:pt x="221" y="102"/>
                  </a:lnTo>
                  <a:lnTo>
                    <a:pt x="214" y="94"/>
                  </a:lnTo>
                  <a:lnTo>
                    <a:pt x="207" y="94"/>
                  </a:lnTo>
                  <a:lnTo>
                    <a:pt x="201" y="94"/>
                  </a:lnTo>
                  <a:lnTo>
                    <a:pt x="201" y="88"/>
                  </a:lnTo>
                  <a:lnTo>
                    <a:pt x="194" y="80"/>
                  </a:lnTo>
                  <a:lnTo>
                    <a:pt x="188" y="80"/>
                  </a:lnTo>
                  <a:lnTo>
                    <a:pt x="182" y="72"/>
                  </a:lnTo>
                  <a:lnTo>
                    <a:pt x="182" y="66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2" y="58"/>
                  </a:lnTo>
                  <a:lnTo>
                    <a:pt x="182" y="50"/>
                  </a:lnTo>
                  <a:lnTo>
                    <a:pt x="188" y="5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194" y="50"/>
                  </a:lnTo>
                  <a:lnTo>
                    <a:pt x="201" y="50"/>
                  </a:lnTo>
                  <a:lnTo>
                    <a:pt x="207" y="50"/>
                  </a:lnTo>
                  <a:lnTo>
                    <a:pt x="207" y="44"/>
                  </a:lnTo>
                  <a:lnTo>
                    <a:pt x="214" y="44"/>
                  </a:lnTo>
                  <a:lnTo>
                    <a:pt x="221" y="44"/>
                  </a:lnTo>
                  <a:lnTo>
                    <a:pt x="227" y="44"/>
                  </a:lnTo>
                  <a:lnTo>
                    <a:pt x="233" y="44"/>
                  </a:lnTo>
                  <a:lnTo>
                    <a:pt x="240" y="44"/>
                  </a:lnTo>
                  <a:lnTo>
                    <a:pt x="246" y="44"/>
                  </a:lnTo>
                  <a:lnTo>
                    <a:pt x="246" y="50"/>
                  </a:lnTo>
                  <a:lnTo>
                    <a:pt x="253" y="50"/>
                  </a:lnTo>
                  <a:lnTo>
                    <a:pt x="260" y="58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52" name="Freeform 23"/>
            <p:cNvSpPr>
              <a:spLocks/>
            </p:cNvSpPr>
            <p:nvPr/>
          </p:nvSpPr>
          <p:spPr bwMode="auto">
            <a:xfrm>
              <a:off x="2078038" y="370363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0 h 8"/>
                <a:gd name="T4" fmla="*/ 2147483647 w 13"/>
                <a:gd name="T5" fmla="*/ 0 h 8"/>
                <a:gd name="T6" fmla="*/ 0 w 13"/>
                <a:gd name="T7" fmla="*/ 0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8"/>
                <a:gd name="T20" fmla="*/ 13 w 13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8">
                  <a:moveTo>
                    <a:pt x="6" y="8"/>
                  </a:move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53" name="Freeform 24"/>
            <p:cNvSpPr>
              <a:spLocks/>
            </p:cNvSpPr>
            <p:nvPr/>
          </p:nvSpPr>
          <p:spPr bwMode="auto">
            <a:xfrm>
              <a:off x="1712913" y="3694113"/>
              <a:ext cx="365125" cy="179387"/>
            </a:xfrm>
            <a:custGeom>
              <a:avLst/>
              <a:gdLst>
                <a:gd name="T0" fmla="*/ 0 w 227"/>
                <a:gd name="T1" fmla="*/ 0 h 101"/>
                <a:gd name="T2" fmla="*/ 0 w 227"/>
                <a:gd name="T3" fmla="*/ 2147483647 h 101"/>
                <a:gd name="T4" fmla="*/ 2147483647 w 227"/>
                <a:gd name="T5" fmla="*/ 2147483647 h 101"/>
                <a:gd name="T6" fmla="*/ 2147483647 w 227"/>
                <a:gd name="T7" fmla="*/ 2147483647 h 101"/>
                <a:gd name="T8" fmla="*/ 2147483647 w 227"/>
                <a:gd name="T9" fmla="*/ 2147483647 h 101"/>
                <a:gd name="T10" fmla="*/ 2147483647 w 227"/>
                <a:gd name="T11" fmla="*/ 2147483647 h 101"/>
                <a:gd name="T12" fmla="*/ 2147483647 w 227"/>
                <a:gd name="T13" fmla="*/ 2147483647 h 101"/>
                <a:gd name="T14" fmla="*/ 2147483647 w 227"/>
                <a:gd name="T15" fmla="*/ 2147483647 h 101"/>
                <a:gd name="T16" fmla="*/ 2147483647 w 227"/>
                <a:gd name="T17" fmla="*/ 2147483647 h 101"/>
                <a:gd name="T18" fmla="*/ 2147483647 w 227"/>
                <a:gd name="T19" fmla="*/ 2147483647 h 101"/>
                <a:gd name="T20" fmla="*/ 2147483647 w 227"/>
                <a:gd name="T21" fmla="*/ 2147483647 h 101"/>
                <a:gd name="T22" fmla="*/ 2147483647 w 227"/>
                <a:gd name="T23" fmla="*/ 2147483647 h 101"/>
                <a:gd name="T24" fmla="*/ 2147483647 w 227"/>
                <a:gd name="T25" fmla="*/ 2147483647 h 101"/>
                <a:gd name="T26" fmla="*/ 2147483647 w 227"/>
                <a:gd name="T27" fmla="*/ 2147483647 h 101"/>
                <a:gd name="T28" fmla="*/ 2147483647 w 227"/>
                <a:gd name="T29" fmla="*/ 2147483647 h 101"/>
                <a:gd name="T30" fmla="*/ 2147483647 w 227"/>
                <a:gd name="T31" fmla="*/ 2147483647 h 101"/>
                <a:gd name="T32" fmla="*/ 2147483647 w 227"/>
                <a:gd name="T33" fmla="*/ 2147483647 h 101"/>
                <a:gd name="T34" fmla="*/ 2147483647 w 227"/>
                <a:gd name="T35" fmla="*/ 2147483647 h 101"/>
                <a:gd name="T36" fmla="*/ 2147483647 w 227"/>
                <a:gd name="T37" fmla="*/ 2147483647 h 101"/>
                <a:gd name="T38" fmla="*/ 2147483647 w 227"/>
                <a:gd name="T39" fmla="*/ 2147483647 h 101"/>
                <a:gd name="T40" fmla="*/ 2147483647 w 227"/>
                <a:gd name="T41" fmla="*/ 2147483647 h 101"/>
                <a:gd name="T42" fmla="*/ 2147483647 w 227"/>
                <a:gd name="T43" fmla="*/ 2147483647 h 101"/>
                <a:gd name="T44" fmla="*/ 2147483647 w 227"/>
                <a:gd name="T45" fmla="*/ 2147483647 h 101"/>
                <a:gd name="T46" fmla="*/ 2147483647 w 227"/>
                <a:gd name="T47" fmla="*/ 2147483647 h 101"/>
                <a:gd name="T48" fmla="*/ 2147483647 w 227"/>
                <a:gd name="T49" fmla="*/ 2147483647 h 101"/>
                <a:gd name="T50" fmla="*/ 2147483647 w 227"/>
                <a:gd name="T51" fmla="*/ 2147483647 h 101"/>
                <a:gd name="T52" fmla="*/ 2147483647 w 227"/>
                <a:gd name="T53" fmla="*/ 2147483647 h 101"/>
                <a:gd name="T54" fmla="*/ 2147483647 w 227"/>
                <a:gd name="T55" fmla="*/ 2147483647 h 101"/>
                <a:gd name="T56" fmla="*/ 2147483647 w 227"/>
                <a:gd name="T57" fmla="*/ 2147483647 h 101"/>
                <a:gd name="T58" fmla="*/ 2147483647 w 227"/>
                <a:gd name="T59" fmla="*/ 2147483647 h 101"/>
                <a:gd name="T60" fmla="*/ 2147483647 w 227"/>
                <a:gd name="T61" fmla="*/ 2147483647 h 101"/>
                <a:gd name="T62" fmla="*/ 2147483647 w 227"/>
                <a:gd name="T63" fmla="*/ 2147483647 h 101"/>
                <a:gd name="T64" fmla="*/ 2147483647 w 227"/>
                <a:gd name="T65" fmla="*/ 2147483647 h 101"/>
                <a:gd name="T66" fmla="*/ 2147483647 w 227"/>
                <a:gd name="T67" fmla="*/ 2147483647 h 101"/>
                <a:gd name="T68" fmla="*/ 2147483647 w 227"/>
                <a:gd name="T69" fmla="*/ 2147483647 h 101"/>
                <a:gd name="T70" fmla="*/ 2147483647 w 227"/>
                <a:gd name="T71" fmla="*/ 2147483647 h 101"/>
                <a:gd name="T72" fmla="*/ 2147483647 w 227"/>
                <a:gd name="T73" fmla="*/ 2147483647 h 101"/>
                <a:gd name="T74" fmla="*/ 2147483647 w 227"/>
                <a:gd name="T75" fmla="*/ 2147483647 h 101"/>
                <a:gd name="T76" fmla="*/ 2147483647 w 227"/>
                <a:gd name="T77" fmla="*/ 2147483647 h 101"/>
                <a:gd name="T78" fmla="*/ 2147483647 w 227"/>
                <a:gd name="T79" fmla="*/ 2147483647 h 101"/>
                <a:gd name="T80" fmla="*/ 2147483647 w 227"/>
                <a:gd name="T81" fmla="*/ 2147483647 h 101"/>
                <a:gd name="T82" fmla="*/ 2147483647 w 227"/>
                <a:gd name="T83" fmla="*/ 2147483647 h 101"/>
                <a:gd name="T84" fmla="*/ 2147483647 w 227"/>
                <a:gd name="T85" fmla="*/ 2147483647 h 101"/>
                <a:gd name="T86" fmla="*/ 2147483647 w 227"/>
                <a:gd name="T87" fmla="*/ 2147483647 h 101"/>
                <a:gd name="T88" fmla="*/ 2147483647 w 227"/>
                <a:gd name="T89" fmla="*/ 2147483647 h 101"/>
                <a:gd name="T90" fmla="*/ 2147483647 w 227"/>
                <a:gd name="T91" fmla="*/ 2147483647 h 101"/>
                <a:gd name="T92" fmla="*/ 2147483647 w 227"/>
                <a:gd name="T93" fmla="*/ 2147483647 h 101"/>
                <a:gd name="T94" fmla="*/ 2147483647 w 227"/>
                <a:gd name="T95" fmla="*/ 2147483647 h 101"/>
                <a:gd name="T96" fmla="*/ 2147483647 w 227"/>
                <a:gd name="T97" fmla="*/ 2147483647 h 101"/>
                <a:gd name="T98" fmla="*/ 2147483647 w 227"/>
                <a:gd name="T99" fmla="*/ 2147483647 h 101"/>
                <a:gd name="T100" fmla="*/ 2147483647 w 227"/>
                <a:gd name="T101" fmla="*/ 2147483647 h 101"/>
                <a:gd name="T102" fmla="*/ 2147483647 w 227"/>
                <a:gd name="T103" fmla="*/ 2147483647 h 101"/>
                <a:gd name="T104" fmla="*/ 2147483647 w 227"/>
                <a:gd name="T105" fmla="*/ 2147483647 h 101"/>
                <a:gd name="T106" fmla="*/ 2147483647 w 227"/>
                <a:gd name="T107" fmla="*/ 2147483647 h 10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7"/>
                <a:gd name="T163" fmla="*/ 0 h 101"/>
                <a:gd name="T164" fmla="*/ 227 w 227"/>
                <a:gd name="T165" fmla="*/ 101 h 10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7" h="101">
                  <a:moveTo>
                    <a:pt x="97" y="101"/>
                  </a:moveTo>
                  <a:lnTo>
                    <a:pt x="0" y="101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4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45" y="28"/>
                  </a:lnTo>
                  <a:lnTo>
                    <a:pt x="52" y="28"/>
                  </a:lnTo>
                  <a:lnTo>
                    <a:pt x="58" y="28"/>
                  </a:lnTo>
                  <a:lnTo>
                    <a:pt x="65" y="28"/>
                  </a:lnTo>
                  <a:lnTo>
                    <a:pt x="65" y="36"/>
                  </a:lnTo>
                  <a:lnTo>
                    <a:pt x="72" y="36"/>
                  </a:lnTo>
                  <a:lnTo>
                    <a:pt x="77" y="36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91" y="36"/>
                  </a:lnTo>
                  <a:lnTo>
                    <a:pt x="91" y="28"/>
                  </a:lnTo>
                  <a:lnTo>
                    <a:pt x="97" y="28"/>
                  </a:lnTo>
                  <a:lnTo>
                    <a:pt x="97" y="22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28"/>
                  </a:lnTo>
                  <a:lnTo>
                    <a:pt x="116" y="28"/>
                  </a:lnTo>
                  <a:lnTo>
                    <a:pt x="123" y="28"/>
                  </a:lnTo>
                  <a:lnTo>
                    <a:pt x="130" y="28"/>
                  </a:lnTo>
                  <a:lnTo>
                    <a:pt x="130" y="36"/>
                  </a:lnTo>
                  <a:lnTo>
                    <a:pt x="136" y="36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2" y="36"/>
                  </a:lnTo>
                  <a:lnTo>
                    <a:pt x="168" y="36"/>
                  </a:lnTo>
                  <a:lnTo>
                    <a:pt x="168" y="44"/>
                  </a:lnTo>
                  <a:lnTo>
                    <a:pt x="175" y="44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88" y="65"/>
                  </a:lnTo>
                  <a:lnTo>
                    <a:pt x="194" y="65"/>
                  </a:lnTo>
                  <a:lnTo>
                    <a:pt x="194" y="72"/>
                  </a:lnTo>
                  <a:lnTo>
                    <a:pt x="201" y="72"/>
                  </a:lnTo>
                  <a:lnTo>
                    <a:pt x="201" y="80"/>
                  </a:lnTo>
                  <a:lnTo>
                    <a:pt x="201" y="86"/>
                  </a:lnTo>
                  <a:lnTo>
                    <a:pt x="207" y="86"/>
                  </a:lnTo>
                  <a:lnTo>
                    <a:pt x="207" y="94"/>
                  </a:lnTo>
                  <a:lnTo>
                    <a:pt x="207" y="101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27" y="101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0" y="101"/>
                  </a:lnTo>
                  <a:lnTo>
                    <a:pt x="130" y="94"/>
                  </a:lnTo>
                  <a:lnTo>
                    <a:pt x="123" y="94"/>
                  </a:lnTo>
                  <a:lnTo>
                    <a:pt x="116" y="86"/>
                  </a:lnTo>
                  <a:lnTo>
                    <a:pt x="111" y="80"/>
                  </a:lnTo>
                  <a:lnTo>
                    <a:pt x="111" y="72"/>
                  </a:lnTo>
                  <a:lnTo>
                    <a:pt x="104" y="65"/>
                  </a:lnTo>
                  <a:lnTo>
                    <a:pt x="97" y="65"/>
                  </a:lnTo>
                  <a:lnTo>
                    <a:pt x="91" y="58"/>
                  </a:lnTo>
                  <a:lnTo>
                    <a:pt x="91" y="50"/>
                  </a:lnTo>
                  <a:lnTo>
                    <a:pt x="84" y="50"/>
                  </a:lnTo>
                  <a:lnTo>
                    <a:pt x="84" y="58"/>
                  </a:lnTo>
                  <a:lnTo>
                    <a:pt x="77" y="58"/>
                  </a:lnTo>
                  <a:lnTo>
                    <a:pt x="77" y="65"/>
                  </a:lnTo>
                  <a:lnTo>
                    <a:pt x="77" y="72"/>
                  </a:lnTo>
                  <a:lnTo>
                    <a:pt x="77" y="80"/>
                  </a:lnTo>
                  <a:lnTo>
                    <a:pt x="84" y="86"/>
                  </a:lnTo>
                  <a:lnTo>
                    <a:pt x="91" y="94"/>
                  </a:lnTo>
                  <a:lnTo>
                    <a:pt x="91" y="101"/>
                  </a:lnTo>
                  <a:lnTo>
                    <a:pt x="97" y="10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54" name="Freeform 25"/>
            <p:cNvSpPr>
              <a:spLocks/>
            </p:cNvSpPr>
            <p:nvPr/>
          </p:nvSpPr>
          <p:spPr bwMode="auto">
            <a:xfrm>
              <a:off x="2057400" y="3614738"/>
              <a:ext cx="73025" cy="65087"/>
            </a:xfrm>
            <a:custGeom>
              <a:avLst/>
              <a:gdLst>
                <a:gd name="T0" fmla="*/ 0 w 46"/>
                <a:gd name="T1" fmla="*/ 0 h 36"/>
                <a:gd name="T2" fmla="*/ 2147483647 w 46"/>
                <a:gd name="T3" fmla="*/ 0 h 36"/>
                <a:gd name="T4" fmla="*/ 2147483647 w 46"/>
                <a:gd name="T5" fmla="*/ 2147483647 h 36"/>
                <a:gd name="T6" fmla="*/ 2147483647 w 46"/>
                <a:gd name="T7" fmla="*/ 2147483647 h 36"/>
                <a:gd name="T8" fmla="*/ 2147483647 w 46"/>
                <a:gd name="T9" fmla="*/ 2147483647 h 36"/>
                <a:gd name="T10" fmla="*/ 2147483647 w 46"/>
                <a:gd name="T11" fmla="*/ 2147483647 h 36"/>
                <a:gd name="T12" fmla="*/ 2147483647 w 46"/>
                <a:gd name="T13" fmla="*/ 2147483647 h 36"/>
                <a:gd name="T14" fmla="*/ 2147483647 w 46"/>
                <a:gd name="T15" fmla="*/ 2147483647 h 36"/>
                <a:gd name="T16" fmla="*/ 2147483647 w 46"/>
                <a:gd name="T17" fmla="*/ 2147483647 h 36"/>
                <a:gd name="T18" fmla="*/ 2147483647 w 46"/>
                <a:gd name="T19" fmla="*/ 2147483647 h 36"/>
                <a:gd name="T20" fmla="*/ 2147483647 w 46"/>
                <a:gd name="T21" fmla="*/ 2147483647 h 36"/>
                <a:gd name="T22" fmla="*/ 2147483647 w 46"/>
                <a:gd name="T23" fmla="*/ 2147483647 h 36"/>
                <a:gd name="T24" fmla="*/ 2147483647 w 46"/>
                <a:gd name="T25" fmla="*/ 2147483647 h 36"/>
                <a:gd name="T26" fmla="*/ 2147483647 w 46"/>
                <a:gd name="T27" fmla="*/ 2147483647 h 36"/>
                <a:gd name="T28" fmla="*/ 2147483647 w 46"/>
                <a:gd name="T29" fmla="*/ 2147483647 h 36"/>
                <a:gd name="T30" fmla="*/ 2147483647 w 46"/>
                <a:gd name="T31" fmla="*/ 2147483647 h 36"/>
                <a:gd name="T32" fmla="*/ 2147483647 w 46"/>
                <a:gd name="T33" fmla="*/ 2147483647 h 36"/>
                <a:gd name="T34" fmla="*/ 2147483647 w 46"/>
                <a:gd name="T35" fmla="*/ 2147483647 h 36"/>
                <a:gd name="T36" fmla="*/ 2147483647 w 46"/>
                <a:gd name="T37" fmla="*/ 2147483647 h 36"/>
                <a:gd name="T38" fmla="*/ 2147483647 w 46"/>
                <a:gd name="T39" fmla="*/ 2147483647 h 36"/>
                <a:gd name="T40" fmla="*/ 2147483647 w 46"/>
                <a:gd name="T41" fmla="*/ 2147483647 h 36"/>
                <a:gd name="T42" fmla="*/ 2147483647 w 46"/>
                <a:gd name="T43" fmla="*/ 2147483647 h 36"/>
                <a:gd name="T44" fmla="*/ 2147483647 w 46"/>
                <a:gd name="T45" fmla="*/ 2147483647 h 36"/>
                <a:gd name="T46" fmla="*/ 0 w 46"/>
                <a:gd name="T47" fmla="*/ 2147483647 h 36"/>
                <a:gd name="T48" fmla="*/ 0 w 46"/>
                <a:gd name="T49" fmla="*/ 2147483647 h 36"/>
                <a:gd name="T50" fmla="*/ 0 w 46"/>
                <a:gd name="T51" fmla="*/ 2147483647 h 36"/>
                <a:gd name="T52" fmla="*/ 0 w 46"/>
                <a:gd name="T53" fmla="*/ 2147483647 h 36"/>
                <a:gd name="T54" fmla="*/ 0 w 46"/>
                <a:gd name="T55" fmla="*/ 2147483647 h 36"/>
                <a:gd name="T56" fmla="*/ 0 w 46"/>
                <a:gd name="T57" fmla="*/ 2147483647 h 36"/>
                <a:gd name="T58" fmla="*/ 0 w 46"/>
                <a:gd name="T59" fmla="*/ 0 h 36"/>
                <a:gd name="T60" fmla="*/ 0 w 46"/>
                <a:gd name="T61" fmla="*/ 0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6"/>
                <a:gd name="T94" fmla="*/ 0 h 36"/>
                <a:gd name="T95" fmla="*/ 46 w 46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6" h="36">
                  <a:moveTo>
                    <a:pt x="0" y="0"/>
                  </a:moveTo>
                  <a:lnTo>
                    <a:pt x="46" y="0"/>
                  </a:lnTo>
                  <a:lnTo>
                    <a:pt x="46" y="14"/>
                  </a:lnTo>
                  <a:lnTo>
                    <a:pt x="46" y="22"/>
                  </a:lnTo>
                  <a:lnTo>
                    <a:pt x="46" y="28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55" name="Freeform 26"/>
            <p:cNvSpPr>
              <a:spLocks/>
            </p:cNvSpPr>
            <p:nvPr/>
          </p:nvSpPr>
          <p:spPr bwMode="auto">
            <a:xfrm>
              <a:off x="1993900" y="3694113"/>
              <a:ext cx="136525" cy="166687"/>
            </a:xfrm>
            <a:custGeom>
              <a:avLst/>
              <a:gdLst>
                <a:gd name="T0" fmla="*/ 2147483647 w 85"/>
                <a:gd name="T1" fmla="*/ 2147483647 h 94"/>
                <a:gd name="T2" fmla="*/ 2147483647 w 85"/>
                <a:gd name="T3" fmla="*/ 2147483647 h 94"/>
                <a:gd name="T4" fmla="*/ 2147483647 w 85"/>
                <a:gd name="T5" fmla="*/ 2147483647 h 94"/>
                <a:gd name="T6" fmla="*/ 2147483647 w 85"/>
                <a:gd name="T7" fmla="*/ 2147483647 h 94"/>
                <a:gd name="T8" fmla="*/ 2147483647 w 85"/>
                <a:gd name="T9" fmla="*/ 2147483647 h 94"/>
                <a:gd name="T10" fmla="*/ 2147483647 w 85"/>
                <a:gd name="T11" fmla="*/ 2147483647 h 94"/>
                <a:gd name="T12" fmla="*/ 2147483647 w 85"/>
                <a:gd name="T13" fmla="*/ 2147483647 h 94"/>
                <a:gd name="T14" fmla="*/ 2147483647 w 85"/>
                <a:gd name="T15" fmla="*/ 2147483647 h 94"/>
                <a:gd name="T16" fmla="*/ 2147483647 w 85"/>
                <a:gd name="T17" fmla="*/ 2147483647 h 94"/>
                <a:gd name="T18" fmla="*/ 2147483647 w 85"/>
                <a:gd name="T19" fmla="*/ 2147483647 h 94"/>
                <a:gd name="T20" fmla="*/ 2147483647 w 85"/>
                <a:gd name="T21" fmla="*/ 2147483647 h 94"/>
                <a:gd name="T22" fmla="*/ 2147483647 w 85"/>
                <a:gd name="T23" fmla="*/ 2147483647 h 94"/>
                <a:gd name="T24" fmla="*/ 2147483647 w 85"/>
                <a:gd name="T25" fmla="*/ 2147483647 h 94"/>
                <a:gd name="T26" fmla="*/ 2147483647 w 85"/>
                <a:gd name="T27" fmla="*/ 2147483647 h 94"/>
                <a:gd name="T28" fmla="*/ 2147483647 w 85"/>
                <a:gd name="T29" fmla="*/ 2147483647 h 94"/>
                <a:gd name="T30" fmla="*/ 2147483647 w 85"/>
                <a:gd name="T31" fmla="*/ 2147483647 h 94"/>
                <a:gd name="T32" fmla="*/ 2147483647 w 85"/>
                <a:gd name="T33" fmla="*/ 2147483647 h 94"/>
                <a:gd name="T34" fmla="*/ 2147483647 w 85"/>
                <a:gd name="T35" fmla="*/ 2147483647 h 94"/>
                <a:gd name="T36" fmla="*/ 2147483647 w 85"/>
                <a:gd name="T37" fmla="*/ 2147483647 h 94"/>
                <a:gd name="T38" fmla="*/ 2147483647 w 85"/>
                <a:gd name="T39" fmla="*/ 2147483647 h 94"/>
                <a:gd name="T40" fmla="*/ 2147483647 w 85"/>
                <a:gd name="T41" fmla="*/ 2147483647 h 94"/>
                <a:gd name="T42" fmla="*/ 0 w 85"/>
                <a:gd name="T43" fmla="*/ 2147483647 h 94"/>
                <a:gd name="T44" fmla="*/ 2147483647 w 85"/>
                <a:gd name="T45" fmla="*/ 2147483647 h 94"/>
                <a:gd name="T46" fmla="*/ 2147483647 w 85"/>
                <a:gd name="T47" fmla="*/ 2147483647 h 94"/>
                <a:gd name="T48" fmla="*/ 2147483647 w 85"/>
                <a:gd name="T49" fmla="*/ 2147483647 h 94"/>
                <a:gd name="T50" fmla="*/ 2147483647 w 85"/>
                <a:gd name="T51" fmla="*/ 0 h 94"/>
                <a:gd name="T52" fmla="*/ 2147483647 w 85"/>
                <a:gd name="T53" fmla="*/ 0 h 94"/>
                <a:gd name="T54" fmla="*/ 2147483647 w 85"/>
                <a:gd name="T55" fmla="*/ 2147483647 h 94"/>
                <a:gd name="T56" fmla="*/ 2147483647 w 85"/>
                <a:gd name="T57" fmla="*/ 2147483647 h 94"/>
                <a:gd name="T58" fmla="*/ 2147483647 w 85"/>
                <a:gd name="T59" fmla="*/ 0 h 94"/>
                <a:gd name="T60" fmla="*/ 2147483647 w 85"/>
                <a:gd name="T61" fmla="*/ 0 h 94"/>
                <a:gd name="T62" fmla="*/ 2147483647 w 85"/>
                <a:gd name="T63" fmla="*/ 0 h 94"/>
                <a:gd name="T64" fmla="*/ 2147483647 w 85"/>
                <a:gd name="T65" fmla="*/ 0 h 94"/>
                <a:gd name="T66" fmla="*/ 2147483647 w 85"/>
                <a:gd name="T67" fmla="*/ 0 h 94"/>
                <a:gd name="T68" fmla="*/ 2147483647 w 85"/>
                <a:gd name="T69" fmla="*/ 0 h 94"/>
                <a:gd name="T70" fmla="*/ 2147483647 w 85"/>
                <a:gd name="T71" fmla="*/ 0 h 94"/>
                <a:gd name="T72" fmla="*/ 2147483647 w 85"/>
                <a:gd name="T73" fmla="*/ 2147483647 h 94"/>
                <a:gd name="T74" fmla="*/ 2147483647 w 85"/>
                <a:gd name="T75" fmla="*/ 2147483647 h 94"/>
                <a:gd name="T76" fmla="*/ 2147483647 w 85"/>
                <a:gd name="T77" fmla="*/ 2147483647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94"/>
                <a:gd name="T119" fmla="*/ 85 w 85"/>
                <a:gd name="T120" fmla="*/ 94 h 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94">
                  <a:moveTo>
                    <a:pt x="85" y="14"/>
                  </a:moveTo>
                  <a:lnTo>
                    <a:pt x="85" y="94"/>
                  </a:lnTo>
                  <a:lnTo>
                    <a:pt x="78" y="94"/>
                  </a:lnTo>
                  <a:lnTo>
                    <a:pt x="85" y="86"/>
                  </a:lnTo>
                  <a:lnTo>
                    <a:pt x="78" y="80"/>
                  </a:lnTo>
                  <a:lnTo>
                    <a:pt x="78" y="72"/>
                  </a:lnTo>
                  <a:lnTo>
                    <a:pt x="78" y="65"/>
                  </a:lnTo>
                  <a:lnTo>
                    <a:pt x="71" y="65"/>
                  </a:lnTo>
                  <a:lnTo>
                    <a:pt x="65" y="65"/>
                  </a:lnTo>
                  <a:lnTo>
                    <a:pt x="65" y="58"/>
                  </a:lnTo>
                  <a:lnTo>
                    <a:pt x="58" y="58"/>
                  </a:lnTo>
                  <a:lnTo>
                    <a:pt x="52" y="58"/>
                  </a:lnTo>
                  <a:lnTo>
                    <a:pt x="46" y="58"/>
                  </a:lnTo>
                  <a:lnTo>
                    <a:pt x="39" y="50"/>
                  </a:lnTo>
                  <a:lnTo>
                    <a:pt x="32" y="50"/>
                  </a:lnTo>
                  <a:lnTo>
                    <a:pt x="26" y="50"/>
                  </a:lnTo>
                  <a:lnTo>
                    <a:pt x="26" y="44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26" y="6"/>
                  </a:lnTo>
                  <a:lnTo>
                    <a:pt x="32" y="6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5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56" name="Freeform 27"/>
            <p:cNvSpPr>
              <a:spLocks/>
            </p:cNvSpPr>
            <p:nvPr/>
          </p:nvSpPr>
          <p:spPr bwMode="auto">
            <a:xfrm>
              <a:off x="1712913" y="3873500"/>
              <a:ext cx="417512" cy="271463"/>
            </a:xfrm>
            <a:custGeom>
              <a:avLst/>
              <a:gdLst>
                <a:gd name="T0" fmla="*/ 0 w 260"/>
                <a:gd name="T1" fmla="*/ 2147483647 h 153"/>
                <a:gd name="T2" fmla="*/ 0 w 260"/>
                <a:gd name="T3" fmla="*/ 0 h 153"/>
                <a:gd name="T4" fmla="*/ 2147483647 w 260"/>
                <a:gd name="T5" fmla="*/ 0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0 h 153"/>
                <a:gd name="T66" fmla="*/ 2147483647 w 260"/>
                <a:gd name="T67" fmla="*/ 0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2147483647 w 260"/>
                <a:gd name="T91" fmla="*/ 2147483647 h 153"/>
                <a:gd name="T92" fmla="*/ 2147483647 w 260"/>
                <a:gd name="T93" fmla="*/ 2147483647 h 153"/>
                <a:gd name="T94" fmla="*/ 2147483647 w 260"/>
                <a:gd name="T95" fmla="*/ 2147483647 h 153"/>
                <a:gd name="T96" fmla="*/ 0 w 260"/>
                <a:gd name="T97" fmla="*/ 2147483647 h 1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0"/>
                <a:gd name="T148" fmla="*/ 0 h 153"/>
                <a:gd name="T149" fmla="*/ 260 w 260"/>
                <a:gd name="T150" fmla="*/ 153 h 1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0" h="153">
                  <a:moveTo>
                    <a:pt x="0" y="138"/>
                  </a:moveTo>
                  <a:lnTo>
                    <a:pt x="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49" y="22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8" y="29"/>
                  </a:lnTo>
                  <a:lnTo>
                    <a:pt x="175" y="29"/>
                  </a:lnTo>
                  <a:lnTo>
                    <a:pt x="182" y="29"/>
                  </a:lnTo>
                  <a:lnTo>
                    <a:pt x="188" y="29"/>
                  </a:lnTo>
                  <a:lnTo>
                    <a:pt x="194" y="29"/>
                  </a:lnTo>
                  <a:lnTo>
                    <a:pt x="194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75" y="22"/>
                  </a:lnTo>
                  <a:lnTo>
                    <a:pt x="175" y="15"/>
                  </a:lnTo>
                  <a:lnTo>
                    <a:pt x="168" y="7"/>
                  </a:lnTo>
                  <a:lnTo>
                    <a:pt x="162" y="7"/>
                  </a:lnTo>
                  <a:lnTo>
                    <a:pt x="155" y="7"/>
                  </a:lnTo>
                  <a:lnTo>
                    <a:pt x="149" y="7"/>
                  </a:lnTo>
                  <a:lnTo>
                    <a:pt x="149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3" y="22"/>
                  </a:lnTo>
                  <a:lnTo>
                    <a:pt x="253" y="15"/>
                  </a:lnTo>
                  <a:lnTo>
                    <a:pt x="260" y="7"/>
                  </a:lnTo>
                  <a:lnTo>
                    <a:pt x="260" y="153"/>
                  </a:lnTo>
                  <a:lnTo>
                    <a:pt x="20" y="153"/>
                  </a:lnTo>
                  <a:lnTo>
                    <a:pt x="20" y="146"/>
                  </a:lnTo>
                  <a:lnTo>
                    <a:pt x="13" y="146"/>
                  </a:lnTo>
                  <a:lnTo>
                    <a:pt x="6" y="146"/>
                  </a:lnTo>
                  <a:lnTo>
                    <a:pt x="6" y="138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57" name="Freeform 28"/>
            <p:cNvSpPr>
              <a:spLocks/>
            </p:cNvSpPr>
            <p:nvPr/>
          </p:nvSpPr>
          <p:spPr bwMode="auto">
            <a:xfrm>
              <a:off x="1712913" y="3873500"/>
              <a:ext cx="417512" cy="271463"/>
            </a:xfrm>
            <a:custGeom>
              <a:avLst/>
              <a:gdLst>
                <a:gd name="T0" fmla="*/ 0 w 260"/>
                <a:gd name="T1" fmla="*/ 0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0 h 153"/>
                <a:gd name="T62" fmla="*/ 2147483647 w 260"/>
                <a:gd name="T63" fmla="*/ 0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0 w 260"/>
                <a:gd name="T91" fmla="*/ 2147483647 h 153"/>
                <a:gd name="T92" fmla="*/ 0 w 260"/>
                <a:gd name="T93" fmla="*/ 2147483647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53"/>
                <a:gd name="T143" fmla="*/ 260 w 260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53">
                  <a:moveTo>
                    <a:pt x="0" y="138"/>
                  </a:moveTo>
                  <a:lnTo>
                    <a:pt x="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49" y="22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8" y="29"/>
                  </a:lnTo>
                  <a:lnTo>
                    <a:pt x="175" y="29"/>
                  </a:lnTo>
                  <a:lnTo>
                    <a:pt x="182" y="29"/>
                  </a:lnTo>
                  <a:lnTo>
                    <a:pt x="188" y="29"/>
                  </a:lnTo>
                  <a:lnTo>
                    <a:pt x="194" y="29"/>
                  </a:lnTo>
                  <a:lnTo>
                    <a:pt x="194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75" y="22"/>
                  </a:lnTo>
                  <a:lnTo>
                    <a:pt x="175" y="15"/>
                  </a:lnTo>
                  <a:lnTo>
                    <a:pt x="168" y="7"/>
                  </a:lnTo>
                  <a:lnTo>
                    <a:pt x="162" y="7"/>
                  </a:lnTo>
                  <a:lnTo>
                    <a:pt x="155" y="7"/>
                  </a:lnTo>
                  <a:lnTo>
                    <a:pt x="149" y="7"/>
                  </a:lnTo>
                  <a:lnTo>
                    <a:pt x="149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3" y="22"/>
                  </a:lnTo>
                  <a:lnTo>
                    <a:pt x="253" y="15"/>
                  </a:lnTo>
                  <a:lnTo>
                    <a:pt x="260" y="7"/>
                  </a:lnTo>
                  <a:lnTo>
                    <a:pt x="260" y="153"/>
                  </a:lnTo>
                  <a:lnTo>
                    <a:pt x="20" y="153"/>
                  </a:lnTo>
                  <a:lnTo>
                    <a:pt x="20" y="146"/>
                  </a:lnTo>
                  <a:lnTo>
                    <a:pt x="13" y="146"/>
                  </a:lnTo>
                  <a:lnTo>
                    <a:pt x="6" y="146"/>
                  </a:lnTo>
                  <a:lnTo>
                    <a:pt x="6" y="138"/>
                  </a:lnTo>
                  <a:lnTo>
                    <a:pt x="0" y="13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58" name="Freeform 29"/>
            <p:cNvSpPr>
              <a:spLocks noEditPoints="1"/>
            </p:cNvSpPr>
            <p:nvPr/>
          </p:nvSpPr>
          <p:spPr bwMode="auto">
            <a:xfrm>
              <a:off x="1712913" y="4403725"/>
              <a:ext cx="417512" cy="258763"/>
            </a:xfrm>
            <a:custGeom>
              <a:avLst/>
              <a:gdLst>
                <a:gd name="T0" fmla="*/ 0 w 260"/>
                <a:gd name="T1" fmla="*/ 2147483647 h 145"/>
                <a:gd name="T2" fmla="*/ 2147483647 w 260"/>
                <a:gd name="T3" fmla="*/ 0 h 145"/>
                <a:gd name="T4" fmla="*/ 2147483647 w 260"/>
                <a:gd name="T5" fmla="*/ 0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0 w 260"/>
                <a:gd name="T11" fmla="*/ 2147483647 h 145"/>
                <a:gd name="T12" fmla="*/ 0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0 w 260"/>
                <a:gd name="T85" fmla="*/ 2147483647 h 145"/>
                <a:gd name="T86" fmla="*/ 2147483647 w 260"/>
                <a:gd name="T87" fmla="*/ 0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2147483647 w 260"/>
                <a:gd name="T119" fmla="*/ 2147483647 h 145"/>
                <a:gd name="T120" fmla="*/ 2147483647 w 260"/>
                <a:gd name="T121" fmla="*/ 2147483647 h 145"/>
                <a:gd name="T122" fmla="*/ 2147483647 w 260"/>
                <a:gd name="T123" fmla="*/ 2147483647 h 145"/>
                <a:gd name="T124" fmla="*/ 2147483647 w 260"/>
                <a:gd name="T125" fmla="*/ 0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0"/>
                <a:gd name="T190" fmla="*/ 0 h 145"/>
                <a:gd name="T191" fmla="*/ 260 w 260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0" h="145">
                  <a:moveTo>
                    <a:pt x="0" y="2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6" y="22"/>
                  </a:lnTo>
                  <a:lnTo>
                    <a:pt x="0" y="22"/>
                  </a:lnTo>
                  <a:close/>
                  <a:moveTo>
                    <a:pt x="0" y="72"/>
                  </a:moveTo>
                  <a:lnTo>
                    <a:pt x="0" y="36"/>
                  </a:lnTo>
                  <a:lnTo>
                    <a:pt x="6" y="28"/>
                  </a:lnTo>
                  <a:lnTo>
                    <a:pt x="6" y="36"/>
                  </a:lnTo>
                  <a:lnTo>
                    <a:pt x="6" y="43"/>
                  </a:lnTo>
                  <a:lnTo>
                    <a:pt x="13" y="43"/>
                  </a:lnTo>
                  <a:lnTo>
                    <a:pt x="20" y="43"/>
                  </a:lnTo>
                  <a:lnTo>
                    <a:pt x="26" y="43"/>
                  </a:lnTo>
                  <a:lnTo>
                    <a:pt x="33" y="43"/>
                  </a:lnTo>
                  <a:lnTo>
                    <a:pt x="38" y="43"/>
                  </a:lnTo>
                  <a:lnTo>
                    <a:pt x="45" y="43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65" y="65"/>
                  </a:lnTo>
                  <a:lnTo>
                    <a:pt x="72" y="65"/>
                  </a:lnTo>
                  <a:lnTo>
                    <a:pt x="77" y="65"/>
                  </a:lnTo>
                  <a:lnTo>
                    <a:pt x="84" y="65"/>
                  </a:lnTo>
                  <a:lnTo>
                    <a:pt x="84" y="72"/>
                  </a:lnTo>
                  <a:lnTo>
                    <a:pt x="91" y="79"/>
                  </a:lnTo>
                  <a:lnTo>
                    <a:pt x="97" y="79"/>
                  </a:lnTo>
                  <a:lnTo>
                    <a:pt x="97" y="87"/>
                  </a:lnTo>
                  <a:lnTo>
                    <a:pt x="104" y="87"/>
                  </a:lnTo>
                  <a:lnTo>
                    <a:pt x="111" y="94"/>
                  </a:lnTo>
                  <a:lnTo>
                    <a:pt x="111" y="101"/>
                  </a:lnTo>
                  <a:lnTo>
                    <a:pt x="116" y="101"/>
                  </a:lnTo>
                  <a:lnTo>
                    <a:pt x="123" y="101"/>
                  </a:lnTo>
                  <a:lnTo>
                    <a:pt x="123" y="109"/>
                  </a:lnTo>
                  <a:lnTo>
                    <a:pt x="130" y="115"/>
                  </a:lnTo>
                  <a:lnTo>
                    <a:pt x="136" y="123"/>
                  </a:lnTo>
                  <a:lnTo>
                    <a:pt x="143" y="123"/>
                  </a:lnTo>
                  <a:lnTo>
                    <a:pt x="149" y="123"/>
                  </a:lnTo>
                  <a:lnTo>
                    <a:pt x="155" y="123"/>
                  </a:lnTo>
                  <a:lnTo>
                    <a:pt x="155" y="131"/>
                  </a:lnTo>
                  <a:lnTo>
                    <a:pt x="162" y="131"/>
                  </a:lnTo>
                  <a:lnTo>
                    <a:pt x="162" y="137"/>
                  </a:lnTo>
                  <a:lnTo>
                    <a:pt x="162" y="145"/>
                  </a:lnTo>
                  <a:lnTo>
                    <a:pt x="143" y="145"/>
                  </a:lnTo>
                  <a:lnTo>
                    <a:pt x="136" y="145"/>
                  </a:lnTo>
                  <a:lnTo>
                    <a:pt x="104" y="145"/>
                  </a:lnTo>
                  <a:lnTo>
                    <a:pt x="97" y="145"/>
                  </a:lnTo>
                  <a:lnTo>
                    <a:pt x="91" y="137"/>
                  </a:lnTo>
                  <a:lnTo>
                    <a:pt x="91" y="145"/>
                  </a:lnTo>
                  <a:lnTo>
                    <a:pt x="84" y="145"/>
                  </a:lnTo>
                  <a:lnTo>
                    <a:pt x="84" y="137"/>
                  </a:lnTo>
                  <a:lnTo>
                    <a:pt x="91" y="137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7" y="123"/>
                  </a:lnTo>
                  <a:lnTo>
                    <a:pt x="72" y="123"/>
                  </a:lnTo>
                  <a:lnTo>
                    <a:pt x="77" y="123"/>
                  </a:lnTo>
                  <a:lnTo>
                    <a:pt x="77" y="115"/>
                  </a:lnTo>
                  <a:lnTo>
                    <a:pt x="84" y="115"/>
                  </a:lnTo>
                  <a:lnTo>
                    <a:pt x="84" y="109"/>
                  </a:lnTo>
                  <a:lnTo>
                    <a:pt x="77" y="101"/>
                  </a:lnTo>
                  <a:lnTo>
                    <a:pt x="72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8" y="94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101"/>
                  </a:lnTo>
                  <a:lnTo>
                    <a:pt x="38" y="101"/>
                  </a:lnTo>
                  <a:lnTo>
                    <a:pt x="33" y="101"/>
                  </a:lnTo>
                  <a:lnTo>
                    <a:pt x="26" y="109"/>
                  </a:lnTo>
                  <a:lnTo>
                    <a:pt x="26" y="101"/>
                  </a:lnTo>
                  <a:lnTo>
                    <a:pt x="20" y="101"/>
                  </a:lnTo>
                  <a:lnTo>
                    <a:pt x="20" y="94"/>
                  </a:lnTo>
                  <a:lnTo>
                    <a:pt x="13" y="94"/>
                  </a:lnTo>
                  <a:lnTo>
                    <a:pt x="13" y="87"/>
                  </a:lnTo>
                  <a:lnTo>
                    <a:pt x="13" y="79"/>
                  </a:lnTo>
                  <a:lnTo>
                    <a:pt x="6" y="72"/>
                  </a:lnTo>
                  <a:lnTo>
                    <a:pt x="0" y="72"/>
                  </a:lnTo>
                  <a:close/>
                  <a:moveTo>
                    <a:pt x="97" y="0"/>
                  </a:moveTo>
                  <a:lnTo>
                    <a:pt x="260" y="0"/>
                  </a:lnTo>
                  <a:lnTo>
                    <a:pt x="260" y="94"/>
                  </a:lnTo>
                  <a:lnTo>
                    <a:pt x="253" y="94"/>
                  </a:lnTo>
                  <a:lnTo>
                    <a:pt x="246" y="94"/>
                  </a:lnTo>
                  <a:lnTo>
                    <a:pt x="240" y="94"/>
                  </a:lnTo>
                  <a:lnTo>
                    <a:pt x="233" y="94"/>
                  </a:lnTo>
                  <a:lnTo>
                    <a:pt x="227" y="94"/>
                  </a:lnTo>
                  <a:lnTo>
                    <a:pt x="221" y="94"/>
                  </a:lnTo>
                  <a:lnTo>
                    <a:pt x="214" y="94"/>
                  </a:lnTo>
                  <a:lnTo>
                    <a:pt x="214" y="87"/>
                  </a:lnTo>
                  <a:lnTo>
                    <a:pt x="207" y="87"/>
                  </a:lnTo>
                  <a:lnTo>
                    <a:pt x="201" y="87"/>
                  </a:lnTo>
                  <a:lnTo>
                    <a:pt x="194" y="87"/>
                  </a:lnTo>
                  <a:lnTo>
                    <a:pt x="194" y="79"/>
                  </a:lnTo>
                  <a:lnTo>
                    <a:pt x="188" y="72"/>
                  </a:lnTo>
                  <a:lnTo>
                    <a:pt x="182" y="72"/>
                  </a:lnTo>
                  <a:lnTo>
                    <a:pt x="182" y="65"/>
                  </a:lnTo>
                  <a:lnTo>
                    <a:pt x="175" y="65"/>
                  </a:lnTo>
                  <a:lnTo>
                    <a:pt x="175" y="72"/>
                  </a:lnTo>
                  <a:lnTo>
                    <a:pt x="168" y="72"/>
                  </a:lnTo>
                  <a:lnTo>
                    <a:pt x="162" y="72"/>
                  </a:lnTo>
                  <a:lnTo>
                    <a:pt x="162" y="65"/>
                  </a:lnTo>
                  <a:lnTo>
                    <a:pt x="155" y="65"/>
                  </a:lnTo>
                  <a:lnTo>
                    <a:pt x="149" y="65"/>
                  </a:lnTo>
                  <a:lnTo>
                    <a:pt x="143" y="58"/>
                  </a:lnTo>
                  <a:lnTo>
                    <a:pt x="136" y="58"/>
                  </a:lnTo>
                  <a:lnTo>
                    <a:pt x="136" y="50"/>
                  </a:lnTo>
                  <a:lnTo>
                    <a:pt x="130" y="50"/>
                  </a:lnTo>
                  <a:lnTo>
                    <a:pt x="123" y="50"/>
                  </a:lnTo>
                  <a:lnTo>
                    <a:pt x="116" y="43"/>
                  </a:lnTo>
                  <a:lnTo>
                    <a:pt x="116" y="36"/>
                  </a:lnTo>
                  <a:lnTo>
                    <a:pt x="111" y="36"/>
                  </a:lnTo>
                  <a:lnTo>
                    <a:pt x="111" y="28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04" y="14"/>
                  </a:lnTo>
                  <a:lnTo>
                    <a:pt x="104" y="6"/>
                  </a:lnTo>
                  <a:lnTo>
                    <a:pt x="97" y="6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59" name="Freeform 30"/>
            <p:cNvSpPr>
              <a:spLocks/>
            </p:cNvSpPr>
            <p:nvPr/>
          </p:nvSpPr>
          <p:spPr bwMode="auto">
            <a:xfrm>
              <a:off x="1712913" y="4403725"/>
              <a:ext cx="52387" cy="39688"/>
            </a:xfrm>
            <a:custGeom>
              <a:avLst/>
              <a:gdLst>
                <a:gd name="T0" fmla="*/ 0 w 33"/>
                <a:gd name="T1" fmla="*/ 2147483647 h 22"/>
                <a:gd name="T2" fmla="*/ 0 w 33"/>
                <a:gd name="T3" fmla="*/ 2147483647 h 22"/>
                <a:gd name="T4" fmla="*/ 0 w 33"/>
                <a:gd name="T5" fmla="*/ 2147483647 h 22"/>
                <a:gd name="T6" fmla="*/ 0 w 33"/>
                <a:gd name="T7" fmla="*/ 0 h 22"/>
                <a:gd name="T8" fmla="*/ 0 w 33"/>
                <a:gd name="T9" fmla="*/ 0 h 22"/>
                <a:gd name="T10" fmla="*/ 0 w 33"/>
                <a:gd name="T11" fmla="*/ 0 h 22"/>
                <a:gd name="T12" fmla="*/ 2147483647 w 33"/>
                <a:gd name="T13" fmla="*/ 0 h 22"/>
                <a:gd name="T14" fmla="*/ 2147483647 w 33"/>
                <a:gd name="T15" fmla="*/ 0 h 22"/>
                <a:gd name="T16" fmla="*/ 2147483647 w 33"/>
                <a:gd name="T17" fmla="*/ 0 h 22"/>
                <a:gd name="T18" fmla="*/ 2147483647 w 33"/>
                <a:gd name="T19" fmla="*/ 0 h 22"/>
                <a:gd name="T20" fmla="*/ 2147483647 w 33"/>
                <a:gd name="T21" fmla="*/ 0 h 22"/>
                <a:gd name="T22" fmla="*/ 2147483647 w 33"/>
                <a:gd name="T23" fmla="*/ 2147483647 h 22"/>
                <a:gd name="T24" fmla="*/ 2147483647 w 33"/>
                <a:gd name="T25" fmla="*/ 2147483647 h 22"/>
                <a:gd name="T26" fmla="*/ 2147483647 w 33"/>
                <a:gd name="T27" fmla="*/ 2147483647 h 22"/>
                <a:gd name="T28" fmla="*/ 2147483647 w 33"/>
                <a:gd name="T29" fmla="*/ 2147483647 h 22"/>
                <a:gd name="T30" fmla="*/ 2147483647 w 33"/>
                <a:gd name="T31" fmla="*/ 2147483647 h 22"/>
                <a:gd name="T32" fmla="*/ 2147483647 w 33"/>
                <a:gd name="T33" fmla="*/ 2147483647 h 22"/>
                <a:gd name="T34" fmla="*/ 2147483647 w 33"/>
                <a:gd name="T35" fmla="*/ 2147483647 h 22"/>
                <a:gd name="T36" fmla="*/ 2147483647 w 33"/>
                <a:gd name="T37" fmla="*/ 2147483647 h 22"/>
                <a:gd name="T38" fmla="*/ 2147483647 w 33"/>
                <a:gd name="T39" fmla="*/ 2147483647 h 22"/>
                <a:gd name="T40" fmla="*/ 2147483647 w 33"/>
                <a:gd name="T41" fmla="*/ 2147483647 h 22"/>
                <a:gd name="T42" fmla="*/ 2147483647 w 33"/>
                <a:gd name="T43" fmla="*/ 2147483647 h 22"/>
                <a:gd name="T44" fmla="*/ 0 w 33"/>
                <a:gd name="T45" fmla="*/ 2147483647 h 22"/>
                <a:gd name="T46" fmla="*/ 0 w 33"/>
                <a:gd name="T47" fmla="*/ 2147483647 h 22"/>
                <a:gd name="T48" fmla="*/ 0 w 33"/>
                <a:gd name="T49" fmla="*/ 2147483647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22"/>
                <a:gd name="T77" fmla="*/ 33 w 33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22">
                  <a:moveTo>
                    <a:pt x="0" y="2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6" y="22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60" name="Freeform 31"/>
            <p:cNvSpPr>
              <a:spLocks/>
            </p:cNvSpPr>
            <p:nvPr/>
          </p:nvSpPr>
          <p:spPr bwMode="auto">
            <a:xfrm>
              <a:off x="1712913" y="4454525"/>
              <a:ext cx="260350" cy="207963"/>
            </a:xfrm>
            <a:custGeom>
              <a:avLst/>
              <a:gdLst>
                <a:gd name="T0" fmla="*/ 0 w 162"/>
                <a:gd name="T1" fmla="*/ 2147483647 h 117"/>
                <a:gd name="T2" fmla="*/ 2147483647 w 162"/>
                <a:gd name="T3" fmla="*/ 2147483647 h 117"/>
                <a:gd name="T4" fmla="*/ 2147483647 w 162"/>
                <a:gd name="T5" fmla="*/ 2147483647 h 117"/>
                <a:gd name="T6" fmla="*/ 2147483647 w 162"/>
                <a:gd name="T7" fmla="*/ 2147483647 h 117"/>
                <a:gd name="T8" fmla="*/ 2147483647 w 162"/>
                <a:gd name="T9" fmla="*/ 2147483647 h 117"/>
                <a:gd name="T10" fmla="*/ 2147483647 w 162"/>
                <a:gd name="T11" fmla="*/ 2147483647 h 117"/>
                <a:gd name="T12" fmla="*/ 2147483647 w 162"/>
                <a:gd name="T13" fmla="*/ 2147483647 h 117"/>
                <a:gd name="T14" fmla="*/ 2147483647 w 162"/>
                <a:gd name="T15" fmla="*/ 2147483647 h 117"/>
                <a:gd name="T16" fmla="*/ 2147483647 w 162"/>
                <a:gd name="T17" fmla="*/ 2147483647 h 117"/>
                <a:gd name="T18" fmla="*/ 2147483647 w 162"/>
                <a:gd name="T19" fmla="*/ 2147483647 h 117"/>
                <a:gd name="T20" fmla="*/ 2147483647 w 162"/>
                <a:gd name="T21" fmla="*/ 2147483647 h 117"/>
                <a:gd name="T22" fmla="*/ 2147483647 w 162"/>
                <a:gd name="T23" fmla="*/ 2147483647 h 117"/>
                <a:gd name="T24" fmla="*/ 2147483647 w 162"/>
                <a:gd name="T25" fmla="*/ 2147483647 h 117"/>
                <a:gd name="T26" fmla="*/ 2147483647 w 162"/>
                <a:gd name="T27" fmla="*/ 2147483647 h 117"/>
                <a:gd name="T28" fmla="*/ 2147483647 w 162"/>
                <a:gd name="T29" fmla="*/ 2147483647 h 117"/>
                <a:gd name="T30" fmla="*/ 2147483647 w 162"/>
                <a:gd name="T31" fmla="*/ 2147483647 h 117"/>
                <a:gd name="T32" fmla="*/ 2147483647 w 162"/>
                <a:gd name="T33" fmla="*/ 2147483647 h 117"/>
                <a:gd name="T34" fmla="*/ 2147483647 w 162"/>
                <a:gd name="T35" fmla="*/ 2147483647 h 117"/>
                <a:gd name="T36" fmla="*/ 2147483647 w 162"/>
                <a:gd name="T37" fmla="*/ 2147483647 h 117"/>
                <a:gd name="T38" fmla="*/ 2147483647 w 162"/>
                <a:gd name="T39" fmla="*/ 2147483647 h 117"/>
                <a:gd name="T40" fmla="*/ 2147483647 w 162"/>
                <a:gd name="T41" fmla="*/ 2147483647 h 117"/>
                <a:gd name="T42" fmla="*/ 2147483647 w 162"/>
                <a:gd name="T43" fmla="*/ 2147483647 h 117"/>
                <a:gd name="T44" fmla="*/ 2147483647 w 162"/>
                <a:gd name="T45" fmla="*/ 2147483647 h 117"/>
                <a:gd name="T46" fmla="*/ 2147483647 w 162"/>
                <a:gd name="T47" fmla="*/ 2147483647 h 117"/>
                <a:gd name="T48" fmla="*/ 2147483647 w 162"/>
                <a:gd name="T49" fmla="*/ 2147483647 h 117"/>
                <a:gd name="T50" fmla="*/ 2147483647 w 162"/>
                <a:gd name="T51" fmla="*/ 2147483647 h 117"/>
                <a:gd name="T52" fmla="*/ 2147483647 w 162"/>
                <a:gd name="T53" fmla="*/ 2147483647 h 117"/>
                <a:gd name="T54" fmla="*/ 2147483647 w 162"/>
                <a:gd name="T55" fmla="*/ 2147483647 h 117"/>
                <a:gd name="T56" fmla="*/ 2147483647 w 162"/>
                <a:gd name="T57" fmla="*/ 2147483647 h 117"/>
                <a:gd name="T58" fmla="*/ 2147483647 w 162"/>
                <a:gd name="T59" fmla="*/ 2147483647 h 117"/>
                <a:gd name="T60" fmla="*/ 2147483647 w 162"/>
                <a:gd name="T61" fmla="*/ 2147483647 h 117"/>
                <a:gd name="T62" fmla="*/ 2147483647 w 162"/>
                <a:gd name="T63" fmla="*/ 2147483647 h 117"/>
                <a:gd name="T64" fmla="*/ 2147483647 w 162"/>
                <a:gd name="T65" fmla="*/ 2147483647 h 117"/>
                <a:gd name="T66" fmla="*/ 2147483647 w 162"/>
                <a:gd name="T67" fmla="*/ 2147483647 h 117"/>
                <a:gd name="T68" fmla="*/ 2147483647 w 162"/>
                <a:gd name="T69" fmla="*/ 2147483647 h 117"/>
                <a:gd name="T70" fmla="*/ 2147483647 w 162"/>
                <a:gd name="T71" fmla="*/ 2147483647 h 117"/>
                <a:gd name="T72" fmla="*/ 2147483647 w 162"/>
                <a:gd name="T73" fmla="*/ 2147483647 h 117"/>
                <a:gd name="T74" fmla="*/ 2147483647 w 162"/>
                <a:gd name="T75" fmla="*/ 2147483647 h 117"/>
                <a:gd name="T76" fmla="*/ 2147483647 w 162"/>
                <a:gd name="T77" fmla="*/ 2147483647 h 117"/>
                <a:gd name="T78" fmla="*/ 2147483647 w 162"/>
                <a:gd name="T79" fmla="*/ 2147483647 h 117"/>
                <a:gd name="T80" fmla="*/ 2147483647 w 162"/>
                <a:gd name="T81" fmla="*/ 2147483647 h 117"/>
                <a:gd name="T82" fmla="*/ 2147483647 w 162"/>
                <a:gd name="T83" fmla="*/ 2147483647 h 117"/>
                <a:gd name="T84" fmla="*/ 2147483647 w 162"/>
                <a:gd name="T85" fmla="*/ 2147483647 h 117"/>
                <a:gd name="T86" fmla="*/ 2147483647 w 162"/>
                <a:gd name="T87" fmla="*/ 2147483647 h 117"/>
                <a:gd name="T88" fmla="*/ 2147483647 w 162"/>
                <a:gd name="T89" fmla="*/ 2147483647 h 117"/>
                <a:gd name="T90" fmla="*/ 2147483647 w 162"/>
                <a:gd name="T91" fmla="*/ 2147483647 h 117"/>
                <a:gd name="T92" fmla="*/ 2147483647 w 162"/>
                <a:gd name="T93" fmla="*/ 2147483647 h 117"/>
                <a:gd name="T94" fmla="*/ 2147483647 w 162"/>
                <a:gd name="T95" fmla="*/ 2147483647 h 117"/>
                <a:gd name="T96" fmla="*/ 2147483647 w 162"/>
                <a:gd name="T97" fmla="*/ 2147483647 h 117"/>
                <a:gd name="T98" fmla="*/ 2147483647 w 162"/>
                <a:gd name="T99" fmla="*/ 2147483647 h 117"/>
                <a:gd name="T100" fmla="*/ 0 w 162"/>
                <a:gd name="T101" fmla="*/ 2147483647 h 1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2"/>
                <a:gd name="T154" fmla="*/ 0 h 117"/>
                <a:gd name="T155" fmla="*/ 162 w 162"/>
                <a:gd name="T156" fmla="*/ 117 h 1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2" h="117">
                  <a:moveTo>
                    <a:pt x="0" y="44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6" y="8"/>
                  </a:lnTo>
                  <a:lnTo>
                    <a:pt x="6" y="15"/>
                  </a:lnTo>
                  <a:lnTo>
                    <a:pt x="13" y="15"/>
                  </a:lnTo>
                  <a:lnTo>
                    <a:pt x="20" y="15"/>
                  </a:lnTo>
                  <a:lnTo>
                    <a:pt x="26" y="15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5" y="15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58" y="30"/>
                  </a:lnTo>
                  <a:lnTo>
                    <a:pt x="65" y="30"/>
                  </a:lnTo>
                  <a:lnTo>
                    <a:pt x="65" y="37"/>
                  </a:lnTo>
                  <a:lnTo>
                    <a:pt x="72" y="37"/>
                  </a:lnTo>
                  <a:lnTo>
                    <a:pt x="77" y="37"/>
                  </a:lnTo>
                  <a:lnTo>
                    <a:pt x="84" y="37"/>
                  </a:lnTo>
                  <a:lnTo>
                    <a:pt x="84" y="44"/>
                  </a:lnTo>
                  <a:lnTo>
                    <a:pt x="91" y="51"/>
                  </a:lnTo>
                  <a:lnTo>
                    <a:pt x="97" y="51"/>
                  </a:lnTo>
                  <a:lnTo>
                    <a:pt x="97" y="59"/>
                  </a:lnTo>
                  <a:lnTo>
                    <a:pt x="104" y="59"/>
                  </a:lnTo>
                  <a:lnTo>
                    <a:pt x="111" y="66"/>
                  </a:lnTo>
                  <a:lnTo>
                    <a:pt x="111" y="73"/>
                  </a:lnTo>
                  <a:lnTo>
                    <a:pt x="116" y="73"/>
                  </a:lnTo>
                  <a:lnTo>
                    <a:pt x="123" y="73"/>
                  </a:lnTo>
                  <a:lnTo>
                    <a:pt x="123" y="81"/>
                  </a:lnTo>
                  <a:lnTo>
                    <a:pt x="130" y="87"/>
                  </a:lnTo>
                  <a:lnTo>
                    <a:pt x="136" y="95"/>
                  </a:lnTo>
                  <a:lnTo>
                    <a:pt x="143" y="95"/>
                  </a:lnTo>
                  <a:lnTo>
                    <a:pt x="149" y="95"/>
                  </a:lnTo>
                  <a:lnTo>
                    <a:pt x="155" y="95"/>
                  </a:lnTo>
                  <a:lnTo>
                    <a:pt x="155" y="103"/>
                  </a:lnTo>
                  <a:lnTo>
                    <a:pt x="162" y="103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43" y="117"/>
                  </a:lnTo>
                  <a:lnTo>
                    <a:pt x="136" y="117"/>
                  </a:lnTo>
                  <a:lnTo>
                    <a:pt x="104" y="117"/>
                  </a:lnTo>
                  <a:lnTo>
                    <a:pt x="97" y="117"/>
                  </a:lnTo>
                  <a:lnTo>
                    <a:pt x="91" y="109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84" y="109"/>
                  </a:lnTo>
                  <a:lnTo>
                    <a:pt x="91" y="109"/>
                  </a:lnTo>
                  <a:lnTo>
                    <a:pt x="84" y="103"/>
                  </a:lnTo>
                  <a:lnTo>
                    <a:pt x="77" y="103"/>
                  </a:lnTo>
                  <a:lnTo>
                    <a:pt x="77" y="95"/>
                  </a:lnTo>
                  <a:lnTo>
                    <a:pt x="72" y="95"/>
                  </a:lnTo>
                  <a:lnTo>
                    <a:pt x="77" y="95"/>
                  </a:lnTo>
                  <a:lnTo>
                    <a:pt x="77" y="87"/>
                  </a:lnTo>
                  <a:lnTo>
                    <a:pt x="84" y="87"/>
                  </a:lnTo>
                  <a:lnTo>
                    <a:pt x="84" y="81"/>
                  </a:lnTo>
                  <a:lnTo>
                    <a:pt x="77" y="73"/>
                  </a:lnTo>
                  <a:lnTo>
                    <a:pt x="72" y="73"/>
                  </a:lnTo>
                  <a:lnTo>
                    <a:pt x="65" y="73"/>
                  </a:lnTo>
                  <a:lnTo>
                    <a:pt x="58" y="73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73"/>
                  </a:lnTo>
                  <a:lnTo>
                    <a:pt x="38" y="73"/>
                  </a:lnTo>
                  <a:lnTo>
                    <a:pt x="33" y="73"/>
                  </a:lnTo>
                  <a:lnTo>
                    <a:pt x="26" y="81"/>
                  </a:lnTo>
                  <a:lnTo>
                    <a:pt x="26" y="73"/>
                  </a:lnTo>
                  <a:lnTo>
                    <a:pt x="20" y="73"/>
                  </a:lnTo>
                  <a:lnTo>
                    <a:pt x="20" y="66"/>
                  </a:lnTo>
                  <a:lnTo>
                    <a:pt x="13" y="66"/>
                  </a:lnTo>
                  <a:lnTo>
                    <a:pt x="13" y="59"/>
                  </a:lnTo>
                  <a:lnTo>
                    <a:pt x="13" y="51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61" name="Freeform 32"/>
            <p:cNvSpPr>
              <a:spLocks/>
            </p:cNvSpPr>
            <p:nvPr/>
          </p:nvSpPr>
          <p:spPr bwMode="auto">
            <a:xfrm>
              <a:off x="1868488" y="4403725"/>
              <a:ext cx="261937" cy="166688"/>
            </a:xfrm>
            <a:custGeom>
              <a:avLst/>
              <a:gdLst>
                <a:gd name="T0" fmla="*/ 2147483647 w 163"/>
                <a:gd name="T1" fmla="*/ 0 h 94"/>
                <a:gd name="T2" fmla="*/ 2147483647 w 163"/>
                <a:gd name="T3" fmla="*/ 2147483647 h 94"/>
                <a:gd name="T4" fmla="*/ 2147483647 w 163"/>
                <a:gd name="T5" fmla="*/ 2147483647 h 94"/>
                <a:gd name="T6" fmla="*/ 2147483647 w 163"/>
                <a:gd name="T7" fmla="*/ 2147483647 h 94"/>
                <a:gd name="T8" fmla="*/ 2147483647 w 163"/>
                <a:gd name="T9" fmla="*/ 2147483647 h 94"/>
                <a:gd name="T10" fmla="*/ 2147483647 w 163"/>
                <a:gd name="T11" fmla="*/ 2147483647 h 94"/>
                <a:gd name="T12" fmla="*/ 2147483647 w 163"/>
                <a:gd name="T13" fmla="*/ 2147483647 h 94"/>
                <a:gd name="T14" fmla="*/ 2147483647 w 163"/>
                <a:gd name="T15" fmla="*/ 2147483647 h 94"/>
                <a:gd name="T16" fmla="*/ 2147483647 w 163"/>
                <a:gd name="T17" fmla="*/ 2147483647 h 94"/>
                <a:gd name="T18" fmla="*/ 2147483647 w 163"/>
                <a:gd name="T19" fmla="*/ 2147483647 h 94"/>
                <a:gd name="T20" fmla="*/ 2147483647 w 163"/>
                <a:gd name="T21" fmla="*/ 2147483647 h 94"/>
                <a:gd name="T22" fmla="*/ 2147483647 w 163"/>
                <a:gd name="T23" fmla="*/ 2147483647 h 94"/>
                <a:gd name="T24" fmla="*/ 2147483647 w 163"/>
                <a:gd name="T25" fmla="*/ 2147483647 h 94"/>
                <a:gd name="T26" fmla="*/ 2147483647 w 163"/>
                <a:gd name="T27" fmla="*/ 2147483647 h 94"/>
                <a:gd name="T28" fmla="*/ 2147483647 w 163"/>
                <a:gd name="T29" fmla="*/ 2147483647 h 94"/>
                <a:gd name="T30" fmla="*/ 2147483647 w 163"/>
                <a:gd name="T31" fmla="*/ 2147483647 h 94"/>
                <a:gd name="T32" fmla="*/ 2147483647 w 163"/>
                <a:gd name="T33" fmla="*/ 2147483647 h 94"/>
                <a:gd name="T34" fmla="*/ 2147483647 w 163"/>
                <a:gd name="T35" fmla="*/ 2147483647 h 94"/>
                <a:gd name="T36" fmla="*/ 2147483647 w 163"/>
                <a:gd name="T37" fmla="*/ 2147483647 h 94"/>
                <a:gd name="T38" fmla="*/ 2147483647 w 163"/>
                <a:gd name="T39" fmla="*/ 2147483647 h 94"/>
                <a:gd name="T40" fmla="*/ 2147483647 w 163"/>
                <a:gd name="T41" fmla="*/ 2147483647 h 94"/>
                <a:gd name="T42" fmla="*/ 2147483647 w 163"/>
                <a:gd name="T43" fmla="*/ 2147483647 h 94"/>
                <a:gd name="T44" fmla="*/ 2147483647 w 163"/>
                <a:gd name="T45" fmla="*/ 2147483647 h 94"/>
                <a:gd name="T46" fmla="*/ 2147483647 w 163"/>
                <a:gd name="T47" fmla="*/ 2147483647 h 94"/>
                <a:gd name="T48" fmla="*/ 2147483647 w 163"/>
                <a:gd name="T49" fmla="*/ 2147483647 h 94"/>
                <a:gd name="T50" fmla="*/ 2147483647 w 163"/>
                <a:gd name="T51" fmla="*/ 2147483647 h 94"/>
                <a:gd name="T52" fmla="*/ 2147483647 w 163"/>
                <a:gd name="T53" fmla="*/ 2147483647 h 94"/>
                <a:gd name="T54" fmla="*/ 2147483647 w 163"/>
                <a:gd name="T55" fmla="*/ 2147483647 h 94"/>
                <a:gd name="T56" fmla="*/ 2147483647 w 163"/>
                <a:gd name="T57" fmla="*/ 2147483647 h 94"/>
                <a:gd name="T58" fmla="*/ 2147483647 w 163"/>
                <a:gd name="T59" fmla="*/ 2147483647 h 94"/>
                <a:gd name="T60" fmla="*/ 2147483647 w 163"/>
                <a:gd name="T61" fmla="*/ 2147483647 h 94"/>
                <a:gd name="T62" fmla="*/ 2147483647 w 163"/>
                <a:gd name="T63" fmla="*/ 2147483647 h 94"/>
                <a:gd name="T64" fmla="*/ 2147483647 w 163"/>
                <a:gd name="T65" fmla="*/ 2147483647 h 94"/>
                <a:gd name="T66" fmla="*/ 2147483647 w 163"/>
                <a:gd name="T67" fmla="*/ 2147483647 h 94"/>
                <a:gd name="T68" fmla="*/ 2147483647 w 163"/>
                <a:gd name="T69" fmla="*/ 2147483647 h 94"/>
                <a:gd name="T70" fmla="*/ 2147483647 w 163"/>
                <a:gd name="T71" fmla="*/ 2147483647 h 94"/>
                <a:gd name="T72" fmla="*/ 2147483647 w 163"/>
                <a:gd name="T73" fmla="*/ 2147483647 h 94"/>
                <a:gd name="T74" fmla="*/ 0 w 163"/>
                <a:gd name="T75" fmla="*/ 2147483647 h 94"/>
                <a:gd name="T76" fmla="*/ 0 w 163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3"/>
                <a:gd name="T118" fmla="*/ 0 h 94"/>
                <a:gd name="T119" fmla="*/ 163 w 163"/>
                <a:gd name="T120" fmla="*/ 94 h 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3" h="94">
                  <a:moveTo>
                    <a:pt x="0" y="0"/>
                  </a:moveTo>
                  <a:lnTo>
                    <a:pt x="163" y="0"/>
                  </a:lnTo>
                  <a:lnTo>
                    <a:pt x="163" y="94"/>
                  </a:lnTo>
                  <a:lnTo>
                    <a:pt x="156" y="94"/>
                  </a:lnTo>
                  <a:lnTo>
                    <a:pt x="149" y="94"/>
                  </a:lnTo>
                  <a:lnTo>
                    <a:pt x="143" y="94"/>
                  </a:lnTo>
                  <a:lnTo>
                    <a:pt x="136" y="94"/>
                  </a:lnTo>
                  <a:lnTo>
                    <a:pt x="130" y="94"/>
                  </a:lnTo>
                  <a:lnTo>
                    <a:pt x="124" y="94"/>
                  </a:lnTo>
                  <a:lnTo>
                    <a:pt x="117" y="94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4" y="87"/>
                  </a:lnTo>
                  <a:lnTo>
                    <a:pt x="97" y="87"/>
                  </a:lnTo>
                  <a:lnTo>
                    <a:pt x="97" y="79"/>
                  </a:lnTo>
                  <a:lnTo>
                    <a:pt x="91" y="72"/>
                  </a:lnTo>
                  <a:lnTo>
                    <a:pt x="85" y="72"/>
                  </a:lnTo>
                  <a:lnTo>
                    <a:pt x="85" y="65"/>
                  </a:lnTo>
                  <a:lnTo>
                    <a:pt x="78" y="65"/>
                  </a:lnTo>
                  <a:lnTo>
                    <a:pt x="78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65" y="65"/>
                  </a:lnTo>
                  <a:lnTo>
                    <a:pt x="58" y="65"/>
                  </a:lnTo>
                  <a:lnTo>
                    <a:pt x="52" y="65"/>
                  </a:lnTo>
                  <a:lnTo>
                    <a:pt x="46" y="58"/>
                  </a:lnTo>
                  <a:lnTo>
                    <a:pt x="39" y="58"/>
                  </a:lnTo>
                  <a:lnTo>
                    <a:pt x="39" y="50"/>
                  </a:lnTo>
                  <a:lnTo>
                    <a:pt x="33" y="50"/>
                  </a:lnTo>
                  <a:lnTo>
                    <a:pt x="26" y="50"/>
                  </a:lnTo>
                  <a:lnTo>
                    <a:pt x="19" y="43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4" y="28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62" name="Freeform 33"/>
            <p:cNvSpPr>
              <a:spLocks noEditPoints="1"/>
            </p:cNvSpPr>
            <p:nvPr/>
          </p:nvSpPr>
          <p:spPr bwMode="auto">
            <a:xfrm>
              <a:off x="1712913" y="4144963"/>
              <a:ext cx="417512" cy="258762"/>
            </a:xfrm>
            <a:custGeom>
              <a:avLst/>
              <a:gdLst>
                <a:gd name="T0" fmla="*/ 2147483647 w 260"/>
                <a:gd name="T1" fmla="*/ 2147483647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0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0 h 14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0"/>
                <a:gd name="T160" fmla="*/ 0 h 146"/>
                <a:gd name="T161" fmla="*/ 260 w 260"/>
                <a:gd name="T162" fmla="*/ 146 h 14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0" h="146">
                  <a:moveTo>
                    <a:pt x="168" y="94"/>
                  </a:moveTo>
                  <a:lnTo>
                    <a:pt x="162" y="94"/>
                  </a:lnTo>
                  <a:lnTo>
                    <a:pt x="162" y="88"/>
                  </a:lnTo>
                  <a:lnTo>
                    <a:pt x="155" y="88"/>
                  </a:lnTo>
                  <a:lnTo>
                    <a:pt x="155" y="80"/>
                  </a:lnTo>
                  <a:lnTo>
                    <a:pt x="149" y="88"/>
                  </a:lnTo>
                  <a:lnTo>
                    <a:pt x="155" y="88"/>
                  </a:lnTo>
                  <a:lnTo>
                    <a:pt x="155" y="94"/>
                  </a:lnTo>
                  <a:lnTo>
                    <a:pt x="162" y="102"/>
                  </a:lnTo>
                  <a:lnTo>
                    <a:pt x="168" y="110"/>
                  </a:lnTo>
                  <a:lnTo>
                    <a:pt x="168" y="116"/>
                  </a:lnTo>
                  <a:lnTo>
                    <a:pt x="175" y="116"/>
                  </a:lnTo>
                  <a:lnTo>
                    <a:pt x="182" y="116"/>
                  </a:lnTo>
                  <a:lnTo>
                    <a:pt x="182" y="124"/>
                  </a:lnTo>
                  <a:lnTo>
                    <a:pt x="188" y="124"/>
                  </a:lnTo>
                  <a:lnTo>
                    <a:pt x="188" y="116"/>
                  </a:lnTo>
                  <a:lnTo>
                    <a:pt x="194" y="116"/>
                  </a:lnTo>
                  <a:lnTo>
                    <a:pt x="201" y="116"/>
                  </a:lnTo>
                  <a:lnTo>
                    <a:pt x="201" y="110"/>
                  </a:lnTo>
                  <a:lnTo>
                    <a:pt x="194" y="110"/>
                  </a:lnTo>
                  <a:lnTo>
                    <a:pt x="188" y="110"/>
                  </a:lnTo>
                  <a:lnTo>
                    <a:pt x="188" y="102"/>
                  </a:lnTo>
                  <a:lnTo>
                    <a:pt x="182" y="102"/>
                  </a:lnTo>
                  <a:lnTo>
                    <a:pt x="175" y="94"/>
                  </a:lnTo>
                  <a:lnTo>
                    <a:pt x="168" y="94"/>
                  </a:lnTo>
                  <a:close/>
                  <a:moveTo>
                    <a:pt x="123" y="88"/>
                  </a:moveTo>
                  <a:lnTo>
                    <a:pt x="123" y="80"/>
                  </a:lnTo>
                  <a:lnTo>
                    <a:pt x="116" y="80"/>
                  </a:lnTo>
                  <a:lnTo>
                    <a:pt x="116" y="88"/>
                  </a:lnTo>
                  <a:lnTo>
                    <a:pt x="111" y="88"/>
                  </a:lnTo>
                  <a:lnTo>
                    <a:pt x="111" y="94"/>
                  </a:lnTo>
                  <a:lnTo>
                    <a:pt x="104" y="94"/>
                  </a:lnTo>
                  <a:lnTo>
                    <a:pt x="97" y="94"/>
                  </a:lnTo>
                  <a:lnTo>
                    <a:pt x="97" y="102"/>
                  </a:lnTo>
                  <a:lnTo>
                    <a:pt x="104" y="102"/>
                  </a:lnTo>
                  <a:lnTo>
                    <a:pt x="111" y="102"/>
                  </a:lnTo>
                  <a:lnTo>
                    <a:pt x="116" y="102"/>
                  </a:lnTo>
                  <a:lnTo>
                    <a:pt x="123" y="94"/>
                  </a:lnTo>
                  <a:lnTo>
                    <a:pt x="130" y="94"/>
                  </a:lnTo>
                  <a:lnTo>
                    <a:pt x="130" y="88"/>
                  </a:lnTo>
                  <a:lnTo>
                    <a:pt x="123" y="88"/>
                  </a:lnTo>
                  <a:close/>
                  <a:moveTo>
                    <a:pt x="253" y="88"/>
                  </a:moveTo>
                  <a:lnTo>
                    <a:pt x="246" y="88"/>
                  </a:lnTo>
                  <a:lnTo>
                    <a:pt x="240" y="94"/>
                  </a:lnTo>
                  <a:lnTo>
                    <a:pt x="246" y="94"/>
                  </a:lnTo>
                  <a:lnTo>
                    <a:pt x="253" y="94"/>
                  </a:lnTo>
                  <a:lnTo>
                    <a:pt x="253" y="88"/>
                  </a:lnTo>
                  <a:close/>
                  <a:moveTo>
                    <a:pt x="246" y="72"/>
                  </a:moveTo>
                  <a:lnTo>
                    <a:pt x="253" y="72"/>
                  </a:lnTo>
                  <a:lnTo>
                    <a:pt x="253" y="66"/>
                  </a:lnTo>
                  <a:lnTo>
                    <a:pt x="246" y="66"/>
                  </a:lnTo>
                  <a:lnTo>
                    <a:pt x="240" y="66"/>
                  </a:lnTo>
                  <a:lnTo>
                    <a:pt x="233" y="72"/>
                  </a:lnTo>
                  <a:lnTo>
                    <a:pt x="233" y="80"/>
                  </a:lnTo>
                  <a:lnTo>
                    <a:pt x="227" y="80"/>
                  </a:lnTo>
                  <a:lnTo>
                    <a:pt x="227" y="88"/>
                  </a:lnTo>
                  <a:lnTo>
                    <a:pt x="227" y="94"/>
                  </a:lnTo>
                  <a:lnTo>
                    <a:pt x="221" y="94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7" y="102"/>
                  </a:lnTo>
                  <a:lnTo>
                    <a:pt x="227" y="94"/>
                  </a:lnTo>
                  <a:lnTo>
                    <a:pt x="233" y="94"/>
                  </a:lnTo>
                  <a:lnTo>
                    <a:pt x="240" y="88"/>
                  </a:lnTo>
                  <a:lnTo>
                    <a:pt x="240" y="80"/>
                  </a:lnTo>
                  <a:lnTo>
                    <a:pt x="246" y="80"/>
                  </a:lnTo>
                  <a:lnTo>
                    <a:pt x="246" y="72"/>
                  </a:lnTo>
                  <a:close/>
                  <a:moveTo>
                    <a:pt x="13" y="94"/>
                  </a:moveTo>
                  <a:lnTo>
                    <a:pt x="20" y="102"/>
                  </a:lnTo>
                  <a:lnTo>
                    <a:pt x="20" y="94"/>
                  </a:lnTo>
                  <a:lnTo>
                    <a:pt x="13" y="94"/>
                  </a:lnTo>
                  <a:close/>
                  <a:moveTo>
                    <a:pt x="20" y="0"/>
                  </a:moveTo>
                  <a:lnTo>
                    <a:pt x="260" y="0"/>
                  </a:lnTo>
                  <a:lnTo>
                    <a:pt x="260" y="146"/>
                  </a:lnTo>
                  <a:lnTo>
                    <a:pt x="97" y="146"/>
                  </a:lnTo>
                  <a:lnTo>
                    <a:pt x="97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77" y="132"/>
                  </a:lnTo>
                  <a:lnTo>
                    <a:pt x="72" y="132"/>
                  </a:lnTo>
                  <a:lnTo>
                    <a:pt x="65" y="132"/>
                  </a:lnTo>
                  <a:lnTo>
                    <a:pt x="65" y="138"/>
                  </a:lnTo>
                  <a:lnTo>
                    <a:pt x="58" y="138"/>
                  </a:lnTo>
                  <a:lnTo>
                    <a:pt x="52" y="138"/>
                  </a:lnTo>
                  <a:lnTo>
                    <a:pt x="52" y="146"/>
                  </a:lnTo>
                  <a:lnTo>
                    <a:pt x="45" y="146"/>
                  </a:lnTo>
                  <a:lnTo>
                    <a:pt x="38" y="138"/>
                  </a:lnTo>
                  <a:lnTo>
                    <a:pt x="33" y="138"/>
                  </a:lnTo>
                  <a:lnTo>
                    <a:pt x="33" y="146"/>
                  </a:lnTo>
                  <a:lnTo>
                    <a:pt x="0" y="146"/>
                  </a:lnTo>
                  <a:lnTo>
                    <a:pt x="6" y="138"/>
                  </a:lnTo>
                  <a:lnTo>
                    <a:pt x="13" y="138"/>
                  </a:lnTo>
                  <a:lnTo>
                    <a:pt x="13" y="132"/>
                  </a:lnTo>
                  <a:lnTo>
                    <a:pt x="6" y="132"/>
                  </a:lnTo>
                  <a:lnTo>
                    <a:pt x="0" y="138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52" y="88"/>
                  </a:lnTo>
                  <a:lnTo>
                    <a:pt x="52" y="94"/>
                  </a:lnTo>
                  <a:lnTo>
                    <a:pt x="52" y="102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8" y="110"/>
                  </a:lnTo>
                  <a:lnTo>
                    <a:pt x="33" y="110"/>
                  </a:lnTo>
                  <a:lnTo>
                    <a:pt x="26" y="110"/>
                  </a:lnTo>
                  <a:lnTo>
                    <a:pt x="26" y="116"/>
                  </a:lnTo>
                  <a:lnTo>
                    <a:pt x="26" y="110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13" y="110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33" y="116"/>
                  </a:lnTo>
                  <a:lnTo>
                    <a:pt x="38" y="116"/>
                  </a:lnTo>
                  <a:lnTo>
                    <a:pt x="45" y="116"/>
                  </a:lnTo>
                  <a:lnTo>
                    <a:pt x="58" y="110"/>
                  </a:lnTo>
                  <a:lnTo>
                    <a:pt x="52" y="110"/>
                  </a:lnTo>
                  <a:lnTo>
                    <a:pt x="58" y="110"/>
                  </a:lnTo>
                  <a:lnTo>
                    <a:pt x="65" y="110"/>
                  </a:lnTo>
                  <a:lnTo>
                    <a:pt x="65" y="102"/>
                  </a:lnTo>
                  <a:lnTo>
                    <a:pt x="72" y="102"/>
                  </a:lnTo>
                  <a:lnTo>
                    <a:pt x="77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72"/>
                  </a:lnTo>
                  <a:lnTo>
                    <a:pt x="77" y="66"/>
                  </a:lnTo>
                  <a:lnTo>
                    <a:pt x="72" y="66"/>
                  </a:lnTo>
                  <a:lnTo>
                    <a:pt x="72" y="58"/>
                  </a:lnTo>
                  <a:lnTo>
                    <a:pt x="72" y="51"/>
                  </a:lnTo>
                  <a:lnTo>
                    <a:pt x="65" y="51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2" y="36"/>
                  </a:lnTo>
                  <a:lnTo>
                    <a:pt x="52" y="29"/>
                  </a:lnTo>
                  <a:lnTo>
                    <a:pt x="45" y="29"/>
                  </a:lnTo>
                  <a:lnTo>
                    <a:pt x="38" y="22"/>
                  </a:lnTo>
                  <a:lnTo>
                    <a:pt x="33" y="15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63" name="Freeform 34"/>
            <p:cNvSpPr>
              <a:spLocks/>
            </p:cNvSpPr>
            <p:nvPr/>
          </p:nvSpPr>
          <p:spPr bwMode="auto">
            <a:xfrm>
              <a:off x="1952625" y="4286250"/>
              <a:ext cx="84138" cy="79375"/>
            </a:xfrm>
            <a:custGeom>
              <a:avLst/>
              <a:gdLst>
                <a:gd name="T0" fmla="*/ 2147483647 w 52"/>
                <a:gd name="T1" fmla="*/ 2147483647 h 44"/>
                <a:gd name="T2" fmla="*/ 2147483647 w 52"/>
                <a:gd name="T3" fmla="*/ 2147483647 h 44"/>
                <a:gd name="T4" fmla="*/ 2147483647 w 52"/>
                <a:gd name="T5" fmla="*/ 2147483647 h 44"/>
                <a:gd name="T6" fmla="*/ 2147483647 w 52"/>
                <a:gd name="T7" fmla="*/ 2147483647 h 44"/>
                <a:gd name="T8" fmla="*/ 2147483647 w 52"/>
                <a:gd name="T9" fmla="*/ 2147483647 h 44"/>
                <a:gd name="T10" fmla="*/ 2147483647 w 52"/>
                <a:gd name="T11" fmla="*/ 2147483647 h 44"/>
                <a:gd name="T12" fmla="*/ 2147483647 w 52"/>
                <a:gd name="T13" fmla="*/ 2147483647 h 44"/>
                <a:gd name="T14" fmla="*/ 2147483647 w 52"/>
                <a:gd name="T15" fmla="*/ 0 h 44"/>
                <a:gd name="T16" fmla="*/ 2147483647 w 52"/>
                <a:gd name="T17" fmla="*/ 0 h 44"/>
                <a:gd name="T18" fmla="*/ 0 w 52"/>
                <a:gd name="T19" fmla="*/ 2147483647 h 44"/>
                <a:gd name="T20" fmla="*/ 0 w 52"/>
                <a:gd name="T21" fmla="*/ 2147483647 h 44"/>
                <a:gd name="T22" fmla="*/ 2147483647 w 52"/>
                <a:gd name="T23" fmla="*/ 2147483647 h 44"/>
                <a:gd name="T24" fmla="*/ 2147483647 w 52"/>
                <a:gd name="T25" fmla="*/ 2147483647 h 44"/>
                <a:gd name="T26" fmla="*/ 2147483647 w 52"/>
                <a:gd name="T27" fmla="*/ 2147483647 h 44"/>
                <a:gd name="T28" fmla="*/ 2147483647 w 52"/>
                <a:gd name="T29" fmla="*/ 2147483647 h 44"/>
                <a:gd name="T30" fmla="*/ 2147483647 w 52"/>
                <a:gd name="T31" fmla="*/ 2147483647 h 44"/>
                <a:gd name="T32" fmla="*/ 2147483647 w 52"/>
                <a:gd name="T33" fmla="*/ 2147483647 h 44"/>
                <a:gd name="T34" fmla="*/ 2147483647 w 52"/>
                <a:gd name="T35" fmla="*/ 2147483647 h 44"/>
                <a:gd name="T36" fmla="*/ 2147483647 w 52"/>
                <a:gd name="T37" fmla="*/ 2147483647 h 44"/>
                <a:gd name="T38" fmla="*/ 2147483647 w 52"/>
                <a:gd name="T39" fmla="*/ 2147483647 h 44"/>
                <a:gd name="T40" fmla="*/ 2147483647 w 52"/>
                <a:gd name="T41" fmla="*/ 2147483647 h 44"/>
                <a:gd name="T42" fmla="*/ 2147483647 w 52"/>
                <a:gd name="T43" fmla="*/ 2147483647 h 44"/>
                <a:gd name="T44" fmla="*/ 2147483647 w 52"/>
                <a:gd name="T45" fmla="*/ 2147483647 h 44"/>
                <a:gd name="T46" fmla="*/ 2147483647 w 52"/>
                <a:gd name="T47" fmla="*/ 2147483647 h 44"/>
                <a:gd name="T48" fmla="*/ 2147483647 w 52"/>
                <a:gd name="T49" fmla="*/ 2147483647 h 44"/>
                <a:gd name="T50" fmla="*/ 2147483647 w 52"/>
                <a:gd name="T51" fmla="*/ 2147483647 h 44"/>
                <a:gd name="T52" fmla="*/ 2147483647 w 52"/>
                <a:gd name="T53" fmla="*/ 2147483647 h 44"/>
                <a:gd name="T54" fmla="*/ 2147483647 w 52"/>
                <a:gd name="T55" fmla="*/ 2147483647 h 44"/>
                <a:gd name="T56" fmla="*/ 2147483647 w 52"/>
                <a:gd name="T57" fmla="*/ 2147483647 h 44"/>
                <a:gd name="T58" fmla="*/ 2147483647 w 52"/>
                <a:gd name="T59" fmla="*/ 2147483647 h 44"/>
                <a:gd name="T60" fmla="*/ 2147483647 w 52"/>
                <a:gd name="T61" fmla="*/ 2147483647 h 44"/>
                <a:gd name="T62" fmla="*/ 2147483647 w 52"/>
                <a:gd name="T63" fmla="*/ 2147483647 h 44"/>
                <a:gd name="T64" fmla="*/ 2147483647 w 52"/>
                <a:gd name="T65" fmla="*/ 2147483647 h 44"/>
                <a:gd name="T66" fmla="*/ 2147483647 w 52"/>
                <a:gd name="T67" fmla="*/ 2147483647 h 44"/>
                <a:gd name="T68" fmla="*/ 2147483647 w 52"/>
                <a:gd name="T69" fmla="*/ 2147483647 h 44"/>
                <a:gd name="T70" fmla="*/ 2147483647 w 52"/>
                <a:gd name="T71" fmla="*/ 2147483647 h 44"/>
                <a:gd name="T72" fmla="*/ 2147483647 w 52"/>
                <a:gd name="T73" fmla="*/ 2147483647 h 44"/>
                <a:gd name="T74" fmla="*/ 2147483647 w 52"/>
                <a:gd name="T75" fmla="*/ 2147483647 h 44"/>
                <a:gd name="T76" fmla="*/ 2147483647 w 52"/>
                <a:gd name="T77" fmla="*/ 2147483647 h 44"/>
                <a:gd name="T78" fmla="*/ 2147483647 w 52"/>
                <a:gd name="T79" fmla="*/ 2147483647 h 44"/>
                <a:gd name="T80" fmla="*/ 2147483647 w 52"/>
                <a:gd name="T81" fmla="*/ 2147483647 h 44"/>
                <a:gd name="T82" fmla="*/ 2147483647 w 52"/>
                <a:gd name="T83" fmla="*/ 2147483647 h 44"/>
                <a:gd name="T84" fmla="*/ 2147483647 w 52"/>
                <a:gd name="T85" fmla="*/ 2147483647 h 44"/>
                <a:gd name="T86" fmla="*/ 2147483647 w 52"/>
                <a:gd name="T87" fmla="*/ 2147483647 h 44"/>
                <a:gd name="T88" fmla="*/ 2147483647 w 52"/>
                <a:gd name="T89" fmla="*/ 2147483647 h 44"/>
                <a:gd name="T90" fmla="*/ 2147483647 w 52"/>
                <a:gd name="T91" fmla="*/ 2147483647 h 44"/>
                <a:gd name="T92" fmla="*/ 2147483647 w 52"/>
                <a:gd name="T93" fmla="*/ 2147483647 h 44"/>
                <a:gd name="T94" fmla="*/ 2147483647 w 52"/>
                <a:gd name="T95" fmla="*/ 2147483647 h 44"/>
                <a:gd name="T96" fmla="*/ 2147483647 w 52"/>
                <a:gd name="T97" fmla="*/ 2147483647 h 44"/>
                <a:gd name="T98" fmla="*/ 2147483647 w 52"/>
                <a:gd name="T99" fmla="*/ 2147483647 h 44"/>
                <a:gd name="T100" fmla="*/ 2147483647 w 52"/>
                <a:gd name="T101" fmla="*/ 2147483647 h 44"/>
                <a:gd name="T102" fmla="*/ 2147483647 w 52"/>
                <a:gd name="T103" fmla="*/ 2147483647 h 44"/>
                <a:gd name="T104" fmla="*/ 2147483647 w 52"/>
                <a:gd name="T105" fmla="*/ 2147483647 h 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2"/>
                <a:gd name="T160" fmla="*/ 0 h 44"/>
                <a:gd name="T161" fmla="*/ 52 w 52"/>
                <a:gd name="T162" fmla="*/ 44 h 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2" h="44">
                  <a:moveTo>
                    <a:pt x="19" y="14"/>
                  </a:moveTo>
                  <a:lnTo>
                    <a:pt x="19" y="14"/>
                  </a:lnTo>
                  <a:lnTo>
                    <a:pt x="13" y="14"/>
                  </a:lnTo>
                  <a:lnTo>
                    <a:pt x="13" y="8"/>
                  </a:lnTo>
                  <a:lnTo>
                    <a:pt x="6" y="8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lnTo>
                    <a:pt x="6" y="14"/>
                  </a:lnTo>
                  <a:lnTo>
                    <a:pt x="13" y="22"/>
                  </a:lnTo>
                  <a:lnTo>
                    <a:pt x="19" y="30"/>
                  </a:lnTo>
                  <a:lnTo>
                    <a:pt x="19" y="36"/>
                  </a:lnTo>
                  <a:lnTo>
                    <a:pt x="26" y="36"/>
                  </a:lnTo>
                  <a:lnTo>
                    <a:pt x="33" y="36"/>
                  </a:lnTo>
                  <a:lnTo>
                    <a:pt x="33" y="44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2" y="30"/>
                  </a:lnTo>
                  <a:lnTo>
                    <a:pt x="45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26" y="14"/>
                  </a:lnTo>
                  <a:lnTo>
                    <a:pt x="19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64" name="Freeform 35"/>
            <p:cNvSpPr>
              <a:spLocks/>
            </p:cNvSpPr>
            <p:nvPr/>
          </p:nvSpPr>
          <p:spPr bwMode="auto">
            <a:xfrm>
              <a:off x="1868488" y="4286250"/>
              <a:ext cx="53975" cy="39688"/>
            </a:xfrm>
            <a:custGeom>
              <a:avLst/>
              <a:gdLst>
                <a:gd name="T0" fmla="*/ 2147483647 w 33"/>
                <a:gd name="T1" fmla="*/ 2147483647 h 22"/>
                <a:gd name="T2" fmla="*/ 2147483647 w 33"/>
                <a:gd name="T3" fmla="*/ 2147483647 h 22"/>
                <a:gd name="T4" fmla="*/ 2147483647 w 33"/>
                <a:gd name="T5" fmla="*/ 0 h 22"/>
                <a:gd name="T6" fmla="*/ 2147483647 w 33"/>
                <a:gd name="T7" fmla="*/ 0 h 22"/>
                <a:gd name="T8" fmla="*/ 2147483647 w 33"/>
                <a:gd name="T9" fmla="*/ 2147483647 h 22"/>
                <a:gd name="T10" fmla="*/ 2147483647 w 33"/>
                <a:gd name="T11" fmla="*/ 2147483647 h 22"/>
                <a:gd name="T12" fmla="*/ 2147483647 w 33"/>
                <a:gd name="T13" fmla="*/ 2147483647 h 22"/>
                <a:gd name="T14" fmla="*/ 2147483647 w 33"/>
                <a:gd name="T15" fmla="*/ 2147483647 h 22"/>
                <a:gd name="T16" fmla="*/ 2147483647 w 33"/>
                <a:gd name="T17" fmla="*/ 2147483647 h 22"/>
                <a:gd name="T18" fmla="*/ 2147483647 w 33"/>
                <a:gd name="T19" fmla="*/ 2147483647 h 22"/>
                <a:gd name="T20" fmla="*/ 2147483647 w 33"/>
                <a:gd name="T21" fmla="*/ 2147483647 h 22"/>
                <a:gd name="T22" fmla="*/ 2147483647 w 33"/>
                <a:gd name="T23" fmla="*/ 2147483647 h 22"/>
                <a:gd name="T24" fmla="*/ 0 w 33"/>
                <a:gd name="T25" fmla="*/ 2147483647 h 22"/>
                <a:gd name="T26" fmla="*/ 0 w 33"/>
                <a:gd name="T27" fmla="*/ 2147483647 h 22"/>
                <a:gd name="T28" fmla="*/ 2147483647 w 33"/>
                <a:gd name="T29" fmla="*/ 2147483647 h 22"/>
                <a:gd name="T30" fmla="*/ 2147483647 w 33"/>
                <a:gd name="T31" fmla="*/ 2147483647 h 22"/>
                <a:gd name="T32" fmla="*/ 2147483647 w 33"/>
                <a:gd name="T33" fmla="*/ 2147483647 h 22"/>
                <a:gd name="T34" fmla="*/ 2147483647 w 33"/>
                <a:gd name="T35" fmla="*/ 2147483647 h 22"/>
                <a:gd name="T36" fmla="*/ 2147483647 w 33"/>
                <a:gd name="T37" fmla="*/ 2147483647 h 22"/>
                <a:gd name="T38" fmla="*/ 2147483647 w 33"/>
                <a:gd name="T39" fmla="*/ 2147483647 h 22"/>
                <a:gd name="T40" fmla="*/ 2147483647 w 33"/>
                <a:gd name="T41" fmla="*/ 2147483647 h 22"/>
                <a:gd name="T42" fmla="*/ 2147483647 w 33"/>
                <a:gd name="T43" fmla="*/ 2147483647 h 22"/>
                <a:gd name="T44" fmla="*/ 2147483647 w 33"/>
                <a:gd name="T45" fmla="*/ 2147483647 h 22"/>
                <a:gd name="T46" fmla="*/ 2147483647 w 33"/>
                <a:gd name="T47" fmla="*/ 2147483647 h 22"/>
                <a:gd name="T48" fmla="*/ 2147483647 w 33"/>
                <a:gd name="T49" fmla="*/ 2147483647 h 22"/>
                <a:gd name="T50" fmla="*/ 2147483647 w 33"/>
                <a:gd name="T51" fmla="*/ 2147483647 h 22"/>
                <a:gd name="T52" fmla="*/ 2147483647 w 33"/>
                <a:gd name="T53" fmla="*/ 2147483647 h 22"/>
                <a:gd name="T54" fmla="*/ 2147483647 w 33"/>
                <a:gd name="T55" fmla="*/ 2147483647 h 22"/>
                <a:gd name="T56" fmla="*/ 2147483647 w 33"/>
                <a:gd name="T57" fmla="*/ 2147483647 h 22"/>
                <a:gd name="T58" fmla="*/ 2147483647 w 33"/>
                <a:gd name="T59" fmla="*/ 2147483647 h 2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2"/>
                <a:gd name="T92" fmla="*/ 33 w 33"/>
                <a:gd name="T93" fmla="*/ 22 h 2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2">
                  <a:moveTo>
                    <a:pt x="26" y="8"/>
                  </a:moveTo>
                  <a:lnTo>
                    <a:pt x="26" y="8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4" y="22"/>
                  </a:lnTo>
                  <a:lnTo>
                    <a:pt x="19" y="22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3" y="8"/>
                  </a:lnTo>
                  <a:lnTo>
                    <a:pt x="2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65" name="Freeform 36"/>
            <p:cNvSpPr>
              <a:spLocks/>
            </p:cNvSpPr>
            <p:nvPr/>
          </p:nvSpPr>
          <p:spPr bwMode="auto">
            <a:xfrm>
              <a:off x="2098675" y="4300538"/>
              <a:ext cx="20638" cy="11112"/>
            </a:xfrm>
            <a:custGeom>
              <a:avLst/>
              <a:gdLst>
                <a:gd name="T0" fmla="*/ 2147483647 w 13"/>
                <a:gd name="T1" fmla="*/ 0 h 6"/>
                <a:gd name="T2" fmla="*/ 2147483647 w 13"/>
                <a:gd name="T3" fmla="*/ 0 h 6"/>
                <a:gd name="T4" fmla="*/ 2147483647 w 13"/>
                <a:gd name="T5" fmla="*/ 0 h 6"/>
                <a:gd name="T6" fmla="*/ 2147483647 w 13"/>
                <a:gd name="T7" fmla="*/ 0 h 6"/>
                <a:gd name="T8" fmla="*/ 0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2147483647 w 13"/>
                <a:gd name="T17" fmla="*/ 2147483647 h 6"/>
                <a:gd name="T18" fmla="*/ 2147483647 w 13"/>
                <a:gd name="T19" fmla="*/ 2147483647 h 6"/>
                <a:gd name="T20" fmla="*/ 2147483647 w 13"/>
                <a:gd name="T21" fmla="*/ 0 h 6"/>
                <a:gd name="T22" fmla="*/ 2147483647 w 13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6"/>
                <a:gd name="T38" fmla="*/ 13 w 13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6">
                  <a:moveTo>
                    <a:pt x="13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66" name="Freeform 37"/>
            <p:cNvSpPr>
              <a:spLocks/>
            </p:cNvSpPr>
            <p:nvPr/>
          </p:nvSpPr>
          <p:spPr bwMode="auto">
            <a:xfrm>
              <a:off x="2057400" y="4262438"/>
              <a:ext cx="61913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2147483647 h 36"/>
                <a:gd name="T4" fmla="*/ 2147483647 w 39"/>
                <a:gd name="T5" fmla="*/ 0 h 36"/>
                <a:gd name="T6" fmla="*/ 2147483647 w 39"/>
                <a:gd name="T7" fmla="*/ 0 h 36"/>
                <a:gd name="T8" fmla="*/ 2147483647 w 39"/>
                <a:gd name="T9" fmla="*/ 0 h 36"/>
                <a:gd name="T10" fmla="*/ 2147483647 w 39"/>
                <a:gd name="T11" fmla="*/ 0 h 36"/>
                <a:gd name="T12" fmla="*/ 2147483647 w 39"/>
                <a:gd name="T13" fmla="*/ 0 h 36"/>
                <a:gd name="T14" fmla="*/ 2147483647 w 39"/>
                <a:gd name="T15" fmla="*/ 0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0 w 39"/>
                <a:gd name="T39" fmla="*/ 2147483647 h 36"/>
                <a:gd name="T40" fmla="*/ 0 w 39"/>
                <a:gd name="T41" fmla="*/ 2147483647 h 36"/>
                <a:gd name="T42" fmla="*/ 0 w 39"/>
                <a:gd name="T43" fmla="*/ 2147483647 h 36"/>
                <a:gd name="T44" fmla="*/ 0 w 39"/>
                <a:gd name="T45" fmla="*/ 2147483647 h 36"/>
                <a:gd name="T46" fmla="*/ 2147483647 w 39"/>
                <a:gd name="T47" fmla="*/ 2147483647 h 36"/>
                <a:gd name="T48" fmla="*/ 2147483647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2147483647 w 39"/>
                <a:gd name="T67" fmla="*/ 2147483647 h 36"/>
                <a:gd name="T68" fmla="*/ 2147483647 w 39"/>
                <a:gd name="T69" fmla="*/ 2147483647 h 36"/>
                <a:gd name="T70" fmla="*/ 2147483647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9"/>
                <a:gd name="T118" fmla="*/ 0 h 36"/>
                <a:gd name="T119" fmla="*/ 39 w 39"/>
                <a:gd name="T120" fmla="*/ 36 h 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9" h="36">
                  <a:moveTo>
                    <a:pt x="32" y="6"/>
                  </a:moveTo>
                  <a:lnTo>
                    <a:pt x="39" y="6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6"/>
                  </a:lnTo>
                  <a:lnTo>
                    <a:pt x="19" y="14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67" name="Freeform 38"/>
            <p:cNvSpPr>
              <a:spLocks/>
            </p:cNvSpPr>
            <p:nvPr/>
          </p:nvSpPr>
          <p:spPr bwMode="auto">
            <a:xfrm>
              <a:off x="1733550" y="4311650"/>
              <a:ext cx="11113" cy="14288"/>
            </a:xfrm>
            <a:custGeom>
              <a:avLst/>
              <a:gdLst>
                <a:gd name="T0" fmla="*/ 0 w 7"/>
                <a:gd name="T1" fmla="*/ 0 h 8"/>
                <a:gd name="T2" fmla="*/ 2147483647 w 7"/>
                <a:gd name="T3" fmla="*/ 2147483647 h 8"/>
                <a:gd name="T4" fmla="*/ 2147483647 w 7"/>
                <a:gd name="T5" fmla="*/ 0 h 8"/>
                <a:gd name="T6" fmla="*/ 0 w 7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0" y="0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68" name="Freeform 39"/>
            <p:cNvSpPr>
              <a:spLocks/>
            </p:cNvSpPr>
            <p:nvPr/>
          </p:nvSpPr>
          <p:spPr bwMode="auto">
            <a:xfrm>
              <a:off x="1712913" y="4144963"/>
              <a:ext cx="417512" cy="258762"/>
            </a:xfrm>
            <a:custGeom>
              <a:avLst/>
              <a:gdLst>
                <a:gd name="T0" fmla="*/ 2147483647 w 260"/>
                <a:gd name="T1" fmla="*/ 2147483647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0 w 260"/>
                <a:gd name="T27" fmla="*/ 2147483647 h 146"/>
                <a:gd name="T28" fmla="*/ 0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0 h 1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0"/>
                <a:gd name="T169" fmla="*/ 0 h 146"/>
                <a:gd name="T170" fmla="*/ 260 w 260"/>
                <a:gd name="T171" fmla="*/ 146 h 1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0" h="146">
                  <a:moveTo>
                    <a:pt x="20" y="0"/>
                  </a:moveTo>
                  <a:lnTo>
                    <a:pt x="260" y="0"/>
                  </a:lnTo>
                  <a:lnTo>
                    <a:pt x="260" y="146"/>
                  </a:lnTo>
                  <a:lnTo>
                    <a:pt x="97" y="146"/>
                  </a:lnTo>
                  <a:lnTo>
                    <a:pt x="97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77" y="132"/>
                  </a:lnTo>
                  <a:lnTo>
                    <a:pt x="72" y="132"/>
                  </a:lnTo>
                  <a:lnTo>
                    <a:pt x="65" y="132"/>
                  </a:lnTo>
                  <a:lnTo>
                    <a:pt x="65" y="138"/>
                  </a:lnTo>
                  <a:lnTo>
                    <a:pt x="58" y="138"/>
                  </a:lnTo>
                  <a:lnTo>
                    <a:pt x="52" y="138"/>
                  </a:lnTo>
                  <a:lnTo>
                    <a:pt x="52" y="146"/>
                  </a:lnTo>
                  <a:lnTo>
                    <a:pt x="45" y="146"/>
                  </a:lnTo>
                  <a:lnTo>
                    <a:pt x="38" y="138"/>
                  </a:lnTo>
                  <a:lnTo>
                    <a:pt x="33" y="138"/>
                  </a:lnTo>
                  <a:lnTo>
                    <a:pt x="33" y="146"/>
                  </a:lnTo>
                  <a:lnTo>
                    <a:pt x="0" y="146"/>
                  </a:lnTo>
                  <a:lnTo>
                    <a:pt x="6" y="138"/>
                  </a:lnTo>
                  <a:lnTo>
                    <a:pt x="13" y="138"/>
                  </a:lnTo>
                  <a:lnTo>
                    <a:pt x="13" y="132"/>
                  </a:lnTo>
                  <a:lnTo>
                    <a:pt x="6" y="132"/>
                  </a:lnTo>
                  <a:lnTo>
                    <a:pt x="0" y="138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52" y="88"/>
                  </a:lnTo>
                  <a:lnTo>
                    <a:pt x="52" y="94"/>
                  </a:lnTo>
                  <a:lnTo>
                    <a:pt x="52" y="102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8" y="110"/>
                  </a:lnTo>
                  <a:lnTo>
                    <a:pt x="33" y="110"/>
                  </a:lnTo>
                  <a:lnTo>
                    <a:pt x="26" y="110"/>
                  </a:lnTo>
                  <a:lnTo>
                    <a:pt x="26" y="116"/>
                  </a:lnTo>
                  <a:lnTo>
                    <a:pt x="26" y="110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13" y="110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33" y="116"/>
                  </a:lnTo>
                  <a:lnTo>
                    <a:pt x="38" y="116"/>
                  </a:lnTo>
                  <a:lnTo>
                    <a:pt x="45" y="116"/>
                  </a:lnTo>
                  <a:lnTo>
                    <a:pt x="58" y="110"/>
                  </a:lnTo>
                  <a:lnTo>
                    <a:pt x="52" y="110"/>
                  </a:lnTo>
                  <a:lnTo>
                    <a:pt x="58" y="110"/>
                  </a:lnTo>
                  <a:lnTo>
                    <a:pt x="65" y="110"/>
                  </a:lnTo>
                  <a:lnTo>
                    <a:pt x="65" y="102"/>
                  </a:lnTo>
                  <a:lnTo>
                    <a:pt x="72" y="102"/>
                  </a:lnTo>
                  <a:lnTo>
                    <a:pt x="77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72"/>
                  </a:lnTo>
                  <a:lnTo>
                    <a:pt x="77" y="66"/>
                  </a:lnTo>
                  <a:lnTo>
                    <a:pt x="72" y="66"/>
                  </a:lnTo>
                  <a:lnTo>
                    <a:pt x="72" y="58"/>
                  </a:lnTo>
                  <a:lnTo>
                    <a:pt x="72" y="51"/>
                  </a:lnTo>
                  <a:lnTo>
                    <a:pt x="65" y="51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2" y="36"/>
                  </a:lnTo>
                  <a:lnTo>
                    <a:pt x="52" y="29"/>
                  </a:lnTo>
                  <a:lnTo>
                    <a:pt x="45" y="29"/>
                  </a:lnTo>
                  <a:lnTo>
                    <a:pt x="38" y="22"/>
                  </a:lnTo>
                  <a:lnTo>
                    <a:pt x="33" y="15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69" name="Freeform 40"/>
            <p:cNvSpPr>
              <a:spLocks/>
            </p:cNvSpPr>
            <p:nvPr/>
          </p:nvSpPr>
          <p:spPr bwMode="auto">
            <a:xfrm>
              <a:off x="1993900" y="3471863"/>
              <a:ext cx="136525" cy="142875"/>
            </a:xfrm>
            <a:custGeom>
              <a:avLst/>
              <a:gdLst>
                <a:gd name="T0" fmla="*/ 2147483647 w 85"/>
                <a:gd name="T1" fmla="*/ 2147483647 h 81"/>
                <a:gd name="T2" fmla="*/ 2147483647 w 85"/>
                <a:gd name="T3" fmla="*/ 2147483647 h 81"/>
                <a:gd name="T4" fmla="*/ 2147483647 w 85"/>
                <a:gd name="T5" fmla="*/ 2147483647 h 81"/>
                <a:gd name="T6" fmla="*/ 2147483647 w 85"/>
                <a:gd name="T7" fmla="*/ 2147483647 h 81"/>
                <a:gd name="T8" fmla="*/ 2147483647 w 85"/>
                <a:gd name="T9" fmla="*/ 2147483647 h 81"/>
                <a:gd name="T10" fmla="*/ 2147483647 w 85"/>
                <a:gd name="T11" fmla="*/ 2147483647 h 81"/>
                <a:gd name="T12" fmla="*/ 2147483647 w 85"/>
                <a:gd name="T13" fmla="*/ 2147483647 h 81"/>
                <a:gd name="T14" fmla="*/ 2147483647 w 85"/>
                <a:gd name="T15" fmla="*/ 2147483647 h 81"/>
                <a:gd name="T16" fmla="*/ 2147483647 w 85"/>
                <a:gd name="T17" fmla="*/ 2147483647 h 81"/>
                <a:gd name="T18" fmla="*/ 2147483647 w 85"/>
                <a:gd name="T19" fmla="*/ 2147483647 h 81"/>
                <a:gd name="T20" fmla="*/ 2147483647 w 85"/>
                <a:gd name="T21" fmla="*/ 2147483647 h 81"/>
                <a:gd name="T22" fmla="*/ 2147483647 w 85"/>
                <a:gd name="T23" fmla="*/ 2147483647 h 81"/>
                <a:gd name="T24" fmla="*/ 2147483647 w 85"/>
                <a:gd name="T25" fmla="*/ 2147483647 h 81"/>
                <a:gd name="T26" fmla="*/ 2147483647 w 85"/>
                <a:gd name="T27" fmla="*/ 2147483647 h 81"/>
                <a:gd name="T28" fmla="*/ 2147483647 w 85"/>
                <a:gd name="T29" fmla="*/ 2147483647 h 81"/>
                <a:gd name="T30" fmla="*/ 2147483647 w 85"/>
                <a:gd name="T31" fmla="*/ 2147483647 h 81"/>
                <a:gd name="T32" fmla="*/ 2147483647 w 85"/>
                <a:gd name="T33" fmla="*/ 2147483647 h 81"/>
                <a:gd name="T34" fmla="*/ 2147483647 w 85"/>
                <a:gd name="T35" fmla="*/ 2147483647 h 81"/>
                <a:gd name="T36" fmla="*/ 2147483647 w 85"/>
                <a:gd name="T37" fmla="*/ 2147483647 h 81"/>
                <a:gd name="T38" fmla="*/ 2147483647 w 85"/>
                <a:gd name="T39" fmla="*/ 2147483647 h 81"/>
                <a:gd name="T40" fmla="*/ 0 w 85"/>
                <a:gd name="T41" fmla="*/ 2147483647 h 81"/>
                <a:gd name="T42" fmla="*/ 2147483647 w 85"/>
                <a:gd name="T43" fmla="*/ 2147483647 h 81"/>
                <a:gd name="T44" fmla="*/ 2147483647 w 85"/>
                <a:gd name="T45" fmla="*/ 2147483647 h 81"/>
                <a:gd name="T46" fmla="*/ 2147483647 w 85"/>
                <a:gd name="T47" fmla="*/ 2147483647 h 81"/>
                <a:gd name="T48" fmla="*/ 2147483647 w 85"/>
                <a:gd name="T49" fmla="*/ 2147483647 h 81"/>
                <a:gd name="T50" fmla="*/ 2147483647 w 85"/>
                <a:gd name="T51" fmla="*/ 2147483647 h 81"/>
                <a:gd name="T52" fmla="*/ 2147483647 w 85"/>
                <a:gd name="T53" fmla="*/ 2147483647 h 81"/>
                <a:gd name="T54" fmla="*/ 2147483647 w 85"/>
                <a:gd name="T55" fmla="*/ 2147483647 h 81"/>
                <a:gd name="T56" fmla="*/ 2147483647 w 85"/>
                <a:gd name="T57" fmla="*/ 0 h 81"/>
                <a:gd name="T58" fmla="*/ 2147483647 w 85"/>
                <a:gd name="T59" fmla="*/ 0 h 81"/>
                <a:gd name="T60" fmla="*/ 2147483647 w 85"/>
                <a:gd name="T61" fmla="*/ 0 h 81"/>
                <a:gd name="T62" fmla="*/ 2147483647 w 85"/>
                <a:gd name="T63" fmla="*/ 0 h 81"/>
                <a:gd name="T64" fmla="*/ 2147483647 w 85"/>
                <a:gd name="T65" fmla="*/ 0 h 81"/>
                <a:gd name="T66" fmla="*/ 2147483647 w 85"/>
                <a:gd name="T67" fmla="*/ 2147483647 h 81"/>
                <a:gd name="T68" fmla="*/ 2147483647 w 85"/>
                <a:gd name="T69" fmla="*/ 2147483647 h 81"/>
                <a:gd name="T70" fmla="*/ 2147483647 w 85"/>
                <a:gd name="T71" fmla="*/ 2147483647 h 81"/>
                <a:gd name="T72" fmla="*/ 2147483647 w 85"/>
                <a:gd name="T73" fmla="*/ 2147483647 h 81"/>
                <a:gd name="T74" fmla="*/ 2147483647 w 85"/>
                <a:gd name="T75" fmla="*/ 2147483647 h 81"/>
                <a:gd name="T76" fmla="*/ 2147483647 w 85"/>
                <a:gd name="T77" fmla="*/ 2147483647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81"/>
                <a:gd name="T119" fmla="*/ 85 w 85"/>
                <a:gd name="T120" fmla="*/ 81 h 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81">
                  <a:moveTo>
                    <a:pt x="85" y="16"/>
                  </a:moveTo>
                  <a:lnTo>
                    <a:pt x="85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52" y="81"/>
                  </a:lnTo>
                  <a:lnTo>
                    <a:pt x="58" y="81"/>
                  </a:lnTo>
                  <a:lnTo>
                    <a:pt x="58" y="73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26" y="59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1" y="8"/>
                  </a:lnTo>
                  <a:lnTo>
                    <a:pt x="71" y="16"/>
                  </a:lnTo>
                  <a:lnTo>
                    <a:pt x="78" y="16"/>
                  </a:lnTo>
                  <a:lnTo>
                    <a:pt x="85" y="16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70" name="Freeform 41"/>
            <p:cNvSpPr>
              <a:spLocks/>
            </p:cNvSpPr>
            <p:nvPr/>
          </p:nvSpPr>
          <p:spPr bwMode="auto">
            <a:xfrm>
              <a:off x="1993900" y="3471863"/>
              <a:ext cx="136525" cy="142875"/>
            </a:xfrm>
            <a:custGeom>
              <a:avLst/>
              <a:gdLst>
                <a:gd name="T0" fmla="*/ 2147483647 w 85"/>
                <a:gd name="T1" fmla="*/ 2147483647 h 81"/>
                <a:gd name="T2" fmla="*/ 2147483647 w 85"/>
                <a:gd name="T3" fmla="*/ 2147483647 h 81"/>
                <a:gd name="T4" fmla="*/ 2147483647 w 85"/>
                <a:gd name="T5" fmla="*/ 2147483647 h 81"/>
                <a:gd name="T6" fmla="*/ 2147483647 w 85"/>
                <a:gd name="T7" fmla="*/ 2147483647 h 81"/>
                <a:gd name="T8" fmla="*/ 2147483647 w 85"/>
                <a:gd name="T9" fmla="*/ 2147483647 h 81"/>
                <a:gd name="T10" fmla="*/ 2147483647 w 85"/>
                <a:gd name="T11" fmla="*/ 2147483647 h 81"/>
                <a:gd name="T12" fmla="*/ 2147483647 w 85"/>
                <a:gd name="T13" fmla="*/ 2147483647 h 81"/>
                <a:gd name="T14" fmla="*/ 2147483647 w 85"/>
                <a:gd name="T15" fmla="*/ 2147483647 h 81"/>
                <a:gd name="T16" fmla="*/ 2147483647 w 85"/>
                <a:gd name="T17" fmla="*/ 2147483647 h 81"/>
                <a:gd name="T18" fmla="*/ 2147483647 w 85"/>
                <a:gd name="T19" fmla="*/ 2147483647 h 81"/>
                <a:gd name="T20" fmla="*/ 2147483647 w 85"/>
                <a:gd name="T21" fmla="*/ 2147483647 h 81"/>
                <a:gd name="T22" fmla="*/ 2147483647 w 85"/>
                <a:gd name="T23" fmla="*/ 2147483647 h 81"/>
                <a:gd name="T24" fmla="*/ 2147483647 w 85"/>
                <a:gd name="T25" fmla="*/ 2147483647 h 81"/>
                <a:gd name="T26" fmla="*/ 2147483647 w 85"/>
                <a:gd name="T27" fmla="*/ 2147483647 h 81"/>
                <a:gd name="T28" fmla="*/ 2147483647 w 85"/>
                <a:gd name="T29" fmla="*/ 2147483647 h 81"/>
                <a:gd name="T30" fmla="*/ 2147483647 w 85"/>
                <a:gd name="T31" fmla="*/ 2147483647 h 81"/>
                <a:gd name="T32" fmla="*/ 2147483647 w 85"/>
                <a:gd name="T33" fmla="*/ 2147483647 h 81"/>
                <a:gd name="T34" fmla="*/ 2147483647 w 85"/>
                <a:gd name="T35" fmla="*/ 2147483647 h 81"/>
                <a:gd name="T36" fmla="*/ 0 w 85"/>
                <a:gd name="T37" fmla="*/ 2147483647 h 81"/>
                <a:gd name="T38" fmla="*/ 2147483647 w 85"/>
                <a:gd name="T39" fmla="*/ 2147483647 h 81"/>
                <a:gd name="T40" fmla="*/ 2147483647 w 85"/>
                <a:gd name="T41" fmla="*/ 2147483647 h 81"/>
                <a:gd name="T42" fmla="*/ 2147483647 w 85"/>
                <a:gd name="T43" fmla="*/ 2147483647 h 81"/>
                <a:gd name="T44" fmla="*/ 2147483647 w 85"/>
                <a:gd name="T45" fmla="*/ 2147483647 h 81"/>
                <a:gd name="T46" fmla="*/ 2147483647 w 85"/>
                <a:gd name="T47" fmla="*/ 2147483647 h 81"/>
                <a:gd name="T48" fmla="*/ 2147483647 w 85"/>
                <a:gd name="T49" fmla="*/ 2147483647 h 81"/>
                <a:gd name="T50" fmla="*/ 2147483647 w 85"/>
                <a:gd name="T51" fmla="*/ 0 h 81"/>
                <a:gd name="T52" fmla="*/ 2147483647 w 85"/>
                <a:gd name="T53" fmla="*/ 0 h 81"/>
                <a:gd name="T54" fmla="*/ 2147483647 w 85"/>
                <a:gd name="T55" fmla="*/ 0 h 81"/>
                <a:gd name="T56" fmla="*/ 2147483647 w 85"/>
                <a:gd name="T57" fmla="*/ 0 h 81"/>
                <a:gd name="T58" fmla="*/ 2147483647 w 85"/>
                <a:gd name="T59" fmla="*/ 0 h 81"/>
                <a:gd name="T60" fmla="*/ 2147483647 w 85"/>
                <a:gd name="T61" fmla="*/ 2147483647 h 81"/>
                <a:gd name="T62" fmla="*/ 2147483647 w 85"/>
                <a:gd name="T63" fmla="*/ 2147483647 h 81"/>
                <a:gd name="T64" fmla="*/ 2147483647 w 85"/>
                <a:gd name="T65" fmla="*/ 2147483647 h 81"/>
                <a:gd name="T66" fmla="*/ 2147483647 w 85"/>
                <a:gd name="T67" fmla="*/ 2147483647 h 81"/>
                <a:gd name="T68" fmla="*/ 2147483647 w 85"/>
                <a:gd name="T69" fmla="*/ 2147483647 h 81"/>
                <a:gd name="T70" fmla="*/ 2147483647 w 85"/>
                <a:gd name="T71" fmla="*/ 2147483647 h 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5"/>
                <a:gd name="T109" fmla="*/ 0 h 81"/>
                <a:gd name="T110" fmla="*/ 85 w 85"/>
                <a:gd name="T111" fmla="*/ 81 h 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5" h="81">
                  <a:moveTo>
                    <a:pt x="85" y="16"/>
                  </a:moveTo>
                  <a:lnTo>
                    <a:pt x="85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52" y="81"/>
                  </a:lnTo>
                  <a:lnTo>
                    <a:pt x="58" y="81"/>
                  </a:lnTo>
                  <a:lnTo>
                    <a:pt x="58" y="73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26" y="59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1" y="8"/>
                  </a:lnTo>
                  <a:lnTo>
                    <a:pt x="71" y="16"/>
                  </a:lnTo>
                  <a:lnTo>
                    <a:pt x="78" y="16"/>
                  </a:lnTo>
                  <a:lnTo>
                    <a:pt x="85" y="1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71" name="Freeform 42"/>
            <p:cNvSpPr>
              <a:spLocks noEditPoints="1"/>
            </p:cNvSpPr>
            <p:nvPr/>
          </p:nvSpPr>
          <p:spPr bwMode="auto">
            <a:xfrm>
              <a:off x="2130425" y="3382963"/>
              <a:ext cx="415925" cy="231775"/>
            </a:xfrm>
            <a:custGeom>
              <a:avLst/>
              <a:gdLst>
                <a:gd name="T0" fmla="*/ 2147483647 w 258"/>
                <a:gd name="T1" fmla="*/ 2147483647 h 131"/>
                <a:gd name="T2" fmla="*/ 2147483647 w 258"/>
                <a:gd name="T3" fmla="*/ 2147483647 h 131"/>
                <a:gd name="T4" fmla="*/ 2147483647 w 258"/>
                <a:gd name="T5" fmla="*/ 2147483647 h 131"/>
                <a:gd name="T6" fmla="*/ 2147483647 w 258"/>
                <a:gd name="T7" fmla="*/ 2147483647 h 131"/>
                <a:gd name="T8" fmla="*/ 2147483647 w 258"/>
                <a:gd name="T9" fmla="*/ 2147483647 h 131"/>
                <a:gd name="T10" fmla="*/ 2147483647 w 258"/>
                <a:gd name="T11" fmla="*/ 2147483647 h 131"/>
                <a:gd name="T12" fmla="*/ 2147483647 w 258"/>
                <a:gd name="T13" fmla="*/ 2147483647 h 131"/>
                <a:gd name="T14" fmla="*/ 2147483647 w 258"/>
                <a:gd name="T15" fmla="*/ 2147483647 h 131"/>
                <a:gd name="T16" fmla="*/ 2147483647 w 258"/>
                <a:gd name="T17" fmla="*/ 2147483647 h 131"/>
                <a:gd name="T18" fmla="*/ 2147483647 w 258"/>
                <a:gd name="T19" fmla="*/ 2147483647 h 131"/>
                <a:gd name="T20" fmla="*/ 2147483647 w 258"/>
                <a:gd name="T21" fmla="*/ 2147483647 h 131"/>
                <a:gd name="T22" fmla="*/ 2147483647 w 258"/>
                <a:gd name="T23" fmla="*/ 2147483647 h 131"/>
                <a:gd name="T24" fmla="*/ 2147483647 w 258"/>
                <a:gd name="T25" fmla="*/ 2147483647 h 131"/>
                <a:gd name="T26" fmla="*/ 2147483647 w 258"/>
                <a:gd name="T27" fmla="*/ 2147483647 h 131"/>
                <a:gd name="T28" fmla="*/ 2147483647 w 258"/>
                <a:gd name="T29" fmla="*/ 2147483647 h 131"/>
                <a:gd name="T30" fmla="*/ 2147483647 w 258"/>
                <a:gd name="T31" fmla="*/ 2147483647 h 131"/>
                <a:gd name="T32" fmla="*/ 2147483647 w 258"/>
                <a:gd name="T33" fmla="*/ 2147483647 h 131"/>
                <a:gd name="T34" fmla="*/ 2147483647 w 258"/>
                <a:gd name="T35" fmla="*/ 2147483647 h 131"/>
                <a:gd name="T36" fmla="*/ 2147483647 w 258"/>
                <a:gd name="T37" fmla="*/ 2147483647 h 131"/>
                <a:gd name="T38" fmla="*/ 2147483647 w 258"/>
                <a:gd name="T39" fmla="*/ 2147483647 h 131"/>
                <a:gd name="T40" fmla="*/ 0 w 258"/>
                <a:gd name="T41" fmla="*/ 2147483647 h 131"/>
                <a:gd name="T42" fmla="*/ 2147483647 w 258"/>
                <a:gd name="T43" fmla="*/ 2147483647 h 131"/>
                <a:gd name="T44" fmla="*/ 2147483647 w 258"/>
                <a:gd name="T45" fmla="*/ 2147483647 h 131"/>
                <a:gd name="T46" fmla="*/ 2147483647 w 258"/>
                <a:gd name="T47" fmla="*/ 2147483647 h 131"/>
                <a:gd name="T48" fmla="*/ 2147483647 w 258"/>
                <a:gd name="T49" fmla="*/ 2147483647 h 131"/>
                <a:gd name="T50" fmla="*/ 2147483647 w 258"/>
                <a:gd name="T51" fmla="*/ 2147483647 h 131"/>
                <a:gd name="T52" fmla="*/ 2147483647 w 258"/>
                <a:gd name="T53" fmla="*/ 2147483647 h 131"/>
                <a:gd name="T54" fmla="*/ 2147483647 w 258"/>
                <a:gd name="T55" fmla="*/ 2147483647 h 131"/>
                <a:gd name="T56" fmla="*/ 2147483647 w 258"/>
                <a:gd name="T57" fmla="*/ 2147483647 h 131"/>
                <a:gd name="T58" fmla="*/ 2147483647 w 258"/>
                <a:gd name="T59" fmla="*/ 2147483647 h 131"/>
                <a:gd name="T60" fmla="*/ 2147483647 w 258"/>
                <a:gd name="T61" fmla="*/ 2147483647 h 131"/>
                <a:gd name="T62" fmla="*/ 2147483647 w 258"/>
                <a:gd name="T63" fmla="*/ 2147483647 h 131"/>
                <a:gd name="T64" fmla="*/ 2147483647 w 258"/>
                <a:gd name="T65" fmla="*/ 2147483647 h 131"/>
                <a:gd name="T66" fmla="*/ 2147483647 w 258"/>
                <a:gd name="T67" fmla="*/ 0 h 131"/>
                <a:gd name="T68" fmla="*/ 2147483647 w 258"/>
                <a:gd name="T69" fmla="*/ 0 h 131"/>
                <a:gd name="T70" fmla="*/ 2147483647 w 258"/>
                <a:gd name="T71" fmla="*/ 0 h 131"/>
                <a:gd name="T72" fmla="*/ 2147483647 w 258"/>
                <a:gd name="T73" fmla="*/ 2147483647 h 131"/>
                <a:gd name="T74" fmla="*/ 2147483647 w 258"/>
                <a:gd name="T75" fmla="*/ 2147483647 h 131"/>
                <a:gd name="T76" fmla="*/ 2147483647 w 258"/>
                <a:gd name="T77" fmla="*/ 2147483647 h 131"/>
                <a:gd name="T78" fmla="*/ 2147483647 w 258"/>
                <a:gd name="T79" fmla="*/ 2147483647 h 131"/>
                <a:gd name="T80" fmla="*/ 2147483647 w 258"/>
                <a:gd name="T81" fmla="*/ 2147483647 h 131"/>
                <a:gd name="T82" fmla="*/ 2147483647 w 258"/>
                <a:gd name="T83" fmla="*/ 2147483647 h 131"/>
                <a:gd name="T84" fmla="*/ 2147483647 w 258"/>
                <a:gd name="T85" fmla="*/ 2147483647 h 131"/>
                <a:gd name="T86" fmla="*/ 2147483647 w 258"/>
                <a:gd name="T87" fmla="*/ 2147483647 h 131"/>
                <a:gd name="T88" fmla="*/ 2147483647 w 258"/>
                <a:gd name="T89" fmla="*/ 2147483647 h 131"/>
                <a:gd name="T90" fmla="*/ 2147483647 w 258"/>
                <a:gd name="T91" fmla="*/ 2147483647 h 131"/>
                <a:gd name="T92" fmla="*/ 2147483647 w 258"/>
                <a:gd name="T93" fmla="*/ 2147483647 h 131"/>
                <a:gd name="T94" fmla="*/ 2147483647 w 258"/>
                <a:gd name="T95" fmla="*/ 2147483647 h 131"/>
                <a:gd name="T96" fmla="*/ 2147483647 w 258"/>
                <a:gd name="T97" fmla="*/ 2147483647 h 1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8"/>
                <a:gd name="T148" fmla="*/ 0 h 131"/>
                <a:gd name="T149" fmla="*/ 258 w 258"/>
                <a:gd name="T150" fmla="*/ 131 h 1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8" h="131">
                  <a:moveTo>
                    <a:pt x="201" y="66"/>
                  </a:moveTo>
                  <a:lnTo>
                    <a:pt x="194" y="58"/>
                  </a:lnTo>
                  <a:lnTo>
                    <a:pt x="187" y="50"/>
                  </a:lnTo>
                  <a:lnTo>
                    <a:pt x="181" y="50"/>
                  </a:lnTo>
                  <a:lnTo>
                    <a:pt x="174" y="50"/>
                  </a:lnTo>
                  <a:lnTo>
                    <a:pt x="167" y="44"/>
                  </a:lnTo>
                  <a:lnTo>
                    <a:pt x="167" y="50"/>
                  </a:lnTo>
                  <a:lnTo>
                    <a:pt x="162" y="50"/>
                  </a:lnTo>
                  <a:lnTo>
                    <a:pt x="155" y="50"/>
                  </a:lnTo>
                  <a:lnTo>
                    <a:pt x="155" y="58"/>
                  </a:lnTo>
                  <a:lnTo>
                    <a:pt x="148" y="58"/>
                  </a:lnTo>
                  <a:lnTo>
                    <a:pt x="142" y="58"/>
                  </a:lnTo>
                  <a:lnTo>
                    <a:pt x="142" y="66"/>
                  </a:lnTo>
                  <a:lnTo>
                    <a:pt x="135" y="72"/>
                  </a:lnTo>
                  <a:lnTo>
                    <a:pt x="135" y="80"/>
                  </a:lnTo>
                  <a:lnTo>
                    <a:pt x="130" y="87"/>
                  </a:lnTo>
                  <a:lnTo>
                    <a:pt x="135" y="87"/>
                  </a:lnTo>
                  <a:lnTo>
                    <a:pt x="135" y="94"/>
                  </a:lnTo>
                  <a:lnTo>
                    <a:pt x="135" y="102"/>
                  </a:lnTo>
                  <a:lnTo>
                    <a:pt x="142" y="94"/>
                  </a:lnTo>
                  <a:lnTo>
                    <a:pt x="148" y="94"/>
                  </a:lnTo>
                  <a:lnTo>
                    <a:pt x="155" y="102"/>
                  </a:lnTo>
                  <a:lnTo>
                    <a:pt x="162" y="109"/>
                  </a:lnTo>
                  <a:lnTo>
                    <a:pt x="167" y="109"/>
                  </a:lnTo>
                  <a:lnTo>
                    <a:pt x="174" y="109"/>
                  </a:lnTo>
                  <a:lnTo>
                    <a:pt x="181" y="102"/>
                  </a:lnTo>
                  <a:lnTo>
                    <a:pt x="181" y="109"/>
                  </a:lnTo>
                  <a:lnTo>
                    <a:pt x="187" y="109"/>
                  </a:lnTo>
                  <a:lnTo>
                    <a:pt x="187" y="102"/>
                  </a:lnTo>
                  <a:lnTo>
                    <a:pt x="194" y="102"/>
                  </a:lnTo>
                  <a:lnTo>
                    <a:pt x="201" y="102"/>
                  </a:lnTo>
                  <a:lnTo>
                    <a:pt x="201" y="94"/>
                  </a:lnTo>
                  <a:lnTo>
                    <a:pt x="201" y="87"/>
                  </a:lnTo>
                  <a:lnTo>
                    <a:pt x="201" y="80"/>
                  </a:lnTo>
                  <a:lnTo>
                    <a:pt x="201" y="72"/>
                  </a:lnTo>
                  <a:lnTo>
                    <a:pt x="194" y="72"/>
                  </a:lnTo>
                  <a:lnTo>
                    <a:pt x="194" y="66"/>
                  </a:lnTo>
                  <a:lnTo>
                    <a:pt x="201" y="66"/>
                  </a:lnTo>
                  <a:close/>
                  <a:moveTo>
                    <a:pt x="258" y="0"/>
                  </a:moveTo>
                  <a:lnTo>
                    <a:pt x="258" y="131"/>
                  </a:lnTo>
                  <a:lnTo>
                    <a:pt x="0" y="131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38" y="58"/>
                  </a:lnTo>
                  <a:lnTo>
                    <a:pt x="45" y="58"/>
                  </a:lnTo>
                  <a:lnTo>
                    <a:pt x="52" y="50"/>
                  </a:lnTo>
                  <a:lnTo>
                    <a:pt x="57" y="50"/>
                  </a:lnTo>
                  <a:lnTo>
                    <a:pt x="64" y="50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77" y="36"/>
                  </a:lnTo>
                  <a:lnTo>
                    <a:pt x="77" y="28"/>
                  </a:lnTo>
                  <a:lnTo>
                    <a:pt x="84" y="28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14"/>
                  </a:lnTo>
                  <a:lnTo>
                    <a:pt x="96" y="14"/>
                  </a:lnTo>
                  <a:lnTo>
                    <a:pt x="96" y="7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2" y="7"/>
                  </a:lnTo>
                  <a:lnTo>
                    <a:pt x="148" y="7"/>
                  </a:lnTo>
                  <a:lnTo>
                    <a:pt x="148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28"/>
                  </a:lnTo>
                  <a:lnTo>
                    <a:pt x="167" y="28"/>
                  </a:lnTo>
                  <a:lnTo>
                    <a:pt x="167" y="22"/>
                  </a:lnTo>
                  <a:lnTo>
                    <a:pt x="174" y="22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6" y="28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6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6" y="7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72" name="Freeform 43"/>
            <p:cNvSpPr>
              <a:spLocks/>
            </p:cNvSpPr>
            <p:nvPr/>
          </p:nvSpPr>
          <p:spPr bwMode="auto">
            <a:xfrm>
              <a:off x="2339975" y="3460750"/>
              <a:ext cx="114300" cy="115888"/>
            </a:xfrm>
            <a:custGeom>
              <a:avLst/>
              <a:gdLst>
                <a:gd name="T0" fmla="*/ 2147483647 w 71"/>
                <a:gd name="T1" fmla="*/ 2147483647 h 65"/>
                <a:gd name="T2" fmla="*/ 2147483647 w 71"/>
                <a:gd name="T3" fmla="*/ 2147483647 h 65"/>
                <a:gd name="T4" fmla="*/ 2147483647 w 71"/>
                <a:gd name="T5" fmla="*/ 2147483647 h 65"/>
                <a:gd name="T6" fmla="*/ 2147483647 w 71"/>
                <a:gd name="T7" fmla="*/ 2147483647 h 65"/>
                <a:gd name="T8" fmla="*/ 2147483647 w 71"/>
                <a:gd name="T9" fmla="*/ 2147483647 h 65"/>
                <a:gd name="T10" fmla="*/ 2147483647 w 71"/>
                <a:gd name="T11" fmla="*/ 2147483647 h 65"/>
                <a:gd name="T12" fmla="*/ 2147483647 w 71"/>
                <a:gd name="T13" fmla="*/ 0 h 65"/>
                <a:gd name="T14" fmla="*/ 2147483647 w 71"/>
                <a:gd name="T15" fmla="*/ 2147483647 h 65"/>
                <a:gd name="T16" fmla="*/ 2147483647 w 71"/>
                <a:gd name="T17" fmla="*/ 2147483647 h 65"/>
                <a:gd name="T18" fmla="*/ 2147483647 w 71"/>
                <a:gd name="T19" fmla="*/ 2147483647 h 65"/>
                <a:gd name="T20" fmla="*/ 2147483647 w 71"/>
                <a:gd name="T21" fmla="*/ 2147483647 h 65"/>
                <a:gd name="T22" fmla="*/ 2147483647 w 71"/>
                <a:gd name="T23" fmla="*/ 2147483647 h 65"/>
                <a:gd name="T24" fmla="*/ 2147483647 w 71"/>
                <a:gd name="T25" fmla="*/ 2147483647 h 65"/>
                <a:gd name="T26" fmla="*/ 2147483647 w 71"/>
                <a:gd name="T27" fmla="*/ 2147483647 h 65"/>
                <a:gd name="T28" fmla="*/ 2147483647 w 71"/>
                <a:gd name="T29" fmla="*/ 2147483647 h 65"/>
                <a:gd name="T30" fmla="*/ 2147483647 w 71"/>
                <a:gd name="T31" fmla="*/ 2147483647 h 65"/>
                <a:gd name="T32" fmla="*/ 0 w 71"/>
                <a:gd name="T33" fmla="*/ 2147483647 h 65"/>
                <a:gd name="T34" fmla="*/ 2147483647 w 71"/>
                <a:gd name="T35" fmla="*/ 2147483647 h 65"/>
                <a:gd name="T36" fmla="*/ 2147483647 w 71"/>
                <a:gd name="T37" fmla="*/ 2147483647 h 65"/>
                <a:gd name="T38" fmla="*/ 2147483647 w 71"/>
                <a:gd name="T39" fmla="*/ 2147483647 h 65"/>
                <a:gd name="T40" fmla="*/ 2147483647 w 71"/>
                <a:gd name="T41" fmla="*/ 2147483647 h 65"/>
                <a:gd name="T42" fmla="*/ 2147483647 w 71"/>
                <a:gd name="T43" fmla="*/ 2147483647 h 65"/>
                <a:gd name="T44" fmla="*/ 2147483647 w 71"/>
                <a:gd name="T45" fmla="*/ 2147483647 h 65"/>
                <a:gd name="T46" fmla="*/ 2147483647 w 71"/>
                <a:gd name="T47" fmla="*/ 2147483647 h 65"/>
                <a:gd name="T48" fmla="*/ 2147483647 w 71"/>
                <a:gd name="T49" fmla="*/ 2147483647 h 65"/>
                <a:gd name="T50" fmla="*/ 2147483647 w 71"/>
                <a:gd name="T51" fmla="*/ 2147483647 h 65"/>
                <a:gd name="T52" fmla="*/ 2147483647 w 71"/>
                <a:gd name="T53" fmla="*/ 2147483647 h 65"/>
                <a:gd name="T54" fmla="*/ 2147483647 w 71"/>
                <a:gd name="T55" fmla="*/ 2147483647 h 65"/>
                <a:gd name="T56" fmla="*/ 2147483647 w 71"/>
                <a:gd name="T57" fmla="*/ 2147483647 h 65"/>
                <a:gd name="T58" fmla="*/ 2147483647 w 71"/>
                <a:gd name="T59" fmla="*/ 2147483647 h 65"/>
                <a:gd name="T60" fmla="*/ 2147483647 w 71"/>
                <a:gd name="T61" fmla="*/ 2147483647 h 65"/>
                <a:gd name="T62" fmla="*/ 2147483647 w 71"/>
                <a:gd name="T63" fmla="*/ 2147483647 h 65"/>
                <a:gd name="T64" fmla="*/ 2147483647 w 71"/>
                <a:gd name="T65" fmla="*/ 2147483647 h 65"/>
                <a:gd name="T66" fmla="*/ 2147483647 w 71"/>
                <a:gd name="T67" fmla="*/ 2147483647 h 65"/>
                <a:gd name="T68" fmla="*/ 2147483647 w 71"/>
                <a:gd name="T69" fmla="*/ 2147483647 h 65"/>
                <a:gd name="T70" fmla="*/ 2147483647 w 71"/>
                <a:gd name="T71" fmla="*/ 2147483647 h 65"/>
                <a:gd name="T72" fmla="*/ 2147483647 w 71"/>
                <a:gd name="T73" fmla="*/ 2147483647 h 65"/>
                <a:gd name="T74" fmla="*/ 2147483647 w 71"/>
                <a:gd name="T75" fmla="*/ 2147483647 h 65"/>
                <a:gd name="T76" fmla="*/ 2147483647 w 71"/>
                <a:gd name="T77" fmla="*/ 2147483647 h 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1"/>
                <a:gd name="T118" fmla="*/ 0 h 65"/>
                <a:gd name="T119" fmla="*/ 71 w 71"/>
                <a:gd name="T120" fmla="*/ 65 h 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1" h="65">
                  <a:moveTo>
                    <a:pt x="71" y="22"/>
                  </a:moveTo>
                  <a:lnTo>
                    <a:pt x="64" y="14"/>
                  </a:lnTo>
                  <a:lnTo>
                    <a:pt x="57" y="6"/>
                  </a:lnTo>
                  <a:lnTo>
                    <a:pt x="51" y="6"/>
                  </a:lnTo>
                  <a:lnTo>
                    <a:pt x="44" y="6"/>
                  </a:lnTo>
                  <a:lnTo>
                    <a:pt x="37" y="0"/>
                  </a:lnTo>
                  <a:lnTo>
                    <a:pt x="37" y="6"/>
                  </a:lnTo>
                  <a:lnTo>
                    <a:pt x="32" y="6"/>
                  </a:lnTo>
                  <a:lnTo>
                    <a:pt x="25" y="6"/>
                  </a:lnTo>
                  <a:lnTo>
                    <a:pt x="25" y="14"/>
                  </a:lnTo>
                  <a:lnTo>
                    <a:pt x="18" y="14"/>
                  </a:lnTo>
                  <a:lnTo>
                    <a:pt x="12" y="14"/>
                  </a:lnTo>
                  <a:lnTo>
                    <a:pt x="12" y="22"/>
                  </a:lnTo>
                  <a:lnTo>
                    <a:pt x="5" y="28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5" y="43"/>
                  </a:lnTo>
                  <a:lnTo>
                    <a:pt x="5" y="50"/>
                  </a:lnTo>
                  <a:lnTo>
                    <a:pt x="5" y="58"/>
                  </a:lnTo>
                  <a:lnTo>
                    <a:pt x="12" y="50"/>
                  </a:lnTo>
                  <a:lnTo>
                    <a:pt x="18" y="50"/>
                  </a:lnTo>
                  <a:lnTo>
                    <a:pt x="25" y="58"/>
                  </a:lnTo>
                  <a:lnTo>
                    <a:pt x="32" y="65"/>
                  </a:lnTo>
                  <a:lnTo>
                    <a:pt x="37" y="65"/>
                  </a:lnTo>
                  <a:lnTo>
                    <a:pt x="44" y="65"/>
                  </a:lnTo>
                  <a:lnTo>
                    <a:pt x="51" y="58"/>
                  </a:lnTo>
                  <a:lnTo>
                    <a:pt x="51" y="65"/>
                  </a:lnTo>
                  <a:lnTo>
                    <a:pt x="57" y="65"/>
                  </a:lnTo>
                  <a:lnTo>
                    <a:pt x="57" y="58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50"/>
                  </a:lnTo>
                  <a:lnTo>
                    <a:pt x="71" y="43"/>
                  </a:lnTo>
                  <a:lnTo>
                    <a:pt x="71" y="36"/>
                  </a:lnTo>
                  <a:lnTo>
                    <a:pt x="71" y="28"/>
                  </a:lnTo>
                  <a:lnTo>
                    <a:pt x="64" y="28"/>
                  </a:lnTo>
                  <a:lnTo>
                    <a:pt x="64" y="22"/>
                  </a:lnTo>
                  <a:lnTo>
                    <a:pt x="71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73" name="Freeform 44"/>
            <p:cNvSpPr>
              <a:spLocks/>
            </p:cNvSpPr>
            <p:nvPr/>
          </p:nvSpPr>
          <p:spPr bwMode="auto">
            <a:xfrm>
              <a:off x="2130425" y="3382963"/>
              <a:ext cx="415925" cy="231775"/>
            </a:xfrm>
            <a:custGeom>
              <a:avLst/>
              <a:gdLst>
                <a:gd name="T0" fmla="*/ 2147483647 w 258"/>
                <a:gd name="T1" fmla="*/ 2147483647 h 131"/>
                <a:gd name="T2" fmla="*/ 0 w 258"/>
                <a:gd name="T3" fmla="*/ 2147483647 h 131"/>
                <a:gd name="T4" fmla="*/ 2147483647 w 258"/>
                <a:gd name="T5" fmla="*/ 2147483647 h 131"/>
                <a:gd name="T6" fmla="*/ 2147483647 w 258"/>
                <a:gd name="T7" fmla="*/ 2147483647 h 131"/>
                <a:gd name="T8" fmla="*/ 2147483647 w 258"/>
                <a:gd name="T9" fmla="*/ 2147483647 h 131"/>
                <a:gd name="T10" fmla="*/ 2147483647 w 258"/>
                <a:gd name="T11" fmla="*/ 2147483647 h 131"/>
                <a:gd name="T12" fmla="*/ 2147483647 w 258"/>
                <a:gd name="T13" fmla="*/ 2147483647 h 131"/>
                <a:gd name="T14" fmla="*/ 2147483647 w 258"/>
                <a:gd name="T15" fmla="*/ 2147483647 h 131"/>
                <a:gd name="T16" fmla="*/ 2147483647 w 258"/>
                <a:gd name="T17" fmla="*/ 2147483647 h 131"/>
                <a:gd name="T18" fmla="*/ 2147483647 w 258"/>
                <a:gd name="T19" fmla="*/ 2147483647 h 131"/>
                <a:gd name="T20" fmla="*/ 2147483647 w 258"/>
                <a:gd name="T21" fmla="*/ 2147483647 h 131"/>
                <a:gd name="T22" fmla="*/ 2147483647 w 258"/>
                <a:gd name="T23" fmla="*/ 2147483647 h 131"/>
                <a:gd name="T24" fmla="*/ 2147483647 w 258"/>
                <a:gd name="T25" fmla="*/ 2147483647 h 131"/>
                <a:gd name="T26" fmla="*/ 2147483647 w 258"/>
                <a:gd name="T27" fmla="*/ 2147483647 h 131"/>
                <a:gd name="T28" fmla="*/ 2147483647 w 258"/>
                <a:gd name="T29" fmla="*/ 2147483647 h 131"/>
                <a:gd name="T30" fmla="*/ 2147483647 w 258"/>
                <a:gd name="T31" fmla="*/ 2147483647 h 131"/>
                <a:gd name="T32" fmla="*/ 2147483647 w 258"/>
                <a:gd name="T33" fmla="*/ 2147483647 h 131"/>
                <a:gd name="T34" fmla="*/ 2147483647 w 258"/>
                <a:gd name="T35" fmla="*/ 2147483647 h 131"/>
                <a:gd name="T36" fmla="*/ 2147483647 w 258"/>
                <a:gd name="T37" fmla="*/ 2147483647 h 131"/>
                <a:gd name="T38" fmla="*/ 2147483647 w 258"/>
                <a:gd name="T39" fmla="*/ 2147483647 h 131"/>
                <a:gd name="T40" fmla="*/ 2147483647 w 258"/>
                <a:gd name="T41" fmla="*/ 2147483647 h 131"/>
                <a:gd name="T42" fmla="*/ 2147483647 w 258"/>
                <a:gd name="T43" fmla="*/ 2147483647 h 131"/>
                <a:gd name="T44" fmla="*/ 2147483647 w 258"/>
                <a:gd name="T45" fmla="*/ 2147483647 h 131"/>
                <a:gd name="T46" fmla="*/ 2147483647 w 258"/>
                <a:gd name="T47" fmla="*/ 2147483647 h 131"/>
                <a:gd name="T48" fmla="*/ 2147483647 w 258"/>
                <a:gd name="T49" fmla="*/ 2147483647 h 131"/>
                <a:gd name="T50" fmla="*/ 2147483647 w 258"/>
                <a:gd name="T51" fmla="*/ 2147483647 h 131"/>
                <a:gd name="T52" fmla="*/ 2147483647 w 258"/>
                <a:gd name="T53" fmla="*/ 0 h 131"/>
                <a:gd name="T54" fmla="*/ 2147483647 w 258"/>
                <a:gd name="T55" fmla="*/ 0 h 131"/>
                <a:gd name="T56" fmla="*/ 2147483647 w 258"/>
                <a:gd name="T57" fmla="*/ 0 h 131"/>
                <a:gd name="T58" fmla="*/ 2147483647 w 258"/>
                <a:gd name="T59" fmla="*/ 0 h 131"/>
                <a:gd name="T60" fmla="*/ 2147483647 w 258"/>
                <a:gd name="T61" fmla="*/ 0 h 131"/>
                <a:gd name="T62" fmla="*/ 2147483647 w 258"/>
                <a:gd name="T63" fmla="*/ 0 h 131"/>
                <a:gd name="T64" fmla="*/ 2147483647 w 258"/>
                <a:gd name="T65" fmla="*/ 2147483647 h 131"/>
                <a:gd name="T66" fmla="*/ 2147483647 w 258"/>
                <a:gd name="T67" fmla="*/ 2147483647 h 131"/>
                <a:gd name="T68" fmla="*/ 2147483647 w 258"/>
                <a:gd name="T69" fmla="*/ 2147483647 h 131"/>
                <a:gd name="T70" fmla="*/ 2147483647 w 258"/>
                <a:gd name="T71" fmla="*/ 2147483647 h 131"/>
                <a:gd name="T72" fmla="*/ 2147483647 w 258"/>
                <a:gd name="T73" fmla="*/ 2147483647 h 131"/>
                <a:gd name="T74" fmla="*/ 2147483647 w 258"/>
                <a:gd name="T75" fmla="*/ 2147483647 h 131"/>
                <a:gd name="T76" fmla="*/ 2147483647 w 258"/>
                <a:gd name="T77" fmla="*/ 2147483647 h 131"/>
                <a:gd name="T78" fmla="*/ 2147483647 w 258"/>
                <a:gd name="T79" fmla="*/ 2147483647 h 131"/>
                <a:gd name="T80" fmla="*/ 2147483647 w 258"/>
                <a:gd name="T81" fmla="*/ 2147483647 h 131"/>
                <a:gd name="T82" fmla="*/ 2147483647 w 258"/>
                <a:gd name="T83" fmla="*/ 2147483647 h 131"/>
                <a:gd name="T84" fmla="*/ 2147483647 w 258"/>
                <a:gd name="T85" fmla="*/ 2147483647 h 131"/>
                <a:gd name="T86" fmla="*/ 2147483647 w 258"/>
                <a:gd name="T87" fmla="*/ 2147483647 h 131"/>
                <a:gd name="T88" fmla="*/ 2147483647 w 258"/>
                <a:gd name="T89" fmla="*/ 2147483647 h 131"/>
                <a:gd name="T90" fmla="*/ 2147483647 w 258"/>
                <a:gd name="T91" fmla="*/ 2147483647 h 131"/>
                <a:gd name="T92" fmla="*/ 2147483647 w 258"/>
                <a:gd name="T93" fmla="*/ 2147483647 h 131"/>
                <a:gd name="T94" fmla="*/ 2147483647 w 258"/>
                <a:gd name="T95" fmla="*/ 2147483647 h 131"/>
                <a:gd name="T96" fmla="*/ 2147483647 w 258"/>
                <a:gd name="T97" fmla="*/ 2147483647 h 131"/>
                <a:gd name="T98" fmla="*/ 2147483647 w 258"/>
                <a:gd name="T99" fmla="*/ 2147483647 h 131"/>
                <a:gd name="T100" fmla="*/ 2147483647 w 258"/>
                <a:gd name="T101" fmla="*/ 2147483647 h 131"/>
                <a:gd name="T102" fmla="*/ 2147483647 w 258"/>
                <a:gd name="T103" fmla="*/ 2147483647 h 131"/>
                <a:gd name="T104" fmla="*/ 2147483647 w 258"/>
                <a:gd name="T105" fmla="*/ 2147483647 h 131"/>
                <a:gd name="T106" fmla="*/ 2147483647 w 258"/>
                <a:gd name="T107" fmla="*/ 2147483647 h 131"/>
                <a:gd name="T108" fmla="*/ 2147483647 w 258"/>
                <a:gd name="T109" fmla="*/ 0 h 131"/>
                <a:gd name="T110" fmla="*/ 2147483647 w 258"/>
                <a:gd name="T111" fmla="*/ 0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8"/>
                <a:gd name="T169" fmla="*/ 0 h 131"/>
                <a:gd name="T170" fmla="*/ 258 w 258"/>
                <a:gd name="T171" fmla="*/ 131 h 13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8" h="131">
                  <a:moveTo>
                    <a:pt x="258" y="0"/>
                  </a:moveTo>
                  <a:lnTo>
                    <a:pt x="258" y="131"/>
                  </a:lnTo>
                  <a:lnTo>
                    <a:pt x="0" y="131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38" y="58"/>
                  </a:lnTo>
                  <a:lnTo>
                    <a:pt x="45" y="58"/>
                  </a:lnTo>
                  <a:lnTo>
                    <a:pt x="52" y="50"/>
                  </a:lnTo>
                  <a:lnTo>
                    <a:pt x="57" y="50"/>
                  </a:lnTo>
                  <a:lnTo>
                    <a:pt x="64" y="50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77" y="36"/>
                  </a:lnTo>
                  <a:lnTo>
                    <a:pt x="77" y="28"/>
                  </a:lnTo>
                  <a:lnTo>
                    <a:pt x="84" y="28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14"/>
                  </a:lnTo>
                  <a:lnTo>
                    <a:pt x="96" y="14"/>
                  </a:lnTo>
                  <a:lnTo>
                    <a:pt x="96" y="7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2" y="7"/>
                  </a:lnTo>
                  <a:lnTo>
                    <a:pt x="148" y="7"/>
                  </a:lnTo>
                  <a:lnTo>
                    <a:pt x="148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28"/>
                  </a:lnTo>
                  <a:lnTo>
                    <a:pt x="167" y="28"/>
                  </a:lnTo>
                  <a:lnTo>
                    <a:pt x="167" y="22"/>
                  </a:lnTo>
                  <a:lnTo>
                    <a:pt x="174" y="22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6" y="28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6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6" y="7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74" name="Freeform 45"/>
            <p:cNvSpPr>
              <a:spLocks noEditPoints="1"/>
            </p:cNvSpPr>
            <p:nvPr/>
          </p:nvSpPr>
          <p:spPr bwMode="auto">
            <a:xfrm>
              <a:off x="2130425" y="3614738"/>
              <a:ext cx="415925" cy="258762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2147483647 h 145"/>
                <a:gd name="T4" fmla="*/ 0 w 258"/>
                <a:gd name="T5" fmla="*/ 2147483647 h 145"/>
                <a:gd name="T6" fmla="*/ 0 w 258"/>
                <a:gd name="T7" fmla="*/ 2147483647 h 145"/>
                <a:gd name="T8" fmla="*/ 0 w 258"/>
                <a:gd name="T9" fmla="*/ 0 h 145"/>
                <a:gd name="T10" fmla="*/ 2147483647 w 258"/>
                <a:gd name="T11" fmla="*/ 0 h 145"/>
                <a:gd name="T12" fmla="*/ 2147483647 w 258"/>
                <a:gd name="T13" fmla="*/ 2147483647 h 145"/>
                <a:gd name="T14" fmla="*/ 0 w 258"/>
                <a:gd name="T15" fmla="*/ 2147483647 h 145"/>
                <a:gd name="T16" fmla="*/ 2147483647 w 258"/>
                <a:gd name="T17" fmla="*/ 2147483647 h 145"/>
                <a:gd name="T18" fmla="*/ 0 w 258"/>
                <a:gd name="T19" fmla="*/ 2147483647 h 145"/>
                <a:gd name="T20" fmla="*/ 0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2147483647 w 258"/>
                <a:gd name="T103" fmla="*/ 2147483647 h 145"/>
                <a:gd name="T104" fmla="*/ 2147483647 w 258"/>
                <a:gd name="T105" fmla="*/ 2147483647 h 145"/>
                <a:gd name="T106" fmla="*/ 2147483647 w 258"/>
                <a:gd name="T107" fmla="*/ 2147483647 h 145"/>
                <a:gd name="T108" fmla="*/ 2147483647 w 258"/>
                <a:gd name="T109" fmla="*/ 2147483647 h 145"/>
                <a:gd name="T110" fmla="*/ 0 w 258"/>
                <a:gd name="T111" fmla="*/ 2147483647 h 145"/>
                <a:gd name="T112" fmla="*/ 0 w 258"/>
                <a:gd name="T113" fmla="*/ 2147483647 h 1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"/>
                <a:gd name="T172" fmla="*/ 0 h 145"/>
                <a:gd name="T173" fmla="*/ 258 w 258"/>
                <a:gd name="T174" fmla="*/ 145 h 1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" h="145">
                  <a:moveTo>
                    <a:pt x="0" y="36"/>
                  </a:moveTo>
                  <a:lnTo>
                    <a:pt x="0" y="28"/>
                  </a:lnTo>
                  <a:lnTo>
                    <a:pt x="0" y="36"/>
                  </a:lnTo>
                  <a:close/>
                  <a:moveTo>
                    <a:pt x="0" y="1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0" y="145"/>
                  </a:lnTo>
                  <a:lnTo>
                    <a:pt x="6" y="145"/>
                  </a:lnTo>
                  <a:lnTo>
                    <a:pt x="0" y="138"/>
                  </a:lnTo>
                  <a:lnTo>
                    <a:pt x="0" y="58"/>
                  </a:lnTo>
                  <a:lnTo>
                    <a:pt x="6" y="58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52" y="80"/>
                  </a:lnTo>
                  <a:lnTo>
                    <a:pt x="57" y="88"/>
                  </a:lnTo>
                  <a:lnTo>
                    <a:pt x="57" y="94"/>
                  </a:lnTo>
                  <a:lnTo>
                    <a:pt x="64" y="94"/>
                  </a:lnTo>
                  <a:lnTo>
                    <a:pt x="71" y="102"/>
                  </a:lnTo>
                  <a:lnTo>
                    <a:pt x="71" y="109"/>
                  </a:lnTo>
                  <a:lnTo>
                    <a:pt x="77" y="109"/>
                  </a:lnTo>
                  <a:lnTo>
                    <a:pt x="71" y="109"/>
                  </a:lnTo>
                  <a:lnTo>
                    <a:pt x="77" y="116"/>
                  </a:lnTo>
                  <a:lnTo>
                    <a:pt x="84" y="116"/>
                  </a:lnTo>
                  <a:lnTo>
                    <a:pt x="91" y="109"/>
                  </a:lnTo>
                  <a:lnTo>
                    <a:pt x="96" y="109"/>
                  </a:lnTo>
                  <a:lnTo>
                    <a:pt x="103" y="109"/>
                  </a:lnTo>
                  <a:lnTo>
                    <a:pt x="103" y="102"/>
                  </a:lnTo>
                  <a:lnTo>
                    <a:pt x="96" y="102"/>
                  </a:lnTo>
                  <a:lnTo>
                    <a:pt x="96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1" y="72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2" y="58"/>
                  </a:lnTo>
                  <a:lnTo>
                    <a:pt x="45" y="50"/>
                  </a:lnTo>
                  <a:lnTo>
                    <a:pt x="45" y="44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18" y="44"/>
                  </a:lnTo>
                  <a:lnTo>
                    <a:pt x="12" y="36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75" name="Freeform 46"/>
            <p:cNvSpPr>
              <a:spLocks/>
            </p:cNvSpPr>
            <p:nvPr/>
          </p:nvSpPr>
          <p:spPr bwMode="auto">
            <a:xfrm>
              <a:off x="2130425" y="3665538"/>
              <a:ext cx="1588" cy="14287"/>
            </a:xfrm>
            <a:custGeom>
              <a:avLst/>
              <a:gdLst>
                <a:gd name="T0" fmla="*/ 0 w 1407"/>
                <a:gd name="T1" fmla="*/ 2147483647 h 8"/>
                <a:gd name="T2" fmla="*/ 0 w 1407"/>
                <a:gd name="T3" fmla="*/ 0 h 8"/>
                <a:gd name="T4" fmla="*/ 0 w 1407"/>
                <a:gd name="T5" fmla="*/ 0 h 8"/>
                <a:gd name="T6" fmla="*/ 0 w 1407"/>
                <a:gd name="T7" fmla="*/ 0 h 8"/>
                <a:gd name="T8" fmla="*/ 0 w 1407"/>
                <a:gd name="T9" fmla="*/ 2147483647 h 8"/>
                <a:gd name="T10" fmla="*/ 0 w 1407"/>
                <a:gd name="T11" fmla="*/ 2147483647 h 8"/>
                <a:gd name="T12" fmla="*/ 0 w 140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07"/>
                <a:gd name="T22" fmla="*/ 0 h 8"/>
                <a:gd name="T23" fmla="*/ 1407 w 140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07"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76" name="Freeform 47"/>
            <p:cNvSpPr>
              <a:spLocks/>
            </p:cNvSpPr>
            <p:nvPr/>
          </p:nvSpPr>
          <p:spPr bwMode="auto">
            <a:xfrm>
              <a:off x="2130425" y="3614738"/>
              <a:ext cx="415925" cy="258762"/>
            </a:xfrm>
            <a:custGeom>
              <a:avLst/>
              <a:gdLst>
                <a:gd name="T0" fmla="*/ 0 w 258"/>
                <a:gd name="T1" fmla="*/ 0 h 145"/>
                <a:gd name="T2" fmla="*/ 2147483647 w 258"/>
                <a:gd name="T3" fmla="*/ 2147483647 h 145"/>
                <a:gd name="T4" fmla="*/ 0 w 258"/>
                <a:gd name="T5" fmla="*/ 2147483647 h 145"/>
                <a:gd name="T6" fmla="*/ 2147483647 w 258"/>
                <a:gd name="T7" fmla="*/ 2147483647 h 145"/>
                <a:gd name="T8" fmla="*/ 0 w 258"/>
                <a:gd name="T9" fmla="*/ 2147483647 h 145"/>
                <a:gd name="T10" fmla="*/ 0 w 258"/>
                <a:gd name="T11" fmla="*/ 2147483647 h 145"/>
                <a:gd name="T12" fmla="*/ 0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2147483647 w 258"/>
                <a:gd name="T103" fmla="*/ 2147483647 h 145"/>
                <a:gd name="T104" fmla="*/ 2147483647 w 258"/>
                <a:gd name="T105" fmla="*/ 2147483647 h 145"/>
                <a:gd name="T106" fmla="*/ 2147483647 w 258"/>
                <a:gd name="T107" fmla="*/ 2147483647 h 145"/>
                <a:gd name="T108" fmla="*/ 2147483647 w 258"/>
                <a:gd name="T109" fmla="*/ 2147483647 h 145"/>
                <a:gd name="T110" fmla="*/ 2147483647 w 258"/>
                <a:gd name="T111" fmla="*/ 2147483647 h 145"/>
                <a:gd name="T112" fmla="*/ 0 w 258"/>
                <a:gd name="T113" fmla="*/ 2147483647 h 145"/>
                <a:gd name="T114" fmla="*/ 0 w 258"/>
                <a:gd name="T115" fmla="*/ 2147483647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8"/>
                <a:gd name="T175" fmla="*/ 0 h 145"/>
                <a:gd name="T176" fmla="*/ 258 w 258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8" h="145">
                  <a:moveTo>
                    <a:pt x="0" y="1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0" y="145"/>
                  </a:lnTo>
                  <a:lnTo>
                    <a:pt x="6" y="145"/>
                  </a:lnTo>
                  <a:lnTo>
                    <a:pt x="0" y="138"/>
                  </a:lnTo>
                  <a:lnTo>
                    <a:pt x="0" y="58"/>
                  </a:lnTo>
                  <a:lnTo>
                    <a:pt x="6" y="58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52" y="80"/>
                  </a:lnTo>
                  <a:lnTo>
                    <a:pt x="57" y="88"/>
                  </a:lnTo>
                  <a:lnTo>
                    <a:pt x="57" y="94"/>
                  </a:lnTo>
                  <a:lnTo>
                    <a:pt x="64" y="94"/>
                  </a:lnTo>
                  <a:lnTo>
                    <a:pt x="71" y="102"/>
                  </a:lnTo>
                  <a:lnTo>
                    <a:pt x="71" y="109"/>
                  </a:lnTo>
                  <a:lnTo>
                    <a:pt x="77" y="109"/>
                  </a:lnTo>
                  <a:lnTo>
                    <a:pt x="71" y="109"/>
                  </a:lnTo>
                  <a:lnTo>
                    <a:pt x="77" y="116"/>
                  </a:lnTo>
                  <a:lnTo>
                    <a:pt x="84" y="116"/>
                  </a:lnTo>
                  <a:lnTo>
                    <a:pt x="91" y="109"/>
                  </a:lnTo>
                  <a:lnTo>
                    <a:pt x="96" y="109"/>
                  </a:lnTo>
                  <a:lnTo>
                    <a:pt x="103" y="109"/>
                  </a:lnTo>
                  <a:lnTo>
                    <a:pt x="103" y="102"/>
                  </a:lnTo>
                  <a:lnTo>
                    <a:pt x="96" y="102"/>
                  </a:lnTo>
                  <a:lnTo>
                    <a:pt x="96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1" y="72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2" y="58"/>
                  </a:lnTo>
                  <a:lnTo>
                    <a:pt x="45" y="50"/>
                  </a:lnTo>
                  <a:lnTo>
                    <a:pt x="45" y="44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18" y="44"/>
                  </a:lnTo>
                  <a:lnTo>
                    <a:pt x="12" y="36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77" name="Freeform 48"/>
            <p:cNvSpPr>
              <a:spLocks/>
            </p:cNvSpPr>
            <p:nvPr/>
          </p:nvSpPr>
          <p:spPr bwMode="auto">
            <a:xfrm>
              <a:off x="2546350" y="3355975"/>
              <a:ext cx="417513" cy="258763"/>
            </a:xfrm>
            <a:custGeom>
              <a:avLst/>
              <a:gdLst>
                <a:gd name="T0" fmla="*/ 2147483647 w 260"/>
                <a:gd name="T1" fmla="*/ 2147483647 h 146"/>
                <a:gd name="T2" fmla="*/ 0 w 260"/>
                <a:gd name="T3" fmla="*/ 2147483647 h 146"/>
                <a:gd name="T4" fmla="*/ 0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0 h 146"/>
                <a:gd name="T12" fmla="*/ 2147483647 w 260"/>
                <a:gd name="T13" fmla="*/ 0 h 146"/>
                <a:gd name="T14" fmla="*/ 2147483647 w 260"/>
                <a:gd name="T15" fmla="*/ 0 h 146"/>
                <a:gd name="T16" fmla="*/ 2147483647 w 260"/>
                <a:gd name="T17" fmla="*/ 0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2147483647 h 146"/>
                <a:gd name="T112" fmla="*/ 2147483647 w 260"/>
                <a:gd name="T113" fmla="*/ 2147483647 h 146"/>
                <a:gd name="T114" fmla="*/ 2147483647 w 260"/>
                <a:gd name="T115" fmla="*/ 2147483647 h 146"/>
                <a:gd name="T116" fmla="*/ 2147483647 w 260"/>
                <a:gd name="T117" fmla="*/ 2147483647 h 1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6"/>
                <a:gd name="T179" fmla="*/ 260 w 260"/>
                <a:gd name="T180" fmla="*/ 146 h 1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6">
                  <a:moveTo>
                    <a:pt x="137" y="146"/>
                  </a:moveTo>
                  <a:lnTo>
                    <a:pt x="0" y="146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33" y="7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85" y="15"/>
                  </a:lnTo>
                  <a:lnTo>
                    <a:pt x="92" y="22"/>
                  </a:lnTo>
                  <a:lnTo>
                    <a:pt x="98" y="22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11" y="29"/>
                  </a:lnTo>
                  <a:lnTo>
                    <a:pt x="117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3"/>
                  </a:lnTo>
                  <a:lnTo>
                    <a:pt x="144" y="43"/>
                  </a:lnTo>
                  <a:lnTo>
                    <a:pt x="149" y="43"/>
                  </a:lnTo>
                  <a:lnTo>
                    <a:pt x="156" y="43"/>
                  </a:lnTo>
                  <a:lnTo>
                    <a:pt x="163" y="43"/>
                  </a:lnTo>
                  <a:lnTo>
                    <a:pt x="169" y="43"/>
                  </a:lnTo>
                  <a:lnTo>
                    <a:pt x="176" y="43"/>
                  </a:lnTo>
                  <a:lnTo>
                    <a:pt x="183" y="43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8" y="43"/>
                  </a:lnTo>
                  <a:lnTo>
                    <a:pt x="215" y="43"/>
                  </a:lnTo>
                  <a:lnTo>
                    <a:pt x="222" y="43"/>
                  </a:lnTo>
                  <a:lnTo>
                    <a:pt x="227" y="51"/>
                  </a:lnTo>
                  <a:lnTo>
                    <a:pt x="234" y="43"/>
                  </a:lnTo>
                  <a:lnTo>
                    <a:pt x="234" y="51"/>
                  </a:lnTo>
                  <a:lnTo>
                    <a:pt x="240" y="43"/>
                  </a:lnTo>
                  <a:lnTo>
                    <a:pt x="247" y="51"/>
                  </a:lnTo>
                  <a:lnTo>
                    <a:pt x="254" y="51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0" y="146"/>
                  </a:lnTo>
                  <a:lnTo>
                    <a:pt x="163" y="146"/>
                  </a:lnTo>
                  <a:lnTo>
                    <a:pt x="156" y="146"/>
                  </a:lnTo>
                  <a:lnTo>
                    <a:pt x="149" y="146"/>
                  </a:lnTo>
                  <a:lnTo>
                    <a:pt x="144" y="146"/>
                  </a:lnTo>
                  <a:lnTo>
                    <a:pt x="137" y="146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78" name="Freeform 49"/>
            <p:cNvSpPr>
              <a:spLocks/>
            </p:cNvSpPr>
            <p:nvPr/>
          </p:nvSpPr>
          <p:spPr bwMode="auto">
            <a:xfrm>
              <a:off x="2546350" y="3355975"/>
              <a:ext cx="417513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0 h 146"/>
                <a:gd name="T10" fmla="*/ 2147483647 w 260"/>
                <a:gd name="T11" fmla="*/ 0 h 146"/>
                <a:gd name="T12" fmla="*/ 2147483647 w 260"/>
                <a:gd name="T13" fmla="*/ 0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2147483647 h 146"/>
                <a:gd name="T112" fmla="*/ 2147483647 w 260"/>
                <a:gd name="T113" fmla="*/ 2147483647 h 146"/>
                <a:gd name="T114" fmla="*/ 2147483647 w 260"/>
                <a:gd name="T115" fmla="*/ 2147483647 h 146"/>
                <a:gd name="T116" fmla="*/ 2147483647 w 260"/>
                <a:gd name="T117" fmla="*/ 2147483647 h 1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6"/>
                <a:gd name="T179" fmla="*/ 260 w 260"/>
                <a:gd name="T180" fmla="*/ 146 h 1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6">
                  <a:moveTo>
                    <a:pt x="137" y="146"/>
                  </a:moveTo>
                  <a:lnTo>
                    <a:pt x="0" y="146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33" y="7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85" y="15"/>
                  </a:lnTo>
                  <a:lnTo>
                    <a:pt x="92" y="22"/>
                  </a:lnTo>
                  <a:lnTo>
                    <a:pt x="98" y="22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11" y="29"/>
                  </a:lnTo>
                  <a:lnTo>
                    <a:pt x="117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3"/>
                  </a:lnTo>
                  <a:lnTo>
                    <a:pt x="144" y="43"/>
                  </a:lnTo>
                  <a:lnTo>
                    <a:pt x="149" y="43"/>
                  </a:lnTo>
                  <a:lnTo>
                    <a:pt x="156" y="43"/>
                  </a:lnTo>
                  <a:lnTo>
                    <a:pt x="163" y="43"/>
                  </a:lnTo>
                  <a:lnTo>
                    <a:pt x="169" y="43"/>
                  </a:lnTo>
                  <a:lnTo>
                    <a:pt x="176" y="43"/>
                  </a:lnTo>
                  <a:lnTo>
                    <a:pt x="183" y="43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8" y="43"/>
                  </a:lnTo>
                  <a:lnTo>
                    <a:pt x="215" y="43"/>
                  </a:lnTo>
                  <a:lnTo>
                    <a:pt x="222" y="43"/>
                  </a:lnTo>
                  <a:lnTo>
                    <a:pt x="227" y="51"/>
                  </a:lnTo>
                  <a:lnTo>
                    <a:pt x="234" y="43"/>
                  </a:lnTo>
                  <a:lnTo>
                    <a:pt x="234" y="51"/>
                  </a:lnTo>
                  <a:lnTo>
                    <a:pt x="240" y="43"/>
                  </a:lnTo>
                  <a:lnTo>
                    <a:pt x="247" y="51"/>
                  </a:lnTo>
                  <a:lnTo>
                    <a:pt x="254" y="51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0" y="146"/>
                  </a:lnTo>
                  <a:lnTo>
                    <a:pt x="163" y="146"/>
                  </a:lnTo>
                  <a:lnTo>
                    <a:pt x="156" y="146"/>
                  </a:lnTo>
                  <a:lnTo>
                    <a:pt x="149" y="146"/>
                  </a:lnTo>
                  <a:lnTo>
                    <a:pt x="144" y="146"/>
                  </a:lnTo>
                  <a:lnTo>
                    <a:pt x="137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79" name="Freeform 50"/>
            <p:cNvSpPr>
              <a:spLocks noEditPoints="1"/>
            </p:cNvSpPr>
            <p:nvPr/>
          </p:nvSpPr>
          <p:spPr bwMode="auto">
            <a:xfrm>
              <a:off x="2963863" y="3460750"/>
              <a:ext cx="428625" cy="153988"/>
            </a:xfrm>
            <a:custGeom>
              <a:avLst/>
              <a:gdLst>
                <a:gd name="T0" fmla="*/ 2147483647 w 266"/>
                <a:gd name="T1" fmla="*/ 2147483647 h 87"/>
                <a:gd name="T2" fmla="*/ 2147483647 w 266"/>
                <a:gd name="T3" fmla="*/ 2147483647 h 87"/>
                <a:gd name="T4" fmla="*/ 2147483647 w 266"/>
                <a:gd name="T5" fmla="*/ 2147483647 h 87"/>
                <a:gd name="T6" fmla="*/ 2147483647 w 266"/>
                <a:gd name="T7" fmla="*/ 2147483647 h 87"/>
                <a:gd name="T8" fmla="*/ 2147483647 w 266"/>
                <a:gd name="T9" fmla="*/ 2147483647 h 87"/>
                <a:gd name="T10" fmla="*/ 2147483647 w 266"/>
                <a:gd name="T11" fmla="*/ 2147483647 h 87"/>
                <a:gd name="T12" fmla="*/ 2147483647 w 266"/>
                <a:gd name="T13" fmla="*/ 2147483647 h 87"/>
                <a:gd name="T14" fmla="*/ 2147483647 w 266"/>
                <a:gd name="T15" fmla="*/ 2147483647 h 87"/>
                <a:gd name="T16" fmla="*/ 2147483647 w 266"/>
                <a:gd name="T17" fmla="*/ 2147483647 h 87"/>
                <a:gd name="T18" fmla="*/ 2147483647 w 266"/>
                <a:gd name="T19" fmla="*/ 2147483647 h 87"/>
                <a:gd name="T20" fmla="*/ 2147483647 w 266"/>
                <a:gd name="T21" fmla="*/ 2147483647 h 87"/>
                <a:gd name="T22" fmla="*/ 2147483647 w 266"/>
                <a:gd name="T23" fmla="*/ 2147483647 h 87"/>
                <a:gd name="T24" fmla="*/ 2147483647 w 266"/>
                <a:gd name="T25" fmla="*/ 2147483647 h 87"/>
                <a:gd name="T26" fmla="*/ 2147483647 w 266"/>
                <a:gd name="T27" fmla="*/ 2147483647 h 87"/>
                <a:gd name="T28" fmla="*/ 2147483647 w 266"/>
                <a:gd name="T29" fmla="*/ 2147483647 h 87"/>
                <a:gd name="T30" fmla="*/ 2147483647 w 266"/>
                <a:gd name="T31" fmla="*/ 2147483647 h 87"/>
                <a:gd name="T32" fmla="*/ 2147483647 w 266"/>
                <a:gd name="T33" fmla="*/ 2147483647 h 87"/>
                <a:gd name="T34" fmla="*/ 2147483647 w 266"/>
                <a:gd name="T35" fmla="*/ 2147483647 h 87"/>
                <a:gd name="T36" fmla="*/ 2147483647 w 266"/>
                <a:gd name="T37" fmla="*/ 2147483647 h 87"/>
                <a:gd name="T38" fmla="*/ 2147483647 w 266"/>
                <a:gd name="T39" fmla="*/ 2147483647 h 87"/>
                <a:gd name="T40" fmla="*/ 2147483647 w 266"/>
                <a:gd name="T41" fmla="*/ 2147483647 h 87"/>
                <a:gd name="T42" fmla="*/ 2147483647 w 266"/>
                <a:gd name="T43" fmla="*/ 2147483647 h 87"/>
                <a:gd name="T44" fmla="*/ 2147483647 w 266"/>
                <a:gd name="T45" fmla="*/ 2147483647 h 87"/>
                <a:gd name="T46" fmla="*/ 2147483647 w 266"/>
                <a:gd name="T47" fmla="*/ 2147483647 h 87"/>
                <a:gd name="T48" fmla="*/ 2147483647 w 266"/>
                <a:gd name="T49" fmla="*/ 2147483647 h 87"/>
                <a:gd name="T50" fmla="*/ 2147483647 w 266"/>
                <a:gd name="T51" fmla="*/ 2147483647 h 87"/>
                <a:gd name="T52" fmla="*/ 2147483647 w 266"/>
                <a:gd name="T53" fmla="*/ 2147483647 h 87"/>
                <a:gd name="T54" fmla="*/ 2147483647 w 266"/>
                <a:gd name="T55" fmla="*/ 2147483647 h 87"/>
                <a:gd name="T56" fmla="*/ 2147483647 w 266"/>
                <a:gd name="T57" fmla="*/ 2147483647 h 87"/>
                <a:gd name="T58" fmla="*/ 2147483647 w 266"/>
                <a:gd name="T59" fmla="*/ 2147483647 h 87"/>
                <a:gd name="T60" fmla="*/ 2147483647 w 266"/>
                <a:gd name="T61" fmla="*/ 2147483647 h 87"/>
                <a:gd name="T62" fmla="*/ 2147483647 w 266"/>
                <a:gd name="T63" fmla="*/ 2147483647 h 87"/>
                <a:gd name="T64" fmla="*/ 2147483647 w 266"/>
                <a:gd name="T65" fmla="*/ 2147483647 h 87"/>
                <a:gd name="T66" fmla="*/ 2147483647 w 266"/>
                <a:gd name="T67" fmla="*/ 2147483647 h 87"/>
                <a:gd name="T68" fmla="*/ 2147483647 w 266"/>
                <a:gd name="T69" fmla="*/ 2147483647 h 87"/>
                <a:gd name="T70" fmla="*/ 2147483647 w 266"/>
                <a:gd name="T71" fmla="*/ 2147483647 h 87"/>
                <a:gd name="T72" fmla="*/ 2147483647 w 266"/>
                <a:gd name="T73" fmla="*/ 2147483647 h 87"/>
                <a:gd name="T74" fmla="*/ 2147483647 w 266"/>
                <a:gd name="T75" fmla="*/ 2147483647 h 87"/>
                <a:gd name="T76" fmla="*/ 2147483647 w 266"/>
                <a:gd name="T77" fmla="*/ 2147483647 h 87"/>
                <a:gd name="T78" fmla="*/ 2147483647 w 266"/>
                <a:gd name="T79" fmla="*/ 2147483647 h 87"/>
                <a:gd name="T80" fmla="*/ 0 w 266"/>
                <a:gd name="T81" fmla="*/ 2147483647 h 87"/>
                <a:gd name="T82" fmla="*/ 2147483647 w 266"/>
                <a:gd name="T83" fmla="*/ 0 h 87"/>
                <a:gd name="T84" fmla="*/ 2147483647 w 266"/>
                <a:gd name="T85" fmla="*/ 2147483647 h 87"/>
                <a:gd name="T86" fmla="*/ 2147483647 w 266"/>
                <a:gd name="T87" fmla="*/ 2147483647 h 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6"/>
                <a:gd name="T133" fmla="*/ 0 h 87"/>
                <a:gd name="T134" fmla="*/ 266 w 266"/>
                <a:gd name="T135" fmla="*/ 87 h 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6" h="87">
                  <a:moveTo>
                    <a:pt x="266" y="65"/>
                  </a:moveTo>
                  <a:lnTo>
                    <a:pt x="266" y="87"/>
                  </a:lnTo>
                  <a:lnTo>
                    <a:pt x="214" y="87"/>
                  </a:lnTo>
                  <a:lnTo>
                    <a:pt x="221" y="87"/>
                  </a:lnTo>
                  <a:lnTo>
                    <a:pt x="227" y="87"/>
                  </a:lnTo>
                  <a:lnTo>
                    <a:pt x="227" y="79"/>
                  </a:lnTo>
                  <a:lnTo>
                    <a:pt x="234" y="79"/>
                  </a:lnTo>
                  <a:lnTo>
                    <a:pt x="239" y="79"/>
                  </a:lnTo>
                  <a:lnTo>
                    <a:pt x="246" y="79"/>
                  </a:lnTo>
                  <a:lnTo>
                    <a:pt x="246" y="72"/>
                  </a:lnTo>
                  <a:lnTo>
                    <a:pt x="253" y="72"/>
                  </a:lnTo>
                  <a:lnTo>
                    <a:pt x="259" y="72"/>
                  </a:lnTo>
                  <a:lnTo>
                    <a:pt x="266" y="65"/>
                  </a:lnTo>
                  <a:close/>
                  <a:moveTo>
                    <a:pt x="13" y="22"/>
                  </a:moveTo>
                  <a:lnTo>
                    <a:pt x="19" y="22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43"/>
                  </a:lnTo>
                  <a:lnTo>
                    <a:pt x="19" y="50"/>
                  </a:lnTo>
                  <a:lnTo>
                    <a:pt x="19" y="58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3" y="65"/>
                  </a:lnTo>
                  <a:lnTo>
                    <a:pt x="39" y="65"/>
                  </a:lnTo>
                  <a:lnTo>
                    <a:pt x="45" y="65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72" y="58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84" y="65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7" y="58"/>
                  </a:lnTo>
                  <a:lnTo>
                    <a:pt x="104" y="58"/>
                  </a:lnTo>
                  <a:lnTo>
                    <a:pt x="110" y="58"/>
                  </a:lnTo>
                  <a:lnTo>
                    <a:pt x="117" y="58"/>
                  </a:lnTo>
                  <a:lnTo>
                    <a:pt x="124" y="58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49" y="50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8" y="50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7" y="43"/>
                  </a:lnTo>
                  <a:lnTo>
                    <a:pt x="214" y="43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88" y="72"/>
                  </a:lnTo>
                  <a:lnTo>
                    <a:pt x="188" y="79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75" y="87"/>
                  </a:lnTo>
                  <a:lnTo>
                    <a:pt x="168" y="87"/>
                  </a:lnTo>
                  <a:lnTo>
                    <a:pt x="163" y="87"/>
                  </a:lnTo>
                  <a:lnTo>
                    <a:pt x="156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344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80" name="Freeform 51"/>
            <p:cNvSpPr>
              <a:spLocks/>
            </p:cNvSpPr>
            <p:nvPr/>
          </p:nvSpPr>
          <p:spPr bwMode="auto">
            <a:xfrm>
              <a:off x="3308350" y="3576638"/>
              <a:ext cx="84138" cy="38100"/>
            </a:xfrm>
            <a:custGeom>
              <a:avLst/>
              <a:gdLst>
                <a:gd name="T0" fmla="*/ 0 w 52"/>
                <a:gd name="T1" fmla="*/ 2147483647 h 22"/>
                <a:gd name="T2" fmla="*/ 0 w 52"/>
                <a:gd name="T3" fmla="*/ 2147483647 h 22"/>
                <a:gd name="T4" fmla="*/ 0 w 52"/>
                <a:gd name="T5" fmla="*/ 2147483647 h 22"/>
                <a:gd name="T6" fmla="*/ 2147483647 w 52"/>
                <a:gd name="T7" fmla="*/ 2147483647 h 22"/>
                <a:gd name="T8" fmla="*/ 2147483647 w 52"/>
                <a:gd name="T9" fmla="*/ 2147483647 h 22"/>
                <a:gd name="T10" fmla="*/ 2147483647 w 52"/>
                <a:gd name="T11" fmla="*/ 2147483647 h 22"/>
                <a:gd name="T12" fmla="*/ 2147483647 w 52"/>
                <a:gd name="T13" fmla="*/ 2147483647 h 22"/>
                <a:gd name="T14" fmla="*/ 2147483647 w 52"/>
                <a:gd name="T15" fmla="*/ 2147483647 h 22"/>
                <a:gd name="T16" fmla="*/ 2147483647 w 52"/>
                <a:gd name="T17" fmla="*/ 2147483647 h 22"/>
                <a:gd name="T18" fmla="*/ 2147483647 w 52"/>
                <a:gd name="T19" fmla="*/ 2147483647 h 22"/>
                <a:gd name="T20" fmla="*/ 2147483647 w 52"/>
                <a:gd name="T21" fmla="*/ 2147483647 h 22"/>
                <a:gd name="T22" fmla="*/ 2147483647 w 52"/>
                <a:gd name="T23" fmla="*/ 2147483647 h 22"/>
                <a:gd name="T24" fmla="*/ 2147483647 w 52"/>
                <a:gd name="T25" fmla="*/ 2147483647 h 22"/>
                <a:gd name="T26" fmla="*/ 2147483647 w 52"/>
                <a:gd name="T27" fmla="*/ 2147483647 h 22"/>
                <a:gd name="T28" fmla="*/ 2147483647 w 52"/>
                <a:gd name="T29" fmla="*/ 2147483647 h 22"/>
                <a:gd name="T30" fmla="*/ 2147483647 w 52"/>
                <a:gd name="T31" fmla="*/ 2147483647 h 22"/>
                <a:gd name="T32" fmla="*/ 2147483647 w 52"/>
                <a:gd name="T33" fmla="*/ 2147483647 h 22"/>
                <a:gd name="T34" fmla="*/ 2147483647 w 52"/>
                <a:gd name="T35" fmla="*/ 2147483647 h 22"/>
                <a:gd name="T36" fmla="*/ 2147483647 w 52"/>
                <a:gd name="T37" fmla="*/ 2147483647 h 22"/>
                <a:gd name="T38" fmla="*/ 2147483647 w 52"/>
                <a:gd name="T39" fmla="*/ 2147483647 h 22"/>
                <a:gd name="T40" fmla="*/ 2147483647 w 52"/>
                <a:gd name="T41" fmla="*/ 2147483647 h 22"/>
                <a:gd name="T42" fmla="*/ 2147483647 w 52"/>
                <a:gd name="T43" fmla="*/ 2147483647 h 22"/>
                <a:gd name="T44" fmla="*/ 2147483647 w 52"/>
                <a:gd name="T45" fmla="*/ 2147483647 h 22"/>
                <a:gd name="T46" fmla="*/ 2147483647 w 52"/>
                <a:gd name="T47" fmla="*/ 2147483647 h 22"/>
                <a:gd name="T48" fmla="*/ 2147483647 w 52"/>
                <a:gd name="T49" fmla="*/ 2147483647 h 22"/>
                <a:gd name="T50" fmla="*/ 2147483647 w 52"/>
                <a:gd name="T51" fmla="*/ 2147483647 h 22"/>
                <a:gd name="T52" fmla="*/ 2147483647 w 52"/>
                <a:gd name="T53" fmla="*/ 2147483647 h 22"/>
                <a:gd name="T54" fmla="*/ 2147483647 w 52"/>
                <a:gd name="T55" fmla="*/ 2147483647 h 22"/>
                <a:gd name="T56" fmla="*/ 2147483647 w 52"/>
                <a:gd name="T57" fmla="*/ 2147483647 h 22"/>
                <a:gd name="T58" fmla="*/ 2147483647 w 52"/>
                <a:gd name="T59" fmla="*/ 2147483647 h 22"/>
                <a:gd name="T60" fmla="*/ 2147483647 w 52"/>
                <a:gd name="T61" fmla="*/ 2147483647 h 22"/>
                <a:gd name="T62" fmla="*/ 2147483647 w 52"/>
                <a:gd name="T63" fmla="*/ 2147483647 h 22"/>
                <a:gd name="T64" fmla="*/ 2147483647 w 52"/>
                <a:gd name="T65" fmla="*/ 2147483647 h 22"/>
                <a:gd name="T66" fmla="*/ 2147483647 w 52"/>
                <a:gd name="T67" fmla="*/ 2147483647 h 22"/>
                <a:gd name="T68" fmla="*/ 2147483647 w 52"/>
                <a:gd name="T69" fmla="*/ 2147483647 h 22"/>
                <a:gd name="T70" fmla="*/ 2147483647 w 52"/>
                <a:gd name="T71" fmla="*/ 2147483647 h 22"/>
                <a:gd name="T72" fmla="*/ 2147483647 w 52"/>
                <a:gd name="T73" fmla="*/ 2147483647 h 22"/>
                <a:gd name="T74" fmla="*/ 2147483647 w 52"/>
                <a:gd name="T75" fmla="*/ 2147483647 h 22"/>
                <a:gd name="T76" fmla="*/ 2147483647 w 52"/>
                <a:gd name="T77" fmla="*/ 2147483647 h 22"/>
                <a:gd name="T78" fmla="*/ 2147483647 w 52"/>
                <a:gd name="T79" fmla="*/ 2147483647 h 22"/>
                <a:gd name="T80" fmla="*/ 2147483647 w 52"/>
                <a:gd name="T81" fmla="*/ 2147483647 h 22"/>
                <a:gd name="T82" fmla="*/ 2147483647 w 52"/>
                <a:gd name="T83" fmla="*/ 0 h 2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"/>
                <a:gd name="T127" fmla="*/ 0 h 22"/>
                <a:gd name="T128" fmla="*/ 52 w 52"/>
                <a:gd name="T129" fmla="*/ 22 h 2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" h="22">
                  <a:moveTo>
                    <a:pt x="52" y="0"/>
                  </a:moveTo>
                  <a:lnTo>
                    <a:pt x="52" y="22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81" name="Freeform 52"/>
            <p:cNvSpPr>
              <a:spLocks/>
            </p:cNvSpPr>
            <p:nvPr/>
          </p:nvSpPr>
          <p:spPr bwMode="auto">
            <a:xfrm>
              <a:off x="2963863" y="3460750"/>
              <a:ext cx="355600" cy="153988"/>
            </a:xfrm>
            <a:custGeom>
              <a:avLst/>
              <a:gdLst>
                <a:gd name="T0" fmla="*/ 2147483647 w 221"/>
                <a:gd name="T1" fmla="*/ 2147483647 h 87"/>
                <a:gd name="T2" fmla="*/ 2147483647 w 221"/>
                <a:gd name="T3" fmla="*/ 2147483647 h 87"/>
                <a:gd name="T4" fmla="*/ 2147483647 w 221"/>
                <a:gd name="T5" fmla="*/ 2147483647 h 87"/>
                <a:gd name="T6" fmla="*/ 2147483647 w 221"/>
                <a:gd name="T7" fmla="*/ 2147483647 h 87"/>
                <a:gd name="T8" fmla="*/ 2147483647 w 221"/>
                <a:gd name="T9" fmla="*/ 2147483647 h 87"/>
                <a:gd name="T10" fmla="*/ 2147483647 w 221"/>
                <a:gd name="T11" fmla="*/ 2147483647 h 87"/>
                <a:gd name="T12" fmla="*/ 2147483647 w 221"/>
                <a:gd name="T13" fmla="*/ 2147483647 h 87"/>
                <a:gd name="T14" fmla="*/ 2147483647 w 221"/>
                <a:gd name="T15" fmla="*/ 2147483647 h 87"/>
                <a:gd name="T16" fmla="*/ 2147483647 w 221"/>
                <a:gd name="T17" fmla="*/ 2147483647 h 87"/>
                <a:gd name="T18" fmla="*/ 2147483647 w 221"/>
                <a:gd name="T19" fmla="*/ 2147483647 h 87"/>
                <a:gd name="T20" fmla="*/ 2147483647 w 221"/>
                <a:gd name="T21" fmla="*/ 2147483647 h 87"/>
                <a:gd name="T22" fmla="*/ 2147483647 w 221"/>
                <a:gd name="T23" fmla="*/ 2147483647 h 87"/>
                <a:gd name="T24" fmla="*/ 2147483647 w 221"/>
                <a:gd name="T25" fmla="*/ 2147483647 h 87"/>
                <a:gd name="T26" fmla="*/ 2147483647 w 221"/>
                <a:gd name="T27" fmla="*/ 2147483647 h 87"/>
                <a:gd name="T28" fmla="*/ 2147483647 w 221"/>
                <a:gd name="T29" fmla="*/ 2147483647 h 87"/>
                <a:gd name="T30" fmla="*/ 2147483647 w 221"/>
                <a:gd name="T31" fmla="*/ 2147483647 h 87"/>
                <a:gd name="T32" fmla="*/ 2147483647 w 221"/>
                <a:gd name="T33" fmla="*/ 2147483647 h 87"/>
                <a:gd name="T34" fmla="*/ 2147483647 w 221"/>
                <a:gd name="T35" fmla="*/ 2147483647 h 87"/>
                <a:gd name="T36" fmla="*/ 2147483647 w 221"/>
                <a:gd name="T37" fmla="*/ 2147483647 h 87"/>
                <a:gd name="T38" fmla="*/ 2147483647 w 221"/>
                <a:gd name="T39" fmla="*/ 2147483647 h 87"/>
                <a:gd name="T40" fmla="*/ 2147483647 w 221"/>
                <a:gd name="T41" fmla="*/ 2147483647 h 87"/>
                <a:gd name="T42" fmla="*/ 2147483647 w 221"/>
                <a:gd name="T43" fmla="*/ 2147483647 h 87"/>
                <a:gd name="T44" fmla="*/ 2147483647 w 221"/>
                <a:gd name="T45" fmla="*/ 2147483647 h 87"/>
                <a:gd name="T46" fmla="*/ 2147483647 w 221"/>
                <a:gd name="T47" fmla="*/ 2147483647 h 87"/>
                <a:gd name="T48" fmla="*/ 2147483647 w 221"/>
                <a:gd name="T49" fmla="*/ 2147483647 h 87"/>
                <a:gd name="T50" fmla="*/ 2147483647 w 221"/>
                <a:gd name="T51" fmla="*/ 2147483647 h 87"/>
                <a:gd name="T52" fmla="*/ 2147483647 w 221"/>
                <a:gd name="T53" fmla="*/ 2147483647 h 87"/>
                <a:gd name="T54" fmla="*/ 2147483647 w 221"/>
                <a:gd name="T55" fmla="*/ 2147483647 h 87"/>
                <a:gd name="T56" fmla="*/ 2147483647 w 221"/>
                <a:gd name="T57" fmla="*/ 2147483647 h 87"/>
                <a:gd name="T58" fmla="*/ 2147483647 w 221"/>
                <a:gd name="T59" fmla="*/ 2147483647 h 87"/>
                <a:gd name="T60" fmla="*/ 2147483647 w 221"/>
                <a:gd name="T61" fmla="*/ 2147483647 h 87"/>
                <a:gd name="T62" fmla="*/ 2147483647 w 221"/>
                <a:gd name="T63" fmla="*/ 2147483647 h 87"/>
                <a:gd name="T64" fmla="*/ 2147483647 w 221"/>
                <a:gd name="T65" fmla="*/ 2147483647 h 87"/>
                <a:gd name="T66" fmla="*/ 2147483647 w 221"/>
                <a:gd name="T67" fmla="*/ 2147483647 h 87"/>
                <a:gd name="T68" fmla="*/ 2147483647 w 221"/>
                <a:gd name="T69" fmla="*/ 2147483647 h 87"/>
                <a:gd name="T70" fmla="*/ 2147483647 w 221"/>
                <a:gd name="T71" fmla="*/ 2147483647 h 87"/>
                <a:gd name="T72" fmla="*/ 2147483647 w 221"/>
                <a:gd name="T73" fmla="*/ 2147483647 h 87"/>
                <a:gd name="T74" fmla="*/ 2147483647 w 221"/>
                <a:gd name="T75" fmla="*/ 2147483647 h 87"/>
                <a:gd name="T76" fmla="*/ 2147483647 w 221"/>
                <a:gd name="T77" fmla="*/ 2147483647 h 87"/>
                <a:gd name="T78" fmla="*/ 2147483647 w 221"/>
                <a:gd name="T79" fmla="*/ 2147483647 h 87"/>
                <a:gd name="T80" fmla="*/ 2147483647 w 221"/>
                <a:gd name="T81" fmla="*/ 2147483647 h 87"/>
                <a:gd name="T82" fmla="*/ 2147483647 w 221"/>
                <a:gd name="T83" fmla="*/ 2147483647 h 87"/>
                <a:gd name="T84" fmla="*/ 2147483647 w 221"/>
                <a:gd name="T85" fmla="*/ 2147483647 h 87"/>
                <a:gd name="T86" fmla="*/ 2147483647 w 221"/>
                <a:gd name="T87" fmla="*/ 2147483647 h 87"/>
                <a:gd name="T88" fmla="*/ 2147483647 w 221"/>
                <a:gd name="T89" fmla="*/ 2147483647 h 87"/>
                <a:gd name="T90" fmla="*/ 2147483647 w 221"/>
                <a:gd name="T91" fmla="*/ 2147483647 h 87"/>
                <a:gd name="T92" fmla="*/ 2147483647 w 221"/>
                <a:gd name="T93" fmla="*/ 2147483647 h 87"/>
                <a:gd name="T94" fmla="*/ 2147483647 w 221"/>
                <a:gd name="T95" fmla="*/ 2147483647 h 87"/>
                <a:gd name="T96" fmla="*/ 2147483647 w 221"/>
                <a:gd name="T97" fmla="*/ 2147483647 h 87"/>
                <a:gd name="T98" fmla="*/ 2147483647 w 221"/>
                <a:gd name="T99" fmla="*/ 2147483647 h 87"/>
                <a:gd name="T100" fmla="*/ 2147483647 w 221"/>
                <a:gd name="T101" fmla="*/ 2147483647 h 87"/>
                <a:gd name="T102" fmla="*/ 2147483647 w 221"/>
                <a:gd name="T103" fmla="*/ 2147483647 h 87"/>
                <a:gd name="T104" fmla="*/ 2147483647 w 221"/>
                <a:gd name="T105" fmla="*/ 2147483647 h 87"/>
                <a:gd name="T106" fmla="*/ 2147483647 w 221"/>
                <a:gd name="T107" fmla="*/ 2147483647 h 87"/>
                <a:gd name="T108" fmla="*/ 2147483647 w 221"/>
                <a:gd name="T109" fmla="*/ 2147483647 h 87"/>
                <a:gd name="T110" fmla="*/ 2147483647 w 221"/>
                <a:gd name="T111" fmla="*/ 2147483647 h 87"/>
                <a:gd name="T112" fmla="*/ 2147483647 w 221"/>
                <a:gd name="T113" fmla="*/ 2147483647 h 87"/>
                <a:gd name="T114" fmla="*/ 2147483647 w 221"/>
                <a:gd name="T115" fmla="*/ 2147483647 h 87"/>
                <a:gd name="T116" fmla="*/ 2147483647 w 221"/>
                <a:gd name="T117" fmla="*/ 2147483647 h 87"/>
                <a:gd name="T118" fmla="*/ 2147483647 w 221"/>
                <a:gd name="T119" fmla="*/ 2147483647 h 87"/>
                <a:gd name="T120" fmla="*/ 2147483647 w 221"/>
                <a:gd name="T121" fmla="*/ 2147483647 h 87"/>
                <a:gd name="T122" fmla="*/ 2147483647 w 221"/>
                <a:gd name="T123" fmla="*/ 2147483647 h 87"/>
                <a:gd name="T124" fmla="*/ 0 w 221"/>
                <a:gd name="T125" fmla="*/ 2147483647 h 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1"/>
                <a:gd name="T190" fmla="*/ 0 h 87"/>
                <a:gd name="T191" fmla="*/ 221 w 221"/>
                <a:gd name="T192" fmla="*/ 87 h 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1" h="87">
                  <a:moveTo>
                    <a:pt x="13" y="22"/>
                  </a:moveTo>
                  <a:lnTo>
                    <a:pt x="13" y="22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43"/>
                  </a:lnTo>
                  <a:lnTo>
                    <a:pt x="19" y="50"/>
                  </a:lnTo>
                  <a:lnTo>
                    <a:pt x="19" y="58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3" y="65"/>
                  </a:lnTo>
                  <a:lnTo>
                    <a:pt x="39" y="65"/>
                  </a:lnTo>
                  <a:lnTo>
                    <a:pt x="45" y="65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72" y="58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84" y="65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7" y="58"/>
                  </a:lnTo>
                  <a:lnTo>
                    <a:pt x="104" y="58"/>
                  </a:lnTo>
                  <a:lnTo>
                    <a:pt x="110" y="58"/>
                  </a:lnTo>
                  <a:lnTo>
                    <a:pt x="117" y="58"/>
                  </a:lnTo>
                  <a:lnTo>
                    <a:pt x="124" y="58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49" y="50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8" y="50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7" y="43"/>
                  </a:lnTo>
                  <a:lnTo>
                    <a:pt x="214" y="43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88" y="72"/>
                  </a:lnTo>
                  <a:lnTo>
                    <a:pt x="188" y="79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75" y="87"/>
                  </a:lnTo>
                  <a:lnTo>
                    <a:pt x="168" y="87"/>
                  </a:lnTo>
                  <a:lnTo>
                    <a:pt x="163" y="87"/>
                  </a:lnTo>
                  <a:lnTo>
                    <a:pt x="156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CCECFF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82" name="Freeform 53"/>
            <p:cNvSpPr>
              <a:spLocks/>
            </p:cNvSpPr>
            <p:nvPr/>
          </p:nvSpPr>
          <p:spPr bwMode="auto">
            <a:xfrm>
              <a:off x="2963863" y="3614738"/>
              <a:ext cx="428625" cy="258762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0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0 h 1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66"/>
                <a:gd name="T157" fmla="*/ 0 h 145"/>
                <a:gd name="T158" fmla="*/ 266 w 266"/>
                <a:gd name="T159" fmla="*/ 145 h 1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66" h="145">
                  <a:moveTo>
                    <a:pt x="214" y="0"/>
                  </a:moveTo>
                  <a:lnTo>
                    <a:pt x="266" y="0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3" y="36"/>
                  </a:lnTo>
                  <a:lnTo>
                    <a:pt x="246" y="36"/>
                  </a:lnTo>
                  <a:lnTo>
                    <a:pt x="239" y="36"/>
                  </a:lnTo>
                  <a:lnTo>
                    <a:pt x="239" y="28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1" y="28"/>
                  </a:lnTo>
                  <a:lnTo>
                    <a:pt x="214" y="28"/>
                  </a:lnTo>
                  <a:lnTo>
                    <a:pt x="214" y="36"/>
                  </a:lnTo>
                  <a:lnTo>
                    <a:pt x="214" y="28"/>
                  </a:lnTo>
                  <a:lnTo>
                    <a:pt x="207" y="28"/>
                  </a:lnTo>
                  <a:lnTo>
                    <a:pt x="202" y="28"/>
                  </a:lnTo>
                  <a:lnTo>
                    <a:pt x="195" y="28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36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44"/>
                  </a:lnTo>
                  <a:lnTo>
                    <a:pt x="175" y="44"/>
                  </a:lnTo>
                  <a:lnTo>
                    <a:pt x="175" y="50"/>
                  </a:lnTo>
                  <a:lnTo>
                    <a:pt x="168" y="50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56" y="66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3" y="80"/>
                  </a:lnTo>
                  <a:lnTo>
                    <a:pt x="136" y="80"/>
                  </a:lnTo>
                  <a:lnTo>
                    <a:pt x="136" y="88"/>
                  </a:lnTo>
                  <a:lnTo>
                    <a:pt x="129" y="88"/>
                  </a:lnTo>
                  <a:lnTo>
                    <a:pt x="124" y="88"/>
                  </a:lnTo>
                  <a:lnTo>
                    <a:pt x="124" y="94"/>
                  </a:lnTo>
                  <a:lnTo>
                    <a:pt x="124" y="88"/>
                  </a:lnTo>
                  <a:lnTo>
                    <a:pt x="117" y="88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10" y="88"/>
                  </a:lnTo>
                  <a:lnTo>
                    <a:pt x="104" y="88"/>
                  </a:lnTo>
                  <a:lnTo>
                    <a:pt x="104" y="94"/>
                  </a:lnTo>
                  <a:lnTo>
                    <a:pt x="104" y="102"/>
                  </a:lnTo>
                  <a:lnTo>
                    <a:pt x="110" y="102"/>
                  </a:lnTo>
                  <a:lnTo>
                    <a:pt x="104" y="102"/>
                  </a:lnTo>
                  <a:lnTo>
                    <a:pt x="104" y="109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91" y="130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2" y="145"/>
                  </a:lnTo>
                  <a:lnTo>
                    <a:pt x="65" y="145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56" y="7"/>
                  </a:lnTo>
                  <a:lnTo>
                    <a:pt x="149" y="7"/>
                  </a:lnTo>
                  <a:lnTo>
                    <a:pt x="143" y="7"/>
                  </a:lnTo>
                  <a:lnTo>
                    <a:pt x="136" y="14"/>
                  </a:lnTo>
                  <a:lnTo>
                    <a:pt x="129" y="14"/>
                  </a:lnTo>
                  <a:lnTo>
                    <a:pt x="124" y="14"/>
                  </a:lnTo>
                  <a:lnTo>
                    <a:pt x="124" y="22"/>
                  </a:lnTo>
                  <a:lnTo>
                    <a:pt x="117" y="22"/>
                  </a:lnTo>
                  <a:lnTo>
                    <a:pt x="110" y="22"/>
                  </a:lnTo>
                  <a:lnTo>
                    <a:pt x="110" y="28"/>
                  </a:lnTo>
                  <a:lnTo>
                    <a:pt x="104" y="28"/>
                  </a:lnTo>
                  <a:lnTo>
                    <a:pt x="97" y="28"/>
                  </a:lnTo>
                  <a:lnTo>
                    <a:pt x="97" y="36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2" y="44"/>
                  </a:lnTo>
                  <a:lnTo>
                    <a:pt x="72" y="50"/>
                  </a:lnTo>
                  <a:lnTo>
                    <a:pt x="65" y="50"/>
                  </a:lnTo>
                  <a:lnTo>
                    <a:pt x="58" y="50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58" y="66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80"/>
                  </a:lnTo>
                  <a:lnTo>
                    <a:pt x="72" y="88"/>
                  </a:lnTo>
                  <a:lnTo>
                    <a:pt x="72" y="94"/>
                  </a:lnTo>
                  <a:lnTo>
                    <a:pt x="65" y="94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8" y="109"/>
                  </a:lnTo>
                  <a:lnTo>
                    <a:pt x="58" y="116"/>
                  </a:lnTo>
                  <a:lnTo>
                    <a:pt x="52" y="116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45" y="130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8" y="130"/>
                  </a:lnTo>
                  <a:lnTo>
                    <a:pt x="65" y="130"/>
                  </a:lnTo>
                  <a:lnTo>
                    <a:pt x="72" y="130"/>
                  </a:lnTo>
                  <a:lnTo>
                    <a:pt x="72" y="124"/>
                  </a:lnTo>
                  <a:lnTo>
                    <a:pt x="78" y="124"/>
                  </a:lnTo>
                  <a:lnTo>
                    <a:pt x="84" y="124"/>
                  </a:lnTo>
                  <a:lnTo>
                    <a:pt x="84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7" y="94"/>
                  </a:lnTo>
                  <a:lnTo>
                    <a:pt x="97" y="88"/>
                  </a:lnTo>
                  <a:lnTo>
                    <a:pt x="104" y="88"/>
                  </a:lnTo>
                  <a:lnTo>
                    <a:pt x="110" y="88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29" y="72"/>
                  </a:lnTo>
                  <a:lnTo>
                    <a:pt x="129" y="66"/>
                  </a:lnTo>
                  <a:lnTo>
                    <a:pt x="136" y="66"/>
                  </a:lnTo>
                  <a:lnTo>
                    <a:pt x="143" y="66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56" y="58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3" y="44"/>
                  </a:lnTo>
                  <a:lnTo>
                    <a:pt x="163" y="36"/>
                  </a:lnTo>
                  <a:lnTo>
                    <a:pt x="168" y="36"/>
                  </a:lnTo>
                  <a:lnTo>
                    <a:pt x="168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82" y="22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95" y="14"/>
                  </a:lnTo>
                  <a:lnTo>
                    <a:pt x="195" y="7"/>
                  </a:lnTo>
                  <a:lnTo>
                    <a:pt x="202" y="7"/>
                  </a:lnTo>
                  <a:lnTo>
                    <a:pt x="207" y="7"/>
                  </a:lnTo>
                  <a:lnTo>
                    <a:pt x="207" y="0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83" name="Freeform 54"/>
            <p:cNvSpPr>
              <a:spLocks/>
            </p:cNvSpPr>
            <p:nvPr/>
          </p:nvSpPr>
          <p:spPr bwMode="auto">
            <a:xfrm>
              <a:off x="2963863" y="3614738"/>
              <a:ext cx="428625" cy="258762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0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2147483647 w 266"/>
                <a:gd name="T123" fmla="*/ 2147483647 h 145"/>
                <a:gd name="T124" fmla="*/ 2147483647 w 266"/>
                <a:gd name="T125" fmla="*/ 0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6"/>
                <a:gd name="T190" fmla="*/ 0 h 145"/>
                <a:gd name="T191" fmla="*/ 266 w 266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6" h="145">
                  <a:moveTo>
                    <a:pt x="214" y="0"/>
                  </a:moveTo>
                  <a:lnTo>
                    <a:pt x="266" y="0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3" y="36"/>
                  </a:lnTo>
                  <a:lnTo>
                    <a:pt x="246" y="36"/>
                  </a:lnTo>
                  <a:lnTo>
                    <a:pt x="239" y="36"/>
                  </a:lnTo>
                  <a:lnTo>
                    <a:pt x="239" y="28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1" y="28"/>
                  </a:lnTo>
                  <a:lnTo>
                    <a:pt x="214" y="28"/>
                  </a:lnTo>
                  <a:lnTo>
                    <a:pt x="214" y="36"/>
                  </a:lnTo>
                  <a:lnTo>
                    <a:pt x="214" y="28"/>
                  </a:lnTo>
                  <a:lnTo>
                    <a:pt x="207" y="28"/>
                  </a:lnTo>
                  <a:lnTo>
                    <a:pt x="202" y="28"/>
                  </a:lnTo>
                  <a:lnTo>
                    <a:pt x="195" y="28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36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44"/>
                  </a:lnTo>
                  <a:lnTo>
                    <a:pt x="175" y="44"/>
                  </a:lnTo>
                  <a:lnTo>
                    <a:pt x="175" y="50"/>
                  </a:lnTo>
                  <a:lnTo>
                    <a:pt x="168" y="50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56" y="66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3" y="80"/>
                  </a:lnTo>
                  <a:lnTo>
                    <a:pt x="136" y="80"/>
                  </a:lnTo>
                  <a:lnTo>
                    <a:pt x="136" y="88"/>
                  </a:lnTo>
                  <a:lnTo>
                    <a:pt x="129" y="88"/>
                  </a:lnTo>
                  <a:lnTo>
                    <a:pt x="124" y="88"/>
                  </a:lnTo>
                  <a:lnTo>
                    <a:pt x="124" y="94"/>
                  </a:lnTo>
                  <a:lnTo>
                    <a:pt x="124" y="88"/>
                  </a:lnTo>
                  <a:lnTo>
                    <a:pt x="117" y="88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10" y="88"/>
                  </a:lnTo>
                  <a:lnTo>
                    <a:pt x="104" y="88"/>
                  </a:lnTo>
                  <a:lnTo>
                    <a:pt x="104" y="94"/>
                  </a:lnTo>
                  <a:lnTo>
                    <a:pt x="104" y="102"/>
                  </a:lnTo>
                  <a:lnTo>
                    <a:pt x="110" y="102"/>
                  </a:lnTo>
                  <a:lnTo>
                    <a:pt x="104" y="102"/>
                  </a:lnTo>
                  <a:lnTo>
                    <a:pt x="104" y="109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91" y="130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2" y="145"/>
                  </a:lnTo>
                  <a:lnTo>
                    <a:pt x="65" y="145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56" y="7"/>
                  </a:lnTo>
                  <a:lnTo>
                    <a:pt x="149" y="7"/>
                  </a:lnTo>
                  <a:lnTo>
                    <a:pt x="143" y="7"/>
                  </a:lnTo>
                  <a:lnTo>
                    <a:pt x="136" y="14"/>
                  </a:lnTo>
                  <a:lnTo>
                    <a:pt x="129" y="14"/>
                  </a:lnTo>
                  <a:lnTo>
                    <a:pt x="124" y="14"/>
                  </a:lnTo>
                  <a:lnTo>
                    <a:pt x="124" y="22"/>
                  </a:lnTo>
                  <a:lnTo>
                    <a:pt x="117" y="22"/>
                  </a:lnTo>
                  <a:lnTo>
                    <a:pt x="110" y="22"/>
                  </a:lnTo>
                  <a:lnTo>
                    <a:pt x="110" y="28"/>
                  </a:lnTo>
                  <a:lnTo>
                    <a:pt x="104" y="28"/>
                  </a:lnTo>
                  <a:lnTo>
                    <a:pt x="97" y="28"/>
                  </a:lnTo>
                  <a:lnTo>
                    <a:pt x="97" y="36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2" y="44"/>
                  </a:lnTo>
                  <a:lnTo>
                    <a:pt x="72" y="50"/>
                  </a:lnTo>
                  <a:lnTo>
                    <a:pt x="65" y="50"/>
                  </a:lnTo>
                  <a:lnTo>
                    <a:pt x="58" y="50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58" y="66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80"/>
                  </a:lnTo>
                  <a:lnTo>
                    <a:pt x="72" y="88"/>
                  </a:lnTo>
                  <a:lnTo>
                    <a:pt x="72" y="94"/>
                  </a:lnTo>
                  <a:lnTo>
                    <a:pt x="65" y="94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8" y="109"/>
                  </a:lnTo>
                  <a:lnTo>
                    <a:pt x="58" y="116"/>
                  </a:lnTo>
                  <a:lnTo>
                    <a:pt x="52" y="116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45" y="130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8" y="130"/>
                  </a:lnTo>
                  <a:lnTo>
                    <a:pt x="65" y="130"/>
                  </a:lnTo>
                  <a:lnTo>
                    <a:pt x="72" y="130"/>
                  </a:lnTo>
                  <a:lnTo>
                    <a:pt x="72" y="124"/>
                  </a:lnTo>
                  <a:lnTo>
                    <a:pt x="78" y="124"/>
                  </a:lnTo>
                  <a:lnTo>
                    <a:pt x="84" y="124"/>
                  </a:lnTo>
                  <a:lnTo>
                    <a:pt x="84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7" y="94"/>
                  </a:lnTo>
                  <a:lnTo>
                    <a:pt x="97" y="88"/>
                  </a:lnTo>
                  <a:lnTo>
                    <a:pt x="104" y="88"/>
                  </a:lnTo>
                  <a:lnTo>
                    <a:pt x="110" y="88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29" y="72"/>
                  </a:lnTo>
                  <a:lnTo>
                    <a:pt x="129" y="66"/>
                  </a:lnTo>
                  <a:lnTo>
                    <a:pt x="136" y="66"/>
                  </a:lnTo>
                  <a:lnTo>
                    <a:pt x="143" y="66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56" y="58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3" y="44"/>
                  </a:lnTo>
                  <a:lnTo>
                    <a:pt x="163" y="36"/>
                  </a:lnTo>
                  <a:lnTo>
                    <a:pt x="168" y="36"/>
                  </a:lnTo>
                  <a:lnTo>
                    <a:pt x="168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82" y="22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95" y="14"/>
                  </a:lnTo>
                  <a:lnTo>
                    <a:pt x="195" y="7"/>
                  </a:lnTo>
                  <a:lnTo>
                    <a:pt x="202" y="7"/>
                  </a:lnTo>
                  <a:lnTo>
                    <a:pt x="207" y="7"/>
                  </a:lnTo>
                  <a:lnTo>
                    <a:pt x="207" y="0"/>
                  </a:lnTo>
                  <a:lnTo>
                    <a:pt x="214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84" name="Freeform 55"/>
            <p:cNvSpPr>
              <a:spLocks noEditPoints="1"/>
            </p:cNvSpPr>
            <p:nvPr/>
          </p:nvSpPr>
          <p:spPr bwMode="auto">
            <a:xfrm>
              <a:off x="2963863" y="3873500"/>
              <a:ext cx="407987" cy="271463"/>
            </a:xfrm>
            <a:custGeom>
              <a:avLst/>
              <a:gdLst>
                <a:gd name="T0" fmla="*/ 2147483647 w 253"/>
                <a:gd name="T1" fmla="*/ 2147483647 h 153"/>
                <a:gd name="T2" fmla="*/ 2147483647 w 253"/>
                <a:gd name="T3" fmla="*/ 2147483647 h 153"/>
                <a:gd name="T4" fmla="*/ 2147483647 w 253"/>
                <a:gd name="T5" fmla="*/ 2147483647 h 153"/>
                <a:gd name="T6" fmla="*/ 2147483647 w 253"/>
                <a:gd name="T7" fmla="*/ 2147483647 h 153"/>
                <a:gd name="T8" fmla="*/ 2147483647 w 253"/>
                <a:gd name="T9" fmla="*/ 2147483647 h 153"/>
                <a:gd name="T10" fmla="*/ 2147483647 w 253"/>
                <a:gd name="T11" fmla="*/ 2147483647 h 153"/>
                <a:gd name="T12" fmla="*/ 2147483647 w 253"/>
                <a:gd name="T13" fmla="*/ 2147483647 h 153"/>
                <a:gd name="T14" fmla="*/ 2147483647 w 253"/>
                <a:gd name="T15" fmla="*/ 2147483647 h 153"/>
                <a:gd name="T16" fmla="*/ 2147483647 w 253"/>
                <a:gd name="T17" fmla="*/ 2147483647 h 153"/>
                <a:gd name="T18" fmla="*/ 2147483647 w 253"/>
                <a:gd name="T19" fmla="*/ 2147483647 h 153"/>
                <a:gd name="T20" fmla="*/ 2147483647 w 253"/>
                <a:gd name="T21" fmla="*/ 2147483647 h 153"/>
                <a:gd name="T22" fmla="*/ 2147483647 w 253"/>
                <a:gd name="T23" fmla="*/ 2147483647 h 153"/>
                <a:gd name="T24" fmla="*/ 2147483647 w 253"/>
                <a:gd name="T25" fmla="*/ 2147483647 h 153"/>
                <a:gd name="T26" fmla="*/ 2147483647 w 253"/>
                <a:gd name="T27" fmla="*/ 2147483647 h 153"/>
                <a:gd name="T28" fmla="*/ 2147483647 w 253"/>
                <a:gd name="T29" fmla="*/ 2147483647 h 153"/>
                <a:gd name="T30" fmla="*/ 2147483647 w 253"/>
                <a:gd name="T31" fmla="*/ 2147483647 h 153"/>
                <a:gd name="T32" fmla="*/ 2147483647 w 253"/>
                <a:gd name="T33" fmla="*/ 2147483647 h 153"/>
                <a:gd name="T34" fmla="*/ 0 w 253"/>
                <a:gd name="T35" fmla="*/ 2147483647 h 153"/>
                <a:gd name="T36" fmla="*/ 2147483647 w 253"/>
                <a:gd name="T37" fmla="*/ 0 h 153"/>
                <a:gd name="T38" fmla="*/ 2147483647 w 253"/>
                <a:gd name="T39" fmla="*/ 2147483647 h 153"/>
                <a:gd name="T40" fmla="*/ 2147483647 w 253"/>
                <a:gd name="T41" fmla="*/ 2147483647 h 153"/>
                <a:gd name="T42" fmla="*/ 2147483647 w 253"/>
                <a:gd name="T43" fmla="*/ 2147483647 h 153"/>
                <a:gd name="T44" fmla="*/ 2147483647 w 253"/>
                <a:gd name="T45" fmla="*/ 2147483647 h 153"/>
                <a:gd name="T46" fmla="*/ 2147483647 w 253"/>
                <a:gd name="T47" fmla="*/ 2147483647 h 153"/>
                <a:gd name="T48" fmla="*/ 2147483647 w 253"/>
                <a:gd name="T49" fmla="*/ 2147483647 h 153"/>
                <a:gd name="T50" fmla="*/ 2147483647 w 253"/>
                <a:gd name="T51" fmla="*/ 2147483647 h 153"/>
                <a:gd name="T52" fmla="*/ 2147483647 w 253"/>
                <a:gd name="T53" fmla="*/ 2147483647 h 153"/>
                <a:gd name="T54" fmla="*/ 2147483647 w 253"/>
                <a:gd name="T55" fmla="*/ 2147483647 h 153"/>
                <a:gd name="T56" fmla="*/ 2147483647 w 253"/>
                <a:gd name="T57" fmla="*/ 2147483647 h 153"/>
                <a:gd name="T58" fmla="*/ 2147483647 w 253"/>
                <a:gd name="T59" fmla="*/ 2147483647 h 153"/>
                <a:gd name="T60" fmla="*/ 2147483647 w 253"/>
                <a:gd name="T61" fmla="*/ 2147483647 h 153"/>
                <a:gd name="T62" fmla="*/ 2147483647 w 253"/>
                <a:gd name="T63" fmla="*/ 2147483647 h 153"/>
                <a:gd name="T64" fmla="*/ 2147483647 w 253"/>
                <a:gd name="T65" fmla="*/ 2147483647 h 153"/>
                <a:gd name="T66" fmla="*/ 2147483647 w 253"/>
                <a:gd name="T67" fmla="*/ 2147483647 h 1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3"/>
                <a:gd name="T103" fmla="*/ 0 h 153"/>
                <a:gd name="T104" fmla="*/ 253 w 253"/>
                <a:gd name="T105" fmla="*/ 153 h 15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3" h="153">
                  <a:moveTo>
                    <a:pt x="246" y="153"/>
                  </a:moveTo>
                  <a:lnTo>
                    <a:pt x="110" y="153"/>
                  </a:lnTo>
                  <a:lnTo>
                    <a:pt x="110" y="146"/>
                  </a:lnTo>
                  <a:lnTo>
                    <a:pt x="117" y="146"/>
                  </a:lnTo>
                  <a:lnTo>
                    <a:pt x="124" y="146"/>
                  </a:lnTo>
                  <a:lnTo>
                    <a:pt x="129" y="146"/>
                  </a:lnTo>
                  <a:lnTo>
                    <a:pt x="129" y="138"/>
                  </a:lnTo>
                  <a:lnTo>
                    <a:pt x="136" y="138"/>
                  </a:lnTo>
                  <a:lnTo>
                    <a:pt x="143" y="138"/>
                  </a:lnTo>
                  <a:lnTo>
                    <a:pt x="149" y="138"/>
                  </a:lnTo>
                  <a:lnTo>
                    <a:pt x="156" y="138"/>
                  </a:lnTo>
                  <a:lnTo>
                    <a:pt x="163" y="138"/>
                  </a:lnTo>
                  <a:lnTo>
                    <a:pt x="168" y="132"/>
                  </a:lnTo>
                  <a:lnTo>
                    <a:pt x="175" y="132"/>
                  </a:lnTo>
                  <a:lnTo>
                    <a:pt x="182" y="132"/>
                  </a:lnTo>
                  <a:lnTo>
                    <a:pt x="188" y="132"/>
                  </a:lnTo>
                  <a:lnTo>
                    <a:pt x="195" y="132"/>
                  </a:lnTo>
                  <a:lnTo>
                    <a:pt x="202" y="132"/>
                  </a:lnTo>
                  <a:lnTo>
                    <a:pt x="207" y="132"/>
                  </a:lnTo>
                  <a:lnTo>
                    <a:pt x="214" y="132"/>
                  </a:lnTo>
                  <a:lnTo>
                    <a:pt x="221" y="132"/>
                  </a:lnTo>
                  <a:lnTo>
                    <a:pt x="227" y="132"/>
                  </a:lnTo>
                  <a:lnTo>
                    <a:pt x="234" y="132"/>
                  </a:lnTo>
                  <a:lnTo>
                    <a:pt x="234" y="124"/>
                  </a:lnTo>
                  <a:lnTo>
                    <a:pt x="239" y="124"/>
                  </a:lnTo>
                  <a:lnTo>
                    <a:pt x="246" y="124"/>
                  </a:lnTo>
                  <a:lnTo>
                    <a:pt x="246" y="132"/>
                  </a:lnTo>
                  <a:lnTo>
                    <a:pt x="253" y="132"/>
                  </a:lnTo>
                  <a:lnTo>
                    <a:pt x="253" y="138"/>
                  </a:lnTo>
                  <a:lnTo>
                    <a:pt x="246" y="138"/>
                  </a:lnTo>
                  <a:lnTo>
                    <a:pt x="253" y="138"/>
                  </a:lnTo>
                  <a:lnTo>
                    <a:pt x="246" y="138"/>
                  </a:lnTo>
                  <a:lnTo>
                    <a:pt x="246" y="146"/>
                  </a:lnTo>
                  <a:lnTo>
                    <a:pt x="246" y="153"/>
                  </a:lnTo>
                  <a:close/>
                  <a:moveTo>
                    <a:pt x="1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45" y="7"/>
                  </a:lnTo>
                  <a:lnTo>
                    <a:pt x="45" y="15"/>
                  </a:lnTo>
                  <a:lnTo>
                    <a:pt x="45" y="22"/>
                  </a:lnTo>
                  <a:lnTo>
                    <a:pt x="45" y="29"/>
                  </a:lnTo>
                  <a:lnTo>
                    <a:pt x="39" y="29"/>
                  </a:lnTo>
                  <a:lnTo>
                    <a:pt x="45" y="29"/>
                  </a:lnTo>
                  <a:lnTo>
                    <a:pt x="45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5" y="51"/>
                  </a:lnTo>
                  <a:lnTo>
                    <a:pt x="45" y="58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39" y="72"/>
                  </a:lnTo>
                  <a:lnTo>
                    <a:pt x="39" y="80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9" y="110"/>
                  </a:lnTo>
                  <a:lnTo>
                    <a:pt x="39" y="116"/>
                  </a:lnTo>
                  <a:lnTo>
                    <a:pt x="33" y="124"/>
                  </a:lnTo>
                  <a:lnTo>
                    <a:pt x="33" y="132"/>
                  </a:lnTo>
                  <a:lnTo>
                    <a:pt x="26" y="132"/>
                  </a:lnTo>
                  <a:lnTo>
                    <a:pt x="26" y="138"/>
                  </a:lnTo>
                  <a:lnTo>
                    <a:pt x="26" y="146"/>
                  </a:lnTo>
                  <a:lnTo>
                    <a:pt x="19" y="146"/>
                  </a:lnTo>
                  <a:lnTo>
                    <a:pt x="19" y="153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85" name="Freeform 56"/>
            <p:cNvSpPr>
              <a:spLocks/>
            </p:cNvSpPr>
            <p:nvPr/>
          </p:nvSpPr>
          <p:spPr bwMode="auto">
            <a:xfrm>
              <a:off x="3141663" y="4092575"/>
              <a:ext cx="230187" cy="52388"/>
            </a:xfrm>
            <a:custGeom>
              <a:avLst/>
              <a:gdLst>
                <a:gd name="T0" fmla="*/ 0 w 143"/>
                <a:gd name="T1" fmla="*/ 2147483647 h 29"/>
                <a:gd name="T2" fmla="*/ 0 w 143"/>
                <a:gd name="T3" fmla="*/ 2147483647 h 29"/>
                <a:gd name="T4" fmla="*/ 2147483647 w 143"/>
                <a:gd name="T5" fmla="*/ 2147483647 h 29"/>
                <a:gd name="T6" fmla="*/ 2147483647 w 143"/>
                <a:gd name="T7" fmla="*/ 2147483647 h 29"/>
                <a:gd name="T8" fmla="*/ 2147483647 w 143"/>
                <a:gd name="T9" fmla="*/ 2147483647 h 29"/>
                <a:gd name="T10" fmla="*/ 2147483647 w 143"/>
                <a:gd name="T11" fmla="*/ 2147483647 h 29"/>
                <a:gd name="T12" fmla="*/ 2147483647 w 143"/>
                <a:gd name="T13" fmla="*/ 2147483647 h 29"/>
                <a:gd name="T14" fmla="*/ 2147483647 w 143"/>
                <a:gd name="T15" fmla="*/ 2147483647 h 29"/>
                <a:gd name="T16" fmla="*/ 2147483647 w 143"/>
                <a:gd name="T17" fmla="*/ 2147483647 h 29"/>
                <a:gd name="T18" fmla="*/ 2147483647 w 143"/>
                <a:gd name="T19" fmla="*/ 2147483647 h 29"/>
                <a:gd name="T20" fmla="*/ 2147483647 w 143"/>
                <a:gd name="T21" fmla="*/ 2147483647 h 29"/>
                <a:gd name="T22" fmla="*/ 2147483647 w 143"/>
                <a:gd name="T23" fmla="*/ 2147483647 h 29"/>
                <a:gd name="T24" fmla="*/ 2147483647 w 143"/>
                <a:gd name="T25" fmla="*/ 2147483647 h 29"/>
                <a:gd name="T26" fmla="*/ 2147483647 w 143"/>
                <a:gd name="T27" fmla="*/ 2147483647 h 29"/>
                <a:gd name="T28" fmla="*/ 2147483647 w 143"/>
                <a:gd name="T29" fmla="*/ 2147483647 h 29"/>
                <a:gd name="T30" fmla="*/ 2147483647 w 143"/>
                <a:gd name="T31" fmla="*/ 2147483647 h 29"/>
                <a:gd name="T32" fmla="*/ 2147483647 w 143"/>
                <a:gd name="T33" fmla="*/ 2147483647 h 29"/>
                <a:gd name="T34" fmla="*/ 2147483647 w 143"/>
                <a:gd name="T35" fmla="*/ 2147483647 h 29"/>
                <a:gd name="T36" fmla="*/ 2147483647 w 143"/>
                <a:gd name="T37" fmla="*/ 2147483647 h 29"/>
                <a:gd name="T38" fmla="*/ 2147483647 w 143"/>
                <a:gd name="T39" fmla="*/ 2147483647 h 29"/>
                <a:gd name="T40" fmla="*/ 2147483647 w 143"/>
                <a:gd name="T41" fmla="*/ 2147483647 h 29"/>
                <a:gd name="T42" fmla="*/ 2147483647 w 143"/>
                <a:gd name="T43" fmla="*/ 2147483647 h 29"/>
                <a:gd name="T44" fmla="*/ 2147483647 w 143"/>
                <a:gd name="T45" fmla="*/ 2147483647 h 29"/>
                <a:gd name="T46" fmla="*/ 2147483647 w 143"/>
                <a:gd name="T47" fmla="*/ 2147483647 h 29"/>
                <a:gd name="T48" fmla="*/ 2147483647 w 143"/>
                <a:gd name="T49" fmla="*/ 2147483647 h 29"/>
                <a:gd name="T50" fmla="*/ 2147483647 w 143"/>
                <a:gd name="T51" fmla="*/ 2147483647 h 29"/>
                <a:gd name="T52" fmla="*/ 2147483647 w 143"/>
                <a:gd name="T53" fmla="*/ 2147483647 h 29"/>
                <a:gd name="T54" fmla="*/ 2147483647 w 143"/>
                <a:gd name="T55" fmla="*/ 2147483647 h 29"/>
                <a:gd name="T56" fmla="*/ 2147483647 w 143"/>
                <a:gd name="T57" fmla="*/ 2147483647 h 29"/>
                <a:gd name="T58" fmla="*/ 2147483647 w 143"/>
                <a:gd name="T59" fmla="*/ 2147483647 h 29"/>
                <a:gd name="T60" fmla="*/ 2147483647 w 143"/>
                <a:gd name="T61" fmla="*/ 2147483647 h 29"/>
                <a:gd name="T62" fmla="*/ 2147483647 w 143"/>
                <a:gd name="T63" fmla="*/ 2147483647 h 29"/>
                <a:gd name="T64" fmla="*/ 2147483647 w 143"/>
                <a:gd name="T65" fmla="*/ 2147483647 h 29"/>
                <a:gd name="T66" fmla="*/ 2147483647 w 143"/>
                <a:gd name="T67" fmla="*/ 2147483647 h 29"/>
                <a:gd name="T68" fmla="*/ 2147483647 w 143"/>
                <a:gd name="T69" fmla="*/ 2147483647 h 29"/>
                <a:gd name="T70" fmla="*/ 2147483647 w 143"/>
                <a:gd name="T71" fmla="*/ 2147483647 h 29"/>
                <a:gd name="T72" fmla="*/ 2147483647 w 143"/>
                <a:gd name="T73" fmla="*/ 2147483647 h 29"/>
                <a:gd name="T74" fmla="*/ 2147483647 w 143"/>
                <a:gd name="T75" fmla="*/ 2147483647 h 29"/>
                <a:gd name="T76" fmla="*/ 2147483647 w 143"/>
                <a:gd name="T77" fmla="*/ 2147483647 h 29"/>
                <a:gd name="T78" fmla="*/ 2147483647 w 143"/>
                <a:gd name="T79" fmla="*/ 2147483647 h 29"/>
                <a:gd name="T80" fmla="*/ 2147483647 w 143"/>
                <a:gd name="T81" fmla="*/ 2147483647 h 29"/>
                <a:gd name="T82" fmla="*/ 2147483647 w 143"/>
                <a:gd name="T83" fmla="*/ 0 h 29"/>
                <a:gd name="T84" fmla="*/ 2147483647 w 143"/>
                <a:gd name="T85" fmla="*/ 0 h 29"/>
                <a:gd name="T86" fmla="*/ 2147483647 w 143"/>
                <a:gd name="T87" fmla="*/ 0 h 29"/>
                <a:gd name="T88" fmla="*/ 2147483647 w 143"/>
                <a:gd name="T89" fmla="*/ 0 h 29"/>
                <a:gd name="T90" fmla="*/ 2147483647 w 143"/>
                <a:gd name="T91" fmla="*/ 0 h 29"/>
                <a:gd name="T92" fmla="*/ 2147483647 w 143"/>
                <a:gd name="T93" fmla="*/ 0 h 29"/>
                <a:gd name="T94" fmla="*/ 2147483647 w 143"/>
                <a:gd name="T95" fmla="*/ 0 h 29"/>
                <a:gd name="T96" fmla="*/ 2147483647 w 143"/>
                <a:gd name="T97" fmla="*/ 0 h 29"/>
                <a:gd name="T98" fmla="*/ 2147483647 w 143"/>
                <a:gd name="T99" fmla="*/ 2147483647 h 29"/>
                <a:gd name="T100" fmla="*/ 2147483647 w 143"/>
                <a:gd name="T101" fmla="*/ 2147483647 h 29"/>
                <a:gd name="T102" fmla="*/ 2147483647 w 143"/>
                <a:gd name="T103" fmla="*/ 2147483647 h 29"/>
                <a:gd name="T104" fmla="*/ 2147483647 w 143"/>
                <a:gd name="T105" fmla="*/ 2147483647 h 29"/>
                <a:gd name="T106" fmla="*/ 2147483647 w 143"/>
                <a:gd name="T107" fmla="*/ 2147483647 h 29"/>
                <a:gd name="T108" fmla="*/ 2147483647 w 143"/>
                <a:gd name="T109" fmla="*/ 2147483647 h 29"/>
                <a:gd name="T110" fmla="*/ 2147483647 w 143"/>
                <a:gd name="T111" fmla="*/ 2147483647 h 29"/>
                <a:gd name="T112" fmla="*/ 2147483647 w 143"/>
                <a:gd name="T113" fmla="*/ 2147483647 h 29"/>
                <a:gd name="T114" fmla="*/ 2147483647 w 143"/>
                <a:gd name="T115" fmla="*/ 2147483647 h 29"/>
                <a:gd name="T116" fmla="*/ 2147483647 w 143"/>
                <a:gd name="T117" fmla="*/ 2147483647 h 29"/>
                <a:gd name="T118" fmla="*/ 2147483647 w 143"/>
                <a:gd name="T119" fmla="*/ 2147483647 h 29"/>
                <a:gd name="T120" fmla="*/ 2147483647 w 143"/>
                <a:gd name="T121" fmla="*/ 2147483647 h 29"/>
                <a:gd name="T122" fmla="*/ 2147483647 w 143"/>
                <a:gd name="T123" fmla="*/ 2147483647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3"/>
                <a:gd name="T187" fmla="*/ 0 h 29"/>
                <a:gd name="T188" fmla="*/ 143 w 143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3" h="29">
                  <a:moveTo>
                    <a:pt x="136" y="29"/>
                  </a:moveTo>
                  <a:lnTo>
                    <a:pt x="0" y="29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4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2" y="8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4" y="8"/>
                  </a:lnTo>
                  <a:lnTo>
                    <a:pt x="111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3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36" y="14"/>
                  </a:lnTo>
                  <a:lnTo>
                    <a:pt x="136" y="22"/>
                  </a:lnTo>
                  <a:lnTo>
                    <a:pt x="136" y="2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86" name="Freeform 57"/>
            <p:cNvSpPr>
              <a:spLocks/>
            </p:cNvSpPr>
            <p:nvPr/>
          </p:nvSpPr>
          <p:spPr bwMode="auto">
            <a:xfrm>
              <a:off x="2963863" y="3873500"/>
              <a:ext cx="84137" cy="271463"/>
            </a:xfrm>
            <a:custGeom>
              <a:avLst/>
              <a:gdLst>
                <a:gd name="T0" fmla="*/ 2147483647 w 52"/>
                <a:gd name="T1" fmla="*/ 2147483647 h 153"/>
                <a:gd name="T2" fmla="*/ 2147483647 w 52"/>
                <a:gd name="T3" fmla="*/ 2147483647 h 153"/>
                <a:gd name="T4" fmla="*/ 2147483647 w 52"/>
                <a:gd name="T5" fmla="*/ 2147483647 h 153"/>
                <a:gd name="T6" fmla="*/ 2147483647 w 52"/>
                <a:gd name="T7" fmla="*/ 2147483647 h 153"/>
                <a:gd name="T8" fmla="*/ 2147483647 w 52"/>
                <a:gd name="T9" fmla="*/ 2147483647 h 153"/>
                <a:gd name="T10" fmla="*/ 2147483647 w 52"/>
                <a:gd name="T11" fmla="*/ 2147483647 h 153"/>
                <a:gd name="T12" fmla="*/ 2147483647 w 52"/>
                <a:gd name="T13" fmla="*/ 2147483647 h 153"/>
                <a:gd name="T14" fmla="*/ 2147483647 w 52"/>
                <a:gd name="T15" fmla="*/ 2147483647 h 153"/>
                <a:gd name="T16" fmla="*/ 2147483647 w 52"/>
                <a:gd name="T17" fmla="*/ 2147483647 h 153"/>
                <a:gd name="T18" fmla="*/ 2147483647 w 52"/>
                <a:gd name="T19" fmla="*/ 2147483647 h 153"/>
                <a:gd name="T20" fmla="*/ 2147483647 w 52"/>
                <a:gd name="T21" fmla="*/ 2147483647 h 153"/>
                <a:gd name="T22" fmla="*/ 2147483647 w 52"/>
                <a:gd name="T23" fmla="*/ 2147483647 h 153"/>
                <a:gd name="T24" fmla="*/ 2147483647 w 52"/>
                <a:gd name="T25" fmla="*/ 2147483647 h 153"/>
                <a:gd name="T26" fmla="*/ 2147483647 w 52"/>
                <a:gd name="T27" fmla="*/ 2147483647 h 153"/>
                <a:gd name="T28" fmla="*/ 2147483647 w 52"/>
                <a:gd name="T29" fmla="*/ 2147483647 h 153"/>
                <a:gd name="T30" fmla="*/ 2147483647 w 52"/>
                <a:gd name="T31" fmla="*/ 2147483647 h 153"/>
                <a:gd name="T32" fmla="*/ 2147483647 w 52"/>
                <a:gd name="T33" fmla="*/ 2147483647 h 153"/>
                <a:gd name="T34" fmla="*/ 2147483647 w 52"/>
                <a:gd name="T35" fmla="*/ 2147483647 h 153"/>
                <a:gd name="T36" fmla="*/ 2147483647 w 52"/>
                <a:gd name="T37" fmla="*/ 2147483647 h 153"/>
                <a:gd name="T38" fmla="*/ 2147483647 w 52"/>
                <a:gd name="T39" fmla="*/ 2147483647 h 153"/>
                <a:gd name="T40" fmla="*/ 2147483647 w 52"/>
                <a:gd name="T41" fmla="*/ 2147483647 h 153"/>
                <a:gd name="T42" fmla="*/ 2147483647 w 52"/>
                <a:gd name="T43" fmla="*/ 2147483647 h 153"/>
                <a:gd name="T44" fmla="*/ 2147483647 w 52"/>
                <a:gd name="T45" fmla="*/ 2147483647 h 153"/>
                <a:gd name="T46" fmla="*/ 2147483647 w 52"/>
                <a:gd name="T47" fmla="*/ 2147483647 h 153"/>
                <a:gd name="T48" fmla="*/ 2147483647 w 52"/>
                <a:gd name="T49" fmla="*/ 2147483647 h 153"/>
                <a:gd name="T50" fmla="*/ 2147483647 w 52"/>
                <a:gd name="T51" fmla="*/ 2147483647 h 153"/>
                <a:gd name="T52" fmla="*/ 2147483647 w 52"/>
                <a:gd name="T53" fmla="*/ 2147483647 h 153"/>
                <a:gd name="T54" fmla="*/ 2147483647 w 52"/>
                <a:gd name="T55" fmla="*/ 2147483647 h 153"/>
                <a:gd name="T56" fmla="*/ 2147483647 w 52"/>
                <a:gd name="T57" fmla="*/ 2147483647 h 153"/>
                <a:gd name="T58" fmla="*/ 2147483647 w 52"/>
                <a:gd name="T59" fmla="*/ 2147483647 h 153"/>
                <a:gd name="T60" fmla="*/ 2147483647 w 52"/>
                <a:gd name="T61" fmla="*/ 2147483647 h 153"/>
                <a:gd name="T62" fmla="*/ 2147483647 w 52"/>
                <a:gd name="T63" fmla="*/ 2147483647 h 153"/>
                <a:gd name="T64" fmla="*/ 2147483647 w 52"/>
                <a:gd name="T65" fmla="*/ 2147483647 h 153"/>
                <a:gd name="T66" fmla="*/ 2147483647 w 52"/>
                <a:gd name="T67" fmla="*/ 2147483647 h 153"/>
                <a:gd name="T68" fmla="*/ 2147483647 w 52"/>
                <a:gd name="T69" fmla="*/ 2147483647 h 153"/>
                <a:gd name="T70" fmla="*/ 2147483647 w 52"/>
                <a:gd name="T71" fmla="*/ 2147483647 h 153"/>
                <a:gd name="T72" fmla="*/ 2147483647 w 52"/>
                <a:gd name="T73" fmla="*/ 2147483647 h 153"/>
                <a:gd name="T74" fmla="*/ 2147483647 w 52"/>
                <a:gd name="T75" fmla="*/ 2147483647 h 153"/>
                <a:gd name="T76" fmla="*/ 2147483647 w 52"/>
                <a:gd name="T77" fmla="*/ 2147483647 h 153"/>
                <a:gd name="T78" fmla="*/ 2147483647 w 52"/>
                <a:gd name="T79" fmla="*/ 2147483647 h 153"/>
                <a:gd name="T80" fmla="*/ 2147483647 w 52"/>
                <a:gd name="T81" fmla="*/ 2147483647 h 153"/>
                <a:gd name="T82" fmla="*/ 2147483647 w 52"/>
                <a:gd name="T83" fmla="*/ 2147483647 h 153"/>
                <a:gd name="T84" fmla="*/ 2147483647 w 52"/>
                <a:gd name="T85" fmla="*/ 2147483647 h 153"/>
                <a:gd name="T86" fmla="*/ 2147483647 w 52"/>
                <a:gd name="T87" fmla="*/ 2147483647 h 153"/>
                <a:gd name="T88" fmla="*/ 2147483647 w 52"/>
                <a:gd name="T89" fmla="*/ 2147483647 h 153"/>
                <a:gd name="T90" fmla="*/ 2147483647 w 52"/>
                <a:gd name="T91" fmla="*/ 2147483647 h 153"/>
                <a:gd name="T92" fmla="*/ 2147483647 w 52"/>
                <a:gd name="T93" fmla="*/ 2147483647 h 153"/>
                <a:gd name="T94" fmla="*/ 2147483647 w 52"/>
                <a:gd name="T95" fmla="*/ 2147483647 h 153"/>
                <a:gd name="T96" fmla="*/ 2147483647 w 52"/>
                <a:gd name="T97" fmla="*/ 2147483647 h 153"/>
                <a:gd name="T98" fmla="*/ 2147483647 w 52"/>
                <a:gd name="T99" fmla="*/ 2147483647 h 153"/>
                <a:gd name="T100" fmla="*/ 2147483647 w 52"/>
                <a:gd name="T101" fmla="*/ 2147483647 h 153"/>
                <a:gd name="T102" fmla="*/ 2147483647 w 52"/>
                <a:gd name="T103" fmla="*/ 2147483647 h 153"/>
                <a:gd name="T104" fmla="*/ 2147483647 w 52"/>
                <a:gd name="T105" fmla="*/ 2147483647 h 153"/>
                <a:gd name="T106" fmla="*/ 2147483647 w 52"/>
                <a:gd name="T107" fmla="*/ 2147483647 h 153"/>
                <a:gd name="T108" fmla="*/ 2147483647 w 52"/>
                <a:gd name="T109" fmla="*/ 2147483647 h 1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2"/>
                <a:gd name="T166" fmla="*/ 0 h 153"/>
                <a:gd name="T167" fmla="*/ 52 w 52"/>
                <a:gd name="T168" fmla="*/ 153 h 1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2" h="153">
                  <a:moveTo>
                    <a:pt x="1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45" y="7"/>
                  </a:lnTo>
                  <a:lnTo>
                    <a:pt x="45" y="15"/>
                  </a:lnTo>
                  <a:lnTo>
                    <a:pt x="45" y="22"/>
                  </a:lnTo>
                  <a:lnTo>
                    <a:pt x="45" y="29"/>
                  </a:lnTo>
                  <a:lnTo>
                    <a:pt x="39" y="29"/>
                  </a:lnTo>
                  <a:lnTo>
                    <a:pt x="45" y="29"/>
                  </a:lnTo>
                  <a:lnTo>
                    <a:pt x="45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5" y="51"/>
                  </a:lnTo>
                  <a:lnTo>
                    <a:pt x="45" y="58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39" y="72"/>
                  </a:lnTo>
                  <a:lnTo>
                    <a:pt x="39" y="80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9" y="110"/>
                  </a:lnTo>
                  <a:lnTo>
                    <a:pt x="39" y="116"/>
                  </a:lnTo>
                  <a:lnTo>
                    <a:pt x="33" y="124"/>
                  </a:lnTo>
                  <a:lnTo>
                    <a:pt x="33" y="132"/>
                  </a:lnTo>
                  <a:lnTo>
                    <a:pt x="26" y="132"/>
                  </a:lnTo>
                  <a:lnTo>
                    <a:pt x="26" y="138"/>
                  </a:lnTo>
                  <a:lnTo>
                    <a:pt x="26" y="146"/>
                  </a:lnTo>
                  <a:lnTo>
                    <a:pt x="19" y="146"/>
                  </a:lnTo>
                  <a:lnTo>
                    <a:pt x="19" y="153"/>
                  </a:lnTo>
                  <a:close/>
                </a:path>
              </a:pathLst>
            </a:custGeom>
            <a:solidFill>
              <a:srgbClr val="66CCFF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187" name="Rectangle 58"/>
            <p:cNvSpPr>
              <a:spLocks noChangeArrowheads="1"/>
            </p:cNvSpPr>
            <p:nvPr/>
          </p:nvSpPr>
          <p:spPr bwMode="auto">
            <a:xfrm>
              <a:off x="33338" y="6484938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88" name="Rectangle 59"/>
            <p:cNvSpPr>
              <a:spLocks noChangeArrowheads="1"/>
            </p:cNvSpPr>
            <p:nvPr/>
          </p:nvSpPr>
          <p:spPr bwMode="auto">
            <a:xfrm>
              <a:off x="33338" y="648493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89" name="Rectangle 60"/>
            <p:cNvSpPr>
              <a:spLocks noChangeArrowheads="1"/>
            </p:cNvSpPr>
            <p:nvPr/>
          </p:nvSpPr>
          <p:spPr bwMode="auto">
            <a:xfrm>
              <a:off x="449263" y="6484938"/>
              <a:ext cx="419100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0" name="Rectangle 61"/>
            <p:cNvSpPr>
              <a:spLocks noChangeArrowheads="1"/>
            </p:cNvSpPr>
            <p:nvPr/>
          </p:nvSpPr>
          <p:spPr bwMode="auto">
            <a:xfrm>
              <a:off x="449263" y="6484938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1" name="Rectangle 62"/>
            <p:cNvSpPr>
              <a:spLocks noChangeArrowheads="1"/>
            </p:cNvSpPr>
            <p:nvPr/>
          </p:nvSpPr>
          <p:spPr bwMode="auto">
            <a:xfrm>
              <a:off x="868363" y="6484938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2" name="Rectangle 63"/>
            <p:cNvSpPr>
              <a:spLocks noChangeArrowheads="1"/>
            </p:cNvSpPr>
            <p:nvPr/>
          </p:nvSpPr>
          <p:spPr bwMode="auto">
            <a:xfrm>
              <a:off x="868363" y="648493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3" name="Rectangle 64"/>
            <p:cNvSpPr>
              <a:spLocks noChangeArrowheads="1"/>
            </p:cNvSpPr>
            <p:nvPr/>
          </p:nvSpPr>
          <p:spPr bwMode="auto">
            <a:xfrm>
              <a:off x="33338" y="6226175"/>
              <a:ext cx="415925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4" name="Rectangle 65"/>
            <p:cNvSpPr>
              <a:spLocks noChangeArrowheads="1"/>
            </p:cNvSpPr>
            <p:nvPr/>
          </p:nvSpPr>
          <p:spPr bwMode="auto">
            <a:xfrm>
              <a:off x="33338" y="622617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5" name="Rectangle 66"/>
            <p:cNvSpPr>
              <a:spLocks noChangeArrowheads="1"/>
            </p:cNvSpPr>
            <p:nvPr/>
          </p:nvSpPr>
          <p:spPr bwMode="auto">
            <a:xfrm>
              <a:off x="33338" y="5954713"/>
              <a:ext cx="415925" cy="27146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6" name="Rectangle 67"/>
            <p:cNvSpPr>
              <a:spLocks noChangeArrowheads="1"/>
            </p:cNvSpPr>
            <p:nvPr/>
          </p:nvSpPr>
          <p:spPr bwMode="auto">
            <a:xfrm>
              <a:off x="33338" y="5954713"/>
              <a:ext cx="4159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7" name="Rectangle 68"/>
            <p:cNvSpPr>
              <a:spLocks noChangeArrowheads="1"/>
            </p:cNvSpPr>
            <p:nvPr/>
          </p:nvSpPr>
          <p:spPr bwMode="auto">
            <a:xfrm>
              <a:off x="33338" y="5695950"/>
              <a:ext cx="415925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8" name="Rectangle 69"/>
            <p:cNvSpPr>
              <a:spLocks noChangeArrowheads="1"/>
            </p:cNvSpPr>
            <p:nvPr/>
          </p:nvSpPr>
          <p:spPr bwMode="auto">
            <a:xfrm>
              <a:off x="33338" y="5695950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9" name="Rectangle 70"/>
            <p:cNvSpPr>
              <a:spLocks noChangeArrowheads="1"/>
            </p:cNvSpPr>
            <p:nvPr/>
          </p:nvSpPr>
          <p:spPr bwMode="auto">
            <a:xfrm>
              <a:off x="33338" y="5438775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0" name="Rectangle 71"/>
            <p:cNvSpPr>
              <a:spLocks noChangeArrowheads="1"/>
            </p:cNvSpPr>
            <p:nvPr/>
          </p:nvSpPr>
          <p:spPr bwMode="auto">
            <a:xfrm>
              <a:off x="33338" y="5438775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1" name="Rectangle 72"/>
            <p:cNvSpPr>
              <a:spLocks noChangeArrowheads="1"/>
            </p:cNvSpPr>
            <p:nvPr/>
          </p:nvSpPr>
          <p:spPr bwMode="auto">
            <a:xfrm>
              <a:off x="33338" y="5176838"/>
              <a:ext cx="415925" cy="261937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2" name="Rectangle 73"/>
            <p:cNvSpPr>
              <a:spLocks noChangeArrowheads="1"/>
            </p:cNvSpPr>
            <p:nvPr/>
          </p:nvSpPr>
          <p:spPr bwMode="auto">
            <a:xfrm>
              <a:off x="33338" y="5176838"/>
              <a:ext cx="415925" cy="26193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3" name="Rectangle 74"/>
            <p:cNvSpPr>
              <a:spLocks noChangeArrowheads="1"/>
            </p:cNvSpPr>
            <p:nvPr/>
          </p:nvSpPr>
          <p:spPr bwMode="auto">
            <a:xfrm>
              <a:off x="33338" y="4919663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4" name="Rectangle 75"/>
            <p:cNvSpPr>
              <a:spLocks noChangeArrowheads="1"/>
            </p:cNvSpPr>
            <p:nvPr/>
          </p:nvSpPr>
          <p:spPr bwMode="auto">
            <a:xfrm>
              <a:off x="33338" y="4919663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5" name="Rectangle 76"/>
            <p:cNvSpPr>
              <a:spLocks noChangeArrowheads="1"/>
            </p:cNvSpPr>
            <p:nvPr/>
          </p:nvSpPr>
          <p:spPr bwMode="auto">
            <a:xfrm>
              <a:off x="33338" y="4662488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6" name="Rectangle 77"/>
            <p:cNvSpPr>
              <a:spLocks noChangeArrowheads="1"/>
            </p:cNvSpPr>
            <p:nvPr/>
          </p:nvSpPr>
          <p:spPr bwMode="auto">
            <a:xfrm>
              <a:off x="33338" y="466248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7" name="Rectangle 78"/>
            <p:cNvSpPr>
              <a:spLocks noChangeArrowheads="1"/>
            </p:cNvSpPr>
            <p:nvPr/>
          </p:nvSpPr>
          <p:spPr bwMode="auto">
            <a:xfrm>
              <a:off x="33338" y="4403725"/>
              <a:ext cx="415925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8" name="Rectangle 79"/>
            <p:cNvSpPr>
              <a:spLocks noChangeArrowheads="1"/>
            </p:cNvSpPr>
            <p:nvPr/>
          </p:nvSpPr>
          <p:spPr bwMode="auto">
            <a:xfrm>
              <a:off x="33338" y="440372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9" name="Freeform 80"/>
            <p:cNvSpPr>
              <a:spLocks noEditPoints="1"/>
            </p:cNvSpPr>
            <p:nvPr/>
          </p:nvSpPr>
          <p:spPr bwMode="auto">
            <a:xfrm>
              <a:off x="33338" y="4144963"/>
              <a:ext cx="415925" cy="258762"/>
            </a:xfrm>
            <a:custGeom>
              <a:avLst/>
              <a:gdLst>
                <a:gd name="T0" fmla="*/ 2147483647 w 259"/>
                <a:gd name="T1" fmla="*/ 0 h 146"/>
                <a:gd name="T2" fmla="*/ 2147483647 w 259"/>
                <a:gd name="T3" fmla="*/ 0 h 146"/>
                <a:gd name="T4" fmla="*/ 2147483647 w 259"/>
                <a:gd name="T5" fmla="*/ 2147483647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0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0 w 259"/>
                <a:gd name="T21" fmla="*/ 2147483647 h 146"/>
                <a:gd name="T22" fmla="*/ 0 w 259"/>
                <a:gd name="T23" fmla="*/ 0 h 146"/>
                <a:gd name="T24" fmla="*/ 2147483647 w 259"/>
                <a:gd name="T25" fmla="*/ 0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9"/>
                <a:gd name="T64" fmla="*/ 0 h 146"/>
                <a:gd name="T65" fmla="*/ 259 w 259"/>
                <a:gd name="T66" fmla="*/ 146 h 1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9" h="146">
                  <a:moveTo>
                    <a:pt x="240" y="0"/>
                  </a:moveTo>
                  <a:lnTo>
                    <a:pt x="259" y="0"/>
                  </a:lnTo>
                  <a:lnTo>
                    <a:pt x="259" y="15"/>
                  </a:lnTo>
                  <a:lnTo>
                    <a:pt x="259" y="7"/>
                  </a:lnTo>
                  <a:lnTo>
                    <a:pt x="252" y="7"/>
                  </a:lnTo>
                  <a:lnTo>
                    <a:pt x="247" y="7"/>
                  </a:lnTo>
                  <a:lnTo>
                    <a:pt x="240" y="7"/>
                  </a:lnTo>
                  <a:lnTo>
                    <a:pt x="240" y="0"/>
                  </a:lnTo>
                  <a:close/>
                  <a:moveTo>
                    <a:pt x="259" y="29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220" y="0"/>
                  </a:lnTo>
                  <a:lnTo>
                    <a:pt x="220" y="7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7" y="22"/>
                  </a:lnTo>
                  <a:lnTo>
                    <a:pt x="252" y="22"/>
                  </a:lnTo>
                  <a:lnTo>
                    <a:pt x="259" y="29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10" name="Freeform 81"/>
            <p:cNvSpPr>
              <a:spLocks/>
            </p:cNvSpPr>
            <p:nvPr/>
          </p:nvSpPr>
          <p:spPr bwMode="auto">
            <a:xfrm>
              <a:off x="419100" y="4144963"/>
              <a:ext cx="30163" cy="26987"/>
            </a:xfrm>
            <a:custGeom>
              <a:avLst/>
              <a:gdLst>
                <a:gd name="T0" fmla="*/ 0 w 19"/>
                <a:gd name="T1" fmla="*/ 0 h 15"/>
                <a:gd name="T2" fmla="*/ 2147483647 w 19"/>
                <a:gd name="T3" fmla="*/ 0 h 15"/>
                <a:gd name="T4" fmla="*/ 2147483647 w 19"/>
                <a:gd name="T5" fmla="*/ 2147483647 h 15"/>
                <a:gd name="T6" fmla="*/ 2147483647 w 19"/>
                <a:gd name="T7" fmla="*/ 2147483647 h 15"/>
                <a:gd name="T8" fmla="*/ 2147483647 w 19"/>
                <a:gd name="T9" fmla="*/ 2147483647 h 15"/>
                <a:gd name="T10" fmla="*/ 2147483647 w 19"/>
                <a:gd name="T11" fmla="*/ 2147483647 h 15"/>
                <a:gd name="T12" fmla="*/ 2147483647 w 19"/>
                <a:gd name="T13" fmla="*/ 2147483647 h 15"/>
                <a:gd name="T14" fmla="*/ 2147483647 w 19"/>
                <a:gd name="T15" fmla="*/ 2147483647 h 15"/>
                <a:gd name="T16" fmla="*/ 2147483647 w 19"/>
                <a:gd name="T17" fmla="*/ 2147483647 h 15"/>
                <a:gd name="T18" fmla="*/ 0 w 19"/>
                <a:gd name="T19" fmla="*/ 2147483647 h 15"/>
                <a:gd name="T20" fmla="*/ 0 w 19"/>
                <a:gd name="T21" fmla="*/ 0 h 15"/>
                <a:gd name="T22" fmla="*/ 0 w 19"/>
                <a:gd name="T23" fmla="*/ 0 h 15"/>
                <a:gd name="T24" fmla="*/ 0 w 19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"/>
                <a:gd name="T40" fmla="*/ 0 h 15"/>
                <a:gd name="T41" fmla="*/ 19 w 19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" h="15">
                  <a:moveTo>
                    <a:pt x="0" y="0"/>
                  </a:moveTo>
                  <a:lnTo>
                    <a:pt x="19" y="0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12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11" name="Freeform 82"/>
            <p:cNvSpPr>
              <a:spLocks/>
            </p:cNvSpPr>
            <p:nvPr/>
          </p:nvSpPr>
          <p:spPr bwMode="auto">
            <a:xfrm>
              <a:off x="33338" y="4144963"/>
              <a:ext cx="415925" cy="258762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0 w 259"/>
                <a:gd name="T5" fmla="*/ 2147483647 h 146"/>
                <a:gd name="T6" fmla="*/ 0 w 259"/>
                <a:gd name="T7" fmla="*/ 0 h 146"/>
                <a:gd name="T8" fmla="*/ 2147483647 w 259"/>
                <a:gd name="T9" fmla="*/ 0 h 146"/>
                <a:gd name="T10" fmla="*/ 2147483647 w 259"/>
                <a:gd name="T11" fmla="*/ 0 h 146"/>
                <a:gd name="T12" fmla="*/ 2147483647 w 259"/>
                <a:gd name="T13" fmla="*/ 0 h 146"/>
                <a:gd name="T14" fmla="*/ 2147483647 w 259"/>
                <a:gd name="T15" fmla="*/ 0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146"/>
                <a:gd name="T77" fmla="*/ 259 w 259"/>
                <a:gd name="T78" fmla="*/ 146 h 1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146">
                  <a:moveTo>
                    <a:pt x="259" y="29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220" y="0"/>
                  </a:lnTo>
                  <a:lnTo>
                    <a:pt x="220" y="7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7" y="22"/>
                  </a:lnTo>
                  <a:lnTo>
                    <a:pt x="252" y="22"/>
                  </a:lnTo>
                  <a:lnTo>
                    <a:pt x="259" y="2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12" name="Freeform 83"/>
            <p:cNvSpPr>
              <a:spLocks noEditPoints="1"/>
            </p:cNvSpPr>
            <p:nvPr/>
          </p:nvSpPr>
          <p:spPr bwMode="auto">
            <a:xfrm>
              <a:off x="33338" y="3873500"/>
              <a:ext cx="415925" cy="271463"/>
            </a:xfrm>
            <a:custGeom>
              <a:avLst/>
              <a:gdLst>
                <a:gd name="T0" fmla="*/ 2147483647 w 259"/>
                <a:gd name="T1" fmla="*/ 2147483647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2147483647 w 259"/>
                <a:gd name="T9" fmla="*/ 2147483647 h 153"/>
                <a:gd name="T10" fmla="*/ 2147483647 w 259"/>
                <a:gd name="T11" fmla="*/ 2147483647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0 w 259"/>
                <a:gd name="T27" fmla="*/ 0 h 153"/>
                <a:gd name="T28" fmla="*/ 2147483647 w 259"/>
                <a:gd name="T29" fmla="*/ 2147483647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2147483647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2147483647 w 259"/>
                <a:gd name="T69" fmla="*/ 2147483647 h 153"/>
                <a:gd name="T70" fmla="*/ 2147483647 w 259"/>
                <a:gd name="T71" fmla="*/ 2147483647 h 153"/>
                <a:gd name="T72" fmla="*/ 2147483647 w 259"/>
                <a:gd name="T73" fmla="*/ 2147483647 h 153"/>
                <a:gd name="T74" fmla="*/ 2147483647 w 259"/>
                <a:gd name="T75" fmla="*/ 2147483647 h 153"/>
                <a:gd name="T76" fmla="*/ 2147483647 w 259"/>
                <a:gd name="T77" fmla="*/ 2147483647 h 153"/>
                <a:gd name="T78" fmla="*/ 2147483647 w 259"/>
                <a:gd name="T79" fmla="*/ 2147483647 h 153"/>
                <a:gd name="T80" fmla="*/ 2147483647 w 259"/>
                <a:gd name="T81" fmla="*/ 2147483647 h 153"/>
                <a:gd name="T82" fmla="*/ 2147483647 w 259"/>
                <a:gd name="T83" fmla="*/ 2147483647 h 153"/>
                <a:gd name="T84" fmla="*/ 2147483647 w 259"/>
                <a:gd name="T85" fmla="*/ 2147483647 h 153"/>
                <a:gd name="T86" fmla="*/ 2147483647 w 259"/>
                <a:gd name="T87" fmla="*/ 2147483647 h 153"/>
                <a:gd name="T88" fmla="*/ 2147483647 w 259"/>
                <a:gd name="T89" fmla="*/ 2147483647 h 153"/>
                <a:gd name="T90" fmla="*/ 2147483647 w 259"/>
                <a:gd name="T91" fmla="*/ 2147483647 h 153"/>
                <a:gd name="T92" fmla="*/ 2147483647 w 259"/>
                <a:gd name="T93" fmla="*/ 2147483647 h 153"/>
                <a:gd name="T94" fmla="*/ 2147483647 w 259"/>
                <a:gd name="T95" fmla="*/ 2147483647 h 153"/>
                <a:gd name="T96" fmla="*/ 2147483647 w 259"/>
                <a:gd name="T97" fmla="*/ 2147483647 h 153"/>
                <a:gd name="T98" fmla="*/ 2147483647 w 259"/>
                <a:gd name="T99" fmla="*/ 2147483647 h 153"/>
                <a:gd name="T100" fmla="*/ 2147483647 w 259"/>
                <a:gd name="T101" fmla="*/ 2147483647 h 153"/>
                <a:gd name="T102" fmla="*/ 2147483647 w 259"/>
                <a:gd name="T103" fmla="*/ 2147483647 h 153"/>
                <a:gd name="T104" fmla="*/ 2147483647 w 259"/>
                <a:gd name="T105" fmla="*/ 2147483647 h 1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9"/>
                <a:gd name="T160" fmla="*/ 0 h 153"/>
                <a:gd name="T161" fmla="*/ 259 w 259"/>
                <a:gd name="T162" fmla="*/ 153 h 15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9" h="153">
                  <a:moveTo>
                    <a:pt x="149" y="36"/>
                  </a:moveTo>
                  <a:lnTo>
                    <a:pt x="142" y="36"/>
                  </a:lnTo>
                  <a:lnTo>
                    <a:pt x="149" y="36"/>
                  </a:lnTo>
                  <a:close/>
                  <a:moveTo>
                    <a:pt x="103" y="44"/>
                  </a:moveTo>
                  <a:lnTo>
                    <a:pt x="97" y="44"/>
                  </a:lnTo>
                  <a:lnTo>
                    <a:pt x="97" y="51"/>
                  </a:lnTo>
                  <a:lnTo>
                    <a:pt x="103" y="51"/>
                  </a:lnTo>
                  <a:lnTo>
                    <a:pt x="103" y="44"/>
                  </a:lnTo>
                  <a:close/>
                  <a:moveTo>
                    <a:pt x="162" y="72"/>
                  </a:moveTo>
                  <a:lnTo>
                    <a:pt x="169" y="80"/>
                  </a:lnTo>
                  <a:lnTo>
                    <a:pt x="169" y="88"/>
                  </a:lnTo>
                  <a:lnTo>
                    <a:pt x="176" y="88"/>
                  </a:lnTo>
                  <a:lnTo>
                    <a:pt x="176" y="94"/>
                  </a:lnTo>
                  <a:lnTo>
                    <a:pt x="176" y="102"/>
                  </a:lnTo>
                  <a:lnTo>
                    <a:pt x="181" y="102"/>
                  </a:lnTo>
                  <a:lnTo>
                    <a:pt x="188" y="102"/>
                  </a:lnTo>
                  <a:lnTo>
                    <a:pt x="188" y="110"/>
                  </a:lnTo>
                  <a:lnTo>
                    <a:pt x="195" y="116"/>
                  </a:lnTo>
                  <a:lnTo>
                    <a:pt x="201" y="124"/>
                  </a:lnTo>
                  <a:lnTo>
                    <a:pt x="208" y="124"/>
                  </a:lnTo>
                  <a:lnTo>
                    <a:pt x="213" y="124"/>
                  </a:lnTo>
                  <a:lnTo>
                    <a:pt x="213" y="132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20" y="146"/>
                  </a:lnTo>
                  <a:lnTo>
                    <a:pt x="220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227" y="0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0" y="22"/>
                  </a:lnTo>
                  <a:lnTo>
                    <a:pt x="240" y="29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0" y="36"/>
                  </a:lnTo>
                  <a:lnTo>
                    <a:pt x="247" y="36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9" y="44"/>
                  </a:lnTo>
                  <a:lnTo>
                    <a:pt x="259" y="58"/>
                  </a:lnTo>
                  <a:lnTo>
                    <a:pt x="259" y="66"/>
                  </a:lnTo>
                  <a:lnTo>
                    <a:pt x="252" y="66"/>
                  </a:lnTo>
                  <a:lnTo>
                    <a:pt x="259" y="66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2" y="88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53"/>
                  </a:lnTo>
                  <a:lnTo>
                    <a:pt x="240" y="153"/>
                  </a:lnTo>
                  <a:lnTo>
                    <a:pt x="240" y="146"/>
                  </a:lnTo>
                  <a:lnTo>
                    <a:pt x="240" y="138"/>
                  </a:lnTo>
                  <a:lnTo>
                    <a:pt x="233" y="138"/>
                  </a:lnTo>
                  <a:lnTo>
                    <a:pt x="233" y="132"/>
                  </a:lnTo>
                  <a:lnTo>
                    <a:pt x="233" y="124"/>
                  </a:lnTo>
                  <a:lnTo>
                    <a:pt x="240" y="124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20" y="110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94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7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66"/>
                  </a:lnTo>
                  <a:lnTo>
                    <a:pt x="201" y="66"/>
                  </a:lnTo>
                  <a:lnTo>
                    <a:pt x="195" y="66"/>
                  </a:lnTo>
                  <a:lnTo>
                    <a:pt x="188" y="66"/>
                  </a:lnTo>
                  <a:lnTo>
                    <a:pt x="181" y="66"/>
                  </a:lnTo>
                  <a:lnTo>
                    <a:pt x="176" y="66"/>
                  </a:lnTo>
                  <a:lnTo>
                    <a:pt x="169" y="66"/>
                  </a:lnTo>
                  <a:lnTo>
                    <a:pt x="169" y="72"/>
                  </a:lnTo>
                  <a:lnTo>
                    <a:pt x="162" y="72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13" name="Freeform 84"/>
            <p:cNvSpPr>
              <a:spLocks/>
            </p:cNvSpPr>
            <p:nvPr/>
          </p:nvSpPr>
          <p:spPr bwMode="auto">
            <a:xfrm>
              <a:off x="261938" y="3937000"/>
              <a:ext cx="11112" cy="1588"/>
            </a:xfrm>
            <a:custGeom>
              <a:avLst/>
              <a:gdLst>
                <a:gd name="T0" fmla="*/ 2147483647 w 7"/>
                <a:gd name="T1" fmla="*/ 0 h 1553"/>
                <a:gd name="T2" fmla="*/ 2147483647 w 7"/>
                <a:gd name="T3" fmla="*/ 0 h 1553"/>
                <a:gd name="T4" fmla="*/ 2147483647 w 7"/>
                <a:gd name="T5" fmla="*/ 0 h 1553"/>
                <a:gd name="T6" fmla="*/ 2147483647 w 7"/>
                <a:gd name="T7" fmla="*/ 0 h 1553"/>
                <a:gd name="T8" fmla="*/ 2147483647 w 7"/>
                <a:gd name="T9" fmla="*/ 0 h 1553"/>
                <a:gd name="T10" fmla="*/ 0 w 7"/>
                <a:gd name="T11" fmla="*/ 0 h 1553"/>
                <a:gd name="T12" fmla="*/ 0 w 7"/>
                <a:gd name="T13" fmla="*/ 0 h 1553"/>
                <a:gd name="T14" fmla="*/ 2147483647 w 7"/>
                <a:gd name="T15" fmla="*/ 0 h 15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53"/>
                <a:gd name="T26" fmla="*/ 7 w 7"/>
                <a:gd name="T27" fmla="*/ 1553 h 15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53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14" name="Freeform 85"/>
            <p:cNvSpPr>
              <a:spLocks/>
            </p:cNvSpPr>
            <p:nvPr/>
          </p:nvSpPr>
          <p:spPr bwMode="auto">
            <a:xfrm>
              <a:off x="188913" y="3951288"/>
              <a:ext cx="9525" cy="12700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2147483647 h 7"/>
                <a:gd name="T14" fmla="*/ 0 w 6"/>
                <a:gd name="T15" fmla="*/ 2147483647 h 7"/>
                <a:gd name="T16" fmla="*/ 0 w 6"/>
                <a:gd name="T17" fmla="*/ 2147483647 h 7"/>
                <a:gd name="T18" fmla="*/ 2147483647 w 6"/>
                <a:gd name="T19" fmla="*/ 2147483647 h 7"/>
                <a:gd name="T20" fmla="*/ 2147483647 w 6"/>
                <a:gd name="T21" fmla="*/ 2147483647 h 7"/>
                <a:gd name="T22" fmla="*/ 2147483647 w 6"/>
                <a:gd name="T23" fmla="*/ 0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7"/>
                <a:gd name="T38" fmla="*/ 6 w 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6" y="7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15" name="Freeform 86"/>
            <p:cNvSpPr>
              <a:spLocks/>
            </p:cNvSpPr>
            <p:nvPr/>
          </p:nvSpPr>
          <p:spPr bwMode="auto">
            <a:xfrm>
              <a:off x="33338" y="3873500"/>
              <a:ext cx="415925" cy="271463"/>
            </a:xfrm>
            <a:custGeom>
              <a:avLst/>
              <a:gdLst>
                <a:gd name="T0" fmla="*/ 2147483647 w 259"/>
                <a:gd name="T1" fmla="*/ 2147483647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2147483647 w 259"/>
                <a:gd name="T9" fmla="*/ 2147483647 h 153"/>
                <a:gd name="T10" fmla="*/ 2147483647 w 259"/>
                <a:gd name="T11" fmla="*/ 2147483647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2147483647 w 259"/>
                <a:gd name="T27" fmla="*/ 2147483647 h 153"/>
                <a:gd name="T28" fmla="*/ 2147483647 w 259"/>
                <a:gd name="T29" fmla="*/ 2147483647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2147483647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2147483647 w 259"/>
                <a:gd name="T69" fmla="*/ 2147483647 h 153"/>
                <a:gd name="T70" fmla="*/ 2147483647 w 259"/>
                <a:gd name="T71" fmla="*/ 2147483647 h 153"/>
                <a:gd name="T72" fmla="*/ 2147483647 w 259"/>
                <a:gd name="T73" fmla="*/ 2147483647 h 153"/>
                <a:gd name="T74" fmla="*/ 2147483647 w 259"/>
                <a:gd name="T75" fmla="*/ 2147483647 h 153"/>
                <a:gd name="T76" fmla="*/ 2147483647 w 259"/>
                <a:gd name="T77" fmla="*/ 2147483647 h 153"/>
                <a:gd name="T78" fmla="*/ 2147483647 w 259"/>
                <a:gd name="T79" fmla="*/ 2147483647 h 153"/>
                <a:gd name="T80" fmla="*/ 2147483647 w 259"/>
                <a:gd name="T81" fmla="*/ 2147483647 h 153"/>
                <a:gd name="T82" fmla="*/ 2147483647 w 259"/>
                <a:gd name="T83" fmla="*/ 2147483647 h 153"/>
                <a:gd name="T84" fmla="*/ 2147483647 w 259"/>
                <a:gd name="T85" fmla="*/ 2147483647 h 153"/>
                <a:gd name="T86" fmla="*/ 2147483647 w 259"/>
                <a:gd name="T87" fmla="*/ 2147483647 h 153"/>
                <a:gd name="T88" fmla="*/ 2147483647 w 259"/>
                <a:gd name="T89" fmla="*/ 2147483647 h 153"/>
                <a:gd name="T90" fmla="*/ 2147483647 w 259"/>
                <a:gd name="T91" fmla="*/ 2147483647 h 153"/>
                <a:gd name="T92" fmla="*/ 2147483647 w 259"/>
                <a:gd name="T93" fmla="*/ 2147483647 h 153"/>
                <a:gd name="T94" fmla="*/ 2147483647 w 259"/>
                <a:gd name="T95" fmla="*/ 2147483647 h 153"/>
                <a:gd name="T96" fmla="*/ 2147483647 w 259"/>
                <a:gd name="T97" fmla="*/ 2147483647 h 153"/>
                <a:gd name="T98" fmla="*/ 2147483647 w 259"/>
                <a:gd name="T99" fmla="*/ 2147483647 h 153"/>
                <a:gd name="T100" fmla="*/ 2147483647 w 259"/>
                <a:gd name="T101" fmla="*/ 2147483647 h 153"/>
                <a:gd name="T102" fmla="*/ 2147483647 w 259"/>
                <a:gd name="T103" fmla="*/ 2147483647 h 153"/>
                <a:gd name="T104" fmla="*/ 2147483647 w 259"/>
                <a:gd name="T105" fmla="*/ 2147483647 h 153"/>
                <a:gd name="T106" fmla="*/ 2147483647 w 259"/>
                <a:gd name="T107" fmla="*/ 2147483647 h 153"/>
                <a:gd name="T108" fmla="*/ 2147483647 w 259"/>
                <a:gd name="T109" fmla="*/ 2147483647 h 153"/>
                <a:gd name="T110" fmla="*/ 2147483647 w 259"/>
                <a:gd name="T111" fmla="*/ 2147483647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153"/>
                <a:gd name="T170" fmla="*/ 259 w 259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153">
                  <a:moveTo>
                    <a:pt x="162" y="72"/>
                  </a:moveTo>
                  <a:lnTo>
                    <a:pt x="169" y="80"/>
                  </a:lnTo>
                  <a:lnTo>
                    <a:pt x="169" y="88"/>
                  </a:lnTo>
                  <a:lnTo>
                    <a:pt x="176" y="88"/>
                  </a:lnTo>
                  <a:lnTo>
                    <a:pt x="176" y="94"/>
                  </a:lnTo>
                  <a:lnTo>
                    <a:pt x="176" y="102"/>
                  </a:lnTo>
                  <a:lnTo>
                    <a:pt x="181" y="102"/>
                  </a:lnTo>
                  <a:lnTo>
                    <a:pt x="188" y="102"/>
                  </a:lnTo>
                  <a:lnTo>
                    <a:pt x="188" y="110"/>
                  </a:lnTo>
                  <a:lnTo>
                    <a:pt x="195" y="116"/>
                  </a:lnTo>
                  <a:lnTo>
                    <a:pt x="201" y="124"/>
                  </a:lnTo>
                  <a:lnTo>
                    <a:pt x="208" y="124"/>
                  </a:lnTo>
                  <a:lnTo>
                    <a:pt x="213" y="124"/>
                  </a:lnTo>
                  <a:lnTo>
                    <a:pt x="213" y="132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20" y="146"/>
                  </a:lnTo>
                  <a:lnTo>
                    <a:pt x="220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227" y="0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0" y="22"/>
                  </a:lnTo>
                  <a:lnTo>
                    <a:pt x="240" y="29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0" y="36"/>
                  </a:lnTo>
                  <a:lnTo>
                    <a:pt x="247" y="36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9" y="44"/>
                  </a:lnTo>
                  <a:lnTo>
                    <a:pt x="259" y="58"/>
                  </a:lnTo>
                  <a:lnTo>
                    <a:pt x="259" y="66"/>
                  </a:lnTo>
                  <a:lnTo>
                    <a:pt x="252" y="66"/>
                  </a:lnTo>
                  <a:lnTo>
                    <a:pt x="259" y="66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2" y="88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53"/>
                  </a:lnTo>
                  <a:lnTo>
                    <a:pt x="240" y="153"/>
                  </a:lnTo>
                  <a:lnTo>
                    <a:pt x="240" y="146"/>
                  </a:lnTo>
                  <a:lnTo>
                    <a:pt x="240" y="138"/>
                  </a:lnTo>
                  <a:lnTo>
                    <a:pt x="233" y="138"/>
                  </a:lnTo>
                  <a:lnTo>
                    <a:pt x="233" y="132"/>
                  </a:lnTo>
                  <a:lnTo>
                    <a:pt x="233" y="124"/>
                  </a:lnTo>
                  <a:lnTo>
                    <a:pt x="240" y="124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20" y="110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94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7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66"/>
                  </a:lnTo>
                  <a:lnTo>
                    <a:pt x="201" y="66"/>
                  </a:lnTo>
                  <a:lnTo>
                    <a:pt x="195" y="66"/>
                  </a:lnTo>
                  <a:lnTo>
                    <a:pt x="188" y="66"/>
                  </a:lnTo>
                  <a:lnTo>
                    <a:pt x="181" y="66"/>
                  </a:lnTo>
                  <a:lnTo>
                    <a:pt x="176" y="66"/>
                  </a:lnTo>
                  <a:lnTo>
                    <a:pt x="169" y="66"/>
                  </a:lnTo>
                  <a:lnTo>
                    <a:pt x="169" y="72"/>
                  </a:lnTo>
                  <a:lnTo>
                    <a:pt x="162" y="7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16" name="Rectangle 87"/>
            <p:cNvSpPr>
              <a:spLocks noChangeArrowheads="1"/>
            </p:cNvSpPr>
            <p:nvPr/>
          </p:nvSpPr>
          <p:spPr bwMode="auto">
            <a:xfrm>
              <a:off x="449263" y="6226175"/>
              <a:ext cx="419100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17" name="Rectangle 88"/>
            <p:cNvSpPr>
              <a:spLocks noChangeArrowheads="1"/>
            </p:cNvSpPr>
            <p:nvPr/>
          </p:nvSpPr>
          <p:spPr bwMode="auto">
            <a:xfrm>
              <a:off x="449263" y="6226175"/>
              <a:ext cx="419100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18" name="Rectangle 89"/>
            <p:cNvSpPr>
              <a:spLocks noChangeArrowheads="1"/>
            </p:cNvSpPr>
            <p:nvPr/>
          </p:nvSpPr>
          <p:spPr bwMode="auto">
            <a:xfrm>
              <a:off x="449263" y="5954713"/>
              <a:ext cx="419100" cy="27146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19" name="Rectangle 90"/>
            <p:cNvSpPr>
              <a:spLocks noChangeArrowheads="1"/>
            </p:cNvSpPr>
            <p:nvPr/>
          </p:nvSpPr>
          <p:spPr bwMode="auto">
            <a:xfrm>
              <a:off x="449263" y="5954713"/>
              <a:ext cx="419100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20" name="Rectangle 91"/>
            <p:cNvSpPr>
              <a:spLocks noChangeArrowheads="1"/>
            </p:cNvSpPr>
            <p:nvPr/>
          </p:nvSpPr>
          <p:spPr bwMode="auto">
            <a:xfrm>
              <a:off x="449263" y="5695950"/>
              <a:ext cx="419100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21" name="Rectangle 92"/>
            <p:cNvSpPr>
              <a:spLocks noChangeArrowheads="1"/>
            </p:cNvSpPr>
            <p:nvPr/>
          </p:nvSpPr>
          <p:spPr bwMode="auto">
            <a:xfrm>
              <a:off x="449263" y="5695950"/>
              <a:ext cx="419100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22" name="Rectangle 93"/>
            <p:cNvSpPr>
              <a:spLocks noChangeArrowheads="1"/>
            </p:cNvSpPr>
            <p:nvPr/>
          </p:nvSpPr>
          <p:spPr bwMode="auto">
            <a:xfrm>
              <a:off x="449263" y="5438775"/>
              <a:ext cx="419100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23" name="Rectangle 94"/>
            <p:cNvSpPr>
              <a:spLocks noChangeArrowheads="1"/>
            </p:cNvSpPr>
            <p:nvPr/>
          </p:nvSpPr>
          <p:spPr bwMode="auto">
            <a:xfrm>
              <a:off x="449263" y="5438775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24" name="Rectangle 95"/>
            <p:cNvSpPr>
              <a:spLocks noChangeArrowheads="1"/>
            </p:cNvSpPr>
            <p:nvPr/>
          </p:nvSpPr>
          <p:spPr bwMode="auto">
            <a:xfrm>
              <a:off x="449263" y="5176838"/>
              <a:ext cx="419100" cy="261937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25" name="Rectangle 96"/>
            <p:cNvSpPr>
              <a:spLocks noChangeArrowheads="1"/>
            </p:cNvSpPr>
            <p:nvPr/>
          </p:nvSpPr>
          <p:spPr bwMode="auto">
            <a:xfrm>
              <a:off x="449263" y="5176838"/>
              <a:ext cx="419100" cy="26193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26" name="Freeform 97"/>
            <p:cNvSpPr>
              <a:spLocks noEditPoints="1"/>
            </p:cNvSpPr>
            <p:nvPr/>
          </p:nvSpPr>
          <p:spPr bwMode="auto">
            <a:xfrm>
              <a:off x="449263" y="4144963"/>
              <a:ext cx="419100" cy="258762"/>
            </a:xfrm>
            <a:custGeom>
              <a:avLst/>
              <a:gdLst>
                <a:gd name="T0" fmla="*/ 2147483647 w 260"/>
                <a:gd name="T1" fmla="*/ 2147483647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0 w 260"/>
                <a:gd name="T15" fmla="*/ 0 h 146"/>
                <a:gd name="T16" fmla="*/ 2147483647 w 260"/>
                <a:gd name="T17" fmla="*/ 0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0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46"/>
                <a:gd name="T143" fmla="*/ 260 w 260"/>
                <a:gd name="T144" fmla="*/ 146 h 1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46">
                  <a:moveTo>
                    <a:pt x="221" y="132"/>
                  </a:moveTo>
                  <a:lnTo>
                    <a:pt x="228" y="132"/>
                  </a:lnTo>
                  <a:lnTo>
                    <a:pt x="221" y="132"/>
                  </a:lnTo>
                  <a:close/>
                  <a:moveTo>
                    <a:pt x="39" y="72"/>
                  </a:moveTo>
                  <a:lnTo>
                    <a:pt x="32" y="72"/>
                  </a:lnTo>
                  <a:lnTo>
                    <a:pt x="32" y="80"/>
                  </a:lnTo>
                  <a:lnTo>
                    <a:pt x="39" y="88"/>
                  </a:lnTo>
                  <a:lnTo>
                    <a:pt x="46" y="94"/>
                  </a:lnTo>
                  <a:lnTo>
                    <a:pt x="52" y="94"/>
                  </a:lnTo>
                  <a:lnTo>
                    <a:pt x="52" y="88"/>
                  </a:lnTo>
                  <a:lnTo>
                    <a:pt x="46" y="88"/>
                  </a:lnTo>
                  <a:lnTo>
                    <a:pt x="46" y="80"/>
                  </a:lnTo>
                  <a:lnTo>
                    <a:pt x="39" y="80"/>
                  </a:lnTo>
                  <a:lnTo>
                    <a:pt x="39" y="72"/>
                  </a:lnTo>
                  <a:close/>
                  <a:moveTo>
                    <a:pt x="0" y="15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7"/>
                  </a:lnTo>
                  <a:lnTo>
                    <a:pt x="66" y="7"/>
                  </a:lnTo>
                  <a:lnTo>
                    <a:pt x="71" y="15"/>
                  </a:lnTo>
                  <a:lnTo>
                    <a:pt x="66" y="15"/>
                  </a:lnTo>
                  <a:lnTo>
                    <a:pt x="59" y="15"/>
                  </a:lnTo>
                  <a:lnTo>
                    <a:pt x="59" y="22"/>
                  </a:lnTo>
                  <a:lnTo>
                    <a:pt x="66" y="29"/>
                  </a:lnTo>
                  <a:lnTo>
                    <a:pt x="71" y="29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51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104" y="58"/>
                  </a:lnTo>
                  <a:lnTo>
                    <a:pt x="104" y="66"/>
                  </a:lnTo>
                  <a:lnTo>
                    <a:pt x="111" y="66"/>
                  </a:lnTo>
                  <a:lnTo>
                    <a:pt x="111" y="58"/>
                  </a:lnTo>
                  <a:lnTo>
                    <a:pt x="117" y="66"/>
                  </a:lnTo>
                  <a:lnTo>
                    <a:pt x="123" y="66"/>
                  </a:lnTo>
                  <a:lnTo>
                    <a:pt x="123" y="72"/>
                  </a:lnTo>
                  <a:lnTo>
                    <a:pt x="123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7" y="88"/>
                  </a:lnTo>
                  <a:lnTo>
                    <a:pt x="143" y="94"/>
                  </a:lnTo>
                  <a:lnTo>
                    <a:pt x="150" y="102"/>
                  </a:lnTo>
                  <a:lnTo>
                    <a:pt x="156" y="110"/>
                  </a:lnTo>
                  <a:lnTo>
                    <a:pt x="162" y="110"/>
                  </a:lnTo>
                  <a:lnTo>
                    <a:pt x="162" y="116"/>
                  </a:lnTo>
                  <a:lnTo>
                    <a:pt x="169" y="116"/>
                  </a:lnTo>
                  <a:lnTo>
                    <a:pt x="176" y="124"/>
                  </a:lnTo>
                  <a:lnTo>
                    <a:pt x="182" y="124"/>
                  </a:lnTo>
                  <a:lnTo>
                    <a:pt x="182" y="132"/>
                  </a:lnTo>
                  <a:lnTo>
                    <a:pt x="189" y="138"/>
                  </a:lnTo>
                  <a:lnTo>
                    <a:pt x="182" y="146"/>
                  </a:lnTo>
                  <a:lnTo>
                    <a:pt x="0" y="146"/>
                  </a:lnTo>
                  <a:lnTo>
                    <a:pt x="0" y="29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27" y="29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20" y="15"/>
                  </a:lnTo>
                  <a:lnTo>
                    <a:pt x="13" y="15"/>
                  </a:lnTo>
                  <a:lnTo>
                    <a:pt x="7" y="15"/>
                  </a:lnTo>
                  <a:lnTo>
                    <a:pt x="0" y="15"/>
                  </a:lnTo>
                  <a:close/>
                  <a:moveTo>
                    <a:pt x="260" y="138"/>
                  </a:moveTo>
                  <a:lnTo>
                    <a:pt x="260" y="146"/>
                  </a:lnTo>
                  <a:lnTo>
                    <a:pt x="194" y="146"/>
                  </a:lnTo>
                  <a:lnTo>
                    <a:pt x="194" y="138"/>
                  </a:lnTo>
                  <a:lnTo>
                    <a:pt x="194" y="132"/>
                  </a:lnTo>
                  <a:lnTo>
                    <a:pt x="201" y="132"/>
                  </a:lnTo>
                  <a:lnTo>
                    <a:pt x="208" y="124"/>
                  </a:lnTo>
                  <a:lnTo>
                    <a:pt x="201" y="124"/>
                  </a:lnTo>
                  <a:lnTo>
                    <a:pt x="208" y="124"/>
                  </a:lnTo>
                  <a:lnTo>
                    <a:pt x="201" y="116"/>
                  </a:lnTo>
                  <a:lnTo>
                    <a:pt x="208" y="116"/>
                  </a:lnTo>
                  <a:lnTo>
                    <a:pt x="214" y="110"/>
                  </a:lnTo>
                  <a:lnTo>
                    <a:pt x="214" y="116"/>
                  </a:lnTo>
                  <a:lnTo>
                    <a:pt x="214" y="124"/>
                  </a:lnTo>
                  <a:lnTo>
                    <a:pt x="221" y="124"/>
                  </a:lnTo>
                  <a:lnTo>
                    <a:pt x="228" y="124"/>
                  </a:lnTo>
                  <a:lnTo>
                    <a:pt x="233" y="124"/>
                  </a:lnTo>
                  <a:lnTo>
                    <a:pt x="228" y="124"/>
                  </a:lnTo>
                  <a:lnTo>
                    <a:pt x="233" y="124"/>
                  </a:lnTo>
                  <a:lnTo>
                    <a:pt x="240" y="124"/>
                  </a:lnTo>
                  <a:lnTo>
                    <a:pt x="240" y="132"/>
                  </a:lnTo>
                  <a:lnTo>
                    <a:pt x="247" y="132"/>
                  </a:lnTo>
                  <a:lnTo>
                    <a:pt x="253" y="132"/>
                  </a:lnTo>
                  <a:lnTo>
                    <a:pt x="253" y="138"/>
                  </a:lnTo>
                  <a:lnTo>
                    <a:pt x="260" y="138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27" name="Freeform 98"/>
            <p:cNvSpPr>
              <a:spLocks/>
            </p:cNvSpPr>
            <p:nvPr/>
          </p:nvSpPr>
          <p:spPr bwMode="auto">
            <a:xfrm>
              <a:off x="804863" y="4379913"/>
              <a:ext cx="11112" cy="1587"/>
            </a:xfrm>
            <a:custGeom>
              <a:avLst/>
              <a:gdLst>
                <a:gd name="T0" fmla="*/ 0 w 7"/>
                <a:gd name="T1" fmla="*/ 0 h 1553"/>
                <a:gd name="T2" fmla="*/ 2147483647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553"/>
                <a:gd name="T14" fmla="*/ 7 w 7"/>
                <a:gd name="T15" fmla="*/ 1553 h 15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553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28" name="Freeform 99"/>
            <p:cNvSpPr>
              <a:spLocks/>
            </p:cNvSpPr>
            <p:nvPr/>
          </p:nvSpPr>
          <p:spPr bwMode="auto">
            <a:xfrm>
              <a:off x="501650" y="4271963"/>
              <a:ext cx="31750" cy="39687"/>
            </a:xfrm>
            <a:custGeom>
              <a:avLst/>
              <a:gdLst>
                <a:gd name="T0" fmla="*/ 2147483647 w 20"/>
                <a:gd name="T1" fmla="*/ 0 h 22"/>
                <a:gd name="T2" fmla="*/ 0 w 20"/>
                <a:gd name="T3" fmla="*/ 0 h 22"/>
                <a:gd name="T4" fmla="*/ 0 w 20"/>
                <a:gd name="T5" fmla="*/ 0 h 22"/>
                <a:gd name="T6" fmla="*/ 0 w 20"/>
                <a:gd name="T7" fmla="*/ 0 h 22"/>
                <a:gd name="T8" fmla="*/ 0 w 20"/>
                <a:gd name="T9" fmla="*/ 2147483647 h 22"/>
                <a:gd name="T10" fmla="*/ 0 w 20"/>
                <a:gd name="T11" fmla="*/ 2147483647 h 22"/>
                <a:gd name="T12" fmla="*/ 0 w 20"/>
                <a:gd name="T13" fmla="*/ 2147483647 h 22"/>
                <a:gd name="T14" fmla="*/ 2147483647 w 20"/>
                <a:gd name="T15" fmla="*/ 2147483647 h 22"/>
                <a:gd name="T16" fmla="*/ 2147483647 w 20"/>
                <a:gd name="T17" fmla="*/ 2147483647 h 22"/>
                <a:gd name="T18" fmla="*/ 2147483647 w 20"/>
                <a:gd name="T19" fmla="*/ 2147483647 h 22"/>
                <a:gd name="T20" fmla="*/ 2147483647 w 20"/>
                <a:gd name="T21" fmla="*/ 2147483647 h 22"/>
                <a:gd name="T22" fmla="*/ 2147483647 w 20"/>
                <a:gd name="T23" fmla="*/ 2147483647 h 22"/>
                <a:gd name="T24" fmla="*/ 2147483647 w 20"/>
                <a:gd name="T25" fmla="*/ 2147483647 h 22"/>
                <a:gd name="T26" fmla="*/ 2147483647 w 20"/>
                <a:gd name="T27" fmla="*/ 2147483647 h 22"/>
                <a:gd name="T28" fmla="*/ 2147483647 w 20"/>
                <a:gd name="T29" fmla="*/ 2147483647 h 22"/>
                <a:gd name="T30" fmla="*/ 2147483647 w 20"/>
                <a:gd name="T31" fmla="*/ 2147483647 h 22"/>
                <a:gd name="T32" fmla="*/ 2147483647 w 20"/>
                <a:gd name="T33" fmla="*/ 2147483647 h 22"/>
                <a:gd name="T34" fmla="*/ 2147483647 w 20"/>
                <a:gd name="T35" fmla="*/ 2147483647 h 22"/>
                <a:gd name="T36" fmla="*/ 2147483647 w 20"/>
                <a:gd name="T37" fmla="*/ 0 h 22"/>
                <a:gd name="T38" fmla="*/ 2147483647 w 20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"/>
                <a:gd name="T61" fmla="*/ 0 h 22"/>
                <a:gd name="T62" fmla="*/ 20 w 20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" h="22">
                  <a:moveTo>
                    <a:pt x="7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7" y="16"/>
                  </a:lnTo>
                  <a:lnTo>
                    <a:pt x="14" y="22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14" y="16"/>
                  </a:lnTo>
                  <a:lnTo>
                    <a:pt x="14" y="8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29" name="Freeform 100"/>
            <p:cNvSpPr>
              <a:spLocks/>
            </p:cNvSpPr>
            <p:nvPr/>
          </p:nvSpPr>
          <p:spPr bwMode="auto">
            <a:xfrm>
              <a:off x="449263" y="4144963"/>
              <a:ext cx="304800" cy="258762"/>
            </a:xfrm>
            <a:custGeom>
              <a:avLst/>
              <a:gdLst>
                <a:gd name="T0" fmla="*/ 0 w 189"/>
                <a:gd name="T1" fmla="*/ 0 h 146"/>
                <a:gd name="T2" fmla="*/ 2147483647 w 189"/>
                <a:gd name="T3" fmla="*/ 0 h 146"/>
                <a:gd name="T4" fmla="*/ 2147483647 w 189"/>
                <a:gd name="T5" fmla="*/ 0 h 146"/>
                <a:gd name="T6" fmla="*/ 2147483647 w 189"/>
                <a:gd name="T7" fmla="*/ 0 h 146"/>
                <a:gd name="T8" fmla="*/ 2147483647 w 189"/>
                <a:gd name="T9" fmla="*/ 2147483647 h 146"/>
                <a:gd name="T10" fmla="*/ 2147483647 w 189"/>
                <a:gd name="T11" fmla="*/ 2147483647 h 146"/>
                <a:gd name="T12" fmla="*/ 2147483647 w 189"/>
                <a:gd name="T13" fmla="*/ 2147483647 h 146"/>
                <a:gd name="T14" fmla="*/ 2147483647 w 189"/>
                <a:gd name="T15" fmla="*/ 2147483647 h 146"/>
                <a:gd name="T16" fmla="*/ 2147483647 w 189"/>
                <a:gd name="T17" fmla="*/ 2147483647 h 146"/>
                <a:gd name="T18" fmla="*/ 2147483647 w 189"/>
                <a:gd name="T19" fmla="*/ 2147483647 h 146"/>
                <a:gd name="T20" fmla="*/ 2147483647 w 189"/>
                <a:gd name="T21" fmla="*/ 2147483647 h 146"/>
                <a:gd name="T22" fmla="*/ 2147483647 w 189"/>
                <a:gd name="T23" fmla="*/ 2147483647 h 146"/>
                <a:gd name="T24" fmla="*/ 2147483647 w 189"/>
                <a:gd name="T25" fmla="*/ 2147483647 h 146"/>
                <a:gd name="T26" fmla="*/ 2147483647 w 189"/>
                <a:gd name="T27" fmla="*/ 2147483647 h 146"/>
                <a:gd name="T28" fmla="*/ 2147483647 w 189"/>
                <a:gd name="T29" fmla="*/ 2147483647 h 146"/>
                <a:gd name="T30" fmla="*/ 2147483647 w 189"/>
                <a:gd name="T31" fmla="*/ 2147483647 h 146"/>
                <a:gd name="T32" fmla="*/ 2147483647 w 189"/>
                <a:gd name="T33" fmla="*/ 2147483647 h 146"/>
                <a:gd name="T34" fmla="*/ 2147483647 w 189"/>
                <a:gd name="T35" fmla="*/ 2147483647 h 146"/>
                <a:gd name="T36" fmla="*/ 2147483647 w 189"/>
                <a:gd name="T37" fmla="*/ 2147483647 h 146"/>
                <a:gd name="T38" fmla="*/ 2147483647 w 189"/>
                <a:gd name="T39" fmla="*/ 2147483647 h 146"/>
                <a:gd name="T40" fmla="*/ 2147483647 w 189"/>
                <a:gd name="T41" fmla="*/ 2147483647 h 146"/>
                <a:gd name="T42" fmla="*/ 2147483647 w 189"/>
                <a:gd name="T43" fmla="*/ 2147483647 h 146"/>
                <a:gd name="T44" fmla="*/ 2147483647 w 189"/>
                <a:gd name="T45" fmla="*/ 2147483647 h 146"/>
                <a:gd name="T46" fmla="*/ 2147483647 w 189"/>
                <a:gd name="T47" fmla="*/ 2147483647 h 146"/>
                <a:gd name="T48" fmla="*/ 2147483647 w 189"/>
                <a:gd name="T49" fmla="*/ 2147483647 h 146"/>
                <a:gd name="T50" fmla="*/ 2147483647 w 189"/>
                <a:gd name="T51" fmla="*/ 2147483647 h 146"/>
                <a:gd name="T52" fmla="*/ 2147483647 w 189"/>
                <a:gd name="T53" fmla="*/ 2147483647 h 146"/>
                <a:gd name="T54" fmla="*/ 2147483647 w 189"/>
                <a:gd name="T55" fmla="*/ 2147483647 h 146"/>
                <a:gd name="T56" fmla="*/ 2147483647 w 189"/>
                <a:gd name="T57" fmla="*/ 2147483647 h 146"/>
                <a:gd name="T58" fmla="*/ 2147483647 w 189"/>
                <a:gd name="T59" fmla="*/ 2147483647 h 146"/>
                <a:gd name="T60" fmla="*/ 2147483647 w 189"/>
                <a:gd name="T61" fmla="*/ 2147483647 h 146"/>
                <a:gd name="T62" fmla="*/ 2147483647 w 189"/>
                <a:gd name="T63" fmla="*/ 2147483647 h 146"/>
                <a:gd name="T64" fmla="*/ 2147483647 w 189"/>
                <a:gd name="T65" fmla="*/ 2147483647 h 146"/>
                <a:gd name="T66" fmla="*/ 2147483647 w 189"/>
                <a:gd name="T67" fmla="*/ 2147483647 h 146"/>
                <a:gd name="T68" fmla="*/ 2147483647 w 189"/>
                <a:gd name="T69" fmla="*/ 2147483647 h 146"/>
                <a:gd name="T70" fmla="*/ 2147483647 w 189"/>
                <a:gd name="T71" fmla="*/ 2147483647 h 146"/>
                <a:gd name="T72" fmla="*/ 2147483647 w 189"/>
                <a:gd name="T73" fmla="*/ 2147483647 h 146"/>
                <a:gd name="T74" fmla="*/ 2147483647 w 189"/>
                <a:gd name="T75" fmla="*/ 2147483647 h 146"/>
                <a:gd name="T76" fmla="*/ 2147483647 w 189"/>
                <a:gd name="T77" fmla="*/ 2147483647 h 146"/>
                <a:gd name="T78" fmla="*/ 2147483647 w 189"/>
                <a:gd name="T79" fmla="*/ 2147483647 h 146"/>
                <a:gd name="T80" fmla="*/ 2147483647 w 189"/>
                <a:gd name="T81" fmla="*/ 2147483647 h 146"/>
                <a:gd name="T82" fmla="*/ 0 w 189"/>
                <a:gd name="T83" fmla="*/ 2147483647 h 146"/>
                <a:gd name="T84" fmla="*/ 0 w 189"/>
                <a:gd name="T85" fmla="*/ 2147483647 h 146"/>
                <a:gd name="T86" fmla="*/ 2147483647 w 189"/>
                <a:gd name="T87" fmla="*/ 2147483647 h 146"/>
                <a:gd name="T88" fmla="*/ 2147483647 w 189"/>
                <a:gd name="T89" fmla="*/ 2147483647 h 146"/>
                <a:gd name="T90" fmla="*/ 2147483647 w 189"/>
                <a:gd name="T91" fmla="*/ 2147483647 h 146"/>
                <a:gd name="T92" fmla="*/ 2147483647 w 189"/>
                <a:gd name="T93" fmla="*/ 2147483647 h 146"/>
                <a:gd name="T94" fmla="*/ 2147483647 w 189"/>
                <a:gd name="T95" fmla="*/ 2147483647 h 146"/>
                <a:gd name="T96" fmla="*/ 2147483647 w 189"/>
                <a:gd name="T97" fmla="*/ 2147483647 h 146"/>
                <a:gd name="T98" fmla="*/ 2147483647 w 189"/>
                <a:gd name="T99" fmla="*/ 2147483647 h 146"/>
                <a:gd name="T100" fmla="*/ 2147483647 w 189"/>
                <a:gd name="T101" fmla="*/ 2147483647 h 146"/>
                <a:gd name="T102" fmla="*/ 2147483647 w 189"/>
                <a:gd name="T103" fmla="*/ 2147483647 h 146"/>
                <a:gd name="T104" fmla="*/ 2147483647 w 189"/>
                <a:gd name="T105" fmla="*/ 2147483647 h 146"/>
                <a:gd name="T106" fmla="*/ 2147483647 w 189"/>
                <a:gd name="T107" fmla="*/ 2147483647 h 146"/>
                <a:gd name="T108" fmla="*/ 2147483647 w 189"/>
                <a:gd name="T109" fmla="*/ 2147483647 h 146"/>
                <a:gd name="T110" fmla="*/ 0 w 189"/>
                <a:gd name="T111" fmla="*/ 2147483647 h 146"/>
                <a:gd name="T112" fmla="*/ 0 w 189"/>
                <a:gd name="T113" fmla="*/ 2147483647 h 14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9"/>
                <a:gd name="T172" fmla="*/ 0 h 146"/>
                <a:gd name="T173" fmla="*/ 189 w 189"/>
                <a:gd name="T174" fmla="*/ 146 h 14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9" h="146">
                  <a:moveTo>
                    <a:pt x="0" y="15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7"/>
                  </a:lnTo>
                  <a:lnTo>
                    <a:pt x="66" y="7"/>
                  </a:lnTo>
                  <a:lnTo>
                    <a:pt x="71" y="15"/>
                  </a:lnTo>
                  <a:lnTo>
                    <a:pt x="66" y="15"/>
                  </a:lnTo>
                  <a:lnTo>
                    <a:pt x="59" y="15"/>
                  </a:lnTo>
                  <a:lnTo>
                    <a:pt x="59" y="22"/>
                  </a:lnTo>
                  <a:lnTo>
                    <a:pt x="66" y="29"/>
                  </a:lnTo>
                  <a:lnTo>
                    <a:pt x="71" y="29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51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104" y="58"/>
                  </a:lnTo>
                  <a:lnTo>
                    <a:pt x="104" y="66"/>
                  </a:lnTo>
                  <a:lnTo>
                    <a:pt x="111" y="66"/>
                  </a:lnTo>
                  <a:lnTo>
                    <a:pt x="111" y="58"/>
                  </a:lnTo>
                  <a:lnTo>
                    <a:pt x="117" y="66"/>
                  </a:lnTo>
                  <a:lnTo>
                    <a:pt x="123" y="66"/>
                  </a:lnTo>
                  <a:lnTo>
                    <a:pt x="123" y="72"/>
                  </a:lnTo>
                  <a:lnTo>
                    <a:pt x="123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7" y="88"/>
                  </a:lnTo>
                  <a:lnTo>
                    <a:pt x="143" y="94"/>
                  </a:lnTo>
                  <a:lnTo>
                    <a:pt x="150" y="102"/>
                  </a:lnTo>
                  <a:lnTo>
                    <a:pt x="156" y="110"/>
                  </a:lnTo>
                  <a:lnTo>
                    <a:pt x="162" y="110"/>
                  </a:lnTo>
                  <a:lnTo>
                    <a:pt x="162" y="116"/>
                  </a:lnTo>
                  <a:lnTo>
                    <a:pt x="169" y="116"/>
                  </a:lnTo>
                  <a:lnTo>
                    <a:pt x="176" y="124"/>
                  </a:lnTo>
                  <a:lnTo>
                    <a:pt x="182" y="124"/>
                  </a:lnTo>
                  <a:lnTo>
                    <a:pt x="182" y="132"/>
                  </a:lnTo>
                  <a:lnTo>
                    <a:pt x="189" y="138"/>
                  </a:lnTo>
                  <a:lnTo>
                    <a:pt x="182" y="146"/>
                  </a:lnTo>
                  <a:lnTo>
                    <a:pt x="0" y="146"/>
                  </a:lnTo>
                  <a:lnTo>
                    <a:pt x="0" y="29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27" y="29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20" y="15"/>
                  </a:lnTo>
                  <a:lnTo>
                    <a:pt x="13" y="15"/>
                  </a:lnTo>
                  <a:lnTo>
                    <a:pt x="7" y="15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30" name="Freeform 101"/>
            <p:cNvSpPr>
              <a:spLocks/>
            </p:cNvSpPr>
            <p:nvPr/>
          </p:nvSpPr>
          <p:spPr bwMode="auto">
            <a:xfrm>
              <a:off x="762000" y="4340225"/>
              <a:ext cx="106363" cy="63500"/>
            </a:xfrm>
            <a:custGeom>
              <a:avLst/>
              <a:gdLst>
                <a:gd name="T0" fmla="*/ 2147483647 w 66"/>
                <a:gd name="T1" fmla="*/ 2147483647 h 36"/>
                <a:gd name="T2" fmla="*/ 2147483647 w 66"/>
                <a:gd name="T3" fmla="*/ 2147483647 h 36"/>
                <a:gd name="T4" fmla="*/ 0 w 66"/>
                <a:gd name="T5" fmla="*/ 2147483647 h 36"/>
                <a:gd name="T6" fmla="*/ 0 w 66"/>
                <a:gd name="T7" fmla="*/ 2147483647 h 36"/>
                <a:gd name="T8" fmla="*/ 0 w 66"/>
                <a:gd name="T9" fmla="*/ 2147483647 h 36"/>
                <a:gd name="T10" fmla="*/ 0 w 66"/>
                <a:gd name="T11" fmla="*/ 2147483647 h 36"/>
                <a:gd name="T12" fmla="*/ 0 w 66"/>
                <a:gd name="T13" fmla="*/ 2147483647 h 36"/>
                <a:gd name="T14" fmla="*/ 2147483647 w 66"/>
                <a:gd name="T15" fmla="*/ 2147483647 h 36"/>
                <a:gd name="T16" fmla="*/ 2147483647 w 66"/>
                <a:gd name="T17" fmla="*/ 2147483647 h 36"/>
                <a:gd name="T18" fmla="*/ 2147483647 w 66"/>
                <a:gd name="T19" fmla="*/ 2147483647 h 36"/>
                <a:gd name="T20" fmla="*/ 2147483647 w 66"/>
                <a:gd name="T21" fmla="*/ 2147483647 h 36"/>
                <a:gd name="T22" fmla="*/ 2147483647 w 66"/>
                <a:gd name="T23" fmla="*/ 2147483647 h 36"/>
                <a:gd name="T24" fmla="*/ 2147483647 w 66"/>
                <a:gd name="T25" fmla="*/ 2147483647 h 36"/>
                <a:gd name="T26" fmla="*/ 2147483647 w 66"/>
                <a:gd name="T27" fmla="*/ 2147483647 h 36"/>
                <a:gd name="T28" fmla="*/ 2147483647 w 66"/>
                <a:gd name="T29" fmla="*/ 2147483647 h 36"/>
                <a:gd name="T30" fmla="*/ 2147483647 w 66"/>
                <a:gd name="T31" fmla="*/ 2147483647 h 36"/>
                <a:gd name="T32" fmla="*/ 2147483647 w 66"/>
                <a:gd name="T33" fmla="*/ 2147483647 h 36"/>
                <a:gd name="T34" fmla="*/ 2147483647 w 66"/>
                <a:gd name="T35" fmla="*/ 2147483647 h 36"/>
                <a:gd name="T36" fmla="*/ 2147483647 w 66"/>
                <a:gd name="T37" fmla="*/ 2147483647 h 36"/>
                <a:gd name="T38" fmla="*/ 2147483647 w 66"/>
                <a:gd name="T39" fmla="*/ 0 h 36"/>
                <a:gd name="T40" fmla="*/ 2147483647 w 66"/>
                <a:gd name="T41" fmla="*/ 2147483647 h 36"/>
                <a:gd name="T42" fmla="*/ 2147483647 w 66"/>
                <a:gd name="T43" fmla="*/ 2147483647 h 36"/>
                <a:gd name="T44" fmla="*/ 2147483647 w 66"/>
                <a:gd name="T45" fmla="*/ 2147483647 h 36"/>
                <a:gd name="T46" fmla="*/ 2147483647 w 66"/>
                <a:gd name="T47" fmla="*/ 2147483647 h 36"/>
                <a:gd name="T48" fmla="*/ 2147483647 w 66"/>
                <a:gd name="T49" fmla="*/ 2147483647 h 36"/>
                <a:gd name="T50" fmla="*/ 2147483647 w 66"/>
                <a:gd name="T51" fmla="*/ 2147483647 h 36"/>
                <a:gd name="T52" fmla="*/ 2147483647 w 66"/>
                <a:gd name="T53" fmla="*/ 2147483647 h 36"/>
                <a:gd name="T54" fmla="*/ 2147483647 w 66"/>
                <a:gd name="T55" fmla="*/ 2147483647 h 36"/>
                <a:gd name="T56" fmla="*/ 2147483647 w 66"/>
                <a:gd name="T57" fmla="*/ 2147483647 h 36"/>
                <a:gd name="T58" fmla="*/ 2147483647 w 66"/>
                <a:gd name="T59" fmla="*/ 2147483647 h 36"/>
                <a:gd name="T60" fmla="*/ 2147483647 w 66"/>
                <a:gd name="T61" fmla="*/ 2147483647 h 36"/>
                <a:gd name="T62" fmla="*/ 2147483647 w 66"/>
                <a:gd name="T63" fmla="*/ 2147483647 h 36"/>
                <a:gd name="T64" fmla="*/ 2147483647 w 66"/>
                <a:gd name="T65" fmla="*/ 2147483647 h 36"/>
                <a:gd name="T66" fmla="*/ 2147483647 w 66"/>
                <a:gd name="T67" fmla="*/ 2147483647 h 36"/>
                <a:gd name="T68" fmla="*/ 2147483647 w 66"/>
                <a:gd name="T69" fmla="*/ 2147483647 h 36"/>
                <a:gd name="T70" fmla="*/ 2147483647 w 66"/>
                <a:gd name="T71" fmla="*/ 2147483647 h 36"/>
                <a:gd name="T72" fmla="*/ 2147483647 w 66"/>
                <a:gd name="T73" fmla="*/ 2147483647 h 36"/>
                <a:gd name="T74" fmla="*/ 2147483647 w 66"/>
                <a:gd name="T75" fmla="*/ 2147483647 h 36"/>
                <a:gd name="T76" fmla="*/ 2147483647 w 66"/>
                <a:gd name="T77" fmla="*/ 2147483647 h 36"/>
                <a:gd name="T78" fmla="*/ 2147483647 w 66"/>
                <a:gd name="T79" fmla="*/ 2147483647 h 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6"/>
                <a:gd name="T121" fmla="*/ 0 h 36"/>
                <a:gd name="T122" fmla="*/ 66 w 66"/>
                <a:gd name="T123" fmla="*/ 36 h 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6" h="36">
                  <a:moveTo>
                    <a:pt x="66" y="28"/>
                  </a:moveTo>
                  <a:lnTo>
                    <a:pt x="66" y="36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7" y="6"/>
                  </a:lnTo>
                  <a:lnTo>
                    <a:pt x="14" y="6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20" y="14"/>
                  </a:lnTo>
                  <a:lnTo>
                    <a:pt x="27" y="14"/>
                  </a:lnTo>
                  <a:lnTo>
                    <a:pt x="34" y="14"/>
                  </a:lnTo>
                  <a:lnTo>
                    <a:pt x="39" y="14"/>
                  </a:lnTo>
                  <a:lnTo>
                    <a:pt x="34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59" y="28"/>
                  </a:lnTo>
                  <a:lnTo>
                    <a:pt x="66" y="2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31" name="Rectangle 102"/>
            <p:cNvSpPr>
              <a:spLocks noChangeArrowheads="1"/>
            </p:cNvSpPr>
            <p:nvPr/>
          </p:nvSpPr>
          <p:spPr bwMode="auto">
            <a:xfrm>
              <a:off x="868363" y="6226175"/>
              <a:ext cx="415925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32" name="Rectangle 103"/>
            <p:cNvSpPr>
              <a:spLocks noChangeArrowheads="1"/>
            </p:cNvSpPr>
            <p:nvPr/>
          </p:nvSpPr>
          <p:spPr bwMode="auto">
            <a:xfrm>
              <a:off x="868363" y="622617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33" name="Rectangle 104"/>
            <p:cNvSpPr>
              <a:spLocks noChangeArrowheads="1"/>
            </p:cNvSpPr>
            <p:nvPr/>
          </p:nvSpPr>
          <p:spPr bwMode="auto">
            <a:xfrm>
              <a:off x="868363" y="5954713"/>
              <a:ext cx="415925" cy="27146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34" name="Rectangle 105"/>
            <p:cNvSpPr>
              <a:spLocks noChangeArrowheads="1"/>
            </p:cNvSpPr>
            <p:nvPr/>
          </p:nvSpPr>
          <p:spPr bwMode="auto">
            <a:xfrm>
              <a:off x="868363" y="5954713"/>
              <a:ext cx="4159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35" name="Rectangle 106"/>
            <p:cNvSpPr>
              <a:spLocks noChangeArrowheads="1"/>
            </p:cNvSpPr>
            <p:nvPr/>
          </p:nvSpPr>
          <p:spPr bwMode="auto">
            <a:xfrm>
              <a:off x="868363" y="5695950"/>
              <a:ext cx="415925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36" name="Rectangle 107"/>
            <p:cNvSpPr>
              <a:spLocks noChangeArrowheads="1"/>
            </p:cNvSpPr>
            <p:nvPr/>
          </p:nvSpPr>
          <p:spPr bwMode="auto">
            <a:xfrm>
              <a:off x="868363" y="5695950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37" name="Rectangle 108"/>
            <p:cNvSpPr>
              <a:spLocks noChangeArrowheads="1"/>
            </p:cNvSpPr>
            <p:nvPr/>
          </p:nvSpPr>
          <p:spPr bwMode="auto">
            <a:xfrm>
              <a:off x="1284288" y="6484938"/>
              <a:ext cx="428625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38" name="Rectangle 109"/>
            <p:cNvSpPr>
              <a:spLocks noChangeArrowheads="1"/>
            </p:cNvSpPr>
            <p:nvPr/>
          </p:nvSpPr>
          <p:spPr bwMode="auto">
            <a:xfrm>
              <a:off x="1284288" y="6484938"/>
              <a:ext cx="4286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39" name="Rectangle 110"/>
            <p:cNvSpPr>
              <a:spLocks noChangeArrowheads="1"/>
            </p:cNvSpPr>
            <p:nvPr/>
          </p:nvSpPr>
          <p:spPr bwMode="auto">
            <a:xfrm>
              <a:off x="1284288" y="6226175"/>
              <a:ext cx="4286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0" name="Rectangle 111"/>
            <p:cNvSpPr>
              <a:spLocks noChangeArrowheads="1"/>
            </p:cNvSpPr>
            <p:nvPr/>
          </p:nvSpPr>
          <p:spPr bwMode="auto">
            <a:xfrm>
              <a:off x="1284288" y="6226175"/>
              <a:ext cx="4286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1" name="Rectangle 112"/>
            <p:cNvSpPr>
              <a:spLocks noChangeArrowheads="1"/>
            </p:cNvSpPr>
            <p:nvPr/>
          </p:nvSpPr>
          <p:spPr bwMode="auto">
            <a:xfrm>
              <a:off x="1284288" y="5954713"/>
              <a:ext cx="428625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2" name="Rectangle 113"/>
            <p:cNvSpPr>
              <a:spLocks noChangeArrowheads="1"/>
            </p:cNvSpPr>
            <p:nvPr/>
          </p:nvSpPr>
          <p:spPr bwMode="auto">
            <a:xfrm>
              <a:off x="1284288" y="5954713"/>
              <a:ext cx="4286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3" name="Rectangle 114"/>
            <p:cNvSpPr>
              <a:spLocks noChangeArrowheads="1"/>
            </p:cNvSpPr>
            <p:nvPr/>
          </p:nvSpPr>
          <p:spPr bwMode="auto">
            <a:xfrm>
              <a:off x="2130425" y="5695950"/>
              <a:ext cx="4159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4" name="Rectangle 115"/>
            <p:cNvSpPr>
              <a:spLocks noChangeArrowheads="1"/>
            </p:cNvSpPr>
            <p:nvPr/>
          </p:nvSpPr>
          <p:spPr bwMode="auto">
            <a:xfrm>
              <a:off x="2130425" y="5695950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5" name="Rectangle 116"/>
            <p:cNvSpPr>
              <a:spLocks noChangeArrowheads="1"/>
            </p:cNvSpPr>
            <p:nvPr/>
          </p:nvSpPr>
          <p:spPr bwMode="auto">
            <a:xfrm>
              <a:off x="2546350" y="5954713"/>
              <a:ext cx="417513" cy="27146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6" name="Rectangle 117"/>
            <p:cNvSpPr>
              <a:spLocks noChangeArrowheads="1"/>
            </p:cNvSpPr>
            <p:nvPr/>
          </p:nvSpPr>
          <p:spPr bwMode="auto">
            <a:xfrm>
              <a:off x="2546350" y="5954713"/>
              <a:ext cx="417513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7" name="Rectangle 118"/>
            <p:cNvSpPr>
              <a:spLocks noChangeArrowheads="1"/>
            </p:cNvSpPr>
            <p:nvPr/>
          </p:nvSpPr>
          <p:spPr bwMode="auto">
            <a:xfrm>
              <a:off x="3392488" y="6484938"/>
              <a:ext cx="415925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8" name="Rectangle 119"/>
            <p:cNvSpPr>
              <a:spLocks noChangeArrowheads="1"/>
            </p:cNvSpPr>
            <p:nvPr/>
          </p:nvSpPr>
          <p:spPr bwMode="auto">
            <a:xfrm>
              <a:off x="3392488" y="648493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9" name="Rectangle 120"/>
            <p:cNvSpPr>
              <a:spLocks noChangeArrowheads="1"/>
            </p:cNvSpPr>
            <p:nvPr/>
          </p:nvSpPr>
          <p:spPr bwMode="auto">
            <a:xfrm>
              <a:off x="3808413" y="6484938"/>
              <a:ext cx="419100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50" name="Rectangle 121"/>
            <p:cNvSpPr>
              <a:spLocks noChangeArrowheads="1"/>
            </p:cNvSpPr>
            <p:nvPr/>
          </p:nvSpPr>
          <p:spPr bwMode="auto">
            <a:xfrm>
              <a:off x="3808413" y="6484938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51" name="Rectangle 122"/>
            <p:cNvSpPr>
              <a:spLocks noChangeArrowheads="1"/>
            </p:cNvSpPr>
            <p:nvPr/>
          </p:nvSpPr>
          <p:spPr bwMode="auto">
            <a:xfrm>
              <a:off x="4227513" y="6484938"/>
              <a:ext cx="0" cy="368300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66"/>
                </a:solidFill>
                <a:cs typeface="+mn-cs"/>
              </a:endParaRPr>
            </a:p>
          </p:txBody>
        </p:sp>
        <p:sp>
          <p:nvSpPr>
            <p:cNvPr id="5252" name="Rectangle 123"/>
            <p:cNvSpPr>
              <a:spLocks noChangeArrowheads="1"/>
            </p:cNvSpPr>
            <p:nvPr/>
          </p:nvSpPr>
          <p:spPr bwMode="auto">
            <a:xfrm>
              <a:off x="4227513" y="6484938"/>
              <a:ext cx="415925" cy="257175"/>
            </a:xfrm>
            <a:prstGeom prst="rect">
              <a:avLst/>
            </a:prstGeom>
            <a:solidFill>
              <a:srgbClr val="000066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53" name="Rectangle 124"/>
            <p:cNvSpPr>
              <a:spLocks noChangeArrowheads="1"/>
            </p:cNvSpPr>
            <p:nvPr/>
          </p:nvSpPr>
          <p:spPr bwMode="auto">
            <a:xfrm>
              <a:off x="4227513" y="6226175"/>
              <a:ext cx="4159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54" name="Rectangle 125"/>
            <p:cNvSpPr>
              <a:spLocks noChangeArrowheads="1"/>
            </p:cNvSpPr>
            <p:nvPr/>
          </p:nvSpPr>
          <p:spPr bwMode="auto">
            <a:xfrm>
              <a:off x="4227513" y="622617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55" name="Rectangle 126"/>
            <p:cNvSpPr>
              <a:spLocks noChangeArrowheads="1"/>
            </p:cNvSpPr>
            <p:nvPr/>
          </p:nvSpPr>
          <p:spPr bwMode="auto">
            <a:xfrm>
              <a:off x="4227513" y="5954713"/>
              <a:ext cx="415925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56" name="Rectangle 127"/>
            <p:cNvSpPr>
              <a:spLocks noChangeArrowheads="1"/>
            </p:cNvSpPr>
            <p:nvPr/>
          </p:nvSpPr>
          <p:spPr bwMode="auto">
            <a:xfrm>
              <a:off x="4227513" y="5954713"/>
              <a:ext cx="4159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57" name="Rectangle 128"/>
            <p:cNvSpPr>
              <a:spLocks noChangeArrowheads="1"/>
            </p:cNvSpPr>
            <p:nvPr/>
          </p:nvSpPr>
          <p:spPr bwMode="auto">
            <a:xfrm>
              <a:off x="3808413" y="6226175"/>
              <a:ext cx="419100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58" name="Rectangle 129"/>
            <p:cNvSpPr>
              <a:spLocks noChangeArrowheads="1"/>
            </p:cNvSpPr>
            <p:nvPr/>
          </p:nvSpPr>
          <p:spPr bwMode="auto">
            <a:xfrm>
              <a:off x="3808413" y="6226175"/>
              <a:ext cx="419100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59" name="Freeform 130"/>
            <p:cNvSpPr>
              <a:spLocks noEditPoints="1"/>
            </p:cNvSpPr>
            <p:nvPr/>
          </p:nvSpPr>
          <p:spPr bwMode="auto">
            <a:xfrm>
              <a:off x="449263" y="3937000"/>
              <a:ext cx="106362" cy="207963"/>
            </a:xfrm>
            <a:custGeom>
              <a:avLst/>
              <a:gdLst>
                <a:gd name="T0" fmla="*/ 0 w 66"/>
                <a:gd name="T1" fmla="*/ 2147483647 h 117"/>
                <a:gd name="T2" fmla="*/ 0 w 66"/>
                <a:gd name="T3" fmla="*/ 2147483647 h 117"/>
                <a:gd name="T4" fmla="*/ 0 w 66"/>
                <a:gd name="T5" fmla="*/ 0 h 117"/>
                <a:gd name="T6" fmla="*/ 0 w 66"/>
                <a:gd name="T7" fmla="*/ 2147483647 h 117"/>
                <a:gd name="T8" fmla="*/ 0 w 66"/>
                <a:gd name="T9" fmla="*/ 2147483647 h 117"/>
                <a:gd name="T10" fmla="*/ 0 w 66"/>
                <a:gd name="T11" fmla="*/ 2147483647 h 117"/>
                <a:gd name="T12" fmla="*/ 2147483647 w 66"/>
                <a:gd name="T13" fmla="*/ 2147483647 h 117"/>
                <a:gd name="T14" fmla="*/ 0 w 66"/>
                <a:gd name="T15" fmla="*/ 2147483647 h 117"/>
                <a:gd name="T16" fmla="*/ 0 w 66"/>
                <a:gd name="T17" fmla="*/ 2147483647 h 117"/>
                <a:gd name="T18" fmla="*/ 2147483647 w 66"/>
                <a:gd name="T19" fmla="*/ 2147483647 h 117"/>
                <a:gd name="T20" fmla="*/ 2147483647 w 66"/>
                <a:gd name="T21" fmla="*/ 2147483647 h 117"/>
                <a:gd name="T22" fmla="*/ 2147483647 w 66"/>
                <a:gd name="T23" fmla="*/ 2147483647 h 117"/>
                <a:gd name="T24" fmla="*/ 2147483647 w 66"/>
                <a:gd name="T25" fmla="*/ 2147483647 h 117"/>
                <a:gd name="T26" fmla="*/ 2147483647 w 66"/>
                <a:gd name="T27" fmla="*/ 2147483647 h 117"/>
                <a:gd name="T28" fmla="*/ 2147483647 w 66"/>
                <a:gd name="T29" fmla="*/ 2147483647 h 117"/>
                <a:gd name="T30" fmla="*/ 2147483647 w 66"/>
                <a:gd name="T31" fmla="*/ 2147483647 h 117"/>
                <a:gd name="T32" fmla="*/ 2147483647 w 66"/>
                <a:gd name="T33" fmla="*/ 2147483647 h 117"/>
                <a:gd name="T34" fmla="*/ 2147483647 w 66"/>
                <a:gd name="T35" fmla="*/ 2147483647 h 117"/>
                <a:gd name="T36" fmla="*/ 2147483647 w 66"/>
                <a:gd name="T37" fmla="*/ 2147483647 h 117"/>
                <a:gd name="T38" fmla="*/ 2147483647 w 66"/>
                <a:gd name="T39" fmla="*/ 2147483647 h 117"/>
                <a:gd name="T40" fmla="*/ 2147483647 w 66"/>
                <a:gd name="T41" fmla="*/ 2147483647 h 117"/>
                <a:gd name="T42" fmla="*/ 2147483647 w 66"/>
                <a:gd name="T43" fmla="*/ 2147483647 h 117"/>
                <a:gd name="T44" fmla="*/ 2147483647 w 66"/>
                <a:gd name="T45" fmla="*/ 2147483647 h 117"/>
                <a:gd name="T46" fmla="*/ 2147483647 w 66"/>
                <a:gd name="T47" fmla="*/ 2147483647 h 117"/>
                <a:gd name="T48" fmla="*/ 2147483647 w 66"/>
                <a:gd name="T49" fmla="*/ 2147483647 h 117"/>
                <a:gd name="T50" fmla="*/ 2147483647 w 66"/>
                <a:gd name="T51" fmla="*/ 2147483647 h 117"/>
                <a:gd name="T52" fmla="*/ 2147483647 w 66"/>
                <a:gd name="T53" fmla="*/ 2147483647 h 117"/>
                <a:gd name="T54" fmla="*/ 2147483647 w 66"/>
                <a:gd name="T55" fmla="*/ 2147483647 h 117"/>
                <a:gd name="T56" fmla="*/ 2147483647 w 66"/>
                <a:gd name="T57" fmla="*/ 2147483647 h 117"/>
                <a:gd name="T58" fmla="*/ 2147483647 w 66"/>
                <a:gd name="T59" fmla="*/ 2147483647 h 117"/>
                <a:gd name="T60" fmla="*/ 2147483647 w 66"/>
                <a:gd name="T61" fmla="*/ 2147483647 h 1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6"/>
                <a:gd name="T94" fmla="*/ 0 h 117"/>
                <a:gd name="T95" fmla="*/ 66 w 66"/>
                <a:gd name="T96" fmla="*/ 117 h 11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6" h="117">
                  <a:moveTo>
                    <a:pt x="0" y="22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2"/>
                  </a:lnTo>
                  <a:close/>
                  <a:moveTo>
                    <a:pt x="66" y="117"/>
                  </a:moveTo>
                  <a:lnTo>
                    <a:pt x="0" y="117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13" y="58"/>
                  </a:lnTo>
                  <a:lnTo>
                    <a:pt x="13" y="66"/>
                  </a:lnTo>
                  <a:lnTo>
                    <a:pt x="20" y="66"/>
                  </a:lnTo>
                  <a:lnTo>
                    <a:pt x="27" y="66"/>
                  </a:lnTo>
                  <a:lnTo>
                    <a:pt x="20" y="66"/>
                  </a:lnTo>
                  <a:lnTo>
                    <a:pt x="27" y="66"/>
                  </a:lnTo>
                  <a:lnTo>
                    <a:pt x="32" y="66"/>
                  </a:lnTo>
                  <a:lnTo>
                    <a:pt x="32" y="74"/>
                  </a:lnTo>
                  <a:lnTo>
                    <a:pt x="39" y="74"/>
                  </a:lnTo>
                  <a:lnTo>
                    <a:pt x="46" y="74"/>
                  </a:lnTo>
                  <a:lnTo>
                    <a:pt x="46" y="80"/>
                  </a:lnTo>
                  <a:lnTo>
                    <a:pt x="46" y="88"/>
                  </a:lnTo>
                  <a:lnTo>
                    <a:pt x="46" y="96"/>
                  </a:lnTo>
                  <a:lnTo>
                    <a:pt x="39" y="96"/>
                  </a:lnTo>
                  <a:lnTo>
                    <a:pt x="39" y="102"/>
                  </a:lnTo>
                  <a:lnTo>
                    <a:pt x="46" y="102"/>
                  </a:lnTo>
                  <a:lnTo>
                    <a:pt x="46" y="110"/>
                  </a:lnTo>
                  <a:lnTo>
                    <a:pt x="52" y="110"/>
                  </a:lnTo>
                  <a:lnTo>
                    <a:pt x="59" y="110"/>
                  </a:lnTo>
                  <a:lnTo>
                    <a:pt x="66" y="110"/>
                  </a:lnTo>
                  <a:lnTo>
                    <a:pt x="66" y="11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60" name="Oval 131"/>
            <p:cNvSpPr>
              <a:spLocks noChangeArrowheads="1"/>
            </p:cNvSpPr>
            <p:nvPr/>
          </p:nvSpPr>
          <p:spPr bwMode="auto">
            <a:xfrm>
              <a:off x="449263" y="3989388"/>
              <a:ext cx="1587" cy="3175"/>
            </a:xfrm>
            <a:prstGeom prst="ellipse">
              <a:avLst/>
            </a:prstGeom>
            <a:noFill/>
            <a:ln w="476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61" name="Freeform 132"/>
            <p:cNvSpPr>
              <a:spLocks/>
            </p:cNvSpPr>
            <p:nvPr/>
          </p:nvSpPr>
          <p:spPr bwMode="auto">
            <a:xfrm>
              <a:off x="449263" y="3937000"/>
              <a:ext cx="1587" cy="39688"/>
            </a:xfrm>
            <a:custGeom>
              <a:avLst/>
              <a:gdLst>
                <a:gd name="T0" fmla="*/ 0 w 1407"/>
                <a:gd name="T1" fmla="*/ 2147483647 h 22"/>
                <a:gd name="T2" fmla="*/ 0 w 1407"/>
                <a:gd name="T3" fmla="*/ 2147483647 h 22"/>
                <a:gd name="T4" fmla="*/ 0 w 1407"/>
                <a:gd name="T5" fmla="*/ 2147483647 h 22"/>
                <a:gd name="T6" fmla="*/ 0 w 1407"/>
                <a:gd name="T7" fmla="*/ 0 h 22"/>
                <a:gd name="T8" fmla="*/ 0 w 1407"/>
                <a:gd name="T9" fmla="*/ 2147483647 h 22"/>
                <a:gd name="T10" fmla="*/ 0 w 1407"/>
                <a:gd name="T11" fmla="*/ 2147483647 h 22"/>
                <a:gd name="T12" fmla="*/ 0 w 1407"/>
                <a:gd name="T13" fmla="*/ 2147483647 h 22"/>
                <a:gd name="T14" fmla="*/ 0 w 1407"/>
                <a:gd name="T15" fmla="*/ 2147483647 h 22"/>
                <a:gd name="T16" fmla="*/ 0 w 1407"/>
                <a:gd name="T17" fmla="*/ 2147483647 h 22"/>
                <a:gd name="T18" fmla="*/ 0 w 1407"/>
                <a:gd name="T19" fmla="*/ 2147483647 h 22"/>
                <a:gd name="T20" fmla="*/ 0 w 1407"/>
                <a:gd name="T21" fmla="*/ 2147483647 h 22"/>
                <a:gd name="T22" fmla="*/ 0 w 1407"/>
                <a:gd name="T23" fmla="*/ 2147483647 h 22"/>
                <a:gd name="T24" fmla="*/ 0 w 1407"/>
                <a:gd name="T25" fmla="*/ 2147483647 h 22"/>
                <a:gd name="T26" fmla="*/ 0 w 1407"/>
                <a:gd name="T27" fmla="*/ 2147483647 h 22"/>
                <a:gd name="T28" fmla="*/ 0 w 1407"/>
                <a:gd name="T29" fmla="*/ 2147483647 h 22"/>
                <a:gd name="T30" fmla="*/ 0 w 1407"/>
                <a:gd name="T31" fmla="*/ 2147483647 h 22"/>
                <a:gd name="T32" fmla="*/ 0 w 1407"/>
                <a:gd name="T33" fmla="*/ 2147483647 h 22"/>
                <a:gd name="T34" fmla="*/ 0 w 1407"/>
                <a:gd name="T35" fmla="*/ 2147483647 h 22"/>
                <a:gd name="T36" fmla="*/ 0 w 1407"/>
                <a:gd name="T37" fmla="*/ 2147483647 h 22"/>
                <a:gd name="T38" fmla="*/ 0 w 1407"/>
                <a:gd name="T39" fmla="*/ 2147483647 h 22"/>
                <a:gd name="T40" fmla="*/ 0 w 1407"/>
                <a:gd name="T41" fmla="*/ 2147483647 h 22"/>
                <a:gd name="T42" fmla="*/ 0 w 1407"/>
                <a:gd name="T43" fmla="*/ 2147483647 h 22"/>
                <a:gd name="T44" fmla="*/ 0 w 1407"/>
                <a:gd name="T45" fmla="*/ 2147483647 h 22"/>
                <a:gd name="T46" fmla="*/ 0 w 1407"/>
                <a:gd name="T47" fmla="*/ 2147483647 h 22"/>
                <a:gd name="T48" fmla="*/ 0 w 1407"/>
                <a:gd name="T49" fmla="*/ 2147483647 h 22"/>
                <a:gd name="T50" fmla="*/ 0 w 1407"/>
                <a:gd name="T51" fmla="*/ 2147483647 h 22"/>
                <a:gd name="T52" fmla="*/ 0 w 1407"/>
                <a:gd name="T53" fmla="*/ 2147483647 h 22"/>
                <a:gd name="T54" fmla="*/ 0 w 1407"/>
                <a:gd name="T55" fmla="*/ 2147483647 h 22"/>
                <a:gd name="T56" fmla="*/ 0 w 1407"/>
                <a:gd name="T57" fmla="*/ 2147483647 h 22"/>
                <a:gd name="T58" fmla="*/ 0 w 1407"/>
                <a:gd name="T59" fmla="*/ 2147483647 h 22"/>
                <a:gd name="T60" fmla="*/ 0 w 1407"/>
                <a:gd name="T61" fmla="*/ 2147483647 h 22"/>
                <a:gd name="T62" fmla="*/ 0 w 1407"/>
                <a:gd name="T63" fmla="*/ 2147483647 h 22"/>
                <a:gd name="T64" fmla="*/ 0 w 140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07"/>
                <a:gd name="T100" fmla="*/ 0 h 22"/>
                <a:gd name="T101" fmla="*/ 1407 w 140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07" h="22">
                  <a:moveTo>
                    <a:pt x="0" y="22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62" name="Freeform 133"/>
            <p:cNvSpPr>
              <a:spLocks/>
            </p:cNvSpPr>
            <p:nvPr/>
          </p:nvSpPr>
          <p:spPr bwMode="auto">
            <a:xfrm>
              <a:off x="449263" y="4040188"/>
              <a:ext cx="106362" cy="104775"/>
            </a:xfrm>
            <a:custGeom>
              <a:avLst/>
              <a:gdLst>
                <a:gd name="T0" fmla="*/ 2147483647 w 66"/>
                <a:gd name="T1" fmla="*/ 2147483647 h 59"/>
                <a:gd name="T2" fmla="*/ 0 w 66"/>
                <a:gd name="T3" fmla="*/ 0 h 59"/>
                <a:gd name="T4" fmla="*/ 0 w 66"/>
                <a:gd name="T5" fmla="*/ 0 h 59"/>
                <a:gd name="T6" fmla="*/ 0 w 66"/>
                <a:gd name="T7" fmla="*/ 0 h 59"/>
                <a:gd name="T8" fmla="*/ 0 w 66"/>
                <a:gd name="T9" fmla="*/ 0 h 59"/>
                <a:gd name="T10" fmla="*/ 0 w 66"/>
                <a:gd name="T11" fmla="*/ 0 h 59"/>
                <a:gd name="T12" fmla="*/ 0 w 66"/>
                <a:gd name="T13" fmla="*/ 0 h 59"/>
                <a:gd name="T14" fmla="*/ 0 w 66"/>
                <a:gd name="T15" fmla="*/ 0 h 59"/>
                <a:gd name="T16" fmla="*/ 0 w 66"/>
                <a:gd name="T17" fmla="*/ 0 h 59"/>
                <a:gd name="T18" fmla="*/ 0 w 66"/>
                <a:gd name="T19" fmla="*/ 0 h 59"/>
                <a:gd name="T20" fmla="*/ 2147483647 w 66"/>
                <a:gd name="T21" fmla="*/ 0 h 59"/>
                <a:gd name="T22" fmla="*/ 2147483647 w 66"/>
                <a:gd name="T23" fmla="*/ 0 h 59"/>
                <a:gd name="T24" fmla="*/ 2147483647 w 66"/>
                <a:gd name="T25" fmla="*/ 0 h 59"/>
                <a:gd name="T26" fmla="*/ 2147483647 w 66"/>
                <a:gd name="T27" fmla="*/ 0 h 59"/>
                <a:gd name="T28" fmla="*/ 2147483647 w 66"/>
                <a:gd name="T29" fmla="*/ 0 h 59"/>
                <a:gd name="T30" fmla="*/ 2147483647 w 66"/>
                <a:gd name="T31" fmla="*/ 0 h 59"/>
                <a:gd name="T32" fmla="*/ 2147483647 w 66"/>
                <a:gd name="T33" fmla="*/ 0 h 59"/>
                <a:gd name="T34" fmla="*/ 2147483647 w 66"/>
                <a:gd name="T35" fmla="*/ 0 h 59"/>
                <a:gd name="T36" fmla="*/ 2147483647 w 66"/>
                <a:gd name="T37" fmla="*/ 0 h 59"/>
                <a:gd name="T38" fmla="*/ 2147483647 w 66"/>
                <a:gd name="T39" fmla="*/ 0 h 59"/>
                <a:gd name="T40" fmla="*/ 2147483647 w 66"/>
                <a:gd name="T41" fmla="*/ 2147483647 h 59"/>
                <a:gd name="T42" fmla="*/ 2147483647 w 66"/>
                <a:gd name="T43" fmla="*/ 2147483647 h 59"/>
                <a:gd name="T44" fmla="*/ 2147483647 w 66"/>
                <a:gd name="T45" fmla="*/ 2147483647 h 59"/>
                <a:gd name="T46" fmla="*/ 2147483647 w 66"/>
                <a:gd name="T47" fmla="*/ 2147483647 h 59"/>
                <a:gd name="T48" fmla="*/ 2147483647 w 66"/>
                <a:gd name="T49" fmla="*/ 2147483647 h 59"/>
                <a:gd name="T50" fmla="*/ 2147483647 w 66"/>
                <a:gd name="T51" fmla="*/ 2147483647 h 59"/>
                <a:gd name="T52" fmla="*/ 2147483647 w 66"/>
                <a:gd name="T53" fmla="*/ 2147483647 h 59"/>
                <a:gd name="T54" fmla="*/ 2147483647 w 66"/>
                <a:gd name="T55" fmla="*/ 2147483647 h 59"/>
                <a:gd name="T56" fmla="*/ 2147483647 w 66"/>
                <a:gd name="T57" fmla="*/ 2147483647 h 59"/>
                <a:gd name="T58" fmla="*/ 2147483647 w 66"/>
                <a:gd name="T59" fmla="*/ 2147483647 h 59"/>
                <a:gd name="T60" fmla="*/ 2147483647 w 66"/>
                <a:gd name="T61" fmla="*/ 2147483647 h 59"/>
                <a:gd name="T62" fmla="*/ 2147483647 w 66"/>
                <a:gd name="T63" fmla="*/ 2147483647 h 59"/>
                <a:gd name="T64" fmla="*/ 2147483647 w 66"/>
                <a:gd name="T65" fmla="*/ 2147483647 h 59"/>
                <a:gd name="T66" fmla="*/ 2147483647 w 66"/>
                <a:gd name="T67" fmla="*/ 2147483647 h 59"/>
                <a:gd name="T68" fmla="*/ 2147483647 w 66"/>
                <a:gd name="T69" fmla="*/ 2147483647 h 59"/>
                <a:gd name="T70" fmla="*/ 2147483647 w 66"/>
                <a:gd name="T71" fmla="*/ 2147483647 h 59"/>
                <a:gd name="T72" fmla="*/ 2147483647 w 66"/>
                <a:gd name="T73" fmla="*/ 2147483647 h 59"/>
                <a:gd name="T74" fmla="*/ 2147483647 w 66"/>
                <a:gd name="T75" fmla="*/ 2147483647 h 59"/>
                <a:gd name="T76" fmla="*/ 2147483647 w 66"/>
                <a:gd name="T77" fmla="*/ 2147483647 h 59"/>
                <a:gd name="T78" fmla="*/ 2147483647 w 66"/>
                <a:gd name="T79" fmla="*/ 2147483647 h 59"/>
                <a:gd name="T80" fmla="*/ 2147483647 w 66"/>
                <a:gd name="T81" fmla="*/ 2147483647 h 59"/>
                <a:gd name="T82" fmla="*/ 2147483647 w 66"/>
                <a:gd name="T83" fmla="*/ 2147483647 h 59"/>
                <a:gd name="T84" fmla="*/ 2147483647 w 66"/>
                <a:gd name="T85" fmla="*/ 2147483647 h 59"/>
                <a:gd name="T86" fmla="*/ 2147483647 w 66"/>
                <a:gd name="T87" fmla="*/ 2147483647 h 59"/>
                <a:gd name="T88" fmla="*/ 2147483647 w 66"/>
                <a:gd name="T89" fmla="*/ 2147483647 h 59"/>
                <a:gd name="T90" fmla="*/ 2147483647 w 66"/>
                <a:gd name="T91" fmla="*/ 2147483647 h 59"/>
                <a:gd name="T92" fmla="*/ 2147483647 w 66"/>
                <a:gd name="T93" fmla="*/ 2147483647 h 59"/>
                <a:gd name="T94" fmla="*/ 2147483647 w 66"/>
                <a:gd name="T95" fmla="*/ 2147483647 h 59"/>
                <a:gd name="T96" fmla="*/ 2147483647 w 66"/>
                <a:gd name="T97" fmla="*/ 2147483647 h 59"/>
                <a:gd name="T98" fmla="*/ 2147483647 w 66"/>
                <a:gd name="T99" fmla="*/ 2147483647 h 59"/>
                <a:gd name="T100" fmla="*/ 2147483647 w 66"/>
                <a:gd name="T101" fmla="*/ 2147483647 h 59"/>
                <a:gd name="T102" fmla="*/ 2147483647 w 66"/>
                <a:gd name="T103" fmla="*/ 2147483647 h 59"/>
                <a:gd name="T104" fmla="*/ 2147483647 w 66"/>
                <a:gd name="T105" fmla="*/ 2147483647 h 5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6"/>
                <a:gd name="T160" fmla="*/ 0 h 59"/>
                <a:gd name="T161" fmla="*/ 66 w 66"/>
                <a:gd name="T162" fmla="*/ 59 h 5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6" h="59">
                  <a:moveTo>
                    <a:pt x="66" y="59"/>
                  </a:moveTo>
                  <a:lnTo>
                    <a:pt x="66" y="59"/>
                  </a:lnTo>
                  <a:lnTo>
                    <a:pt x="0" y="59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32" y="8"/>
                  </a:lnTo>
                  <a:lnTo>
                    <a:pt x="32" y="16"/>
                  </a:lnTo>
                  <a:lnTo>
                    <a:pt x="39" y="16"/>
                  </a:lnTo>
                  <a:lnTo>
                    <a:pt x="46" y="16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46" y="38"/>
                  </a:lnTo>
                  <a:lnTo>
                    <a:pt x="39" y="38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52"/>
                  </a:lnTo>
                  <a:lnTo>
                    <a:pt x="52" y="52"/>
                  </a:lnTo>
                  <a:lnTo>
                    <a:pt x="59" y="52"/>
                  </a:lnTo>
                  <a:lnTo>
                    <a:pt x="66" y="52"/>
                  </a:lnTo>
                  <a:lnTo>
                    <a:pt x="66" y="5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63" name="Freeform 134"/>
            <p:cNvSpPr>
              <a:spLocks noEditPoints="1"/>
            </p:cNvSpPr>
            <p:nvPr/>
          </p:nvSpPr>
          <p:spPr bwMode="auto">
            <a:xfrm>
              <a:off x="449263" y="4919663"/>
              <a:ext cx="419100" cy="257175"/>
            </a:xfrm>
            <a:custGeom>
              <a:avLst/>
              <a:gdLst>
                <a:gd name="T0" fmla="*/ 0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2147483647 h 145"/>
                <a:gd name="T8" fmla="*/ 0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145"/>
                <a:gd name="T155" fmla="*/ 260 w 260"/>
                <a:gd name="T156" fmla="*/ 145 h 14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close/>
                  <a:moveTo>
                    <a:pt x="182" y="22"/>
                  </a:moveTo>
                  <a:lnTo>
                    <a:pt x="176" y="22"/>
                  </a:lnTo>
                  <a:lnTo>
                    <a:pt x="176" y="30"/>
                  </a:lnTo>
                  <a:lnTo>
                    <a:pt x="169" y="30"/>
                  </a:lnTo>
                  <a:lnTo>
                    <a:pt x="162" y="36"/>
                  </a:lnTo>
                  <a:lnTo>
                    <a:pt x="162" y="44"/>
                  </a:lnTo>
                  <a:lnTo>
                    <a:pt x="162" y="52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76" y="66"/>
                  </a:lnTo>
                  <a:lnTo>
                    <a:pt x="176" y="73"/>
                  </a:lnTo>
                  <a:lnTo>
                    <a:pt x="182" y="73"/>
                  </a:lnTo>
                  <a:lnTo>
                    <a:pt x="182" y="80"/>
                  </a:lnTo>
                  <a:lnTo>
                    <a:pt x="189" y="80"/>
                  </a:lnTo>
                  <a:lnTo>
                    <a:pt x="189" y="88"/>
                  </a:lnTo>
                  <a:lnTo>
                    <a:pt x="194" y="88"/>
                  </a:lnTo>
                  <a:lnTo>
                    <a:pt x="201" y="88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02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1" y="95"/>
                  </a:lnTo>
                  <a:lnTo>
                    <a:pt x="221" y="88"/>
                  </a:lnTo>
                  <a:lnTo>
                    <a:pt x="228" y="80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7" y="80"/>
                  </a:lnTo>
                  <a:lnTo>
                    <a:pt x="253" y="88"/>
                  </a:lnTo>
                  <a:lnTo>
                    <a:pt x="260" y="88"/>
                  </a:lnTo>
                  <a:lnTo>
                    <a:pt x="253" y="80"/>
                  </a:lnTo>
                  <a:lnTo>
                    <a:pt x="247" y="73"/>
                  </a:lnTo>
                  <a:lnTo>
                    <a:pt x="240" y="73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33" y="58"/>
                  </a:lnTo>
                  <a:lnTo>
                    <a:pt x="228" y="52"/>
                  </a:lnTo>
                  <a:lnTo>
                    <a:pt x="221" y="52"/>
                  </a:lnTo>
                  <a:lnTo>
                    <a:pt x="214" y="52"/>
                  </a:lnTo>
                  <a:lnTo>
                    <a:pt x="208" y="52"/>
                  </a:lnTo>
                  <a:lnTo>
                    <a:pt x="208" y="44"/>
                  </a:lnTo>
                  <a:lnTo>
                    <a:pt x="201" y="44"/>
                  </a:lnTo>
                  <a:lnTo>
                    <a:pt x="194" y="44"/>
                  </a:lnTo>
                  <a:lnTo>
                    <a:pt x="189" y="36"/>
                  </a:lnTo>
                  <a:lnTo>
                    <a:pt x="182" y="30"/>
                  </a:lnTo>
                  <a:lnTo>
                    <a:pt x="182" y="22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64" name="Rectangle 135"/>
            <p:cNvSpPr>
              <a:spLocks noChangeArrowheads="1"/>
            </p:cNvSpPr>
            <p:nvPr/>
          </p:nvSpPr>
          <p:spPr bwMode="auto">
            <a:xfrm>
              <a:off x="449263" y="4919663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65" name="Freeform 136"/>
            <p:cNvSpPr>
              <a:spLocks/>
            </p:cNvSpPr>
            <p:nvPr/>
          </p:nvSpPr>
          <p:spPr bwMode="auto">
            <a:xfrm>
              <a:off x="711200" y="4957763"/>
              <a:ext cx="157163" cy="142875"/>
            </a:xfrm>
            <a:custGeom>
              <a:avLst/>
              <a:gdLst>
                <a:gd name="T0" fmla="*/ 2147483647 w 98"/>
                <a:gd name="T1" fmla="*/ 0 h 80"/>
                <a:gd name="T2" fmla="*/ 2147483647 w 98"/>
                <a:gd name="T3" fmla="*/ 0 h 80"/>
                <a:gd name="T4" fmla="*/ 2147483647 w 98"/>
                <a:gd name="T5" fmla="*/ 0 h 80"/>
                <a:gd name="T6" fmla="*/ 2147483647 w 98"/>
                <a:gd name="T7" fmla="*/ 2147483647 h 80"/>
                <a:gd name="T8" fmla="*/ 2147483647 w 98"/>
                <a:gd name="T9" fmla="*/ 2147483647 h 80"/>
                <a:gd name="T10" fmla="*/ 0 w 98"/>
                <a:gd name="T11" fmla="*/ 2147483647 h 80"/>
                <a:gd name="T12" fmla="*/ 0 w 98"/>
                <a:gd name="T13" fmla="*/ 2147483647 h 80"/>
                <a:gd name="T14" fmla="*/ 0 w 98"/>
                <a:gd name="T15" fmla="*/ 2147483647 h 80"/>
                <a:gd name="T16" fmla="*/ 0 w 98"/>
                <a:gd name="T17" fmla="*/ 2147483647 h 80"/>
                <a:gd name="T18" fmla="*/ 2147483647 w 98"/>
                <a:gd name="T19" fmla="*/ 2147483647 h 80"/>
                <a:gd name="T20" fmla="*/ 2147483647 w 98"/>
                <a:gd name="T21" fmla="*/ 2147483647 h 80"/>
                <a:gd name="T22" fmla="*/ 2147483647 w 98"/>
                <a:gd name="T23" fmla="*/ 2147483647 h 80"/>
                <a:gd name="T24" fmla="*/ 2147483647 w 98"/>
                <a:gd name="T25" fmla="*/ 2147483647 h 80"/>
                <a:gd name="T26" fmla="*/ 2147483647 w 98"/>
                <a:gd name="T27" fmla="*/ 2147483647 h 80"/>
                <a:gd name="T28" fmla="*/ 2147483647 w 98"/>
                <a:gd name="T29" fmla="*/ 2147483647 h 80"/>
                <a:gd name="T30" fmla="*/ 2147483647 w 98"/>
                <a:gd name="T31" fmla="*/ 2147483647 h 80"/>
                <a:gd name="T32" fmla="*/ 2147483647 w 98"/>
                <a:gd name="T33" fmla="*/ 2147483647 h 80"/>
                <a:gd name="T34" fmla="*/ 2147483647 w 98"/>
                <a:gd name="T35" fmla="*/ 2147483647 h 80"/>
                <a:gd name="T36" fmla="*/ 2147483647 w 98"/>
                <a:gd name="T37" fmla="*/ 2147483647 h 80"/>
                <a:gd name="T38" fmla="*/ 2147483647 w 98"/>
                <a:gd name="T39" fmla="*/ 2147483647 h 80"/>
                <a:gd name="T40" fmla="*/ 2147483647 w 98"/>
                <a:gd name="T41" fmla="*/ 2147483647 h 80"/>
                <a:gd name="T42" fmla="*/ 2147483647 w 98"/>
                <a:gd name="T43" fmla="*/ 2147483647 h 80"/>
                <a:gd name="T44" fmla="*/ 2147483647 w 98"/>
                <a:gd name="T45" fmla="*/ 2147483647 h 80"/>
                <a:gd name="T46" fmla="*/ 2147483647 w 98"/>
                <a:gd name="T47" fmla="*/ 2147483647 h 80"/>
                <a:gd name="T48" fmla="*/ 2147483647 w 98"/>
                <a:gd name="T49" fmla="*/ 2147483647 h 80"/>
                <a:gd name="T50" fmla="*/ 2147483647 w 98"/>
                <a:gd name="T51" fmla="*/ 2147483647 h 80"/>
                <a:gd name="T52" fmla="*/ 2147483647 w 98"/>
                <a:gd name="T53" fmla="*/ 2147483647 h 80"/>
                <a:gd name="T54" fmla="*/ 2147483647 w 98"/>
                <a:gd name="T55" fmla="*/ 2147483647 h 80"/>
                <a:gd name="T56" fmla="*/ 2147483647 w 98"/>
                <a:gd name="T57" fmla="*/ 2147483647 h 80"/>
                <a:gd name="T58" fmla="*/ 2147483647 w 98"/>
                <a:gd name="T59" fmla="*/ 2147483647 h 80"/>
                <a:gd name="T60" fmla="*/ 2147483647 w 98"/>
                <a:gd name="T61" fmla="*/ 2147483647 h 80"/>
                <a:gd name="T62" fmla="*/ 2147483647 w 98"/>
                <a:gd name="T63" fmla="*/ 2147483647 h 80"/>
                <a:gd name="T64" fmla="*/ 2147483647 w 98"/>
                <a:gd name="T65" fmla="*/ 2147483647 h 80"/>
                <a:gd name="T66" fmla="*/ 2147483647 w 98"/>
                <a:gd name="T67" fmla="*/ 2147483647 h 80"/>
                <a:gd name="T68" fmla="*/ 2147483647 w 98"/>
                <a:gd name="T69" fmla="*/ 2147483647 h 80"/>
                <a:gd name="T70" fmla="*/ 2147483647 w 98"/>
                <a:gd name="T71" fmla="*/ 2147483647 h 80"/>
                <a:gd name="T72" fmla="*/ 2147483647 w 98"/>
                <a:gd name="T73" fmla="*/ 2147483647 h 80"/>
                <a:gd name="T74" fmla="*/ 2147483647 w 98"/>
                <a:gd name="T75" fmla="*/ 2147483647 h 80"/>
                <a:gd name="T76" fmla="*/ 2147483647 w 98"/>
                <a:gd name="T77" fmla="*/ 2147483647 h 80"/>
                <a:gd name="T78" fmla="*/ 2147483647 w 98"/>
                <a:gd name="T79" fmla="*/ 2147483647 h 80"/>
                <a:gd name="T80" fmla="*/ 2147483647 w 98"/>
                <a:gd name="T81" fmla="*/ 2147483647 h 80"/>
                <a:gd name="T82" fmla="*/ 2147483647 w 98"/>
                <a:gd name="T83" fmla="*/ 2147483647 h 80"/>
                <a:gd name="T84" fmla="*/ 2147483647 w 98"/>
                <a:gd name="T85" fmla="*/ 2147483647 h 80"/>
                <a:gd name="T86" fmla="*/ 2147483647 w 98"/>
                <a:gd name="T87" fmla="*/ 2147483647 h 80"/>
                <a:gd name="T88" fmla="*/ 2147483647 w 98"/>
                <a:gd name="T89" fmla="*/ 2147483647 h 80"/>
                <a:gd name="T90" fmla="*/ 2147483647 w 98"/>
                <a:gd name="T91" fmla="*/ 2147483647 h 80"/>
                <a:gd name="T92" fmla="*/ 2147483647 w 98"/>
                <a:gd name="T93" fmla="*/ 2147483647 h 80"/>
                <a:gd name="T94" fmla="*/ 2147483647 w 98"/>
                <a:gd name="T95" fmla="*/ 2147483647 h 80"/>
                <a:gd name="T96" fmla="*/ 2147483647 w 98"/>
                <a:gd name="T97" fmla="*/ 2147483647 h 80"/>
                <a:gd name="T98" fmla="*/ 2147483647 w 98"/>
                <a:gd name="T99" fmla="*/ 2147483647 h 8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8"/>
                <a:gd name="T151" fmla="*/ 0 h 80"/>
                <a:gd name="T152" fmla="*/ 98 w 98"/>
                <a:gd name="T153" fmla="*/ 80 h 8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8" h="80">
                  <a:moveTo>
                    <a:pt x="20" y="0"/>
                  </a:moveTo>
                  <a:lnTo>
                    <a:pt x="20" y="0"/>
                  </a:lnTo>
                  <a:lnTo>
                    <a:pt x="14" y="0"/>
                  </a:lnTo>
                  <a:lnTo>
                    <a:pt x="14" y="8"/>
                  </a:lnTo>
                  <a:lnTo>
                    <a:pt x="7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20" y="51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66"/>
                  </a:lnTo>
                  <a:lnTo>
                    <a:pt x="32" y="66"/>
                  </a:lnTo>
                  <a:lnTo>
                    <a:pt x="39" y="66"/>
                  </a:lnTo>
                  <a:lnTo>
                    <a:pt x="39" y="73"/>
                  </a:lnTo>
                  <a:lnTo>
                    <a:pt x="46" y="73"/>
                  </a:lnTo>
                  <a:lnTo>
                    <a:pt x="46" y="80"/>
                  </a:lnTo>
                  <a:lnTo>
                    <a:pt x="52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9" y="66"/>
                  </a:lnTo>
                  <a:lnTo>
                    <a:pt x="66" y="58"/>
                  </a:lnTo>
                  <a:lnTo>
                    <a:pt x="71" y="58"/>
                  </a:lnTo>
                  <a:lnTo>
                    <a:pt x="78" y="58"/>
                  </a:lnTo>
                  <a:lnTo>
                    <a:pt x="85" y="58"/>
                  </a:lnTo>
                  <a:lnTo>
                    <a:pt x="91" y="66"/>
                  </a:lnTo>
                  <a:lnTo>
                    <a:pt x="98" y="66"/>
                  </a:lnTo>
                  <a:lnTo>
                    <a:pt x="91" y="58"/>
                  </a:lnTo>
                  <a:lnTo>
                    <a:pt x="85" y="51"/>
                  </a:lnTo>
                  <a:lnTo>
                    <a:pt x="78" y="51"/>
                  </a:lnTo>
                  <a:lnTo>
                    <a:pt x="78" y="44"/>
                  </a:lnTo>
                  <a:lnTo>
                    <a:pt x="71" y="44"/>
                  </a:lnTo>
                  <a:lnTo>
                    <a:pt x="71" y="36"/>
                  </a:lnTo>
                  <a:lnTo>
                    <a:pt x="66" y="30"/>
                  </a:lnTo>
                  <a:lnTo>
                    <a:pt x="59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7" y="14"/>
                  </a:lnTo>
                  <a:lnTo>
                    <a:pt x="20" y="8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66" name="Freeform 137"/>
            <p:cNvSpPr>
              <a:spLocks noEditPoints="1"/>
            </p:cNvSpPr>
            <p:nvPr/>
          </p:nvSpPr>
          <p:spPr bwMode="auto">
            <a:xfrm>
              <a:off x="449263" y="4403725"/>
              <a:ext cx="419100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0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0"/>
                <a:gd name="T127" fmla="*/ 0 h 145"/>
                <a:gd name="T128" fmla="*/ 260 w 260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0" h="145">
                  <a:moveTo>
                    <a:pt x="189" y="131"/>
                  </a:moveTo>
                  <a:lnTo>
                    <a:pt x="189" y="123"/>
                  </a:lnTo>
                  <a:lnTo>
                    <a:pt x="182" y="123"/>
                  </a:lnTo>
                  <a:lnTo>
                    <a:pt x="182" y="131"/>
                  </a:lnTo>
                  <a:lnTo>
                    <a:pt x="189" y="131"/>
                  </a:lnTo>
                  <a:close/>
                  <a:moveTo>
                    <a:pt x="194" y="109"/>
                  </a:moveTo>
                  <a:lnTo>
                    <a:pt x="194" y="101"/>
                  </a:lnTo>
                  <a:lnTo>
                    <a:pt x="201" y="101"/>
                  </a:lnTo>
                  <a:lnTo>
                    <a:pt x="208" y="101"/>
                  </a:lnTo>
                  <a:lnTo>
                    <a:pt x="208" y="94"/>
                  </a:lnTo>
                  <a:lnTo>
                    <a:pt x="201" y="94"/>
                  </a:lnTo>
                  <a:lnTo>
                    <a:pt x="194" y="94"/>
                  </a:lnTo>
                  <a:lnTo>
                    <a:pt x="189" y="94"/>
                  </a:lnTo>
                  <a:lnTo>
                    <a:pt x="189" y="101"/>
                  </a:lnTo>
                  <a:lnTo>
                    <a:pt x="194" y="109"/>
                  </a:lnTo>
                  <a:close/>
                  <a:moveTo>
                    <a:pt x="228" y="109"/>
                  </a:moveTo>
                  <a:lnTo>
                    <a:pt x="228" y="115"/>
                  </a:lnTo>
                  <a:lnTo>
                    <a:pt x="228" y="123"/>
                  </a:lnTo>
                  <a:lnTo>
                    <a:pt x="228" y="115"/>
                  </a:lnTo>
                  <a:lnTo>
                    <a:pt x="233" y="115"/>
                  </a:lnTo>
                  <a:lnTo>
                    <a:pt x="233" y="109"/>
                  </a:lnTo>
                  <a:lnTo>
                    <a:pt x="240" y="109"/>
                  </a:lnTo>
                  <a:lnTo>
                    <a:pt x="247" y="109"/>
                  </a:lnTo>
                  <a:lnTo>
                    <a:pt x="247" y="101"/>
                  </a:lnTo>
                  <a:lnTo>
                    <a:pt x="240" y="101"/>
                  </a:lnTo>
                  <a:lnTo>
                    <a:pt x="233" y="101"/>
                  </a:lnTo>
                  <a:lnTo>
                    <a:pt x="228" y="109"/>
                  </a:lnTo>
                  <a:close/>
                  <a:moveTo>
                    <a:pt x="194" y="14"/>
                  </a:moveTo>
                  <a:lnTo>
                    <a:pt x="194" y="22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1" y="36"/>
                  </a:lnTo>
                  <a:lnTo>
                    <a:pt x="194" y="36"/>
                  </a:lnTo>
                  <a:lnTo>
                    <a:pt x="194" y="43"/>
                  </a:lnTo>
                  <a:lnTo>
                    <a:pt x="189" y="43"/>
                  </a:lnTo>
                  <a:lnTo>
                    <a:pt x="189" y="50"/>
                  </a:lnTo>
                  <a:lnTo>
                    <a:pt x="182" y="50"/>
                  </a:lnTo>
                  <a:lnTo>
                    <a:pt x="182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9" y="50"/>
                  </a:lnTo>
                  <a:lnTo>
                    <a:pt x="162" y="50"/>
                  </a:lnTo>
                  <a:lnTo>
                    <a:pt x="162" y="58"/>
                  </a:lnTo>
                  <a:lnTo>
                    <a:pt x="156" y="58"/>
                  </a:lnTo>
                  <a:lnTo>
                    <a:pt x="156" y="65"/>
                  </a:lnTo>
                  <a:lnTo>
                    <a:pt x="156" y="72"/>
                  </a:lnTo>
                  <a:lnTo>
                    <a:pt x="150" y="72"/>
                  </a:lnTo>
                  <a:lnTo>
                    <a:pt x="150" y="79"/>
                  </a:lnTo>
                  <a:lnTo>
                    <a:pt x="150" y="87"/>
                  </a:lnTo>
                  <a:lnTo>
                    <a:pt x="143" y="87"/>
                  </a:lnTo>
                  <a:lnTo>
                    <a:pt x="143" y="94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3" y="115"/>
                  </a:lnTo>
                  <a:lnTo>
                    <a:pt x="143" y="123"/>
                  </a:lnTo>
                  <a:lnTo>
                    <a:pt x="150" y="115"/>
                  </a:lnTo>
                  <a:lnTo>
                    <a:pt x="150" y="109"/>
                  </a:lnTo>
                  <a:lnTo>
                    <a:pt x="156" y="109"/>
                  </a:lnTo>
                  <a:lnTo>
                    <a:pt x="156" y="115"/>
                  </a:lnTo>
                  <a:lnTo>
                    <a:pt x="162" y="115"/>
                  </a:lnTo>
                  <a:lnTo>
                    <a:pt x="169" y="115"/>
                  </a:lnTo>
                  <a:lnTo>
                    <a:pt x="169" y="109"/>
                  </a:lnTo>
                  <a:lnTo>
                    <a:pt x="169" y="115"/>
                  </a:lnTo>
                  <a:lnTo>
                    <a:pt x="176" y="115"/>
                  </a:lnTo>
                  <a:lnTo>
                    <a:pt x="182" y="109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9" y="109"/>
                  </a:lnTo>
                  <a:lnTo>
                    <a:pt x="189" y="101"/>
                  </a:lnTo>
                  <a:lnTo>
                    <a:pt x="182" y="94"/>
                  </a:lnTo>
                  <a:lnTo>
                    <a:pt x="182" y="87"/>
                  </a:lnTo>
                  <a:lnTo>
                    <a:pt x="189" y="79"/>
                  </a:lnTo>
                  <a:lnTo>
                    <a:pt x="189" y="72"/>
                  </a:lnTo>
                  <a:lnTo>
                    <a:pt x="189" y="65"/>
                  </a:lnTo>
                  <a:lnTo>
                    <a:pt x="189" y="58"/>
                  </a:lnTo>
                  <a:lnTo>
                    <a:pt x="194" y="58"/>
                  </a:lnTo>
                  <a:lnTo>
                    <a:pt x="194" y="65"/>
                  </a:lnTo>
                  <a:lnTo>
                    <a:pt x="201" y="72"/>
                  </a:lnTo>
                  <a:lnTo>
                    <a:pt x="201" y="65"/>
                  </a:lnTo>
                  <a:lnTo>
                    <a:pt x="208" y="65"/>
                  </a:lnTo>
                  <a:lnTo>
                    <a:pt x="214" y="65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8" y="58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53" y="94"/>
                  </a:lnTo>
                  <a:lnTo>
                    <a:pt x="260" y="94"/>
                  </a:lnTo>
                  <a:lnTo>
                    <a:pt x="260" y="101"/>
                  </a:lnTo>
                  <a:lnTo>
                    <a:pt x="260" y="109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82" y="0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89" y="14"/>
                  </a:lnTo>
                  <a:lnTo>
                    <a:pt x="194" y="14"/>
                  </a:lnTo>
                  <a:close/>
                  <a:moveTo>
                    <a:pt x="194" y="0"/>
                  </a:moveTo>
                  <a:lnTo>
                    <a:pt x="260" y="0"/>
                  </a:lnTo>
                  <a:lnTo>
                    <a:pt x="260" y="22"/>
                  </a:lnTo>
                  <a:lnTo>
                    <a:pt x="260" y="14"/>
                  </a:lnTo>
                  <a:lnTo>
                    <a:pt x="253" y="14"/>
                  </a:lnTo>
                  <a:lnTo>
                    <a:pt x="247" y="14"/>
                  </a:lnTo>
                  <a:lnTo>
                    <a:pt x="240" y="14"/>
                  </a:lnTo>
                  <a:lnTo>
                    <a:pt x="233" y="14"/>
                  </a:lnTo>
                  <a:lnTo>
                    <a:pt x="233" y="22"/>
                  </a:lnTo>
                  <a:lnTo>
                    <a:pt x="228" y="22"/>
                  </a:lnTo>
                  <a:lnTo>
                    <a:pt x="228" y="14"/>
                  </a:lnTo>
                  <a:lnTo>
                    <a:pt x="221" y="14"/>
                  </a:lnTo>
                  <a:lnTo>
                    <a:pt x="214" y="22"/>
                  </a:lnTo>
                  <a:lnTo>
                    <a:pt x="208" y="22"/>
                  </a:lnTo>
                  <a:lnTo>
                    <a:pt x="201" y="22"/>
                  </a:lnTo>
                  <a:lnTo>
                    <a:pt x="201" y="14"/>
                  </a:lnTo>
                  <a:lnTo>
                    <a:pt x="194" y="14"/>
                  </a:lnTo>
                  <a:lnTo>
                    <a:pt x="194" y="6"/>
                  </a:lnTo>
                  <a:lnTo>
                    <a:pt x="201" y="6"/>
                  </a:lnTo>
                  <a:lnTo>
                    <a:pt x="208" y="6"/>
                  </a:lnTo>
                  <a:lnTo>
                    <a:pt x="214" y="14"/>
                  </a:lnTo>
                  <a:lnTo>
                    <a:pt x="214" y="6"/>
                  </a:lnTo>
                  <a:lnTo>
                    <a:pt x="208" y="6"/>
                  </a:lnTo>
                  <a:lnTo>
                    <a:pt x="208" y="0"/>
                  </a:lnTo>
                  <a:lnTo>
                    <a:pt x="201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67" name="Freeform 138"/>
            <p:cNvSpPr>
              <a:spLocks/>
            </p:cNvSpPr>
            <p:nvPr/>
          </p:nvSpPr>
          <p:spPr bwMode="auto">
            <a:xfrm>
              <a:off x="742950" y="4622800"/>
              <a:ext cx="11113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2147483647 h 8"/>
                <a:gd name="T10" fmla="*/ 0 w 7"/>
                <a:gd name="T11" fmla="*/ 2147483647 h 8"/>
                <a:gd name="T12" fmla="*/ 2147483647 w 7"/>
                <a:gd name="T13" fmla="*/ 2147483647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68" name="Freeform 139"/>
            <p:cNvSpPr>
              <a:spLocks/>
            </p:cNvSpPr>
            <p:nvPr/>
          </p:nvSpPr>
          <p:spPr bwMode="auto">
            <a:xfrm>
              <a:off x="754063" y="4570413"/>
              <a:ext cx="30162" cy="26987"/>
            </a:xfrm>
            <a:custGeom>
              <a:avLst/>
              <a:gdLst>
                <a:gd name="T0" fmla="*/ 2147483647 w 19"/>
                <a:gd name="T1" fmla="*/ 2147483647 h 15"/>
                <a:gd name="T2" fmla="*/ 2147483647 w 19"/>
                <a:gd name="T3" fmla="*/ 2147483647 h 15"/>
                <a:gd name="T4" fmla="*/ 2147483647 w 19"/>
                <a:gd name="T5" fmla="*/ 2147483647 h 15"/>
                <a:gd name="T6" fmla="*/ 2147483647 w 19"/>
                <a:gd name="T7" fmla="*/ 2147483647 h 15"/>
                <a:gd name="T8" fmla="*/ 2147483647 w 19"/>
                <a:gd name="T9" fmla="*/ 2147483647 h 15"/>
                <a:gd name="T10" fmla="*/ 2147483647 w 19"/>
                <a:gd name="T11" fmla="*/ 2147483647 h 15"/>
                <a:gd name="T12" fmla="*/ 2147483647 w 19"/>
                <a:gd name="T13" fmla="*/ 0 h 15"/>
                <a:gd name="T14" fmla="*/ 2147483647 w 19"/>
                <a:gd name="T15" fmla="*/ 0 h 15"/>
                <a:gd name="T16" fmla="*/ 2147483647 w 19"/>
                <a:gd name="T17" fmla="*/ 0 h 15"/>
                <a:gd name="T18" fmla="*/ 2147483647 w 19"/>
                <a:gd name="T19" fmla="*/ 0 h 15"/>
                <a:gd name="T20" fmla="*/ 2147483647 w 19"/>
                <a:gd name="T21" fmla="*/ 0 h 15"/>
                <a:gd name="T22" fmla="*/ 0 w 19"/>
                <a:gd name="T23" fmla="*/ 0 h 15"/>
                <a:gd name="T24" fmla="*/ 0 w 19"/>
                <a:gd name="T25" fmla="*/ 2147483647 h 15"/>
                <a:gd name="T26" fmla="*/ 0 w 19"/>
                <a:gd name="T27" fmla="*/ 2147483647 h 15"/>
                <a:gd name="T28" fmla="*/ 0 w 19"/>
                <a:gd name="T29" fmla="*/ 2147483647 h 15"/>
                <a:gd name="T30" fmla="*/ 2147483647 w 19"/>
                <a:gd name="T31" fmla="*/ 2147483647 h 15"/>
                <a:gd name="T32" fmla="*/ 2147483647 w 19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5"/>
                <a:gd name="T53" fmla="*/ 19 w 1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5">
                  <a:moveTo>
                    <a:pt x="5" y="15"/>
                  </a:moveTo>
                  <a:lnTo>
                    <a:pt x="5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5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69" name="Freeform 140"/>
            <p:cNvSpPr>
              <a:spLocks/>
            </p:cNvSpPr>
            <p:nvPr/>
          </p:nvSpPr>
          <p:spPr bwMode="auto">
            <a:xfrm>
              <a:off x="815975" y="4583113"/>
              <a:ext cx="31750" cy="39687"/>
            </a:xfrm>
            <a:custGeom>
              <a:avLst/>
              <a:gdLst>
                <a:gd name="T0" fmla="*/ 0 w 19"/>
                <a:gd name="T1" fmla="*/ 2147483647 h 22"/>
                <a:gd name="T2" fmla="*/ 0 w 19"/>
                <a:gd name="T3" fmla="*/ 2147483647 h 22"/>
                <a:gd name="T4" fmla="*/ 0 w 19"/>
                <a:gd name="T5" fmla="*/ 2147483647 h 22"/>
                <a:gd name="T6" fmla="*/ 0 w 19"/>
                <a:gd name="T7" fmla="*/ 2147483647 h 22"/>
                <a:gd name="T8" fmla="*/ 0 w 19"/>
                <a:gd name="T9" fmla="*/ 2147483647 h 22"/>
                <a:gd name="T10" fmla="*/ 0 w 19"/>
                <a:gd name="T11" fmla="*/ 2147483647 h 22"/>
                <a:gd name="T12" fmla="*/ 2147483647 w 19"/>
                <a:gd name="T13" fmla="*/ 2147483647 h 22"/>
                <a:gd name="T14" fmla="*/ 2147483647 w 19"/>
                <a:gd name="T15" fmla="*/ 2147483647 h 22"/>
                <a:gd name="T16" fmla="*/ 2147483647 w 19"/>
                <a:gd name="T17" fmla="*/ 2147483647 h 22"/>
                <a:gd name="T18" fmla="*/ 2147483647 w 19"/>
                <a:gd name="T19" fmla="*/ 2147483647 h 22"/>
                <a:gd name="T20" fmla="*/ 2147483647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0 h 22"/>
                <a:gd name="T30" fmla="*/ 2147483647 w 19"/>
                <a:gd name="T31" fmla="*/ 0 h 22"/>
                <a:gd name="T32" fmla="*/ 2147483647 w 19"/>
                <a:gd name="T33" fmla="*/ 0 h 22"/>
                <a:gd name="T34" fmla="*/ 2147483647 w 19"/>
                <a:gd name="T35" fmla="*/ 0 h 22"/>
                <a:gd name="T36" fmla="*/ 2147483647 w 19"/>
                <a:gd name="T37" fmla="*/ 0 h 22"/>
                <a:gd name="T38" fmla="*/ 2147483647 w 19"/>
                <a:gd name="T39" fmla="*/ 0 h 22"/>
                <a:gd name="T40" fmla="*/ 2147483647 w 19"/>
                <a:gd name="T41" fmla="*/ 0 h 22"/>
                <a:gd name="T42" fmla="*/ 2147483647 w 19"/>
                <a:gd name="T43" fmla="*/ 0 h 22"/>
                <a:gd name="T44" fmla="*/ 2147483647 w 19"/>
                <a:gd name="T45" fmla="*/ 0 h 22"/>
                <a:gd name="T46" fmla="*/ 0 w 19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9"/>
                <a:gd name="T73" fmla="*/ 0 h 22"/>
                <a:gd name="T74" fmla="*/ 19 w 19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9" h="22">
                  <a:moveTo>
                    <a:pt x="0" y="8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70" name="Freeform 141"/>
            <p:cNvSpPr>
              <a:spLocks/>
            </p:cNvSpPr>
            <p:nvPr/>
          </p:nvSpPr>
          <p:spPr bwMode="auto">
            <a:xfrm>
              <a:off x="449263" y="4403725"/>
              <a:ext cx="419100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0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0"/>
                <a:gd name="T145" fmla="*/ 0 h 145"/>
                <a:gd name="T146" fmla="*/ 260 w 260"/>
                <a:gd name="T147" fmla="*/ 145 h 14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0" h="145">
                  <a:moveTo>
                    <a:pt x="194" y="14"/>
                  </a:moveTo>
                  <a:lnTo>
                    <a:pt x="194" y="14"/>
                  </a:lnTo>
                  <a:lnTo>
                    <a:pt x="194" y="22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1" y="36"/>
                  </a:lnTo>
                  <a:lnTo>
                    <a:pt x="194" y="36"/>
                  </a:lnTo>
                  <a:lnTo>
                    <a:pt x="194" y="43"/>
                  </a:lnTo>
                  <a:lnTo>
                    <a:pt x="189" y="43"/>
                  </a:lnTo>
                  <a:lnTo>
                    <a:pt x="189" y="50"/>
                  </a:lnTo>
                  <a:lnTo>
                    <a:pt x="182" y="50"/>
                  </a:lnTo>
                  <a:lnTo>
                    <a:pt x="182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9" y="50"/>
                  </a:lnTo>
                  <a:lnTo>
                    <a:pt x="162" y="50"/>
                  </a:lnTo>
                  <a:lnTo>
                    <a:pt x="162" y="58"/>
                  </a:lnTo>
                  <a:lnTo>
                    <a:pt x="156" y="58"/>
                  </a:lnTo>
                  <a:lnTo>
                    <a:pt x="156" y="65"/>
                  </a:lnTo>
                  <a:lnTo>
                    <a:pt x="156" y="72"/>
                  </a:lnTo>
                  <a:lnTo>
                    <a:pt x="150" y="72"/>
                  </a:lnTo>
                  <a:lnTo>
                    <a:pt x="150" y="79"/>
                  </a:lnTo>
                  <a:lnTo>
                    <a:pt x="150" y="87"/>
                  </a:lnTo>
                  <a:lnTo>
                    <a:pt x="143" y="87"/>
                  </a:lnTo>
                  <a:lnTo>
                    <a:pt x="143" y="94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3" y="115"/>
                  </a:lnTo>
                  <a:lnTo>
                    <a:pt x="143" y="123"/>
                  </a:lnTo>
                  <a:lnTo>
                    <a:pt x="150" y="115"/>
                  </a:lnTo>
                  <a:lnTo>
                    <a:pt x="150" y="109"/>
                  </a:lnTo>
                  <a:lnTo>
                    <a:pt x="156" y="109"/>
                  </a:lnTo>
                  <a:lnTo>
                    <a:pt x="156" y="115"/>
                  </a:lnTo>
                  <a:lnTo>
                    <a:pt x="162" y="115"/>
                  </a:lnTo>
                  <a:lnTo>
                    <a:pt x="169" y="115"/>
                  </a:lnTo>
                  <a:lnTo>
                    <a:pt x="169" y="109"/>
                  </a:lnTo>
                  <a:lnTo>
                    <a:pt x="169" y="115"/>
                  </a:lnTo>
                  <a:lnTo>
                    <a:pt x="176" y="115"/>
                  </a:lnTo>
                  <a:lnTo>
                    <a:pt x="182" y="109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9" y="109"/>
                  </a:lnTo>
                  <a:lnTo>
                    <a:pt x="189" y="101"/>
                  </a:lnTo>
                  <a:lnTo>
                    <a:pt x="182" y="94"/>
                  </a:lnTo>
                  <a:lnTo>
                    <a:pt x="182" y="87"/>
                  </a:lnTo>
                  <a:lnTo>
                    <a:pt x="189" y="79"/>
                  </a:lnTo>
                  <a:lnTo>
                    <a:pt x="189" y="72"/>
                  </a:lnTo>
                  <a:lnTo>
                    <a:pt x="189" y="65"/>
                  </a:lnTo>
                  <a:lnTo>
                    <a:pt x="189" y="58"/>
                  </a:lnTo>
                  <a:lnTo>
                    <a:pt x="194" y="58"/>
                  </a:lnTo>
                  <a:lnTo>
                    <a:pt x="194" y="65"/>
                  </a:lnTo>
                  <a:lnTo>
                    <a:pt x="201" y="72"/>
                  </a:lnTo>
                  <a:lnTo>
                    <a:pt x="201" y="65"/>
                  </a:lnTo>
                  <a:lnTo>
                    <a:pt x="208" y="65"/>
                  </a:lnTo>
                  <a:lnTo>
                    <a:pt x="214" y="65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8" y="58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53" y="94"/>
                  </a:lnTo>
                  <a:lnTo>
                    <a:pt x="260" y="94"/>
                  </a:lnTo>
                  <a:lnTo>
                    <a:pt x="260" y="101"/>
                  </a:lnTo>
                  <a:lnTo>
                    <a:pt x="260" y="109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82" y="0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89" y="14"/>
                  </a:lnTo>
                  <a:lnTo>
                    <a:pt x="194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71" name="Freeform 142"/>
            <p:cNvSpPr>
              <a:spLocks/>
            </p:cNvSpPr>
            <p:nvPr/>
          </p:nvSpPr>
          <p:spPr bwMode="auto">
            <a:xfrm>
              <a:off x="762000" y="4403725"/>
              <a:ext cx="106363" cy="39688"/>
            </a:xfrm>
            <a:custGeom>
              <a:avLst/>
              <a:gdLst>
                <a:gd name="T0" fmla="*/ 0 w 66"/>
                <a:gd name="T1" fmla="*/ 0 h 22"/>
                <a:gd name="T2" fmla="*/ 2147483647 w 66"/>
                <a:gd name="T3" fmla="*/ 0 h 22"/>
                <a:gd name="T4" fmla="*/ 2147483647 w 66"/>
                <a:gd name="T5" fmla="*/ 2147483647 h 22"/>
                <a:gd name="T6" fmla="*/ 2147483647 w 66"/>
                <a:gd name="T7" fmla="*/ 2147483647 h 22"/>
                <a:gd name="T8" fmla="*/ 2147483647 w 66"/>
                <a:gd name="T9" fmla="*/ 2147483647 h 22"/>
                <a:gd name="T10" fmla="*/ 2147483647 w 66"/>
                <a:gd name="T11" fmla="*/ 2147483647 h 22"/>
                <a:gd name="T12" fmla="*/ 2147483647 w 66"/>
                <a:gd name="T13" fmla="*/ 2147483647 h 22"/>
                <a:gd name="T14" fmla="*/ 2147483647 w 66"/>
                <a:gd name="T15" fmla="*/ 2147483647 h 22"/>
                <a:gd name="T16" fmla="*/ 2147483647 w 66"/>
                <a:gd name="T17" fmla="*/ 2147483647 h 22"/>
                <a:gd name="T18" fmla="*/ 2147483647 w 66"/>
                <a:gd name="T19" fmla="*/ 2147483647 h 22"/>
                <a:gd name="T20" fmla="*/ 2147483647 w 66"/>
                <a:gd name="T21" fmla="*/ 2147483647 h 22"/>
                <a:gd name="T22" fmla="*/ 2147483647 w 66"/>
                <a:gd name="T23" fmla="*/ 2147483647 h 22"/>
                <a:gd name="T24" fmla="*/ 2147483647 w 66"/>
                <a:gd name="T25" fmla="*/ 2147483647 h 22"/>
                <a:gd name="T26" fmla="*/ 2147483647 w 66"/>
                <a:gd name="T27" fmla="*/ 2147483647 h 22"/>
                <a:gd name="T28" fmla="*/ 2147483647 w 66"/>
                <a:gd name="T29" fmla="*/ 2147483647 h 22"/>
                <a:gd name="T30" fmla="*/ 2147483647 w 66"/>
                <a:gd name="T31" fmla="*/ 2147483647 h 22"/>
                <a:gd name="T32" fmla="*/ 2147483647 w 66"/>
                <a:gd name="T33" fmla="*/ 2147483647 h 22"/>
                <a:gd name="T34" fmla="*/ 2147483647 w 66"/>
                <a:gd name="T35" fmla="*/ 2147483647 h 22"/>
                <a:gd name="T36" fmla="*/ 2147483647 w 66"/>
                <a:gd name="T37" fmla="*/ 2147483647 h 22"/>
                <a:gd name="T38" fmla="*/ 2147483647 w 66"/>
                <a:gd name="T39" fmla="*/ 2147483647 h 22"/>
                <a:gd name="T40" fmla="*/ 2147483647 w 66"/>
                <a:gd name="T41" fmla="*/ 2147483647 h 22"/>
                <a:gd name="T42" fmla="*/ 2147483647 w 66"/>
                <a:gd name="T43" fmla="*/ 2147483647 h 22"/>
                <a:gd name="T44" fmla="*/ 2147483647 w 66"/>
                <a:gd name="T45" fmla="*/ 2147483647 h 22"/>
                <a:gd name="T46" fmla="*/ 2147483647 w 66"/>
                <a:gd name="T47" fmla="*/ 2147483647 h 22"/>
                <a:gd name="T48" fmla="*/ 2147483647 w 66"/>
                <a:gd name="T49" fmla="*/ 2147483647 h 22"/>
                <a:gd name="T50" fmla="*/ 2147483647 w 66"/>
                <a:gd name="T51" fmla="*/ 2147483647 h 22"/>
                <a:gd name="T52" fmla="*/ 0 w 66"/>
                <a:gd name="T53" fmla="*/ 2147483647 h 22"/>
                <a:gd name="T54" fmla="*/ 0 w 66"/>
                <a:gd name="T55" fmla="*/ 2147483647 h 22"/>
                <a:gd name="T56" fmla="*/ 2147483647 w 66"/>
                <a:gd name="T57" fmla="*/ 2147483647 h 22"/>
                <a:gd name="T58" fmla="*/ 2147483647 w 66"/>
                <a:gd name="T59" fmla="*/ 2147483647 h 22"/>
                <a:gd name="T60" fmla="*/ 2147483647 w 66"/>
                <a:gd name="T61" fmla="*/ 2147483647 h 22"/>
                <a:gd name="T62" fmla="*/ 2147483647 w 66"/>
                <a:gd name="T63" fmla="*/ 2147483647 h 22"/>
                <a:gd name="T64" fmla="*/ 2147483647 w 66"/>
                <a:gd name="T65" fmla="*/ 2147483647 h 22"/>
                <a:gd name="T66" fmla="*/ 2147483647 w 66"/>
                <a:gd name="T67" fmla="*/ 2147483647 h 22"/>
                <a:gd name="T68" fmla="*/ 2147483647 w 66"/>
                <a:gd name="T69" fmla="*/ 2147483647 h 22"/>
                <a:gd name="T70" fmla="*/ 2147483647 w 66"/>
                <a:gd name="T71" fmla="*/ 2147483647 h 22"/>
                <a:gd name="T72" fmla="*/ 2147483647 w 66"/>
                <a:gd name="T73" fmla="*/ 2147483647 h 22"/>
                <a:gd name="T74" fmla="*/ 2147483647 w 66"/>
                <a:gd name="T75" fmla="*/ 2147483647 h 22"/>
                <a:gd name="T76" fmla="*/ 2147483647 w 66"/>
                <a:gd name="T77" fmla="*/ 0 h 22"/>
                <a:gd name="T78" fmla="*/ 2147483647 w 66"/>
                <a:gd name="T79" fmla="*/ 0 h 22"/>
                <a:gd name="T80" fmla="*/ 2147483647 w 66"/>
                <a:gd name="T81" fmla="*/ 0 h 22"/>
                <a:gd name="T82" fmla="*/ 2147483647 w 66"/>
                <a:gd name="T83" fmla="*/ 0 h 22"/>
                <a:gd name="T84" fmla="*/ 0 w 66"/>
                <a:gd name="T85" fmla="*/ 0 h 22"/>
                <a:gd name="T86" fmla="*/ 0 w 66"/>
                <a:gd name="T87" fmla="*/ 0 h 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6"/>
                <a:gd name="T133" fmla="*/ 0 h 22"/>
                <a:gd name="T134" fmla="*/ 66 w 66"/>
                <a:gd name="T135" fmla="*/ 22 h 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6" h="22">
                  <a:moveTo>
                    <a:pt x="0" y="0"/>
                  </a:moveTo>
                  <a:lnTo>
                    <a:pt x="66" y="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59" y="14"/>
                  </a:lnTo>
                  <a:lnTo>
                    <a:pt x="53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34" y="22"/>
                  </a:lnTo>
                  <a:lnTo>
                    <a:pt x="34" y="14"/>
                  </a:lnTo>
                  <a:lnTo>
                    <a:pt x="27" y="14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6"/>
                  </a:lnTo>
                  <a:lnTo>
                    <a:pt x="7" y="6"/>
                  </a:lnTo>
                  <a:lnTo>
                    <a:pt x="14" y="6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6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72" name="Freeform 143"/>
            <p:cNvSpPr>
              <a:spLocks noEditPoints="1"/>
            </p:cNvSpPr>
            <p:nvPr/>
          </p:nvSpPr>
          <p:spPr bwMode="auto">
            <a:xfrm>
              <a:off x="449263" y="4662488"/>
              <a:ext cx="419100" cy="257175"/>
            </a:xfrm>
            <a:custGeom>
              <a:avLst/>
              <a:gdLst>
                <a:gd name="T0" fmla="*/ 2147483647 w 260"/>
                <a:gd name="T1" fmla="*/ 0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0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145"/>
                <a:gd name="T134" fmla="*/ 260 w 260"/>
                <a:gd name="T135" fmla="*/ 145 h 1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close/>
                  <a:moveTo>
                    <a:pt x="130" y="51"/>
                  </a:moveTo>
                  <a:lnTo>
                    <a:pt x="123" y="51"/>
                  </a:lnTo>
                  <a:lnTo>
                    <a:pt x="123" y="58"/>
                  </a:lnTo>
                  <a:lnTo>
                    <a:pt x="123" y="51"/>
                  </a:lnTo>
                  <a:lnTo>
                    <a:pt x="117" y="51"/>
                  </a:lnTo>
                  <a:lnTo>
                    <a:pt x="117" y="44"/>
                  </a:lnTo>
                  <a:lnTo>
                    <a:pt x="111" y="44"/>
                  </a:lnTo>
                  <a:lnTo>
                    <a:pt x="104" y="44"/>
                  </a:lnTo>
                  <a:lnTo>
                    <a:pt x="104" y="51"/>
                  </a:lnTo>
                  <a:lnTo>
                    <a:pt x="104" y="58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91" y="66"/>
                  </a:lnTo>
                  <a:lnTo>
                    <a:pt x="91" y="73"/>
                  </a:lnTo>
                  <a:lnTo>
                    <a:pt x="91" y="80"/>
                  </a:lnTo>
                  <a:lnTo>
                    <a:pt x="91" y="87"/>
                  </a:lnTo>
                  <a:lnTo>
                    <a:pt x="84" y="87"/>
                  </a:lnTo>
                  <a:lnTo>
                    <a:pt x="84" y="95"/>
                  </a:lnTo>
                  <a:lnTo>
                    <a:pt x="91" y="95"/>
                  </a:lnTo>
                  <a:lnTo>
                    <a:pt x="98" y="95"/>
                  </a:lnTo>
                  <a:lnTo>
                    <a:pt x="98" y="101"/>
                  </a:lnTo>
                  <a:lnTo>
                    <a:pt x="104" y="101"/>
                  </a:lnTo>
                  <a:lnTo>
                    <a:pt x="111" y="101"/>
                  </a:lnTo>
                  <a:lnTo>
                    <a:pt x="111" y="95"/>
                  </a:lnTo>
                  <a:lnTo>
                    <a:pt x="111" y="87"/>
                  </a:lnTo>
                  <a:lnTo>
                    <a:pt x="111" y="80"/>
                  </a:lnTo>
                  <a:lnTo>
                    <a:pt x="111" y="73"/>
                  </a:lnTo>
                  <a:lnTo>
                    <a:pt x="111" y="66"/>
                  </a:lnTo>
                  <a:lnTo>
                    <a:pt x="117" y="66"/>
                  </a:lnTo>
                  <a:lnTo>
                    <a:pt x="117" y="73"/>
                  </a:lnTo>
                  <a:lnTo>
                    <a:pt x="117" y="80"/>
                  </a:lnTo>
                  <a:lnTo>
                    <a:pt x="123" y="80"/>
                  </a:lnTo>
                  <a:lnTo>
                    <a:pt x="123" y="87"/>
                  </a:lnTo>
                  <a:lnTo>
                    <a:pt x="130" y="87"/>
                  </a:lnTo>
                  <a:lnTo>
                    <a:pt x="123" y="95"/>
                  </a:lnTo>
                  <a:lnTo>
                    <a:pt x="123" y="101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30" y="109"/>
                  </a:lnTo>
                  <a:lnTo>
                    <a:pt x="130" y="117"/>
                  </a:lnTo>
                  <a:lnTo>
                    <a:pt x="137" y="117"/>
                  </a:lnTo>
                  <a:lnTo>
                    <a:pt x="143" y="117"/>
                  </a:lnTo>
                  <a:lnTo>
                    <a:pt x="150" y="117"/>
                  </a:lnTo>
                  <a:lnTo>
                    <a:pt x="156" y="117"/>
                  </a:lnTo>
                  <a:lnTo>
                    <a:pt x="156" y="109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69" y="117"/>
                  </a:lnTo>
                  <a:lnTo>
                    <a:pt x="176" y="117"/>
                  </a:lnTo>
                  <a:lnTo>
                    <a:pt x="176" y="123"/>
                  </a:lnTo>
                  <a:lnTo>
                    <a:pt x="182" y="123"/>
                  </a:lnTo>
                  <a:lnTo>
                    <a:pt x="189" y="123"/>
                  </a:lnTo>
                  <a:lnTo>
                    <a:pt x="194" y="131"/>
                  </a:lnTo>
                  <a:lnTo>
                    <a:pt x="194" y="123"/>
                  </a:lnTo>
                  <a:lnTo>
                    <a:pt x="201" y="123"/>
                  </a:lnTo>
                  <a:lnTo>
                    <a:pt x="201" y="131"/>
                  </a:lnTo>
                  <a:lnTo>
                    <a:pt x="208" y="131"/>
                  </a:lnTo>
                  <a:lnTo>
                    <a:pt x="208" y="123"/>
                  </a:lnTo>
                  <a:lnTo>
                    <a:pt x="208" y="117"/>
                  </a:lnTo>
                  <a:lnTo>
                    <a:pt x="214" y="117"/>
                  </a:lnTo>
                  <a:lnTo>
                    <a:pt x="208" y="109"/>
                  </a:lnTo>
                  <a:lnTo>
                    <a:pt x="201" y="101"/>
                  </a:lnTo>
                  <a:lnTo>
                    <a:pt x="194" y="95"/>
                  </a:lnTo>
                  <a:lnTo>
                    <a:pt x="194" y="87"/>
                  </a:lnTo>
                  <a:lnTo>
                    <a:pt x="189" y="87"/>
                  </a:lnTo>
                  <a:lnTo>
                    <a:pt x="189" y="80"/>
                  </a:lnTo>
                  <a:lnTo>
                    <a:pt x="182" y="80"/>
                  </a:lnTo>
                  <a:lnTo>
                    <a:pt x="182" y="73"/>
                  </a:lnTo>
                  <a:lnTo>
                    <a:pt x="182" y="66"/>
                  </a:lnTo>
                  <a:lnTo>
                    <a:pt x="176" y="66"/>
                  </a:lnTo>
                  <a:lnTo>
                    <a:pt x="169" y="66"/>
                  </a:lnTo>
                  <a:lnTo>
                    <a:pt x="169" y="73"/>
                  </a:lnTo>
                  <a:lnTo>
                    <a:pt x="162" y="73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6" y="58"/>
                  </a:lnTo>
                  <a:lnTo>
                    <a:pt x="162" y="51"/>
                  </a:lnTo>
                  <a:lnTo>
                    <a:pt x="162" y="44"/>
                  </a:lnTo>
                  <a:lnTo>
                    <a:pt x="162" y="36"/>
                  </a:lnTo>
                  <a:lnTo>
                    <a:pt x="156" y="36"/>
                  </a:lnTo>
                  <a:lnTo>
                    <a:pt x="156" y="30"/>
                  </a:lnTo>
                  <a:lnTo>
                    <a:pt x="156" y="22"/>
                  </a:lnTo>
                  <a:lnTo>
                    <a:pt x="150" y="14"/>
                  </a:lnTo>
                  <a:lnTo>
                    <a:pt x="150" y="8"/>
                  </a:lnTo>
                  <a:lnTo>
                    <a:pt x="143" y="8"/>
                  </a:lnTo>
                  <a:lnTo>
                    <a:pt x="137" y="8"/>
                  </a:lnTo>
                  <a:lnTo>
                    <a:pt x="143" y="14"/>
                  </a:lnTo>
                  <a:lnTo>
                    <a:pt x="137" y="14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43" y="30"/>
                  </a:lnTo>
                  <a:lnTo>
                    <a:pt x="143" y="36"/>
                  </a:lnTo>
                  <a:lnTo>
                    <a:pt x="143" y="44"/>
                  </a:lnTo>
                  <a:lnTo>
                    <a:pt x="137" y="44"/>
                  </a:lnTo>
                  <a:lnTo>
                    <a:pt x="137" y="51"/>
                  </a:lnTo>
                  <a:lnTo>
                    <a:pt x="130" y="51"/>
                  </a:lnTo>
                  <a:close/>
                  <a:moveTo>
                    <a:pt x="176" y="36"/>
                  </a:moveTo>
                  <a:lnTo>
                    <a:pt x="176" y="30"/>
                  </a:lnTo>
                  <a:lnTo>
                    <a:pt x="182" y="30"/>
                  </a:lnTo>
                  <a:lnTo>
                    <a:pt x="182" y="22"/>
                  </a:lnTo>
                  <a:lnTo>
                    <a:pt x="182" y="14"/>
                  </a:lnTo>
                  <a:lnTo>
                    <a:pt x="176" y="14"/>
                  </a:lnTo>
                  <a:lnTo>
                    <a:pt x="176" y="8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9" y="8"/>
                  </a:lnTo>
                  <a:lnTo>
                    <a:pt x="162" y="8"/>
                  </a:lnTo>
                  <a:lnTo>
                    <a:pt x="156" y="8"/>
                  </a:lnTo>
                  <a:lnTo>
                    <a:pt x="162" y="14"/>
                  </a:lnTo>
                  <a:lnTo>
                    <a:pt x="169" y="14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9" y="36"/>
                  </a:lnTo>
                  <a:lnTo>
                    <a:pt x="176" y="36"/>
                  </a:lnTo>
                  <a:close/>
                  <a:moveTo>
                    <a:pt x="176" y="36"/>
                  </a:moveTo>
                  <a:lnTo>
                    <a:pt x="176" y="44"/>
                  </a:lnTo>
                  <a:lnTo>
                    <a:pt x="182" y="51"/>
                  </a:lnTo>
                  <a:lnTo>
                    <a:pt x="182" y="58"/>
                  </a:lnTo>
                  <a:lnTo>
                    <a:pt x="189" y="58"/>
                  </a:lnTo>
                  <a:lnTo>
                    <a:pt x="194" y="58"/>
                  </a:lnTo>
                  <a:lnTo>
                    <a:pt x="194" y="51"/>
                  </a:lnTo>
                  <a:lnTo>
                    <a:pt x="189" y="44"/>
                  </a:lnTo>
                  <a:lnTo>
                    <a:pt x="194" y="44"/>
                  </a:lnTo>
                  <a:lnTo>
                    <a:pt x="194" y="36"/>
                  </a:lnTo>
                  <a:lnTo>
                    <a:pt x="189" y="36"/>
                  </a:lnTo>
                  <a:lnTo>
                    <a:pt x="182" y="36"/>
                  </a:lnTo>
                  <a:lnTo>
                    <a:pt x="176" y="3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73" name="Rectangle 144"/>
            <p:cNvSpPr>
              <a:spLocks noChangeArrowheads="1"/>
            </p:cNvSpPr>
            <p:nvPr/>
          </p:nvSpPr>
          <p:spPr bwMode="auto">
            <a:xfrm>
              <a:off x="449263" y="4662488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74" name="Freeform 145"/>
            <p:cNvSpPr>
              <a:spLocks/>
            </p:cNvSpPr>
            <p:nvPr/>
          </p:nvSpPr>
          <p:spPr bwMode="auto">
            <a:xfrm>
              <a:off x="585788" y="4675188"/>
              <a:ext cx="207962" cy="219075"/>
            </a:xfrm>
            <a:custGeom>
              <a:avLst/>
              <a:gdLst>
                <a:gd name="T0" fmla="*/ 2147483647 w 130"/>
                <a:gd name="T1" fmla="*/ 2147483647 h 123"/>
                <a:gd name="T2" fmla="*/ 2147483647 w 130"/>
                <a:gd name="T3" fmla="*/ 2147483647 h 123"/>
                <a:gd name="T4" fmla="*/ 2147483647 w 130"/>
                <a:gd name="T5" fmla="*/ 2147483647 h 123"/>
                <a:gd name="T6" fmla="*/ 2147483647 w 130"/>
                <a:gd name="T7" fmla="*/ 2147483647 h 123"/>
                <a:gd name="T8" fmla="*/ 2147483647 w 130"/>
                <a:gd name="T9" fmla="*/ 2147483647 h 123"/>
                <a:gd name="T10" fmla="*/ 2147483647 w 130"/>
                <a:gd name="T11" fmla="*/ 2147483647 h 123"/>
                <a:gd name="T12" fmla="*/ 2147483647 w 130"/>
                <a:gd name="T13" fmla="*/ 2147483647 h 123"/>
                <a:gd name="T14" fmla="*/ 2147483647 w 130"/>
                <a:gd name="T15" fmla="*/ 2147483647 h 123"/>
                <a:gd name="T16" fmla="*/ 2147483647 w 130"/>
                <a:gd name="T17" fmla="*/ 2147483647 h 123"/>
                <a:gd name="T18" fmla="*/ 0 w 130"/>
                <a:gd name="T19" fmla="*/ 2147483647 h 123"/>
                <a:gd name="T20" fmla="*/ 2147483647 w 130"/>
                <a:gd name="T21" fmla="*/ 2147483647 h 123"/>
                <a:gd name="T22" fmla="*/ 2147483647 w 130"/>
                <a:gd name="T23" fmla="*/ 2147483647 h 123"/>
                <a:gd name="T24" fmla="*/ 2147483647 w 130"/>
                <a:gd name="T25" fmla="*/ 2147483647 h 123"/>
                <a:gd name="T26" fmla="*/ 2147483647 w 130"/>
                <a:gd name="T27" fmla="*/ 2147483647 h 123"/>
                <a:gd name="T28" fmla="*/ 2147483647 w 130"/>
                <a:gd name="T29" fmla="*/ 2147483647 h 123"/>
                <a:gd name="T30" fmla="*/ 2147483647 w 130"/>
                <a:gd name="T31" fmla="*/ 2147483647 h 123"/>
                <a:gd name="T32" fmla="*/ 2147483647 w 130"/>
                <a:gd name="T33" fmla="*/ 2147483647 h 123"/>
                <a:gd name="T34" fmla="*/ 2147483647 w 130"/>
                <a:gd name="T35" fmla="*/ 2147483647 h 123"/>
                <a:gd name="T36" fmla="*/ 2147483647 w 130"/>
                <a:gd name="T37" fmla="*/ 2147483647 h 123"/>
                <a:gd name="T38" fmla="*/ 2147483647 w 130"/>
                <a:gd name="T39" fmla="*/ 2147483647 h 123"/>
                <a:gd name="T40" fmla="*/ 2147483647 w 130"/>
                <a:gd name="T41" fmla="*/ 2147483647 h 123"/>
                <a:gd name="T42" fmla="*/ 2147483647 w 130"/>
                <a:gd name="T43" fmla="*/ 2147483647 h 123"/>
                <a:gd name="T44" fmla="*/ 2147483647 w 130"/>
                <a:gd name="T45" fmla="*/ 2147483647 h 123"/>
                <a:gd name="T46" fmla="*/ 2147483647 w 130"/>
                <a:gd name="T47" fmla="*/ 2147483647 h 123"/>
                <a:gd name="T48" fmla="*/ 2147483647 w 130"/>
                <a:gd name="T49" fmla="*/ 2147483647 h 123"/>
                <a:gd name="T50" fmla="*/ 2147483647 w 130"/>
                <a:gd name="T51" fmla="*/ 2147483647 h 123"/>
                <a:gd name="T52" fmla="*/ 2147483647 w 130"/>
                <a:gd name="T53" fmla="*/ 2147483647 h 123"/>
                <a:gd name="T54" fmla="*/ 2147483647 w 130"/>
                <a:gd name="T55" fmla="*/ 2147483647 h 123"/>
                <a:gd name="T56" fmla="*/ 2147483647 w 130"/>
                <a:gd name="T57" fmla="*/ 2147483647 h 123"/>
                <a:gd name="T58" fmla="*/ 2147483647 w 130"/>
                <a:gd name="T59" fmla="*/ 2147483647 h 123"/>
                <a:gd name="T60" fmla="*/ 2147483647 w 130"/>
                <a:gd name="T61" fmla="*/ 2147483647 h 123"/>
                <a:gd name="T62" fmla="*/ 2147483647 w 130"/>
                <a:gd name="T63" fmla="*/ 2147483647 h 123"/>
                <a:gd name="T64" fmla="*/ 2147483647 w 130"/>
                <a:gd name="T65" fmla="*/ 2147483647 h 123"/>
                <a:gd name="T66" fmla="*/ 2147483647 w 130"/>
                <a:gd name="T67" fmla="*/ 2147483647 h 123"/>
                <a:gd name="T68" fmla="*/ 2147483647 w 130"/>
                <a:gd name="T69" fmla="*/ 2147483647 h 123"/>
                <a:gd name="T70" fmla="*/ 2147483647 w 130"/>
                <a:gd name="T71" fmla="*/ 2147483647 h 123"/>
                <a:gd name="T72" fmla="*/ 2147483647 w 130"/>
                <a:gd name="T73" fmla="*/ 2147483647 h 123"/>
                <a:gd name="T74" fmla="*/ 2147483647 w 130"/>
                <a:gd name="T75" fmla="*/ 2147483647 h 123"/>
                <a:gd name="T76" fmla="*/ 2147483647 w 130"/>
                <a:gd name="T77" fmla="*/ 2147483647 h 123"/>
                <a:gd name="T78" fmla="*/ 2147483647 w 130"/>
                <a:gd name="T79" fmla="*/ 2147483647 h 123"/>
                <a:gd name="T80" fmla="*/ 2147483647 w 130"/>
                <a:gd name="T81" fmla="*/ 2147483647 h 123"/>
                <a:gd name="T82" fmla="*/ 2147483647 w 130"/>
                <a:gd name="T83" fmla="*/ 2147483647 h 123"/>
                <a:gd name="T84" fmla="*/ 2147483647 w 130"/>
                <a:gd name="T85" fmla="*/ 2147483647 h 123"/>
                <a:gd name="T86" fmla="*/ 2147483647 w 130"/>
                <a:gd name="T87" fmla="*/ 2147483647 h 123"/>
                <a:gd name="T88" fmla="*/ 2147483647 w 130"/>
                <a:gd name="T89" fmla="*/ 2147483647 h 123"/>
                <a:gd name="T90" fmla="*/ 2147483647 w 130"/>
                <a:gd name="T91" fmla="*/ 2147483647 h 123"/>
                <a:gd name="T92" fmla="*/ 2147483647 w 130"/>
                <a:gd name="T93" fmla="*/ 2147483647 h 123"/>
                <a:gd name="T94" fmla="*/ 2147483647 w 130"/>
                <a:gd name="T95" fmla="*/ 2147483647 h 123"/>
                <a:gd name="T96" fmla="*/ 2147483647 w 130"/>
                <a:gd name="T97" fmla="*/ 2147483647 h 123"/>
                <a:gd name="T98" fmla="*/ 2147483647 w 130"/>
                <a:gd name="T99" fmla="*/ 2147483647 h 123"/>
                <a:gd name="T100" fmla="*/ 2147483647 w 130"/>
                <a:gd name="T101" fmla="*/ 2147483647 h 123"/>
                <a:gd name="T102" fmla="*/ 2147483647 w 130"/>
                <a:gd name="T103" fmla="*/ 0 h 123"/>
                <a:gd name="T104" fmla="*/ 2147483647 w 130"/>
                <a:gd name="T105" fmla="*/ 0 h 123"/>
                <a:gd name="T106" fmla="*/ 2147483647 w 130"/>
                <a:gd name="T107" fmla="*/ 2147483647 h 123"/>
                <a:gd name="T108" fmla="*/ 2147483647 w 130"/>
                <a:gd name="T109" fmla="*/ 2147483647 h 123"/>
                <a:gd name="T110" fmla="*/ 2147483647 w 130"/>
                <a:gd name="T111" fmla="*/ 2147483647 h 123"/>
                <a:gd name="T112" fmla="*/ 2147483647 w 130"/>
                <a:gd name="T113" fmla="*/ 2147483647 h 123"/>
                <a:gd name="T114" fmla="*/ 2147483647 w 130"/>
                <a:gd name="T115" fmla="*/ 2147483647 h 12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0"/>
                <a:gd name="T175" fmla="*/ 0 h 123"/>
                <a:gd name="T176" fmla="*/ 130 w 130"/>
                <a:gd name="T177" fmla="*/ 123 h 12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0" h="123">
                  <a:moveTo>
                    <a:pt x="46" y="43"/>
                  </a:moveTo>
                  <a:lnTo>
                    <a:pt x="46" y="43"/>
                  </a:lnTo>
                  <a:lnTo>
                    <a:pt x="39" y="43"/>
                  </a:lnTo>
                  <a:lnTo>
                    <a:pt x="39" y="50"/>
                  </a:lnTo>
                  <a:lnTo>
                    <a:pt x="39" y="43"/>
                  </a:lnTo>
                  <a:lnTo>
                    <a:pt x="33" y="43"/>
                  </a:lnTo>
                  <a:lnTo>
                    <a:pt x="33" y="36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20" y="43"/>
                  </a:lnTo>
                  <a:lnTo>
                    <a:pt x="20" y="50"/>
                  </a:lnTo>
                  <a:lnTo>
                    <a:pt x="14" y="50"/>
                  </a:lnTo>
                  <a:lnTo>
                    <a:pt x="14" y="58"/>
                  </a:lnTo>
                  <a:lnTo>
                    <a:pt x="7" y="58"/>
                  </a:lnTo>
                  <a:lnTo>
                    <a:pt x="7" y="65"/>
                  </a:lnTo>
                  <a:lnTo>
                    <a:pt x="7" y="72"/>
                  </a:lnTo>
                  <a:lnTo>
                    <a:pt x="7" y="79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14" y="87"/>
                  </a:lnTo>
                  <a:lnTo>
                    <a:pt x="14" y="93"/>
                  </a:lnTo>
                  <a:lnTo>
                    <a:pt x="20" y="93"/>
                  </a:lnTo>
                  <a:lnTo>
                    <a:pt x="27" y="93"/>
                  </a:lnTo>
                  <a:lnTo>
                    <a:pt x="27" y="87"/>
                  </a:lnTo>
                  <a:lnTo>
                    <a:pt x="27" y="79"/>
                  </a:lnTo>
                  <a:lnTo>
                    <a:pt x="27" y="72"/>
                  </a:lnTo>
                  <a:lnTo>
                    <a:pt x="27" y="65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33" y="65"/>
                  </a:lnTo>
                  <a:lnTo>
                    <a:pt x="33" y="72"/>
                  </a:lnTo>
                  <a:lnTo>
                    <a:pt x="39" y="72"/>
                  </a:lnTo>
                  <a:lnTo>
                    <a:pt x="39" y="79"/>
                  </a:lnTo>
                  <a:lnTo>
                    <a:pt x="46" y="79"/>
                  </a:lnTo>
                  <a:lnTo>
                    <a:pt x="39" y="87"/>
                  </a:lnTo>
                  <a:lnTo>
                    <a:pt x="39" y="93"/>
                  </a:lnTo>
                  <a:lnTo>
                    <a:pt x="46" y="101"/>
                  </a:lnTo>
                  <a:lnTo>
                    <a:pt x="39" y="101"/>
                  </a:lnTo>
                  <a:lnTo>
                    <a:pt x="46" y="101"/>
                  </a:lnTo>
                  <a:lnTo>
                    <a:pt x="46" y="109"/>
                  </a:lnTo>
                  <a:lnTo>
                    <a:pt x="53" y="109"/>
                  </a:lnTo>
                  <a:lnTo>
                    <a:pt x="59" y="109"/>
                  </a:lnTo>
                  <a:lnTo>
                    <a:pt x="66" y="109"/>
                  </a:lnTo>
                  <a:lnTo>
                    <a:pt x="72" y="109"/>
                  </a:lnTo>
                  <a:lnTo>
                    <a:pt x="72" y="101"/>
                  </a:lnTo>
                  <a:lnTo>
                    <a:pt x="78" y="101"/>
                  </a:lnTo>
                  <a:lnTo>
                    <a:pt x="78" y="109"/>
                  </a:lnTo>
                  <a:lnTo>
                    <a:pt x="85" y="109"/>
                  </a:lnTo>
                  <a:lnTo>
                    <a:pt x="92" y="109"/>
                  </a:lnTo>
                  <a:lnTo>
                    <a:pt x="92" y="115"/>
                  </a:lnTo>
                  <a:lnTo>
                    <a:pt x="98" y="115"/>
                  </a:lnTo>
                  <a:lnTo>
                    <a:pt x="105" y="115"/>
                  </a:lnTo>
                  <a:lnTo>
                    <a:pt x="110" y="123"/>
                  </a:lnTo>
                  <a:lnTo>
                    <a:pt x="110" y="115"/>
                  </a:lnTo>
                  <a:lnTo>
                    <a:pt x="117" y="115"/>
                  </a:lnTo>
                  <a:lnTo>
                    <a:pt x="117" y="123"/>
                  </a:lnTo>
                  <a:lnTo>
                    <a:pt x="124" y="123"/>
                  </a:lnTo>
                  <a:lnTo>
                    <a:pt x="124" y="115"/>
                  </a:lnTo>
                  <a:lnTo>
                    <a:pt x="124" y="109"/>
                  </a:lnTo>
                  <a:lnTo>
                    <a:pt x="130" y="109"/>
                  </a:lnTo>
                  <a:lnTo>
                    <a:pt x="124" y="101"/>
                  </a:lnTo>
                  <a:lnTo>
                    <a:pt x="117" y="93"/>
                  </a:lnTo>
                  <a:lnTo>
                    <a:pt x="110" y="87"/>
                  </a:lnTo>
                  <a:lnTo>
                    <a:pt x="110" y="79"/>
                  </a:lnTo>
                  <a:lnTo>
                    <a:pt x="105" y="79"/>
                  </a:lnTo>
                  <a:lnTo>
                    <a:pt x="105" y="72"/>
                  </a:lnTo>
                  <a:lnTo>
                    <a:pt x="98" y="72"/>
                  </a:lnTo>
                  <a:lnTo>
                    <a:pt x="98" y="65"/>
                  </a:lnTo>
                  <a:lnTo>
                    <a:pt x="98" y="58"/>
                  </a:lnTo>
                  <a:lnTo>
                    <a:pt x="92" y="58"/>
                  </a:lnTo>
                  <a:lnTo>
                    <a:pt x="85" y="58"/>
                  </a:lnTo>
                  <a:lnTo>
                    <a:pt x="85" y="65"/>
                  </a:lnTo>
                  <a:lnTo>
                    <a:pt x="78" y="65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50"/>
                  </a:lnTo>
                  <a:lnTo>
                    <a:pt x="78" y="43"/>
                  </a:lnTo>
                  <a:lnTo>
                    <a:pt x="78" y="36"/>
                  </a:lnTo>
                  <a:lnTo>
                    <a:pt x="78" y="28"/>
                  </a:lnTo>
                  <a:lnTo>
                    <a:pt x="72" y="28"/>
                  </a:lnTo>
                  <a:lnTo>
                    <a:pt x="72" y="22"/>
                  </a:lnTo>
                  <a:lnTo>
                    <a:pt x="72" y="14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3" y="14"/>
                  </a:lnTo>
                  <a:lnTo>
                    <a:pt x="59" y="22"/>
                  </a:lnTo>
                  <a:lnTo>
                    <a:pt x="59" y="28"/>
                  </a:lnTo>
                  <a:lnTo>
                    <a:pt x="59" y="36"/>
                  </a:lnTo>
                  <a:lnTo>
                    <a:pt x="53" y="36"/>
                  </a:lnTo>
                  <a:lnTo>
                    <a:pt x="53" y="43"/>
                  </a:lnTo>
                  <a:lnTo>
                    <a:pt x="46" y="43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75" name="Freeform 146"/>
            <p:cNvSpPr>
              <a:spLocks/>
            </p:cNvSpPr>
            <p:nvPr/>
          </p:nvSpPr>
          <p:spPr bwMode="auto">
            <a:xfrm>
              <a:off x="701675" y="4662488"/>
              <a:ext cx="41275" cy="63500"/>
            </a:xfrm>
            <a:custGeom>
              <a:avLst/>
              <a:gdLst>
                <a:gd name="T0" fmla="*/ 2147483647 w 26"/>
                <a:gd name="T1" fmla="*/ 2147483647 h 36"/>
                <a:gd name="T2" fmla="*/ 2147483647 w 26"/>
                <a:gd name="T3" fmla="*/ 2147483647 h 36"/>
                <a:gd name="T4" fmla="*/ 2147483647 w 26"/>
                <a:gd name="T5" fmla="*/ 2147483647 h 36"/>
                <a:gd name="T6" fmla="*/ 2147483647 w 26"/>
                <a:gd name="T7" fmla="*/ 2147483647 h 36"/>
                <a:gd name="T8" fmla="*/ 2147483647 w 26"/>
                <a:gd name="T9" fmla="*/ 2147483647 h 36"/>
                <a:gd name="T10" fmla="*/ 2147483647 w 26"/>
                <a:gd name="T11" fmla="*/ 2147483647 h 36"/>
                <a:gd name="T12" fmla="*/ 2147483647 w 26"/>
                <a:gd name="T13" fmla="*/ 2147483647 h 36"/>
                <a:gd name="T14" fmla="*/ 2147483647 w 26"/>
                <a:gd name="T15" fmla="*/ 2147483647 h 36"/>
                <a:gd name="T16" fmla="*/ 2147483647 w 26"/>
                <a:gd name="T17" fmla="*/ 2147483647 h 36"/>
                <a:gd name="T18" fmla="*/ 2147483647 w 26"/>
                <a:gd name="T19" fmla="*/ 2147483647 h 36"/>
                <a:gd name="T20" fmla="*/ 2147483647 w 26"/>
                <a:gd name="T21" fmla="*/ 2147483647 h 36"/>
                <a:gd name="T22" fmla="*/ 2147483647 w 26"/>
                <a:gd name="T23" fmla="*/ 2147483647 h 36"/>
                <a:gd name="T24" fmla="*/ 2147483647 w 26"/>
                <a:gd name="T25" fmla="*/ 2147483647 h 36"/>
                <a:gd name="T26" fmla="*/ 2147483647 w 26"/>
                <a:gd name="T27" fmla="*/ 0 h 36"/>
                <a:gd name="T28" fmla="*/ 2147483647 w 26"/>
                <a:gd name="T29" fmla="*/ 0 h 36"/>
                <a:gd name="T30" fmla="*/ 2147483647 w 26"/>
                <a:gd name="T31" fmla="*/ 0 h 36"/>
                <a:gd name="T32" fmla="*/ 2147483647 w 26"/>
                <a:gd name="T33" fmla="*/ 2147483647 h 36"/>
                <a:gd name="T34" fmla="*/ 2147483647 w 26"/>
                <a:gd name="T35" fmla="*/ 2147483647 h 36"/>
                <a:gd name="T36" fmla="*/ 2147483647 w 26"/>
                <a:gd name="T37" fmla="*/ 2147483647 h 36"/>
                <a:gd name="T38" fmla="*/ 2147483647 w 26"/>
                <a:gd name="T39" fmla="*/ 2147483647 h 36"/>
                <a:gd name="T40" fmla="*/ 2147483647 w 26"/>
                <a:gd name="T41" fmla="*/ 2147483647 h 36"/>
                <a:gd name="T42" fmla="*/ 0 w 26"/>
                <a:gd name="T43" fmla="*/ 2147483647 h 36"/>
                <a:gd name="T44" fmla="*/ 2147483647 w 26"/>
                <a:gd name="T45" fmla="*/ 2147483647 h 36"/>
                <a:gd name="T46" fmla="*/ 2147483647 w 26"/>
                <a:gd name="T47" fmla="*/ 2147483647 h 36"/>
                <a:gd name="T48" fmla="*/ 2147483647 w 26"/>
                <a:gd name="T49" fmla="*/ 2147483647 h 36"/>
                <a:gd name="T50" fmla="*/ 2147483647 w 26"/>
                <a:gd name="T51" fmla="*/ 2147483647 h 36"/>
                <a:gd name="T52" fmla="*/ 2147483647 w 26"/>
                <a:gd name="T53" fmla="*/ 2147483647 h 36"/>
                <a:gd name="T54" fmla="*/ 2147483647 w 26"/>
                <a:gd name="T55" fmla="*/ 2147483647 h 36"/>
                <a:gd name="T56" fmla="*/ 2147483647 w 26"/>
                <a:gd name="T57" fmla="*/ 2147483647 h 36"/>
                <a:gd name="T58" fmla="*/ 2147483647 w 26"/>
                <a:gd name="T59" fmla="*/ 2147483647 h 36"/>
                <a:gd name="T60" fmla="*/ 2147483647 w 26"/>
                <a:gd name="T61" fmla="*/ 2147483647 h 36"/>
                <a:gd name="T62" fmla="*/ 2147483647 w 26"/>
                <a:gd name="T63" fmla="*/ 2147483647 h 36"/>
                <a:gd name="T64" fmla="*/ 2147483647 w 26"/>
                <a:gd name="T65" fmla="*/ 2147483647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36"/>
                <a:gd name="T101" fmla="*/ 26 w 26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36">
                  <a:moveTo>
                    <a:pt x="20" y="36"/>
                  </a:moveTo>
                  <a:lnTo>
                    <a:pt x="20" y="30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20" y="14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14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13" y="30"/>
                  </a:lnTo>
                  <a:lnTo>
                    <a:pt x="13" y="36"/>
                  </a:lnTo>
                  <a:lnTo>
                    <a:pt x="20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76" name="Freeform 147"/>
            <p:cNvSpPr>
              <a:spLocks/>
            </p:cNvSpPr>
            <p:nvPr/>
          </p:nvSpPr>
          <p:spPr bwMode="auto">
            <a:xfrm>
              <a:off x="733425" y="4725988"/>
              <a:ext cx="28575" cy="38100"/>
            </a:xfrm>
            <a:custGeom>
              <a:avLst/>
              <a:gdLst>
                <a:gd name="T0" fmla="*/ 0 w 18"/>
                <a:gd name="T1" fmla="*/ 0 h 22"/>
                <a:gd name="T2" fmla="*/ 0 w 18"/>
                <a:gd name="T3" fmla="*/ 2147483647 h 22"/>
                <a:gd name="T4" fmla="*/ 0 w 18"/>
                <a:gd name="T5" fmla="*/ 2147483647 h 22"/>
                <a:gd name="T6" fmla="*/ 0 w 18"/>
                <a:gd name="T7" fmla="*/ 2147483647 h 22"/>
                <a:gd name="T8" fmla="*/ 2147483647 w 18"/>
                <a:gd name="T9" fmla="*/ 2147483647 h 22"/>
                <a:gd name="T10" fmla="*/ 2147483647 w 18"/>
                <a:gd name="T11" fmla="*/ 2147483647 h 22"/>
                <a:gd name="T12" fmla="*/ 2147483647 w 18"/>
                <a:gd name="T13" fmla="*/ 2147483647 h 22"/>
                <a:gd name="T14" fmla="*/ 2147483647 w 18"/>
                <a:gd name="T15" fmla="*/ 2147483647 h 22"/>
                <a:gd name="T16" fmla="*/ 2147483647 w 18"/>
                <a:gd name="T17" fmla="*/ 2147483647 h 22"/>
                <a:gd name="T18" fmla="*/ 2147483647 w 18"/>
                <a:gd name="T19" fmla="*/ 2147483647 h 22"/>
                <a:gd name="T20" fmla="*/ 2147483647 w 18"/>
                <a:gd name="T21" fmla="*/ 2147483647 h 22"/>
                <a:gd name="T22" fmla="*/ 2147483647 w 18"/>
                <a:gd name="T23" fmla="*/ 2147483647 h 22"/>
                <a:gd name="T24" fmla="*/ 2147483647 w 18"/>
                <a:gd name="T25" fmla="*/ 2147483647 h 22"/>
                <a:gd name="T26" fmla="*/ 2147483647 w 18"/>
                <a:gd name="T27" fmla="*/ 2147483647 h 22"/>
                <a:gd name="T28" fmla="*/ 2147483647 w 18"/>
                <a:gd name="T29" fmla="*/ 2147483647 h 22"/>
                <a:gd name="T30" fmla="*/ 2147483647 w 18"/>
                <a:gd name="T31" fmla="*/ 2147483647 h 22"/>
                <a:gd name="T32" fmla="*/ 2147483647 w 18"/>
                <a:gd name="T33" fmla="*/ 2147483647 h 22"/>
                <a:gd name="T34" fmla="*/ 2147483647 w 18"/>
                <a:gd name="T35" fmla="*/ 0 h 22"/>
                <a:gd name="T36" fmla="*/ 2147483647 w 18"/>
                <a:gd name="T37" fmla="*/ 0 h 22"/>
                <a:gd name="T38" fmla="*/ 2147483647 w 18"/>
                <a:gd name="T39" fmla="*/ 0 h 22"/>
                <a:gd name="T40" fmla="*/ 2147483647 w 18"/>
                <a:gd name="T41" fmla="*/ 0 h 22"/>
                <a:gd name="T42" fmla="*/ 2147483647 w 18"/>
                <a:gd name="T43" fmla="*/ 0 h 22"/>
                <a:gd name="T44" fmla="*/ 2147483647 w 18"/>
                <a:gd name="T45" fmla="*/ 0 h 22"/>
                <a:gd name="T46" fmla="*/ 2147483647 w 18"/>
                <a:gd name="T47" fmla="*/ 0 h 22"/>
                <a:gd name="T48" fmla="*/ 0 w 18"/>
                <a:gd name="T49" fmla="*/ 0 h 22"/>
                <a:gd name="T50" fmla="*/ 0 w 18"/>
                <a:gd name="T51" fmla="*/ 0 h 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"/>
                <a:gd name="T79" fmla="*/ 0 h 22"/>
                <a:gd name="T80" fmla="*/ 18 w 18"/>
                <a:gd name="T81" fmla="*/ 22 h 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" h="22">
                  <a:moveTo>
                    <a:pt x="0" y="0"/>
                  </a:moveTo>
                  <a:lnTo>
                    <a:pt x="0" y="8"/>
                  </a:lnTo>
                  <a:lnTo>
                    <a:pt x="6" y="15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8" y="22"/>
                  </a:lnTo>
                  <a:lnTo>
                    <a:pt x="18" y="15"/>
                  </a:lnTo>
                  <a:lnTo>
                    <a:pt x="13" y="8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77" name="Freeform 148"/>
            <p:cNvSpPr>
              <a:spLocks/>
            </p:cNvSpPr>
            <p:nvPr/>
          </p:nvSpPr>
          <p:spPr bwMode="auto">
            <a:xfrm>
              <a:off x="868363" y="4919663"/>
              <a:ext cx="250825" cy="257175"/>
            </a:xfrm>
            <a:custGeom>
              <a:avLst/>
              <a:gdLst>
                <a:gd name="T0" fmla="*/ 2147483647 w 156"/>
                <a:gd name="T1" fmla="*/ 2147483647 h 145"/>
                <a:gd name="T2" fmla="*/ 0 w 156"/>
                <a:gd name="T3" fmla="*/ 2147483647 h 145"/>
                <a:gd name="T4" fmla="*/ 0 w 156"/>
                <a:gd name="T5" fmla="*/ 0 h 145"/>
                <a:gd name="T6" fmla="*/ 2147483647 w 156"/>
                <a:gd name="T7" fmla="*/ 0 h 145"/>
                <a:gd name="T8" fmla="*/ 2147483647 w 156"/>
                <a:gd name="T9" fmla="*/ 2147483647 h 145"/>
                <a:gd name="T10" fmla="*/ 2147483647 w 156"/>
                <a:gd name="T11" fmla="*/ 2147483647 h 145"/>
                <a:gd name="T12" fmla="*/ 2147483647 w 156"/>
                <a:gd name="T13" fmla="*/ 2147483647 h 145"/>
                <a:gd name="T14" fmla="*/ 2147483647 w 156"/>
                <a:gd name="T15" fmla="*/ 2147483647 h 145"/>
                <a:gd name="T16" fmla="*/ 2147483647 w 156"/>
                <a:gd name="T17" fmla="*/ 2147483647 h 145"/>
                <a:gd name="T18" fmla="*/ 2147483647 w 156"/>
                <a:gd name="T19" fmla="*/ 2147483647 h 145"/>
                <a:gd name="T20" fmla="*/ 2147483647 w 156"/>
                <a:gd name="T21" fmla="*/ 2147483647 h 145"/>
                <a:gd name="T22" fmla="*/ 2147483647 w 156"/>
                <a:gd name="T23" fmla="*/ 2147483647 h 145"/>
                <a:gd name="T24" fmla="*/ 2147483647 w 156"/>
                <a:gd name="T25" fmla="*/ 2147483647 h 145"/>
                <a:gd name="T26" fmla="*/ 2147483647 w 156"/>
                <a:gd name="T27" fmla="*/ 2147483647 h 145"/>
                <a:gd name="T28" fmla="*/ 2147483647 w 156"/>
                <a:gd name="T29" fmla="*/ 2147483647 h 145"/>
                <a:gd name="T30" fmla="*/ 2147483647 w 156"/>
                <a:gd name="T31" fmla="*/ 2147483647 h 145"/>
                <a:gd name="T32" fmla="*/ 2147483647 w 156"/>
                <a:gd name="T33" fmla="*/ 2147483647 h 145"/>
                <a:gd name="T34" fmla="*/ 2147483647 w 156"/>
                <a:gd name="T35" fmla="*/ 2147483647 h 145"/>
                <a:gd name="T36" fmla="*/ 2147483647 w 156"/>
                <a:gd name="T37" fmla="*/ 2147483647 h 145"/>
                <a:gd name="T38" fmla="*/ 2147483647 w 156"/>
                <a:gd name="T39" fmla="*/ 2147483647 h 145"/>
                <a:gd name="T40" fmla="*/ 2147483647 w 156"/>
                <a:gd name="T41" fmla="*/ 2147483647 h 145"/>
                <a:gd name="T42" fmla="*/ 2147483647 w 156"/>
                <a:gd name="T43" fmla="*/ 2147483647 h 145"/>
                <a:gd name="T44" fmla="*/ 2147483647 w 156"/>
                <a:gd name="T45" fmla="*/ 2147483647 h 145"/>
                <a:gd name="T46" fmla="*/ 2147483647 w 156"/>
                <a:gd name="T47" fmla="*/ 2147483647 h 145"/>
                <a:gd name="T48" fmla="*/ 2147483647 w 156"/>
                <a:gd name="T49" fmla="*/ 2147483647 h 145"/>
                <a:gd name="T50" fmla="*/ 2147483647 w 156"/>
                <a:gd name="T51" fmla="*/ 2147483647 h 145"/>
                <a:gd name="T52" fmla="*/ 2147483647 w 156"/>
                <a:gd name="T53" fmla="*/ 2147483647 h 145"/>
                <a:gd name="T54" fmla="*/ 2147483647 w 156"/>
                <a:gd name="T55" fmla="*/ 2147483647 h 145"/>
                <a:gd name="T56" fmla="*/ 2147483647 w 156"/>
                <a:gd name="T57" fmla="*/ 2147483647 h 145"/>
                <a:gd name="T58" fmla="*/ 2147483647 w 156"/>
                <a:gd name="T59" fmla="*/ 2147483647 h 145"/>
                <a:gd name="T60" fmla="*/ 2147483647 w 156"/>
                <a:gd name="T61" fmla="*/ 2147483647 h 145"/>
                <a:gd name="T62" fmla="*/ 2147483647 w 156"/>
                <a:gd name="T63" fmla="*/ 2147483647 h 145"/>
                <a:gd name="T64" fmla="*/ 2147483647 w 156"/>
                <a:gd name="T65" fmla="*/ 2147483647 h 145"/>
                <a:gd name="T66" fmla="*/ 2147483647 w 156"/>
                <a:gd name="T67" fmla="*/ 2147483647 h 145"/>
                <a:gd name="T68" fmla="*/ 2147483647 w 156"/>
                <a:gd name="T69" fmla="*/ 2147483647 h 145"/>
                <a:gd name="T70" fmla="*/ 2147483647 w 156"/>
                <a:gd name="T71" fmla="*/ 2147483647 h 145"/>
                <a:gd name="T72" fmla="*/ 2147483647 w 156"/>
                <a:gd name="T73" fmla="*/ 2147483647 h 145"/>
                <a:gd name="T74" fmla="*/ 2147483647 w 156"/>
                <a:gd name="T75" fmla="*/ 2147483647 h 145"/>
                <a:gd name="T76" fmla="*/ 2147483647 w 156"/>
                <a:gd name="T77" fmla="*/ 2147483647 h 145"/>
                <a:gd name="T78" fmla="*/ 2147483647 w 156"/>
                <a:gd name="T79" fmla="*/ 2147483647 h 145"/>
                <a:gd name="T80" fmla="*/ 2147483647 w 156"/>
                <a:gd name="T81" fmla="*/ 2147483647 h 145"/>
                <a:gd name="T82" fmla="*/ 2147483647 w 156"/>
                <a:gd name="T83" fmla="*/ 2147483647 h 145"/>
                <a:gd name="T84" fmla="*/ 2147483647 w 156"/>
                <a:gd name="T85" fmla="*/ 2147483647 h 145"/>
                <a:gd name="T86" fmla="*/ 2147483647 w 156"/>
                <a:gd name="T87" fmla="*/ 2147483647 h 145"/>
                <a:gd name="T88" fmla="*/ 2147483647 w 156"/>
                <a:gd name="T89" fmla="*/ 2147483647 h 145"/>
                <a:gd name="T90" fmla="*/ 2147483647 w 156"/>
                <a:gd name="T91" fmla="*/ 2147483647 h 145"/>
                <a:gd name="T92" fmla="*/ 2147483647 w 156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6"/>
                <a:gd name="T142" fmla="*/ 0 h 145"/>
                <a:gd name="T143" fmla="*/ 156 w 156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6" h="145">
                  <a:moveTo>
                    <a:pt x="156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1" y="0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8" y="14"/>
                  </a:lnTo>
                  <a:lnTo>
                    <a:pt x="51" y="14"/>
                  </a:lnTo>
                  <a:lnTo>
                    <a:pt x="51" y="22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32" y="52"/>
                  </a:lnTo>
                  <a:lnTo>
                    <a:pt x="39" y="52"/>
                  </a:lnTo>
                  <a:lnTo>
                    <a:pt x="46" y="52"/>
                  </a:lnTo>
                  <a:lnTo>
                    <a:pt x="51" y="52"/>
                  </a:lnTo>
                  <a:lnTo>
                    <a:pt x="58" y="58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78" y="80"/>
                  </a:lnTo>
                  <a:lnTo>
                    <a:pt x="84" y="88"/>
                  </a:lnTo>
                  <a:lnTo>
                    <a:pt x="78" y="95"/>
                  </a:lnTo>
                  <a:lnTo>
                    <a:pt x="78" y="102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84" y="102"/>
                  </a:lnTo>
                  <a:lnTo>
                    <a:pt x="90" y="102"/>
                  </a:lnTo>
                  <a:lnTo>
                    <a:pt x="97" y="102"/>
                  </a:lnTo>
                  <a:lnTo>
                    <a:pt x="103" y="102"/>
                  </a:lnTo>
                  <a:lnTo>
                    <a:pt x="110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29" y="117"/>
                  </a:lnTo>
                  <a:lnTo>
                    <a:pt x="129" y="124"/>
                  </a:lnTo>
                  <a:lnTo>
                    <a:pt x="136" y="124"/>
                  </a:lnTo>
                  <a:lnTo>
                    <a:pt x="142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6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78" name="Freeform 149"/>
            <p:cNvSpPr>
              <a:spLocks/>
            </p:cNvSpPr>
            <p:nvPr/>
          </p:nvSpPr>
          <p:spPr bwMode="auto">
            <a:xfrm>
              <a:off x="868363" y="4919663"/>
              <a:ext cx="250825" cy="257175"/>
            </a:xfrm>
            <a:custGeom>
              <a:avLst/>
              <a:gdLst>
                <a:gd name="T0" fmla="*/ 0 w 156"/>
                <a:gd name="T1" fmla="*/ 2147483647 h 145"/>
                <a:gd name="T2" fmla="*/ 2147483647 w 156"/>
                <a:gd name="T3" fmla="*/ 0 h 145"/>
                <a:gd name="T4" fmla="*/ 2147483647 w 156"/>
                <a:gd name="T5" fmla="*/ 0 h 145"/>
                <a:gd name="T6" fmla="*/ 2147483647 w 156"/>
                <a:gd name="T7" fmla="*/ 2147483647 h 145"/>
                <a:gd name="T8" fmla="*/ 2147483647 w 156"/>
                <a:gd name="T9" fmla="*/ 2147483647 h 145"/>
                <a:gd name="T10" fmla="*/ 2147483647 w 156"/>
                <a:gd name="T11" fmla="*/ 2147483647 h 145"/>
                <a:gd name="T12" fmla="*/ 2147483647 w 156"/>
                <a:gd name="T13" fmla="*/ 2147483647 h 145"/>
                <a:gd name="T14" fmla="*/ 2147483647 w 156"/>
                <a:gd name="T15" fmla="*/ 2147483647 h 145"/>
                <a:gd name="T16" fmla="*/ 2147483647 w 156"/>
                <a:gd name="T17" fmla="*/ 2147483647 h 145"/>
                <a:gd name="T18" fmla="*/ 2147483647 w 156"/>
                <a:gd name="T19" fmla="*/ 2147483647 h 145"/>
                <a:gd name="T20" fmla="*/ 2147483647 w 156"/>
                <a:gd name="T21" fmla="*/ 2147483647 h 145"/>
                <a:gd name="T22" fmla="*/ 2147483647 w 156"/>
                <a:gd name="T23" fmla="*/ 2147483647 h 145"/>
                <a:gd name="T24" fmla="*/ 2147483647 w 156"/>
                <a:gd name="T25" fmla="*/ 2147483647 h 145"/>
                <a:gd name="T26" fmla="*/ 2147483647 w 156"/>
                <a:gd name="T27" fmla="*/ 2147483647 h 145"/>
                <a:gd name="T28" fmla="*/ 2147483647 w 156"/>
                <a:gd name="T29" fmla="*/ 2147483647 h 145"/>
                <a:gd name="T30" fmla="*/ 2147483647 w 156"/>
                <a:gd name="T31" fmla="*/ 2147483647 h 145"/>
                <a:gd name="T32" fmla="*/ 2147483647 w 156"/>
                <a:gd name="T33" fmla="*/ 2147483647 h 145"/>
                <a:gd name="T34" fmla="*/ 2147483647 w 156"/>
                <a:gd name="T35" fmla="*/ 2147483647 h 145"/>
                <a:gd name="T36" fmla="*/ 2147483647 w 156"/>
                <a:gd name="T37" fmla="*/ 2147483647 h 145"/>
                <a:gd name="T38" fmla="*/ 2147483647 w 156"/>
                <a:gd name="T39" fmla="*/ 2147483647 h 145"/>
                <a:gd name="T40" fmla="*/ 2147483647 w 156"/>
                <a:gd name="T41" fmla="*/ 2147483647 h 145"/>
                <a:gd name="T42" fmla="*/ 2147483647 w 156"/>
                <a:gd name="T43" fmla="*/ 2147483647 h 145"/>
                <a:gd name="T44" fmla="*/ 2147483647 w 156"/>
                <a:gd name="T45" fmla="*/ 2147483647 h 145"/>
                <a:gd name="T46" fmla="*/ 2147483647 w 156"/>
                <a:gd name="T47" fmla="*/ 2147483647 h 145"/>
                <a:gd name="T48" fmla="*/ 2147483647 w 156"/>
                <a:gd name="T49" fmla="*/ 2147483647 h 145"/>
                <a:gd name="T50" fmla="*/ 2147483647 w 156"/>
                <a:gd name="T51" fmla="*/ 2147483647 h 145"/>
                <a:gd name="T52" fmla="*/ 2147483647 w 156"/>
                <a:gd name="T53" fmla="*/ 2147483647 h 145"/>
                <a:gd name="T54" fmla="*/ 2147483647 w 156"/>
                <a:gd name="T55" fmla="*/ 2147483647 h 145"/>
                <a:gd name="T56" fmla="*/ 2147483647 w 156"/>
                <a:gd name="T57" fmla="*/ 2147483647 h 145"/>
                <a:gd name="T58" fmla="*/ 2147483647 w 156"/>
                <a:gd name="T59" fmla="*/ 2147483647 h 145"/>
                <a:gd name="T60" fmla="*/ 2147483647 w 156"/>
                <a:gd name="T61" fmla="*/ 2147483647 h 145"/>
                <a:gd name="T62" fmla="*/ 2147483647 w 156"/>
                <a:gd name="T63" fmla="*/ 2147483647 h 145"/>
                <a:gd name="T64" fmla="*/ 2147483647 w 156"/>
                <a:gd name="T65" fmla="*/ 2147483647 h 145"/>
                <a:gd name="T66" fmla="*/ 2147483647 w 156"/>
                <a:gd name="T67" fmla="*/ 2147483647 h 145"/>
                <a:gd name="T68" fmla="*/ 2147483647 w 156"/>
                <a:gd name="T69" fmla="*/ 2147483647 h 145"/>
                <a:gd name="T70" fmla="*/ 2147483647 w 156"/>
                <a:gd name="T71" fmla="*/ 2147483647 h 145"/>
                <a:gd name="T72" fmla="*/ 2147483647 w 156"/>
                <a:gd name="T73" fmla="*/ 2147483647 h 145"/>
                <a:gd name="T74" fmla="*/ 2147483647 w 156"/>
                <a:gd name="T75" fmla="*/ 2147483647 h 145"/>
                <a:gd name="T76" fmla="*/ 2147483647 w 156"/>
                <a:gd name="T77" fmla="*/ 2147483647 h 145"/>
                <a:gd name="T78" fmla="*/ 2147483647 w 156"/>
                <a:gd name="T79" fmla="*/ 2147483647 h 145"/>
                <a:gd name="T80" fmla="*/ 2147483647 w 156"/>
                <a:gd name="T81" fmla="*/ 2147483647 h 145"/>
                <a:gd name="T82" fmla="*/ 2147483647 w 156"/>
                <a:gd name="T83" fmla="*/ 2147483647 h 145"/>
                <a:gd name="T84" fmla="*/ 2147483647 w 156"/>
                <a:gd name="T85" fmla="*/ 2147483647 h 145"/>
                <a:gd name="T86" fmla="*/ 2147483647 w 156"/>
                <a:gd name="T87" fmla="*/ 2147483647 h 145"/>
                <a:gd name="T88" fmla="*/ 2147483647 w 156"/>
                <a:gd name="T89" fmla="*/ 2147483647 h 145"/>
                <a:gd name="T90" fmla="*/ 2147483647 w 156"/>
                <a:gd name="T91" fmla="*/ 2147483647 h 145"/>
                <a:gd name="T92" fmla="*/ 2147483647 w 156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6"/>
                <a:gd name="T142" fmla="*/ 0 h 145"/>
                <a:gd name="T143" fmla="*/ 156 w 156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6" h="145">
                  <a:moveTo>
                    <a:pt x="156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1" y="0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8" y="14"/>
                  </a:lnTo>
                  <a:lnTo>
                    <a:pt x="51" y="14"/>
                  </a:lnTo>
                  <a:lnTo>
                    <a:pt x="51" y="22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32" y="52"/>
                  </a:lnTo>
                  <a:lnTo>
                    <a:pt x="39" y="52"/>
                  </a:lnTo>
                  <a:lnTo>
                    <a:pt x="46" y="52"/>
                  </a:lnTo>
                  <a:lnTo>
                    <a:pt x="51" y="52"/>
                  </a:lnTo>
                  <a:lnTo>
                    <a:pt x="58" y="58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78" y="80"/>
                  </a:lnTo>
                  <a:lnTo>
                    <a:pt x="84" y="88"/>
                  </a:lnTo>
                  <a:lnTo>
                    <a:pt x="78" y="95"/>
                  </a:lnTo>
                  <a:lnTo>
                    <a:pt x="78" y="102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84" y="102"/>
                  </a:lnTo>
                  <a:lnTo>
                    <a:pt x="90" y="102"/>
                  </a:lnTo>
                  <a:lnTo>
                    <a:pt x="97" y="102"/>
                  </a:lnTo>
                  <a:lnTo>
                    <a:pt x="103" y="102"/>
                  </a:lnTo>
                  <a:lnTo>
                    <a:pt x="110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29" y="117"/>
                  </a:lnTo>
                  <a:lnTo>
                    <a:pt x="129" y="124"/>
                  </a:lnTo>
                  <a:lnTo>
                    <a:pt x="136" y="124"/>
                  </a:lnTo>
                  <a:lnTo>
                    <a:pt x="142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6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79" name="Freeform 150"/>
            <p:cNvSpPr>
              <a:spLocks noEditPoints="1"/>
            </p:cNvSpPr>
            <p:nvPr/>
          </p:nvSpPr>
          <p:spPr bwMode="auto">
            <a:xfrm>
              <a:off x="868363" y="4662488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0 w 259"/>
                <a:gd name="T35" fmla="*/ 0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0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9"/>
                <a:gd name="T130" fmla="*/ 0 h 145"/>
                <a:gd name="T131" fmla="*/ 259 w 259"/>
                <a:gd name="T132" fmla="*/ 145 h 14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9" h="145">
                  <a:moveTo>
                    <a:pt x="26" y="22"/>
                  </a:moveTo>
                  <a:lnTo>
                    <a:pt x="19" y="22"/>
                  </a:lnTo>
                  <a:lnTo>
                    <a:pt x="26" y="30"/>
                  </a:lnTo>
                  <a:lnTo>
                    <a:pt x="26" y="22"/>
                  </a:lnTo>
                  <a:close/>
                  <a:moveTo>
                    <a:pt x="259" y="30"/>
                  </a:moveTo>
                  <a:lnTo>
                    <a:pt x="259" y="58"/>
                  </a:lnTo>
                  <a:lnTo>
                    <a:pt x="259" y="51"/>
                  </a:lnTo>
                  <a:lnTo>
                    <a:pt x="252" y="51"/>
                  </a:lnTo>
                  <a:lnTo>
                    <a:pt x="247" y="51"/>
                  </a:lnTo>
                  <a:lnTo>
                    <a:pt x="240" y="51"/>
                  </a:lnTo>
                  <a:lnTo>
                    <a:pt x="233" y="51"/>
                  </a:lnTo>
                  <a:lnTo>
                    <a:pt x="227" y="51"/>
                  </a:lnTo>
                  <a:lnTo>
                    <a:pt x="220" y="44"/>
                  </a:lnTo>
                  <a:lnTo>
                    <a:pt x="220" y="51"/>
                  </a:lnTo>
                  <a:lnTo>
                    <a:pt x="213" y="51"/>
                  </a:lnTo>
                  <a:lnTo>
                    <a:pt x="207" y="51"/>
                  </a:lnTo>
                  <a:lnTo>
                    <a:pt x="207" y="58"/>
                  </a:lnTo>
                  <a:lnTo>
                    <a:pt x="201" y="58"/>
                  </a:lnTo>
                  <a:lnTo>
                    <a:pt x="201" y="66"/>
                  </a:lnTo>
                  <a:lnTo>
                    <a:pt x="194" y="66"/>
                  </a:lnTo>
                  <a:lnTo>
                    <a:pt x="194" y="73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75" y="95"/>
                  </a:lnTo>
                  <a:lnTo>
                    <a:pt x="168" y="95"/>
                  </a:lnTo>
                  <a:lnTo>
                    <a:pt x="168" y="101"/>
                  </a:lnTo>
                  <a:lnTo>
                    <a:pt x="162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36" y="101"/>
                  </a:lnTo>
                  <a:lnTo>
                    <a:pt x="129" y="95"/>
                  </a:lnTo>
                  <a:lnTo>
                    <a:pt x="123" y="95"/>
                  </a:lnTo>
                  <a:lnTo>
                    <a:pt x="123" y="87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3" y="87"/>
                  </a:lnTo>
                  <a:lnTo>
                    <a:pt x="97" y="80"/>
                  </a:lnTo>
                  <a:lnTo>
                    <a:pt x="97" y="87"/>
                  </a:lnTo>
                  <a:lnTo>
                    <a:pt x="97" y="95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0" y="117"/>
                  </a:lnTo>
                  <a:lnTo>
                    <a:pt x="90" y="123"/>
                  </a:lnTo>
                  <a:lnTo>
                    <a:pt x="84" y="123"/>
                  </a:lnTo>
                  <a:lnTo>
                    <a:pt x="84" y="131"/>
                  </a:lnTo>
                  <a:lnTo>
                    <a:pt x="78" y="139"/>
                  </a:lnTo>
                  <a:lnTo>
                    <a:pt x="71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32" y="44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1" y="58"/>
                  </a:lnTo>
                  <a:lnTo>
                    <a:pt x="58" y="58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90" y="22"/>
                  </a:lnTo>
                  <a:lnTo>
                    <a:pt x="90" y="14"/>
                  </a:lnTo>
                  <a:lnTo>
                    <a:pt x="84" y="14"/>
                  </a:lnTo>
                  <a:lnTo>
                    <a:pt x="84" y="8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0" y="14"/>
                  </a:lnTo>
                  <a:lnTo>
                    <a:pt x="97" y="22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36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3" y="44"/>
                  </a:lnTo>
                  <a:lnTo>
                    <a:pt x="129" y="44"/>
                  </a:lnTo>
                  <a:lnTo>
                    <a:pt x="123" y="44"/>
                  </a:lnTo>
                  <a:lnTo>
                    <a:pt x="123" y="51"/>
                  </a:lnTo>
                  <a:lnTo>
                    <a:pt x="129" y="51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42" y="51"/>
                  </a:lnTo>
                  <a:lnTo>
                    <a:pt x="149" y="51"/>
                  </a:lnTo>
                  <a:lnTo>
                    <a:pt x="156" y="44"/>
                  </a:lnTo>
                  <a:lnTo>
                    <a:pt x="162" y="44"/>
                  </a:lnTo>
                  <a:lnTo>
                    <a:pt x="168" y="44"/>
                  </a:lnTo>
                  <a:lnTo>
                    <a:pt x="175" y="44"/>
                  </a:lnTo>
                  <a:lnTo>
                    <a:pt x="181" y="44"/>
                  </a:lnTo>
                  <a:lnTo>
                    <a:pt x="188" y="44"/>
                  </a:lnTo>
                  <a:lnTo>
                    <a:pt x="188" y="51"/>
                  </a:lnTo>
                  <a:lnTo>
                    <a:pt x="194" y="51"/>
                  </a:lnTo>
                  <a:lnTo>
                    <a:pt x="201" y="51"/>
                  </a:lnTo>
                  <a:lnTo>
                    <a:pt x="201" y="44"/>
                  </a:lnTo>
                  <a:lnTo>
                    <a:pt x="207" y="36"/>
                  </a:lnTo>
                  <a:lnTo>
                    <a:pt x="213" y="36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6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0" y="30"/>
                  </a:lnTo>
                  <a:lnTo>
                    <a:pt x="247" y="30"/>
                  </a:lnTo>
                  <a:lnTo>
                    <a:pt x="252" y="30"/>
                  </a:lnTo>
                  <a:lnTo>
                    <a:pt x="259" y="3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80" name="Freeform 151"/>
            <p:cNvSpPr>
              <a:spLocks/>
            </p:cNvSpPr>
            <p:nvPr/>
          </p:nvSpPr>
          <p:spPr bwMode="auto">
            <a:xfrm>
              <a:off x="898525" y="4700588"/>
              <a:ext cx="11113" cy="14287"/>
            </a:xfrm>
            <a:custGeom>
              <a:avLst/>
              <a:gdLst>
                <a:gd name="T0" fmla="*/ 2147483647 w 7"/>
                <a:gd name="T1" fmla="*/ 0 h 8"/>
                <a:gd name="T2" fmla="*/ 0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0 h 8"/>
                <a:gd name="T10" fmla="*/ 2147483647 w 7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0"/>
                  </a:moveTo>
                  <a:lnTo>
                    <a:pt x="0" y="0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81" name="Freeform 152"/>
            <p:cNvSpPr>
              <a:spLocks/>
            </p:cNvSpPr>
            <p:nvPr/>
          </p:nvSpPr>
          <p:spPr bwMode="auto">
            <a:xfrm>
              <a:off x="868363" y="4662488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0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0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2147483647 w 259"/>
                <a:gd name="T87" fmla="*/ 2147483647 h 145"/>
                <a:gd name="T88" fmla="*/ 2147483647 w 259"/>
                <a:gd name="T89" fmla="*/ 2147483647 h 145"/>
                <a:gd name="T90" fmla="*/ 2147483647 w 259"/>
                <a:gd name="T91" fmla="*/ 2147483647 h 145"/>
                <a:gd name="T92" fmla="*/ 2147483647 w 259"/>
                <a:gd name="T93" fmla="*/ 2147483647 h 145"/>
                <a:gd name="T94" fmla="*/ 2147483647 w 259"/>
                <a:gd name="T95" fmla="*/ 2147483647 h 145"/>
                <a:gd name="T96" fmla="*/ 2147483647 w 259"/>
                <a:gd name="T97" fmla="*/ 2147483647 h 145"/>
                <a:gd name="T98" fmla="*/ 2147483647 w 259"/>
                <a:gd name="T99" fmla="*/ 2147483647 h 145"/>
                <a:gd name="T100" fmla="*/ 2147483647 w 259"/>
                <a:gd name="T101" fmla="*/ 2147483647 h 145"/>
                <a:gd name="T102" fmla="*/ 2147483647 w 259"/>
                <a:gd name="T103" fmla="*/ 2147483647 h 145"/>
                <a:gd name="T104" fmla="*/ 2147483647 w 259"/>
                <a:gd name="T105" fmla="*/ 2147483647 h 145"/>
                <a:gd name="T106" fmla="*/ 2147483647 w 259"/>
                <a:gd name="T107" fmla="*/ 2147483647 h 145"/>
                <a:gd name="T108" fmla="*/ 2147483647 w 259"/>
                <a:gd name="T109" fmla="*/ 2147483647 h 145"/>
                <a:gd name="T110" fmla="*/ 2147483647 w 259"/>
                <a:gd name="T111" fmla="*/ 2147483647 h 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145"/>
                <a:gd name="T170" fmla="*/ 259 w 259"/>
                <a:gd name="T171" fmla="*/ 145 h 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145">
                  <a:moveTo>
                    <a:pt x="259" y="30"/>
                  </a:moveTo>
                  <a:lnTo>
                    <a:pt x="259" y="58"/>
                  </a:lnTo>
                  <a:lnTo>
                    <a:pt x="259" y="51"/>
                  </a:lnTo>
                  <a:lnTo>
                    <a:pt x="252" y="51"/>
                  </a:lnTo>
                  <a:lnTo>
                    <a:pt x="247" y="51"/>
                  </a:lnTo>
                  <a:lnTo>
                    <a:pt x="240" y="51"/>
                  </a:lnTo>
                  <a:lnTo>
                    <a:pt x="233" y="51"/>
                  </a:lnTo>
                  <a:lnTo>
                    <a:pt x="227" y="51"/>
                  </a:lnTo>
                  <a:lnTo>
                    <a:pt x="220" y="44"/>
                  </a:lnTo>
                  <a:lnTo>
                    <a:pt x="220" y="51"/>
                  </a:lnTo>
                  <a:lnTo>
                    <a:pt x="213" y="51"/>
                  </a:lnTo>
                  <a:lnTo>
                    <a:pt x="207" y="51"/>
                  </a:lnTo>
                  <a:lnTo>
                    <a:pt x="207" y="58"/>
                  </a:lnTo>
                  <a:lnTo>
                    <a:pt x="201" y="58"/>
                  </a:lnTo>
                  <a:lnTo>
                    <a:pt x="201" y="66"/>
                  </a:lnTo>
                  <a:lnTo>
                    <a:pt x="194" y="66"/>
                  </a:lnTo>
                  <a:lnTo>
                    <a:pt x="194" y="73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75" y="95"/>
                  </a:lnTo>
                  <a:lnTo>
                    <a:pt x="168" y="95"/>
                  </a:lnTo>
                  <a:lnTo>
                    <a:pt x="168" y="101"/>
                  </a:lnTo>
                  <a:lnTo>
                    <a:pt x="162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36" y="101"/>
                  </a:lnTo>
                  <a:lnTo>
                    <a:pt x="129" y="95"/>
                  </a:lnTo>
                  <a:lnTo>
                    <a:pt x="123" y="95"/>
                  </a:lnTo>
                  <a:lnTo>
                    <a:pt x="123" y="87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3" y="87"/>
                  </a:lnTo>
                  <a:lnTo>
                    <a:pt x="97" y="80"/>
                  </a:lnTo>
                  <a:lnTo>
                    <a:pt x="97" y="87"/>
                  </a:lnTo>
                  <a:lnTo>
                    <a:pt x="97" y="95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0" y="117"/>
                  </a:lnTo>
                  <a:lnTo>
                    <a:pt x="90" y="123"/>
                  </a:lnTo>
                  <a:lnTo>
                    <a:pt x="84" y="123"/>
                  </a:lnTo>
                  <a:lnTo>
                    <a:pt x="84" y="131"/>
                  </a:lnTo>
                  <a:lnTo>
                    <a:pt x="78" y="139"/>
                  </a:lnTo>
                  <a:lnTo>
                    <a:pt x="71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32" y="44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1" y="58"/>
                  </a:lnTo>
                  <a:lnTo>
                    <a:pt x="58" y="58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90" y="22"/>
                  </a:lnTo>
                  <a:lnTo>
                    <a:pt x="90" y="14"/>
                  </a:lnTo>
                  <a:lnTo>
                    <a:pt x="84" y="14"/>
                  </a:lnTo>
                  <a:lnTo>
                    <a:pt x="84" y="8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0" y="14"/>
                  </a:lnTo>
                  <a:lnTo>
                    <a:pt x="97" y="22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36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3" y="44"/>
                  </a:lnTo>
                  <a:lnTo>
                    <a:pt x="129" y="44"/>
                  </a:lnTo>
                  <a:lnTo>
                    <a:pt x="123" y="44"/>
                  </a:lnTo>
                  <a:lnTo>
                    <a:pt x="123" y="51"/>
                  </a:lnTo>
                  <a:lnTo>
                    <a:pt x="129" y="51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42" y="51"/>
                  </a:lnTo>
                  <a:lnTo>
                    <a:pt x="149" y="51"/>
                  </a:lnTo>
                  <a:lnTo>
                    <a:pt x="156" y="44"/>
                  </a:lnTo>
                  <a:lnTo>
                    <a:pt x="162" y="44"/>
                  </a:lnTo>
                  <a:lnTo>
                    <a:pt x="168" y="44"/>
                  </a:lnTo>
                  <a:lnTo>
                    <a:pt x="175" y="44"/>
                  </a:lnTo>
                  <a:lnTo>
                    <a:pt x="181" y="44"/>
                  </a:lnTo>
                  <a:lnTo>
                    <a:pt x="188" y="44"/>
                  </a:lnTo>
                  <a:lnTo>
                    <a:pt x="188" y="51"/>
                  </a:lnTo>
                  <a:lnTo>
                    <a:pt x="194" y="51"/>
                  </a:lnTo>
                  <a:lnTo>
                    <a:pt x="201" y="51"/>
                  </a:lnTo>
                  <a:lnTo>
                    <a:pt x="201" y="44"/>
                  </a:lnTo>
                  <a:lnTo>
                    <a:pt x="207" y="36"/>
                  </a:lnTo>
                  <a:lnTo>
                    <a:pt x="213" y="36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6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0" y="30"/>
                  </a:lnTo>
                  <a:lnTo>
                    <a:pt x="247" y="30"/>
                  </a:lnTo>
                  <a:lnTo>
                    <a:pt x="252" y="30"/>
                  </a:lnTo>
                  <a:lnTo>
                    <a:pt x="259" y="3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82" name="Freeform 153"/>
            <p:cNvSpPr>
              <a:spLocks noEditPoints="1"/>
            </p:cNvSpPr>
            <p:nvPr/>
          </p:nvSpPr>
          <p:spPr bwMode="auto">
            <a:xfrm>
              <a:off x="868363" y="4403725"/>
              <a:ext cx="73025" cy="258763"/>
            </a:xfrm>
            <a:custGeom>
              <a:avLst/>
              <a:gdLst>
                <a:gd name="T0" fmla="*/ 2147483647 w 46"/>
                <a:gd name="T1" fmla="*/ 2147483647 h 145"/>
                <a:gd name="T2" fmla="*/ 0 w 46"/>
                <a:gd name="T3" fmla="*/ 2147483647 h 145"/>
                <a:gd name="T4" fmla="*/ 0 w 46"/>
                <a:gd name="T5" fmla="*/ 2147483647 h 145"/>
                <a:gd name="T6" fmla="*/ 2147483647 w 46"/>
                <a:gd name="T7" fmla="*/ 2147483647 h 145"/>
                <a:gd name="T8" fmla="*/ 2147483647 w 46"/>
                <a:gd name="T9" fmla="*/ 2147483647 h 145"/>
                <a:gd name="T10" fmla="*/ 2147483647 w 46"/>
                <a:gd name="T11" fmla="*/ 2147483647 h 145"/>
                <a:gd name="T12" fmla="*/ 2147483647 w 46"/>
                <a:gd name="T13" fmla="*/ 2147483647 h 145"/>
                <a:gd name="T14" fmla="*/ 2147483647 w 46"/>
                <a:gd name="T15" fmla="*/ 2147483647 h 145"/>
                <a:gd name="T16" fmla="*/ 2147483647 w 46"/>
                <a:gd name="T17" fmla="*/ 2147483647 h 145"/>
                <a:gd name="T18" fmla="*/ 2147483647 w 46"/>
                <a:gd name="T19" fmla="*/ 2147483647 h 145"/>
                <a:gd name="T20" fmla="*/ 2147483647 w 46"/>
                <a:gd name="T21" fmla="*/ 2147483647 h 145"/>
                <a:gd name="T22" fmla="*/ 2147483647 w 46"/>
                <a:gd name="T23" fmla="*/ 2147483647 h 145"/>
                <a:gd name="T24" fmla="*/ 2147483647 w 46"/>
                <a:gd name="T25" fmla="*/ 2147483647 h 145"/>
                <a:gd name="T26" fmla="*/ 2147483647 w 46"/>
                <a:gd name="T27" fmla="*/ 2147483647 h 145"/>
                <a:gd name="T28" fmla="*/ 0 w 46"/>
                <a:gd name="T29" fmla="*/ 2147483647 h 145"/>
                <a:gd name="T30" fmla="*/ 0 w 46"/>
                <a:gd name="T31" fmla="*/ 0 h 145"/>
                <a:gd name="T32" fmla="*/ 2147483647 w 46"/>
                <a:gd name="T33" fmla="*/ 0 h 145"/>
                <a:gd name="T34" fmla="*/ 2147483647 w 46"/>
                <a:gd name="T35" fmla="*/ 2147483647 h 145"/>
                <a:gd name="T36" fmla="*/ 2147483647 w 46"/>
                <a:gd name="T37" fmla="*/ 2147483647 h 145"/>
                <a:gd name="T38" fmla="*/ 2147483647 w 46"/>
                <a:gd name="T39" fmla="*/ 2147483647 h 145"/>
                <a:gd name="T40" fmla="*/ 2147483647 w 46"/>
                <a:gd name="T41" fmla="*/ 2147483647 h 145"/>
                <a:gd name="T42" fmla="*/ 2147483647 w 46"/>
                <a:gd name="T43" fmla="*/ 2147483647 h 145"/>
                <a:gd name="T44" fmla="*/ 2147483647 w 46"/>
                <a:gd name="T45" fmla="*/ 2147483647 h 145"/>
                <a:gd name="T46" fmla="*/ 2147483647 w 46"/>
                <a:gd name="T47" fmla="*/ 2147483647 h 145"/>
                <a:gd name="T48" fmla="*/ 2147483647 w 46"/>
                <a:gd name="T49" fmla="*/ 2147483647 h 145"/>
                <a:gd name="T50" fmla="*/ 2147483647 w 46"/>
                <a:gd name="T51" fmla="*/ 2147483647 h 145"/>
                <a:gd name="T52" fmla="*/ 2147483647 w 46"/>
                <a:gd name="T53" fmla="*/ 2147483647 h 145"/>
                <a:gd name="T54" fmla="*/ 2147483647 w 46"/>
                <a:gd name="T55" fmla="*/ 2147483647 h 145"/>
                <a:gd name="T56" fmla="*/ 2147483647 w 46"/>
                <a:gd name="T57" fmla="*/ 2147483647 h 145"/>
                <a:gd name="T58" fmla="*/ 2147483647 w 46"/>
                <a:gd name="T59" fmla="*/ 2147483647 h 145"/>
                <a:gd name="T60" fmla="*/ 2147483647 w 46"/>
                <a:gd name="T61" fmla="*/ 2147483647 h 145"/>
                <a:gd name="T62" fmla="*/ 2147483647 w 46"/>
                <a:gd name="T63" fmla="*/ 2147483647 h 145"/>
                <a:gd name="T64" fmla="*/ 0 w 46"/>
                <a:gd name="T65" fmla="*/ 2147483647 h 1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145"/>
                <a:gd name="T101" fmla="*/ 46 w 46"/>
                <a:gd name="T102" fmla="*/ 145 h 1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145">
                  <a:moveTo>
                    <a:pt x="19" y="145"/>
                  </a:moveTo>
                  <a:lnTo>
                    <a:pt x="0" y="145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7" y="115"/>
                  </a:lnTo>
                  <a:lnTo>
                    <a:pt x="7" y="123"/>
                  </a:lnTo>
                  <a:lnTo>
                    <a:pt x="7" y="131"/>
                  </a:lnTo>
                  <a:lnTo>
                    <a:pt x="7" y="137"/>
                  </a:lnTo>
                  <a:lnTo>
                    <a:pt x="7" y="145"/>
                  </a:lnTo>
                  <a:lnTo>
                    <a:pt x="12" y="145"/>
                  </a:lnTo>
                  <a:lnTo>
                    <a:pt x="12" y="137"/>
                  </a:lnTo>
                  <a:lnTo>
                    <a:pt x="19" y="137"/>
                  </a:lnTo>
                  <a:lnTo>
                    <a:pt x="26" y="137"/>
                  </a:lnTo>
                  <a:lnTo>
                    <a:pt x="19" y="145"/>
                  </a:lnTo>
                  <a:close/>
                  <a:moveTo>
                    <a:pt x="0" y="22"/>
                  </a:move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8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26" y="22"/>
                  </a:lnTo>
                  <a:lnTo>
                    <a:pt x="26" y="28"/>
                  </a:lnTo>
                  <a:lnTo>
                    <a:pt x="19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83" name="Freeform 154"/>
            <p:cNvSpPr>
              <a:spLocks/>
            </p:cNvSpPr>
            <p:nvPr/>
          </p:nvSpPr>
          <p:spPr bwMode="auto">
            <a:xfrm>
              <a:off x="868363" y="4597400"/>
              <a:ext cx="41275" cy="65088"/>
            </a:xfrm>
            <a:custGeom>
              <a:avLst/>
              <a:gdLst>
                <a:gd name="T0" fmla="*/ 2147483647 w 26"/>
                <a:gd name="T1" fmla="*/ 2147483647 h 36"/>
                <a:gd name="T2" fmla="*/ 0 w 26"/>
                <a:gd name="T3" fmla="*/ 2147483647 h 36"/>
                <a:gd name="T4" fmla="*/ 0 w 26"/>
                <a:gd name="T5" fmla="*/ 0 h 36"/>
                <a:gd name="T6" fmla="*/ 0 w 26"/>
                <a:gd name="T7" fmla="*/ 0 h 36"/>
                <a:gd name="T8" fmla="*/ 0 w 26"/>
                <a:gd name="T9" fmla="*/ 0 h 36"/>
                <a:gd name="T10" fmla="*/ 2147483647 w 26"/>
                <a:gd name="T11" fmla="*/ 0 h 36"/>
                <a:gd name="T12" fmla="*/ 2147483647 w 26"/>
                <a:gd name="T13" fmla="*/ 2147483647 h 36"/>
                <a:gd name="T14" fmla="*/ 2147483647 w 26"/>
                <a:gd name="T15" fmla="*/ 2147483647 h 36"/>
                <a:gd name="T16" fmla="*/ 2147483647 w 26"/>
                <a:gd name="T17" fmla="*/ 2147483647 h 36"/>
                <a:gd name="T18" fmla="*/ 2147483647 w 26"/>
                <a:gd name="T19" fmla="*/ 2147483647 h 36"/>
                <a:gd name="T20" fmla="*/ 2147483647 w 26"/>
                <a:gd name="T21" fmla="*/ 2147483647 h 36"/>
                <a:gd name="T22" fmla="*/ 2147483647 w 26"/>
                <a:gd name="T23" fmla="*/ 2147483647 h 36"/>
                <a:gd name="T24" fmla="*/ 2147483647 w 26"/>
                <a:gd name="T25" fmla="*/ 2147483647 h 36"/>
                <a:gd name="T26" fmla="*/ 2147483647 w 26"/>
                <a:gd name="T27" fmla="*/ 2147483647 h 36"/>
                <a:gd name="T28" fmla="*/ 2147483647 w 26"/>
                <a:gd name="T29" fmla="*/ 2147483647 h 36"/>
                <a:gd name="T30" fmla="*/ 2147483647 w 26"/>
                <a:gd name="T31" fmla="*/ 2147483647 h 36"/>
                <a:gd name="T32" fmla="*/ 2147483647 w 26"/>
                <a:gd name="T33" fmla="*/ 2147483647 h 36"/>
                <a:gd name="T34" fmla="*/ 2147483647 w 26"/>
                <a:gd name="T35" fmla="*/ 2147483647 h 36"/>
                <a:gd name="T36" fmla="*/ 2147483647 w 26"/>
                <a:gd name="T37" fmla="*/ 2147483647 h 36"/>
                <a:gd name="T38" fmla="*/ 2147483647 w 26"/>
                <a:gd name="T39" fmla="*/ 2147483647 h 36"/>
                <a:gd name="T40" fmla="*/ 2147483647 w 26"/>
                <a:gd name="T41" fmla="*/ 2147483647 h 36"/>
                <a:gd name="T42" fmla="*/ 2147483647 w 26"/>
                <a:gd name="T43" fmla="*/ 2147483647 h 36"/>
                <a:gd name="T44" fmla="*/ 2147483647 w 26"/>
                <a:gd name="T45" fmla="*/ 2147483647 h 36"/>
                <a:gd name="T46" fmla="*/ 2147483647 w 26"/>
                <a:gd name="T47" fmla="*/ 2147483647 h 36"/>
                <a:gd name="T48" fmla="*/ 2147483647 w 26"/>
                <a:gd name="T49" fmla="*/ 2147483647 h 36"/>
                <a:gd name="T50" fmla="*/ 2147483647 w 26"/>
                <a:gd name="T51" fmla="*/ 2147483647 h 36"/>
                <a:gd name="T52" fmla="*/ 2147483647 w 26"/>
                <a:gd name="T53" fmla="*/ 2147483647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36"/>
                <a:gd name="T83" fmla="*/ 26 w 26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36">
                  <a:moveTo>
                    <a:pt x="19" y="36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7" y="28"/>
                  </a:lnTo>
                  <a:lnTo>
                    <a:pt x="7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19" y="28"/>
                  </a:lnTo>
                  <a:lnTo>
                    <a:pt x="26" y="28"/>
                  </a:lnTo>
                  <a:lnTo>
                    <a:pt x="19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84" name="Freeform 155"/>
            <p:cNvSpPr>
              <a:spLocks/>
            </p:cNvSpPr>
            <p:nvPr/>
          </p:nvSpPr>
          <p:spPr bwMode="auto">
            <a:xfrm>
              <a:off x="868363" y="4403725"/>
              <a:ext cx="73025" cy="65088"/>
            </a:xfrm>
            <a:custGeom>
              <a:avLst/>
              <a:gdLst>
                <a:gd name="T0" fmla="*/ 0 w 46"/>
                <a:gd name="T1" fmla="*/ 2147483647 h 36"/>
                <a:gd name="T2" fmla="*/ 0 w 46"/>
                <a:gd name="T3" fmla="*/ 0 h 36"/>
                <a:gd name="T4" fmla="*/ 2147483647 w 46"/>
                <a:gd name="T5" fmla="*/ 0 h 36"/>
                <a:gd name="T6" fmla="*/ 2147483647 w 46"/>
                <a:gd name="T7" fmla="*/ 0 h 36"/>
                <a:gd name="T8" fmla="*/ 2147483647 w 46"/>
                <a:gd name="T9" fmla="*/ 2147483647 h 36"/>
                <a:gd name="T10" fmla="*/ 2147483647 w 46"/>
                <a:gd name="T11" fmla="*/ 2147483647 h 36"/>
                <a:gd name="T12" fmla="*/ 2147483647 w 46"/>
                <a:gd name="T13" fmla="*/ 2147483647 h 36"/>
                <a:gd name="T14" fmla="*/ 2147483647 w 46"/>
                <a:gd name="T15" fmla="*/ 2147483647 h 36"/>
                <a:gd name="T16" fmla="*/ 2147483647 w 46"/>
                <a:gd name="T17" fmla="*/ 2147483647 h 36"/>
                <a:gd name="T18" fmla="*/ 2147483647 w 46"/>
                <a:gd name="T19" fmla="*/ 2147483647 h 36"/>
                <a:gd name="T20" fmla="*/ 2147483647 w 46"/>
                <a:gd name="T21" fmla="*/ 2147483647 h 36"/>
                <a:gd name="T22" fmla="*/ 2147483647 w 46"/>
                <a:gd name="T23" fmla="*/ 2147483647 h 36"/>
                <a:gd name="T24" fmla="*/ 2147483647 w 46"/>
                <a:gd name="T25" fmla="*/ 2147483647 h 36"/>
                <a:gd name="T26" fmla="*/ 2147483647 w 46"/>
                <a:gd name="T27" fmla="*/ 2147483647 h 36"/>
                <a:gd name="T28" fmla="*/ 2147483647 w 46"/>
                <a:gd name="T29" fmla="*/ 2147483647 h 36"/>
                <a:gd name="T30" fmla="*/ 2147483647 w 46"/>
                <a:gd name="T31" fmla="*/ 2147483647 h 36"/>
                <a:gd name="T32" fmla="*/ 2147483647 w 46"/>
                <a:gd name="T33" fmla="*/ 2147483647 h 36"/>
                <a:gd name="T34" fmla="*/ 2147483647 w 46"/>
                <a:gd name="T35" fmla="*/ 2147483647 h 36"/>
                <a:gd name="T36" fmla="*/ 2147483647 w 46"/>
                <a:gd name="T37" fmla="*/ 2147483647 h 36"/>
                <a:gd name="T38" fmla="*/ 2147483647 w 46"/>
                <a:gd name="T39" fmla="*/ 2147483647 h 36"/>
                <a:gd name="T40" fmla="*/ 2147483647 w 46"/>
                <a:gd name="T41" fmla="*/ 2147483647 h 36"/>
                <a:gd name="T42" fmla="*/ 2147483647 w 46"/>
                <a:gd name="T43" fmla="*/ 2147483647 h 36"/>
                <a:gd name="T44" fmla="*/ 2147483647 w 46"/>
                <a:gd name="T45" fmla="*/ 2147483647 h 36"/>
                <a:gd name="T46" fmla="*/ 2147483647 w 46"/>
                <a:gd name="T47" fmla="*/ 2147483647 h 36"/>
                <a:gd name="T48" fmla="*/ 2147483647 w 46"/>
                <a:gd name="T49" fmla="*/ 2147483647 h 36"/>
                <a:gd name="T50" fmla="*/ 2147483647 w 46"/>
                <a:gd name="T51" fmla="*/ 2147483647 h 36"/>
                <a:gd name="T52" fmla="*/ 2147483647 w 46"/>
                <a:gd name="T53" fmla="*/ 2147483647 h 36"/>
                <a:gd name="T54" fmla="*/ 2147483647 w 46"/>
                <a:gd name="T55" fmla="*/ 2147483647 h 36"/>
                <a:gd name="T56" fmla="*/ 2147483647 w 46"/>
                <a:gd name="T57" fmla="*/ 2147483647 h 36"/>
                <a:gd name="T58" fmla="*/ 2147483647 w 46"/>
                <a:gd name="T59" fmla="*/ 2147483647 h 36"/>
                <a:gd name="T60" fmla="*/ 2147483647 w 46"/>
                <a:gd name="T61" fmla="*/ 2147483647 h 36"/>
                <a:gd name="T62" fmla="*/ 2147483647 w 46"/>
                <a:gd name="T63" fmla="*/ 2147483647 h 36"/>
                <a:gd name="T64" fmla="*/ 2147483647 w 46"/>
                <a:gd name="T65" fmla="*/ 2147483647 h 36"/>
                <a:gd name="T66" fmla="*/ 2147483647 w 46"/>
                <a:gd name="T67" fmla="*/ 2147483647 h 36"/>
                <a:gd name="T68" fmla="*/ 2147483647 w 46"/>
                <a:gd name="T69" fmla="*/ 2147483647 h 36"/>
                <a:gd name="T70" fmla="*/ 2147483647 w 46"/>
                <a:gd name="T71" fmla="*/ 2147483647 h 36"/>
                <a:gd name="T72" fmla="*/ 2147483647 w 46"/>
                <a:gd name="T73" fmla="*/ 2147483647 h 36"/>
                <a:gd name="T74" fmla="*/ 2147483647 w 46"/>
                <a:gd name="T75" fmla="*/ 2147483647 h 36"/>
                <a:gd name="T76" fmla="*/ 0 w 46"/>
                <a:gd name="T77" fmla="*/ 2147483647 h 36"/>
                <a:gd name="T78" fmla="*/ 0 w 46"/>
                <a:gd name="T79" fmla="*/ 2147483647 h 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"/>
                <a:gd name="T121" fmla="*/ 0 h 36"/>
                <a:gd name="T122" fmla="*/ 46 w 46"/>
                <a:gd name="T123" fmla="*/ 36 h 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" h="36">
                  <a:moveTo>
                    <a:pt x="0" y="22"/>
                  </a:move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8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26" y="22"/>
                  </a:lnTo>
                  <a:lnTo>
                    <a:pt x="26" y="28"/>
                  </a:lnTo>
                  <a:lnTo>
                    <a:pt x="19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85" name="Freeform 156"/>
            <p:cNvSpPr>
              <a:spLocks noEditPoints="1"/>
            </p:cNvSpPr>
            <p:nvPr/>
          </p:nvSpPr>
          <p:spPr bwMode="auto">
            <a:xfrm>
              <a:off x="868363" y="5438775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0 h 145"/>
                <a:gd name="T8" fmla="*/ 0 w 259"/>
                <a:gd name="T9" fmla="*/ 2147483647 h 145"/>
                <a:gd name="T10" fmla="*/ 2147483647 w 259"/>
                <a:gd name="T11" fmla="*/ 0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0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9"/>
                <a:gd name="T97" fmla="*/ 0 h 145"/>
                <a:gd name="T98" fmla="*/ 259 w 259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9" h="145">
                  <a:moveTo>
                    <a:pt x="201" y="86"/>
                  </a:moveTo>
                  <a:lnTo>
                    <a:pt x="201" y="80"/>
                  </a:lnTo>
                  <a:lnTo>
                    <a:pt x="201" y="72"/>
                  </a:lnTo>
                  <a:lnTo>
                    <a:pt x="194" y="80"/>
                  </a:lnTo>
                  <a:lnTo>
                    <a:pt x="194" y="86"/>
                  </a:lnTo>
                  <a:lnTo>
                    <a:pt x="201" y="86"/>
                  </a:lnTo>
                  <a:close/>
                  <a:moveTo>
                    <a:pt x="252" y="0"/>
                  </a:move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68" y="0"/>
                  </a:lnTo>
                  <a:lnTo>
                    <a:pt x="168" y="6"/>
                  </a:lnTo>
                  <a:lnTo>
                    <a:pt x="175" y="14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81" y="14"/>
                  </a:lnTo>
                  <a:lnTo>
                    <a:pt x="188" y="21"/>
                  </a:lnTo>
                  <a:lnTo>
                    <a:pt x="181" y="28"/>
                  </a:lnTo>
                  <a:lnTo>
                    <a:pt x="175" y="36"/>
                  </a:lnTo>
                  <a:lnTo>
                    <a:pt x="181" y="42"/>
                  </a:lnTo>
                  <a:lnTo>
                    <a:pt x="181" y="50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64"/>
                  </a:lnTo>
                  <a:lnTo>
                    <a:pt x="201" y="64"/>
                  </a:lnTo>
                  <a:lnTo>
                    <a:pt x="207" y="58"/>
                  </a:lnTo>
                  <a:lnTo>
                    <a:pt x="213" y="58"/>
                  </a:lnTo>
                  <a:lnTo>
                    <a:pt x="213" y="64"/>
                  </a:lnTo>
                  <a:lnTo>
                    <a:pt x="220" y="64"/>
                  </a:lnTo>
                  <a:lnTo>
                    <a:pt x="220" y="72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7" y="86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64"/>
                  </a:lnTo>
                  <a:lnTo>
                    <a:pt x="247" y="58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40" y="42"/>
                  </a:lnTo>
                  <a:lnTo>
                    <a:pt x="240" y="36"/>
                  </a:lnTo>
                  <a:lnTo>
                    <a:pt x="240" y="28"/>
                  </a:lnTo>
                  <a:lnTo>
                    <a:pt x="247" y="28"/>
                  </a:lnTo>
                  <a:lnTo>
                    <a:pt x="247" y="21"/>
                  </a:lnTo>
                  <a:lnTo>
                    <a:pt x="247" y="14"/>
                  </a:lnTo>
                  <a:lnTo>
                    <a:pt x="240" y="14"/>
                  </a:lnTo>
                  <a:lnTo>
                    <a:pt x="240" y="6"/>
                  </a:lnTo>
                  <a:lnTo>
                    <a:pt x="247" y="6"/>
                  </a:lnTo>
                  <a:lnTo>
                    <a:pt x="247" y="0"/>
                  </a:lnTo>
                  <a:lnTo>
                    <a:pt x="252" y="0"/>
                  </a:lnTo>
                  <a:close/>
                  <a:moveTo>
                    <a:pt x="188" y="72"/>
                  </a:moveTo>
                  <a:lnTo>
                    <a:pt x="188" y="64"/>
                  </a:lnTo>
                  <a:lnTo>
                    <a:pt x="181" y="64"/>
                  </a:lnTo>
                  <a:lnTo>
                    <a:pt x="181" y="72"/>
                  </a:lnTo>
                  <a:lnTo>
                    <a:pt x="188" y="72"/>
                  </a:lnTo>
                  <a:close/>
                  <a:moveTo>
                    <a:pt x="188" y="72"/>
                  </a:moveTo>
                  <a:lnTo>
                    <a:pt x="181" y="72"/>
                  </a:lnTo>
                  <a:lnTo>
                    <a:pt x="181" y="80"/>
                  </a:lnTo>
                  <a:lnTo>
                    <a:pt x="188" y="72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86" name="Freeform 157"/>
            <p:cNvSpPr>
              <a:spLocks/>
            </p:cNvSpPr>
            <p:nvPr/>
          </p:nvSpPr>
          <p:spPr bwMode="auto">
            <a:xfrm>
              <a:off x="1179513" y="5565775"/>
              <a:ext cx="12700" cy="2540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2147483647 w 7"/>
                <a:gd name="T5" fmla="*/ 0 h 14"/>
                <a:gd name="T6" fmla="*/ 2147483647 w 7"/>
                <a:gd name="T7" fmla="*/ 0 h 14"/>
                <a:gd name="T8" fmla="*/ 0 w 7"/>
                <a:gd name="T9" fmla="*/ 2147483647 h 14"/>
                <a:gd name="T10" fmla="*/ 0 w 7"/>
                <a:gd name="T11" fmla="*/ 2147483647 h 14"/>
                <a:gd name="T12" fmla="*/ 0 w 7"/>
                <a:gd name="T13" fmla="*/ 2147483647 h 14"/>
                <a:gd name="T14" fmla="*/ 0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4"/>
                <a:gd name="T32" fmla="*/ 7 w 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4">
                  <a:moveTo>
                    <a:pt x="7" y="14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4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87" name="Freeform 158"/>
            <p:cNvSpPr>
              <a:spLocks/>
            </p:cNvSpPr>
            <p:nvPr/>
          </p:nvSpPr>
          <p:spPr bwMode="auto">
            <a:xfrm>
              <a:off x="868363" y="5438775"/>
              <a:ext cx="415925" cy="257175"/>
            </a:xfrm>
            <a:custGeom>
              <a:avLst/>
              <a:gdLst>
                <a:gd name="T0" fmla="*/ 2147483647 w 259"/>
                <a:gd name="T1" fmla="*/ 0 h 145"/>
                <a:gd name="T2" fmla="*/ 0 w 259"/>
                <a:gd name="T3" fmla="*/ 2147483647 h 145"/>
                <a:gd name="T4" fmla="*/ 2147483647 w 259"/>
                <a:gd name="T5" fmla="*/ 0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0 h 145"/>
                <a:gd name="T86" fmla="*/ 2147483647 w 259"/>
                <a:gd name="T87" fmla="*/ 0 h 1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9"/>
                <a:gd name="T133" fmla="*/ 0 h 145"/>
                <a:gd name="T134" fmla="*/ 259 w 259"/>
                <a:gd name="T135" fmla="*/ 145 h 1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9" h="145">
                  <a:moveTo>
                    <a:pt x="252" y="0"/>
                  </a:move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68" y="0"/>
                  </a:lnTo>
                  <a:lnTo>
                    <a:pt x="168" y="6"/>
                  </a:lnTo>
                  <a:lnTo>
                    <a:pt x="175" y="14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81" y="14"/>
                  </a:lnTo>
                  <a:lnTo>
                    <a:pt x="188" y="21"/>
                  </a:lnTo>
                  <a:lnTo>
                    <a:pt x="181" y="28"/>
                  </a:lnTo>
                  <a:lnTo>
                    <a:pt x="175" y="36"/>
                  </a:lnTo>
                  <a:lnTo>
                    <a:pt x="181" y="42"/>
                  </a:lnTo>
                  <a:lnTo>
                    <a:pt x="181" y="50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64"/>
                  </a:lnTo>
                  <a:lnTo>
                    <a:pt x="201" y="64"/>
                  </a:lnTo>
                  <a:lnTo>
                    <a:pt x="207" y="58"/>
                  </a:lnTo>
                  <a:lnTo>
                    <a:pt x="213" y="58"/>
                  </a:lnTo>
                  <a:lnTo>
                    <a:pt x="213" y="64"/>
                  </a:lnTo>
                  <a:lnTo>
                    <a:pt x="220" y="64"/>
                  </a:lnTo>
                  <a:lnTo>
                    <a:pt x="220" y="72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7" y="86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64"/>
                  </a:lnTo>
                  <a:lnTo>
                    <a:pt x="247" y="58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40" y="42"/>
                  </a:lnTo>
                  <a:lnTo>
                    <a:pt x="240" y="36"/>
                  </a:lnTo>
                  <a:lnTo>
                    <a:pt x="240" y="28"/>
                  </a:lnTo>
                  <a:lnTo>
                    <a:pt x="247" y="28"/>
                  </a:lnTo>
                  <a:lnTo>
                    <a:pt x="247" y="21"/>
                  </a:lnTo>
                  <a:lnTo>
                    <a:pt x="247" y="14"/>
                  </a:lnTo>
                  <a:lnTo>
                    <a:pt x="240" y="14"/>
                  </a:lnTo>
                  <a:lnTo>
                    <a:pt x="240" y="6"/>
                  </a:lnTo>
                  <a:lnTo>
                    <a:pt x="247" y="6"/>
                  </a:lnTo>
                  <a:lnTo>
                    <a:pt x="247" y="0"/>
                  </a:lnTo>
                  <a:lnTo>
                    <a:pt x="25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88" name="Freeform 159"/>
            <p:cNvSpPr>
              <a:spLocks/>
            </p:cNvSpPr>
            <p:nvPr/>
          </p:nvSpPr>
          <p:spPr bwMode="auto">
            <a:xfrm>
              <a:off x="1158875" y="555148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7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89" name="Freeform 160"/>
            <p:cNvSpPr>
              <a:spLocks/>
            </p:cNvSpPr>
            <p:nvPr/>
          </p:nvSpPr>
          <p:spPr bwMode="auto">
            <a:xfrm>
              <a:off x="1158875" y="5565775"/>
              <a:ext cx="11113" cy="14288"/>
            </a:xfrm>
            <a:custGeom>
              <a:avLst/>
              <a:gdLst>
                <a:gd name="T0" fmla="*/ 2147483647 w 7"/>
                <a:gd name="T1" fmla="*/ 0 h 8"/>
                <a:gd name="T2" fmla="*/ 0 w 7"/>
                <a:gd name="T3" fmla="*/ 0 h 8"/>
                <a:gd name="T4" fmla="*/ 0 w 7"/>
                <a:gd name="T5" fmla="*/ 2147483647 h 8"/>
                <a:gd name="T6" fmla="*/ 0 w 7"/>
                <a:gd name="T7" fmla="*/ 2147483647 h 8"/>
                <a:gd name="T8" fmla="*/ 2147483647 w 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7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90" name="Freeform 161"/>
            <p:cNvSpPr>
              <a:spLocks noEditPoints="1"/>
            </p:cNvSpPr>
            <p:nvPr/>
          </p:nvSpPr>
          <p:spPr bwMode="auto">
            <a:xfrm>
              <a:off x="868363" y="5176838"/>
              <a:ext cx="415925" cy="261937"/>
            </a:xfrm>
            <a:custGeom>
              <a:avLst/>
              <a:gdLst>
                <a:gd name="T0" fmla="*/ 2147483647 w 259"/>
                <a:gd name="T1" fmla="*/ 2147483647 h 147"/>
                <a:gd name="T2" fmla="*/ 2147483647 w 259"/>
                <a:gd name="T3" fmla="*/ 2147483647 h 147"/>
                <a:gd name="T4" fmla="*/ 2147483647 w 259"/>
                <a:gd name="T5" fmla="*/ 2147483647 h 147"/>
                <a:gd name="T6" fmla="*/ 2147483647 w 259"/>
                <a:gd name="T7" fmla="*/ 2147483647 h 147"/>
                <a:gd name="T8" fmla="*/ 2147483647 w 259"/>
                <a:gd name="T9" fmla="*/ 2147483647 h 147"/>
                <a:gd name="T10" fmla="*/ 2147483647 w 259"/>
                <a:gd name="T11" fmla="*/ 2147483647 h 147"/>
                <a:gd name="T12" fmla="*/ 2147483647 w 259"/>
                <a:gd name="T13" fmla="*/ 2147483647 h 147"/>
                <a:gd name="T14" fmla="*/ 0 w 259"/>
                <a:gd name="T15" fmla="*/ 2147483647 h 147"/>
                <a:gd name="T16" fmla="*/ 0 w 259"/>
                <a:gd name="T17" fmla="*/ 0 h 147"/>
                <a:gd name="T18" fmla="*/ 2147483647 w 259"/>
                <a:gd name="T19" fmla="*/ 0 h 147"/>
                <a:gd name="T20" fmla="*/ 2147483647 w 259"/>
                <a:gd name="T21" fmla="*/ 2147483647 h 147"/>
                <a:gd name="T22" fmla="*/ 2147483647 w 259"/>
                <a:gd name="T23" fmla="*/ 2147483647 h 147"/>
                <a:gd name="T24" fmla="*/ 2147483647 w 259"/>
                <a:gd name="T25" fmla="*/ 2147483647 h 147"/>
                <a:gd name="T26" fmla="*/ 2147483647 w 259"/>
                <a:gd name="T27" fmla="*/ 2147483647 h 147"/>
                <a:gd name="T28" fmla="*/ 2147483647 w 259"/>
                <a:gd name="T29" fmla="*/ 2147483647 h 147"/>
                <a:gd name="T30" fmla="*/ 2147483647 w 259"/>
                <a:gd name="T31" fmla="*/ 2147483647 h 147"/>
                <a:gd name="T32" fmla="*/ 2147483647 w 259"/>
                <a:gd name="T33" fmla="*/ 2147483647 h 147"/>
                <a:gd name="T34" fmla="*/ 2147483647 w 259"/>
                <a:gd name="T35" fmla="*/ 2147483647 h 147"/>
                <a:gd name="T36" fmla="*/ 2147483647 w 259"/>
                <a:gd name="T37" fmla="*/ 2147483647 h 147"/>
                <a:gd name="T38" fmla="*/ 2147483647 w 259"/>
                <a:gd name="T39" fmla="*/ 2147483647 h 147"/>
                <a:gd name="T40" fmla="*/ 2147483647 w 259"/>
                <a:gd name="T41" fmla="*/ 2147483647 h 147"/>
                <a:gd name="T42" fmla="*/ 2147483647 w 259"/>
                <a:gd name="T43" fmla="*/ 2147483647 h 147"/>
                <a:gd name="T44" fmla="*/ 2147483647 w 259"/>
                <a:gd name="T45" fmla="*/ 2147483647 h 147"/>
                <a:gd name="T46" fmla="*/ 2147483647 w 259"/>
                <a:gd name="T47" fmla="*/ 2147483647 h 147"/>
                <a:gd name="T48" fmla="*/ 2147483647 w 259"/>
                <a:gd name="T49" fmla="*/ 2147483647 h 147"/>
                <a:gd name="T50" fmla="*/ 2147483647 w 259"/>
                <a:gd name="T51" fmla="*/ 2147483647 h 147"/>
                <a:gd name="T52" fmla="*/ 2147483647 w 259"/>
                <a:gd name="T53" fmla="*/ 2147483647 h 147"/>
                <a:gd name="T54" fmla="*/ 2147483647 w 259"/>
                <a:gd name="T55" fmla="*/ 2147483647 h 147"/>
                <a:gd name="T56" fmla="*/ 2147483647 w 259"/>
                <a:gd name="T57" fmla="*/ 2147483647 h 147"/>
                <a:gd name="T58" fmla="*/ 2147483647 w 259"/>
                <a:gd name="T59" fmla="*/ 2147483647 h 147"/>
                <a:gd name="T60" fmla="*/ 2147483647 w 259"/>
                <a:gd name="T61" fmla="*/ 2147483647 h 147"/>
                <a:gd name="T62" fmla="*/ 2147483647 w 259"/>
                <a:gd name="T63" fmla="*/ 2147483647 h 147"/>
                <a:gd name="T64" fmla="*/ 2147483647 w 259"/>
                <a:gd name="T65" fmla="*/ 2147483647 h 147"/>
                <a:gd name="T66" fmla="*/ 2147483647 w 259"/>
                <a:gd name="T67" fmla="*/ 2147483647 h 147"/>
                <a:gd name="T68" fmla="*/ 2147483647 w 259"/>
                <a:gd name="T69" fmla="*/ 2147483647 h 147"/>
                <a:gd name="T70" fmla="*/ 2147483647 w 259"/>
                <a:gd name="T71" fmla="*/ 2147483647 h 147"/>
                <a:gd name="T72" fmla="*/ 2147483647 w 259"/>
                <a:gd name="T73" fmla="*/ 2147483647 h 147"/>
                <a:gd name="T74" fmla="*/ 2147483647 w 259"/>
                <a:gd name="T75" fmla="*/ 2147483647 h 147"/>
                <a:gd name="T76" fmla="*/ 2147483647 w 259"/>
                <a:gd name="T77" fmla="*/ 2147483647 h 147"/>
                <a:gd name="T78" fmla="*/ 2147483647 w 259"/>
                <a:gd name="T79" fmla="*/ 2147483647 h 14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9"/>
                <a:gd name="T121" fmla="*/ 0 h 147"/>
                <a:gd name="T122" fmla="*/ 259 w 259"/>
                <a:gd name="T123" fmla="*/ 147 h 14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9" h="147">
                  <a:moveTo>
                    <a:pt x="142" y="139"/>
                  </a:moveTo>
                  <a:lnTo>
                    <a:pt x="142" y="132"/>
                  </a:lnTo>
                  <a:lnTo>
                    <a:pt x="142" y="139"/>
                  </a:lnTo>
                  <a:close/>
                  <a:moveTo>
                    <a:pt x="259" y="147"/>
                  </a:moveTo>
                  <a:lnTo>
                    <a:pt x="252" y="147"/>
                  </a:lnTo>
                  <a:lnTo>
                    <a:pt x="259" y="147"/>
                  </a:lnTo>
                  <a:close/>
                  <a:moveTo>
                    <a:pt x="168" y="147"/>
                  </a:moveTo>
                  <a:lnTo>
                    <a:pt x="0" y="147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62" y="8"/>
                  </a:lnTo>
                  <a:lnTo>
                    <a:pt x="162" y="16"/>
                  </a:lnTo>
                  <a:lnTo>
                    <a:pt x="168" y="16"/>
                  </a:lnTo>
                  <a:lnTo>
                    <a:pt x="168" y="22"/>
                  </a:lnTo>
                  <a:lnTo>
                    <a:pt x="175" y="22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1" y="38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1" y="60"/>
                  </a:lnTo>
                  <a:lnTo>
                    <a:pt x="175" y="66"/>
                  </a:lnTo>
                  <a:lnTo>
                    <a:pt x="175" y="74"/>
                  </a:lnTo>
                  <a:lnTo>
                    <a:pt x="168" y="74"/>
                  </a:lnTo>
                  <a:lnTo>
                    <a:pt x="168" y="81"/>
                  </a:lnTo>
                  <a:lnTo>
                    <a:pt x="162" y="81"/>
                  </a:lnTo>
                  <a:lnTo>
                    <a:pt x="156" y="81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9" y="96"/>
                  </a:lnTo>
                  <a:lnTo>
                    <a:pt x="149" y="103"/>
                  </a:lnTo>
                  <a:lnTo>
                    <a:pt x="149" y="110"/>
                  </a:lnTo>
                  <a:lnTo>
                    <a:pt x="149" y="117"/>
                  </a:lnTo>
                  <a:lnTo>
                    <a:pt x="149" y="125"/>
                  </a:lnTo>
                  <a:lnTo>
                    <a:pt x="149" y="132"/>
                  </a:lnTo>
                  <a:lnTo>
                    <a:pt x="156" y="132"/>
                  </a:lnTo>
                  <a:lnTo>
                    <a:pt x="156" y="139"/>
                  </a:lnTo>
                  <a:lnTo>
                    <a:pt x="162" y="139"/>
                  </a:lnTo>
                  <a:lnTo>
                    <a:pt x="162" y="147"/>
                  </a:lnTo>
                  <a:lnTo>
                    <a:pt x="168" y="14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91" name="Rectangle 162"/>
            <p:cNvSpPr>
              <a:spLocks noChangeArrowheads="1"/>
            </p:cNvSpPr>
            <p:nvPr/>
          </p:nvSpPr>
          <p:spPr bwMode="auto">
            <a:xfrm>
              <a:off x="1096963" y="5411788"/>
              <a:ext cx="1587" cy="12700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92" name="Freeform 163"/>
            <p:cNvSpPr>
              <a:spLocks/>
            </p:cNvSpPr>
            <p:nvPr/>
          </p:nvSpPr>
          <p:spPr bwMode="auto">
            <a:xfrm>
              <a:off x="1273175" y="5438775"/>
              <a:ext cx="11113" cy="1588"/>
            </a:xfrm>
            <a:custGeom>
              <a:avLst/>
              <a:gdLst>
                <a:gd name="T0" fmla="*/ 2147483647 w 7"/>
                <a:gd name="T1" fmla="*/ 0 h 1553"/>
                <a:gd name="T2" fmla="*/ 2147483647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2147483647 w 7"/>
                <a:gd name="T9" fmla="*/ 0 h 1553"/>
                <a:gd name="T10" fmla="*/ 2147483647 w 7"/>
                <a:gd name="T11" fmla="*/ 0 h 1553"/>
                <a:gd name="T12" fmla="*/ 2147483647 w 7"/>
                <a:gd name="T13" fmla="*/ 0 h 15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553"/>
                <a:gd name="T23" fmla="*/ 7 w 7"/>
                <a:gd name="T24" fmla="*/ 1553 h 15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553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93" name="Freeform 164"/>
            <p:cNvSpPr>
              <a:spLocks/>
            </p:cNvSpPr>
            <p:nvPr/>
          </p:nvSpPr>
          <p:spPr bwMode="auto">
            <a:xfrm>
              <a:off x="868363" y="5176838"/>
              <a:ext cx="290512" cy="261937"/>
            </a:xfrm>
            <a:custGeom>
              <a:avLst/>
              <a:gdLst>
                <a:gd name="T0" fmla="*/ 2147483647 w 181"/>
                <a:gd name="T1" fmla="*/ 2147483647 h 147"/>
                <a:gd name="T2" fmla="*/ 0 w 181"/>
                <a:gd name="T3" fmla="*/ 2147483647 h 147"/>
                <a:gd name="T4" fmla="*/ 0 w 181"/>
                <a:gd name="T5" fmla="*/ 0 h 147"/>
                <a:gd name="T6" fmla="*/ 2147483647 w 181"/>
                <a:gd name="T7" fmla="*/ 0 h 147"/>
                <a:gd name="T8" fmla="*/ 2147483647 w 181"/>
                <a:gd name="T9" fmla="*/ 0 h 147"/>
                <a:gd name="T10" fmla="*/ 2147483647 w 181"/>
                <a:gd name="T11" fmla="*/ 2147483647 h 147"/>
                <a:gd name="T12" fmla="*/ 2147483647 w 181"/>
                <a:gd name="T13" fmla="*/ 2147483647 h 147"/>
                <a:gd name="T14" fmla="*/ 2147483647 w 181"/>
                <a:gd name="T15" fmla="*/ 2147483647 h 147"/>
                <a:gd name="T16" fmla="*/ 2147483647 w 181"/>
                <a:gd name="T17" fmla="*/ 2147483647 h 147"/>
                <a:gd name="T18" fmla="*/ 2147483647 w 181"/>
                <a:gd name="T19" fmla="*/ 2147483647 h 147"/>
                <a:gd name="T20" fmla="*/ 2147483647 w 181"/>
                <a:gd name="T21" fmla="*/ 2147483647 h 147"/>
                <a:gd name="T22" fmla="*/ 2147483647 w 181"/>
                <a:gd name="T23" fmla="*/ 2147483647 h 147"/>
                <a:gd name="T24" fmla="*/ 2147483647 w 181"/>
                <a:gd name="T25" fmla="*/ 2147483647 h 147"/>
                <a:gd name="T26" fmla="*/ 2147483647 w 181"/>
                <a:gd name="T27" fmla="*/ 2147483647 h 147"/>
                <a:gd name="T28" fmla="*/ 2147483647 w 181"/>
                <a:gd name="T29" fmla="*/ 2147483647 h 147"/>
                <a:gd name="T30" fmla="*/ 2147483647 w 181"/>
                <a:gd name="T31" fmla="*/ 2147483647 h 147"/>
                <a:gd name="T32" fmla="*/ 2147483647 w 181"/>
                <a:gd name="T33" fmla="*/ 2147483647 h 147"/>
                <a:gd name="T34" fmla="*/ 2147483647 w 181"/>
                <a:gd name="T35" fmla="*/ 2147483647 h 147"/>
                <a:gd name="T36" fmla="*/ 2147483647 w 181"/>
                <a:gd name="T37" fmla="*/ 2147483647 h 147"/>
                <a:gd name="T38" fmla="*/ 2147483647 w 181"/>
                <a:gd name="T39" fmla="*/ 2147483647 h 147"/>
                <a:gd name="T40" fmla="*/ 2147483647 w 181"/>
                <a:gd name="T41" fmla="*/ 2147483647 h 147"/>
                <a:gd name="T42" fmla="*/ 2147483647 w 181"/>
                <a:gd name="T43" fmla="*/ 2147483647 h 147"/>
                <a:gd name="T44" fmla="*/ 2147483647 w 181"/>
                <a:gd name="T45" fmla="*/ 2147483647 h 147"/>
                <a:gd name="T46" fmla="*/ 2147483647 w 181"/>
                <a:gd name="T47" fmla="*/ 2147483647 h 147"/>
                <a:gd name="T48" fmla="*/ 2147483647 w 181"/>
                <a:gd name="T49" fmla="*/ 2147483647 h 147"/>
                <a:gd name="T50" fmla="*/ 2147483647 w 181"/>
                <a:gd name="T51" fmla="*/ 2147483647 h 147"/>
                <a:gd name="T52" fmla="*/ 2147483647 w 181"/>
                <a:gd name="T53" fmla="*/ 2147483647 h 147"/>
                <a:gd name="T54" fmla="*/ 2147483647 w 181"/>
                <a:gd name="T55" fmla="*/ 2147483647 h 147"/>
                <a:gd name="T56" fmla="*/ 2147483647 w 181"/>
                <a:gd name="T57" fmla="*/ 2147483647 h 147"/>
                <a:gd name="T58" fmla="*/ 2147483647 w 181"/>
                <a:gd name="T59" fmla="*/ 2147483647 h 147"/>
                <a:gd name="T60" fmla="*/ 2147483647 w 181"/>
                <a:gd name="T61" fmla="*/ 2147483647 h 147"/>
                <a:gd name="T62" fmla="*/ 2147483647 w 181"/>
                <a:gd name="T63" fmla="*/ 2147483647 h 147"/>
                <a:gd name="T64" fmla="*/ 2147483647 w 181"/>
                <a:gd name="T65" fmla="*/ 2147483647 h 147"/>
                <a:gd name="T66" fmla="*/ 2147483647 w 181"/>
                <a:gd name="T67" fmla="*/ 2147483647 h 147"/>
                <a:gd name="T68" fmla="*/ 2147483647 w 181"/>
                <a:gd name="T69" fmla="*/ 2147483647 h 147"/>
                <a:gd name="T70" fmla="*/ 2147483647 w 181"/>
                <a:gd name="T71" fmla="*/ 2147483647 h 147"/>
                <a:gd name="T72" fmla="*/ 2147483647 w 181"/>
                <a:gd name="T73" fmla="*/ 2147483647 h 147"/>
                <a:gd name="T74" fmla="*/ 2147483647 w 181"/>
                <a:gd name="T75" fmla="*/ 2147483647 h 147"/>
                <a:gd name="T76" fmla="*/ 2147483647 w 181"/>
                <a:gd name="T77" fmla="*/ 2147483647 h 147"/>
                <a:gd name="T78" fmla="*/ 2147483647 w 181"/>
                <a:gd name="T79" fmla="*/ 2147483647 h 147"/>
                <a:gd name="T80" fmla="*/ 2147483647 w 181"/>
                <a:gd name="T81" fmla="*/ 2147483647 h 147"/>
                <a:gd name="T82" fmla="*/ 2147483647 w 181"/>
                <a:gd name="T83" fmla="*/ 2147483647 h 147"/>
                <a:gd name="T84" fmla="*/ 2147483647 w 181"/>
                <a:gd name="T85" fmla="*/ 2147483647 h 147"/>
                <a:gd name="T86" fmla="*/ 2147483647 w 181"/>
                <a:gd name="T87" fmla="*/ 2147483647 h 147"/>
                <a:gd name="T88" fmla="*/ 2147483647 w 181"/>
                <a:gd name="T89" fmla="*/ 2147483647 h 147"/>
                <a:gd name="T90" fmla="*/ 2147483647 w 181"/>
                <a:gd name="T91" fmla="*/ 2147483647 h 147"/>
                <a:gd name="T92" fmla="*/ 2147483647 w 181"/>
                <a:gd name="T93" fmla="*/ 2147483647 h 147"/>
                <a:gd name="T94" fmla="*/ 2147483647 w 181"/>
                <a:gd name="T95" fmla="*/ 2147483647 h 147"/>
                <a:gd name="T96" fmla="*/ 2147483647 w 181"/>
                <a:gd name="T97" fmla="*/ 2147483647 h 147"/>
                <a:gd name="T98" fmla="*/ 2147483647 w 181"/>
                <a:gd name="T99" fmla="*/ 2147483647 h 147"/>
                <a:gd name="T100" fmla="*/ 2147483647 w 181"/>
                <a:gd name="T101" fmla="*/ 2147483647 h 147"/>
                <a:gd name="T102" fmla="*/ 2147483647 w 181"/>
                <a:gd name="T103" fmla="*/ 2147483647 h 147"/>
                <a:gd name="T104" fmla="*/ 2147483647 w 181"/>
                <a:gd name="T105" fmla="*/ 2147483647 h 147"/>
                <a:gd name="T106" fmla="*/ 2147483647 w 181"/>
                <a:gd name="T107" fmla="*/ 2147483647 h 147"/>
                <a:gd name="T108" fmla="*/ 2147483647 w 181"/>
                <a:gd name="T109" fmla="*/ 2147483647 h 147"/>
                <a:gd name="T110" fmla="*/ 2147483647 w 181"/>
                <a:gd name="T111" fmla="*/ 2147483647 h 147"/>
                <a:gd name="T112" fmla="*/ 2147483647 w 181"/>
                <a:gd name="T113" fmla="*/ 2147483647 h 147"/>
                <a:gd name="T114" fmla="*/ 2147483647 w 181"/>
                <a:gd name="T115" fmla="*/ 2147483647 h 147"/>
                <a:gd name="T116" fmla="*/ 2147483647 w 181"/>
                <a:gd name="T117" fmla="*/ 2147483647 h 1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81"/>
                <a:gd name="T178" fmla="*/ 0 h 147"/>
                <a:gd name="T179" fmla="*/ 181 w 181"/>
                <a:gd name="T180" fmla="*/ 147 h 1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81" h="147">
                  <a:moveTo>
                    <a:pt x="168" y="147"/>
                  </a:moveTo>
                  <a:lnTo>
                    <a:pt x="0" y="147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62" y="8"/>
                  </a:lnTo>
                  <a:lnTo>
                    <a:pt x="162" y="16"/>
                  </a:lnTo>
                  <a:lnTo>
                    <a:pt x="168" y="16"/>
                  </a:lnTo>
                  <a:lnTo>
                    <a:pt x="168" y="22"/>
                  </a:lnTo>
                  <a:lnTo>
                    <a:pt x="175" y="22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1" y="38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1" y="60"/>
                  </a:lnTo>
                  <a:lnTo>
                    <a:pt x="175" y="66"/>
                  </a:lnTo>
                  <a:lnTo>
                    <a:pt x="175" y="74"/>
                  </a:lnTo>
                  <a:lnTo>
                    <a:pt x="168" y="74"/>
                  </a:lnTo>
                  <a:lnTo>
                    <a:pt x="168" y="81"/>
                  </a:lnTo>
                  <a:lnTo>
                    <a:pt x="162" y="81"/>
                  </a:lnTo>
                  <a:lnTo>
                    <a:pt x="156" y="81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9" y="96"/>
                  </a:lnTo>
                  <a:lnTo>
                    <a:pt x="149" y="103"/>
                  </a:lnTo>
                  <a:lnTo>
                    <a:pt x="149" y="110"/>
                  </a:lnTo>
                  <a:lnTo>
                    <a:pt x="149" y="117"/>
                  </a:lnTo>
                  <a:lnTo>
                    <a:pt x="149" y="125"/>
                  </a:lnTo>
                  <a:lnTo>
                    <a:pt x="149" y="132"/>
                  </a:lnTo>
                  <a:lnTo>
                    <a:pt x="156" y="132"/>
                  </a:lnTo>
                  <a:lnTo>
                    <a:pt x="156" y="139"/>
                  </a:lnTo>
                  <a:lnTo>
                    <a:pt x="162" y="139"/>
                  </a:lnTo>
                  <a:lnTo>
                    <a:pt x="162" y="147"/>
                  </a:lnTo>
                  <a:lnTo>
                    <a:pt x="168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94" name="Freeform 165"/>
            <p:cNvSpPr>
              <a:spLocks/>
            </p:cNvSpPr>
            <p:nvPr/>
          </p:nvSpPr>
          <p:spPr bwMode="auto">
            <a:xfrm>
              <a:off x="1284288" y="5695950"/>
              <a:ext cx="428625" cy="258763"/>
            </a:xfrm>
            <a:custGeom>
              <a:avLst/>
              <a:gdLst>
                <a:gd name="T0" fmla="*/ 2147483647 w 266"/>
                <a:gd name="T1" fmla="*/ 0 h 146"/>
                <a:gd name="T2" fmla="*/ 2147483647 w 266"/>
                <a:gd name="T3" fmla="*/ 0 h 146"/>
                <a:gd name="T4" fmla="*/ 2147483647 w 266"/>
                <a:gd name="T5" fmla="*/ 2147483647 h 146"/>
                <a:gd name="T6" fmla="*/ 2147483647 w 266"/>
                <a:gd name="T7" fmla="*/ 2147483647 h 146"/>
                <a:gd name="T8" fmla="*/ 2147483647 w 266"/>
                <a:gd name="T9" fmla="*/ 2147483647 h 146"/>
                <a:gd name="T10" fmla="*/ 2147483647 w 266"/>
                <a:gd name="T11" fmla="*/ 2147483647 h 146"/>
                <a:gd name="T12" fmla="*/ 2147483647 w 266"/>
                <a:gd name="T13" fmla="*/ 2147483647 h 146"/>
                <a:gd name="T14" fmla="*/ 2147483647 w 266"/>
                <a:gd name="T15" fmla="*/ 2147483647 h 146"/>
                <a:gd name="T16" fmla="*/ 2147483647 w 266"/>
                <a:gd name="T17" fmla="*/ 2147483647 h 146"/>
                <a:gd name="T18" fmla="*/ 2147483647 w 266"/>
                <a:gd name="T19" fmla="*/ 2147483647 h 146"/>
                <a:gd name="T20" fmla="*/ 2147483647 w 266"/>
                <a:gd name="T21" fmla="*/ 2147483647 h 146"/>
                <a:gd name="T22" fmla="*/ 2147483647 w 266"/>
                <a:gd name="T23" fmla="*/ 2147483647 h 146"/>
                <a:gd name="T24" fmla="*/ 2147483647 w 266"/>
                <a:gd name="T25" fmla="*/ 2147483647 h 146"/>
                <a:gd name="T26" fmla="*/ 2147483647 w 266"/>
                <a:gd name="T27" fmla="*/ 2147483647 h 146"/>
                <a:gd name="T28" fmla="*/ 2147483647 w 266"/>
                <a:gd name="T29" fmla="*/ 2147483647 h 146"/>
                <a:gd name="T30" fmla="*/ 2147483647 w 266"/>
                <a:gd name="T31" fmla="*/ 2147483647 h 146"/>
                <a:gd name="T32" fmla="*/ 2147483647 w 266"/>
                <a:gd name="T33" fmla="*/ 2147483647 h 146"/>
                <a:gd name="T34" fmla="*/ 2147483647 w 266"/>
                <a:gd name="T35" fmla="*/ 2147483647 h 146"/>
                <a:gd name="T36" fmla="*/ 2147483647 w 266"/>
                <a:gd name="T37" fmla="*/ 2147483647 h 146"/>
                <a:gd name="T38" fmla="*/ 2147483647 w 266"/>
                <a:gd name="T39" fmla="*/ 2147483647 h 146"/>
                <a:gd name="T40" fmla="*/ 2147483647 w 266"/>
                <a:gd name="T41" fmla="*/ 2147483647 h 146"/>
                <a:gd name="T42" fmla="*/ 2147483647 w 266"/>
                <a:gd name="T43" fmla="*/ 2147483647 h 146"/>
                <a:gd name="T44" fmla="*/ 2147483647 w 266"/>
                <a:gd name="T45" fmla="*/ 2147483647 h 146"/>
                <a:gd name="T46" fmla="*/ 2147483647 w 266"/>
                <a:gd name="T47" fmla="*/ 2147483647 h 146"/>
                <a:gd name="T48" fmla="*/ 0 w 266"/>
                <a:gd name="T49" fmla="*/ 2147483647 h 146"/>
                <a:gd name="T50" fmla="*/ 0 w 266"/>
                <a:gd name="T51" fmla="*/ 0 h 146"/>
                <a:gd name="T52" fmla="*/ 2147483647 w 266"/>
                <a:gd name="T53" fmla="*/ 0 h 146"/>
                <a:gd name="T54" fmla="*/ 2147483647 w 266"/>
                <a:gd name="T55" fmla="*/ 0 h 146"/>
                <a:gd name="T56" fmla="*/ 2147483647 w 266"/>
                <a:gd name="T57" fmla="*/ 2147483647 h 146"/>
                <a:gd name="T58" fmla="*/ 2147483647 w 266"/>
                <a:gd name="T59" fmla="*/ 2147483647 h 146"/>
                <a:gd name="T60" fmla="*/ 2147483647 w 266"/>
                <a:gd name="T61" fmla="*/ 2147483647 h 146"/>
                <a:gd name="T62" fmla="*/ 2147483647 w 266"/>
                <a:gd name="T63" fmla="*/ 2147483647 h 146"/>
                <a:gd name="T64" fmla="*/ 2147483647 w 266"/>
                <a:gd name="T65" fmla="*/ 2147483647 h 146"/>
                <a:gd name="T66" fmla="*/ 2147483647 w 266"/>
                <a:gd name="T67" fmla="*/ 2147483647 h 146"/>
                <a:gd name="T68" fmla="*/ 2147483647 w 266"/>
                <a:gd name="T69" fmla="*/ 2147483647 h 146"/>
                <a:gd name="T70" fmla="*/ 2147483647 w 266"/>
                <a:gd name="T71" fmla="*/ 2147483647 h 146"/>
                <a:gd name="T72" fmla="*/ 2147483647 w 266"/>
                <a:gd name="T73" fmla="*/ 2147483647 h 146"/>
                <a:gd name="T74" fmla="*/ 2147483647 w 266"/>
                <a:gd name="T75" fmla="*/ 2147483647 h 146"/>
                <a:gd name="T76" fmla="*/ 2147483647 w 266"/>
                <a:gd name="T77" fmla="*/ 2147483647 h 146"/>
                <a:gd name="T78" fmla="*/ 2147483647 w 266"/>
                <a:gd name="T79" fmla="*/ 2147483647 h 146"/>
                <a:gd name="T80" fmla="*/ 2147483647 w 266"/>
                <a:gd name="T81" fmla="*/ 2147483647 h 146"/>
                <a:gd name="T82" fmla="*/ 2147483647 w 266"/>
                <a:gd name="T83" fmla="*/ 2147483647 h 146"/>
                <a:gd name="T84" fmla="*/ 2147483647 w 266"/>
                <a:gd name="T85" fmla="*/ 0 h 146"/>
                <a:gd name="T86" fmla="*/ 2147483647 w 266"/>
                <a:gd name="T87" fmla="*/ 0 h 146"/>
                <a:gd name="T88" fmla="*/ 2147483647 w 266"/>
                <a:gd name="T89" fmla="*/ 0 h 146"/>
                <a:gd name="T90" fmla="*/ 2147483647 w 266"/>
                <a:gd name="T91" fmla="*/ 2147483647 h 146"/>
                <a:gd name="T92" fmla="*/ 2147483647 w 266"/>
                <a:gd name="T93" fmla="*/ 2147483647 h 146"/>
                <a:gd name="T94" fmla="*/ 2147483647 w 266"/>
                <a:gd name="T95" fmla="*/ 2147483647 h 146"/>
                <a:gd name="T96" fmla="*/ 2147483647 w 266"/>
                <a:gd name="T97" fmla="*/ 2147483647 h 146"/>
                <a:gd name="T98" fmla="*/ 2147483647 w 266"/>
                <a:gd name="T99" fmla="*/ 0 h 1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6"/>
                <a:gd name="T151" fmla="*/ 0 h 146"/>
                <a:gd name="T152" fmla="*/ 266 w 266"/>
                <a:gd name="T153" fmla="*/ 146 h 1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6" h="146">
                  <a:moveTo>
                    <a:pt x="260" y="0"/>
                  </a:moveTo>
                  <a:lnTo>
                    <a:pt x="266" y="0"/>
                  </a:lnTo>
                  <a:lnTo>
                    <a:pt x="266" y="58"/>
                  </a:lnTo>
                  <a:lnTo>
                    <a:pt x="260" y="58"/>
                  </a:lnTo>
                  <a:lnTo>
                    <a:pt x="260" y="50"/>
                  </a:lnTo>
                  <a:lnTo>
                    <a:pt x="253" y="44"/>
                  </a:lnTo>
                  <a:lnTo>
                    <a:pt x="253" y="36"/>
                  </a:lnTo>
                  <a:lnTo>
                    <a:pt x="247" y="36"/>
                  </a:lnTo>
                  <a:lnTo>
                    <a:pt x="240" y="44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40" y="58"/>
                  </a:lnTo>
                  <a:lnTo>
                    <a:pt x="240" y="66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47" y="102"/>
                  </a:lnTo>
                  <a:lnTo>
                    <a:pt x="253" y="102"/>
                  </a:lnTo>
                  <a:lnTo>
                    <a:pt x="260" y="110"/>
                  </a:lnTo>
                  <a:lnTo>
                    <a:pt x="266" y="110"/>
                  </a:lnTo>
                  <a:lnTo>
                    <a:pt x="266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98" y="7"/>
                  </a:lnTo>
                  <a:lnTo>
                    <a:pt x="103" y="14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22"/>
                  </a:lnTo>
                  <a:lnTo>
                    <a:pt x="123" y="29"/>
                  </a:lnTo>
                  <a:lnTo>
                    <a:pt x="130" y="29"/>
                  </a:lnTo>
                  <a:lnTo>
                    <a:pt x="130" y="22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37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253" y="0"/>
                  </a:lnTo>
                  <a:lnTo>
                    <a:pt x="247" y="0"/>
                  </a:lnTo>
                  <a:lnTo>
                    <a:pt x="247" y="7"/>
                  </a:lnTo>
                  <a:lnTo>
                    <a:pt x="247" y="14"/>
                  </a:lnTo>
                  <a:lnTo>
                    <a:pt x="253" y="7"/>
                  </a:lnTo>
                  <a:lnTo>
                    <a:pt x="260" y="7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95" name="Freeform 166"/>
            <p:cNvSpPr>
              <a:spLocks/>
            </p:cNvSpPr>
            <p:nvPr/>
          </p:nvSpPr>
          <p:spPr bwMode="auto">
            <a:xfrm>
              <a:off x="1284288" y="5695950"/>
              <a:ext cx="428625" cy="258763"/>
            </a:xfrm>
            <a:custGeom>
              <a:avLst/>
              <a:gdLst>
                <a:gd name="T0" fmla="*/ 2147483647 w 266"/>
                <a:gd name="T1" fmla="*/ 0 h 146"/>
                <a:gd name="T2" fmla="*/ 2147483647 w 266"/>
                <a:gd name="T3" fmla="*/ 2147483647 h 146"/>
                <a:gd name="T4" fmla="*/ 2147483647 w 266"/>
                <a:gd name="T5" fmla="*/ 2147483647 h 146"/>
                <a:gd name="T6" fmla="*/ 2147483647 w 266"/>
                <a:gd name="T7" fmla="*/ 2147483647 h 146"/>
                <a:gd name="T8" fmla="*/ 2147483647 w 266"/>
                <a:gd name="T9" fmla="*/ 2147483647 h 146"/>
                <a:gd name="T10" fmla="*/ 2147483647 w 266"/>
                <a:gd name="T11" fmla="*/ 2147483647 h 146"/>
                <a:gd name="T12" fmla="*/ 2147483647 w 266"/>
                <a:gd name="T13" fmla="*/ 2147483647 h 146"/>
                <a:gd name="T14" fmla="*/ 2147483647 w 266"/>
                <a:gd name="T15" fmla="*/ 2147483647 h 146"/>
                <a:gd name="T16" fmla="*/ 2147483647 w 266"/>
                <a:gd name="T17" fmla="*/ 2147483647 h 146"/>
                <a:gd name="T18" fmla="*/ 2147483647 w 266"/>
                <a:gd name="T19" fmla="*/ 2147483647 h 146"/>
                <a:gd name="T20" fmla="*/ 2147483647 w 266"/>
                <a:gd name="T21" fmla="*/ 2147483647 h 146"/>
                <a:gd name="T22" fmla="*/ 2147483647 w 266"/>
                <a:gd name="T23" fmla="*/ 2147483647 h 146"/>
                <a:gd name="T24" fmla="*/ 2147483647 w 266"/>
                <a:gd name="T25" fmla="*/ 2147483647 h 146"/>
                <a:gd name="T26" fmla="*/ 2147483647 w 266"/>
                <a:gd name="T27" fmla="*/ 2147483647 h 146"/>
                <a:gd name="T28" fmla="*/ 2147483647 w 266"/>
                <a:gd name="T29" fmla="*/ 2147483647 h 146"/>
                <a:gd name="T30" fmla="*/ 2147483647 w 266"/>
                <a:gd name="T31" fmla="*/ 2147483647 h 146"/>
                <a:gd name="T32" fmla="*/ 2147483647 w 266"/>
                <a:gd name="T33" fmla="*/ 2147483647 h 146"/>
                <a:gd name="T34" fmla="*/ 2147483647 w 266"/>
                <a:gd name="T35" fmla="*/ 2147483647 h 146"/>
                <a:gd name="T36" fmla="*/ 2147483647 w 266"/>
                <a:gd name="T37" fmla="*/ 2147483647 h 146"/>
                <a:gd name="T38" fmla="*/ 2147483647 w 266"/>
                <a:gd name="T39" fmla="*/ 2147483647 h 146"/>
                <a:gd name="T40" fmla="*/ 2147483647 w 266"/>
                <a:gd name="T41" fmla="*/ 2147483647 h 146"/>
                <a:gd name="T42" fmla="*/ 2147483647 w 266"/>
                <a:gd name="T43" fmla="*/ 2147483647 h 146"/>
                <a:gd name="T44" fmla="*/ 2147483647 w 266"/>
                <a:gd name="T45" fmla="*/ 2147483647 h 146"/>
                <a:gd name="T46" fmla="*/ 2147483647 w 266"/>
                <a:gd name="T47" fmla="*/ 2147483647 h 146"/>
                <a:gd name="T48" fmla="*/ 0 w 266"/>
                <a:gd name="T49" fmla="*/ 0 h 146"/>
                <a:gd name="T50" fmla="*/ 2147483647 w 266"/>
                <a:gd name="T51" fmla="*/ 0 h 146"/>
                <a:gd name="T52" fmla="*/ 2147483647 w 266"/>
                <a:gd name="T53" fmla="*/ 2147483647 h 146"/>
                <a:gd name="T54" fmla="*/ 2147483647 w 266"/>
                <a:gd name="T55" fmla="*/ 2147483647 h 146"/>
                <a:gd name="T56" fmla="*/ 2147483647 w 266"/>
                <a:gd name="T57" fmla="*/ 2147483647 h 146"/>
                <a:gd name="T58" fmla="*/ 2147483647 w 266"/>
                <a:gd name="T59" fmla="*/ 2147483647 h 146"/>
                <a:gd name="T60" fmla="*/ 2147483647 w 266"/>
                <a:gd name="T61" fmla="*/ 2147483647 h 146"/>
                <a:gd name="T62" fmla="*/ 2147483647 w 266"/>
                <a:gd name="T63" fmla="*/ 2147483647 h 146"/>
                <a:gd name="T64" fmla="*/ 2147483647 w 266"/>
                <a:gd name="T65" fmla="*/ 2147483647 h 146"/>
                <a:gd name="T66" fmla="*/ 2147483647 w 266"/>
                <a:gd name="T67" fmla="*/ 2147483647 h 146"/>
                <a:gd name="T68" fmla="*/ 2147483647 w 266"/>
                <a:gd name="T69" fmla="*/ 2147483647 h 146"/>
                <a:gd name="T70" fmla="*/ 2147483647 w 266"/>
                <a:gd name="T71" fmla="*/ 2147483647 h 146"/>
                <a:gd name="T72" fmla="*/ 2147483647 w 266"/>
                <a:gd name="T73" fmla="*/ 2147483647 h 146"/>
                <a:gd name="T74" fmla="*/ 2147483647 w 266"/>
                <a:gd name="T75" fmla="*/ 2147483647 h 146"/>
                <a:gd name="T76" fmla="*/ 2147483647 w 266"/>
                <a:gd name="T77" fmla="*/ 2147483647 h 146"/>
                <a:gd name="T78" fmla="*/ 2147483647 w 266"/>
                <a:gd name="T79" fmla="*/ 0 h 146"/>
                <a:gd name="T80" fmla="*/ 2147483647 w 266"/>
                <a:gd name="T81" fmla="*/ 0 h 146"/>
                <a:gd name="T82" fmla="*/ 2147483647 w 266"/>
                <a:gd name="T83" fmla="*/ 2147483647 h 146"/>
                <a:gd name="T84" fmla="*/ 2147483647 w 266"/>
                <a:gd name="T85" fmla="*/ 2147483647 h 146"/>
                <a:gd name="T86" fmla="*/ 2147483647 w 266"/>
                <a:gd name="T87" fmla="*/ 2147483647 h 146"/>
                <a:gd name="T88" fmla="*/ 2147483647 w 266"/>
                <a:gd name="T89" fmla="*/ 2147483647 h 146"/>
                <a:gd name="T90" fmla="*/ 2147483647 w 266"/>
                <a:gd name="T91" fmla="*/ 2147483647 h 146"/>
                <a:gd name="T92" fmla="*/ 2147483647 w 266"/>
                <a:gd name="T93" fmla="*/ 0 h 1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6"/>
                <a:gd name="T142" fmla="*/ 0 h 146"/>
                <a:gd name="T143" fmla="*/ 266 w 266"/>
                <a:gd name="T144" fmla="*/ 146 h 1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6" h="146">
                  <a:moveTo>
                    <a:pt x="260" y="0"/>
                  </a:moveTo>
                  <a:lnTo>
                    <a:pt x="266" y="0"/>
                  </a:lnTo>
                  <a:lnTo>
                    <a:pt x="266" y="58"/>
                  </a:lnTo>
                  <a:lnTo>
                    <a:pt x="260" y="58"/>
                  </a:lnTo>
                  <a:lnTo>
                    <a:pt x="260" y="50"/>
                  </a:lnTo>
                  <a:lnTo>
                    <a:pt x="253" y="44"/>
                  </a:lnTo>
                  <a:lnTo>
                    <a:pt x="253" y="36"/>
                  </a:lnTo>
                  <a:lnTo>
                    <a:pt x="247" y="36"/>
                  </a:lnTo>
                  <a:lnTo>
                    <a:pt x="240" y="44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40" y="58"/>
                  </a:lnTo>
                  <a:lnTo>
                    <a:pt x="240" y="66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47" y="102"/>
                  </a:lnTo>
                  <a:lnTo>
                    <a:pt x="253" y="102"/>
                  </a:lnTo>
                  <a:lnTo>
                    <a:pt x="260" y="110"/>
                  </a:lnTo>
                  <a:lnTo>
                    <a:pt x="266" y="110"/>
                  </a:lnTo>
                  <a:lnTo>
                    <a:pt x="266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98" y="7"/>
                  </a:lnTo>
                  <a:lnTo>
                    <a:pt x="103" y="14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22"/>
                  </a:lnTo>
                  <a:lnTo>
                    <a:pt x="123" y="29"/>
                  </a:lnTo>
                  <a:lnTo>
                    <a:pt x="130" y="29"/>
                  </a:lnTo>
                  <a:lnTo>
                    <a:pt x="130" y="22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37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253" y="0"/>
                  </a:lnTo>
                  <a:lnTo>
                    <a:pt x="247" y="0"/>
                  </a:lnTo>
                  <a:lnTo>
                    <a:pt x="247" y="7"/>
                  </a:lnTo>
                  <a:lnTo>
                    <a:pt x="247" y="14"/>
                  </a:lnTo>
                  <a:lnTo>
                    <a:pt x="253" y="7"/>
                  </a:lnTo>
                  <a:lnTo>
                    <a:pt x="260" y="7"/>
                  </a:lnTo>
                  <a:lnTo>
                    <a:pt x="26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96" name="Freeform 167"/>
            <p:cNvSpPr>
              <a:spLocks noEditPoints="1"/>
            </p:cNvSpPr>
            <p:nvPr/>
          </p:nvSpPr>
          <p:spPr bwMode="auto">
            <a:xfrm>
              <a:off x="1284288" y="5438775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0 w 266"/>
                <a:gd name="T53" fmla="*/ 2147483647 h 145"/>
                <a:gd name="T54" fmla="*/ 2147483647 w 266"/>
                <a:gd name="T55" fmla="*/ 0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6"/>
                <a:gd name="T133" fmla="*/ 0 h 145"/>
                <a:gd name="T134" fmla="*/ 266 w 266"/>
                <a:gd name="T135" fmla="*/ 145 h 1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6" h="145">
                  <a:moveTo>
                    <a:pt x="266" y="138"/>
                  </a:moveTo>
                  <a:lnTo>
                    <a:pt x="266" y="145"/>
                  </a:lnTo>
                  <a:lnTo>
                    <a:pt x="260" y="145"/>
                  </a:lnTo>
                  <a:lnTo>
                    <a:pt x="253" y="145"/>
                  </a:lnTo>
                  <a:lnTo>
                    <a:pt x="130" y="145"/>
                  </a:lnTo>
                  <a:lnTo>
                    <a:pt x="123" y="138"/>
                  </a:lnTo>
                  <a:lnTo>
                    <a:pt x="130" y="138"/>
                  </a:lnTo>
                  <a:lnTo>
                    <a:pt x="130" y="130"/>
                  </a:lnTo>
                  <a:lnTo>
                    <a:pt x="123" y="123"/>
                  </a:lnTo>
                  <a:lnTo>
                    <a:pt x="123" y="116"/>
                  </a:lnTo>
                  <a:lnTo>
                    <a:pt x="130" y="116"/>
                  </a:lnTo>
                  <a:lnTo>
                    <a:pt x="137" y="116"/>
                  </a:lnTo>
                  <a:lnTo>
                    <a:pt x="137" y="108"/>
                  </a:lnTo>
                  <a:lnTo>
                    <a:pt x="137" y="102"/>
                  </a:lnTo>
                  <a:lnTo>
                    <a:pt x="142" y="102"/>
                  </a:lnTo>
                  <a:lnTo>
                    <a:pt x="142" y="94"/>
                  </a:lnTo>
                  <a:lnTo>
                    <a:pt x="137" y="94"/>
                  </a:lnTo>
                  <a:lnTo>
                    <a:pt x="137" y="86"/>
                  </a:lnTo>
                  <a:lnTo>
                    <a:pt x="142" y="86"/>
                  </a:lnTo>
                  <a:lnTo>
                    <a:pt x="142" y="80"/>
                  </a:lnTo>
                  <a:lnTo>
                    <a:pt x="149" y="80"/>
                  </a:lnTo>
                  <a:lnTo>
                    <a:pt x="149" y="72"/>
                  </a:lnTo>
                  <a:lnTo>
                    <a:pt x="149" y="64"/>
                  </a:lnTo>
                  <a:lnTo>
                    <a:pt x="156" y="64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75" y="58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201" y="58"/>
                  </a:lnTo>
                  <a:lnTo>
                    <a:pt x="208" y="58"/>
                  </a:lnTo>
                  <a:lnTo>
                    <a:pt x="208" y="64"/>
                  </a:lnTo>
                  <a:lnTo>
                    <a:pt x="208" y="72"/>
                  </a:lnTo>
                  <a:lnTo>
                    <a:pt x="214" y="80"/>
                  </a:lnTo>
                  <a:lnTo>
                    <a:pt x="214" y="86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94"/>
                  </a:lnTo>
                  <a:lnTo>
                    <a:pt x="227" y="102"/>
                  </a:lnTo>
                  <a:lnTo>
                    <a:pt x="233" y="102"/>
                  </a:lnTo>
                  <a:lnTo>
                    <a:pt x="233" y="108"/>
                  </a:lnTo>
                  <a:lnTo>
                    <a:pt x="233" y="116"/>
                  </a:lnTo>
                  <a:lnTo>
                    <a:pt x="240" y="116"/>
                  </a:lnTo>
                  <a:lnTo>
                    <a:pt x="240" y="123"/>
                  </a:lnTo>
                  <a:lnTo>
                    <a:pt x="247" y="123"/>
                  </a:lnTo>
                  <a:lnTo>
                    <a:pt x="247" y="130"/>
                  </a:lnTo>
                  <a:lnTo>
                    <a:pt x="253" y="130"/>
                  </a:lnTo>
                  <a:lnTo>
                    <a:pt x="253" y="138"/>
                  </a:lnTo>
                  <a:lnTo>
                    <a:pt x="253" y="145"/>
                  </a:lnTo>
                  <a:lnTo>
                    <a:pt x="260" y="145"/>
                  </a:lnTo>
                  <a:lnTo>
                    <a:pt x="266" y="138"/>
                  </a:lnTo>
                  <a:close/>
                  <a:moveTo>
                    <a:pt x="91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1"/>
                  </a:lnTo>
                  <a:lnTo>
                    <a:pt x="39" y="28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9" y="36"/>
                  </a:lnTo>
                  <a:lnTo>
                    <a:pt x="64" y="36"/>
                  </a:lnTo>
                  <a:lnTo>
                    <a:pt x="64" y="42"/>
                  </a:lnTo>
                  <a:lnTo>
                    <a:pt x="71" y="42"/>
                  </a:lnTo>
                  <a:lnTo>
                    <a:pt x="71" y="50"/>
                  </a:lnTo>
                  <a:lnTo>
                    <a:pt x="78" y="58"/>
                  </a:lnTo>
                  <a:lnTo>
                    <a:pt x="78" y="64"/>
                  </a:lnTo>
                  <a:lnTo>
                    <a:pt x="84" y="72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1" y="86"/>
                  </a:lnTo>
                  <a:lnTo>
                    <a:pt x="91" y="94"/>
                  </a:lnTo>
                  <a:lnTo>
                    <a:pt x="98" y="94"/>
                  </a:lnTo>
                  <a:lnTo>
                    <a:pt x="98" y="102"/>
                  </a:lnTo>
                  <a:lnTo>
                    <a:pt x="98" y="108"/>
                  </a:lnTo>
                  <a:lnTo>
                    <a:pt x="98" y="116"/>
                  </a:lnTo>
                  <a:lnTo>
                    <a:pt x="98" y="123"/>
                  </a:lnTo>
                  <a:lnTo>
                    <a:pt x="103" y="130"/>
                  </a:lnTo>
                  <a:lnTo>
                    <a:pt x="103" y="138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91" y="145"/>
                  </a:lnTo>
                  <a:close/>
                  <a:moveTo>
                    <a:pt x="266" y="6"/>
                  </a:moveTo>
                  <a:lnTo>
                    <a:pt x="260" y="6"/>
                  </a:lnTo>
                  <a:lnTo>
                    <a:pt x="266" y="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97" name="Freeform 168"/>
            <p:cNvSpPr>
              <a:spLocks/>
            </p:cNvSpPr>
            <p:nvPr/>
          </p:nvSpPr>
          <p:spPr bwMode="auto">
            <a:xfrm>
              <a:off x="1482725" y="5540375"/>
              <a:ext cx="230188" cy="155575"/>
            </a:xfrm>
            <a:custGeom>
              <a:avLst/>
              <a:gdLst>
                <a:gd name="T0" fmla="*/ 2147483647 w 143"/>
                <a:gd name="T1" fmla="*/ 2147483647 h 87"/>
                <a:gd name="T2" fmla="*/ 2147483647 w 143"/>
                <a:gd name="T3" fmla="*/ 2147483647 h 87"/>
                <a:gd name="T4" fmla="*/ 2147483647 w 143"/>
                <a:gd name="T5" fmla="*/ 2147483647 h 87"/>
                <a:gd name="T6" fmla="*/ 2147483647 w 143"/>
                <a:gd name="T7" fmla="*/ 2147483647 h 87"/>
                <a:gd name="T8" fmla="*/ 2147483647 w 143"/>
                <a:gd name="T9" fmla="*/ 2147483647 h 87"/>
                <a:gd name="T10" fmla="*/ 0 w 143"/>
                <a:gd name="T11" fmla="*/ 2147483647 h 87"/>
                <a:gd name="T12" fmla="*/ 2147483647 w 143"/>
                <a:gd name="T13" fmla="*/ 2147483647 h 87"/>
                <a:gd name="T14" fmla="*/ 2147483647 w 143"/>
                <a:gd name="T15" fmla="*/ 2147483647 h 87"/>
                <a:gd name="T16" fmla="*/ 0 w 143"/>
                <a:gd name="T17" fmla="*/ 2147483647 h 87"/>
                <a:gd name="T18" fmla="*/ 0 w 143"/>
                <a:gd name="T19" fmla="*/ 2147483647 h 87"/>
                <a:gd name="T20" fmla="*/ 2147483647 w 143"/>
                <a:gd name="T21" fmla="*/ 2147483647 h 87"/>
                <a:gd name="T22" fmla="*/ 2147483647 w 143"/>
                <a:gd name="T23" fmla="*/ 2147483647 h 87"/>
                <a:gd name="T24" fmla="*/ 2147483647 w 143"/>
                <a:gd name="T25" fmla="*/ 2147483647 h 87"/>
                <a:gd name="T26" fmla="*/ 2147483647 w 143"/>
                <a:gd name="T27" fmla="*/ 2147483647 h 87"/>
                <a:gd name="T28" fmla="*/ 2147483647 w 143"/>
                <a:gd name="T29" fmla="*/ 2147483647 h 87"/>
                <a:gd name="T30" fmla="*/ 2147483647 w 143"/>
                <a:gd name="T31" fmla="*/ 2147483647 h 87"/>
                <a:gd name="T32" fmla="*/ 2147483647 w 143"/>
                <a:gd name="T33" fmla="*/ 2147483647 h 87"/>
                <a:gd name="T34" fmla="*/ 2147483647 w 143"/>
                <a:gd name="T35" fmla="*/ 2147483647 h 87"/>
                <a:gd name="T36" fmla="*/ 2147483647 w 143"/>
                <a:gd name="T37" fmla="*/ 2147483647 h 87"/>
                <a:gd name="T38" fmla="*/ 2147483647 w 143"/>
                <a:gd name="T39" fmla="*/ 2147483647 h 87"/>
                <a:gd name="T40" fmla="*/ 2147483647 w 143"/>
                <a:gd name="T41" fmla="*/ 2147483647 h 87"/>
                <a:gd name="T42" fmla="*/ 2147483647 w 143"/>
                <a:gd name="T43" fmla="*/ 2147483647 h 87"/>
                <a:gd name="T44" fmla="*/ 2147483647 w 143"/>
                <a:gd name="T45" fmla="*/ 2147483647 h 87"/>
                <a:gd name="T46" fmla="*/ 2147483647 w 143"/>
                <a:gd name="T47" fmla="*/ 2147483647 h 87"/>
                <a:gd name="T48" fmla="*/ 2147483647 w 143"/>
                <a:gd name="T49" fmla="*/ 2147483647 h 87"/>
                <a:gd name="T50" fmla="*/ 2147483647 w 143"/>
                <a:gd name="T51" fmla="*/ 2147483647 h 87"/>
                <a:gd name="T52" fmla="*/ 2147483647 w 143"/>
                <a:gd name="T53" fmla="*/ 2147483647 h 87"/>
                <a:gd name="T54" fmla="*/ 2147483647 w 143"/>
                <a:gd name="T55" fmla="*/ 2147483647 h 87"/>
                <a:gd name="T56" fmla="*/ 2147483647 w 143"/>
                <a:gd name="T57" fmla="*/ 0 h 87"/>
                <a:gd name="T58" fmla="*/ 2147483647 w 143"/>
                <a:gd name="T59" fmla="*/ 0 h 87"/>
                <a:gd name="T60" fmla="*/ 2147483647 w 143"/>
                <a:gd name="T61" fmla="*/ 0 h 87"/>
                <a:gd name="T62" fmla="*/ 2147483647 w 143"/>
                <a:gd name="T63" fmla="*/ 0 h 87"/>
                <a:gd name="T64" fmla="*/ 2147483647 w 143"/>
                <a:gd name="T65" fmla="*/ 0 h 87"/>
                <a:gd name="T66" fmla="*/ 2147483647 w 143"/>
                <a:gd name="T67" fmla="*/ 0 h 87"/>
                <a:gd name="T68" fmla="*/ 2147483647 w 143"/>
                <a:gd name="T69" fmla="*/ 0 h 87"/>
                <a:gd name="T70" fmla="*/ 2147483647 w 143"/>
                <a:gd name="T71" fmla="*/ 0 h 87"/>
                <a:gd name="T72" fmla="*/ 2147483647 w 143"/>
                <a:gd name="T73" fmla="*/ 2147483647 h 87"/>
                <a:gd name="T74" fmla="*/ 2147483647 w 143"/>
                <a:gd name="T75" fmla="*/ 2147483647 h 87"/>
                <a:gd name="T76" fmla="*/ 2147483647 w 143"/>
                <a:gd name="T77" fmla="*/ 2147483647 h 87"/>
                <a:gd name="T78" fmla="*/ 2147483647 w 143"/>
                <a:gd name="T79" fmla="*/ 2147483647 h 87"/>
                <a:gd name="T80" fmla="*/ 2147483647 w 143"/>
                <a:gd name="T81" fmla="*/ 2147483647 h 87"/>
                <a:gd name="T82" fmla="*/ 2147483647 w 143"/>
                <a:gd name="T83" fmla="*/ 2147483647 h 87"/>
                <a:gd name="T84" fmla="*/ 2147483647 w 143"/>
                <a:gd name="T85" fmla="*/ 2147483647 h 87"/>
                <a:gd name="T86" fmla="*/ 2147483647 w 143"/>
                <a:gd name="T87" fmla="*/ 2147483647 h 87"/>
                <a:gd name="T88" fmla="*/ 2147483647 w 143"/>
                <a:gd name="T89" fmla="*/ 2147483647 h 87"/>
                <a:gd name="T90" fmla="*/ 2147483647 w 143"/>
                <a:gd name="T91" fmla="*/ 2147483647 h 87"/>
                <a:gd name="T92" fmla="*/ 2147483647 w 143"/>
                <a:gd name="T93" fmla="*/ 2147483647 h 87"/>
                <a:gd name="T94" fmla="*/ 2147483647 w 143"/>
                <a:gd name="T95" fmla="*/ 2147483647 h 87"/>
                <a:gd name="T96" fmla="*/ 2147483647 w 143"/>
                <a:gd name="T97" fmla="*/ 2147483647 h 87"/>
                <a:gd name="T98" fmla="*/ 2147483647 w 143"/>
                <a:gd name="T99" fmla="*/ 2147483647 h 87"/>
                <a:gd name="T100" fmla="*/ 2147483647 w 143"/>
                <a:gd name="T101" fmla="*/ 2147483647 h 87"/>
                <a:gd name="T102" fmla="*/ 2147483647 w 143"/>
                <a:gd name="T103" fmla="*/ 2147483647 h 87"/>
                <a:gd name="T104" fmla="*/ 2147483647 w 143"/>
                <a:gd name="T105" fmla="*/ 2147483647 h 87"/>
                <a:gd name="T106" fmla="*/ 2147483647 w 143"/>
                <a:gd name="T107" fmla="*/ 2147483647 h 87"/>
                <a:gd name="T108" fmla="*/ 2147483647 w 143"/>
                <a:gd name="T109" fmla="*/ 2147483647 h 87"/>
                <a:gd name="T110" fmla="*/ 2147483647 w 143"/>
                <a:gd name="T111" fmla="*/ 2147483647 h 87"/>
                <a:gd name="T112" fmla="*/ 2147483647 w 143"/>
                <a:gd name="T113" fmla="*/ 2147483647 h 87"/>
                <a:gd name="T114" fmla="*/ 2147483647 w 143"/>
                <a:gd name="T115" fmla="*/ 2147483647 h 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3"/>
                <a:gd name="T175" fmla="*/ 0 h 87"/>
                <a:gd name="T176" fmla="*/ 143 w 143"/>
                <a:gd name="T177" fmla="*/ 87 h 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3" h="87">
                  <a:moveTo>
                    <a:pt x="143" y="80"/>
                  </a:moveTo>
                  <a:lnTo>
                    <a:pt x="143" y="87"/>
                  </a:lnTo>
                  <a:lnTo>
                    <a:pt x="137" y="87"/>
                  </a:lnTo>
                  <a:lnTo>
                    <a:pt x="130" y="87"/>
                  </a:lnTo>
                  <a:lnTo>
                    <a:pt x="7" y="87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7" y="72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14" y="58"/>
                  </a:lnTo>
                  <a:lnTo>
                    <a:pt x="14" y="50"/>
                  </a:lnTo>
                  <a:lnTo>
                    <a:pt x="14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4" y="28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85" y="6"/>
                  </a:lnTo>
                  <a:lnTo>
                    <a:pt x="85" y="14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98" y="36"/>
                  </a:lnTo>
                  <a:lnTo>
                    <a:pt x="104" y="44"/>
                  </a:lnTo>
                  <a:lnTo>
                    <a:pt x="110" y="44"/>
                  </a:lnTo>
                  <a:lnTo>
                    <a:pt x="110" y="50"/>
                  </a:lnTo>
                  <a:lnTo>
                    <a:pt x="110" y="58"/>
                  </a:lnTo>
                  <a:lnTo>
                    <a:pt x="117" y="58"/>
                  </a:lnTo>
                  <a:lnTo>
                    <a:pt x="117" y="65"/>
                  </a:lnTo>
                  <a:lnTo>
                    <a:pt x="124" y="65"/>
                  </a:lnTo>
                  <a:lnTo>
                    <a:pt x="124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30" y="87"/>
                  </a:lnTo>
                  <a:lnTo>
                    <a:pt x="137" y="87"/>
                  </a:lnTo>
                  <a:lnTo>
                    <a:pt x="143" y="8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98" name="Freeform 169"/>
            <p:cNvSpPr>
              <a:spLocks/>
            </p:cNvSpPr>
            <p:nvPr/>
          </p:nvSpPr>
          <p:spPr bwMode="auto">
            <a:xfrm>
              <a:off x="1284288" y="5438775"/>
              <a:ext cx="166687" cy="257175"/>
            </a:xfrm>
            <a:custGeom>
              <a:avLst/>
              <a:gdLst>
                <a:gd name="T0" fmla="*/ 0 w 103"/>
                <a:gd name="T1" fmla="*/ 2147483647 h 145"/>
                <a:gd name="T2" fmla="*/ 2147483647 w 103"/>
                <a:gd name="T3" fmla="*/ 0 h 145"/>
                <a:gd name="T4" fmla="*/ 2147483647 w 103"/>
                <a:gd name="T5" fmla="*/ 2147483647 h 145"/>
                <a:gd name="T6" fmla="*/ 2147483647 w 103"/>
                <a:gd name="T7" fmla="*/ 2147483647 h 145"/>
                <a:gd name="T8" fmla="*/ 2147483647 w 103"/>
                <a:gd name="T9" fmla="*/ 2147483647 h 145"/>
                <a:gd name="T10" fmla="*/ 2147483647 w 103"/>
                <a:gd name="T11" fmla="*/ 2147483647 h 145"/>
                <a:gd name="T12" fmla="*/ 2147483647 w 103"/>
                <a:gd name="T13" fmla="*/ 2147483647 h 145"/>
                <a:gd name="T14" fmla="*/ 2147483647 w 103"/>
                <a:gd name="T15" fmla="*/ 2147483647 h 145"/>
                <a:gd name="T16" fmla="*/ 2147483647 w 103"/>
                <a:gd name="T17" fmla="*/ 2147483647 h 145"/>
                <a:gd name="T18" fmla="*/ 2147483647 w 103"/>
                <a:gd name="T19" fmla="*/ 2147483647 h 145"/>
                <a:gd name="T20" fmla="*/ 2147483647 w 103"/>
                <a:gd name="T21" fmla="*/ 2147483647 h 145"/>
                <a:gd name="T22" fmla="*/ 2147483647 w 103"/>
                <a:gd name="T23" fmla="*/ 2147483647 h 145"/>
                <a:gd name="T24" fmla="*/ 2147483647 w 103"/>
                <a:gd name="T25" fmla="*/ 2147483647 h 145"/>
                <a:gd name="T26" fmla="*/ 2147483647 w 103"/>
                <a:gd name="T27" fmla="*/ 2147483647 h 145"/>
                <a:gd name="T28" fmla="*/ 2147483647 w 103"/>
                <a:gd name="T29" fmla="*/ 2147483647 h 145"/>
                <a:gd name="T30" fmla="*/ 2147483647 w 103"/>
                <a:gd name="T31" fmla="*/ 2147483647 h 145"/>
                <a:gd name="T32" fmla="*/ 2147483647 w 103"/>
                <a:gd name="T33" fmla="*/ 2147483647 h 145"/>
                <a:gd name="T34" fmla="*/ 2147483647 w 103"/>
                <a:gd name="T35" fmla="*/ 2147483647 h 145"/>
                <a:gd name="T36" fmla="*/ 2147483647 w 103"/>
                <a:gd name="T37" fmla="*/ 2147483647 h 145"/>
                <a:gd name="T38" fmla="*/ 2147483647 w 103"/>
                <a:gd name="T39" fmla="*/ 2147483647 h 145"/>
                <a:gd name="T40" fmla="*/ 2147483647 w 103"/>
                <a:gd name="T41" fmla="*/ 2147483647 h 145"/>
                <a:gd name="T42" fmla="*/ 2147483647 w 103"/>
                <a:gd name="T43" fmla="*/ 2147483647 h 145"/>
                <a:gd name="T44" fmla="*/ 2147483647 w 103"/>
                <a:gd name="T45" fmla="*/ 2147483647 h 145"/>
                <a:gd name="T46" fmla="*/ 2147483647 w 103"/>
                <a:gd name="T47" fmla="*/ 2147483647 h 145"/>
                <a:gd name="T48" fmla="*/ 2147483647 w 103"/>
                <a:gd name="T49" fmla="*/ 2147483647 h 145"/>
                <a:gd name="T50" fmla="*/ 2147483647 w 103"/>
                <a:gd name="T51" fmla="*/ 2147483647 h 145"/>
                <a:gd name="T52" fmla="*/ 2147483647 w 103"/>
                <a:gd name="T53" fmla="*/ 2147483647 h 145"/>
                <a:gd name="T54" fmla="*/ 2147483647 w 103"/>
                <a:gd name="T55" fmla="*/ 2147483647 h 145"/>
                <a:gd name="T56" fmla="*/ 2147483647 w 103"/>
                <a:gd name="T57" fmla="*/ 2147483647 h 145"/>
                <a:gd name="T58" fmla="*/ 2147483647 w 103"/>
                <a:gd name="T59" fmla="*/ 2147483647 h 145"/>
                <a:gd name="T60" fmla="*/ 2147483647 w 103"/>
                <a:gd name="T61" fmla="*/ 2147483647 h 145"/>
                <a:gd name="T62" fmla="*/ 2147483647 w 103"/>
                <a:gd name="T63" fmla="*/ 2147483647 h 145"/>
                <a:gd name="T64" fmla="*/ 2147483647 w 103"/>
                <a:gd name="T65" fmla="*/ 2147483647 h 145"/>
                <a:gd name="T66" fmla="*/ 2147483647 w 103"/>
                <a:gd name="T67" fmla="*/ 2147483647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3"/>
                <a:gd name="T103" fmla="*/ 0 h 145"/>
                <a:gd name="T104" fmla="*/ 103 w 103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3" h="145">
                  <a:moveTo>
                    <a:pt x="91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1"/>
                  </a:lnTo>
                  <a:lnTo>
                    <a:pt x="39" y="28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9" y="36"/>
                  </a:lnTo>
                  <a:lnTo>
                    <a:pt x="64" y="36"/>
                  </a:lnTo>
                  <a:lnTo>
                    <a:pt x="64" y="42"/>
                  </a:lnTo>
                  <a:lnTo>
                    <a:pt x="71" y="42"/>
                  </a:lnTo>
                  <a:lnTo>
                    <a:pt x="71" y="50"/>
                  </a:lnTo>
                  <a:lnTo>
                    <a:pt x="78" y="58"/>
                  </a:lnTo>
                  <a:lnTo>
                    <a:pt x="78" y="64"/>
                  </a:lnTo>
                  <a:lnTo>
                    <a:pt x="84" y="72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1" y="86"/>
                  </a:lnTo>
                  <a:lnTo>
                    <a:pt x="91" y="94"/>
                  </a:lnTo>
                  <a:lnTo>
                    <a:pt x="98" y="94"/>
                  </a:lnTo>
                  <a:lnTo>
                    <a:pt x="98" y="102"/>
                  </a:lnTo>
                  <a:lnTo>
                    <a:pt x="98" y="108"/>
                  </a:lnTo>
                  <a:lnTo>
                    <a:pt x="98" y="116"/>
                  </a:lnTo>
                  <a:lnTo>
                    <a:pt x="98" y="123"/>
                  </a:lnTo>
                  <a:lnTo>
                    <a:pt x="103" y="130"/>
                  </a:lnTo>
                  <a:lnTo>
                    <a:pt x="103" y="138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91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299" name="Rectangle 170"/>
            <p:cNvSpPr>
              <a:spLocks noChangeArrowheads="1"/>
            </p:cNvSpPr>
            <p:nvPr/>
          </p:nvSpPr>
          <p:spPr bwMode="auto">
            <a:xfrm>
              <a:off x="1712913" y="5438775"/>
              <a:ext cx="1587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00" name="Rectangle 171"/>
            <p:cNvSpPr>
              <a:spLocks noChangeArrowheads="1"/>
            </p:cNvSpPr>
            <p:nvPr/>
          </p:nvSpPr>
          <p:spPr bwMode="auto">
            <a:xfrm>
              <a:off x="1703388" y="5448300"/>
              <a:ext cx="9525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01" name="Freeform 172"/>
            <p:cNvSpPr>
              <a:spLocks noEditPoints="1"/>
            </p:cNvSpPr>
            <p:nvPr/>
          </p:nvSpPr>
          <p:spPr bwMode="auto">
            <a:xfrm>
              <a:off x="1284288" y="5176838"/>
              <a:ext cx="428625" cy="261937"/>
            </a:xfrm>
            <a:custGeom>
              <a:avLst/>
              <a:gdLst>
                <a:gd name="T0" fmla="*/ 2147483647 w 266"/>
                <a:gd name="T1" fmla="*/ 0 h 147"/>
                <a:gd name="T2" fmla="*/ 2147483647 w 266"/>
                <a:gd name="T3" fmla="*/ 0 h 147"/>
                <a:gd name="T4" fmla="*/ 2147483647 w 266"/>
                <a:gd name="T5" fmla="*/ 2147483647 h 147"/>
                <a:gd name="T6" fmla="*/ 2147483647 w 266"/>
                <a:gd name="T7" fmla="*/ 2147483647 h 147"/>
                <a:gd name="T8" fmla="*/ 2147483647 w 266"/>
                <a:gd name="T9" fmla="*/ 2147483647 h 147"/>
                <a:gd name="T10" fmla="*/ 2147483647 w 266"/>
                <a:gd name="T11" fmla="*/ 2147483647 h 147"/>
                <a:gd name="T12" fmla="*/ 2147483647 w 266"/>
                <a:gd name="T13" fmla="*/ 2147483647 h 147"/>
                <a:gd name="T14" fmla="*/ 2147483647 w 266"/>
                <a:gd name="T15" fmla="*/ 2147483647 h 147"/>
                <a:gd name="T16" fmla="*/ 2147483647 w 266"/>
                <a:gd name="T17" fmla="*/ 2147483647 h 147"/>
                <a:gd name="T18" fmla="*/ 2147483647 w 266"/>
                <a:gd name="T19" fmla="*/ 2147483647 h 147"/>
                <a:gd name="T20" fmla="*/ 2147483647 w 266"/>
                <a:gd name="T21" fmla="*/ 2147483647 h 147"/>
                <a:gd name="T22" fmla="*/ 2147483647 w 266"/>
                <a:gd name="T23" fmla="*/ 2147483647 h 147"/>
                <a:gd name="T24" fmla="*/ 2147483647 w 266"/>
                <a:gd name="T25" fmla="*/ 2147483647 h 147"/>
                <a:gd name="T26" fmla="*/ 2147483647 w 266"/>
                <a:gd name="T27" fmla="*/ 2147483647 h 147"/>
                <a:gd name="T28" fmla="*/ 2147483647 w 266"/>
                <a:gd name="T29" fmla="*/ 2147483647 h 147"/>
                <a:gd name="T30" fmla="*/ 2147483647 w 266"/>
                <a:gd name="T31" fmla="*/ 2147483647 h 147"/>
                <a:gd name="T32" fmla="*/ 2147483647 w 266"/>
                <a:gd name="T33" fmla="*/ 2147483647 h 147"/>
                <a:gd name="T34" fmla="*/ 2147483647 w 266"/>
                <a:gd name="T35" fmla="*/ 2147483647 h 147"/>
                <a:gd name="T36" fmla="*/ 2147483647 w 266"/>
                <a:gd name="T37" fmla="*/ 2147483647 h 147"/>
                <a:gd name="T38" fmla="*/ 2147483647 w 266"/>
                <a:gd name="T39" fmla="*/ 2147483647 h 147"/>
                <a:gd name="T40" fmla="*/ 2147483647 w 266"/>
                <a:gd name="T41" fmla="*/ 2147483647 h 147"/>
                <a:gd name="T42" fmla="*/ 2147483647 w 266"/>
                <a:gd name="T43" fmla="*/ 2147483647 h 147"/>
                <a:gd name="T44" fmla="*/ 2147483647 w 266"/>
                <a:gd name="T45" fmla="*/ 2147483647 h 147"/>
                <a:gd name="T46" fmla="*/ 2147483647 w 266"/>
                <a:gd name="T47" fmla="*/ 2147483647 h 147"/>
                <a:gd name="T48" fmla="*/ 2147483647 w 266"/>
                <a:gd name="T49" fmla="*/ 2147483647 h 147"/>
                <a:gd name="T50" fmla="*/ 2147483647 w 266"/>
                <a:gd name="T51" fmla="*/ 2147483647 h 147"/>
                <a:gd name="T52" fmla="*/ 2147483647 w 266"/>
                <a:gd name="T53" fmla="*/ 2147483647 h 147"/>
                <a:gd name="T54" fmla="*/ 2147483647 w 266"/>
                <a:gd name="T55" fmla="*/ 2147483647 h 147"/>
                <a:gd name="T56" fmla="*/ 2147483647 w 266"/>
                <a:gd name="T57" fmla="*/ 2147483647 h 147"/>
                <a:gd name="T58" fmla="*/ 2147483647 w 266"/>
                <a:gd name="T59" fmla="*/ 2147483647 h 147"/>
                <a:gd name="T60" fmla="*/ 2147483647 w 266"/>
                <a:gd name="T61" fmla="*/ 2147483647 h 147"/>
                <a:gd name="T62" fmla="*/ 2147483647 w 266"/>
                <a:gd name="T63" fmla="*/ 2147483647 h 147"/>
                <a:gd name="T64" fmla="*/ 2147483647 w 266"/>
                <a:gd name="T65" fmla="*/ 2147483647 h 147"/>
                <a:gd name="T66" fmla="*/ 2147483647 w 266"/>
                <a:gd name="T67" fmla="*/ 2147483647 h 147"/>
                <a:gd name="T68" fmla="*/ 2147483647 w 266"/>
                <a:gd name="T69" fmla="*/ 2147483647 h 147"/>
                <a:gd name="T70" fmla="*/ 2147483647 w 266"/>
                <a:gd name="T71" fmla="*/ 2147483647 h 147"/>
                <a:gd name="T72" fmla="*/ 2147483647 w 266"/>
                <a:gd name="T73" fmla="*/ 0 h 147"/>
                <a:gd name="T74" fmla="*/ 2147483647 w 266"/>
                <a:gd name="T75" fmla="*/ 2147483647 h 147"/>
                <a:gd name="T76" fmla="*/ 0 w 266"/>
                <a:gd name="T77" fmla="*/ 2147483647 h 147"/>
                <a:gd name="T78" fmla="*/ 2147483647 w 266"/>
                <a:gd name="T79" fmla="*/ 2147483647 h 147"/>
                <a:gd name="T80" fmla="*/ 2147483647 w 266"/>
                <a:gd name="T81" fmla="*/ 2147483647 h 147"/>
                <a:gd name="T82" fmla="*/ 2147483647 w 266"/>
                <a:gd name="T83" fmla="*/ 2147483647 h 147"/>
                <a:gd name="T84" fmla="*/ 2147483647 w 266"/>
                <a:gd name="T85" fmla="*/ 2147483647 h 147"/>
                <a:gd name="T86" fmla="*/ 2147483647 w 266"/>
                <a:gd name="T87" fmla="*/ 2147483647 h 147"/>
                <a:gd name="T88" fmla="*/ 2147483647 w 266"/>
                <a:gd name="T89" fmla="*/ 2147483647 h 147"/>
                <a:gd name="T90" fmla="*/ 2147483647 w 266"/>
                <a:gd name="T91" fmla="*/ 2147483647 h 147"/>
                <a:gd name="T92" fmla="*/ 2147483647 w 266"/>
                <a:gd name="T93" fmla="*/ 2147483647 h 147"/>
                <a:gd name="T94" fmla="*/ 2147483647 w 266"/>
                <a:gd name="T95" fmla="*/ 2147483647 h 14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6"/>
                <a:gd name="T145" fmla="*/ 0 h 147"/>
                <a:gd name="T146" fmla="*/ 266 w 266"/>
                <a:gd name="T147" fmla="*/ 147 h 14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6" h="147">
                  <a:moveTo>
                    <a:pt x="194" y="0"/>
                  </a:moveTo>
                  <a:lnTo>
                    <a:pt x="260" y="0"/>
                  </a:lnTo>
                  <a:lnTo>
                    <a:pt x="260" y="8"/>
                  </a:lnTo>
                  <a:lnTo>
                    <a:pt x="266" y="8"/>
                  </a:lnTo>
                  <a:lnTo>
                    <a:pt x="266" y="147"/>
                  </a:lnTo>
                  <a:lnTo>
                    <a:pt x="260" y="147"/>
                  </a:lnTo>
                  <a:lnTo>
                    <a:pt x="266" y="139"/>
                  </a:lnTo>
                  <a:lnTo>
                    <a:pt x="260" y="139"/>
                  </a:lnTo>
                  <a:lnTo>
                    <a:pt x="260" y="132"/>
                  </a:lnTo>
                  <a:lnTo>
                    <a:pt x="253" y="125"/>
                  </a:lnTo>
                  <a:lnTo>
                    <a:pt x="260" y="125"/>
                  </a:lnTo>
                  <a:lnTo>
                    <a:pt x="253" y="125"/>
                  </a:lnTo>
                  <a:lnTo>
                    <a:pt x="253" y="117"/>
                  </a:lnTo>
                  <a:lnTo>
                    <a:pt x="247" y="117"/>
                  </a:lnTo>
                  <a:lnTo>
                    <a:pt x="247" y="110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33" y="110"/>
                  </a:lnTo>
                  <a:lnTo>
                    <a:pt x="233" y="103"/>
                  </a:lnTo>
                  <a:lnTo>
                    <a:pt x="233" y="96"/>
                  </a:lnTo>
                  <a:lnTo>
                    <a:pt x="240" y="96"/>
                  </a:lnTo>
                  <a:lnTo>
                    <a:pt x="240" y="88"/>
                  </a:lnTo>
                  <a:lnTo>
                    <a:pt x="233" y="88"/>
                  </a:lnTo>
                  <a:lnTo>
                    <a:pt x="233" y="81"/>
                  </a:lnTo>
                  <a:lnTo>
                    <a:pt x="227" y="74"/>
                  </a:lnTo>
                  <a:lnTo>
                    <a:pt x="221" y="66"/>
                  </a:lnTo>
                  <a:lnTo>
                    <a:pt x="221" y="60"/>
                  </a:lnTo>
                  <a:lnTo>
                    <a:pt x="214" y="52"/>
                  </a:lnTo>
                  <a:lnTo>
                    <a:pt x="214" y="44"/>
                  </a:lnTo>
                  <a:lnTo>
                    <a:pt x="208" y="44"/>
                  </a:lnTo>
                  <a:lnTo>
                    <a:pt x="208" y="38"/>
                  </a:lnTo>
                  <a:lnTo>
                    <a:pt x="201" y="38"/>
                  </a:lnTo>
                  <a:lnTo>
                    <a:pt x="201" y="30"/>
                  </a:lnTo>
                  <a:lnTo>
                    <a:pt x="201" y="22"/>
                  </a:lnTo>
                  <a:lnTo>
                    <a:pt x="194" y="16"/>
                  </a:lnTo>
                  <a:lnTo>
                    <a:pt x="194" y="8"/>
                  </a:lnTo>
                  <a:lnTo>
                    <a:pt x="194" y="0"/>
                  </a:lnTo>
                  <a:close/>
                  <a:moveTo>
                    <a:pt x="39" y="147"/>
                  </a:moveTo>
                  <a:lnTo>
                    <a:pt x="0" y="147"/>
                  </a:lnTo>
                  <a:lnTo>
                    <a:pt x="7" y="147"/>
                  </a:lnTo>
                  <a:lnTo>
                    <a:pt x="7" y="139"/>
                  </a:lnTo>
                  <a:lnTo>
                    <a:pt x="13" y="139"/>
                  </a:lnTo>
                  <a:lnTo>
                    <a:pt x="20" y="139"/>
                  </a:lnTo>
                  <a:lnTo>
                    <a:pt x="27" y="139"/>
                  </a:lnTo>
                  <a:lnTo>
                    <a:pt x="32" y="147"/>
                  </a:lnTo>
                  <a:lnTo>
                    <a:pt x="32" y="139"/>
                  </a:lnTo>
                  <a:lnTo>
                    <a:pt x="39" y="139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02" name="Freeform 173"/>
            <p:cNvSpPr>
              <a:spLocks/>
            </p:cNvSpPr>
            <p:nvPr/>
          </p:nvSpPr>
          <p:spPr bwMode="auto">
            <a:xfrm>
              <a:off x="1597025" y="5176838"/>
              <a:ext cx="115888" cy="261937"/>
            </a:xfrm>
            <a:custGeom>
              <a:avLst/>
              <a:gdLst>
                <a:gd name="T0" fmla="*/ 2147483647 w 72"/>
                <a:gd name="T1" fmla="*/ 0 h 147"/>
                <a:gd name="T2" fmla="*/ 2147483647 w 72"/>
                <a:gd name="T3" fmla="*/ 2147483647 h 147"/>
                <a:gd name="T4" fmla="*/ 2147483647 w 72"/>
                <a:gd name="T5" fmla="*/ 2147483647 h 147"/>
                <a:gd name="T6" fmla="*/ 2147483647 w 72"/>
                <a:gd name="T7" fmla="*/ 2147483647 h 147"/>
                <a:gd name="T8" fmla="*/ 2147483647 w 72"/>
                <a:gd name="T9" fmla="*/ 2147483647 h 147"/>
                <a:gd name="T10" fmla="*/ 2147483647 w 72"/>
                <a:gd name="T11" fmla="*/ 2147483647 h 147"/>
                <a:gd name="T12" fmla="*/ 2147483647 w 72"/>
                <a:gd name="T13" fmla="*/ 2147483647 h 147"/>
                <a:gd name="T14" fmla="*/ 2147483647 w 72"/>
                <a:gd name="T15" fmla="*/ 2147483647 h 147"/>
                <a:gd name="T16" fmla="*/ 2147483647 w 72"/>
                <a:gd name="T17" fmla="*/ 2147483647 h 147"/>
                <a:gd name="T18" fmla="*/ 2147483647 w 72"/>
                <a:gd name="T19" fmla="*/ 2147483647 h 147"/>
                <a:gd name="T20" fmla="*/ 2147483647 w 72"/>
                <a:gd name="T21" fmla="*/ 2147483647 h 147"/>
                <a:gd name="T22" fmla="*/ 2147483647 w 72"/>
                <a:gd name="T23" fmla="*/ 2147483647 h 147"/>
                <a:gd name="T24" fmla="*/ 2147483647 w 72"/>
                <a:gd name="T25" fmla="*/ 2147483647 h 147"/>
                <a:gd name="T26" fmla="*/ 2147483647 w 72"/>
                <a:gd name="T27" fmla="*/ 2147483647 h 147"/>
                <a:gd name="T28" fmla="*/ 2147483647 w 72"/>
                <a:gd name="T29" fmla="*/ 2147483647 h 147"/>
                <a:gd name="T30" fmla="*/ 2147483647 w 72"/>
                <a:gd name="T31" fmla="*/ 2147483647 h 147"/>
                <a:gd name="T32" fmla="*/ 2147483647 w 72"/>
                <a:gd name="T33" fmla="*/ 2147483647 h 147"/>
                <a:gd name="T34" fmla="*/ 2147483647 w 72"/>
                <a:gd name="T35" fmla="*/ 2147483647 h 147"/>
                <a:gd name="T36" fmla="*/ 2147483647 w 72"/>
                <a:gd name="T37" fmla="*/ 2147483647 h 147"/>
                <a:gd name="T38" fmla="*/ 2147483647 w 72"/>
                <a:gd name="T39" fmla="*/ 2147483647 h 147"/>
                <a:gd name="T40" fmla="*/ 2147483647 w 72"/>
                <a:gd name="T41" fmla="*/ 2147483647 h 147"/>
                <a:gd name="T42" fmla="*/ 2147483647 w 72"/>
                <a:gd name="T43" fmla="*/ 2147483647 h 147"/>
                <a:gd name="T44" fmla="*/ 2147483647 w 72"/>
                <a:gd name="T45" fmla="*/ 2147483647 h 147"/>
                <a:gd name="T46" fmla="*/ 2147483647 w 72"/>
                <a:gd name="T47" fmla="*/ 2147483647 h 147"/>
                <a:gd name="T48" fmla="*/ 2147483647 w 72"/>
                <a:gd name="T49" fmla="*/ 2147483647 h 147"/>
                <a:gd name="T50" fmla="*/ 2147483647 w 72"/>
                <a:gd name="T51" fmla="*/ 2147483647 h 147"/>
                <a:gd name="T52" fmla="*/ 2147483647 w 72"/>
                <a:gd name="T53" fmla="*/ 2147483647 h 147"/>
                <a:gd name="T54" fmla="*/ 2147483647 w 72"/>
                <a:gd name="T55" fmla="*/ 2147483647 h 147"/>
                <a:gd name="T56" fmla="*/ 2147483647 w 72"/>
                <a:gd name="T57" fmla="*/ 2147483647 h 147"/>
                <a:gd name="T58" fmla="*/ 2147483647 w 72"/>
                <a:gd name="T59" fmla="*/ 2147483647 h 147"/>
                <a:gd name="T60" fmla="*/ 0 w 72"/>
                <a:gd name="T61" fmla="*/ 2147483647 h 147"/>
                <a:gd name="T62" fmla="*/ 0 w 72"/>
                <a:gd name="T63" fmla="*/ 2147483647 h 147"/>
                <a:gd name="T64" fmla="*/ 0 w 72"/>
                <a:gd name="T65" fmla="*/ 2147483647 h 147"/>
                <a:gd name="T66" fmla="*/ 0 w 72"/>
                <a:gd name="T67" fmla="*/ 0 h 1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2"/>
                <a:gd name="T103" fmla="*/ 0 h 147"/>
                <a:gd name="T104" fmla="*/ 72 w 72"/>
                <a:gd name="T105" fmla="*/ 147 h 1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2" h="147">
                  <a:moveTo>
                    <a:pt x="0" y="0"/>
                  </a:moveTo>
                  <a:lnTo>
                    <a:pt x="66" y="0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72" y="147"/>
                  </a:lnTo>
                  <a:lnTo>
                    <a:pt x="66" y="147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66" y="132"/>
                  </a:lnTo>
                  <a:lnTo>
                    <a:pt x="59" y="125"/>
                  </a:lnTo>
                  <a:lnTo>
                    <a:pt x="66" y="125"/>
                  </a:lnTo>
                  <a:lnTo>
                    <a:pt x="59" y="125"/>
                  </a:lnTo>
                  <a:lnTo>
                    <a:pt x="59" y="117"/>
                  </a:lnTo>
                  <a:lnTo>
                    <a:pt x="53" y="117"/>
                  </a:lnTo>
                  <a:lnTo>
                    <a:pt x="53" y="110"/>
                  </a:lnTo>
                  <a:lnTo>
                    <a:pt x="46" y="117"/>
                  </a:lnTo>
                  <a:lnTo>
                    <a:pt x="39" y="117"/>
                  </a:lnTo>
                  <a:lnTo>
                    <a:pt x="39" y="110"/>
                  </a:lnTo>
                  <a:lnTo>
                    <a:pt x="39" y="103"/>
                  </a:lnTo>
                  <a:lnTo>
                    <a:pt x="39" y="96"/>
                  </a:lnTo>
                  <a:lnTo>
                    <a:pt x="46" y="96"/>
                  </a:lnTo>
                  <a:lnTo>
                    <a:pt x="46" y="88"/>
                  </a:lnTo>
                  <a:lnTo>
                    <a:pt x="39" y="88"/>
                  </a:lnTo>
                  <a:lnTo>
                    <a:pt x="39" y="81"/>
                  </a:lnTo>
                  <a:lnTo>
                    <a:pt x="33" y="74"/>
                  </a:lnTo>
                  <a:lnTo>
                    <a:pt x="27" y="66"/>
                  </a:lnTo>
                  <a:lnTo>
                    <a:pt x="27" y="60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4" y="38"/>
                  </a:lnTo>
                  <a:lnTo>
                    <a:pt x="7" y="38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03" name="Rectangle 174"/>
            <p:cNvSpPr>
              <a:spLocks noChangeArrowheads="1"/>
            </p:cNvSpPr>
            <p:nvPr/>
          </p:nvSpPr>
          <p:spPr bwMode="auto">
            <a:xfrm>
              <a:off x="1712913" y="5438775"/>
              <a:ext cx="1587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04" name="Freeform 175"/>
            <p:cNvSpPr>
              <a:spLocks/>
            </p:cNvSpPr>
            <p:nvPr/>
          </p:nvSpPr>
          <p:spPr bwMode="auto">
            <a:xfrm>
              <a:off x="1284288" y="5424488"/>
              <a:ext cx="63500" cy="14287"/>
            </a:xfrm>
            <a:custGeom>
              <a:avLst/>
              <a:gdLst>
                <a:gd name="T0" fmla="*/ 2147483647 w 39"/>
                <a:gd name="T1" fmla="*/ 2147483647 h 8"/>
                <a:gd name="T2" fmla="*/ 0 w 39"/>
                <a:gd name="T3" fmla="*/ 2147483647 h 8"/>
                <a:gd name="T4" fmla="*/ 0 w 39"/>
                <a:gd name="T5" fmla="*/ 2147483647 h 8"/>
                <a:gd name="T6" fmla="*/ 2147483647 w 39"/>
                <a:gd name="T7" fmla="*/ 2147483647 h 8"/>
                <a:gd name="T8" fmla="*/ 2147483647 w 39"/>
                <a:gd name="T9" fmla="*/ 0 h 8"/>
                <a:gd name="T10" fmla="*/ 2147483647 w 39"/>
                <a:gd name="T11" fmla="*/ 0 h 8"/>
                <a:gd name="T12" fmla="*/ 2147483647 w 39"/>
                <a:gd name="T13" fmla="*/ 0 h 8"/>
                <a:gd name="T14" fmla="*/ 2147483647 w 39"/>
                <a:gd name="T15" fmla="*/ 0 h 8"/>
                <a:gd name="T16" fmla="*/ 2147483647 w 39"/>
                <a:gd name="T17" fmla="*/ 0 h 8"/>
                <a:gd name="T18" fmla="*/ 2147483647 w 39"/>
                <a:gd name="T19" fmla="*/ 0 h 8"/>
                <a:gd name="T20" fmla="*/ 2147483647 w 39"/>
                <a:gd name="T21" fmla="*/ 0 h 8"/>
                <a:gd name="T22" fmla="*/ 2147483647 w 39"/>
                <a:gd name="T23" fmla="*/ 0 h 8"/>
                <a:gd name="T24" fmla="*/ 2147483647 w 39"/>
                <a:gd name="T25" fmla="*/ 0 h 8"/>
                <a:gd name="T26" fmla="*/ 2147483647 w 39"/>
                <a:gd name="T27" fmla="*/ 2147483647 h 8"/>
                <a:gd name="T28" fmla="*/ 2147483647 w 39"/>
                <a:gd name="T29" fmla="*/ 0 h 8"/>
                <a:gd name="T30" fmla="*/ 2147483647 w 39"/>
                <a:gd name="T31" fmla="*/ 0 h 8"/>
                <a:gd name="T32" fmla="*/ 2147483647 w 39"/>
                <a:gd name="T33" fmla="*/ 2147483647 h 8"/>
                <a:gd name="T34" fmla="*/ 2147483647 w 39"/>
                <a:gd name="T35" fmla="*/ 2147483647 h 8"/>
                <a:gd name="T36" fmla="*/ 2147483647 w 39"/>
                <a:gd name="T37" fmla="*/ 2147483647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8"/>
                <a:gd name="T59" fmla="*/ 39 w 39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8">
                  <a:moveTo>
                    <a:pt x="39" y="8"/>
                  </a:move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8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05" name="Freeform 176"/>
            <p:cNvSpPr>
              <a:spLocks noEditPoints="1"/>
            </p:cNvSpPr>
            <p:nvPr/>
          </p:nvSpPr>
          <p:spPr bwMode="auto">
            <a:xfrm>
              <a:off x="1587500" y="4919663"/>
              <a:ext cx="125413" cy="257175"/>
            </a:xfrm>
            <a:custGeom>
              <a:avLst/>
              <a:gdLst>
                <a:gd name="T0" fmla="*/ 2147483647 w 78"/>
                <a:gd name="T1" fmla="*/ 2147483647 h 145"/>
                <a:gd name="T2" fmla="*/ 2147483647 w 78"/>
                <a:gd name="T3" fmla="*/ 2147483647 h 145"/>
                <a:gd name="T4" fmla="*/ 2147483647 w 78"/>
                <a:gd name="T5" fmla="*/ 2147483647 h 145"/>
                <a:gd name="T6" fmla="*/ 2147483647 w 78"/>
                <a:gd name="T7" fmla="*/ 2147483647 h 145"/>
                <a:gd name="T8" fmla="*/ 2147483647 w 78"/>
                <a:gd name="T9" fmla="*/ 2147483647 h 145"/>
                <a:gd name="T10" fmla="*/ 2147483647 w 78"/>
                <a:gd name="T11" fmla="*/ 2147483647 h 145"/>
                <a:gd name="T12" fmla="*/ 2147483647 w 78"/>
                <a:gd name="T13" fmla="*/ 2147483647 h 145"/>
                <a:gd name="T14" fmla="*/ 2147483647 w 78"/>
                <a:gd name="T15" fmla="*/ 2147483647 h 145"/>
                <a:gd name="T16" fmla="*/ 0 w 78"/>
                <a:gd name="T17" fmla="*/ 2147483647 h 145"/>
                <a:gd name="T18" fmla="*/ 0 w 78"/>
                <a:gd name="T19" fmla="*/ 2147483647 h 145"/>
                <a:gd name="T20" fmla="*/ 0 w 78"/>
                <a:gd name="T21" fmla="*/ 2147483647 h 145"/>
                <a:gd name="T22" fmla="*/ 2147483647 w 78"/>
                <a:gd name="T23" fmla="*/ 2147483647 h 145"/>
                <a:gd name="T24" fmla="*/ 2147483647 w 78"/>
                <a:gd name="T25" fmla="*/ 2147483647 h 145"/>
                <a:gd name="T26" fmla="*/ 2147483647 w 78"/>
                <a:gd name="T27" fmla="*/ 2147483647 h 145"/>
                <a:gd name="T28" fmla="*/ 2147483647 w 78"/>
                <a:gd name="T29" fmla="*/ 2147483647 h 145"/>
                <a:gd name="T30" fmla="*/ 2147483647 w 78"/>
                <a:gd name="T31" fmla="*/ 2147483647 h 145"/>
                <a:gd name="T32" fmla="*/ 2147483647 w 78"/>
                <a:gd name="T33" fmla="*/ 2147483647 h 145"/>
                <a:gd name="T34" fmla="*/ 2147483647 w 78"/>
                <a:gd name="T35" fmla="*/ 2147483647 h 145"/>
                <a:gd name="T36" fmla="*/ 2147483647 w 78"/>
                <a:gd name="T37" fmla="*/ 2147483647 h 145"/>
                <a:gd name="T38" fmla="*/ 2147483647 w 78"/>
                <a:gd name="T39" fmla="*/ 2147483647 h 145"/>
                <a:gd name="T40" fmla="*/ 2147483647 w 78"/>
                <a:gd name="T41" fmla="*/ 2147483647 h 145"/>
                <a:gd name="T42" fmla="*/ 2147483647 w 78"/>
                <a:gd name="T43" fmla="*/ 2147483647 h 145"/>
                <a:gd name="T44" fmla="*/ 2147483647 w 78"/>
                <a:gd name="T45" fmla="*/ 2147483647 h 145"/>
                <a:gd name="T46" fmla="*/ 2147483647 w 78"/>
                <a:gd name="T47" fmla="*/ 2147483647 h 145"/>
                <a:gd name="T48" fmla="*/ 2147483647 w 78"/>
                <a:gd name="T49" fmla="*/ 2147483647 h 145"/>
                <a:gd name="T50" fmla="*/ 2147483647 w 78"/>
                <a:gd name="T51" fmla="*/ 0 h 145"/>
                <a:gd name="T52" fmla="*/ 2147483647 w 78"/>
                <a:gd name="T53" fmla="*/ 0 h 145"/>
                <a:gd name="T54" fmla="*/ 2147483647 w 78"/>
                <a:gd name="T55" fmla="*/ 2147483647 h 145"/>
                <a:gd name="T56" fmla="*/ 2147483647 w 78"/>
                <a:gd name="T57" fmla="*/ 2147483647 h 145"/>
                <a:gd name="T58" fmla="*/ 2147483647 w 78"/>
                <a:gd name="T59" fmla="*/ 2147483647 h 145"/>
                <a:gd name="T60" fmla="*/ 2147483647 w 78"/>
                <a:gd name="T61" fmla="*/ 2147483647 h 145"/>
                <a:gd name="T62" fmla="*/ 2147483647 w 78"/>
                <a:gd name="T63" fmla="*/ 2147483647 h 145"/>
                <a:gd name="T64" fmla="*/ 2147483647 w 78"/>
                <a:gd name="T65" fmla="*/ 2147483647 h 145"/>
                <a:gd name="T66" fmla="*/ 2147483647 w 78"/>
                <a:gd name="T67" fmla="*/ 2147483647 h 145"/>
                <a:gd name="T68" fmla="*/ 2147483647 w 78"/>
                <a:gd name="T69" fmla="*/ 2147483647 h 145"/>
                <a:gd name="T70" fmla="*/ 2147483647 w 78"/>
                <a:gd name="T71" fmla="*/ 2147483647 h 145"/>
                <a:gd name="T72" fmla="*/ 2147483647 w 78"/>
                <a:gd name="T73" fmla="*/ 2147483647 h 145"/>
                <a:gd name="T74" fmla="*/ 2147483647 w 78"/>
                <a:gd name="T75" fmla="*/ 2147483647 h 145"/>
                <a:gd name="T76" fmla="*/ 2147483647 w 78"/>
                <a:gd name="T77" fmla="*/ 0 h 145"/>
                <a:gd name="T78" fmla="*/ 2147483647 w 78"/>
                <a:gd name="T79" fmla="*/ 0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8"/>
                <a:gd name="T121" fmla="*/ 0 h 145"/>
                <a:gd name="T122" fmla="*/ 78 w 78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8" h="145">
                  <a:moveTo>
                    <a:pt x="78" y="36"/>
                  </a:moveTo>
                  <a:lnTo>
                    <a:pt x="78" y="44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8" y="36"/>
                  </a:lnTo>
                  <a:close/>
                  <a:moveTo>
                    <a:pt x="72" y="145"/>
                  </a:moveTo>
                  <a:lnTo>
                    <a:pt x="6" y="145"/>
                  </a:lnTo>
                  <a:lnTo>
                    <a:pt x="6" y="139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24"/>
                  </a:lnTo>
                  <a:lnTo>
                    <a:pt x="6" y="124"/>
                  </a:lnTo>
                  <a:lnTo>
                    <a:pt x="13" y="124"/>
                  </a:lnTo>
                  <a:lnTo>
                    <a:pt x="20" y="117"/>
                  </a:lnTo>
                  <a:lnTo>
                    <a:pt x="20" y="124"/>
                  </a:lnTo>
                  <a:lnTo>
                    <a:pt x="26" y="124"/>
                  </a:lnTo>
                  <a:lnTo>
                    <a:pt x="26" y="131"/>
                  </a:lnTo>
                  <a:lnTo>
                    <a:pt x="26" y="139"/>
                  </a:lnTo>
                  <a:lnTo>
                    <a:pt x="33" y="139"/>
                  </a:lnTo>
                  <a:lnTo>
                    <a:pt x="39" y="139"/>
                  </a:lnTo>
                  <a:lnTo>
                    <a:pt x="45" y="139"/>
                  </a:lnTo>
                  <a:lnTo>
                    <a:pt x="52" y="139"/>
                  </a:lnTo>
                  <a:lnTo>
                    <a:pt x="59" y="139"/>
                  </a:lnTo>
                  <a:lnTo>
                    <a:pt x="65" y="139"/>
                  </a:lnTo>
                  <a:lnTo>
                    <a:pt x="72" y="145"/>
                  </a:lnTo>
                  <a:close/>
                  <a:moveTo>
                    <a:pt x="13" y="0"/>
                  </a:moveTo>
                  <a:lnTo>
                    <a:pt x="59" y="0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59" y="14"/>
                  </a:lnTo>
                  <a:lnTo>
                    <a:pt x="52" y="14"/>
                  </a:lnTo>
                  <a:lnTo>
                    <a:pt x="52" y="22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3" y="14"/>
                  </a:lnTo>
                  <a:lnTo>
                    <a:pt x="26" y="14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06" name="Freeform 177"/>
            <p:cNvSpPr>
              <a:spLocks/>
            </p:cNvSpPr>
            <p:nvPr/>
          </p:nvSpPr>
          <p:spPr bwMode="auto">
            <a:xfrm>
              <a:off x="1703388" y="4983163"/>
              <a:ext cx="9525" cy="14287"/>
            </a:xfrm>
            <a:custGeom>
              <a:avLst/>
              <a:gdLst>
                <a:gd name="T0" fmla="*/ 2147483647 w 6"/>
                <a:gd name="T1" fmla="*/ 0 h 8"/>
                <a:gd name="T2" fmla="*/ 2147483647 w 6"/>
                <a:gd name="T3" fmla="*/ 2147483647 h 8"/>
                <a:gd name="T4" fmla="*/ 0 w 6"/>
                <a:gd name="T5" fmla="*/ 2147483647 h 8"/>
                <a:gd name="T6" fmla="*/ 0 w 6"/>
                <a:gd name="T7" fmla="*/ 0 h 8"/>
                <a:gd name="T8" fmla="*/ 0 w 6"/>
                <a:gd name="T9" fmla="*/ 0 h 8"/>
                <a:gd name="T10" fmla="*/ 2147483647 w 6"/>
                <a:gd name="T11" fmla="*/ 0 h 8"/>
                <a:gd name="T12" fmla="*/ 2147483647 w 6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6" y="0"/>
                  </a:moveTo>
                  <a:lnTo>
                    <a:pt x="6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07" name="Freeform 178"/>
            <p:cNvSpPr>
              <a:spLocks/>
            </p:cNvSpPr>
            <p:nvPr/>
          </p:nvSpPr>
          <p:spPr bwMode="auto">
            <a:xfrm>
              <a:off x="1587500" y="5127625"/>
              <a:ext cx="115888" cy="49213"/>
            </a:xfrm>
            <a:custGeom>
              <a:avLst/>
              <a:gdLst>
                <a:gd name="T0" fmla="*/ 2147483647 w 72"/>
                <a:gd name="T1" fmla="*/ 2147483647 h 28"/>
                <a:gd name="T2" fmla="*/ 2147483647 w 72"/>
                <a:gd name="T3" fmla="*/ 2147483647 h 28"/>
                <a:gd name="T4" fmla="*/ 2147483647 w 72"/>
                <a:gd name="T5" fmla="*/ 2147483647 h 28"/>
                <a:gd name="T6" fmla="*/ 2147483647 w 72"/>
                <a:gd name="T7" fmla="*/ 2147483647 h 28"/>
                <a:gd name="T8" fmla="*/ 2147483647 w 72"/>
                <a:gd name="T9" fmla="*/ 2147483647 h 28"/>
                <a:gd name="T10" fmla="*/ 0 w 72"/>
                <a:gd name="T11" fmla="*/ 2147483647 h 28"/>
                <a:gd name="T12" fmla="*/ 0 w 72"/>
                <a:gd name="T13" fmla="*/ 2147483647 h 28"/>
                <a:gd name="T14" fmla="*/ 0 w 72"/>
                <a:gd name="T15" fmla="*/ 2147483647 h 28"/>
                <a:gd name="T16" fmla="*/ 0 w 72"/>
                <a:gd name="T17" fmla="*/ 2147483647 h 28"/>
                <a:gd name="T18" fmla="*/ 2147483647 w 72"/>
                <a:gd name="T19" fmla="*/ 2147483647 h 28"/>
                <a:gd name="T20" fmla="*/ 2147483647 w 72"/>
                <a:gd name="T21" fmla="*/ 2147483647 h 28"/>
                <a:gd name="T22" fmla="*/ 2147483647 w 72"/>
                <a:gd name="T23" fmla="*/ 2147483647 h 28"/>
                <a:gd name="T24" fmla="*/ 2147483647 w 72"/>
                <a:gd name="T25" fmla="*/ 2147483647 h 28"/>
                <a:gd name="T26" fmla="*/ 2147483647 w 72"/>
                <a:gd name="T27" fmla="*/ 2147483647 h 28"/>
                <a:gd name="T28" fmla="*/ 2147483647 w 72"/>
                <a:gd name="T29" fmla="*/ 0 h 28"/>
                <a:gd name="T30" fmla="*/ 2147483647 w 72"/>
                <a:gd name="T31" fmla="*/ 2147483647 h 28"/>
                <a:gd name="T32" fmla="*/ 2147483647 w 72"/>
                <a:gd name="T33" fmla="*/ 2147483647 h 28"/>
                <a:gd name="T34" fmla="*/ 2147483647 w 72"/>
                <a:gd name="T35" fmla="*/ 2147483647 h 28"/>
                <a:gd name="T36" fmla="*/ 2147483647 w 72"/>
                <a:gd name="T37" fmla="*/ 2147483647 h 28"/>
                <a:gd name="T38" fmla="*/ 2147483647 w 72"/>
                <a:gd name="T39" fmla="*/ 2147483647 h 28"/>
                <a:gd name="T40" fmla="*/ 2147483647 w 72"/>
                <a:gd name="T41" fmla="*/ 2147483647 h 28"/>
                <a:gd name="T42" fmla="*/ 2147483647 w 72"/>
                <a:gd name="T43" fmla="*/ 2147483647 h 28"/>
                <a:gd name="T44" fmla="*/ 2147483647 w 72"/>
                <a:gd name="T45" fmla="*/ 2147483647 h 28"/>
                <a:gd name="T46" fmla="*/ 2147483647 w 72"/>
                <a:gd name="T47" fmla="*/ 2147483647 h 28"/>
                <a:gd name="T48" fmla="*/ 2147483647 w 72"/>
                <a:gd name="T49" fmla="*/ 2147483647 h 28"/>
                <a:gd name="T50" fmla="*/ 2147483647 w 72"/>
                <a:gd name="T51" fmla="*/ 2147483647 h 28"/>
                <a:gd name="T52" fmla="*/ 2147483647 w 72"/>
                <a:gd name="T53" fmla="*/ 2147483647 h 28"/>
                <a:gd name="T54" fmla="*/ 2147483647 w 72"/>
                <a:gd name="T55" fmla="*/ 2147483647 h 28"/>
                <a:gd name="T56" fmla="*/ 2147483647 w 72"/>
                <a:gd name="T57" fmla="*/ 2147483647 h 28"/>
                <a:gd name="T58" fmla="*/ 2147483647 w 72"/>
                <a:gd name="T59" fmla="*/ 2147483647 h 28"/>
                <a:gd name="T60" fmla="*/ 2147483647 w 72"/>
                <a:gd name="T61" fmla="*/ 2147483647 h 28"/>
                <a:gd name="T62" fmla="*/ 2147483647 w 72"/>
                <a:gd name="T63" fmla="*/ 2147483647 h 28"/>
                <a:gd name="T64" fmla="*/ 2147483647 w 72"/>
                <a:gd name="T65" fmla="*/ 2147483647 h 28"/>
                <a:gd name="T66" fmla="*/ 2147483647 w 72"/>
                <a:gd name="T67" fmla="*/ 2147483647 h 28"/>
                <a:gd name="T68" fmla="*/ 2147483647 w 72"/>
                <a:gd name="T69" fmla="*/ 2147483647 h 28"/>
                <a:gd name="T70" fmla="*/ 2147483647 w 72"/>
                <a:gd name="T71" fmla="*/ 2147483647 h 28"/>
                <a:gd name="T72" fmla="*/ 2147483647 w 72"/>
                <a:gd name="T73" fmla="*/ 2147483647 h 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2"/>
                <a:gd name="T112" fmla="*/ 0 h 28"/>
                <a:gd name="T113" fmla="*/ 72 w 72"/>
                <a:gd name="T114" fmla="*/ 28 h 2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2" h="28">
                  <a:moveTo>
                    <a:pt x="72" y="28"/>
                  </a:moveTo>
                  <a:lnTo>
                    <a:pt x="6" y="2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6" y="7"/>
                  </a:lnTo>
                  <a:lnTo>
                    <a:pt x="13" y="7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2" y="2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08" name="Freeform 179"/>
            <p:cNvSpPr>
              <a:spLocks/>
            </p:cNvSpPr>
            <p:nvPr/>
          </p:nvSpPr>
          <p:spPr bwMode="auto">
            <a:xfrm>
              <a:off x="1608138" y="4919663"/>
              <a:ext cx="84137" cy="38100"/>
            </a:xfrm>
            <a:custGeom>
              <a:avLst/>
              <a:gdLst>
                <a:gd name="T0" fmla="*/ 0 w 52"/>
                <a:gd name="T1" fmla="*/ 0 h 22"/>
                <a:gd name="T2" fmla="*/ 2147483647 w 52"/>
                <a:gd name="T3" fmla="*/ 0 h 22"/>
                <a:gd name="T4" fmla="*/ 2147483647 w 52"/>
                <a:gd name="T5" fmla="*/ 0 h 22"/>
                <a:gd name="T6" fmla="*/ 2147483647 w 52"/>
                <a:gd name="T7" fmla="*/ 0 h 22"/>
                <a:gd name="T8" fmla="*/ 2147483647 w 52"/>
                <a:gd name="T9" fmla="*/ 2147483647 h 22"/>
                <a:gd name="T10" fmla="*/ 2147483647 w 52"/>
                <a:gd name="T11" fmla="*/ 2147483647 h 22"/>
                <a:gd name="T12" fmla="*/ 2147483647 w 52"/>
                <a:gd name="T13" fmla="*/ 2147483647 h 22"/>
                <a:gd name="T14" fmla="*/ 2147483647 w 52"/>
                <a:gd name="T15" fmla="*/ 2147483647 h 22"/>
                <a:gd name="T16" fmla="*/ 2147483647 w 52"/>
                <a:gd name="T17" fmla="*/ 2147483647 h 22"/>
                <a:gd name="T18" fmla="*/ 2147483647 w 52"/>
                <a:gd name="T19" fmla="*/ 2147483647 h 22"/>
                <a:gd name="T20" fmla="*/ 2147483647 w 52"/>
                <a:gd name="T21" fmla="*/ 2147483647 h 22"/>
                <a:gd name="T22" fmla="*/ 2147483647 w 52"/>
                <a:gd name="T23" fmla="*/ 2147483647 h 22"/>
                <a:gd name="T24" fmla="*/ 2147483647 w 52"/>
                <a:gd name="T25" fmla="*/ 2147483647 h 22"/>
                <a:gd name="T26" fmla="*/ 2147483647 w 52"/>
                <a:gd name="T27" fmla="*/ 2147483647 h 22"/>
                <a:gd name="T28" fmla="*/ 2147483647 w 52"/>
                <a:gd name="T29" fmla="*/ 2147483647 h 22"/>
                <a:gd name="T30" fmla="*/ 2147483647 w 52"/>
                <a:gd name="T31" fmla="*/ 2147483647 h 22"/>
                <a:gd name="T32" fmla="*/ 2147483647 w 52"/>
                <a:gd name="T33" fmla="*/ 2147483647 h 22"/>
                <a:gd name="T34" fmla="*/ 2147483647 w 52"/>
                <a:gd name="T35" fmla="*/ 2147483647 h 22"/>
                <a:gd name="T36" fmla="*/ 2147483647 w 52"/>
                <a:gd name="T37" fmla="*/ 2147483647 h 22"/>
                <a:gd name="T38" fmla="*/ 2147483647 w 52"/>
                <a:gd name="T39" fmla="*/ 2147483647 h 22"/>
                <a:gd name="T40" fmla="*/ 2147483647 w 52"/>
                <a:gd name="T41" fmla="*/ 2147483647 h 22"/>
                <a:gd name="T42" fmla="*/ 2147483647 w 52"/>
                <a:gd name="T43" fmla="*/ 2147483647 h 22"/>
                <a:gd name="T44" fmla="*/ 2147483647 w 52"/>
                <a:gd name="T45" fmla="*/ 2147483647 h 22"/>
                <a:gd name="T46" fmla="*/ 2147483647 w 52"/>
                <a:gd name="T47" fmla="*/ 2147483647 h 22"/>
                <a:gd name="T48" fmla="*/ 2147483647 w 52"/>
                <a:gd name="T49" fmla="*/ 2147483647 h 22"/>
                <a:gd name="T50" fmla="*/ 2147483647 w 52"/>
                <a:gd name="T51" fmla="*/ 2147483647 h 22"/>
                <a:gd name="T52" fmla="*/ 2147483647 w 52"/>
                <a:gd name="T53" fmla="*/ 2147483647 h 22"/>
                <a:gd name="T54" fmla="*/ 2147483647 w 52"/>
                <a:gd name="T55" fmla="*/ 2147483647 h 22"/>
                <a:gd name="T56" fmla="*/ 2147483647 w 52"/>
                <a:gd name="T57" fmla="*/ 0 h 22"/>
                <a:gd name="T58" fmla="*/ 0 w 52"/>
                <a:gd name="T59" fmla="*/ 0 h 22"/>
                <a:gd name="T60" fmla="*/ 0 w 52"/>
                <a:gd name="T61" fmla="*/ 0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2"/>
                <a:gd name="T94" fmla="*/ 0 h 22"/>
                <a:gd name="T95" fmla="*/ 52 w 52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2" h="22">
                  <a:moveTo>
                    <a:pt x="0" y="0"/>
                  </a:moveTo>
                  <a:lnTo>
                    <a:pt x="46" y="0"/>
                  </a:lnTo>
                  <a:lnTo>
                    <a:pt x="52" y="8"/>
                  </a:lnTo>
                  <a:lnTo>
                    <a:pt x="52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09" name="Freeform 180"/>
            <p:cNvSpPr>
              <a:spLocks/>
            </p:cNvSpPr>
            <p:nvPr/>
          </p:nvSpPr>
          <p:spPr bwMode="auto">
            <a:xfrm>
              <a:off x="1284288" y="4686300"/>
              <a:ext cx="428625" cy="233363"/>
            </a:xfrm>
            <a:custGeom>
              <a:avLst/>
              <a:gdLst>
                <a:gd name="T0" fmla="*/ 2147483647 w 266"/>
                <a:gd name="T1" fmla="*/ 2147483647 h 131"/>
                <a:gd name="T2" fmla="*/ 2147483647 w 266"/>
                <a:gd name="T3" fmla="*/ 2147483647 h 131"/>
                <a:gd name="T4" fmla="*/ 2147483647 w 266"/>
                <a:gd name="T5" fmla="*/ 2147483647 h 131"/>
                <a:gd name="T6" fmla="*/ 2147483647 w 266"/>
                <a:gd name="T7" fmla="*/ 2147483647 h 131"/>
                <a:gd name="T8" fmla="*/ 2147483647 w 266"/>
                <a:gd name="T9" fmla="*/ 2147483647 h 131"/>
                <a:gd name="T10" fmla="*/ 2147483647 w 266"/>
                <a:gd name="T11" fmla="*/ 2147483647 h 131"/>
                <a:gd name="T12" fmla="*/ 2147483647 w 266"/>
                <a:gd name="T13" fmla="*/ 2147483647 h 131"/>
                <a:gd name="T14" fmla="*/ 2147483647 w 266"/>
                <a:gd name="T15" fmla="*/ 2147483647 h 131"/>
                <a:gd name="T16" fmla="*/ 2147483647 w 266"/>
                <a:gd name="T17" fmla="*/ 2147483647 h 131"/>
                <a:gd name="T18" fmla="*/ 2147483647 w 266"/>
                <a:gd name="T19" fmla="*/ 2147483647 h 131"/>
                <a:gd name="T20" fmla="*/ 2147483647 w 266"/>
                <a:gd name="T21" fmla="*/ 2147483647 h 131"/>
                <a:gd name="T22" fmla="*/ 2147483647 w 266"/>
                <a:gd name="T23" fmla="*/ 2147483647 h 131"/>
                <a:gd name="T24" fmla="*/ 2147483647 w 266"/>
                <a:gd name="T25" fmla="*/ 2147483647 h 131"/>
                <a:gd name="T26" fmla="*/ 2147483647 w 266"/>
                <a:gd name="T27" fmla="*/ 2147483647 h 131"/>
                <a:gd name="T28" fmla="*/ 2147483647 w 266"/>
                <a:gd name="T29" fmla="*/ 2147483647 h 131"/>
                <a:gd name="T30" fmla="*/ 2147483647 w 266"/>
                <a:gd name="T31" fmla="*/ 2147483647 h 131"/>
                <a:gd name="T32" fmla="*/ 2147483647 w 266"/>
                <a:gd name="T33" fmla="*/ 2147483647 h 131"/>
                <a:gd name="T34" fmla="*/ 2147483647 w 266"/>
                <a:gd name="T35" fmla="*/ 2147483647 h 131"/>
                <a:gd name="T36" fmla="*/ 2147483647 w 266"/>
                <a:gd name="T37" fmla="*/ 2147483647 h 131"/>
                <a:gd name="T38" fmla="*/ 2147483647 w 266"/>
                <a:gd name="T39" fmla="*/ 2147483647 h 131"/>
                <a:gd name="T40" fmla="*/ 2147483647 w 266"/>
                <a:gd name="T41" fmla="*/ 2147483647 h 131"/>
                <a:gd name="T42" fmla="*/ 2147483647 w 266"/>
                <a:gd name="T43" fmla="*/ 2147483647 h 131"/>
                <a:gd name="T44" fmla="*/ 2147483647 w 266"/>
                <a:gd name="T45" fmla="*/ 2147483647 h 131"/>
                <a:gd name="T46" fmla="*/ 2147483647 w 266"/>
                <a:gd name="T47" fmla="*/ 2147483647 h 131"/>
                <a:gd name="T48" fmla="*/ 2147483647 w 266"/>
                <a:gd name="T49" fmla="*/ 2147483647 h 131"/>
                <a:gd name="T50" fmla="*/ 2147483647 w 266"/>
                <a:gd name="T51" fmla="*/ 2147483647 h 131"/>
                <a:gd name="T52" fmla="*/ 2147483647 w 266"/>
                <a:gd name="T53" fmla="*/ 2147483647 h 131"/>
                <a:gd name="T54" fmla="*/ 2147483647 w 266"/>
                <a:gd name="T55" fmla="*/ 2147483647 h 131"/>
                <a:gd name="T56" fmla="*/ 2147483647 w 266"/>
                <a:gd name="T57" fmla="*/ 2147483647 h 131"/>
                <a:gd name="T58" fmla="*/ 2147483647 w 266"/>
                <a:gd name="T59" fmla="*/ 2147483647 h 131"/>
                <a:gd name="T60" fmla="*/ 2147483647 w 266"/>
                <a:gd name="T61" fmla="*/ 2147483647 h 131"/>
                <a:gd name="T62" fmla="*/ 2147483647 w 266"/>
                <a:gd name="T63" fmla="*/ 2147483647 h 131"/>
                <a:gd name="T64" fmla="*/ 2147483647 w 266"/>
                <a:gd name="T65" fmla="*/ 2147483647 h 131"/>
                <a:gd name="T66" fmla="*/ 2147483647 w 266"/>
                <a:gd name="T67" fmla="*/ 2147483647 h 131"/>
                <a:gd name="T68" fmla="*/ 2147483647 w 266"/>
                <a:gd name="T69" fmla="*/ 2147483647 h 131"/>
                <a:gd name="T70" fmla="*/ 2147483647 w 266"/>
                <a:gd name="T71" fmla="*/ 2147483647 h 131"/>
                <a:gd name="T72" fmla="*/ 2147483647 w 266"/>
                <a:gd name="T73" fmla="*/ 2147483647 h 131"/>
                <a:gd name="T74" fmla="*/ 2147483647 w 266"/>
                <a:gd name="T75" fmla="*/ 2147483647 h 131"/>
                <a:gd name="T76" fmla="*/ 2147483647 w 266"/>
                <a:gd name="T77" fmla="*/ 2147483647 h 131"/>
                <a:gd name="T78" fmla="*/ 2147483647 w 266"/>
                <a:gd name="T79" fmla="*/ 2147483647 h 131"/>
                <a:gd name="T80" fmla="*/ 2147483647 w 266"/>
                <a:gd name="T81" fmla="*/ 2147483647 h 131"/>
                <a:gd name="T82" fmla="*/ 2147483647 w 266"/>
                <a:gd name="T83" fmla="*/ 2147483647 h 131"/>
                <a:gd name="T84" fmla="*/ 2147483647 w 266"/>
                <a:gd name="T85" fmla="*/ 2147483647 h 131"/>
                <a:gd name="T86" fmla="*/ 2147483647 w 266"/>
                <a:gd name="T87" fmla="*/ 2147483647 h 131"/>
                <a:gd name="T88" fmla="*/ 2147483647 w 266"/>
                <a:gd name="T89" fmla="*/ 2147483647 h 1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6"/>
                <a:gd name="T136" fmla="*/ 0 h 131"/>
                <a:gd name="T137" fmla="*/ 266 w 266"/>
                <a:gd name="T138" fmla="*/ 131 h 13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6" h="131">
                  <a:moveTo>
                    <a:pt x="0" y="44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30"/>
                  </a:lnTo>
                  <a:lnTo>
                    <a:pt x="27" y="30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37"/>
                  </a:lnTo>
                  <a:lnTo>
                    <a:pt x="52" y="37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4" y="30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7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98" y="16"/>
                  </a:lnTo>
                  <a:lnTo>
                    <a:pt x="103" y="16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7" y="22"/>
                  </a:lnTo>
                  <a:lnTo>
                    <a:pt x="137" y="30"/>
                  </a:lnTo>
                  <a:lnTo>
                    <a:pt x="142" y="30"/>
                  </a:lnTo>
                  <a:lnTo>
                    <a:pt x="142" y="37"/>
                  </a:lnTo>
                  <a:lnTo>
                    <a:pt x="137" y="37"/>
                  </a:lnTo>
                  <a:lnTo>
                    <a:pt x="142" y="37"/>
                  </a:lnTo>
                  <a:lnTo>
                    <a:pt x="142" y="44"/>
                  </a:lnTo>
                  <a:lnTo>
                    <a:pt x="149" y="52"/>
                  </a:lnTo>
                  <a:lnTo>
                    <a:pt x="156" y="52"/>
                  </a:lnTo>
                  <a:lnTo>
                    <a:pt x="156" y="44"/>
                  </a:lnTo>
                  <a:lnTo>
                    <a:pt x="156" y="37"/>
                  </a:lnTo>
                  <a:lnTo>
                    <a:pt x="156" y="30"/>
                  </a:lnTo>
                  <a:lnTo>
                    <a:pt x="162" y="30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0"/>
                  </a:lnTo>
                  <a:lnTo>
                    <a:pt x="169" y="22"/>
                  </a:lnTo>
                  <a:lnTo>
                    <a:pt x="175" y="16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2" y="37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1" y="44"/>
                  </a:lnTo>
                  <a:lnTo>
                    <a:pt x="201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01" y="59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40" y="73"/>
                  </a:lnTo>
                  <a:lnTo>
                    <a:pt x="240" y="81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73"/>
                  </a:lnTo>
                  <a:lnTo>
                    <a:pt x="247" y="73"/>
                  </a:lnTo>
                  <a:lnTo>
                    <a:pt x="240" y="73"/>
                  </a:lnTo>
                  <a:lnTo>
                    <a:pt x="247" y="66"/>
                  </a:lnTo>
                  <a:lnTo>
                    <a:pt x="253" y="66"/>
                  </a:lnTo>
                  <a:lnTo>
                    <a:pt x="260" y="73"/>
                  </a:lnTo>
                  <a:lnTo>
                    <a:pt x="260" y="66"/>
                  </a:lnTo>
                  <a:lnTo>
                    <a:pt x="260" y="73"/>
                  </a:lnTo>
                  <a:lnTo>
                    <a:pt x="266" y="73"/>
                  </a:lnTo>
                  <a:lnTo>
                    <a:pt x="266" y="117"/>
                  </a:lnTo>
                  <a:lnTo>
                    <a:pt x="260" y="109"/>
                  </a:lnTo>
                  <a:lnTo>
                    <a:pt x="253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27" y="117"/>
                  </a:lnTo>
                  <a:lnTo>
                    <a:pt x="227" y="125"/>
                  </a:lnTo>
                  <a:lnTo>
                    <a:pt x="233" y="125"/>
                  </a:lnTo>
                  <a:lnTo>
                    <a:pt x="240" y="125"/>
                  </a:lnTo>
                  <a:lnTo>
                    <a:pt x="240" y="131"/>
                  </a:lnTo>
                  <a:lnTo>
                    <a:pt x="247" y="131"/>
                  </a:lnTo>
                  <a:lnTo>
                    <a:pt x="201" y="131"/>
                  </a:lnTo>
                  <a:lnTo>
                    <a:pt x="194" y="125"/>
                  </a:lnTo>
                  <a:lnTo>
                    <a:pt x="188" y="125"/>
                  </a:lnTo>
                  <a:lnTo>
                    <a:pt x="188" y="117"/>
                  </a:lnTo>
                  <a:lnTo>
                    <a:pt x="182" y="117"/>
                  </a:lnTo>
                  <a:lnTo>
                    <a:pt x="175" y="117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2" y="103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3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103" y="87"/>
                  </a:lnTo>
                  <a:lnTo>
                    <a:pt x="98" y="87"/>
                  </a:lnTo>
                  <a:lnTo>
                    <a:pt x="91" y="87"/>
                  </a:lnTo>
                  <a:lnTo>
                    <a:pt x="91" y="81"/>
                  </a:lnTo>
                  <a:lnTo>
                    <a:pt x="84" y="81"/>
                  </a:lnTo>
                  <a:lnTo>
                    <a:pt x="78" y="81"/>
                  </a:lnTo>
                  <a:lnTo>
                    <a:pt x="71" y="81"/>
                  </a:lnTo>
                  <a:lnTo>
                    <a:pt x="64" y="81"/>
                  </a:lnTo>
                  <a:lnTo>
                    <a:pt x="59" y="81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32" y="52"/>
                  </a:lnTo>
                  <a:lnTo>
                    <a:pt x="27" y="59"/>
                  </a:lnTo>
                  <a:lnTo>
                    <a:pt x="20" y="59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7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10" name="Freeform 181"/>
            <p:cNvSpPr>
              <a:spLocks/>
            </p:cNvSpPr>
            <p:nvPr/>
          </p:nvSpPr>
          <p:spPr bwMode="auto">
            <a:xfrm>
              <a:off x="1284288" y="4686300"/>
              <a:ext cx="428625" cy="233363"/>
            </a:xfrm>
            <a:custGeom>
              <a:avLst/>
              <a:gdLst>
                <a:gd name="T0" fmla="*/ 2147483647 w 266"/>
                <a:gd name="T1" fmla="*/ 2147483647 h 131"/>
                <a:gd name="T2" fmla="*/ 2147483647 w 266"/>
                <a:gd name="T3" fmla="*/ 2147483647 h 131"/>
                <a:gd name="T4" fmla="*/ 2147483647 w 266"/>
                <a:gd name="T5" fmla="*/ 2147483647 h 131"/>
                <a:gd name="T6" fmla="*/ 2147483647 w 266"/>
                <a:gd name="T7" fmla="*/ 2147483647 h 131"/>
                <a:gd name="T8" fmla="*/ 2147483647 w 266"/>
                <a:gd name="T9" fmla="*/ 2147483647 h 131"/>
                <a:gd name="T10" fmla="*/ 2147483647 w 266"/>
                <a:gd name="T11" fmla="*/ 2147483647 h 131"/>
                <a:gd name="T12" fmla="*/ 2147483647 w 266"/>
                <a:gd name="T13" fmla="*/ 2147483647 h 131"/>
                <a:gd name="T14" fmla="*/ 2147483647 w 266"/>
                <a:gd name="T15" fmla="*/ 2147483647 h 131"/>
                <a:gd name="T16" fmla="*/ 2147483647 w 266"/>
                <a:gd name="T17" fmla="*/ 2147483647 h 131"/>
                <a:gd name="T18" fmla="*/ 2147483647 w 266"/>
                <a:gd name="T19" fmla="*/ 2147483647 h 131"/>
                <a:gd name="T20" fmla="*/ 2147483647 w 266"/>
                <a:gd name="T21" fmla="*/ 0 h 131"/>
                <a:gd name="T22" fmla="*/ 2147483647 w 266"/>
                <a:gd name="T23" fmla="*/ 2147483647 h 131"/>
                <a:gd name="T24" fmla="*/ 2147483647 w 266"/>
                <a:gd name="T25" fmla="*/ 2147483647 h 131"/>
                <a:gd name="T26" fmla="*/ 2147483647 w 266"/>
                <a:gd name="T27" fmla="*/ 2147483647 h 131"/>
                <a:gd name="T28" fmla="*/ 2147483647 w 266"/>
                <a:gd name="T29" fmla="*/ 2147483647 h 131"/>
                <a:gd name="T30" fmla="*/ 2147483647 w 266"/>
                <a:gd name="T31" fmla="*/ 2147483647 h 131"/>
                <a:gd name="T32" fmla="*/ 2147483647 w 266"/>
                <a:gd name="T33" fmla="*/ 2147483647 h 131"/>
                <a:gd name="T34" fmla="*/ 2147483647 w 266"/>
                <a:gd name="T35" fmla="*/ 2147483647 h 131"/>
                <a:gd name="T36" fmla="*/ 2147483647 w 266"/>
                <a:gd name="T37" fmla="*/ 2147483647 h 131"/>
                <a:gd name="T38" fmla="*/ 2147483647 w 266"/>
                <a:gd name="T39" fmla="*/ 2147483647 h 131"/>
                <a:gd name="T40" fmla="*/ 2147483647 w 266"/>
                <a:gd name="T41" fmla="*/ 2147483647 h 131"/>
                <a:gd name="T42" fmla="*/ 2147483647 w 266"/>
                <a:gd name="T43" fmla="*/ 2147483647 h 131"/>
                <a:gd name="T44" fmla="*/ 2147483647 w 266"/>
                <a:gd name="T45" fmla="*/ 2147483647 h 131"/>
                <a:gd name="T46" fmla="*/ 2147483647 w 266"/>
                <a:gd name="T47" fmla="*/ 2147483647 h 131"/>
                <a:gd name="T48" fmla="*/ 2147483647 w 266"/>
                <a:gd name="T49" fmla="*/ 2147483647 h 131"/>
                <a:gd name="T50" fmla="*/ 2147483647 w 266"/>
                <a:gd name="T51" fmla="*/ 2147483647 h 131"/>
                <a:gd name="T52" fmla="*/ 2147483647 w 266"/>
                <a:gd name="T53" fmla="*/ 2147483647 h 131"/>
                <a:gd name="T54" fmla="*/ 2147483647 w 266"/>
                <a:gd name="T55" fmla="*/ 2147483647 h 131"/>
                <a:gd name="T56" fmla="*/ 2147483647 w 266"/>
                <a:gd name="T57" fmla="*/ 2147483647 h 131"/>
                <a:gd name="T58" fmla="*/ 2147483647 w 266"/>
                <a:gd name="T59" fmla="*/ 2147483647 h 131"/>
                <a:gd name="T60" fmla="*/ 2147483647 w 266"/>
                <a:gd name="T61" fmla="*/ 2147483647 h 131"/>
                <a:gd name="T62" fmla="*/ 2147483647 w 266"/>
                <a:gd name="T63" fmla="*/ 2147483647 h 131"/>
                <a:gd name="T64" fmla="*/ 2147483647 w 266"/>
                <a:gd name="T65" fmla="*/ 2147483647 h 131"/>
                <a:gd name="T66" fmla="*/ 2147483647 w 266"/>
                <a:gd name="T67" fmla="*/ 2147483647 h 131"/>
                <a:gd name="T68" fmla="*/ 2147483647 w 266"/>
                <a:gd name="T69" fmla="*/ 2147483647 h 131"/>
                <a:gd name="T70" fmla="*/ 2147483647 w 266"/>
                <a:gd name="T71" fmla="*/ 2147483647 h 131"/>
                <a:gd name="T72" fmla="*/ 2147483647 w 266"/>
                <a:gd name="T73" fmla="*/ 2147483647 h 131"/>
                <a:gd name="T74" fmla="*/ 2147483647 w 266"/>
                <a:gd name="T75" fmla="*/ 2147483647 h 131"/>
                <a:gd name="T76" fmla="*/ 2147483647 w 266"/>
                <a:gd name="T77" fmla="*/ 2147483647 h 131"/>
                <a:gd name="T78" fmla="*/ 2147483647 w 266"/>
                <a:gd name="T79" fmla="*/ 2147483647 h 131"/>
                <a:gd name="T80" fmla="*/ 2147483647 w 266"/>
                <a:gd name="T81" fmla="*/ 2147483647 h 131"/>
                <a:gd name="T82" fmla="*/ 2147483647 w 266"/>
                <a:gd name="T83" fmla="*/ 2147483647 h 131"/>
                <a:gd name="T84" fmla="*/ 2147483647 w 266"/>
                <a:gd name="T85" fmla="*/ 2147483647 h 131"/>
                <a:gd name="T86" fmla="*/ 2147483647 w 266"/>
                <a:gd name="T87" fmla="*/ 2147483647 h 131"/>
                <a:gd name="T88" fmla="*/ 2147483647 w 266"/>
                <a:gd name="T89" fmla="*/ 2147483647 h 131"/>
                <a:gd name="T90" fmla="*/ 2147483647 w 266"/>
                <a:gd name="T91" fmla="*/ 2147483647 h 131"/>
                <a:gd name="T92" fmla="*/ 2147483647 w 266"/>
                <a:gd name="T93" fmla="*/ 2147483647 h 131"/>
                <a:gd name="T94" fmla="*/ 2147483647 w 266"/>
                <a:gd name="T95" fmla="*/ 2147483647 h 131"/>
                <a:gd name="T96" fmla="*/ 2147483647 w 266"/>
                <a:gd name="T97" fmla="*/ 2147483647 h 131"/>
                <a:gd name="T98" fmla="*/ 2147483647 w 266"/>
                <a:gd name="T99" fmla="*/ 2147483647 h 131"/>
                <a:gd name="T100" fmla="*/ 2147483647 w 266"/>
                <a:gd name="T101" fmla="*/ 2147483647 h 131"/>
                <a:gd name="T102" fmla="*/ 2147483647 w 266"/>
                <a:gd name="T103" fmla="*/ 2147483647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66"/>
                <a:gd name="T157" fmla="*/ 0 h 131"/>
                <a:gd name="T158" fmla="*/ 266 w 266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66" h="131">
                  <a:moveTo>
                    <a:pt x="0" y="44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30"/>
                  </a:lnTo>
                  <a:lnTo>
                    <a:pt x="27" y="30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37"/>
                  </a:lnTo>
                  <a:lnTo>
                    <a:pt x="52" y="37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4" y="30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7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98" y="16"/>
                  </a:lnTo>
                  <a:lnTo>
                    <a:pt x="103" y="16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7" y="22"/>
                  </a:lnTo>
                  <a:lnTo>
                    <a:pt x="137" y="30"/>
                  </a:lnTo>
                  <a:lnTo>
                    <a:pt x="142" y="30"/>
                  </a:lnTo>
                  <a:lnTo>
                    <a:pt x="142" y="37"/>
                  </a:lnTo>
                  <a:lnTo>
                    <a:pt x="137" y="37"/>
                  </a:lnTo>
                  <a:lnTo>
                    <a:pt x="142" y="37"/>
                  </a:lnTo>
                  <a:lnTo>
                    <a:pt x="142" y="44"/>
                  </a:lnTo>
                  <a:lnTo>
                    <a:pt x="149" y="52"/>
                  </a:lnTo>
                  <a:lnTo>
                    <a:pt x="156" y="52"/>
                  </a:lnTo>
                  <a:lnTo>
                    <a:pt x="156" y="44"/>
                  </a:lnTo>
                  <a:lnTo>
                    <a:pt x="156" y="37"/>
                  </a:lnTo>
                  <a:lnTo>
                    <a:pt x="156" y="30"/>
                  </a:lnTo>
                  <a:lnTo>
                    <a:pt x="162" y="30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0"/>
                  </a:lnTo>
                  <a:lnTo>
                    <a:pt x="169" y="22"/>
                  </a:lnTo>
                  <a:lnTo>
                    <a:pt x="175" y="16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2" y="37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1" y="44"/>
                  </a:lnTo>
                  <a:lnTo>
                    <a:pt x="201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01" y="59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40" y="73"/>
                  </a:lnTo>
                  <a:lnTo>
                    <a:pt x="240" y="81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73"/>
                  </a:lnTo>
                  <a:lnTo>
                    <a:pt x="247" y="73"/>
                  </a:lnTo>
                  <a:lnTo>
                    <a:pt x="240" y="73"/>
                  </a:lnTo>
                  <a:lnTo>
                    <a:pt x="247" y="66"/>
                  </a:lnTo>
                  <a:lnTo>
                    <a:pt x="253" y="66"/>
                  </a:lnTo>
                  <a:lnTo>
                    <a:pt x="260" y="73"/>
                  </a:lnTo>
                  <a:lnTo>
                    <a:pt x="260" y="66"/>
                  </a:lnTo>
                  <a:lnTo>
                    <a:pt x="260" y="73"/>
                  </a:lnTo>
                  <a:lnTo>
                    <a:pt x="266" y="73"/>
                  </a:lnTo>
                  <a:lnTo>
                    <a:pt x="266" y="117"/>
                  </a:lnTo>
                  <a:lnTo>
                    <a:pt x="260" y="109"/>
                  </a:lnTo>
                  <a:lnTo>
                    <a:pt x="253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27" y="117"/>
                  </a:lnTo>
                  <a:lnTo>
                    <a:pt x="227" y="125"/>
                  </a:lnTo>
                  <a:lnTo>
                    <a:pt x="233" y="125"/>
                  </a:lnTo>
                  <a:lnTo>
                    <a:pt x="240" y="125"/>
                  </a:lnTo>
                  <a:lnTo>
                    <a:pt x="240" y="131"/>
                  </a:lnTo>
                  <a:lnTo>
                    <a:pt x="247" y="131"/>
                  </a:lnTo>
                  <a:lnTo>
                    <a:pt x="201" y="131"/>
                  </a:lnTo>
                  <a:lnTo>
                    <a:pt x="194" y="125"/>
                  </a:lnTo>
                  <a:lnTo>
                    <a:pt x="188" y="125"/>
                  </a:lnTo>
                  <a:lnTo>
                    <a:pt x="188" y="117"/>
                  </a:lnTo>
                  <a:lnTo>
                    <a:pt x="182" y="117"/>
                  </a:lnTo>
                  <a:lnTo>
                    <a:pt x="175" y="117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2" y="103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3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103" y="87"/>
                  </a:lnTo>
                  <a:lnTo>
                    <a:pt x="98" y="87"/>
                  </a:lnTo>
                  <a:lnTo>
                    <a:pt x="91" y="87"/>
                  </a:lnTo>
                  <a:lnTo>
                    <a:pt x="91" y="81"/>
                  </a:lnTo>
                  <a:lnTo>
                    <a:pt x="84" y="81"/>
                  </a:lnTo>
                  <a:lnTo>
                    <a:pt x="78" y="81"/>
                  </a:lnTo>
                  <a:lnTo>
                    <a:pt x="71" y="81"/>
                  </a:lnTo>
                  <a:lnTo>
                    <a:pt x="64" y="81"/>
                  </a:lnTo>
                  <a:lnTo>
                    <a:pt x="59" y="81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32" y="52"/>
                  </a:lnTo>
                  <a:lnTo>
                    <a:pt x="27" y="59"/>
                  </a:lnTo>
                  <a:lnTo>
                    <a:pt x="20" y="59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7" y="44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11" name="Freeform 182"/>
            <p:cNvSpPr>
              <a:spLocks/>
            </p:cNvSpPr>
            <p:nvPr/>
          </p:nvSpPr>
          <p:spPr bwMode="auto">
            <a:xfrm>
              <a:off x="1712913" y="5695950"/>
              <a:ext cx="417512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0 h 146"/>
                <a:gd name="T36" fmla="*/ 2147483647 w 260"/>
                <a:gd name="T37" fmla="*/ 0 h 146"/>
                <a:gd name="T38" fmla="*/ 2147483647 w 260"/>
                <a:gd name="T39" fmla="*/ 2147483647 h 146"/>
                <a:gd name="T40" fmla="*/ 0 w 260"/>
                <a:gd name="T41" fmla="*/ 2147483647 h 146"/>
                <a:gd name="T42" fmla="*/ 0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0 w 260"/>
                <a:gd name="T77" fmla="*/ 2147483647 h 1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0"/>
                <a:gd name="T118" fmla="*/ 0 h 146"/>
                <a:gd name="T119" fmla="*/ 260 w 260"/>
                <a:gd name="T120" fmla="*/ 146 h 1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0" h="146">
                  <a:moveTo>
                    <a:pt x="0" y="5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38" y="14"/>
                  </a:lnTo>
                  <a:lnTo>
                    <a:pt x="38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10"/>
                  </a:lnTo>
                  <a:lnTo>
                    <a:pt x="6" y="110"/>
                  </a:lnTo>
                  <a:lnTo>
                    <a:pt x="13" y="110"/>
                  </a:lnTo>
                  <a:lnTo>
                    <a:pt x="13" y="102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20" y="80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12" name="Freeform 183"/>
            <p:cNvSpPr>
              <a:spLocks/>
            </p:cNvSpPr>
            <p:nvPr/>
          </p:nvSpPr>
          <p:spPr bwMode="auto">
            <a:xfrm>
              <a:off x="1712913" y="5695950"/>
              <a:ext cx="417512" cy="258763"/>
            </a:xfrm>
            <a:custGeom>
              <a:avLst/>
              <a:gdLst>
                <a:gd name="T0" fmla="*/ 0 w 260"/>
                <a:gd name="T1" fmla="*/ 0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0 h 146"/>
                <a:gd name="T34" fmla="*/ 0 w 260"/>
                <a:gd name="T35" fmla="*/ 2147483647 h 146"/>
                <a:gd name="T36" fmla="*/ 0 w 260"/>
                <a:gd name="T37" fmla="*/ 2147483647 h 146"/>
                <a:gd name="T38" fmla="*/ 0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0 w 260"/>
                <a:gd name="T65" fmla="*/ 2147483647 h 146"/>
                <a:gd name="T66" fmla="*/ 0 w 260"/>
                <a:gd name="T67" fmla="*/ 2147483647 h 1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146"/>
                <a:gd name="T104" fmla="*/ 260 w 260"/>
                <a:gd name="T105" fmla="*/ 146 h 1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146">
                  <a:moveTo>
                    <a:pt x="0" y="5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38" y="14"/>
                  </a:lnTo>
                  <a:lnTo>
                    <a:pt x="38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10"/>
                  </a:lnTo>
                  <a:lnTo>
                    <a:pt x="6" y="110"/>
                  </a:lnTo>
                  <a:lnTo>
                    <a:pt x="13" y="110"/>
                  </a:lnTo>
                  <a:lnTo>
                    <a:pt x="13" y="102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20" y="80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13" name="Freeform 184"/>
            <p:cNvSpPr>
              <a:spLocks noEditPoints="1"/>
            </p:cNvSpPr>
            <p:nvPr/>
          </p:nvSpPr>
          <p:spPr bwMode="auto">
            <a:xfrm>
              <a:off x="1712913" y="5438775"/>
              <a:ext cx="417512" cy="257175"/>
            </a:xfrm>
            <a:custGeom>
              <a:avLst/>
              <a:gdLst>
                <a:gd name="T0" fmla="*/ 0 w 260"/>
                <a:gd name="T1" fmla="*/ 0 h 145"/>
                <a:gd name="T2" fmla="*/ 2147483647 w 260"/>
                <a:gd name="T3" fmla="*/ 0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0 w 260"/>
                <a:gd name="T55" fmla="*/ 2147483647 h 145"/>
                <a:gd name="T56" fmla="*/ 0 w 260"/>
                <a:gd name="T57" fmla="*/ 2147483647 h 145"/>
                <a:gd name="T58" fmla="*/ 0 w 260"/>
                <a:gd name="T59" fmla="*/ 2147483647 h 145"/>
                <a:gd name="T60" fmla="*/ 0 w 260"/>
                <a:gd name="T61" fmla="*/ 0 h 145"/>
                <a:gd name="T62" fmla="*/ 2147483647 w 260"/>
                <a:gd name="T63" fmla="*/ 2147483647 h 145"/>
                <a:gd name="T64" fmla="*/ 0 w 260"/>
                <a:gd name="T65" fmla="*/ 2147483647 h 145"/>
                <a:gd name="T66" fmla="*/ 0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0"/>
                <a:gd name="T112" fmla="*/ 0 h 145"/>
                <a:gd name="T113" fmla="*/ 260 w 260"/>
                <a:gd name="T114" fmla="*/ 145 h 1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0" h="145">
                  <a:moveTo>
                    <a:pt x="0" y="0"/>
                  </a:moveTo>
                  <a:lnTo>
                    <a:pt x="260" y="0"/>
                  </a:lnTo>
                  <a:lnTo>
                    <a:pt x="260" y="145"/>
                  </a:lnTo>
                  <a:lnTo>
                    <a:pt x="33" y="145"/>
                  </a:lnTo>
                  <a:lnTo>
                    <a:pt x="33" y="138"/>
                  </a:lnTo>
                  <a:lnTo>
                    <a:pt x="33" y="130"/>
                  </a:lnTo>
                  <a:lnTo>
                    <a:pt x="26" y="130"/>
                  </a:lnTo>
                  <a:lnTo>
                    <a:pt x="20" y="130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13" y="116"/>
                  </a:lnTo>
                  <a:lnTo>
                    <a:pt x="6" y="116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6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26" y="64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13" y="50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0"/>
                  </a:lnTo>
                  <a:close/>
                  <a:moveTo>
                    <a:pt x="13" y="145"/>
                  </a:moveTo>
                  <a:lnTo>
                    <a:pt x="0" y="145"/>
                  </a:lnTo>
                  <a:lnTo>
                    <a:pt x="0" y="138"/>
                  </a:lnTo>
                  <a:lnTo>
                    <a:pt x="6" y="138"/>
                  </a:lnTo>
                  <a:lnTo>
                    <a:pt x="6" y="145"/>
                  </a:lnTo>
                  <a:lnTo>
                    <a:pt x="13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14" name="Freeform 185"/>
            <p:cNvSpPr>
              <a:spLocks/>
            </p:cNvSpPr>
            <p:nvPr/>
          </p:nvSpPr>
          <p:spPr bwMode="auto">
            <a:xfrm>
              <a:off x="1712913" y="5438775"/>
              <a:ext cx="417512" cy="257175"/>
            </a:xfrm>
            <a:custGeom>
              <a:avLst/>
              <a:gdLst>
                <a:gd name="T0" fmla="*/ 0 w 260"/>
                <a:gd name="T1" fmla="*/ 0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0 w 260"/>
                <a:gd name="T59" fmla="*/ 2147483647 h 145"/>
                <a:gd name="T60" fmla="*/ 0 w 260"/>
                <a:gd name="T61" fmla="*/ 2147483647 h 145"/>
                <a:gd name="T62" fmla="*/ 0 w 260"/>
                <a:gd name="T63" fmla="*/ 2147483647 h 145"/>
                <a:gd name="T64" fmla="*/ 0 w 260"/>
                <a:gd name="T65" fmla="*/ 2147483647 h 145"/>
                <a:gd name="T66" fmla="*/ 0 w 260"/>
                <a:gd name="T67" fmla="*/ 0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145"/>
                <a:gd name="T104" fmla="*/ 260 w 260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145">
                  <a:moveTo>
                    <a:pt x="0" y="0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33" y="145"/>
                  </a:lnTo>
                  <a:lnTo>
                    <a:pt x="33" y="138"/>
                  </a:lnTo>
                  <a:lnTo>
                    <a:pt x="33" y="130"/>
                  </a:lnTo>
                  <a:lnTo>
                    <a:pt x="26" y="130"/>
                  </a:lnTo>
                  <a:lnTo>
                    <a:pt x="20" y="130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13" y="116"/>
                  </a:lnTo>
                  <a:lnTo>
                    <a:pt x="6" y="116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6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26" y="64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13" y="50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15" name="Freeform 186"/>
            <p:cNvSpPr>
              <a:spLocks/>
            </p:cNvSpPr>
            <p:nvPr/>
          </p:nvSpPr>
          <p:spPr bwMode="auto">
            <a:xfrm>
              <a:off x="1712913" y="5683250"/>
              <a:ext cx="20637" cy="12700"/>
            </a:xfrm>
            <a:custGeom>
              <a:avLst/>
              <a:gdLst>
                <a:gd name="T0" fmla="*/ 2147483647 w 13"/>
                <a:gd name="T1" fmla="*/ 2147483647 h 7"/>
                <a:gd name="T2" fmla="*/ 0 w 13"/>
                <a:gd name="T3" fmla="*/ 2147483647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147483647 w 13"/>
                <a:gd name="T11" fmla="*/ 0 h 7"/>
                <a:gd name="T12" fmla="*/ 2147483647 w 13"/>
                <a:gd name="T13" fmla="*/ 0 h 7"/>
                <a:gd name="T14" fmla="*/ 2147483647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2147483647 w 13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7"/>
                <a:gd name="T35" fmla="*/ 13 w 13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7">
                  <a:moveTo>
                    <a:pt x="13" y="7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7"/>
                  </a:lnTo>
                  <a:lnTo>
                    <a:pt x="13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16" name="Freeform 187"/>
            <p:cNvSpPr>
              <a:spLocks noEditPoints="1"/>
            </p:cNvSpPr>
            <p:nvPr/>
          </p:nvSpPr>
          <p:spPr bwMode="auto">
            <a:xfrm>
              <a:off x="1712913" y="5176838"/>
              <a:ext cx="417512" cy="261937"/>
            </a:xfrm>
            <a:custGeom>
              <a:avLst/>
              <a:gdLst>
                <a:gd name="T0" fmla="*/ 2147483647 w 260"/>
                <a:gd name="T1" fmla="*/ 2147483647 h 147"/>
                <a:gd name="T2" fmla="*/ 2147483647 w 260"/>
                <a:gd name="T3" fmla="*/ 2147483647 h 147"/>
                <a:gd name="T4" fmla="*/ 2147483647 w 260"/>
                <a:gd name="T5" fmla="*/ 2147483647 h 147"/>
                <a:gd name="T6" fmla="*/ 2147483647 w 260"/>
                <a:gd name="T7" fmla="*/ 2147483647 h 147"/>
                <a:gd name="T8" fmla="*/ 2147483647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2147483647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0 h 147"/>
                <a:gd name="T42" fmla="*/ 2147483647 w 260"/>
                <a:gd name="T43" fmla="*/ 2147483647 h 147"/>
                <a:gd name="T44" fmla="*/ 0 w 260"/>
                <a:gd name="T45" fmla="*/ 2147483647 h 147"/>
                <a:gd name="T46" fmla="*/ 0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2147483647 w 260"/>
                <a:gd name="T67" fmla="*/ 2147483647 h 147"/>
                <a:gd name="T68" fmla="*/ 2147483647 w 260"/>
                <a:gd name="T69" fmla="*/ 2147483647 h 147"/>
                <a:gd name="T70" fmla="*/ 2147483647 w 260"/>
                <a:gd name="T71" fmla="*/ 2147483647 h 147"/>
                <a:gd name="T72" fmla="*/ 2147483647 w 260"/>
                <a:gd name="T73" fmla="*/ 2147483647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0 h 1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0"/>
                <a:gd name="T148" fmla="*/ 0 h 147"/>
                <a:gd name="T149" fmla="*/ 260 w 260"/>
                <a:gd name="T150" fmla="*/ 147 h 14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0" h="147">
                  <a:moveTo>
                    <a:pt x="84" y="52"/>
                  </a:moveTo>
                  <a:lnTo>
                    <a:pt x="84" y="44"/>
                  </a:lnTo>
                  <a:lnTo>
                    <a:pt x="77" y="44"/>
                  </a:lnTo>
                  <a:lnTo>
                    <a:pt x="77" y="52"/>
                  </a:lnTo>
                  <a:lnTo>
                    <a:pt x="72" y="52"/>
                  </a:lnTo>
                  <a:lnTo>
                    <a:pt x="77" y="52"/>
                  </a:lnTo>
                  <a:lnTo>
                    <a:pt x="84" y="52"/>
                  </a:lnTo>
                  <a:lnTo>
                    <a:pt x="91" y="52"/>
                  </a:lnTo>
                  <a:lnTo>
                    <a:pt x="84" y="44"/>
                  </a:lnTo>
                  <a:lnTo>
                    <a:pt x="84" y="52"/>
                  </a:lnTo>
                  <a:close/>
                  <a:moveTo>
                    <a:pt x="38" y="81"/>
                  </a:moveTo>
                  <a:lnTo>
                    <a:pt x="38" y="74"/>
                  </a:lnTo>
                  <a:lnTo>
                    <a:pt x="33" y="66"/>
                  </a:lnTo>
                  <a:lnTo>
                    <a:pt x="26" y="66"/>
                  </a:lnTo>
                  <a:lnTo>
                    <a:pt x="26" y="74"/>
                  </a:lnTo>
                  <a:lnTo>
                    <a:pt x="33" y="81"/>
                  </a:lnTo>
                  <a:lnTo>
                    <a:pt x="38" y="81"/>
                  </a:lnTo>
                  <a:close/>
                  <a:moveTo>
                    <a:pt x="97" y="60"/>
                  </a:moveTo>
                  <a:lnTo>
                    <a:pt x="97" y="66"/>
                  </a:lnTo>
                  <a:lnTo>
                    <a:pt x="104" y="60"/>
                  </a:lnTo>
                  <a:lnTo>
                    <a:pt x="111" y="60"/>
                  </a:lnTo>
                  <a:lnTo>
                    <a:pt x="116" y="60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0" y="44"/>
                  </a:lnTo>
                  <a:lnTo>
                    <a:pt x="136" y="44"/>
                  </a:lnTo>
                  <a:lnTo>
                    <a:pt x="143" y="44"/>
                  </a:lnTo>
                  <a:lnTo>
                    <a:pt x="143" y="38"/>
                  </a:lnTo>
                  <a:lnTo>
                    <a:pt x="136" y="38"/>
                  </a:lnTo>
                  <a:lnTo>
                    <a:pt x="136" y="44"/>
                  </a:lnTo>
                  <a:lnTo>
                    <a:pt x="130" y="38"/>
                  </a:lnTo>
                  <a:lnTo>
                    <a:pt x="130" y="44"/>
                  </a:lnTo>
                  <a:lnTo>
                    <a:pt x="123" y="44"/>
                  </a:lnTo>
                  <a:lnTo>
                    <a:pt x="116" y="44"/>
                  </a:lnTo>
                  <a:lnTo>
                    <a:pt x="111" y="52"/>
                  </a:lnTo>
                  <a:lnTo>
                    <a:pt x="104" y="52"/>
                  </a:lnTo>
                  <a:lnTo>
                    <a:pt x="97" y="60"/>
                  </a:lnTo>
                  <a:close/>
                  <a:moveTo>
                    <a:pt x="240" y="16"/>
                  </a:moveTo>
                  <a:lnTo>
                    <a:pt x="240" y="8"/>
                  </a:lnTo>
                  <a:lnTo>
                    <a:pt x="233" y="8"/>
                  </a:lnTo>
                  <a:lnTo>
                    <a:pt x="240" y="16"/>
                  </a:lnTo>
                  <a:close/>
                  <a:moveTo>
                    <a:pt x="116" y="0"/>
                  </a:moveTo>
                  <a:lnTo>
                    <a:pt x="260" y="0"/>
                  </a:lnTo>
                  <a:lnTo>
                    <a:pt x="260" y="147"/>
                  </a:lnTo>
                  <a:lnTo>
                    <a:pt x="0" y="147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8"/>
                  </a:lnTo>
                  <a:lnTo>
                    <a:pt x="6" y="8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6" y="16"/>
                  </a:lnTo>
                  <a:lnTo>
                    <a:pt x="33" y="22"/>
                  </a:lnTo>
                  <a:lnTo>
                    <a:pt x="33" y="30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0" y="38"/>
                  </a:lnTo>
                  <a:lnTo>
                    <a:pt x="13" y="38"/>
                  </a:lnTo>
                  <a:lnTo>
                    <a:pt x="13" y="44"/>
                  </a:lnTo>
                  <a:lnTo>
                    <a:pt x="20" y="44"/>
                  </a:lnTo>
                  <a:lnTo>
                    <a:pt x="26" y="44"/>
                  </a:lnTo>
                  <a:lnTo>
                    <a:pt x="26" y="52"/>
                  </a:lnTo>
                  <a:lnTo>
                    <a:pt x="33" y="60"/>
                  </a:lnTo>
                  <a:lnTo>
                    <a:pt x="38" y="60"/>
                  </a:lnTo>
                  <a:lnTo>
                    <a:pt x="38" y="66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45" y="60"/>
                  </a:lnTo>
                  <a:lnTo>
                    <a:pt x="45" y="52"/>
                  </a:lnTo>
                  <a:lnTo>
                    <a:pt x="52" y="52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65" y="44"/>
                  </a:lnTo>
                  <a:lnTo>
                    <a:pt x="65" y="52"/>
                  </a:lnTo>
                  <a:lnTo>
                    <a:pt x="72" y="44"/>
                  </a:lnTo>
                  <a:lnTo>
                    <a:pt x="65" y="44"/>
                  </a:lnTo>
                  <a:lnTo>
                    <a:pt x="58" y="38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65" y="38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4" y="30"/>
                  </a:lnTo>
                  <a:lnTo>
                    <a:pt x="111" y="22"/>
                  </a:lnTo>
                  <a:lnTo>
                    <a:pt x="111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30" y="16"/>
                  </a:lnTo>
                  <a:lnTo>
                    <a:pt x="130" y="8"/>
                  </a:lnTo>
                  <a:lnTo>
                    <a:pt x="123" y="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17" name="Freeform 188"/>
            <p:cNvSpPr>
              <a:spLocks/>
            </p:cNvSpPr>
            <p:nvPr/>
          </p:nvSpPr>
          <p:spPr bwMode="auto">
            <a:xfrm>
              <a:off x="1828800" y="5254625"/>
              <a:ext cx="30163" cy="14288"/>
            </a:xfrm>
            <a:custGeom>
              <a:avLst/>
              <a:gdLst>
                <a:gd name="T0" fmla="*/ 2147483647 w 19"/>
                <a:gd name="T1" fmla="*/ 2147483647 h 8"/>
                <a:gd name="T2" fmla="*/ 2147483647 w 19"/>
                <a:gd name="T3" fmla="*/ 0 h 8"/>
                <a:gd name="T4" fmla="*/ 2147483647 w 19"/>
                <a:gd name="T5" fmla="*/ 0 h 8"/>
                <a:gd name="T6" fmla="*/ 2147483647 w 19"/>
                <a:gd name="T7" fmla="*/ 2147483647 h 8"/>
                <a:gd name="T8" fmla="*/ 0 w 19"/>
                <a:gd name="T9" fmla="*/ 2147483647 h 8"/>
                <a:gd name="T10" fmla="*/ 0 w 19"/>
                <a:gd name="T11" fmla="*/ 2147483647 h 8"/>
                <a:gd name="T12" fmla="*/ 0 w 19"/>
                <a:gd name="T13" fmla="*/ 2147483647 h 8"/>
                <a:gd name="T14" fmla="*/ 0 w 19"/>
                <a:gd name="T15" fmla="*/ 2147483647 h 8"/>
                <a:gd name="T16" fmla="*/ 2147483647 w 19"/>
                <a:gd name="T17" fmla="*/ 2147483647 h 8"/>
                <a:gd name="T18" fmla="*/ 2147483647 w 19"/>
                <a:gd name="T19" fmla="*/ 2147483647 h 8"/>
                <a:gd name="T20" fmla="*/ 2147483647 w 19"/>
                <a:gd name="T21" fmla="*/ 2147483647 h 8"/>
                <a:gd name="T22" fmla="*/ 2147483647 w 19"/>
                <a:gd name="T23" fmla="*/ 2147483647 h 8"/>
                <a:gd name="T24" fmla="*/ 2147483647 w 19"/>
                <a:gd name="T25" fmla="*/ 2147483647 h 8"/>
                <a:gd name="T26" fmla="*/ 2147483647 w 19"/>
                <a:gd name="T27" fmla="*/ 2147483647 h 8"/>
                <a:gd name="T28" fmla="*/ 2147483647 w 19"/>
                <a:gd name="T29" fmla="*/ 0 h 8"/>
                <a:gd name="T30" fmla="*/ 2147483647 w 19"/>
                <a:gd name="T31" fmla="*/ 2147483647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8"/>
                <a:gd name="T50" fmla="*/ 19 w 19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8">
                  <a:moveTo>
                    <a:pt x="12" y="8"/>
                  </a:moveTo>
                  <a:lnTo>
                    <a:pt x="12" y="0"/>
                  </a:lnTo>
                  <a:lnTo>
                    <a:pt x="5" y="0"/>
                  </a:lnTo>
                  <a:lnTo>
                    <a:pt x="5" y="8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2" y="0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18" name="Freeform 189"/>
            <p:cNvSpPr>
              <a:spLocks/>
            </p:cNvSpPr>
            <p:nvPr/>
          </p:nvSpPr>
          <p:spPr bwMode="auto">
            <a:xfrm>
              <a:off x="1754188" y="5294313"/>
              <a:ext cx="19050" cy="26987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0 h 15"/>
                <a:gd name="T10" fmla="*/ 2147483647 w 12"/>
                <a:gd name="T11" fmla="*/ 0 h 15"/>
                <a:gd name="T12" fmla="*/ 2147483647 w 12"/>
                <a:gd name="T13" fmla="*/ 0 h 15"/>
                <a:gd name="T14" fmla="*/ 0 w 12"/>
                <a:gd name="T15" fmla="*/ 0 h 15"/>
                <a:gd name="T16" fmla="*/ 0 w 12"/>
                <a:gd name="T17" fmla="*/ 0 h 15"/>
                <a:gd name="T18" fmla="*/ 0 w 12"/>
                <a:gd name="T19" fmla="*/ 2147483647 h 15"/>
                <a:gd name="T20" fmla="*/ 0 w 12"/>
                <a:gd name="T21" fmla="*/ 2147483647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2147483647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12" y="15"/>
                  </a:moveTo>
                  <a:lnTo>
                    <a:pt x="12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2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19" name="Freeform 190"/>
            <p:cNvSpPr>
              <a:spLocks/>
            </p:cNvSpPr>
            <p:nvPr/>
          </p:nvSpPr>
          <p:spPr bwMode="auto">
            <a:xfrm>
              <a:off x="1868488" y="5245100"/>
              <a:ext cx="74612" cy="49213"/>
            </a:xfrm>
            <a:custGeom>
              <a:avLst/>
              <a:gdLst>
                <a:gd name="T0" fmla="*/ 0 w 46"/>
                <a:gd name="T1" fmla="*/ 2147483647 h 28"/>
                <a:gd name="T2" fmla="*/ 0 w 46"/>
                <a:gd name="T3" fmla="*/ 2147483647 h 28"/>
                <a:gd name="T4" fmla="*/ 0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2147483647 w 46"/>
                <a:gd name="T15" fmla="*/ 2147483647 h 28"/>
                <a:gd name="T16" fmla="*/ 2147483647 w 46"/>
                <a:gd name="T17" fmla="*/ 2147483647 h 28"/>
                <a:gd name="T18" fmla="*/ 2147483647 w 46"/>
                <a:gd name="T19" fmla="*/ 2147483647 h 28"/>
                <a:gd name="T20" fmla="*/ 2147483647 w 46"/>
                <a:gd name="T21" fmla="*/ 2147483647 h 28"/>
                <a:gd name="T22" fmla="*/ 2147483647 w 46"/>
                <a:gd name="T23" fmla="*/ 2147483647 h 28"/>
                <a:gd name="T24" fmla="*/ 2147483647 w 46"/>
                <a:gd name="T25" fmla="*/ 2147483647 h 28"/>
                <a:gd name="T26" fmla="*/ 2147483647 w 46"/>
                <a:gd name="T27" fmla="*/ 2147483647 h 28"/>
                <a:gd name="T28" fmla="*/ 2147483647 w 46"/>
                <a:gd name="T29" fmla="*/ 2147483647 h 28"/>
                <a:gd name="T30" fmla="*/ 2147483647 w 46"/>
                <a:gd name="T31" fmla="*/ 2147483647 h 28"/>
                <a:gd name="T32" fmla="*/ 2147483647 w 46"/>
                <a:gd name="T33" fmla="*/ 2147483647 h 28"/>
                <a:gd name="T34" fmla="*/ 2147483647 w 46"/>
                <a:gd name="T35" fmla="*/ 2147483647 h 28"/>
                <a:gd name="T36" fmla="*/ 2147483647 w 46"/>
                <a:gd name="T37" fmla="*/ 2147483647 h 28"/>
                <a:gd name="T38" fmla="*/ 2147483647 w 46"/>
                <a:gd name="T39" fmla="*/ 2147483647 h 28"/>
                <a:gd name="T40" fmla="*/ 2147483647 w 46"/>
                <a:gd name="T41" fmla="*/ 2147483647 h 28"/>
                <a:gd name="T42" fmla="*/ 2147483647 w 46"/>
                <a:gd name="T43" fmla="*/ 2147483647 h 28"/>
                <a:gd name="T44" fmla="*/ 2147483647 w 46"/>
                <a:gd name="T45" fmla="*/ 0 h 28"/>
                <a:gd name="T46" fmla="*/ 2147483647 w 46"/>
                <a:gd name="T47" fmla="*/ 0 h 28"/>
                <a:gd name="T48" fmla="*/ 2147483647 w 46"/>
                <a:gd name="T49" fmla="*/ 2147483647 h 28"/>
                <a:gd name="T50" fmla="*/ 2147483647 w 46"/>
                <a:gd name="T51" fmla="*/ 2147483647 h 28"/>
                <a:gd name="T52" fmla="*/ 2147483647 w 46"/>
                <a:gd name="T53" fmla="*/ 0 h 28"/>
                <a:gd name="T54" fmla="*/ 2147483647 w 46"/>
                <a:gd name="T55" fmla="*/ 2147483647 h 28"/>
                <a:gd name="T56" fmla="*/ 2147483647 w 46"/>
                <a:gd name="T57" fmla="*/ 2147483647 h 28"/>
                <a:gd name="T58" fmla="*/ 2147483647 w 46"/>
                <a:gd name="T59" fmla="*/ 2147483647 h 28"/>
                <a:gd name="T60" fmla="*/ 2147483647 w 46"/>
                <a:gd name="T61" fmla="*/ 2147483647 h 28"/>
                <a:gd name="T62" fmla="*/ 2147483647 w 46"/>
                <a:gd name="T63" fmla="*/ 2147483647 h 28"/>
                <a:gd name="T64" fmla="*/ 2147483647 w 46"/>
                <a:gd name="T65" fmla="*/ 2147483647 h 28"/>
                <a:gd name="T66" fmla="*/ 2147483647 w 46"/>
                <a:gd name="T67" fmla="*/ 2147483647 h 28"/>
                <a:gd name="T68" fmla="*/ 2147483647 w 46"/>
                <a:gd name="T69" fmla="*/ 2147483647 h 28"/>
                <a:gd name="T70" fmla="*/ 2147483647 w 46"/>
                <a:gd name="T71" fmla="*/ 2147483647 h 28"/>
                <a:gd name="T72" fmla="*/ 2147483647 w 46"/>
                <a:gd name="T73" fmla="*/ 2147483647 h 28"/>
                <a:gd name="T74" fmla="*/ 2147483647 w 46"/>
                <a:gd name="T75" fmla="*/ 2147483647 h 28"/>
                <a:gd name="T76" fmla="*/ 2147483647 w 46"/>
                <a:gd name="T77" fmla="*/ 2147483647 h 28"/>
                <a:gd name="T78" fmla="*/ 0 w 46"/>
                <a:gd name="T79" fmla="*/ 2147483647 h 28"/>
                <a:gd name="T80" fmla="*/ 0 w 46"/>
                <a:gd name="T81" fmla="*/ 2147483647 h 28"/>
                <a:gd name="T82" fmla="*/ 0 w 46"/>
                <a:gd name="T83" fmla="*/ 2147483647 h 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"/>
                <a:gd name="T127" fmla="*/ 0 h 28"/>
                <a:gd name="T128" fmla="*/ 46 w 46"/>
                <a:gd name="T129" fmla="*/ 28 h 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" h="28">
                  <a:moveTo>
                    <a:pt x="0" y="22"/>
                  </a:moveTo>
                  <a:lnTo>
                    <a:pt x="0" y="22"/>
                  </a:lnTo>
                  <a:lnTo>
                    <a:pt x="0" y="28"/>
                  </a:lnTo>
                  <a:lnTo>
                    <a:pt x="7" y="22"/>
                  </a:lnTo>
                  <a:lnTo>
                    <a:pt x="14" y="22"/>
                  </a:lnTo>
                  <a:lnTo>
                    <a:pt x="19" y="22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20" name="Freeform 191"/>
            <p:cNvSpPr>
              <a:spLocks/>
            </p:cNvSpPr>
            <p:nvPr/>
          </p:nvSpPr>
          <p:spPr bwMode="auto">
            <a:xfrm>
              <a:off x="2087563" y="5191125"/>
              <a:ext cx="11112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0 h 8"/>
                <a:gd name="T6" fmla="*/ 0 w 7"/>
                <a:gd name="T7" fmla="*/ 0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8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21" name="Freeform 192"/>
            <p:cNvSpPr>
              <a:spLocks/>
            </p:cNvSpPr>
            <p:nvPr/>
          </p:nvSpPr>
          <p:spPr bwMode="auto">
            <a:xfrm>
              <a:off x="1712913" y="5176838"/>
              <a:ext cx="417512" cy="261937"/>
            </a:xfrm>
            <a:custGeom>
              <a:avLst/>
              <a:gdLst>
                <a:gd name="T0" fmla="*/ 2147483647 w 260"/>
                <a:gd name="T1" fmla="*/ 0 h 147"/>
                <a:gd name="T2" fmla="*/ 0 w 260"/>
                <a:gd name="T3" fmla="*/ 2147483647 h 147"/>
                <a:gd name="T4" fmla="*/ 0 w 260"/>
                <a:gd name="T5" fmla="*/ 2147483647 h 147"/>
                <a:gd name="T6" fmla="*/ 0 w 260"/>
                <a:gd name="T7" fmla="*/ 2147483647 h 147"/>
                <a:gd name="T8" fmla="*/ 0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2147483647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2147483647 h 147"/>
                <a:gd name="T42" fmla="*/ 2147483647 w 260"/>
                <a:gd name="T43" fmla="*/ 2147483647 h 147"/>
                <a:gd name="T44" fmla="*/ 2147483647 w 260"/>
                <a:gd name="T45" fmla="*/ 2147483647 h 147"/>
                <a:gd name="T46" fmla="*/ 2147483647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2147483647 w 260"/>
                <a:gd name="T67" fmla="*/ 2147483647 h 147"/>
                <a:gd name="T68" fmla="*/ 2147483647 w 260"/>
                <a:gd name="T69" fmla="*/ 2147483647 h 147"/>
                <a:gd name="T70" fmla="*/ 2147483647 w 260"/>
                <a:gd name="T71" fmla="*/ 2147483647 h 147"/>
                <a:gd name="T72" fmla="*/ 2147483647 w 260"/>
                <a:gd name="T73" fmla="*/ 2147483647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2147483647 h 147"/>
                <a:gd name="T98" fmla="*/ 2147483647 w 260"/>
                <a:gd name="T99" fmla="*/ 2147483647 h 147"/>
                <a:gd name="T100" fmla="*/ 2147483647 w 260"/>
                <a:gd name="T101" fmla="*/ 0 h 1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147"/>
                <a:gd name="T155" fmla="*/ 260 w 260"/>
                <a:gd name="T156" fmla="*/ 147 h 1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147">
                  <a:moveTo>
                    <a:pt x="116" y="0"/>
                  </a:moveTo>
                  <a:lnTo>
                    <a:pt x="260" y="0"/>
                  </a:lnTo>
                  <a:lnTo>
                    <a:pt x="260" y="147"/>
                  </a:lnTo>
                  <a:lnTo>
                    <a:pt x="0" y="147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8"/>
                  </a:lnTo>
                  <a:lnTo>
                    <a:pt x="6" y="8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6" y="16"/>
                  </a:lnTo>
                  <a:lnTo>
                    <a:pt x="33" y="22"/>
                  </a:lnTo>
                  <a:lnTo>
                    <a:pt x="33" y="30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0" y="38"/>
                  </a:lnTo>
                  <a:lnTo>
                    <a:pt x="13" y="38"/>
                  </a:lnTo>
                  <a:lnTo>
                    <a:pt x="13" y="44"/>
                  </a:lnTo>
                  <a:lnTo>
                    <a:pt x="20" y="44"/>
                  </a:lnTo>
                  <a:lnTo>
                    <a:pt x="26" y="44"/>
                  </a:lnTo>
                  <a:lnTo>
                    <a:pt x="26" y="52"/>
                  </a:lnTo>
                  <a:lnTo>
                    <a:pt x="33" y="60"/>
                  </a:lnTo>
                  <a:lnTo>
                    <a:pt x="38" y="60"/>
                  </a:lnTo>
                  <a:lnTo>
                    <a:pt x="38" y="66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45" y="60"/>
                  </a:lnTo>
                  <a:lnTo>
                    <a:pt x="45" y="52"/>
                  </a:lnTo>
                  <a:lnTo>
                    <a:pt x="52" y="52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65" y="44"/>
                  </a:lnTo>
                  <a:lnTo>
                    <a:pt x="65" y="52"/>
                  </a:lnTo>
                  <a:lnTo>
                    <a:pt x="72" y="44"/>
                  </a:lnTo>
                  <a:lnTo>
                    <a:pt x="65" y="44"/>
                  </a:lnTo>
                  <a:lnTo>
                    <a:pt x="58" y="38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65" y="38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4" y="30"/>
                  </a:lnTo>
                  <a:lnTo>
                    <a:pt x="111" y="22"/>
                  </a:lnTo>
                  <a:lnTo>
                    <a:pt x="111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30" y="16"/>
                  </a:lnTo>
                  <a:lnTo>
                    <a:pt x="130" y="8"/>
                  </a:lnTo>
                  <a:lnTo>
                    <a:pt x="123" y="8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22" name="Freeform 193"/>
            <p:cNvSpPr>
              <a:spLocks noEditPoints="1"/>
            </p:cNvSpPr>
            <p:nvPr/>
          </p:nvSpPr>
          <p:spPr bwMode="auto">
            <a:xfrm>
              <a:off x="1712913" y="4662488"/>
              <a:ext cx="417512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0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0 w 260"/>
                <a:gd name="T41" fmla="*/ 2147483647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2147483647 h 145"/>
                <a:gd name="T48" fmla="*/ 2147483647 w 260"/>
                <a:gd name="T49" fmla="*/ 0 h 145"/>
                <a:gd name="T50" fmla="*/ 2147483647 w 260"/>
                <a:gd name="T51" fmla="*/ 0 h 145"/>
                <a:gd name="T52" fmla="*/ 2147483647 w 260"/>
                <a:gd name="T53" fmla="*/ 0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5"/>
                <a:gd name="T179" fmla="*/ 260 w 260"/>
                <a:gd name="T180" fmla="*/ 145 h 1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5">
                  <a:moveTo>
                    <a:pt x="149" y="145"/>
                  </a:moveTo>
                  <a:lnTo>
                    <a:pt x="111" y="145"/>
                  </a:lnTo>
                  <a:lnTo>
                    <a:pt x="111" y="139"/>
                  </a:lnTo>
                  <a:lnTo>
                    <a:pt x="116" y="139"/>
                  </a:lnTo>
                  <a:lnTo>
                    <a:pt x="123" y="139"/>
                  </a:lnTo>
                  <a:lnTo>
                    <a:pt x="130" y="139"/>
                  </a:lnTo>
                  <a:lnTo>
                    <a:pt x="130" y="131"/>
                  </a:lnTo>
                  <a:lnTo>
                    <a:pt x="136" y="131"/>
                  </a:lnTo>
                  <a:lnTo>
                    <a:pt x="136" y="139"/>
                  </a:lnTo>
                  <a:lnTo>
                    <a:pt x="143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5" y="139"/>
                  </a:lnTo>
                  <a:lnTo>
                    <a:pt x="149" y="145"/>
                  </a:lnTo>
                  <a:close/>
                  <a:moveTo>
                    <a:pt x="0" y="131"/>
                  </a:moveTo>
                  <a:lnTo>
                    <a:pt x="0" y="87"/>
                  </a:lnTo>
                  <a:lnTo>
                    <a:pt x="6" y="87"/>
                  </a:lnTo>
                  <a:lnTo>
                    <a:pt x="6" y="95"/>
                  </a:lnTo>
                  <a:lnTo>
                    <a:pt x="13" y="95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33" y="87"/>
                  </a:lnTo>
                  <a:lnTo>
                    <a:pt x="33" y="95"/>
                  </a:lnTo>
                  <a:lnTo>
                    <a:pt x="38" y="95"/>
                  </a:lnTo>
                  <a:lnTo>
                    <a:pt x="45" y="95"/>
                  </a:lnTo>
                  <a:lnTo>
                    <a:pt x="52" y="101"/>
                  </a:lnTo>
                  <a:lnTo>
                    <a:pt x="58" y="101"/>
                  </a:lnTo>
                  <a:lnTo>
                    <a:pt x="52" y="101"/>
                  </a:lnTo>
                  <a:lnTo>
                    <a:pt x="45" y="101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3" y="123"/>
                  </a:lnTo>
                  <a:lnTo>
                    <a:pt x="26" y="131"/>
                  </a:lnTo>
                  <a:lnTo>
                    <a:pt x="20" y="131"/>
                  </a:lnTo>
                  <a:lnTo>
                    <a:pt x="13" y="131"/>
                  </a:lnTo>
                  <a:lnTo>
                    <a:pt x="6" y="131"/>
                  </a:lnTo>
                  <a:lnTo>
                    <a:pt x="0" y="131"/>
                  </a:lnTo>
                  <a:close/>
                  <a:moveTo>
                    <a:pt x="84" y="0"/>
                  </a:moveTo>
                  <a:lnTo>
                    <a:pt x="91" y="0"/>
                  </a:lnTo>
                  <a:lnTo>
                    <a:pt x="84" y="0"/>
                  </a:lnTo>
                  <a:close/>
                  <a:moveTo>
                    <a:pt x="104" y="0"/>
                  </a:moveTo>
                  <a:lnTo>
                    <a:pt x="136" y="0"/>
                  </a:lnTo>
                  <a:lnTo>
                    <a:pt x="130" y="8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16" y="0"/>
                  </a:lnTo>
                  <a:lnTo>
                    <a:pt x="111" y="0"/>
                  </a:lnTo>
                  <a:lnTo>
                    <a:pt x="104" y="0"/>
                  </a:lnTo>
                  <a:close/>
                  <a:moveTo>
                    <a:pt x="143" y="0"/>
                  </a:moveTo>
                  <a:lnTo>
                    <a:pt x="162" y="0"/>
                  </a:lnTo>
                  <a:lnTo>
                    <a:pt x="162" y="8"/>
                  </a:lnTo>
                  <a:lnTo>
                    <a:pt x="155" y="8"/>
                  </a:lnTo>
                  <a:lnTo>
                    <a:pt x="149" y="8"/>
                  </a:lnTo>
                  <a:lnTo>
                    <a:pt x="143" y="0"/>
                  </a:lnTo>
                  <a:close/>
                  <a:moveTo>
                    <a:pt x="260" y="109"/>
                  </a:moveTo>
                  <a:lnTo>
                    <a:pt x="260" y="131"/>
                  </a:lnTo>
                  <a:lnTo>
                    <a:pt x="260" y="123"/>
                  </a:lnTo>
                  <a:lnTo>
                    <a:pt x="253" y="123"/>
                  </a:lnTo>
                  <a:lnTo>
                    <a:pt x="253" y="117"/>
                  </a:lnTo>
                  <a:lnTo>
                    <a:pt x="253" y="109"/>
                  </a:lnTo>
                  <a:lnTo>
                    <a:pt x="260" y="109"/>
                  </a:lnTo>
                  <a:close/>
                  <a:moveTo>
                    <a:pt x="260" y="131"/>
                  </a:moveTo>
                  <a:lnTo>
                    <a:pt x="260" y="139"/>
                  </a:lnTo>
                  <a:lnTo>
                    <a:pt x="260" y="131"/>
                  </a:lnTo>
                  <a:close/>
                  <a:moveTo>
                    <a:pt x="162" y="22"/>
                  </a:moveTo>
                  <a:lnTo>
                    <a:pt x="168" y="30"/>
                  </a:lnTo>
                  <a:lnTo>
                    <a:pt x="175" y="30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8" y="30"/>
                  </a:lnTo>
                  <a:lnTo>
                    <a:pt x="194" y="30"/>
                  </a:lnTo>
                  <a:lnTo>
                    <a:pt x="201" y="30"/>
                  </a:lnTo>
                  <a:lnTo>
                    <a:pt x="207" y="30"/>
                  </a:lnTo>
                  <a:lnTo>
                    <a:pt x="214" y="30"/>
                  </a:lnTo>
                  <a:lnTo>
                    <a:pt x="221" y="30"/>
                  </a:lnTo>
                  <a:lnTo>
                    <a:pt x="227" y="30"/>
                  </a:lnTo>
                  <a:lnTo>
                    <a:pt x="227" y="36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0" y="30"/>
                  </a:lnTo>
                  <a:lnTo>
                    <a:pt x="246" y="30"/>
                  </a:lnTo>
                  <a:lnTo>
                    <a:pt x="253" y="30"/>
                  </a:lnTo>
                  <a:lnTo>
                    <a:pt x="260" y="30"/>
                  </a:lnTo>
                  <a:lnTo>
                    <a:pt x="260" y="73"/>
                  </a:lnTo>
                  <a:lnTo>
                    <a:pt x="253" y="73"/>
                  </a:lnTo>
                  <a:lnTo>
                    <a:pt x="253" y="66"/>
                  </a:lnTo>
                  <a:lnTo>
                    <a:pt x="246" y="66"/>
                  </a:lnTo>
                  <a:lnTo>
                    <a:pt x="240" y="58"/>
                  </a:lnTo>
                  <a:lnTo>
                    <a:pt x="233" y="58"/>
                  </a:lnTo>
                  <a:lnTo>
                    <a:pt x="227" y="58"/>
                  </a:lnTo>
                  <a:lnTo>
                    <a:pt x="221" y="58"/>
                  </a:lnTo>
                  <a:lnTo>
                    <a:pt x="214" y="51"/>
                  </a:lnTo>
                  <a:lnTo>
                    <a:pt x="207" y="51"/>
                  </a:lnTo>
                  <a:lnTo>
                    <a:pt x="201" y="51"/>
                  </a:lnTo>
                  <a:lnTo>
                    <a:pt x="201" y="44"/>
                  </a:lnTo>
                  <a:lnTo>
                    <a:pt x="194" y="44"/>
                  </a:lnTo>
                  <a:lnTo>
                    <a:pt x="194" y="51"/>
                  </a:lnTo>
                  <a:lnTo>
                    <a:pt x="188" y="51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75" y="44"/>
                  </a:lnTo>
                  <a:lnTo>
                    <a:pt x="168" y="44"/>
                  </a:lnTo>
                  <a:lnTo>
                    <a:pt x="162" y="36"/>
                  </a:lnTo>
                  <a:lnTo>
                    <a:pt x="162" y="30"/>
                  </a:lnTo>
                  <a:lnTo>
                    <a:pt x="162" y="22"/>
                  </a:lnTo>
                  <a:close/>
                  <a:moveTo>
                    <a:pt x="149" y="14"/>
                  </a:moveTo>
                  <a:lnTo>
                    <a:pt x="155" y="14"/>
                  </a:lnTo>
                  <a:lnTo>
                    <a:pt x="162" y="22"/>
                  </a:lnTo>
                  <a:lnTo>
                    <a:pt x="155" y="22"/>
                  </a:lnTo>
                  <a:lnTo>
                    <a:pt x="149" y="14"/>
                  </a:lnTo>
                  <a:close/>
                  <a:moveTo>
                    <a:pt x="143" y="14"/>
                  </a:moveTo>
                  <a:lnTo>
                    <a:pt x="149" y="8"/>
                  </a:lnTo>
                  <a:lnTo>
                    <a:pt x="149" y="14"/>
                  </a:lnTo>
                  <a:lnTo>
                    <a:pt x="143" y="1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23" name="Freeform 194"/>
            <p:cNvSpPr>
              <a:spLocks/>
            </p:cNvSpPr>
            <p:nvPr/>
          </p:nvSpPr>
          <p:spPr bwMode="auto">
            <a:xfrm>
              <a:off x="1890713" y="4894263"/>
              <a:ext cx="71437" cy="25400"/>
            </a:xfrm>
            <a:custGeom>
              <a:avLst/>
              <a:gdLst>
                <a:gd name="T0" fmla="*/ 2147483647 w 44"/>
                <a:gd name="T1" fmla="*/ 2147483647 h 14"/>
                <a:gd name="T2" fmla="*/ 0 w 44"/>
                <a:gd name="T3" fmla="*/ 2147483647 h 14"/>
                <a:gd name="T4" fmla="*/ 0 w 44"/>
                <a:gd name="T5" fmla="*/ 2147483647 h 14"/>
                <a:gd name="T6" fmla="*/ 0 w 44"/>
                <a:gd name="T7" fmla="*/ 2147483647 h 14"/>
                <a:gd name="T8" fmla="*/ 0 w 44"/>
                <a:gd name="T9" fmla="*/ 2147483647 h 14"/>
                <a:gd name="T10" fmla="*/ 2147483647 w 44"/>
                <a:gd name="T11" fmla="*/ 2147483647 h 14"/>
                <a:gd name="T12" fmla="*/ 2147483647 w 44"/>
                <a:gd name="T13" fmla="*/ 2147483647 h 14"/>
                <a:gd name="T14" fmla="*/ 2147483647 w 44"/>
                <a:gd name="T15" fmla="*/ 2147483647 h 14"/>
                <a:gd name="T16" fmla="*/ 2147483647 w 44"/>
                <a:gd name="T17" fmla="*/ 2147483647 h 14"/>
                <a:gd name="T18" fmla="*/ 2147483647 w 44"/>
                <a:gd name="T19" fmla="*/ 2147483647 h 14"/>
                <a:gd name="T20" fmla="*/ 2147483647 w 44"/>
                <a:gd name="T21" fmla="*/ 2147483647 h 14"/>
                <a:gd name="T22" fmla="*/ 2147483647 w 44"/>
                <a:gd name="T23" fmla="*/ 2147483647 h 14"/>
                <a:gd name="T24" fmla="*/ 2147483647 w 44"/>
                <a:gd name="T25" fmla="*/ 0 h 14"/>
                <a:gd name="T26" fmla="*/ 2147483647 w 44"/>
                <a:gd name="T27" fmla="*/ 0 h 14"/>
                <a:gd name="T28" fmla="*/ 2147483647 w 44"/>
                <a:gd name="T29" fmla="*/ 2147483647 h 14"/>
                <a:gd name="T30" fmla="*/ 2147483647 w 44"/>
                <a:gd name="T31" fmla="*/ 2147483647 h 14"/>
                <a:gd name="T32" fmla="*/ 2147483647 w 44"/>
                <a:gd name="T33" fmla="*/ 0 h 14"/>
                <a:gd name="T34" fmla="*/ 2147483647 w 44"/>
                <a:gd name="T35" fmla="*/ 0 h 14"/>
                <a:gd name="T36" fmla="*/ 2147483647 w 44"/>
                <a:gd name="T37" fmla="*/ 0 h 14"/>
                <a:gd name="T38" fmla="*/ 2147483647 w 44"/>
                <a:gd name="T39" fmla="*/ 2147483647 h 14"/>
                <a:gd name="T40" fmla="*/ 2147483647 w 44"/>
                <a:gd name="T41" fmla="*/ 2147483647 h 14"/>
                <a:gd name="T42" fmla="*/ 2147483647 w 44"/>
                <a:gd name="T43" fmla="*/ 2147483647 h 14"/>
                <a:gd name="T44" fmla="*/ 2147483647 w 44"/>
                <a:gd name="T45" fmla="*/ 2147483647 h 14"/>
                <a:gd name="T46" fmla="*/ 2147483647 w 44"/>
                <a:gd name="T47" fmla="*/ 2147483647 h 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4"/>
                <a:gd name="T73" fmla="*/ 0 h 14"/>
                <a:gd name="T74" fmla="*/ 44 w 44"/>
                <a:gd name="T75" fmla="*/ 14 h 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4" h="14">
                  <a:moveTo>
                    <a:pt x="38" y="14"/>
                  </a:moveTo>
                  <a:lnTo>
                    <a:pt x="0" y="1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38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24" name="Freeform 195"/>
            <p:cNvSpPr>
              <a:spLocks/>
            </p:cNvSpPr>
            <p:nvPr/>
          </p:nvSpPr>
          <p:spPr bwMode="auto">
            <a:xfrm>
              <a:off x="1712913" y="4816475"/>
              <a:ext cx="93662" cy="77788"/>
            </a:xfrm>
            <a:custGeom>
              <a:avLst/>
              <a:gdLst>
                <a:gd name="T0" fmla="*/ 0 w 58"/>
                <a:gd name="T1" fmla="*/ 2147483647 h 44"/>
                <a:gd name="T2" fmla="*/ 0 w 58"/>
                <a:gd name="T3" fmla="*/ 0 h 44"/>
                <a:gd name="T4" fmla="*/ 0 w 58"/>
                <a:gd name="T5" fmla="*/ 0 h 44"/>
                <a:gd name="T6" fmla="*/ 0 w 58"/>
                <a:gd name="T7" fmla="*/ 0 h 44"/>
                <a:gd name="T8" fmla="*/ 2147483647 w 58"/>
                <a:gd name="T9" fmla="*/ 0 h 44"/>
                <a:gd name="T10" fmla="*/ 2147483647 w 58"/>
                <a:gd name="T11" fmla="*/ 0 h 44"/>
                <a:gd name="T12" fmla="*/ 2147483647 w 58"/>
                <a:gd name="T13" fmla="*/ 0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2147483647 w 58"/>
                <a:gd name="T23" fmla="*/ 2147483647 h 44"/>
                <a:gd name="T24" fmla="*/ 2147483647 w 58"/>
                <a:gd name="T25" fmla="*/ 2147483647 h 44"/>
                <a:gd name="T26" fmla="*/ 2147483647 w 58"/>
                <a:gd name="T27" fmla="*/ 2147483647 h 44"/>
                <a:gd name="T28" fmla="*/ 2147483647 w 58"/>
                <a:gd name="T29" fmla="*/ 0 h 44"/>
                <a:gd name="T30" fmla="*/ 2147483647 w 58"/>
                <a:gd name="T31" fmla="*/ 0 h 44"/>
                <a:gd name="T32" fmla="*/ 2147483647 w 58"/>
                <a:gd name="T33" fmla="*/ 0 h 44"/>
                <a:gd name="T34" fmla="*/ 2147483647 w 58"/>
                <a:gd name="T35" fmla="*/ 0 h 44"/>
                <a:gd name="T36" fmla="*/ 2147483647 w 58"/>
                <a:gd name="T37" fmla="*/ 0 h 44"/>
                <a:gd name="T38" fmla="*/ 2147483647 w 58"/>
                <a:gd name="T39" fmla="*/ 2147483647 h 44"/>
                <a:gd name="T40" fmla="*/ 2147483647 w 58"/>
                <a:gd name="T41" fmla="*/ 2147483647 h 44"/>
                <a:gd name="T42" fmla="*/ 2147483647 w 58"/>
                <a:gd name="T43" fmla="*/ 2147483647 h 44"/>
                <a:gd name="T44" fmla="*/ 2147483647 w 58"/>
                <a:gd name="T45" fmla="*/ 2147483647 h 44"/>
                <a:gd name="T46" fmla="*/ 2147483647 w 58"/>
                <a:gd name="T47" fmla="*/ 2147483647 h 44"/>
                <a:gd name="T48" fmla="*/ 2147483647 w 58"/>
                <a:gd name="T49" fmla="*/ 2147483647 h 44"/>
                <a:gd name="T50" fmla="*/ 2147483647 w 58"/>
                <a:gd name="T51" fmla="*/ 2147483647 h 44"/>
                <a:gd name="T52" fmla="*/ 2147483647 w 58"/>
                <a:gd name="T53" fmla="*/ 2147483647 h 44"/>
                <a:gd name="T54" fmla="*/ 2147483647 w 58"/>
                <a:gd name="T55" fmla="*/ 2147483647 h 44"/>
                <a:gd name="T56" fmla="*/ 2147483647 w 58"/>
                <a:gd name="T57" fmla="*/ 2147483647 h 44"/>
                <a:gd name="T58" fmla="*/ 2147483647 w 58"/>
                <a:gd name="T59" fmla="*/ 2147483647 h 44"/>
                <a:gd name="T60" fmla="*/ 2147483647 w 58"/>
                <a:gd name="T61" fmla="*/ 2147483647 h 44"/>
                <a:gd name="T62" fmla="*/ 2147483647 w 58"/>
                <a:gd name="T63" fmla="*/ 2147483647 h 44"/>
                <a:gd name="T64" fmla="*/ 2147483647 w 58"/>
                <a:gd name="T65" fmla="*/ 2147483647 h 44"/>
                <a:gd name="T66" fmla="*/ 2147483647 w 58"/>
                <a:gd name="T67" fmla="*/ 2147483647 h 44"/>
                <a:gd name="T68" fmla="*/ 2147483647 w 58"/>
                <a:gd name="T69" fmla="*/ 2147483647 h 44"/>
                <a:gd name="T70" fmla="*/ 2147483647 w 58"/>
                <a:gd name="T71" fmla="*/ 2147483647 h 44"/>
                <a:gd name="T72" fmla="*/ 2147483647 w 58"/>
                <a:gd name="T73" fmla="*/ 2147483647 h 44"/>
                <a:gd name="T74" fmla="*/ 2147483647 w 58"/>
                <a:gd name="T75" fmla="*/ 2147483647 h 44"/>
                <a:gd name="T76" fmla="*/ 2147483647 w 58"/>
                <a:gd name="T77" fmla="*/ 2147483647 h 44"/>
                <a:gd name="T78" fmla="*/ 2147483647 w 58"/>
                <a:gd name="T79" fmla="*/ 2147483647 h 44"/>
                <a:gd name="T80" fmla="*/ 2147483647 w 58"/>
                <a:gd name="T81" fmla="*/ 2147483647 h 44"/>
                <a:gd name="T82" fmla="*/ 2147483647 w 58"/>
                <a:gd name="T83" fmla="*/ 2147483647 h 44"/>
                <a:gd name="T84" fmla="*/ 2147483647 w 58"/>
                <a:gd name="T85" fmla="*/ 2147483647 h 44"/>
                <a:gd name="T86" fmla="*/ 2147483647 w 58"/>
                <a:gd name="T87" fmla="*/ 2147483647 h 44"/>
                <a:gd name="T88" fmla="*/ 2147483647 w 58"/>
                <a:gd name="T89" fmla="*/ 2147483647 h 44"/>
                <a:gd name="T90" fmla="*/ 2147483647 w 58"/>
                <a:gd name="T91" fmla="*/ 2147483647 h 44"/>
                <a:gd name="T92" fmla="*/ 2147483647 w 58"/>
                <a:gd name="T93" fmla="*/ 2147483647 h 44"/>
                <a:gd name="T94" fmla="*/ 2147483647 w 58"/>
                <a:gd name="T95" fmla="*/ 2147483647 h 44"/>
                <a:gd name="T96" fmla="*/ 2147483647 w 58"/>
                <a:gd name="T97" fmla="*/ 2147483647 h 44"/>
                <a:gd name="T98" fmla="*/ 2147483647 w 58"/>
                <a:gd name="T99" fmla="*/ 2147483647 h 44"/>
                <a:gd name="T100" fmla="*/ 2147483647 w 58"/>
                <a:gd name="T101" fmla="*/ 2147483647 h 44"/>
                <a:gd name="T102" fmla="*/ 2147483647 w 58"/>
                <a:gd name="T103" fmla="*/ 2147483647 h 44"/>
                <a:gd name="T104" fmla="*/ 2147483647 w 58"/>
                <a:gd name="T105" fmla="*/ 2147483647 h 44"/>
                <a:gd name="T106" fmla="*/ 2147483647 w 58"/>
                <a:gd name="T107" fmla="*/ 2147483647 h 44"/>
                <a:gd name="T108" fmla="*/ 2147483647 w 58"/>
                <a:gd name="T109" fmla="*/ 2147483647 h 44"/>
                <a:gd name="T110" fmla="*/ 2147483647 w 58"/>
                <a:gd name="T111" fmla="*/ 2147483647 h 44"/>
                <a:gd name="T112" fmla="*/ 2147483647 w 58"/>
                <a:gd name="T113" fmla="*/ 2147483647 h 44"/>
                <a:gd name="T114" fmla="*/ 2147483647 w 58"/>
                <a:gd name="T115" fmla="*/ 2147483647 h 44"/>
                <a:gd name="T116" fmla="*/ 2147483647 w 58"/>
                <a:gd name="T117" fmla="*/ 2147483647 h 44"/>
                <a:gd name="T118" fmla="*/ 2147483647 w 58"/>
                <a:gd name="T119" fmla="*/ 2147483647 h 44"/>
                <a:gd name="T120" fmla="*/ 2147483647 w 58"/>
                <a:gd name="T121" fmla="*/ 2147483647 h 44"/>
                <a:gd name="T122" fmla="*/ 0 w 58"/>
                <a:gd name="T123" fmla="*/ 2147483647 h 44"/>
                <a:gd name="T124" fmla="*/ 0 w 58"/>
                <a:gd name="T125" fmla="*/ 2147483647 h 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"/>
                <a:gd name="T190" fmla="*/ 0 h 44"/>
                <a:gd name="T191" fmla="*/ 58 w 58"/>
                <a:gd name="T192" fmla="*/ 44 h 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" h="44">
                  <a:moveTo>
                    <a:pt x="0" y="4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38" y="8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8" y="14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30"/>
                  </a:lnTo>
                  <a:lnTo>
                    <a:pt x="45" y="30"/>
                  </a:lnTo>
                  <a:lnTo>
                    <a:pt x="45" y="36"/>
                  </a:lnTo>
                  <a:lnTo>
                    <a:pt x="38" y="36"/>
                  </a:lnTo>
                  <a:lnTo>
                    <a:pt x="33" y="36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25" name="Freeform 196"/>
            <p:cNvSpPr>
              <a:spLocks/>
            </p:cNvSpPr>
            <p:nvPr/>
          </p:nvSpPr>
          <p:spPr bwMode="auto">
            <a:xfrm>
              <a:off x="1847850" y="4662488"/>
              <a:ext cx="11113" cy="1587"/>
            </a:xfrm>
            <a:custGeom>
              <a:avLst/>
              <a:gdLst>
                <a:gd name="T0" fmla="*/ 0 w 7"/>
                <a:gd name="T1" fmla="*/ 0 h 1553"/>
                <a:gd name="T2" fmla="*/ 2147483647 w 7"/>
                <a:gd name="T3" fmla="*/ 0 h 1553"/>
                <a:gd name="T4" fmla="*/ 2147483647 w 7"/>
                <a:gd name="T5" fmla="*/ 0 h 1553"/>
                <a:gd name="T6" fmla="*/ 0 w 7"/>
                <a:gd name="T7" fmla="*/ 0 h 1553"/>
                <a:gd name="T8" fmla="*/ 0 w 7"/>
                <a:gd name="T9" fmla="*/ 0 h 1553"/>
                <a:gd name="T10" fmla="*/ 0 w 7"/>
                <a:gd name="T11" fmla="*/ 0 h 15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53"/>
                <a:gd name="T20" fmla="*/ 7 w 7"/>
                <a:gd name="T21" fmla="*/ 1553 h 15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53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26" name="Freeform 197"/>
            <p:cNvSpPr>
              <a:spLocks/>
            </p:cNvSpPr>
            <p:nvPr/>
          </p:nvSpPr>
          <p:spPr bwMode="auto">
            <a:xfrm>
              <a:off x="1879600" y="4662488"/>
              <a:ext cx="52388" cy="12700"/>
            </a:xfrm>
            <a:custGeom>
              <a:avLst/>
              <a:gdLst>
                <a:gd name="T0" fmla="*/ 0 w 32"/>
                <a:gd name="T1" fmla="*/ 0 h 8"/>
                <a:gd name="T2" fmla="*/ 2147483647 w 32"/>
                <a:gd name="T3" fmla="*/ 0 h 8"/>
                <a:gd name="T4" fmla="*/ 2147483647 w 32"/>
                <a:gd name="T5" fmla="*/ 0 h 8"/>
                <a:gd name="T6" fmla="*/ 2147483647 w 32"/>
                <a:gd name="T7" fmla="*/ 0 h 8"/>
                <a:gd name="T8" fmla="*/ 2147483647 w 32"/>
                <a:gd name="T9" fmla="*/ 0 h 8"/>
                <a:gd name="T10" fmla="*/ 2147483647 w 32"/>
                <a:gd name="T11" fmla="*/ 2147483647 h 8"/>
                <a:gd name="T12" fmla="*/ 2147483647 w 32"/>
                <a:gd name="T13" fmla="*/ 2147483647 h 8"/>
                <a:gd name="T14" fmla="*/ 2147483647 w 32"/>
                <a:gd name="T15" fmla="*/ 2147483647 h 8"/>
                <a:gd name="T16" fmla="*/ 2147483647 w 32"/>
                <a:gd name="T17" fmla="*/ 0 h 8"/>
                <a:gd name="T18" fmla="*/ 2147483647 w 32"/>
                <a:gd name="T19" fmla="*/ 0 h 8"/>
                <a:gd name="T20" fmla="*/ 2147483647 w 32"/>
                <a:gd name="T21" fmla="*/ 0 h 8"/>
                <a:gd name="T22" fmla="*/ 2147483647 w 32"/>
                <a:gd name="T23" fmla="*/ 0 h 8"/>
                <a:gd name="T24" fmla="*/ 2147483647 w 32"/>
                <a:gd name="T25" fmla="*/ 0 h 8"/>
                <a:gd name="T26" fmla="*/ 2147483647 w 32"/>
                <a:gd name="T27" fmla="*/ 0 h 8"/>
                <a:gd name="T28" fmla="*/ 2147483647 w 32"/>
                <a:gd name="T29" fmla="*/ 0 h 8"/>
                <a:gd name="T30" fmla="*/ 0 w 32"/>
                <a:gd name="T31" fmla="*/ 0 h 8"/>
                <a:gd name="T32" fmla="*/ 0 w 32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8"/>
                <a:gd name="T53" fmla="*/ 32 w 32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8">
                  <a:moveTo>
                    <a:pt x="0" y="0"/>
                  </a:moveTo>
                  <a:lnTo>
                    <a:pt x="32" y="0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27" name="Freeform 198"/>
            <p:cNvSpPr>
              <a:spLocks/>
            </p:cNvSpPr>
            <p:nvPr/>
          </p:nvSpPr>
          <p:spPr bwMode="auto">
            <a:xfrm>
              <a:off x="1943100" y="4662488"/>
              <a:ext cx="30163" cy="12700"/>
            </a:xfrm>
            <a:custGeom>
              <a:avLst/>
              <a:gdLst>
                <a:gd name="T0" fmla="*/ 0 w 19"/>
                <a:gd name="T1" fmla="*/ 0 h 8"/>
                <a:gd name="T2" fmla="*/ 2147483647 w 19"/>
                <a:gd name="T3" fmla="*/ 0 h 8"/>
                <a:gd name="T4" fmla="*/ 2147483647 w 19"/>
                <a:gd name="T5" fmla="*/ 0 h 8"/>
                <a:gd name="T6" fmla="*/ 2147483647 w 19"/>
                <a:gd name="T7" fmla="*/ 0 h 8"/>
                <a:gd name="T8" fmla="*/ 2147483647 w 19"/>
                <a:gd name="T9" fmla="*/ 2147483647 h 8"/>
                <a:gd name="T10" fmla="*/ 2147483647 w 19"/>
                <a:gd name="T11" fmla="*/ 2147483647 h 8"/>
                <a:gd name="T12" fmla="*/ 2147483647 w 19"/>
                <a:gd name="T13" fmla="*/ 2147483647 h 8"/>
                <a:gd name="T14" fmla="*/ 2147483647 w 19"/>
                <a:gd name="T15" fmla="*/ 2147483647 h 8"/>
                <a:gd name="T16" fmla="*/ 2147483647 w 19"/>
                <a:gd name="T17" fmla="*/ 2147483647 h 8"/>
                <a:gd name="T18" fmla="*/ 2147483647 w 19"/>
                <a:gd name="T19" fmla="*/ 2147483647 h 8"/>
                <a:gd name="T20" fmla="*/ 0 w 19"/>
                <a:gd name="T21" fmla="*/ 0 h 8"/>
                <a:gd name="T22" fmla="*/ 0 w 19"/>
                <a:gd name="T23" fmla="*/ 0 h 8"/>
                <a:gd name="T24" fmla="*/ 0 w 19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"/>
                <a:gd name="T40" fmla="*/ 0 h 8"/>
                <a:gd name="T41" fmla="*/ 19 w 19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" h="8">
                  <a:moveTo>
                    <a:pt x="0" y="0"/>
                  </a:moveTo>
                  <a:lnTo>
                    <a:pt x="19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28" name="Freeform 199"/>
            <p:cNvSpPr>
              <a:spLocks/>
            </p:cNvSpPr>
            <p:nvPr/>
          </p:nvSpPr>
          <p:spPr bwMode="auto">
            <a:xfrm>
              <a:off x="2119313" y="4856163"/>
              <a:ext cx="11112" cy="38100"/>
            </a:xfrm>
            <a:custGeom>
              <a:avLst/>
              <a:gdLst>
                <a:gd name="T0" fmla="*/ 2147483647 w 7"/>
                <a:gd name="T1" fmla="*/ 0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2147483647 w 7"/>
                <a:gd name="T7" fmla="*/ 2147483647 h 22"/>
                <a:gd name="T8" fmla="*/ 0 w 7"/>
                <a:gd name="T9" fmla="*/ 2147483647 h 22"/>
                <a:gd name="T10" fmla="*/ 0 w 7"/>
                <a:gd name="T11" fmla="*/ 2147483647 h 22"/>
                <a:gd name="T12" fmla="*/ 0 w 7"/>
                <a:gd name="T13" fmla="*/ 2147483647 h 22"/>
                <a:gd name="T14" fmla="*/ 0 w 7"/>
                <a:gd name="T15" fmla="*/ 2147483647 h 22"/>
                <a:gd name="T16" fmla="*/ 0 w 7"/>
                <a:gd name="T17" fmla="*/ 0 h 22"/>
                <a:gd name="T18" fmla="*/ 2147483647 w 7"/>
                <a:gd name="T19" fmla="*/ 0 h 22"/>
                <a:gd name="T20" fmla="*/ 2147483647 w 7"/>
                <a:gd name="T21" fmla="*/ 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22"/>
                <a:gd name="T35" fmla="*/ 7 w 7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22">
                  <a:moveTo>
                    <a:pt x="7" y="0"/>
                  </a:moveTo>
                  <a:lnTo>
                    <a:pt x="7" y="22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29" name="Rectangle 200"/>
            <p:cNvSpPr>
              <a:spLocks noChangeArrowheads="1"/>
            </p:cNvSpPr>
            <p:nvPr/>
          </p:nvSpPr>
          <p:spPr bwMode="auto">
            <a:xfrm>
              <a:off x="2130425" y="4894263"/>
              <a:ext cx="1588" cy="142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30" name="Freeform 201"/>
            <p:cNvSpPr>
              <a:spLocks/>
            </p:cNvSpPr>
            <p:nvPr/>
          </p:nvSpPr>
          <p:spPr bwMode="auto">
            <a:xfrm>
              <a:off x="1973263" y="4700588"/>
              <a:ext cx="157162" cy="90487"/>
            </a:xfrm>
            <a:custGeom>
              <a:avLst/>
              <a:gdLst>
                <a:gd name="T0" fmla="*/ 2147483647 w 98"/>
                <a:gd name="T1" fmla="*/ 2147483647 h 51"/>
                <a:gd name="T2" fmla="*/ 2147483647 w 98"/>
                <a:gd name="T3" fmla="*/ 2147483647 h 51"/>
                <a:gd name="T4" fmla="*/ 2147483647 w 98"/>
                <a:gd name="T5" fmla="*/ 2147483647 h 51"/>
                <a:gd name="T6" fmla="*/ 2147483647 w 98"/>
                <a:gd name="T7" fmla="*/ 0 h 51"/>
                <a:gd name="T8" fmla="*/ 2147483647 w 98"/>
                <a:gd name="T9" fmla="*/ 2147483647 h 51"/>
                <a:gd name="T10" fmla="*/ 2147483647 w 98"/>
                <a:gd name="T11" fmla="*/ 2147483647 h 51"/>
                <a:gd name="T12" fmla="*/ 2147483647 w 98"/>
                <a:gd name="T13" fmla="*/ 2147483647 h 51"/>
                <a:gd name="T14" fmla="*/ 2147483647 w 98"/>
                <a:gd name="T15" fmla="*/ 2147483647 h 51"/>
                <a:gd name="T16" fmla="*/ 2147483647 w 98"/>
                <a:gd name="T17" fmla="*/ 2147483647 h 51"/>
                <a:gd name="T18" fmla="*/ 2147483647 w 98"/>
                <a:gd name="T19" fmla="*/ 2147483647 h 51"/>
                <a:gd name="T20" fmla="*/ 2147483647 w 98"/>
                <a:gd name="T21" fmla="*/ 2147483647 h 51"/>
                <a:gd name="T22" fmla="*/ 2147483647 w 98"/>
                <a:gd name="T23" fmla="*/ 2147483647 h 51"/>
                <a:gd name="T24" fmla="*/ 2147483647 w 98"/>
                <a:gd name="T25" fmla="*/ 2147483647 h 51"/>
                <a:gd name="T26" fmla="*/ 2147483647 w 98"/>
                <a:gd name="T27" fmla="*/ 2147483647 h 51"/>
                <a:gd name="T28" fmla="*/ 2147483647 w 98"/>
                <a:gd name="T29" fmla="*/ 2147483647 h 51"/>
                <a:gd name="T30" fmla="*/ 2147483647 w 98"/>
                <a:gd name="T31" fmla="*/ 2147483647 h 51"/>
                <a:gd name="T32" fmla="*/ 2147483647 w 98"/>
                <a:gd name="T33" fmla="*/ 2147483647 h 51"/>
                <a:gd name="T34" fmla="*/ 2147483647 w 98"/>
                <a:gd name="T35" fmla="*/ 2147483647 h 51"/>
                <a:gd name="T36" fmla="*/ 2147483647 w 98"/>
                <a:gd name="T37" fmla="*/ 2147483647 h 51"/>
                <a:gd name="T38" fmla="*/ 2147483647 w 98"/>
                <a:gd name="T39" fmla="*/ 2147483647 h 51"/>
                <a:gd name="T40" fmla="*/ 2147483647 w 98"/>
                <a:gd name="T41" fmla="*/ 2147483647 h 51"/>
                <a:gd name="T42" fmla="*/ 2147483647 w 98"/>
                <a:gd name="T43" fmla="*/ 2147483647 h 51"/>
                <a:gd name="T44" fmla="*/ 2147483647 w 98"/>
                <a:gd name="T45" fmla="*/ 2147483647 h 51"/>
                <a:gd name="T46" fmla="*/ 2147483647 w 98"/>
                <a:gd name="T47" fmla="*/ 2147483647 h 51"/>
                <a:gd name="T48" fmla="*/ 2147483647 w 98"/>
                <a:gd name="T49" fmla="*/ 2147483647 h 51"/>
                <a:gd name="T50" fmla="*/ 2147483647 w 98"/>
                <a:gd name="T51" fmla="*/ 2147483647 h 51"/>
                <a:gd name="T52" fmla="*/ 2147483647 w 98"/>
                <a:gd name="T53" fmla="*/ 2147483647 h 51"/>
                <a:gd name="T54" fmla="*/ 2147483647 w 98"/>
                <a:gd name="T55" fmla="*/ 2147483647 h 51"/>
                <a:gd name="T56" fmla="*/ 2147483647 w 98"/>
                <a:gd name="T57" fmla="*/ 2147483647 h 51"/>
                <a:gd name="T58" fmla="*/ 2147483647 w 98"/>
                <a:gd name="T59" fmla="*/ 2147483647 h 51"/>
                <a:gd name="T60" fmla="*/ 2147483647 w 98"/>
                <a:gd name="T61" fmla="*/ 2147483647 h 51"/>
                <a:gd name="T62" fmla="*/ 2147483647 w 98"/>
                <a:gd name="T63" fmla="*/ 2147483647 h 51"/>
                <a:gd name="T64" fmla="*/ 2147483647 w 98"/>
                <a:gd name="T65" fmla="*/ 2147483647 h 51"/>
                <a:gd name="T66" fmla="*/ 2147483647 w 98"/>
                <a:gd name="T67" fmla="*/ 2147483647 h 51"/>
                <a:gd name="T68" fmla="*/ 2147483647 w 98"/>
                <a:gd name="T69" fmla="*/ 2147483647 h 51"/>
                <a:gd name="T70" fmla="*/ 2147483647 w 98"/>
                <a:gd name="T71" fmla="*/ 2147483647 h 51"/>
                <a:gd name="T72" fmla="*/ 2147483647 w 98"/>
                <a:gd name="T73" fmla="*/ 2147483647 h 51"/>
                <a:gd name="T74" fmla="*/ 0 w 98"/>
                <a:gd name="T75" fmla="*/ 2147483647 h 51"/>
                <a:gd name="T76" fmla="*/ 0 w 98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8"/>
                <a:gd name="T118" fmla="*/ 0 h 51"/>
                <a:gd name="T119" fmla="*/ 98 w 98"/>
                <a:gd name="T120" fmla="*/ 51 h 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8" h="51">
                  <a:moveTo>
                    <a:pt x="0" y="0"/>
                  </a:move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6" y="8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45" y="8"/>
                  </a:lnTo>
                  <a:lnTo>
                    <a:pt x="52" y="8"/>
                  </a:lnTo>
                  <a:lnTo>
                    <a:pt x="59" y="8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8" y="8"/>
                  </a:lnTo>
                  <a:lnTo>
                    <a:pt x="98" y="51"/>
                  </a:lnTo>
                  <a:lnTo>
                    <a:pt x="91" y="51"/>
                  </a:lnTo>
                  <a:lnTo>
                    <a:pt x="91" y="44"/>
                  </a:lnTo>
                  <a:lnTo>
                    <a:pt x="84" y="44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2" y="29"/>
                  </a:lnTo>
                  <a:lnTo>
                    <a:pt x="45" y="29"/>
                  </a:lnTo>
                  <a:lnTo>
                    <a:pt x="39" y="29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31" name="Freeform 202"/>
            <p:cNvSpPr>
              <a:spLocks/>
            </p:cNvSpPr>
            <p:nvPr/>
          </p:nvSpPr>
          <p:spPr bwMode="auto">
            <a:xfrm>
              <a:off x="1952625" y="4686300"/>
              <a:ext cx="20638" cy="14288"/>
            </a:xfrm>
            <a:custGeom>
              <a:avLst/>
              <a:gdLst>
                <a:gd name="T0" fmla="*/ 0 w 13"/>
                <a:gd name="T1" fmla="*/ 0 h 8"/>
                <a:gd name="T2" fmla="*/ 2147483647 w 13"/>
                <a:gd name="T3" fmla="*/ 0 h 8"/>
                <a:gd name="T4" fmla="*/ 2147483647 w 13"/>
                <a:gd name="T5" fmla="*/ 0 h 8"/>
                <a:gd name="T6" fmla="*/ 2147483647 w 13"/>
                <a:gd name="T7" fmla="*/ 0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0 w 13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8"/>
                <a:gd name="T38" fmla="*/ 13 w 1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8">
                  <a:moveTo>
                    <a:pt x="0" y="0"/>
                  </a:moveTo>
                  <a:lnTo>
                    <a:pt x="6" y="0"/>
                  </a:lnTo>
                  <a:lnTo>
                    <a:pt x="13" y="8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32" name="Freeform 203"/>
            <p:cNvSpPr>
              <a:spLocks/>
            </p:cNvSpPr>
            <p:nvPr/>
          </p:nvSpPr>
          <p:spPr bwMode="auto">
            <a:xfrm>
              <a:off x="1943100" y="4675188"/>
              <a:ext cx="9525" cy="11112"/>
            </a:xfrm>
            <a:custGeom>
              <a:avLst/>
              <a:gdLst>
                <a:gd name="T0" fmla="*/ 0 w 6"/>
                <a:gd name="T1" fmla="*/ 2147483647 h 6"/>
                <a:gd name="T2" fmla="*/ 2147483647 w 6"/>
                <a:gd name="T3" fmla="*/ 0 h 6"/>
                <a:gd name="T4" fmla="*/ 2147483647 w 6"/>
                <a:gd name="T5" fmla="*/ 0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0 w 6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6"/>
                <a:gd name="T20" fmla="*/ 6 w 6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6">
                  <a:moveTo>
                    <a:pt x="0" y="6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33" name="Freeform 204"/>
            <p:cNvSpPr>
              <a:spLocks noEditPoints="1"/>
            </p:cNvSpPr>
            <p:nvPr/>
          </p:nvSpPr>
          <p:spPr bwMode="auto">
            <a:xfrm>
              <a:off x="1712913" y="4919663"/>
              <a:ext cx="417512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0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0 w 260"/>
                <a:gd name="T41" fmla="*/ 2147483647 h 145"/>
                <a:gd name="T42" fmla="*/ 0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0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0 w 260"/>
                <a:gd name="T115" fmla="*/ 2147483647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0"/>
                <a:gd name="T175" fmla="*/ 0 h 145"/>
                <a:gd name="T176" fmla="*/ 260 w 260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0" h="145">
                  <a:moveTo>
                    <a:pt x="97" y="131"/>
                  </a:moveTo>
                  <a:lnTo>
                    <a:pt x="97" y="124"/>
                  </a:lnTo>
                  <a:lnTo>
                    <a:pt x="104" y="124"/>
                  </a:lnTo>
                  <a:lnTo>
                    <a:pt x="104" y="117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1" y="109"/>
                  </a:lnTo>
                  <a:lnTo>
                    <a:pt x="84" y="109"/>
                  </a:lnTo>
                  <a:lnTo>
                    <a:pt x="77" y="109"/>
                  </a:lnTo>
                  <a:lnTo>
                    <a:pt x="84" y="117"/>
                  </a:lnTo>
                  <a:lnTo>
                    <a:pt x="84" y="124"/>
                  </a:lnTo>
                  <a:lnTo>
                    <a:pt x="91" y="124"/>
                  </a:lnTo>
                  <a:lnTo>
                    <a:pt x="97" y="131"/>
                  </a:lnTo>
                  <a:close/>
                  <a:moveTo>
                    <a:pt x="116" y="88"/>
                  </a:moveTo>
                  <a:lnTo>
                    <a:pt x="116" y="95"/>
                  </a:lnTo>
                  <a:lnTo>
                    <a:pt x="123" y="95"/>
                  </a:lnTo>
                  <a:lnTo>
                    <a:pt x="130" y="95"/>
                  </a:lnTo>
                  <a:lnTo>
                    <a:pt x="136" y="88"/>
                  </a:lnTo>
                  <a:lnTo>
                    <a:pt x="130" y="88"/>
                  </a:lnTo>
                  <a:lnTo>
                    <a:pt x="136" y="88"/>
                  </a:lnTo>
                  <a:lnTo>
                    <a:pt x="136" y="80"/>
                  </a:lnTo>
                  <a:lnTo>
                    <a:pt x="136" y="73"/>
                  </a:lnTo>
                  <a:lnTo>
                    <a:pt x="143" y="73"/>
                  </a:lnTo>
                  <a:lnTo>
                    <a:pt x="136" y="66"/>
                  </a:lnTo>
                  <a:lnTo>
                    <a:pt x="130" y="66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11" y="66"/>
                  </a:lnTo>
                  <a:lnTo>
                    <a:pt x="111" y="73"/>
                  </a:lnTo>
                  <a:lnTo>
                    <a:pt x="111" y="80"/>
                  </a:lnTo>
                  <a:lnTo>
                    <a:pt x="116" y="80"/>
                  </a:lnTo>
                  <a:lnTo>
                    <a:pt x="116" y="88"/>
                  </a:lnTo>
                  <a:close/>
                  <a:moveTo>
                    <a:pt x="84" y="88"/>
                  </a:moveTo>
                  <a:lnTo>
                    <a:pt x="84" y="95"/>
                  </a:lnTo>
                  <a:lnTo>
                    <a:pt x="91" y="95"/>
                  </a:lnTo>
                  <a:lnTo>
                    <a:pt x="97" y="88"/>
                  </a:lnTo>
                  <a:lnTo>
                    <a:pt x="91" y="88"/>
                  </a:lnTo>
                  <a:lnTo>
                    <a:pt x="84" y="88"/>
                  </a:lnTo>
                  <a:close/>
                  <a:moveTo>
                    <a:pt x="136" y="8"/>
                  </a:moveTo>
                  <a:lnTo>
                    <a:pt x="136" y="0"/>
                  </a:lnTo>
                  <a:lnTo>
                    <a:pt x="130" y="0"/>
                  </a:lnTo>
                  <a:lnTo>
                    <a:pt x="123" y="0"/>
                  </a:lnTo>
                  <a:lnTo>
                    <a:pt x="116" y="8"/>
                  </a:lnTo>
                  <a:lnTo>
                    <a:pt x="111" y="14"/>
                  </a:lnTo>
                  <a:lnTo>
                    <a:pt x="116" y="14"/>
                  </a:lnTo>
                  <a:lnTo>
                    <a:pt x="123" y="14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1" y="22"/>
                  </a:lnTo>
                  <a:lnTo>
                    <a:pt x="104" y="22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1" y="36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23" y="30"/>
                  </a:lnTo>
                  <a:lnTo>
                    <a:pt x="130" y="30"/>
                  </a:lnTo>
                  <a:lnTo>
                    <a:pt x="136" y="30"/>
                  </a:lnTo>
                  <a:lnTo>
                    <a:pt x="136" y="22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36" y="8"/>
                  </a:lnTo>
                  <a:close/>
                  <a:moveTo>
                    <a:pt x="0" y="44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30"/>
                  </a:lnTo>
                  <a:lnTo>
                    <a:pt x="20" y="30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38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2" y="8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49" y="0"/>
                  </a:lnTo>
                  <a:lnTo>
                    <a:pt x="143" y="0"/>
                  </a:lnTo>
                  <a:lnTo>
                    <a:pt x="143" y="8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8" y="22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36"/>
                  </a:lnTo>
                  <a:lnTo>
                    <a:pt x="194" y="44"/>
                  </a:lnTo>
                  <a:lnTo>
                    <a:pt x="194" y="52"/>
                  </a:lnTo>
                  <a:lnTo>
                    <a:pt x="201" y="52"/>
                  </a:lnTo>
                  <a:lnTo>
                    <a:pt x="194" y="52"/>
                  </a:lnTo>
                  <a:lnTo>
                    <a:pt x="201" y="58"/>
                  </a:lnTo>
                  <a:lnTo>
                    <a:pt x="207" y="58"/>
                  </a:lnTo>
                  <a:lnTo>
                    <a:pt x="207" y="52"/>
                  </a:lnTo>
                  <a:lnTo>
                    <a:pt x="214" y="52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5"/>
                  </a:lnTo>
                  <a:lnTo>
                    <a:pt x="246" y="95"/>
                  </a:lnTo>
                  <a:lnTo>
                    <a:pt x="246" y="102"/>
                  </a:lnTo>
                  <a:lnTo>
                    <a:pt x="253" y="102"/>
                  </a:lnTo>
                  <a:lnTo>
                    <a:pt x="260" y="102"/>
                  </a:lnTo>
                  <a:lnTo>
                    <a:pt x="260" y="145"/>
                  </a:lnTo>
                  <a:lnTo>
                    <a:pt x="116" y="145"/>
                  </a:lnTo>
                  <a:lnTo>
                    <a:pt x="123" y="145"/>
                  </a:lnTo>
                  <a:lnTo>
                    <a:pt x="130" y="145"/>
                  </a:lnTo>
                  <a:lnTo>
                    <a:pt x="136" y="139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1" y="139"/>
                  </a:lnTo>
                  <a:lnTo>
                    <a:pt x="116" y="145"/>
                  </a:lnTo>
                  <a:lnTo>
                    <a:pt x="111" y="145"/>
                  </a:lnTo>
                  <a:lnTo>
                    <a:pt x="104" y="145"/>
                  </a:lnTo>
                  <a:lnTo>
                    <a:pt x="104" y="139"/>
                  </a:lnTo>
                  <a:lnTo>
                    <a:pt x="111" y="139"/>
                  </a:lnTo>
                  <a:lnTo>
                    <a:pt x="104" y="139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7" y="139"/>
                  </a:lnTo>
                  <a:lnTo>
                    <a:pt x="77" y="131"/>
                  </a:lnTo>
                  <a:lnTo>
                    <a:pt x="72" y="131"/>
                  </a:lnTo>
                  <a:lnTo>
                    <a:pt x="65" y="131"/>
                  </a:lnTo>
                  <a:lnTo>
                    <a:pt x="65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8" y="117"/>
                  </a:lnTo>
                  <a:lnTo>
                    <a:pt x="38" y="109"/>
                  </a:lnTo>
                  <a:lnTo>
                    <a:pt x="38" y="102"/>
                  </a:lnTo>
                  <a:lnTo>
                    <a:pt x="38" y="95"/>
                  </a:lnTo>
                  <a:lnTo>
                    <a:pt x="38" y="88"/>
                  </a:lnTo>
                  <a:lnTo>
                    <a:pt x="33" y="80"/>
                  </a:lnTo>
                  <a:lnTo>
                    <a:pt x="26" y="80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58"/>
                  </a:lnTo>
                  <a:lnTo>
                    <a:pt x="38" y="58"/>
                  </a:lnTo>
                  <a:lnTo>
                    <a:pt x="38" y="52"/>
                  </a:lnTo>
                  <a:lnTo>
                    <a:pt x="33" y="52"/>
                  </a:lnTo>
                  <a:lnTo>
                    <a:pt x="33" y="44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34" name="Freeform 206"/>
            <p:cNvSpPr>
              <a:spLocks/>
            </p:cNvSpPr>
            <p:nvPr/>
          </p:nvSpPr>
          <p:spPr bwMode="auto">
            <a:xfrm>
              <a:off x="1836738" y="5113338"/>
              <a:ext cx="42862" cy="38100"/>
            </a:xfrm>
            <a:custGeom>
              <a:avLst/>
              <a:gdLst>
                <a:gd name="T0" fmla="*/ 2147483647 w 27"/>
                <a:gd name="T1" fmla="*/ 2147483647 h 22"/>
                <a:gd name="T2" fmla="*/ 2147483647 w 27"/>
                <a:gd name="T3" fmla="*/ 2147483647 h 22"/>
                <a:gd name="T4" fmla="*/ 2147483647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0 h 22"/>
                <a:gd name="T16" fmla="*/ 2147483647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0 h 22"/>
                <a:gd name="T32" fmla="*/ 2147483647 w 27"/>
                <a:gd name="T33" fmla="*/ 0 h 22"/>
                <a:gd name="T34" fmla="*/ 0 w 27"/>
                <a:gd name="T35" fmla="*/ 0 h 22"/>
                <a:gd name="T36" fmla="*/ 2147483647 w 27"/>
                <a:gd name="T37" fmla="*/ 2147483647 h 22"/>
                <a:gd name="T38" fmla="*/ 2147483647 w 27"/>
                <a:gd name="T39" fmla="*/ 2147483647 h 22"/>
                <a:gd name="T40" fmla="*/ 2147483647 w 27"/>
                <a:gd name="T41" fmla="*/ 2147483647 h 22"/>
                <a:gd name="T42" fmla="*/ 2147483647 w 27"/>
                <a:gd name="T43" fmla="*/ 2147483647 h 22"/>
                <a:gd name="T44" fmla="*/ 2147483647 w 27"/>
                <a:gd name="T45" fmla="*/ 2147483647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"/>
                <a:gd name="T76" fmla="*/ 0 h 22"/>
                <a:gd name="T77" fmla="*/ 27 w 27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" h="22">
                  <a:moveTo>
                    <a:pt x="20" y="22"/>
                  </a:moveTo>
                  <a:lnTo>
                    <a:pt x="20" y="15"/>
                  </a:lnTo>
                  <a:lnTo>
                    <a:pt x="27" y="15"/>
                  </a:lnTo>
                  <a:lnTo>
                    <a:pt x="27" y="8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14" y="15"/>
                  </a:lnTo>
                  <a:lnTo>
                    <a:pt x="2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35" name="Freeform 207"/>
            <p:cNvSpPr>
              <a:spLocks/>
            </p:cNvSpPr>
            <p:nvPr/>
          </p:nvSpPr>
          <p:spPr bwMode="auto">
            <a:xfrm>
              <a:off x="1890713" y="5037138"/>
              <a:ext cx="52387" cy="50800"/>
            </a:xfrm>
            <a:custGeom>
              <a:avLst/>
              <a:gdLst>
                <a:gd name="T0" fmla="*/ 2147483647 w 32"/>
                <a:gd name="T1" fmla="*/ 2147483647 h 29"/>
                <a:gd name="T2" fmla="*/ 2147483647 w 32"/>
                <a:gd name="T3" fmla="*/ 2147483647 h 29"/>
                <a:gd name="T4" fmla="*/ 2147483647 w 32"/>
                <a:gd name="T5" fmla="*/ 2147483647 h 29"/>
                <a:gd name="T6" fmla="*/ 2147483647 w 32"/>
                <a:gd name="T7" fmla="*/ 2147483647 h 29"/>
                <a:gd name="T8" fmla="*/ 2147483647 w 32"/>
                <a:gd name="T9" fmla="*/ 2147483647 h 29"/>
                <a:gd name="T10" fmla="*/ 2147483647 w 32"/>
                <a:gd name="T11" fmla="*/ 2147483647 h 29"/>
                <a:gd name="T12" fmla="*/ 2147483647 w 32"/>
                <a:gd name="T13" fmla="*/ 2147483647 h 29"/>
                <a:gd name="T14" fmla="*/ 2147483647 w 32"/>
                <a:gd name="T15" fmla="*/ 2147483647 h 29"/>
                <a:gd name="T16" fmla="*/ 2147483647 w 32"/>
                <a:gd name="T17" fmla="*/ 2147483647 h 29"/>
                <a:gd name="T18" fmla="*/ 2147483647 w 32"/>
                <a:gd name="T19" fmla="*/ 2147483647 h 29"/>
                <a:gd name="T20" fmla="*/ 2147483647 w 32"/>
                <a:gd name="T21" fmla="*/ 2147483647 h 29"/>
                <a:gd name="T22" fmla="*/ 2147483647 w 32"/>
                <a:gd name="T23" fmla="*/ 2147483647 h 29"/>
                <a:gd name="T24" fmla="*/ 2147483647 w 32"/>
                <a:gd name="T25" fmla="*/ 2147483647 h 29"/>
                <a:gd name="T26" fmla="*/ 2147483647 w 32"/>
                <a:gd name="T27" fmla="*/ 2147483647 h 29"/>
                <a:gd name="T28" fmla="*/ 2147483647 w 32"/>
                <a:gd name="T29" fmla="*/ 2147483647 h 29"/>
                <a:gd name="T30" fmla="*/ 2147483647 w 32"/>
                <a:gd name="T31" fmla="*/ 2147483647 h 29"/>
                <a:gd name="T32" fmla="*/ 2147483647 w 32"/>
                <a:gd name="T33" fmla="*/ 0 h 29"/>
                <a:gd name="T34" fmla="*/ 2147483647 w 32"/>
                <a:gd name="T35" fmla="*/ 0 h 29"/>
                <a:gd name="T36" fmla="*/ 2147483647 w 32"/>
                <a:gd name="T37" fmla="*/ 0 h 29"/>
                <a:gd name="T38" fmla="*/ 2147483647 w 32"/>
                <a:gd name="T39" fmla="*/ 0 h 29"/>
                <a:gd name="T40" fmla="*/ 2147483647 w 32"/>
                <a:gd name="T41" fmla="*/ 0 h 29"/>
                <a:gd name="T42" fmla="*/ 2147483647 w 32"/>
                <a:gd name="T43" fmla="*/ 0 h 29"/>
                <a:gd name="T44" fmla="*/ 2147483647 w 32"/>
                <a:gd name="T45" fmla="*/ 0 h 29"/>
                <a:gd name="T46" fmla="*/ 2147483647 w 32"/>
                <a:gd name="T47" fmla="*/ 0 h 29"/>
                <a:gd name="T48" fmla="*/ 2147483647 w 32"/>
                <a:gd name="T49" fmla="*/ 0 h 29"/>
                <a:gd name="T50" fmla="*/ 2147483647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2147483647 h 29"/>
                <a:gd name="T58" fmla="*/ 0 w 32"/>
                <a:gd name="T59" fmla="*/ 2147483647 h 29"/>
                <a:gd name="T60" fmla="*/ 0 w 32"/>
                <a:gd name="T61" fmla="*/ 2147483647 h 29"/>
                <a:gd name="T62" fmla="*/ 0 w 32"/>
                <a:gd name="T63" fmla="*/ 2147483647 h 29"/>
                <a:gd name="T64" fmla="*/ 0 w 32"/>
                <a:gd name="T65" fmla="*/ 2147483647 h 29"/>
                <a:gd name="T66" fmla="*/ 0 w 32"/>
                <a:gd name="T67" fmla="*/ 2147483647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2147483647 w 32"/>
                <a:gd name="T73" fmla="*/ 2147483647 h 29"/>
                <a:gd name="T74" fmla="*/ 2147483647 w 32"/>
                <a:gd name="T75" fmla="*/ 2147483647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29"/>
                <a:gd name="T116" fmla="*/ 32 w 32"/>
                <a:gd name="T117" fmla="*/ 29 h 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29">
                  <a:moveTo>
                    <a:pt x="5" y="22"/>
                  </a:moveTo>
                  <a:lnTo>
                    <a:pt x="5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14"/>
                  </a:lnTo>
                  <a:lnTo>
                    <a:pt x="25" y="7"/>
                  </a:lnTo>
                  <a:lnTo>
                    <a:pt x="32" y="7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36" name="Freeform 208"/>
            <p:cNvSpPr>
              <a:spLocks/>
            </p:cNvSpPr>
            <p:nvPr/>
          </p:nvSpPr>
          <p:spPr bwMode="auto">
            <a:xfrm>
              <a:off x="1847850" y="5075238"/>
              <a:ext cx="20638" cy="12700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2147483647 h 7"/>
                <a:gd name="T10" fmla="*/ 0 w 13"/>
                <a:gd name="T11" fmla="*/ 2147483647 h 7"/>
                <a:gd name="T12" fmla="*/ 0 w 13"/>
                <a:gd name="T13" fmla="*/ 2147483647 h 7"/>
                <a:gd name="T14" fmla="*/ 0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2147483647 w 13"/>
                <a:gd name="T21" fmla="*/ 0 h 7"/>
                <a:gd name="T22" fmla="*/ 2147483647 w 13"/>
                <a:gd name="T23" fmla="*/ 0 h 7"/>
                <a:gd name="T24" fmla="*/ 2147483647 w 13"/>
                <a:gd name="T25" fmla="*/ 0 h 7"/>
                <a:gd name="T26" fmla="*/ 0 w 13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37" name="Freeform 209"/>
            <p:cNvSpPr>
              <a:spLocks/>
            </p:cNvSpPr>
            <p:nvPr/>
          </p:nvSpPr>
          <p:spPr bwMode="auto">
            <a:xfrm>
              <a:off x="1879600" y="4919663"/>
              <a:ext cx="63500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0 h 36"/>
                <a:gd name="T4" fmla="*/ 2147483647 w 39"/>
                <a:gd name="T5" fmla="*/ 0 h 36"/>
                <a:gd name="T6" fmla="*/ 2147483647 w 39"/>
                <a:gd name="T7" fmla="*/ 0 h 36"/>
                <a:gd name="T8" fmla="*/ 2147483647 w 39"/>
                <a:gd name="T9" fmla="*/ 0 h 36"/>
                <a:gd name="T10" fmla="*/ 2147483647 w 39"/>
                <a:gd name="T11" fmla="*/ 0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2147483647 w 39"/>
                <a:gd name="T39" fmla="*/ 2147483647 h 36"/>
                <a:gd name="T40" fmla="*/ 2147483647 w 39"/>
                <a:gd name="T41" fmla="*/ 2147483647 h 36"/>
                <a:gd name="T42" fmla="*/ 0 w 39"/>
                <a:gd name="T43" fmla="*/ 2147483647 h 36"/>
                <a:gd name="T44" fmla="*/ 0 w 39"/>
                <a:gd name="T45" fmla="*/ 2147483647 h 36"/>
                <a:gd name="T46" fmla="*/ 0 w 39"/>
                <a:gd name="T47" fmla="*/ 2147483647 h 36"/>
                <a:gd name="T48" fmla="*/ 0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2147483647 w 39"/>
                <a:gd name="T67" fmla="*/ 2147483647 h 36"/>
                <a:gd name="T68" fmla="*/ 2147483647 w 39"/>
                <a:gd name="T69" fmla="*/ 2147483647 h 36"/>
                <a:gd name="T70" fmla="*/ 2147483647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2147483647 w 39"/>
                <a:gd name="T81" fmla="*/ 2147483647 h 36"/>
                <a:gd name="T82" fmla="*/ 2147483647 w 39"/>
                <a:gd name="T83" fmla="*/ 2147483647 h 36"/>
                <a:gd name="T84" fmla="*/ 2147483647 w 39"/>
                <a:gd name="T85" fmla="*/ 2147483647 h 36"/>
                <a:gd name="T86" fmla="*/ 2147483647 w 39"/>
                <a:gd name="T87" fmla="*/ 2147483647 h 36"/>
                <a:gd name="T88" fmla="*/ 2147483647 w 39"/>
                <a:gd name="T89" fmla="*/ 2147483647 h 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9"/>
                <a:gd name="T136" fmla="*/ 0 h 36"/>
                <a:gd name="T137" fmla="*/ 39 w 39"/>
                <a:gd name="T138" fmla="*/ 36 h 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9" h="36">
                  <a:moveTo>
                    <a:pt x="32" y="8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7" y="14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12" y="22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36"/>
                  </a:lnTo>
                  <a:lnTo>
                    <a:pt x="12" y="36"/>
                  </a:lnTo>
                  <a:lnTo>
                    <a:pt x="19" y="36"/>
                  </a:lnTo>
                  <a:lnTo>
                    <a:pt x="19" y="30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3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38" name="Freeform 210"/>
            <p:cNvSpPr>
              <a:spLocks/>
            </p:cNvSpPr>
            <p:nvPr/>
          </p:nvSpPr>
          <p:spPr bwMode="auto">
            <a:xfrm>
              <a:off x="1712913" y="4919663"/>
              <a:ext cx="417512" cy="257175"/>
            </a:xfrm>
            <a:custGeom>
              <a:avLst/>
              <a:gdLst>
                <a:gd name="T0" fmla="*/ 0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0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0 w 260"/>
                <a:gd name="T97" fmla="*/ 2147483647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0"/>
                <a:gd name="T148" fmla="*/ 0 h 145"/>
                <a:gd name="T149" fmla="*/ 260 w 26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0" h="145">
                  <a:moveTo>
                    <a:pt x="0" y="44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30"/>
                  </a:lnTo>
                  <a:lnTo>
                    <a:pt x="20" y="30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38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2" y="8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49" y="0"/>
                  </a:lnTo>
                  <a:lnTo>
                    <a:pt x="143" y="0"/>
                  </a:lnTo>
                  <a:lnTo>
                    <a:pt x="143" y="8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8" y="22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36"/>
                  </a:lnTo>
                  <a:lnTo>
                    <a:pt x="194" y="44"/>
                  </a:lnTo>
                  <a:lnTo>
                    <a:pt x="194" y="52"/>
                  </a:lnTo>
                  <a:lnTo>
                    <a:pt x="201" y="52"/>
                  </a:lnTo>
                  <a:lnTo>
                    <a:pt x="194" y="52"/>
                  </a:lnTo>
                  <a:lnTo>
                    <a:pt x="201" y="58"/>
                  </a:lnTo>
                  <a:lnTo>
                    <a:pt x="207" y="58"/>
                  </a:lnTo>
                  <a:lnTo>
                    <a:pt x="207" y="52"/>
                  </a:lnTo>
                  <a:lnTo>
                    <a:pt x="214" y="52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5"/>
                  </a:lnTo>
                  <a:lnTo>
                    <a:pt x="246" y="95"/>
                  </a:lnTo>
                  <a:lnTo>
                    <a:pt x="246" y="102"/>
                  </a:lnTo>
                  <a:lnTo>
                    <a:pt x="253" y="102"/>
                  </a:lnTo>
                  <a:lnTo>
                    <a:pt x="260" y="102"/>
                  </a:lnTo>
                  <a:lnTo>
                    <a:pt x="260" y="145"/>
                  </a:lnTo>
                  <a:lnTo>
                    <a:pt x="116" y="145"/>
                  </a:lnTo>
                  <a:lnTo>
                    <a:pt x="123" y="145"/>
                  </a:lnTo>
                  <a:lnTo>
                    <a:pt x="130" y="145"/>
                  </a:lnTo>
                  <a:lnTo>
                    <a:pt x="136" y="139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1" y="139"/>
                  </a:lnTo>
                  <a:lnTo>
                    <a:pt x="116" y="145"/>
                  </a:lnTo>
                  <a:lnTo>
                    <a:pt x="111" y="145"/>
                  </a:lnTo>
                  <a:lnTo>
                    <a:pt x="104" y="145"/>
                  </a:lnTo>
                  <a:lnTo>
                    <a:pt x="104" y="139"/>
                  </a:lnTo>
                  <a:lnTo>
                    <a:pt x="111" y="139"/>
                  </a:lnTo>
                  <a:lnTo>
                    <a:pt x="104" y="139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7" y="139"/>
                  </a:lnTo>
                  <a:lnTo>
                    <a:pt x="77" y="131"/>
                  </a:lnTo>
                  <a:lnTo>
                    <a:pt x="72" y="131"/>
                  </a:lnTo>
                  <a:lnTo>
                    <a:pt x="65" y="131"/>
                  </a:lnTo>
                  <a:lnTo>
                    <a:pt x="65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8" y="117"/>
                  </a:lnTo>
                  <a:lnTo>
                    <a:pt x="38" y="109"/>
                  </a:lnTo>
                  <a:lnTo>
                    <a:pt x="38" y="102"/>
                  </a:lnTo>
                  <a:lnTo>
                    <a:pt x="38" y="95"/>
                  </a:lnTo>
                  <a:lnTo>
                    <a:pt x="38" y="88"/>
                  </a:lnTo>
                  <a:lnTo>
                    <a:pt x="33" y="80"/>
                  </a:lnTo>
                  <a:lnTo>
                    <a:pt x="26" y="80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58"/>
                  </a:lnTo>
                  <a:lnTo>
                    <a:pt x="38" y="58"/>
                  </a:lnTo>
                  <a:lnTo>
                    <a:pt x="38" y="52"/>
                  </a:lnTo>
                  <a:lnTo>
                    <a:pt x="33" y="52"/>
                  </a:lnTo>
                  <a:lnTo>
                    <a:pt x="33" y="44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39" name="Rectangle 211"/>
            <p:cNvSpPr>
              <a:spLocks noChangeArrowheads="1"/>
            </p:cNvSpPr>
            <p:nvPr/>
          </p:nvSpPr>
          <p:spPr bwMode="auto">
            <a:xfrm>
              <a:off x="1712913" y="6484938"/>
              <a:ext cx="417512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40" name="Rectangle 212"/>
            <p:cNvSpPr>
              <a:spLocks noChangeArrowheads="1"/>
            </p:cNvSpPr>
            <p:nvPr/>
          </p:nvSpPr>
          <p:spPr bwMode="auto">
            <a:xfrm>
              <a:off x="1712913" y="6484938"/>
              <a:ext cx="417512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41" name="Freeform 213"/>
            <p:cNvSpPr>
              <a:spLocks noEditPoints="1"/>
            </p:cNvSpPr>
            <p:nvPr/>
          </p:nvSpPr>
          <p:spPr bwMode="auto">
            <a:xfrm>
              <a:off x="1712913" y="6226175"/>
              <a:ext cx="417512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0 w 260"/>
                <a:gd name="T5" fmla="*/ 2147483647 h 145"/>
                <a:gd name="T6" fmla="*/ 0 w 260"/>
                <a:gd name="T7" fmla="*/ 0 h 145"/>
                <a:gd name="T8" fmla="*/ 2147483647 w 260"/>
                <a:gd name="T9" fmla="*/ 0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0 h 145"/>
                <a:gd name="T86" fmla="*/ 2147483647 w 260"/>
                <a:gd name="T87" fmla="*/ 0 h 145"/>
                <a:gd name="T88" fmla="*/ 2147483647 w 260"/>
                <a:gd name="T89" fmla="*/ 0 h 145"/>
                <a:gd name="T90" fmla="*/ 2147483647 w 260"/>
                <a:gd name="T91" fmla="*/ 0 h 1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0"/>
                <a:gd name="T139" fmla="*/ 0 h 145"/>
                <a:gd name="T140" fmla="*/ 260 w 260"/>
                <a:gd name="T141" fmla="*/ 145 h 1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0" h="145">
                  <a:moveTo>
                    <a:pt x="260" y="79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49" y="0"/>
                  </a:lnTo>
                  <a:lnTo>
                    <a:pt x="149" y="6"/>
                  </a:lnTo>
                  <a:lnTo>
                    <a:pt x="143" y="6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36" y="21"/>
                  </a:lnTo>
                  <a:lnTo>
                    <a:pt x="143" y="28"/>
                  </a:lnTo>
                  <a:lnTo>
                    <a:pt x="136" y="28"/>
                  </a:lnTo>
                  <a:lnTo>
                    <a:pt x="136" y="35"/>
                  </a:lnTo>
                  <a:lnTo>
                    <a:pt x="136" y="43"/>
                  </a:lnTo>
                  <a:lnTo>
                    <a:pt x="136" y="50"/>
                  </a:lnTo>
                  <a:lnTo>
                    <a:pt x="130" y="57"/>
                  </a:lnTo>
                  <a:lnTo>
                    <a:pt x="136" y="57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9" y="65"/>
                  </a:lnTo>
                  <a:lnTo>
                    <a:pt x="149" y="71"/>
                  </a:lnTo>
                  <a:lnTo>
                    <a:pt x="149" y="79"/>
                  </a:lnTo>
                  <a:lnTo>
                    <a:pt x="155" y="71"/>
                  </a:lnTo>
                  <a:lnTo>
                    <a:pt x="162" y="79"/>
                  </a:lnTo>
                  <a:lnTo>
                    <a:pt x="162" y="71"/>
                  </a:lnTo>
                  <a:lnTo>
                    <a:pt x="168" y="71"/>
                  </a:lnTo>
                  <a:lnTo>
                    <a:pt x="175" y="71"/>
                  </a:lnTo>
                  <a:lnTo>
                    <a:pt x="182" y="71"/>
                  </a:lnTo>
                  <a:lnTo>
                    <a:pt x="188" y="71"/>
                  </a:lnTo>
                  <a:lnTo>
                    <a:pt x="194" y="71"/>
                  </a:lnTo>
                  <a:lnTo>
                    <a:pt x="201" y="79"/>
                  </a:lnTo>
                  <a:lnTo>
                    <a:pt x="201" y="71"/>
                  </a:lnTo>
                  <a:lnTo>
                    <a:pt x="207" y="71"/>
                  </a:lnTo>
                  <a:lnTo>
                    <a:pt x="214" y="71"/>
                  </a:lnTo>
                  <a:lnTo>
                    <a:pt x="221" y="71"/>
                  </a:lnTo>
                  <a:lnTo>
                    <a:pt x="227" y="71"/>
                  </a:lnTo>
                  <a:lnTo>
                    <a:pt x="233" y="71"/>
                  </a:lnTo>
                  <a:lnTo>
                    <a:pt x="233" y="79"/>
                  </a:lnTo>
                  <a:lnTo>
                    <a:pt x="240" y="79"/>
                  </a:lnTo>
                  <a:lnTo>
                    <a:pt x="246" y="79"/>
                  </a:lnTo>
                  <a:lnTo>
                    <a:pt x="253" y="79"/>
                  </a:lnTo>
                  <a:lnTo>
                    <a:pt x="260" y="79"/>
                  </a:lnTo>
                  <a:close/>
                  <a:moveTo>
                    <a:pt x="168" y="0"/>
                  </a:moveTo>
                  <a:lnTo>
                    <a:pt x="182" y="0"/>
                  </a:lnTo>
                  <a:lnTo>
                    <a:pt x="175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42" name="Freeform 214"/>
            <p:cNvSpPr>
              <a:spLocks/>
            </p:cNvSpPr>
            <p:nvPr/>
          </p:nvSpPr>
          <p:spPr bwMode="auto">
            <a:xfrm>
              <a:off x="1712913" y="6226175"/>
              <a:ext cx="417512" cy="258763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0"/>
                <a:gd name="T112" fmla="*/ 0 h 145"/>
                <a:gd name="T113" fmla="*/ 260 w 260"/>
                <a:gd name="T114" fmla="*/ 145 h 1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0" h="145">
                  <a:moveTo>
                    <a:pt x="260" y="79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49" y="0"/>
                  </a:lnTo>
                  <a:lnTo>
                    <a:pt x="149" y="6"/>
                  </a:lnTo>
                  <a:lnTo>
                    <a:pt x="143" y="6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36" y="21"/>
                  </a:lnTo>
                  <a:lnTo>
                    <a:pt x="143" y="28"/>
                  </a:lnTo>
                  <a:lnTo>
                    <a:pt x="136" y="28"/>
                  </a:lnTo>
                  <a:lnTo>
                    <a:pt x="136" y="35"/>
                  </a:lnTo>
                  <a:lnTo>
                    <a:pt x="136" y="43"/>
                  </a:lnTo>
                  <a:lnTo>
                    <a:pt x="136" y="50"/>
                  </a:lnTo>
                  <a:lnTo>
                    <a:pt x="130" y="57"/>
                  </a:lnTo>
                  <a:lnTo>
                    <a:pt x="136" y="57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9" y="65"/>
                  </a:lnTo>
                  <a:lnTo>
                    <a:pt x="149" y="71"/>
                  </a:lnTo>
                  <a:lnTo>
                    <a:pt x="149" y="79"/>
                  </a:lnTo>
                  <a:lnTo>
                    <a:pt x="155" y="71"/>
                  </a:lnTo>
                  <a:lnTo>
                    <a:pt x="162" y="79"/>
                  </a:lnTo>
                  <a:lnTo>
                    <a:pt x="162" y="71"/>
                  </a:lnTo>
                  <a:lnTo>
                    <a:pt x="168" y="71"/>
                  </a:lnTo>
                  <a:lnTo>
                    <a:pt x="175" y="71"/>
                  </a:lnTo>
                  <a:lnTo>
                    <a:pt x="182" y="71"/>
                  </a:lnTo>
                  <a:lnTo>
                    <a:pt x="188" y="71"/>
                  </a:lnTo>
                  <a:lnTo>
                    <a:pt x="194" y="71"/>
                  </a:lnTo>
                  <a:lnTo>
                    <a:pt x="201" y="79"/>
                  </a:lnTo>
                  <a:lnTo>
                    <a:pt x="201" y="71"/>
                  </a:lnTo>
                  <a:lnTo>
                    <a:pt x="207" y="71"/>
                  </a:lnTo>
                  <a:lnTo>
                    <a:pt x="214" y="71"/>
                  </a:lnTo>
                  <a:lnTo>
                    <a:pt x="221" y="71"/>
                  </a:lnTo>
                  <a:lnTo>
                    <a:pt x="227" y="71"/>
                  </a:lnTo>
                  <a:lnTo>
                    <a:pt x="233" y="71"/>
                  </a:lnTo>
                  <a:lnTo>
                    <a:pt x="233" y="79"/>
                  </a:lnTo>
                  <a:lnTo>
                    <a:pt x="240" y="79"/>
                  </a:lnTo>
                  <a:lnTo>
                    <a:pt x="246" y="79"/>
                  </a:lnTo>
                  <a:lnTo>
                    <a:pt x="253" y="79"/>
                  </a:lnTo>
                  <a:lnTo>
                    <a:pt x="260" y="7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43" name="Freeform 215"/>
            <p:cNvSpPr>
              <a:spLocks/>
            </p:cNvSpPr>
            <p:nvPr/>
          </p:nvSpPr>
          <p:spPr bwMode="auto">
            <a:xfrm>
              <a:off x="1982788" y="6226175"/>
              <a:ext cx="22225" cy="3175"/>
            </a:xfrm>
            <a:custGeom>
              <a:avLst/>
              <a:gdLst>
                <a:gd name="T0" fmla="*/ 0 w 14"/>
                <a:gd name="T1" fmla="*/ 0 h 1553"/>
                <a:gd name="T2" fmla="*/ 2147483647 w 14"/>
                <a:gd name="T3" fmla="*/ 0 h 1553"/>
                <a:gd name="T4" fmla="*/ 2147483647 w 14"/>
                <a:gd name="T5" fmla="*/ 0 h 1553"/>
                <a:gd name="T6" fmla="*/ 2147483647 w 14"/>
                <a:gd name="T7" fmla="*/ 0 h 1553"/>
                <a:gd name="T8" fmla="*/ 2147483647 w 14"/>
                <a:gd name="T9" fmla="*/ 0 h 1553"/>
                <a:gd name="T10" fmla="*/ 0 w 14"/>
                <a:gd name="T11" fmla="*/ 0 h 1553"/>
                <a:gd name="T12" fmla="*/ 0 w 14"/>
                <a:gd name="T13" fmla="*/ 0 h 1553"/>
                <a:gd name="T14" fmla="*/ 0 w 14"/>
                <a:gd name="T15" fmla="*/ 0 h 15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553"/>
                <a:gd name="T26" fmla="*/ 14 w 14"/>
                <a:gd name="T27" fmla="*/ 1553 h 15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553">
                  <a:moveTo>
                    <a:pt x="0" y="0"/>
                  </a:move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44" name="Freeform 216"/>
            <p:cNvSpPr>
              <a:spLocks noEditPoints="1"/>
            </p:cNvSpPr>
            <p:nvPr/>
          </p:nvSpPr>
          <p:spPr bwMode="auto">
            <a:xfrm>
              <a:off x="1712913" y="5954713"/>
              <a:ext cx="417512" cy="271462"/>
            </a:xfrm>
            <a:custGeom>
              <a:avLst/>
              <a:gdLst>
                <a:gd name="T0" fmla="*/ 2147483647 w 260"/>
                <a:gd name="T1" fmla="*/ 2147483647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0 w 260"/>
                <a:gd name="T19" fmla="*/ 2147483647 h 153"/>
                <a:gd name="T20" fmla="*/ 0 w 260"/>
                <a:gd name="T21" fmla="*/ 0 h 153"/>
                <a:gd name="T22" fmla="*/ 2147483647 w 260"/>
                <a:gd name="T23" fmla="*/ 0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2147483647 w 260"/>
                <a:gd name="T91" fmla="*/ 2147483647 h 153"/>
                <a:gd name="T92" fmla="*/ 2147483647 w 260"/>
                <a:gd name="T93" fmla="*/ 2147483647 h 153"/>
                <a:gd name="T94" fmla="*/ 2147483647 w 260"/>
                <a:gd name="T95" fmla="*/ 2147483647 h 153"/>
                <a:gd name="T96" fmla="*/ 2147483647 w 260"/>
                <a:gd name="T97" fmla="*/ 2147483647 h 153"/>
                <a:gd name="T98" fmla="*/ 2147483647 w 260"/>
                <a:gd name="T99" fmla="*/ 2147483647 h 153"/>
                <a:gd name="T100" fmla="*/ 2147483647 w 260"/>
                <a:gd name="T101" fmla="*/ 2147483647 h 153"/>
                <a:gd name="T102" fmla="*/ 2147483647 w 260"/>
                <a:gd name="T103" fmla="*/ 2147483647 h 153"/>
                <a:gd name="T104" fmla="*/ 2147483647 w 260"/>
                <a:gd name="T105" fmla="*/ 2147483647 h 153"/>
                <a:gd name="T106" fmla="*/ 2147483647 w 260"/>
                <a:gd name="T107" fmla="*/ 2147483647 h 153"/>
                <a:gd name="T108" fmla="*/ 2147483647 w 260"/>
                <a:gd name="T109" fmla="*/ 2147483647 h 153"/>
                <a:gd name="T110" fmla="*/ 2147483647 w 260"/>
                <a:gd name="T111" fmla="*/ 2147483647 h 153"/>
                <a:gd name="T112" fmla="*/ 2147483647 w 260"/>
                <a:gd name="T113" fmla="*/ 2147483647 h 153"/>
                <a:gd name="T114" fmla="*/ 2147483647 w 260"/>
                <a:gd name="T115" fmla="*/ 2147483647 h 153"/>
                <a:gd name="T116" fmla="*/ 2147483647 w 260"/>
                <a:gd name="T117" fmla="*/ 2147483647 h 1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53"/>
                <a:gd name="T179" fmla="*/ 260 w 260"/>
                <a:gd name="T180" fmla="*/ 153 h 1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53">
                  <a:moveTo>
                    <a:pt x="72" y="36"/>
                  </a:moveTo>
                  <a:lnTo>
                    <a:pt x="72" y="43"/>
                  </a:lnTo>
                  <a:lnTo>
                    <a:pt x="77" y="50"/>
                  </a:lnTo>
                  <a:lnTo>
                    <a:pt x="84" y="50"/>
                  </a:lnTo>
                  <a:lnTo>
                    <a:pt x="84" y="43"/>
                  </a:lnTo>
                  <a:lnTo>
                    <a:pt x="77" y="43"/>
                  </a:lnTo>
                  <a:lnTo>
                    <a:pt x="77" y="36"/>
                  </a:lnTo>
                  <a:lnTo>
                    <a:pt x="72" y="36"/>
                  </a:lnTo>
                  <a:close/>
                  <a:moveTo>
                    <a:pt x="14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253" y="145"/>
                  </a:lnTo>
                  <a:lnTo>
                    <a:pt x="246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7" y="145"/>
                  </a:lnTo>
                  <a:lnTo>
                    <a:pt x="221" y="145"/>
                  </a:lnTo>
                  <a:lnTo>
                    <a:pt x="214" y="145"/>
                  </a:lnTo>
                  <a:lnTo>
                    <a:pt x="214" y="137"/>
                  </a:lnTo>
                  <a:lnTo>
                    <a:pt x="207" y="137"/>
                  </a:lnTo>
                  <a:lnTo>
                    <a:pt x="201" y="137"/>
                  </a:lnTo>
                  <a:lnTo>
                    <a:pt x="201" y="131"/>
                  </a:lnTo>
                  <a:lnTo>
                    <a:pt x="201" y="123"/>
                  </a:lnTo>
                  <a:lnTo>
                    <a:pt x="201" y="115"/>
                  </a:lnTo>
                  <a:lnTo>
                    <a:pt x="201" y="109"/>
                  </a:lnTo>
                  <a:lnTo>
                    <a:pt x="194" y="109"/>
                  </a:lnTo>
                  <a:lnTo>
                    <a:pt x="194" y="101"/>
                  </a:lnTo>
                  <a:lnTo>
                    <a:pt x="201" y="101"/>
                  </a:lnTo>
                  <a:lnTo>
                    <a:pt x="194" y="101"/>
                  </a:lnTo>
                  <a:lnTo>
                    <a:pt x="194" y="93"/>
                  </a:lnTo>
                  <a:lnTo>
                    <a:pt x="188" y="93"/>
                  </a:lnTo>
                  <a:lnTo>
                    <a:pt x="188" y="101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2" y="115"/>
                  </a:lnTo>
                  <a:lnTo>
                    <a:pt x="182" y="123"/>
                  </a:lnTo>
                  <a:lnTo>
                    <a:pt x="188" y="131"/>
                  </a:lnTo>
                  <a:lnTo>
                    <a:pt x="188" y="137"/>
                  </a:lnTo>
                  <a:lnTo>
                    <a:pt x="188" y="145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68" y="153"/>
                  </a:lnTo>
                  <a:lnTo>
                    <a:pt x="162" y="153"/>
                  </a:lnTo>
                  <a:lnTo>
                    <a:pt x="162" y="145"/>
                  </a:lnTo>
                  <a:lnTo>
                    <a:pt x="155" y="145"/>
                  </a:lnTo>
                  <a:lnTo>
                    <a:pt x="155" y="137"/>
                  </a:lnTo>
                  <a:lnTo>
                    <a:pt x="155" y="131"/>
                  </a:lnTo>
                  <a:lnTo>
                    <a:pt x="155" y="123"/>
                  </a:lnTo>
                  <a:lnTo>
                    <a:pt x="155" y="115"/>
                  </a:lnTo>
                  <a:lnTo>
                    <a:pt x="149" y="123"/>
                  </a:lnTo>
                  <a:lnTo>
                    <a:pt x="149" y="131"/>
                  </a:lnTo>
                  <a:lnTo>
                    <a:pt x="149" y="137"/>
                  </a:lnTo>
                  <a:lnTo>
                    <a:pt x="143" y="137"/>
                  </a:lnTo>
                  <a:lnTo>
                    <a:pt x="149" y="145"/>
                  </a:lnTo>
                  <a:lnTo>
                    <a:pt x="143" y="145"/>
                  </a:lnTo>
                  <a:lnTo>
                    <a:pt x="149" y="145"/>
                  </a:lnTo>
                  <a:lnTo>
                    <a:pt x="149" y="153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45" name="Freeform 217"/>
            <p:cNvSpPr>
              <a:spLocks/>
            </p:cNvSpPr>
            <p:nvPr/>
          </p:nvSpPr>
          <p:spPr bwMode="auto">
            <a:xfrm>
              <a:off x="1828800" y="6019800"/>
              <a:ext cx="19050" cy="23813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2147483647 h 14"/>
                <a:gd name="T4" fmla="*/ 0 w 12"/>
                <a:gd name="T5" fmla="*/ 2147483647 h 14"/>
                <a:gd name="T6" fmla="*/ 0 w 12"/>
                <a:gd name="T7" fmla="*/ 2147483647 h 14"/>
                <a:gd name="T8" fmla="*/ 2147483647 w 12"/>
                <a:gd name="T9" fmla="*/ 2147483647 h 14"/>
                <a:gd name="T10" fmla="*/ 2147483647 w 12"/>
                <a:gd name="T11" fmla="*/ 2147483647 h 14"/>
                <a:gd name="T12" fmla="*/ 2147483647 w 12"/>
                <a:gd name="T13" fmla="*/ 2147483647 h 14"/>
                <a:gd name="T14" fmla="*/ 2147483647 w 12"/>
                <a:gd name="T15" fmla="*/ 2147483647 h 14"/>
                <a:gd name="T16" fmla="*/ 2147483647 w 12"/>
                <a:gd name="T17" fmla="*/ 2147483647 h 14"/>
                <a:gd name="T18" fmla="*/ 2147483647 w 12"/>
                <a:gd name="T19" fmla="*/ 2147483647 h 14"/>
                <a:gd name="T20" fmla="*/ 2147483647 w 12"/>
                <a:gd name="T21" fmla="*/ 2147483647 h 14"/>
                <a:gd name="T22" fmla="*/ 2147483647 w 12"/>
                <a:gd name="T23" fmla="*/ 2147483647 h 14"/>
                <a:gd name="T24" fmla="*/ 2147483647 w 12"/>
                <a:gd name="T25" fmla="*/ 0 h 14"/>
                <a:gd name="T26" fmla="*/ 2147483647 w 12"/>
                <a:gd name="T27" fmla="*/ 0 h 14"/>
                <a:gd name="T28" fmla="*/ 0 w 12"/>
                <a:gd name="T29" fmla="*/ 0 h 14"/>
                <a:gd name="T30" fmla="*/ 0 w 12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"/>
                <a:gd name="T50" fmla="*/ 12 w 12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">
                  <a:moveTo>
                    <a:pt x="0" y="0"/>
                  </a:moveTo>
                  <a:lnTo>
                    <a:pt x="0" y="7"/>
                  </a:lnTo>
                  <a:lnTo>
                    <a:pt x="5" y="14"/>
                  </a:lnTo>
                  <a:lnTo>
                    <a:pt x="12" y="14"/>
                  </a:lnTo>
                  <a:lnTo>
                    <a:pt x="12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46" name="Freeform 218"/>
            <p:cNvSpPr>
              <a:spLocks/>
            </p:cNvSpPr>
            <p:nvPr/>
          </p:nvSpPr>
          <p:spPr bwMode="auto">
            <a:xfrm>
              <a:off x="1712913" y="5954713"/>
              <a:ext cx="417512" cy="271462"/>
            </a:xfrm>
            <a:custGeom>
              <a:avLst/>
              <a:gdLst>
                <a:gd name="T0" fmla="*/ 0 w 260"/>
                <a:gd name="T1" fmla="*/ 2147483647 h 153"/>
                <a:gd name="T2" fmla="*/ 2147483647 w 260"/>
                <a:gd name="T3" fmla="*/ 0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0"/>
                <a:gd name="T130" fmla="*/ 0 h 153"/>
                <a:gd name="T131" fmla="*/ 260 w 260"/>
                <a:gd name="T132" fmla="*/ 153 h 1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0" h="153">
                  <a:moveTo>
                    <a:pt x="14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253" y="145"/>
                  </a:lnTo>
                  <a:lnTo>
                    <a:pt x="246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7" y="145"/>
                  </a:lnTo>
                  <a:lnTo>
                    <a:pt x="221" y="145"/>
                  </a:lnTo>
                  <a:lnTo>
                    <a:pt x="214" y="145"/>
                  </a:lnTo>
                  <a:lnTo>
                    <a:pt x="214" y="137"/>
                  </a:lnTo>
                  <a:lnTo>
                    <a:pt x="207" y="137"/>
                  </a:lnTo>
                  <a:lnTo>
                    <a:pt x="201" y="137"/>
                  </a:lnTo>
                  <a:lnTo>
                    <a:pt x="201" y="131"/>
                  </a:lnTo>
                  <a:lnTo>
                    <a:pt x="201" y="123"/>
                  </a:lnTo>
                  <a:lnTo>
                    <a:pt x="201" y="115"/>
                  </a:lnTo>
                  <a:lnTo>
                    <a:pt x="201" y="109"/>
                  </a:lnTo>
                  <a:lnTo>
                    <a:pt x="194" y="109"/>
                  </a:lnTo>
                  <a:lnTo>
                    <a:pt x="194" y="101"/>
                  </a:lnTo>
                  <a:lnTo>
                    <a:pt x="201" y="101"/>
                  </a:lnTo>
                  <a:lnTo>
                    <a:pt x="194" y="101"/>
                  </a:lnTo>
                  <a:lnTo>
                    <a:pt x="194" y="93"/>
                  </a:lnTo>
                  <a:lnTo>
                    <a:pt x="188" y="93"/>
                  </a:lnTo>
                  <a:lnTo>
                    <a:pt x="188" y="101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2" y="115"/>
                  </a:lnTo>
                  <a:lnTo>
                    <a:pt x="182" y="123"/>
                  </a:lnTo>
                  <a:lnTo>
                    <a:pt x="188" y="131"/>
                  </a:lnTo>
                  <a:lnTo>
                    <a:pt x="188" y="137"/>
                  </a:lnTo>
                  <a:lnTo>
                    <a:pt x="188" y="145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68" y="153"/>
                  </a:lnTo>
                  <a:lnTo>
                    <a:pt x="162" y="153"/>
                  </a:lnTo>
                  <a:lnTo>
                    <a:pt x="162" y="145"/>
                  </a:lnTo>
                  <a:lnTo>
                    <a:pt x="155" y="145"/>
                  </a:lnTo>
                  <a:lnTo>
                    <a:pt x="155" y="137"/>
                  </a:lnTo>
                  <a:lnTo>
                    <a:pt x="155" y="131"/>
                  </a:lnTo>
                  <a:lnTo>
                    <a:pt x="155" y="123"/>
                  </a:lnTo>
                  <a:lnTo>
                    <a:pt x="155" y="115"/>
                  </a:lnTo>
                  <a:lnTo>
                    <a:pt x="149" y="123"/>
                  </a:lnTo>
                  <a:lnTo>
                    <a:pt x="149" y="131"/>
                  </a:lnTo>
                  <a:lnTo>
                    <a:pt x="149" y="137"/>
                  </a:lnTo>
                  <a:lnTo>
                    <a:pt x="143" y="137"/>
                  </a:lnTo>
                  <a:lnTo>
                    <a:pt x="149" y="145"/>
                  </a:lnTo>
                  <a:lnTo>
                    <a:pt x="143" y="145"/>
                  </a:lnTo>
                  <a:lnTo>
                    <a:pt x="149" y="145"/>
                  </a:lnTo>
                  <a:lnTo>
                    <a:pt x="149" y="153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47" name="Freeform 219"/>
            <p:cNvSpPr>
              <a:spLocks noEditPoints="1"/>
            </p:cNvSpPr>
            <p:nvPr/>
          </p:nvSpPr>
          <p:spPr bwMode="auto">
            <a:xfrm>
              <a:off x="2130425" y="6484938"/>
              <a:ext cx="415925" cy="257175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0 w 258"/>
                <a:gd name="T31" fmla="*/ 2147483647 h 145"/>
                <a:gd name="T32" fmla="*/ 0 w 258"/>
                <a:gd name="T33" fmla="*/ 0 h 145"/>
                <a:gd name="T34" fmla="*/ 2147483647 w 258"/>
                <a:gd name="T35" fmla="*/ 0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0 w 258"/>
                <a:gd name="T71" fmla="*/ 2147483647 h 1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58"/>
                <a:gd name="T109" fmla="*/ 0 h 145"/>
                <a:gd name="T110" fmla="*/ 258 w 258"/>
                <a:gd name="T111" fmla="*/ 145 h 1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58" h="145">
                  <a:moveTo>
                    <a:pt x="25" y="36"/>
                  </a:moveTo>
                  <a:lnTo>
                    <a:pt x="18" y="36"/>
                  </a:lnTo>
                  <a:lnTo>
                    <a:pt x="12" y="43"/>
                  </a:lnTo>
                  <a:lnTo>
                    <a:pt x="6" y="43"/>
                  </a:lnTo>
                  <a:lnTo>
                    <a:pt x="12" y="43"/>
                  </a:lnTo>
                  <a:lnTo>
                    <a:pt x="12" y="50"/>
                  </a:lnTo>
                  <a:lnTo>
                    <a:pt x="18" y="50"/>
                  </a:lnTo>
                  <a:lnTo>
                    <a:pt x="25" y="50"/>
                  </a:lnTo>
                  <a:lnTo>
                    <a:pt x="25" y="58"/>
                  </a:lnTo>
                  <a:lnTo>
                    <a:pt x="32" y="58"/>
                  </a:lnTo>
                  <a:lnTo>
                    <a:pt x="32" y="50"/>
                  </a:lnTo>
                  <a:lnTo>
                    <a:pt x="25" y="50"/>
                  </a:lnTo>
                  <a:lnTo>
                    <a:pt x="25" y="43"/>
                  </a:lnTo>
                  <a:lnTo>
                    <a:pt x="32" y="43"/>
                  </a:lnTo>
                  <a:lnTo>
                    <a:pt x="25" y="36"/>
                  </a:lnTo>
                  <a:close/>
                  <a:moveTo>
                    <a:pt x="0" y="145"/>
                  </a:moveTo>
                  <a:lnTo>
                    <a:pt x="0" y="0"/>
                  </a:lnTo>
                  <a:lnTo>
                    <a:pt x="194" y="0"/>
                  </a:lnTo>
                  <a:lnTo>
                    <a:pt x="194" y="7"/>
                  </a:lnTo>
                  <a:lnTo>
                    <a:pt x="194" y="14"/>
                  </a:lnTo>
                  <a:lnTo>
                    <a:pt x="187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6" y="22"/>
                  </a:lnTo>
                  <a:lnTo>
                    <a:pt x="206" y="14"/>
                  </a:lnTo>
                  <a:lnTo>
                    <a:pt x="213" y="14"/>
                  </a:lnTo>
                  <a:lnTo>
                    <a:pt x="220" y="14"/>
                  </a:lnTo>
                  <a:lnTo>
                    <a:pt x="226" y="14"/>
                  </a:lnTo>
                  <a:lnTo>
                    <a:pt x="226" y="22"/>
                  </a:lnTo>
                  <a:lnTo>
                    <a:pt x="233" y="22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2" y="22"/>
                  </a:lnTo>
                  <a:lnTo>
                    <a:pt x="258" y="22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48" name="Freeform 220"/>
            <p:cNvSpPr>
              <a:spLocks/>
            </p:cNvSpPr>
            <p:nvPr/>
          </p:nvSpPr>
          <p:spPr bwMode="auto">
            <a:xfrm>
              <a:off x="2139950" y="6548438"/>
              <a:ext cx="42863" cy="39687"/>
            </a:xfrm>
            <a:custGeom>
              <a:avLst/>
              <a:gdLst>
                <a:gd name="T0" fmla="*/ 2147483647 w 26"/>
                <a:gd name="T1" fmla="*/ 0 h 22"/>
                <a:gd name="T2" fmla="*/ 2147483647 w 26"/>
                <a:gd name="T3" fmla="*/ 0 h 22"/>
                <a:gd name="T4" fmla="*/ 2147483647 w 26"/>
                <a:gd name="T5" fmla="*/ 0 h 22"/>
                <a:gd name="T6" fmla="*/ 2147483647 w 26"/>
                <a:gd name="T7" fmla="*/ 0 h 22"/>
                <a:gd name="T8" fmla="*/ 2147483647 w 26"/>
                <a:gd name="T9" fmla="*/ 0 h 22"/>
                <a:gd name="T10" fmla="*/ 2147483647 w 26"/>
                <a:gd name="T11" fmla="*/ 2147483647 h 22"/>
                <a:gd name="T12" fmla="*/ 0 w 26"/>
                <a:gd name="T13" fmla="*/ 2147483647 h 22"/>
                <a:gd name="T14" fmla="*/ 2147483647 w 26"/>
                <a:gd name="T15" fmla="*/ 2147483647 h 22"/>
                <a:gd name="T16" fmla="*/ 2147483647 w 26"/>
                <a:gd name="T17" fmla="*/ 2147483647 h 22"/>
                <a:gd name="T18" fmla="*/ 2147483647 w 26"/>
                <a:gd name="T19" fmla="*/ 2147483647 h 22"/>
                <a:gd name="T20" fmla="*/ 2147483647 w 26"/>
                <a:gd name="T21" fmla="*/ 2147483647 h 22"/>
                <a:gd name="T22" fmla="*/ 2147483647 w 26"/>
                <a:gd name="T23" fmla="*/ 2147483647 h 22"/>
                <a:gd name="T24" fmla="*/ 2147483647 w 26"/>
                <a:gd name="T25" fmla="*/ 2147483647 h 22"/>
                <a:gd name="T26" fmla="*/ 2147483647 w 26"/>
                <a:gd name="T27" fmla="*/ 2147483647 h 22"/>
                <a:gd name="T28" fmla="*/ 2147483647 w 26"/>
                <a:gd name="T29" fmla="*/ 2147483647 h 22"/>
                <a:gd name="T30" fmla="*/ 2147483647 w 26"/>
                <a:gd name="T31" fmla="*/ 2147483647 h 22"/>
                <a:gd name="T32" fmla="*/ 2147483647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0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2"/>
                <a:gd name="T68" fmla="*/ 26 w 26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2">
                  <a:moveTo>
                    <a:pt x="19" y="0"/>
                  </a:moveTo>
                  <a:lnTo>
                    <a:pt x="19" y="0"/>
                  </a:lnTo>
                  <a:lnTo>
                    <a:pt x="12" y="0"/>
                  </a:lnTo>
                  <a:lnTo>
                    <a:pt x="6" y="7"/>
                  </a:lnTo>
                  <a:lnTo>
                    <a:pt x="0" y="7"/>
                  </a:lnTo>
                  <a:lnTo>
                    <a:pt x="6" y="7"/>
                  </a:lnTo>
                  <a:lnTo>
                    <a:pt x="6" y="14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19" y="14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49" name="Freeform 221"/>
            <p:cNvSpPr>
              <a:spLocks/>
            </p:cNvSpPr>
            <p:nvPr/>
          </p:nvSpPr>
          <p:spPr bwMode="auto">
            <a:xfrm>
              <a:off x="2130425" y="6484938"/>
              <a:ext cx="415925" cy="257175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0 h 145"/>
                <a:gd name="T4" fmla="*/ 2147483647 w 258"/>
                <a:gd name="T5" fmla="*/ 0 h 145"/>
                <a:gd name="T6" fmla="*/ 2147483647 w 258"/>
                <a:gd name="T7" fmla="*/ 0 h 145"/>
                <a:gd name="T8" fmla="*/ 2147483647 w 258"/>
                <a:gd name="T9" fmla="*/ 0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0 w 258"/>
                <a:gd name="T77" fmla="*/ 2147483647 h 1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8"/>
                <a:gd name="T118" fmla="*/ 0 h 145"/>
                <a:gd name="T119" fmla="*/ 258 w 258"/>
                <a:gd name="T120" fmla="*/ 145 h 14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8" h="145">
                  <a:moveTo>
                    <a:pt x="0" y="145"/>
                  </a:moveTo>
                  <a:lnTo>
                    <a:pt x="0" y="0"/>
                  </a:lnTo>
                  <a:lnTo>
                    <a:pt x="194" y="0"/>
                  </a:lnTo>
                  <a:lnTo>
                    <a:pt x="194" y="7"/>
                  </a:lnTo>
                  <a:lnTo>
                    <a:pt x="194" y="14"/>
                  </a:lnTo>
                  <a:lnTo>
                    <a:pt x="187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6" y="22"/>
                  </a:lnTo>
                  <a:lnTo>
                    <a:pt x="206" y="14"/>
                  </a:lnTo>
                  <a:lnTo>
                    <a:pt x="213" y="14"/>
                  </a:lnTo>
                  <a:lnTo>
                    <a:pt x="220" y="14"/>
                  </a:lnTo>
                  <a:lnTo>
                    <a:pt x="226" y="14"/>
                  </a:lnTo>
                  <a:lnTo>
                    <a:pt x="226" y="22"/>
                  </a:lnTo>
                  <a:lnTo>
                    <a:pt x="233" y="22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2" y="22"/>
                  </a:lnTo>
                  <a:lnTo>
                    <a:pt x="258" y="22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50" name="Freeform 222"/>
            <p:cNvSpPr>
              <a:spLocks noEditPoints="1"/>
            </p:cNvSpPr>
            <p:nvPr/>
          </p:nvSpPr>
          <p:spPr bwMode="auto">
            <a:xfrm>
              <a:off x="2130425" y="6226175"/>
              <a:ext cx="415925" cy="258763"/>
            </a:xfrm>
            <a:custGeom>
              <a:avLst/>
              <a:gdLst>
                <a:gd name="T0" fmla="*/ 0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0 w 258"/>
                <a:gd name="T39" fmla="*/ 2147483647 h 145"/>
                <a:gd name="T40" fmla="*/ 2147483647 w 258"/>
                <a:gd name="T41" fmla="*/ 0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0 h 145"/>
                <a:gd name="T90" fmla="*/ 2147483647 w 258"/>
                <a:gd name="T91" fmla="*/ 0 h 145"/>
                <a:gd name="T92" fmla="*/ 2147483647 w 258"/>
                <a:gd name="T93" fmla="*/ 0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58"/>
                <a:gd name="T142" fmla="*/ 0 h 145"/>
                <a:gd name="T143" fmla="*/ 258 w 258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58" h="145">
                  <a:moveTo>
                    <a:pt x="0" y="145"/>
                  </a:moveTo>
                  <a:lnTo>
                    <a:pt x="0" y="79"/>
                  </a:lnTo>
                  <a:lnTo>
                    <a:pt x="6" y="87"/>
                  </a:lnTo>
                  <a:lnTo>
                    <a:pt x="12" y="87"/>
                  </a:lnTo>
                  <a:lnTo>
                    <a:pt x="18" y="87"/>
                  </a:lnTo>
                  <a:lnTo>
                    <a:pt x="25" y="87"/>
                  </a:lnTo>
                  <a:lnTo>
                    <a:pt x="32" y="87"/>
                  </a:lnTo>
                  <a:lnTo>
                    <a:pt x="38" y="87"/>
                  </a:lnTo>
                  <a:lnTo>
                    <a:pt x="45" y="87"/>
                  </a:lnTo>
                  <a:lnTo>
                    <a:pt x="52" y="87"/>
                  </a:lnTo>
                  <a:lnTo>
                    <a:pt x="57" y="87"/>
                  </a:lnTo>
                  <a:lnTo>
                    <a:pt x="57" y="93"/>
                  </a:lnTo>
                  <a:lnTo>
                    <a:pt x="64" y="87"/>
                  </a:lnTo>
                  <a:lnTo>
                    <a:pt x="71" y="93"/>
                  </a:lnTo>
                  <a:lnTo>
                    <a:pt x="77" y="87"/>
                  </a:lnTo>
                  <a:lnTo>
                    <a:pt x="84" y="87"/>
                  </a:lnTo>
                  <a:lnTo>
                    <a:pt x="91" y="87"/>
                  </a:lnTo>
                  <a:lnTo>
                    <a:pt x="96" y="87"/>
                  </a:lnTo>
                  <a:lnTo>
                    <a:pt x="103" y="87"/>
                  </a:lnTo>
                  <a:lnTo>
                    <a:pt x="103" y="93"/>
                  </a:lnTo>
                  <a:lnTo>
                    <a:pt x="110" y="93"/>
                  </a:lnTo>
                  <a:lnTo>
                    <a:pt x="116" y="101"/>
                  </a:lnTo>
                  <a:lnTo>
                    <a:pt x="123" y="101"/>
                  </a:lnTo>
                  <a:lnTo>
                    <a:pt x="130" y="101"/>
                  </a:lnTo>
                  <a:lnTo>
                    <a:pt x="135" y="101"/>
                  </a:lnTo>
                  <a:lnTo>
                    <a:pt x="135" y="109"/>
                  </a:lnTo>
                  <a:lnTo>
                    <a:pt x="142" y="109"/>
                  </a:lnTo>
                  <a:lnTo>
                    <a:pt x="142" y="115"/>
                  </a:lnTo>
                  <a:lnTo>
                    <a:pt x="148" y="115"/>
                  </a:lnTo>
                  <a:lnTo>
                    <a:pt x="155" y="115"/>
                  </a:lnTo>
                  <a:lnTo>
                    <a:pt x="162" y="115"/>
                  </a:lnTo>
                  <a:lnTo>
                    <a:pt x="167" y="115"/>
                  </a:lnTo>
                  <a:lnTo>
                    <a:pt x="174" y="115"/>
                  </a:lnTo>
                  <a:lnTo>
                    <a:pt x="181" y="115"/>
                  </a:lnTo>
                  <a:lnTo>
                    <a:pt x="187" y="115"/>
                  </a:lnTo>
                  <a:lnTo>
                    <a:pt x="194" y="123"/>
                  </a:lnTo>
                  <a:lnTo>
                    <a:pt x="194" y="131"/>
                  </a:lnTo>
                  <a:lnTo>
                    <a:pt x="194" y="137"/>
                  </a:lnTo>
                  <a:lnTo>
                    <a:pt x="194" y="145"/>
                  </a:lnTo>
                  <a:lnTo>
                    <a:pt x="0" y="145"/>
                  </a:lnTo>
                  <a:close/>
                  <a:moveTo>
                    <a:pt x="45" y="0"/>
                  </a:moveTo>
                  <a:lnTo>
                    <a:pt x="258" y="0"/>
                  </a:lnTo>
                  <a:lnTo>
                    <a:pt x="258" y="21"/>
                  </a:lnTo>
                  <a:lnTo>
                    <a:pt x="252" y="21"/>
                  </a:lnTo>
                  <a:lnTo>
                    <a:pt x="246" y="28"/>
                  </a:lnTo>
                  <a:lnTo>
                    <a:pt x="246" y="21"/>
                  </a:lnTo>
                  <a:lnTo>
                    <a:pt x="240" y="21"/>
                  </a:lnTo>
                  <a:lnTo>
                    <a:pt x="233" y="21"/>
                  </a:lnTo>
                  <a:lnTo>
                    <a:pt x="226" y="21"/>
                  </a:lnTo>
                  <a:lnTo>
                    <a:pt x="220" y="21"/>
                  </a:lnTo>
                  <a:lnTo>
                    <a:pt x="213" y="21"/>
                  </a:lnTo>
                  <a:lnTo>
                    <a:pt x="206" y="21"/>
                  </a:lnTo>
                  <a:lnTo>
                    <a:pt x="201" y="21"/>
                  </a:lnTo>
                  <a:lnTo>
                    <a:pt x="194" y="21"/>
                  </a:lnTo>
                  <a:lnTo>
                    <a:pt x="187" y="21"/>
                  </a:lnTo>
                  <a:lnTo>
                    <a:pt x="181" y="21"/>
                  </a:lnTo>
                  <a:lnTo>
                    <a:pt x="174" y="21"/>
                  </a:lnTo>
                  <a:lnTo>
                    <a:pt x="167" y="21"/>
                  </a:lnTo>
                  <a:lnTo>
                    <a:pt x="162" y="21"/>
                  </a:lnTo>
                  <a:lnTo>
                    <a:pt x="162" y="28"/>
                  </a:lnTo>
                  <a:lnTo>
                    <a:pt x="155" y="28"/>
                  </a:lnTo>
                  <a:lnTo>
                    <a:pt x="148" y="28"/>
                  </a:lnTo>
                  <a:lnTo>
                    <a:pt x="148" y="35"/>
                  </a:lnTo>
                  <a:lnTo>
                    <a:pt x="142" y="35"/>
                  </a:lnTo>
                  <a:lnTo>
                    <a:pt x="135" y="35"/>
                  </a:lnTo>
                  <a:lnTo>
                    <a:pt x="130" y="35"/>
                  </a:lnTo>
                  <a:lnTo>
                    <a:pt x="123" y="35"/>
                  </a:lnTo>
                  <a:lnTo>
                    <a:pt x="116" y="35"/>
                  </a:lnTo>
                  <a:lnTo>
                    <a:pt x="110" y="35"/>
                  </a:lnTo>
                  <a:lnTo>
                    <a:pt x="103" y="35"/>
                  </a:lnTo>
                  <a:lnTo>
                    <a:pt x="96" y="35"/>
                  </a:lnTo>
                  <a:lnTo>
                    <a:pt x="91" y="43"/>
                  </a:lnTo>
                  <a:lnTo>
                    <a:pt x="84" y="43"/>
                  </a:lnTo>
                  <a:lnTo>
                    <a:pt x="77" y="43"/>
                  </a:lnTo>
                  <a:lnTo>
                    <a:pt x="71" y="43"/>
                  </a:lnTo>
                  <a:lnTo>
                    <a:pt x="71" y="35"/>
                  </a:lnTo>
                  <a:lnTo>
                    <a:pt x="64" y="35"/>
                  </a:lnTo>
                  <a:lnTo>
                    <a:pt x="64" y="28"/>
                  </a:lnTo>
                  <a:lnTo>
                    <a:pt x="64" y="21"/>
                  </a:lnTo>
                  <a:lnTo>
                    <a:pt x="64" y="14"/>
                  </a:lnTo>
                  <a:lnTo>
                    <a:pt x="64" y="6"/>
                  </a:lnTo>
                  <a:lnTo>
                    <a:pt x="57" y="6"/>
                  </a:lnTo>
                  <a:lnTo>
                    <a:pt x="52" y="6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38" y="6"/>
                  </a:lnTo>
                  <a:lnTo>
                    <a:pt x="32" y="6"/>
                  </a:lnTo>
                  <a:lnTo>
                    <a:pt x="25" y="6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51" name="Freeform 223"/>
            <p:cNvSpPr>
              <a:spLocks/>
            </p:cNvSpPr>
            <p:nvPr/>
          </p:nvSpPr>
          <p:spPr bwMode="auto">
            <a:xfrm>
              <a:off x="2130425" y="6367463"/>
              <a:ext cx="312738" cy="117475"/>
            </a:xfrm>
            <a:custGeom>
              <a:avLst/>
              <a:gdLst>
                <a:gd name="T0" fmla="*/ 0 w 194"/>
                <a:gd name="T1" fmla="*/ 0 h 66"/>
                <a:gd name="T2" fmla="*/ 0 w 194"/>
                <a:gd name="T3" fmla="*/ 0 h 66"/>
                <a:gd name="T4" fmla="*/ 2147483647 w 194"/>
                <a:gd name="T5" fmla="*/ 2147483647 h 66"/>
                <a:gd name="T6" fmla="*/ 2147483647 w 194"/>
                <a:gd name="T7" fmla="*/ 2147483647 h 66"/>
                <a:gd name="T8" fmla="*/ 2147483647 w 194"/>
                <a:gd name="T9" fmla="*/ 2147483647 h 66"/>
                <a:gd name="T10" fmla="*/ 2147483647 w 194"/>
                <a:gd name="T11" fmla="*/ 2147483647 h 66"/>
                <a:gd name="T12" fmla="*/ 2147483647 w 194"/>
                <a:gd name="T13" fmla="*/ 2147483647 h 66"/>
                <a:gd name="T14" fmla="*/ 2147483647 w 194"/>
                <a:gd name="T15" fmla="*/ 2147483647 h 66"/>
                <a:gd name="T16" fmla="*/ 2147483647 w 194"/>
                <a:gd name="T17" fmla="*/ 2147483647 h 66"/>
                <a:gd name="T18" fmla="*/ 2147483647 w 194"/>
                <a:gd name="T19" fmla="*/ 2147483647 h 66"/>
                <a:gd name="T20" fmla="*/ 2147483647 w 194"/>
                <a:gd name="T21" fmla="*/ 2147483647 h 66"/>
                <a:gd name="T22" fmla="*/ 2147483647 w 194"/>
                <a:gd name="T23" fmla="*/ 2147483647 h 66"/>
                <a:gd name="T24" fmla="*/ 2147483647 w 194"/>
                <a:gd name="T25" fmla="*/ 2147483647 h 66"/>
                <a:gd name="T26" fmla="*/ 2147483647 w 194"/>
                <a:gd name="T27" fmla="*/ 2147483647 h 66"/>
                <a:gd name="T28" fmla="*/ 2147483647 w 194"/>
                <a:gd name="T29" fmla="*/ 2147483647 h 66"/>
                <a:gd name="T30" fmla="*/ 2147483647 w 194"/>
                <a:gd name="T31" fmla="*/ 2147483647 h 66"/>
                <a:gd name="T32" fmla="*/ 2147483647 w 194"/>
                <a:gd name="T33" fmla="*/ 2147483647 h 66"/>
                <a:gd name="T34" fmla="*/ 2147483647 w 194"/>
                <a:gd name="T35" fmla="*/ 2147483647 h 66"/>
                <a:gd name="T36" fmla="*/ 2147483647 w 194"/>
                <a:gd name="T37" fmla="*/ 2147483647 h 66"/>
                <a:gd name="T38" fmla="*/ 2147483647 w 194"/>
                <a:gd name="T39" fmla="*/ 2147483647 h 66"/>
                <a:gd name="T40" fmla="*/ 2147483647 w 194"/>
                <a:gd name="T41" fmla="*/ 2147483647 h 66"/>
                <a:gd name="T42" fmla="*/ 2147483647 w 194"/>
                <a:gd name="T43" fmla="*/ 2147483647 h 66"/>
                <a:gd name="T44" fmla="*/ 2147483647 w 194"/>
                <a:gd name="T45" fmla="*/ 2147483647 h 66"/>
                <a:gd name="T46" fmla="*/ 2147483647 w 194"/>
                <a:gd name="T47" fmla="*/ 2147483647 h 66"/>
                <a:gd name="T48" fmla="*/ 2147483647 w 194"/>
                <a:gd name="T49" fmla="*/ 2147483647 h 66"/>
                <a:gd name="T50" fmla="*/ 2147483647 w 194"/>
                <a:gd name="T51" fmla="*/ 2147483647 h 66"/>
                <a:gd name="T52" fmla="*/ 2147483647 w 194"/>
                <a:gd name="T53" fmla="*/ 2147483647 h 66"/>
                <a:gd name="T54" fmla="*/ 2147483647 w 194"/>
                <a:gd name="T55" fmla="*/ 2147483647 h 66"/>
                <a:gd name="T56" fmla="*/ 2147483647 w 194"/>
                <a:gd name="T57" fmla="*/ 2147483647 h 66"/>
                <a:gd name="T58" fmla="*/ 2147483647 w 194"/>
                <a:gd name="T59" fmla="*/ 2147483647 h 66"/>
                <a:gd name="T60" fmla="*/ 2147483647 w 194"/>
                <a:gd name="T61" fmla="*/ 2147483647 h 66"/>
                <a:gd name="T62" fmla="*/ 2147483647 w 194"/>
                <a:gd name="T63" fmla="*/ 2147483647 h 66"/>
                <a:gd name="T64" fmla="*/ 2147483647 w 194"/>
                <a:gd name="T65" fmla="*/ 2147483647 h 66"/>
                <a:gd name="T66" fmla="*/ 2147483647 w 194"/>
                <a:gd name="T67" fmla="*/ 2147483647 h 66"/>
                <a:gd name="T68" fmla="*/ 2147483647 w 194"/>
                <a:gd name="T69" fmla="*/ 2147483647 h 66"/>
                <a:gd name="T70" fmla="*/ 2147483647 w 194"/>
                <a:gd name="T71" fmla="*/ 2147483647 h 66"/>
                <a:gd name="T72" fmla="*/ 2147483647 w 194"/>
                <a:gd name="T73" fmla="*/ 2147483647 h 66"/>
                <a:gd name="T74" fmla="*/ 2147483647 w 194"/>
                <a:gd name="T75" fmla="*/ 2147483647 h 66"/>
                <a:gd name="T76" fmla="*/ 2147483647 w 194"/>
                <a:gd name="T77" fmla="*/ 2147483647 h 66"/>
                <a:gd name="T78" fmla="*/ 2147483647 w 194"/>
                <a:gd name="T79" fmla="*/ 2147483647 h 66"/>
                <a:gd name="T80" fmla="*/ 2147483647 w 194"/>
                <a:gd name="T81" fmla="*/ 2147483647 h 66"/>
                <a:gd name="T82" fmla="*/ 2147483647 w 194"/>
                <a:gd name="T83" fmla="*/ 2147483647 h 66"/>
                <a:gd name="T84" fmla="*/ 0 w 194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4"/>
                <a:gd name="T130" fmla="*/ 0 h 66"/>
                <a:gd name="T131" fmla="*/ 194 w 194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4" h="66">
                  <a:moveTo>
                    <a:pt x="0" y="66"/>
                  </a:moveTo>
                  <a:lnTo>
                    <a:pt x="0" y="0"/>
                  </a:lnTo>
                  <a:lnTo>
                    <a:pt x="6" y="8"/>
                  </a:lnTo>
                  <a:lnTo>
                    <a:pt x="12" y="8"/>
                  </a:lnTo>
                  <a:lnTo>
                    <a:pt x="18" y="8"/>
                  </a:lnTo>
                  <a:lnTo>
                    <a:pt x="25" y="8"/>
                  </a:lnTo>
                  <a:lnTo>
                    <a:pt x="32" y="8"/>
                  </a:lnTo>
                  <a:lnTo>
                    <a:pt x="38" y="8"/>
                  </a:lnTo>
                  <a:lnTo>
                    <a:pt x="45" y="8"/>
                  </a:lnTo>
                  <a:lnTo>
                    <a:pt x="52" y="8"/>
                  </a:lnTo>
                  <a:lnTo>
                    <a:pt x="57" y="8"/>
                  </a:lnTo>
                  <a:lnTo>
                    <a:pt x="57" y="14"/>
                  </a:lnTo>
                  <a:lnTo>
                    <a:pt x="64" y="8"/>
                  </a:lnTo>
                  <a:lnTo>
                    <a:pt x="71" y="14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6" y="8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10" y="14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5" y="22"/>
                  </a:lnTo>
                  <a:lnTo>
                    <a:pt x="135" y="30"/>
                  </a:lnTo>
                  <a:lnTo>
                    <a:pt x="142" y="30"/>
                  </a:lnTo>
                  <a:lnTo>
                    <a:pt x="142" y="36"/>
                  </a:lnTo>
                  <a:lnTo>
                    <a:pt x="148" y="36"/>
                  </a:lnTo>
                  <a:lnTo>
                    <a:pt x="155" y="36"/>
                  </a:lnTo>
                  <a:lnTo>
                    <a:pt x="162" y="36"/>
                  </a:lnTo>
                  <a:lnTo>
                    <a:pt x="167" y="36"/>
                  </a:lnTo>
                  <a:lnTo>
                    <a:pt x="174" y="36"/>
                  </a:lnTo>
                  <a:lnTo>
                    <a:pt x="181" y="36"/>
                  </a:lnTo>
                  <a:lnTo>
                    <a:pt x="187" y="36"/>
                  </a:lnTo>
                  <a:lnTo>
                    <a:pt x="194" y="44"/>
                  </a:lnTo>
                  <a:lnTo>
                    <a:pt x="194" y="52"/>
                  </a:lnTo>
                  <a:lnTo>
                    <a:pt x="194" y="58"/>
                  </a:lnTo>
                  <a:lnTo>
                    <a:pt x="194" y="66"/>
                  </a:lnTo>
                  <a:lnTo>
                    <a:pt x="0" y="6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52" name="Freeform 224"/>
            <p:cNvSpPr>
              <a:spLocks/>
            </p:cNvSpPr>
            <p:nvPr/>
          </p:nvSpPr>
          <p:spPr bwMode="auto">
            <a:xfrm>
              <a:off x="2149475" y="6226175"/>
              <a:ext cx="396875" cy="77788"/>
            </a:xfrm>
            <a:custGeom>
              <a:avLst/>
              <a:gdLst>
                <a:gd name="T0" fmla="*/ 2147483647 w 246"/>
                <a:gd name="T1" fmla="*/ 0 h 43"/>
                <a:gd name="T2" fmla="*/ 2147483647 w 246"/>
                <a:gd name="T3" fmla="*/ 2147483647 h 43"/>
                <a:gd name="T4" fmla="*/ 2147483647 w 246"/>
                <a:gd name="T5" fmla="*/ 2147483647 h 43"/>
                <a:gd name="T6" fmla="*/ 2147483647 w 246"/>
                <a:gd name="T7" fmla="*/ 2147483647 h 43"/>
                <a:gd name="T8" fmla="*/ 2147483647 w 246"/>
                <a:gd name="T9" fmla="*/ 2147483647 h 43"/>
                <a:gd name="T10" fmla="*/ 2147483647 w 246"/>
                <a:gd name="T11" fmla="*/ 2147483647 h 43"/>
                <a:gd name="T12" fmla="*/ 2147483647 w 246"/>
                <a:gd name="T13" fmla="*/ 2147483647 h 43"/>
                <a:gd name="T14" fmla="*/ 2147483647 w 246"/>
                <a:gd name="T15" fmla="*/ 2147483647 h 43"/>
                <a:gd name="T16" fmla="*/ 2147483647 w 246"/>
                <a:gd name="T17" fmla="*/ 2147483647 h 43"/>
                <a:gd name="T18" fmla="*/ 2147483647 w 246"/>
                <a:gd name="T19" fmla="*/ 2147483647 h 43"/>
                <a:gd name="T20" fmla="*/ 2147483647 w 246"/>
                <a:gd name="T21" fmla="*/ 2147483647 h 43"/>
                <a:gd name="T22" fmla="*/ 2147483647 w 246"/>
                <a:gd name="T23" fmla="*/ 2147483647 h 43"/>
                <a:gd name="T24" fmla="*/ 2147483647 w 246"/>
                <a:gd name="T25" fmla="*/ 2147483647 h 43"/>
                <a:gd name="T26" fmla="*/ 2147483647 w 246"/>
                <a:gd name="T27" fmla="*/ 2147483647 h 43"/>
                <a:gd name="T28" fmla="*/ 2147483647 w 246"/>
                <a:gd name="T29" fmla="*/ 2147483647 h 43"/>
                <a:gd name="T30" fmla="*/ 2147483647 w 246"/>
                <a:gd name="T31" fmla="*/ 2147483647 h 43"/>
                <a:gd name="T32" fmla="*/ 2147483647 w 246"/>
                <a:gd name="T33" fmla="*/ 2147483647 h 43"/>
                <a:gd name="T34" fmla="*/ 2147483647 w 246"/>
                <a:gd name="T35" fmla="*/ 2147483647 h 43"/>
                <a:gd name="T36" fmla="*/ 2147483647 w 246"/>
                <a:gd name="T37" fmla="*/ 2147483647 h 43"/>
                <a:gd name="T38" fmla="*/ 2147483647 w 246"/>
                <a:gd name="T39" fmla="*/ 2147483647 h 43"/>
                <a:gd name="T40" fmla="*/ 2147483647 w 246"/>
                <a:gd name="T41" fmla="*/ 2147483647 h 43"/>
                <a:gd name="T42" fmla="*/ 2147483647 w 246"/>
                <a:gd name="T43" fmla="*/ 2147483647 h 43"/>
                <a:gd name="T44" fmla="*/ 2147483647 w 246"/>
                <a:gd name="T45" fmla="*/ 2147483647 h 43"/>
                <a:gd name="T46" fmla="*/ 2147483647 w 246"/>
                <a:gd name="T47" fmla="*/ 2147483647 h 43"/>
                <a:gd name="T48" fmla="*/ 2147483647 w 246"/>
                <a:gd name="T49" fmla="*/ 2147483647 h 43"/>
                <a:gd name="T50" fmla="*/ 2147483647 w 246"/>
                <a:gd name="T51" fmla="*/ 2147483647 h 43"/>
                <a:gd name="T52" fmla="*/ 2147483647 w 246"/>
                <a:gd name="T53" fmla="*/ 2147483647 h 43"/>
                <a:gd name="T54" fmla="*/ 2147483647 w 246"/>
                <a:gd name="T55" fmla="*/ 2147483647 h 43"/>
                <a:gd name="T56" fmla="*/ 2147483647 w 246"/>
                <a:gd name="T57" fmla="*/ 2147483647 h 43"/>
                <a:gd name="T58" fmla="*/ 2147483647 w 246"/>
                <a:gd name="T59" fmla="*/ 2147483647 h 43"/>
                <a:gd name="T60" fmla="*/ 2147483647 w 246"/>
                <a:gd name="T61" fmla="*/ 2147483647 h 43"/>
                <a:gd name="T62" fmla="*/ 2147483647 w 246"/>
                <a:gd name="T63" fmla="*/ 2147483647 h 43"/>
                <a:gd name="T64" fmla="*/ 2147483647 w 246"/>
                <a:gd name="T65" fmla="*/ 2147483647 h 43"/>
                <a:gd name="T66" fmla="*/ 2147483647 w 246"/>
                <a:gd name="T67" fmla="*/ 2147483647 h 43"/>
                <a:gd name="T68" fmla="*/ 2147483647 w 246"/>
                <a:gd name="T69" fmla="*/ 2147483647 h 43"/>
                <a:gd name="T70" fmla="*/ 2147483647 w 246"/>
                <a:gd name="T71" fmla="*/ 2147483647 h 43"/>
                <a:gd name="T72" fmla="*/ 2147483647 w 246"/>
                <a:gd name="T73" fmla="*/ 2147483647 h 43"/>
                <a:gd name="T74" fmla="*/ 2147483647 w 246"/>
                <a:gd name="T75" fmla="*/ 2147483647 h 43"/>
                <a:gd name="T76" fmla="*/ 2147483647 w 246"/>
                <a:gd name="T77" fmla="*/ 2147483647 h 43"/>
                <a:gd name="T78" fmla="*/ 2147483647 w 246"/>
                <a:gd name="T79" fmla="*/ 2147483647 h 43"/>
                <a:gd name="T80" fmla="*/ 2147483647 w 246"/>
                <a:gd name="T81" fmla="*/ 2147483647 h 43"/>
                <a:gd name="T82" fmla="*/ 2147483647 w 246"/>
                <a:gd name="T83" fmla="*/ 2147483647 h 43"/>
                <a:gd name="T84" fmla="*/ 2147483647 w 246"/>
                <a:gd name="T85" fmla="*/ 2147483647 h 43"/>
                <a:gd name="T86" fmla="*/ 2147483647 w 246"/>
                <a:gd name="T87" fmla="*/ 2147483647 h 43"/>
                <a:gd name="T88" fmla="*/ 2147483647 w 246"/>
                <a:gd name="T89" fmla="*/ 2147483647 h 43"/>
                <a:gd name="T90" fmla="*/ 2147483647 w 246"/>
                <a:gd name="T91" fmla="*/ 2147483647 h 43"/>
                <a:gd name="T92" fmla="*/ 2147483647 w 246"/>
                <a:gd name="T93" fmla="*/ 2147483647 h 43"/>
                <a:gd name="T94" fmla="*/ 2147483647 w 246"/>
                <a:gd name="T95" fmla="*/ 2147483647 h 43"/>
                <a:gd name="T96" fmla="*/ 2147483647 w 246"/>
                <a:gd name="T97" fmla="*/ 2147483647 h 43"/>
                <a:gd name="T98" fmla="*/ 2147483647 w 246"/>
                <a:gd name="T99" fmla="*/ 2147483647 h 43"/>
                <a:gd name="T100" fmla="*/ 2147483647 w 246"/>
                <a:gd name="T101" fmla="*/ 0 h 43"/>
                <a:gd name="T102" fmla="*/ 2147483647 w 246"/>
                <a:gd name="T103" fmla="*/ 0 h 43"/>
                <a:gd name="T104" fmla="*/ 0 w 246"/>
                <a:gd name="T105" fmla="*/ 0 h 43"/>
                <a:gd name="T106" fmla="*/ 2147483647 w 246"/>
                <a:gd name="T107" fmla="*/ 0 h 43"/>
                <a:gd name="T108" fmla="*/ 2147483647 w 246"/>
                <a:gd name="T109" fmla="*/ 0 h 43"/>
                <a:gd name="T110" fmla="*/ 2147483647 w 246"/>
                <a:gd name="T111" fmla="*/ 0 h 43"/>
                <a:gd name="T112" fmla="*/ 2147483647 w 246"/>
                <a:gd name="T113" fmla="*/ 0 h 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6"/>
                <a:gd name="T172" fmla="*/ 0 h 43"/>
                <a:gd name="T173" fmla="*/ 246 w 246"/>
                <a:gd name="T174" fmla="*/ 43 h 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6" h="43">
                  <a:moveTo>
                    <a:pt x="33" y="0"/>
                  </a:moveTo>
                  <a:lnTo>
                    <a:pt x="246" y="0"/>
                  </a:lnTo>
                  <a:lnTo>
                    <a:pt x="246" y="21"/>
                  </a:lnTo>
                  <a:lnTo>
                    <a:pt x="240" y="21"/>
                  </a:lnTo>
                  <a:lnTo>
                    <a:pt x="234" y="28"/>
                  </a:lnTo>
                  <a:lnTo>
                    <a:pt x="234" y="21"/>
                  </a:lnTo>
                  <a:lnTo>
                    <a:pt x="228" y="21"/>
                  </a:lnTo>
                  <a:lnTo>
                    <a:pt x="221" y="21"/>
                  </a:lnTo>
                  <a:lnTo>
                    <a:pt x="214" y="21"/>
                  </a:lnTo>
                  <a:lnTo>
                    <a:pt x="208" y="21"/>
                  </a:lnTo>
                  <a:lnTo>
                    <a:pt x="201" y="21"/>
                  </a:lnTo>
                  <a:lnTo>
                    <a:pt x="194" y="21"/>
                  </a:lnTo>
                  <a:lnTo>
                    <a:pt x="189" y="21"/>
                  </a:lnTo>
                  <a:lnTo>
                    <a:pt x="182" y="21"/>
                  </a:lnTo>
                  <a:lnTo>
                    <a:pt x="175" y="21"/>
                  </a:lnTo>
                  <a:lnTo>
                    <a:pt x="169" y="21"/>
                  </a:lnTo>
                  <a:lnTo>
                    <a:pt x="162" y="21"/>
                  </a:lnTo>
                  <a:lnTo>
                    <a:pt x="155" y="21"/>
                  </a:lnTo>
                  <a:lnTo>
                    <a:pt x="150" y="21"/>
                  </a:lnTo>
                  <a:lnTo>
                    <a:pt x="150" y="28"/>
                  </a:lnTo>
                  <a:lnTo>
                    <a:pt x="143" y="28"/>
                  </a:lnTo>
                  <a:lnTo>
                    <a:pt x="136" y="28"/>
                  </a:lnTo>
                  <a:lnTo>
                    <a:pt x="136" y="35"/>
                  </a:lnTo>
                  <a:lnTo>
                    <a:pt x="130" y="35"/>
                  </a:lnTo>
                  <a:lnTo>
                    <a:pt x="123" y="35"/>
                  </a:lnTo>
                  <a:lnTo>
                    <a:pt x="118" y="35"/>
                  </a:lnTo>
                  <a:lnTo>
                    <a:pt x="111" y="35"/>
                  </a:lnTo>
                  <a:lnTo>
                    <a:pt x="104" y="35"/>
                  </a:lnTo>
                  <a:lnTo>
                    <a:pt x="98" y="35"/>
                  </a:lnTo>
                  <a:lnTo>
                    <a:pt x="91" y="35"/>
                  </a:lnTo>
                  <a:lnTo>
                    <a:pt x="84" y="35"/>
                  </a:lnTo>
                  <a:lnTo>
                    <a:pt x="79" y="43"/>
                  </a:lnTo>
                  <a:lnTo>
                    <a:pt x="72" y="43"/>
                  </a:lnTo>
                  <a:lnTo>
                    <a:pt x="65" y="43"/>
                  </a:lnTo>
                  <a:lnTo>
                    <a:pt x="59" y="43"/>
                  </a:lnTo>
                  <a:lnTo>
                    <a:pt x="59" y="35"/>
                  </a:lnTo>
                  <a:lnTo>
                    <a:pt x="52" y="35"/>
                  </a:lnTo>
                  <a:lnTo>
                    <a:pt x="52" y="28"/>
                  </a:lnTo>
                  <a:lnTo>
                    <a:pt x="52" y="21"/>
                  </a:lnTo>
                  <a:lnTo>
                    <a:pt x="52" y="14"/>
                  </a:lnTo>
                  <a:lnTo>
                    <a:pt x="52" y="6"/>
                  </a:lnTo>
                  <a:lnTo>
                    <a:pt x="45" y="6"/>
                  </a:lnTo>
                  <a:lnTo>
                    <a:pt x="40" y="6"/>
                  </a:lnTo>
                  <a:lnTo>
                    <a:pt x="40" y="14"/>
                  </a:lnTo>
                  <a:lnTo>
                    <a:pt x="33" y="14"/>
                  </a:lnTo>
                  <a:lnTo>
                    <a:pt x="26" y="6"/>
                  </a:lnTo>
                  <a:lnTo>
                    <a:pt x="20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53" name="Freeform 225"/>
            <p:cNvSpPr>
              <a:spLocks noEditPoints="1"/>
            </p:cNvSpPr>
            <p:nvPr/>
          </p:nvSpPr>
          <p:spPr bwMode="auto">
            <a:xfrm>
              <a:off x="2130425" y="5954713"/>
              <a:ext cx="415925" cy="271462"/>
            </a:xfrm>
            <a:custGeom>
              <a:avLst/>
              <a:gdLst>
                <a:gd name="T0" fmla="*/ 0 w 258"/>
                <a:gd name="T1" fmla="*/ 2147483647 h 153"/>
                <a:gd name="T2" fmla="*/ 0 w 258"/>
                <a:gd name="T3" fmla="*/ 0 h 153"/>
                <a:gd name="T4" fmla="*/ 2147483647 w 258"/>
                <a:gd name="T5" fmla="*/ 0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2147483647 w 258"/>
                <a:gd name="T15" fmla="*/ 2147483647 h 153"/>
                <a:gd name="T16" fmla="*/ 2147483647 w 258"/>
                <a:gd name="T17" fmla="*/ 2147483647 h 153"/>
                <a:gd name="T18" fmla="*/ 2147483647 w 258"/>
                <a:gd name="T19" fmla="*/ 2147483647 h 153"/>
                <a:gd name="T20" fmla="*/ 2147483647 w 258"/>
                <a:gd name="T21" fmla="*/ 2147483647 h 153"/>
                <a:gd name="T22" fmla="*/ 2147483647 w 258"/>
                <a:gd name="T23" fmla="*/ 2147483647 h 153"/>
                <a:gd name="T24" fmla="*/ 2147483647 w 258"/>
                <a:gd name="T25" fmla="*/ 2147483647 h 153"/>
                <a:gd name="T26" fmla="*/ 2147483647 w 258"/>
                <a:gd name="T27" fmla="*/ 2147483647 h 153"/>
                <a:gd name="T28" fmla="*/ 2147483647 w 258"/>
                <a:gd name="T29" fmla="*/ 2147483647 h 153"/>
                <a:gd name="T30" fmla="*/ 2147483647 w 258"/>
                <a:gd name="T31" fmla="*/ 2147483647 h 153"/>
                <a:gd name="T32" fmla="*/ 2147483647 w 258"/>
                <a:gd name="T33" fmla="*/ 2147483647 h 153"/>
                <a:gd name="T34" fmla="*/ 2147483647 w 258"/>
                <a:gd name="T35" fmla="*/ 2147483647 h 153"/>
                <a:gd name="T36" fmla="*/ 2147483647 w 258"/>
                <a:gd name="T37" fmla="*/ 2147483647 h 153"/>
                <a:gd name="T38" fmla="*/ 2147483647 w 258"/>
                <a:gd name="T39" fmla="*/ 2147483647 h 153"/>
                <a:gd name="T40" fmla="*/ 0 w 258"/>
                <a:gd name="T41" fmla="*/ 2147483647 h 153"/>
                <a:gd name="T42" fmla="*/ 2147483647 w 258"/>
                <a:gd name="T43" fmla="*/ 2147483647 h 153"/>
                <a:gd name="T44" fmla="*/ 2147483647 w 258"/>
                <a:gd name="T45" fmla="*/ 2147483647 h 153"/>
                <a:gd name="T46" fmla="*/ 2147483647 w 258"/>
                <a:gd name="T47" fmla="*/ 2147483647 h 153"/>
                <a:gd name="T48" fmla="*/ 2147483647 w 258"/>
                <a:gd name="T49" fmla="*/ 2147483647 h 153"/>
                <a:gd name="T50" fmla="*/ 2147483647 w 258"/>
                <a:gd name="T51" fmla="*/ 2147483647 h 153"/>
                <a:gd name="T52" fmla="*/ 2147483647 w 258"/>
                <a:gd name="T53" fmla="*/ 2147483647 h 153"/>
                <a:gd name="T54" fmla="*/ 2147483647 w 258"/>
                <a:gd name="T55" fmla="*/ 2147483647 h 15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8"/>
                <a:gd name="T85" fmla="*/ 0 h 153"/>
                <a:gd name="T86" fmla="*/ 258 w 258"/>
                <a:gd name="T87" fmla="*/ 153 h 15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8" h="153">
                  <a:moveTo>
                    <a:pt x="0" y="145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53"/>
                  </a:lnTo>
                  <a:lnTo>
                    <a:pt x="45" y="153"/>
                  </a:lnTo>
                  <a:lnTo>
                    <a:pt x="45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25" y="123"/>
                  </a:lnTo>
                  <a:lnTo>
                    <a:pt x="18" y="123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12" y="145"/>
                  </a:lnTo>
                  <a:lnTo>
                    <a:pt x="6" y="145"/>
                  </a:lnTo>
                  <a:lnTo>
                    <a:pt x="0" y="145"/>
                  </a:lnTo>
                  <a:close/>
                  <a:moveTo>
                    <a:pt x="32" y="153"/>
                  </a:moveTo>
                  <a:lnTo>
                    <a:pt x="18" y="153"/>
                  </a:lnTo>
                  <a:lnTo>
                    <a:pt x="18" y="145"/>
                  </a:lnTo>
                  <a:lnTo>
                    <a:pt x="18" y="153"/>
                  </a:lnTo>
                  <a:lnTo>
                    <a:pt x="25" y="145"/>
                  </a:lnTo>
                  <a:lnTo>
                    <a:pt x="25" y="153"/>
                  </a:lnTo>
                  <a:lnTo>
                    <a:pt x="32" y="153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54" name="Freeform 226"/>
            <p:cNvSpPr>
              <a:spLocks/>
            </p:cNvSpPr>
            <p:nvPr/>
          </p:nvSpPr>
          <p:spPr bwMode="auto">
            <a:xfrm>
              <a:off x="2130425" y="5954713"/>
              <a:ext cx="415925" cy="271462"/>
            </a:xfrm>
            <a:custGeom>
              <a:avLst/>
              <a:gdLst>
                <a:gd name="T0" fmla="*/ 0 w 258"/>
                <a:gd name="T1" fmla="*/ 2147483647 h 153"/>
                <a:gd name="T2" fmla="*/ 0 w 258"/>
                <a:gd name="T3" fmla="*/ 0 h 153"/>
                <a:gd name="T4" fmla="*/ 2147483647 w 258"/>
                <a:gd name="T5" fmla="*/ 0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2147483647 w 258"/>
                <a:gd name="T15" fmla="*/ 2147483647 h 153"/>
                <a:gd name="T16" fmla="*/ 2147483647 w 258"/>
                <a:gd name="T17" fmla="*/ 2147483647 h 153"/>
                <a:gd name="T18" fmla="*/ 2147483647 w 258"/>
                <a:gd name="T19" fmla="*/ 2147483647 h 153"/>
                <a:gd name="T20" fmla="*/ 2147483647 w 258"/>
                <a:gd name="T21" fmla="*/ 2147483647 h 153"/>
                <a:gd name="T22" fmla="*/ 2147483647 w 258"/>
                <a:gd name="T23" fmla="*/ 2147483647 h 153"/>
                <a:gd name="T24" fmla="*/ 2147483647 w 258"/>
                <a:gd name="T25" fmla="*/ 2147483647 h 153"/>
                <a:gd name="T26" fmla="*/ 2147483647 w 258"/>
                <a:gd name="T27" fmla="*/ 2147483647 h 153"/>
                <a:gd name="T28" fmla="*/ 2147483647 w 258"/>
                <a:gd name="T29" fmla="*/ 2147483647 h 153"/>
                <a:gd name="T30" fmla="*/ 2147483647 w 258"/>
                <a:gd name="T31" fmla="*/ 2147483647 h 153"/>
                <a:gd name="T32" fmla="*/ 2147483647 w 258"/>
                <a:gd name="T33" fmla="*/ 2147483647 h 153"/>
                <a:gd name="T34" fmla="*/ 2147483647 w 258"/>
                <a:gd name="T35" fmla="*/ 2147483647 h 153"/>
                <a:gd name="T36" fmla="*/ 2147483647 w 258"/>
                <a:gd name="T37" fmla="*/ 2147483647 h 153"/>
                <a:gd name="T38" fmla="*/ 2147483647 w 258"/>
                <a:gd name="T39" fmla="*/ 2147483647 h 153"/>
                <a:gd name="T40" fmla="*/ 2147483647 w 258"/>
                <a:gd name="T41" fmla="*/ 2147483647 h 153"/>
                <a:gd name="T42" fmla="*/ 2147483647 w 258"/>
                <a:gd name="T43" fmla="*/ 2147483647 h 153"/>
                <a:gd name="T44" fmla="*/ 2147483647 w 258"/>
                <a:gd name="T45" fmla="*/ 2147483647 h 153"/>
                <a:gd name="T46" fmla="*/ 2147483647 w 258"/>
                <a:gd name="T47" fmla="*/ 2147483647 h 153"/>
                <a:gd name="T48" fmla="*/ 2147483647 w 258"/>
                <a:gd name="T49" fmla="*/ 2147483647 h 153"/>
                <a:gd name="T50" fmla="*/ 2147483647 w 258"/>
                <a:gd name="T51" fmla="*/ 2147483647 h 153"/>
                <a:gd name="T52" fmla="*/ 2147483647 w 258"/>
                <a:gd name="T53" fmla="*/ 2147483647 h 153"/>
                <a:gd name="T54" fmla="*/ 2147483647 w 258"/>
                <a:gd name="T55" fmla="*/ 2147483647 h 153"/>
                <a:gd name="T56" fmla="*/ 2147483647 w 258"/>
                <a:gd name="T57" fmla="*/ 2147483647 h 153"/>
                <a:gd name="T58" fmla="*/ 2147483647 w 258"/>
                <a:gd name="T59" fmla="*/ 2147483647 h 153"/>
                <a:gd name="T60" fmla="*/ 2147483647 w 258"/>
                <a:gd name="T61" fmla="*/ 2147483647 h 153"/>
                <a:gd name="T62" fmla="*/ 2147483647 w 258"/>
                <a:gd name="T63" fmla="*/ 2147483647 h 153"/>
                <a:gd name="T64" fmla="*/ 2147483647 w 258"/>
                <a:gd name="T65" fmla="*/ 2147483647 h 153"/>
                <a:gd name="T66" fmla="*/ 2147483647 w 258"/>
                <a:gd name="T67" fmla="*/ 2147483647 h 153"/>
                <a:gd name="T68" fmla="*/ 0 w 258"/>
                <a:gd name="T69" fmla="*/ 2147483647 h 153"/>
                <a:gd name="T70" fmla="*/ 0 w 258"/>
                <a:gd name="T71" fmla="*/ 2147483647 h 1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58"/>
                <a:gd name="T109" fmla="*/ 0 h 153"/>
                <a:gd name="T110" fmla="*/ 258 w 258"/>
                <a:gd name="T111" fmla="*/ 153 h 15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58" h="153">
                  <a:moveTo>
                    <a:pt x="0" y="145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53"/>
                  </a:lnTo>
                  <a:lnTo>
                    <a:pt x="45" y="153"/>
                  </a:lnTo>
                  <a:lnTo>
                    <a:pt x="45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25" y="123"/>
                  </a:lnTo>
                  <a:lnTo>
                    <a:pt x="18" y="123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12" y="145"/>
                  </a:lnTo>
                  <a:lnTo>
                    <a:pt x="6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55" name="Freeform 227"/>
            <p:cNvSpPr>
              <a:spLocks/>
            </p:cNvSpPr>
            <p:nvPr/>
          </p:nvSpPr>
          <p:spPr bwMode="auto">
            <a:xfrm>
              <a:off x="2160588" y="6213475"/>
              <a:ext cx="22225" cy="12700"/>
            </a:xfrm>
            <a:custGeom>
              <a:avLst/>
              <a:gdLst>
                <a:gd name="T0" fmla="*/ 2147483647 w 14"/>
                <a:gd name="T1" fmla="*/ 2147483647 h 8"/>
                <a:gd name="T2" fmla="*/ 0 w 14"/>
                <a:gd name="T3" fmla="*/ 2147483647 h 8"/>
                <a:gd name="T4" fmla="*/ 0 w 14"/>
                <a:gd name="T5" fmla="*/ 2147483647 h 8"/>
                <a:gd name="T6" fmla="*/ 0 w 14"/>
                <a:gd name="T7" fmla="*/ 0 h 8"/>
                <a:gd name="T8" fmla="*/ 0 w 14"/>
                <a:gd name="T9" fmla="*/ 2147483647 h 8"/>
                <a:gd name="T10" fmla="*/ 2147483647 w 14"/>
                <a:gd name="T11" fmla="*/ 0 h 8"/>
                <a:gd name="T12" fmla="*/ 2147483647 w 14"/>
                <a:gd name="T13" fmla="*/ 2147483647 h 8"/>
                <a:gd name="T14" fmla="*/ 2147483647 w 14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8"/>
                <a:gd name="T26" fmla="*/ 14 w 14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8">
                  <a:moveTo>
                    <a:pt x="14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56" name="Freeform 228"/>
            <p:cNvSpPr>
              <a:spLocks noEditPoints="1"/>
            </p:cNvSpPr>
            <p:nvPr/>
          </p:nvSpPr>
          <p:spPr bwMode="auto">
            <a:xfrm>
              <a:off x="2546350" y="6226175"/>
              <a:ext cx="417513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0 w 260"/>
                <a:gd name="T31" fmla="*/ 2147483647 h 145"/>
                <a:gd name="T32" fmla="*/ 2147483647 w 260"/>
                <a:gd name="T33" fmla="*/ 0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0 w 260"/>
                <a:gd name="T99" fmla="*/ 2147483647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0"/>
                <a:gd name="T151" fmla="*/ 0 h 145"/>
                <a:gd name="T152" fmla="*/ 260 w 260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0" h="145">
                  <a:moveTo>
                    <a:pt x="66" y="14"/>
                  </a:moveTo>
                  <a:lnTo>
                    <a:pt x="59" y="6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9" y="21"/>
                  </a:lnTo>
                  <a:lnTo>
                    <a:pt x="66" y="14"/>
                  </a:lnTo>
                  <a:close/>
                  <a:moveTo>
                    <a:pt x="260" y="137"/>
                  </a:moveTo>
                  <a:lnTo>
                    <a:pt x="260" y="145"/>
                  </a:lnTo>
                  <a:lnTo>
                    <a:pt x="215" y="145"/>
                  </a:lnTo>
                  <a:lnTo>
                    <a:pt x="222" y="137"/>
                  </a:lnTo>
                  <a:lnTo>
                    <a:pt x="227" y="137"/>
                  </a:lnTo>
                  <a:lnTo>
                    <a:pt x="234" y="137"/>
                  </a:lnTo>
                  <a:lnTo>
                    <a:pt x="240" y="137"/>
                  </a:lnTo>
                  <a:lnTo>
                    <a:pt x="247" y="131"/>
                  </a:lnTo>
                  <a:lnTo>
                    <a:pt x="247" y="137"/>
                  </a:lnTo>
                  <a:lnTo>
                    <a:pt x="254" y="131"/>
                  </a:lnTo>
                  <a:lnTo>
                    <a:pt x="260" y="131"/>
                  </a:lnTo>
                  <a:lnTo>
                    <a:pt x="260" y="137"/>
                  </a:lnTo>
                  <a:close/>
                  <a:moveTo>
                    <a:pt x="202" y="145"/>
                  </a:moveTo>
                  <a:lnTo>
                    <a:pt x="156" y="145"/>
                  </a:lnTo>
                  <a:lnTo>
                    <a:pt x="163" y="145"/>
                  </a:lnTo>
                  <a:lnTo>
                    <a:pt x="169" y="145"/>
                  </a:lnTo>
                  <a:lnTo>
                    <a:pt x="176" y="145"/>
                  </a:lnTo>
                  <a:lnTo>
                    <a:pt x="176" y="137"/>
                  </a:lnTo>
                  <a:lnTo>
                    <a:pt x="183" y="137"/>
                  </a:lnTo>
                  <a:lnTo>
                    <a:pt x="188" y="137"/>
                  </a:lnTo>
                  <a:lnTo>
                    <a:pt x="188" y="145"/>
                  </a:lnTo>
                  <a:lnTo>
                    <a:pt x="195" y="145"/>
                  </a:lnTo>
                  <a:lnTo>
                    <a:pt x="195" y="137"/>
                  </a:lnTo>
                  <a:lnTo>
                    <a:pt x="195" y="145"/>
                  </a:lnTo>
                  <a:lnTo>
                    <a:pt x="202" y="145"/>
                  </a:lnTo>
                  <a:close/>
                  <a:moveTo>
                    <a:pt x="0" y="21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87"/>
                  </a:lnTo>
                  <a:lnTo>
                    <a:pt x="254" y="87"/>
                  </a:lnTo>
                  <a:lnTo>
                    <a:pt x="247" y="93"/>
                  </a:lnTo>
                  <a:lnTo>
                    <a:pt x="240" y="93"/>
                  </a:lnTo>
                  <a:lnTo>
                    <a:pt x="234" y="87"/>
                  </a:lnTo>
                  <a:lnTo>
                    <a:pt x="234" y="93"/>
                  </a:lnTo>
                  <a:lnTo>
                    <a:pt x="227" y="101"/>
                  </a:lnTo>
                  <a:lnTo>
                    <a:pt x="227" y="93"/>
                  </a:lnTo>
                  <a:lnTo>
                    <a:pt x="222" y="101"/>
                  </a:lnTo>
                  <a:lnTo>
                    <a:pt x="222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02" y="109"/>
                  </a:lnTo>
                  <a:lnTo>
                    <a:pt x="195" y="109"/>
                  </a:lnTo>
                  <a:lnTo>
                    <a:pt x="188" y="101"/>
                  </a:lnTo>
                  <a:lnTo>
                    <a:pt x="188" y="93"/>
                  </a:lnTo>
                  <a:lnTo>
                    <a:pt x="188" y="87"/>
                  </a:lnTo>
                  <a:lnTo>
                    <a:pt x="188" y="79"/>
                  </a:lnTo>
                  <a:lnTo>
                    <a:pt x="195" y="79"/>
                  </a:lnTo>
                  <a:lnTo>
                    <a:pt x="195" y="71"/>
                  </a:lnTo>
                  <a:lnTo>
                    <a:pt x="188" y="71"/>
                  </a:lnTo>
                  <a:lnTo>
                    <a:pt x="188" y="65"/>
                  </a:lnTo>
                  <a:lnTo>
                    <a:pt x="195" y="57"/>
                  </a:lnTo>
                  <a:lnTo>
                    <a:pt x="195" y="65"/>
                  </a:lnTo>
                  <a:lnTo>
                    <a:pt x="195" y="57"/>
                  </a:lnTo>
                  <a:lnTo>
                    <a:pt x="188" y="57"/>
                  </a:lnTo>
                  <a:lnTo>
                    <a:pt x="195" y="50"/>
                  </a:lnTo>
                  <a:lnTo>
                    <a:pt x="202" y="50"/>
                  </a:lnTo>
                  <a:lnTo>
                    <a:pt x="202" y="43"/>
                  </a:lnTo>
                  <a:lnTo>
                    <a:pt x="195" y="43"/>
                  </a:lnTo>
                  <a:lnTo>
                    <a:pt x="188" y="43"/>
                  </a:lnTo>
                  <a:lnTo>
                    <a:pt x="183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3" y="43"/>
                  </a:lnTo>
                  <a:lnTo>
                    <a:pt x="156" y="43"/>
                  </a:lnTo>
                  <a:lnTo>
                    <a:pt x="149" y="50"/>
                  </a:lnTo>
                  <a:lnTo>
                    <a:pt x="144" y="50"/>
                  </a:lnTo>
                  <a:lnTo>
                    <a:pt x="137" y="50"/>
                  </a:lnTo>
                  <a:lnTo>
                    <a:pt x="137" y="57"/>
                  </a:lnTo>
                  <a:lnTo>
                    <a:pt x="130" y="57"/>
                  </a:lnTo>
                  <a:lnTo>
                    <a:pt x="124" y="57"/>
                  </a:lnTo>
                  <a:lnTo>
                    <a:pt x="117" y="57"/>
                  </a:lnTo>
                  <a:lnTo>
                    <a:pt x="111" y="57"/>
                  </a:lnTo>
                  <a:lnTo>
                    <a:pt x="111" y="50"/>
                  </a:lnTo>
                  <a:lnTo>
                    <a:pt x="105" y="50"/>
                  </a:lnTo>
                  <a:lnTo>
                    <a:pt x="98" y="43"/>
                  </a:lnTo>
                  <a:lnTo>
                    <a:pt x="92" y="43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72" y="43"/>
                  </a:lnTo>
                  <a:lnTo>
                    <a:pt x="66" y="43"/>
                  </a:lnTo>
                  <a:lnTo>
                    <a:pt x="59" y="50"/>
                  </a:lnTo>
                  <a:lnTo>
                    <a:pt x="59" y="43"/>
                  </a:lnTo>
                  <a:lnTo>
                    <a:pt x="53" y="43"/>
                  </a:lnTo>
                  <a:lnTo>
                    <a:pt x="46" y="43"/>
                  </a:lnTo>
                  <a:lnTo>
                    <a:pt x="39" y="43"/>
                  </a:lnTo>
                  <a:lnTo>
                    <a:pt x="33" y="43"/>
                  </a:lnTo>
                  <a:lnTo>
                    <a:pt x="27" y="43"/>
                  </a:lnTo>
                  <a:lnTo>
                    <a:pt x="20" y="43"/>
                  </a:lnTo>
                  <a:lnTo>
                    <a:pt x="14" y="43"/>
                  </a:lnTo>
                  <a:lnTo>
                    <a:pt x="14" y="35"/>
                  </a:lnTo>
                  <a:lnTo>
                    <a:pt x="14" y="28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57" name="Freeform 229"/>
            <p:cNvSpPr>
              <a:spLocks/>
            </p:cNvSpPr>
            <p:nvPr/>
          </p:nvSpPr>
          <p:spPr bwMode="auto">
            <a:xfrm>
              <a:off x="2630488" y="6237288"/>
              <a:ext cx="22225" cy="26987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0 h 15"/>
                <a:gd name="T6" fmla="*/ 2147483647 w 13"/>
                <a:gd name="T7" fmla="*/ 0 h 15"/>
                <a:gd name="T8" fmla="*/ 2147483647 w 13"/>
                <a:gd name="T9" fmla="*/ 0 h 15"/>
                <a:gd name="T10" fmla="*/ 0 w 13"/>
                <a:gd name="T11" fmla="*/ 2147483647 h 15"/>
                <a:gd name="T12" fmla="*/ 0 w 13"/>
                <a:gd name="T13" fmla="*/ 2147483647 h 15"/>
                <a:gd name="T14" fmla="*/ 0 w 13"/>
                <a:gd name="T15" fmla="*/ 2147483647 h 15"/>
                <a:gd name="T16" fmla="*/ 2147483647 w 13"/>
                <a:gd name="T17" fmla="*/ 2147483647 h 15"/>
                <a:gd name="T18" fmla="*/ 2147483647 w 13"/>
                <a:gd name="T19" fmla="*/ 2147483647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5"/>
                <a:gd name="T38" fmla="*/ 13 w 13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5">
                  <a:moveTo>
                    <a:pt x="13" y="8"/>
                  </a:moveTo>
                  <a:lnTo>
                    <a:pt x="13" y="8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lnTo>
                    <a:pt x="6" y="15"/>
                  </a:lnTo>
                  <a:lnTo>
                    <a:pt x="13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58" name="Freeform 230"/>
            <p:cNvSpPr>
              <a:spLocks/>
            </p:cNvSpPr>
            <p:nvPr/>
          </p:nvSpPr>
          <p:spPr bwMode="auto">
            <a:xfrm>
              <a:off x="2892425" y="6459538"/>
              <a:ext cx="71438" cy="25400"/>
            </a:xfrm>
            <a:custGeom>
              <a:avLst/>
              <a:gdLst>
                <a:gd name="T0" fmla="*/ 2147483647 w 45"/>
                <a:gd name="T1" fmla="*/ 2147483647 h 14"/>
                <a:gd name="T2" fmla="*/ 2147483647 w 45"/>
                <a:gd name="T3" fmla="*/ 2147483647 h 14"/>
                <a:gd name="T4" fmla="*/ 0 w 45"/>
                <a:gd name="T5" fmla="*/ 2147483647 h 14"/>
                <a:gd name="T6" fmla="*/ 0 w 45"/>
                <a:gd name="T7" fmla="*/ 2147483647 h 14"/>
                <a:gd name="T8" fmla="*/ 0 w 45"/>
                <a:gd name="T9" fmla="*/ 2147483647 h 14"/>
                <a:gd name="T10" fmla="*/ 2147483647 w 45"/>
                <a:gd name="T11" fmla="*/ 2147483647 h 14"/>
                <a:gd name="T12" fmla="*/ 2147483647 w 45"/>
                <a:gd name="T13" fmla="*/ 2147483647 h 14"/>
                <a:gd name="T14" fmla="*/ 2147483647 w 45"/>
                <a:gd name="T15" fmla="*/ 2147483647 h 14"/>
                <a:gd name="T16" fmla="*/ 2147483647 w 45"/>
                <a:gd name="T17" fmla="*/ 2147483647 h 14"/>
                <a:gd name="T18" fmla="*/ 2147483647 w 45"/>
                <a:gd name="T19" fmla="*/ 2147483647 h 14"/>
                <a:gd name="T20" fmla="*/ 2147483647 w 45"/>
                <a:gd name="T21" fmla="*/ 2147483647 h 14"/>
                <a:gd name="T22" fmla="*/ 2147483647 w 45"/>
                <a:gd name="T23" fmla="*/ 2147483647 h 14"/>
                <a:gd name="T24" fmla="*/ 2147483647 w 45"/>
                <a:gd name="T25" fmla="*/ 2147483647 h 14"/>
                <a:gd name="T26" fmla="*/ 2147483647 w 45"/>
                <a:gd name="T27" fmla="*/ 0 h 14"/>
                <a:gd name="T28" fmla="*/ 2147483647 w 45"/>
                <a:gd name="T29" fmla="*/ 2147483647 h 14"/>
                <a:gd name="T30" fmla="*/ 2147483647 w 45"/>
                <a:gd name="T31" fmla="*/ 2147483647 h 14"/>
                <a:gd name="T32" fmla="*/ 2147483647 w 45"/>
                <a:gd name="T33" fmla="*/ 0 h 14"/>
                <a:gd name="T34" fmla="*/ 2147483647 w 45"/>
                <a:gd name="T35" fmla="*/ 0 h 14"/>
                <a:gd name="T36" fmla="*/ 2147483647 w 45"/>
                <a:gd name="T37" fmla="*/ 0 h 14"/>
                <a:gd name="T38" fmla="*/ 2147483647 w 45"/>
                <a:gd name="T39" fmla="*/ 2147483647 h 14"/>
                <a:gd name="T40" fmla="*/ 2147483647 w 45"/>
                <a:gd name="T41" fmla="*/ 2147483647 h 14"/>
                <a:gd name="T42" fmla="*/ 2147483647 w 4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"/>
                <a:gd name="T67" fmla="*/ 0 h 14"/>
                <a:gd name="T68" fmla="*/ 45 w 4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" h="14">
                  <a:moveTo>
                    <a:pt x="45" y="6"/>
                  </a:moveTo>
                  <a:lnTo>
                    <a:pt x="45" y="14"/>
                  </a:lnTo>
                  <a:lnTo>
                    <a:pt x="0" y="14"/>
                  </a:lnTo>
                  <a:lnTo>
                    <a:pt x="7" y="6"/>
                  </a:lnTo>
                  <a:lnTo>
                    <a:pt x="12" y="6"/>
                  </a:lnTo>
                  <a:lnTo>
                    <a:pt x="19" y="6"/>
                  </a:lnTo>
                  <a:lnTo>
                    <a:pt x="25" y="6"/>
                  </a:lnTo>
                  <a:lnTo>
                    <a:pt x="32" y="0"/>
                  </a:lnTo>
                  <a:lnTo>
                    <a:pt x="32" y="6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45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59" name="Freeform 231"/>
            <p:cNvSpPr>
              <a:spLocks/>
            </p:cNvSpPr>
            <p:nvPr/>
          </p:nvSpPr>
          <p:spPr bwMode="auto">
            <a:xfrm>
              <a:off x="2797175" y="6470650"/>
              <a:ext cx="73025" cy="14288"/>
            </a:xfrm>
            <a:custGeom>
              <a:avLst/>
              <a:gdLst>
                <a:gd name="T0" fmla="*/ 2147483647 w 46"/>
                <a:gd name="T1" fmla="*/ 2147483647 h 8"/>
                <a:gd name="T2" fmla="*/ 0 w 46"/>
                <a:gd name="T3" fmla="*/ 2147483647 h 8"/>
                <a:gd name="T4" fmla="*/ 0 w 46"/>
                <a:gd name="T5" fmla="*/ 2147483647 h 8"/>
                <a:gd name="T6" fmla="*/ 0 w 46"/>
                <a:gd name="T7" fmla="*/ 2147483647 h 8"/>
                <a:gd name="T8" fmla="*/ 0 w 46"/>
                <a:gd name="T9" fmla="*/ 2147483647 h 8"/>
                <a:gd name="T10" fmla="*/ 2147483647 w 46"/>
                <a:gd name="T11" fmla="*/ 2147483647 h 8"/>
                <a:gd name="T12" fmla="*/ 2147483647 w 46"/>
                <a:gd name="T13" fmla="*/ 2147483647 h 8"/>
                <a:gd name="T14" fmla="*/ 2147483647 w 46"/>
                <a:gd name="T15" fmla="*/ 2147483647 h 8"/>
                <a:gd name="T16" fmla="*/ 2147483647 w 46"/>
                <a:gd name="T17" fmla="*/ 2147483647 h 8"/>
                <a:gd name="T18" fmla="*/ 2147483647 w 46"/>
                <a:gd name="T19" fmla="*/ 2147483647 h 8"/>
                <a:gd name="T20" fmla="*/ 2147483647 w 46"/>
                <a:gd name="T21" fmla="*/ 2147483647 h 8"/>
                <a:gd name="T22" fmla="*/ 2147483647 w 46"/>
                <a:gd name="T23" fmla="*/ 0 h 8"/>
                <a:gd name="T24" fmla="*/ 2147483647 w 46"/>
                <a:gd name="T25" fmla="*/ 0 h 8"/>
                <a:gd name="T26" fmla="*/ 2147483647 w 46"/>
                <a:gd name="T27" fmla="*/ 0 h 8"/>
                <a:gd name="T28" fmla="*/ 2147483647 w 46"/>
                <a:gd name="T29" fmla="*/ 0 h 8"/>
                <a:gd name="T30" fmla="*/ 2147483647 w 46"/>
                <a:gd name="T31" fmla="*/ 2147483647 h 8"/>
                <a:gd name="T32" fmla="*/ 2147483647 w 46"/>
                <a:gd name="T33" fmla="*/ 2147483647 h 8"/>
                <a:gd name="T34" fmla="*/ 2147483647 w 46"/>
                <a:gd name="T35" fmla="*/ 0 h 8"/>
                <a:gd name="T36" fmla="*/ 2147483647 w 46"/>
                <a:gd name="T37" fmla="*/ 2147483647 h 8"/>
                <a:gd name="T38" fmla="*/ 2147483647 w 46"/>
                <a:gd name="T39" fmla="*/ 2147483647 h 8"/>
                <a:gd name="T40" fmla="*/ 2147483647 w 46"/>
                <a:gd name="T41" fmla="*/ 2147483647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8"/>
                <a:gd name="T65" fmla="*/ 46 w 46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8">
                  <a:moveTo>
                    <a:pt x="46" y="8"/>
                  </a:moveTo>
                  <a:lnTo>
                    <a:pt x="0" y="8"/>
                  </a:lnTo>
                  <a:lnTo>
                    <a:pt x="7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60" name="Freeform 232"/>
            <p:cNvSpPr>
              <a:spLocks/>
            </p:cNvSpPr>
            <p:nvPr/>
          </p:nvSpPr>
          <p:spPr bwMode="auto">
            <a:xfrm>
              <a:off x="2546350" y="6226175"/>
              <a:ext cx="417513" cy="193675"/>
            </a:xfrm>
            <a:custGeom>
              <a:avLst/>
              <a:gdLst>
                <a:gd name="T0" fmla="*/ 2147483647 w 260"/>
                <a:gd name="T1" fmla="*/ 0 h 109"/>
                <a:gd name="T2" fmla="*/ 2147483647 w 260"/>
                <a:gd name="T3" fmla="*/ 2147483647 h 109"/>
                <a:gd name="T4" fmla="*/ 2147483647 w 260"/>
                <a:gd name="T5" fmla="*/ 2147483647 h 109"/>
                <a:gd name="T6" fmla="*/ 2147483647 w 260"/>
                <a:gd name="T7" fmla="*/ 2147483647 h 109"/>
                <a:gd name="T8" fmla="*/ 2147483647 w 260"/>
                <a:gd name="T9" fmla="*/ 2147483647 h 109"/>
                <a:gd name="T10" fmla="*/ 2147483647 w 260"/>
                <a:gd name="T11" fmla="*/ 2147483647 h 109"/>
                <a:gd name="T12" fmla="*/ 2147483647 w 260"/>
                <a:gd name="T13" fmla="*/ 2147483647 h 109"/>
                <a:gd name="T14" fmla="*/ 2147483647 w 260"/>
                <a:gd name="T15" fmla="*/ 2147483647 h 109"/>
                <a:gd name="T16" fmla="*/ 2147483647 w 260"/>
                <a:gd name="T17" fmla="*/ 2147483647 h 109"/>
                <a:gd name="T18" fmla="*/ 2147483647 w 260"/>
                <a:gd name="T19" fmla="*/ 2147483647 h 109"/>
                <a:gd name="T20" fmla="*/ 2147483647 w 260"/>
                <a:gd name="T21" fmla="*/ 2147483647 h 109"/>
                <a:gd name="T22" fmla="*/ 2147483647 w 260"/>
                <a:gd name="T23" fmla="*/ 2147483647 h 109"/>
                <a:gd name="T24" fmla="*/ 2147483647 w 260"/>
                <a:gd name="T25" fmla="*/ 2147483647 h 109"/>
                <a:gd name="T26" fmla="*/ 2147483647 w 260"/>
                <a:gd name="T27" fmla="*/ 2147483647 h 109"/>
                <a:gd name="T28" fmla="*/ 2147483647 w 260"/>
                <a:gd name="T29" fmla="*/ 2147483647 h 109"/>
                <a:gd name="T30" fmla="*/ 2147483647 w 260"/>
                <a:gd name="T31" fmla="*/ 2147483647 h 109"/>
                <a:gd name="T32" fmla="*/ 2147483647 w 260"/>
                <a:gd name="T33" fmla="*/ 2147483647 h 109"/>
                <a:gd name="T34" fmla="*/ 2147483647 w 260"/>
                <a:gd name="T35" fmla="*/ 2147483647 h 109"/>
                <a:gd name="T36" fmla="*/ 2147483647 w 260"/>
                <a:gd name="T37" fmla="*/ 2147483647 h 109"/>
                <a:gd name="T38" fmla="*/ 2147483647 w 260"/>
                <a:gd name="T39" fmla="*/ 2147483647 h 109"/>
                <a:gd name="T40" fmla="*/ 2147483647 w 260"/>
                <a:gd name="T41" fmla="*/ 2147483647 h 109"/>
                <a:gd name="T42" fmla="*/ 2147483647 w 260"/>
                <a:gd name="T43" fmla="*/ 2147483647 h 109"/>
                <a:gd name="T44" fmla="*/ 2147483647 w 260"/>
                <a:gd name="T45" fmla="*/ 2147483647 h 109"/>
                <a:gd name="T46" fmla="*/ 2147483647 w 260"/>
                <a:gd name="T47" fmla="*/ 2147483647 h 109"/>
                <a:gd name="T48" fmla="*/ 2147483647 w 260"/>
                <a:gd name="T49" fmla="*/ 2147483647 h 109"/>
                <a:gd name="T50" fmla="*/ 2147483647 w 260"/>
                <a:gd name="T51" fmla="*/ 2147483647 h 109"/>
                <a:gd name="T52" fmla="*/ 2147483647 w 260"/>
                <a:gd name="T53" fmla="*/ 2147483647 h 109"/>
                <a:gd name="T54" fmla="*/ 2147483647 w 260"/>
                <a:gd name="T55" fmla="*/ 2147483647 h 109"/>
                <a:gd name="T56" fmla="*/ 2147483647 w 260"/>
                <a:gd name="T57" fmla="*/ 2147483647 h 109"/>
                <a:gd name="T58" fmla="*/ 2147483647 w 260"/>
                <a:gd name="T59" fmla="*/ 2147483647 h 109"/>
                <a:gd name="T60" fmla="*/ 2147483647 w 260"/>
                <a:gd name="T61" fmla="*/ 2147483647 h 109"/>
                <a:gd name="T62" fmla="*/ 2147483647 w 260"/>
                <a:gd name="T63" fmla="*/ 2147483647 h 109"/>
                <a:gd name="T64" fmla="*/ 2147483647 w 260"/>
                <a:gd name="T65" fmla="*/ 2147483647 h 109"/>
                <a:gd name="T66" fmla="*/ 2147483647 w 260"/>
                <a:gd name="T67" fmla="*/ 2147483647 h 109"/>
                <a:gd name="T68" fmla="*/ 2147483647 w 260"/>
                <a:gd name="T69" fmla="*/ 2147483647 h 109"/>
                <a:gd name="T70" fmla="*/ 2147483647 w 260"/>
                <a:gd name="T71" fmla="*/ 2147483647 h 109"/>
                <a:gd name="T72" fmla="*/ 2147483647 w 260"/>
                <a:gd name="T73" fmla="*/ 2147483647 h 109"/>
                <a:gd name="T74" fmla="*/ 2147483647 w 260"/>
                <a:gd name="T75" fmla="*/ 2147483647 h 109"/>
                <a:gd name="T76" fmla="*/ 2147483647 w 260"/>
                <a:gd name="T77" fmla="*/ 2147483647 h 109"/>
                <a:gd name="T78" fmla="*/ 2147483647 w 260"/>
                <a:gd name="T79" fmla="*/ 2147483647 h 109"/>
                <a:gd name="T80" fmla="*/ 2147483647 w 260"/>
                <a:gd name="T81" fmla="*/ 2147483647 h 109"/>
                <a:gd name="T82" fmla="*/ 2147483647 w 260"/>
                <a:gd name="T83" fmla="*/ 2147483647 h 109"/>
                <a:gd name="T84" fmla="*/ 2147483647 w 260"/>
                <a:gd name="T85" fmla="*/ 2147483647 h 109"/>
                <a:gd name="T86" fmla="*/ 2147483647 w 260"/>
                <a:gd name="T87" fmla="*/ 2147483647 h 109"/>
                <a:gd name="T88" fmla="*/ 2147483647 w 260"/>
                <a:gd name="T89" fmla="*/ 2147483647 h 109"/>
                <a:gd name="T90" fmla="*/ 0 w 260"/>
                <a:gd name="T91" fmla="*/ 2147483647 h 10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0"/>
                <a:gd name="T139" fmla="*/ 0 h 109"/>
                <a:gd name="T140" fmla="*/ 260 w 260"/>
                <a:gd name="T141" fmla="*/ 109 h 10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0" h="109">
                  <a:moveTo>
                    <a:pt x="0" y="21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87"/>
                  </a:lnTo>
                  <a:lnTo>
                    <a:pt x="254" y="87"/>
                  </a:lnTo>
                  <a:lnTo>
                    <a:pt x="247" y="93"/>
                  </a:lnTo>
                  <a:lnTo>
                    <a:pt x="240" y="93"/>
                  </a:lnTo>
                  <a:lnTo>
                    <a:pt x="234" y="87"/>
                  </a:lnTo>
                  <a:lnTo>
                    <a:pt x="234" y="93"/>
                  </a:lnTo>
                  <a:lnTo>
                    <a:pt x="227" y="101"/>
                  </a:lnTo>
                  <a:lnTo>
                    <a:pt x="227" y="93"/>
                  </a:lnTo>
                  <a:lnTo>
                    <a:pt x="222" y="101"/>
                  </a:lnTo>
                  <a:lnTo>
                    <a:pt x="222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02" y="109"/>
                  </a:lnTo>
                  <a:lnTo>
                    <a:pt x="195" y="109"/>
                  </a:lnTo>
                  <a:lnTo>
                    <a:pt x="188" y="101"/>
                  </a:lnTo>
                  <a:lnTo>
                    <a:pt x="188" y="93"/>
                  </a:lnTo>
                  <a:lnTo>
                    <a:pt x="188" y="87"/>
                  </a:lnTo>
                  <a:lnTo>
                    <a:pt x="188" y="79"/>
                  </a:lnTo>
                  <a:lnTo>
                    <a:pt x="195" y="79"/>
                  </a:lnTo>
                  <a:lnTo>
                    <a:pt x="195" y="71"/>
                  </a:lnTo>
                  <a:lnTo>
                    <a:pt x="188" y="71"/>
                  </a:lnTo>
                  <a:lnTo>
                    <a:pt x="188" y="65"/>
                  </a:lnTo>
                  <a:lnTo>
                    <a:pt x="195" y="57"/>
                  </a:lnTo>
                  <a:lnTo>
                    <a:pt x="195" y="65"/>
                  </a:lnTo>
                  <a:lnTo>
                    <a:pt x="195" y="57"/>
                  </a:lnTo>
                  <a:lnTo>
                    <a:pt x="188" y="57"/>
                  </a:lnTo>
                  <a:lnTo>
                    <a:pt x="195" y="50"/>
                  </a:lnTo>
                  <a:lnTo>
                    <a:pt x="202" y="50"/>
                  </a:lnTo>
                  <a:lnTo>
                    <a:pt x="202" y="43"/>
                  </a:lnTo>
                  <a:lnTo>
                    <a:pt x="195" y="43"/>
                  </a:lnTo>
                  <a:lnTo>
                    <a:pt x="188" y="43"/>
                  </a:lnTo>
                  <a:lnTo>
                    <a:pt x="183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3" y="43"/>
                  </a:lnTo>
                  <a:lnTo>
                    <a:pt x="156" y="43"/>
                  </a:lnTo>
                  <a:lnTo>
                    <a:pt x="149" y="50"/>
                  </a:lnTo>
                  <a:lnTo>
                    <a:pt x="144" y="50"/>
                  </a:lnTo>
                  <a:lnTo>
                    <a:pt x="137" y="50"/>
                  </a:lnTo>
                  <a:lnTo>
                    <a:pt x="137" y="57"/>
                  </a:lnTo>
                  <a:lnTo>
                    <a:pt x="130" y="57"/>
                  </a:lnTo>
                  <a:lnTo>
                    <a:pt x="124" y="57"/>
                  </a:lnTo>
                  <a:lnTo>
                    <a:pt x="117" y="57"/>
                  </a:lnTo>
                  <a:lnTo>
                    <a:pt x="111" y="57"/>
                  </a:lnTo>
                  <a:lnTo>
                    <a:pt x="111" y="50"/>
                  </a:lnTo>
                  <a:lnTo>
                    <a:pt x="105" y="50"/>
                  </a:lnTo>
                  <a:lnTo>
                    <a:pt x="98" y="43"/>
                  </a:lnTo>
                  <a:lnTo>
                    <a:pt x="92" y="43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72" y="43"/>
                  </a:lnTo>
                  <a:lnTo>
                    <a:pt x="66" y="43"/>
                  </a:lnTo>
                  <a:lnTo>
                    <a:pt x="59" y="50"/>
                  </a:lnTo>
                  <a:lnTo>
                    <a:pt x="59" y="43"/>
                  </a:lnTo>
                  <a:lnTo>
                    <a:pt x="53" y="43"/>
                  </a:lnTo>
                  <a:lnTo>
                    <a:pt x="46" y="43"/>
                  </a:lnTo>
                  <a:lnTo>
                    <a:pt x="39" y="43"/>
                  </a:lnTo>
                  <a:lnTo>
                    <a:pt x="33" y="43"/>
                  </a:lnTo>
                  <a:lnTo>
                    <a:pt x="27" y="43"/>
                  </a:lnTo>
                  <a:lnTo>
                    <a:pt x="20" y="43"/>
                  </a:lnTo>
                  <a:lnTo>
                    <a:pt x="14" y="43"/>
                  </a:lnTo>
                  <a:lnTo>
                    <a:pt x="14" y="35"/>
                  </a:lnTo>
                  <a:lnTo>
                    <a:pt x="14" y="28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61" name="Rectangle 233"/>
            <p:cNvSpPr>
              <a:spLocks noChangeArrowheads="1"/>
            </p:cNvSpPr>
            <p:nvPr/>
          </p:nvSpPr>
          <p:spPr bwMode="auto">
            <a:xfrm>
              <a:off x="2963863" y="5954713"/>
              <a:ext cx="428625" cy="271462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62" name="Rectangle 234"/>
            <p:cNvSpPr>
              <a:spLocks noChangeArrowheads="1"/>
            </p:cNvSpPr>
            <p:nvPr/>
          </p:nvSpPr>
          <p:spPr bwMode="auto">
            <a:xfrm>
              <a:off x="2963863" y="5954713"/>
              <a:ext cx="4286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63" name="Freeform 235"/>
            <p:cNvSpPr>
              <a:spLocks noEditPoints="1"/>
            </p:cNvSpPr>
            <p:nvPr/>
          </p:nvSpPr>
          <p:spPr bwMode="auto">
            <a:xfrm>
              <a:off x="2963863" y="622617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0 w 266"/>
                <a:gd name="T41" fmla="*/ 2147483647 h 145"/>
                <a:gd name="T42" fmla="*/ 2147483647 w 266"/>
                <a:gd name="T43" fmla="*/ 0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0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66"/>
                <a:gd name="T106" fmla="*/ 0 h 145"/>
                <a:gd name="T107" fmla="*/ 266 w 266"/>
                <a:gd name="T108" fmla="*/ 145 h 1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66" h="145">
                  <a:moveTo>
                    <a:pt x="266" y="21"/>
                  </a:moveTo>
                  <a:lnTo>
                    <a:pt x="266" y="145"/>
                  </a:lnTo>
                  <a:lnTo>
                    <a:pt x="39" y="145"/>
                  </a:lnTo>
                  <a:lnTo>
                    <a:pt x="45" y="137"/>
                  </a:lnTo>
                  <a:lnTo>
                    <a:pt x="52" y="137"/>
                  </a:lnTo>
                  <a:lnTo>
                    <a:pt x="58" y="137"/>
                  </a:lnTo>
                  <a:lnTo>
                    <a:pt x="58" y="131"/>
                  </a:lnTo>
                  <a:lnTo>
                    <a:pt x="65" y="131"/>
                  </a:lnTo>
                  <a:lnTo>
                    <a:pt x="72" y="123"/>
                  </a:lnTo>
                  <a:lnTo>
                    <a:pt x="72" y="115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8" y="93"/>
                  </a:lnTo>
                  <a:lnTo>
                    <a:pt x="84" y="93"/>
                  </a:lnTo>
                  <a:lnTo>
                    <a:pt x="84" y="87"/>
                  </a:lnTo>
                  <a:lnTo>
                    <a:pt x="78" y="87"/>
                  </a:lnTo>
                  <a:lnTo>
                    <a:pt x="72" y="79"/>
                  </a:lnTo>
                  <a:lnTo>
                    <a:pt x="78" y="79"/>
                  </a:lnTo>
                  <a:lnTo>
                    <a:pt x="72" y="71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78" y="57"/>
                  </a:lnTo>
                  <a:lnTo>
                    <a:pt x="84" y="57"/>
                  </a:lnTo>
                  <a:lnTo>
                    <a:pt x="84" y="50"/>
                  </a:lnTo>
                  <a:lnTo>
                    <a:pt x="78" y="50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2" y="65"/>
                  </a:lnTo>
                  <a:lnTo>
                    <a:pt x="65" y="65"/>
                  </a:lnTo>
                  <a:lnTo>
                    <a:pt x="58" y="65"/>
                  </a:lnTo>
                  <a:lnTo>
                    <a:pt x="58" y="71"/>
                  </a:lnTo>
                  <a:lnTo>
                    <a:pt x="52" y="79"/>
                  </a:lnTo>
                  <a:lnTo>
                    <a:pt x="45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6" y="79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21"/>
                  </a:lnTo>
                  <a:lnTo>
                    <a:pt x="259" y="14"/>
                  </a:lnTo>
                  <a:lnTo>
                    <a:pt x="259" y="21"/>
                  </a:lnTo>
                  <a:lnTo>
                    <a:pt x="253" y="21"/>
                  </a:lnTo>
                  <a:lnTo>
                    <a:pt x="246" y="21"/>
                  </a:lnTo>
                  <a:lnTo>
                    <a:pt x="239" y="21"/>
                  </a:lnTo>
                  <a:lnTo>
                    <a:pt x="234" y="21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7" y="35"/>
                  </a:lnTo>
                  <a:lnTo>
                    <a:pt x="227" y="43"/>
                  </a:lnTo>
                  <a:lnTo>
                    <a:pt x="234" y="43"/>
                  </a:lnTo>
                  <a:lnTo>
                    <a:pt x="239" y="43"/>
                  </a:lnTo>
                  <a:lnTo>
                    <a:pt x="239" y="35"/>
                  </a:lnTo>
                  <a:lnTo>
                    <a:pt x="246" y="35"/>
                  </a:lnTo>
                  <a:lnTo>
                    <a:pt x="253" y="28"/>
                  </a:lnTo>
                  <a:lnTo>
                    <a:pt x="259" y="28"/>
                  </a:lnTo>
                  <a:lnTo>
                    <a:pt x="259" y="21"/>
                  </a:lnTo>
                  <a:lnTo>
                    <a:pt x="266" y="21"/>
                  </a:lnTo>
                  <a:close/>
                  <a:moveTo>
                    <a:pt x="26" y="145"/>
                  </a:moveTo>
                  <a:lnTo>
                    <a:pt x="0" y="145"/>
                  </a:lnTo>
                  <a:lnTo>
                    <a:pt x="0" y="137"/>
                  </a:lnTo>
                  <a:lnTo>
                    <a:pt x="6" y="137"/>
                  </a:lnTo>
                  <a:lnTo>
                    <a:pt x="13" y="137"/>
                  </a:lnTo>
                  <a:lnTo>
                    <a:pt x="19" y="137"/>
                  </a:lnTo>
                  <a:lnTo>
                    <a:pt x="26" y="137"/>
                  </a:lnTo>
                  <a:lnTo>
                    <a:pt x="26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64" name="Freeform 236"/>
            <p:cNvSpPr>
              <a:spLocks/>
            </p:cNvSpPr>
            <p:nvPr/>
          </p:nvSpPr>
          <p:spPr bwMode="auto">
            <a:xfrm>
              <a:off x="2963863" y="622617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0 w 266"/>
                <a:gd name="T83" fmla="*/ 2147483647 h 145"/>
                <a:gd name="T84" fmla="*/ 2147483647 w 266"/>
                <a:gd name="T85" fmla="*/ 0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6"/>
                <a:gd name="T184" fmla="*/ 0 h 145"/>
                <a:gd name="T185" fmla="*/ 266 w 266"/>
                <a:gd name="T186" fmla="*/ 145 h 14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6" h="145">
                  <a:moveTo>
                    <a:pt x="266" y="21"/>
                  </a:moveTo>
                  <a:lnTo>
                    <a:pt x="266" y="145"/>
                  </a:lnTo>
                  <a:lnTo>
                    <a:pt x="39" y="145"/>
                  </a:lnTo>
                  <a:lnTo>
                    <a:pt x="45" y="137"/>
                  </a:lnTo>
                  <a:lnTo>
                    <a:pt x="52" y="137"/>
                  </a:lnTo>
                  <a:lnTo>
                    <a:pt x="58" y="137"/>
                  </a:lnTo>
                  <a:lnTo>
                    <a:pt x="58" y="131"/>
                  </a:lnTo>
                  <a:lnTo>
                    <a:pt x="65" y="131"/>
                  </a:lnTo>
                  <a:lnTo>
                    <a:pt x="72" y="123"/>
                  </a:lnTo>
                  <a:lnTo>
                    <a:pt x="72" y="115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8" y="93"/>
                  </a:lnTo>
                  <a:lnTo>
                    <a:pt x="84" y="93"/>
                  </a:lnTo>
                  <a:lnTo>
                    <a:pt x="84" y="87"/>
                  </a:lnTo>
                  <a:lnTo>
                    <a:pt x="78" y="87"/>
                  </a:lnTo>
                  <a:lnTo>
                    <a:pt x="72" y="79"/>
                  </a:lnTo>
                  <a:lnTo>
                    <a:pt x="78" y="79"/>
                  </a:lnTo>
                  <a:lnTo>
                    <a:pt x="72" y="71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78" y="57"/>
                  </a:lnTo>
                  <a:lnTo>
                    <a:pt x="84" y="57"/>
                  </a:lnTo>
                  <a:lnTo>
                    <a:pt x="84" y="50"/>
                  </a:lnTo>
                  <a:lnTo>
                    <a:pt x="78" y="50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2" y="65"/>
                  </a:lnTo>
                  <a:lnTo>
                    <a:pt x="65" y="65"/>
                  </a:lnTo>
                  <a:lnTo>
                    <a:pt x="58" y="65"/>
                  </a:lnTo>
                  <a:lnTo>
                    <a:pt x="58" y="71"/>
                  </a:lnTo>
                  <a:lnTo>
                    <a:pt x="52" y="79"/>
                  </a:lnTo>
                  <a:lnTo>
                    <a:pt x="45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6" y="79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21"/>
                  </a:lnTo>
                  <a:lnTo>
                    <a:pt x="259" y="14"/>
                  </a:lnTo>
                  <a:lnTo>
                    <a:pt x="259" y="21"/>
                  </a:lnTo>
                  <a:lnTo>
                    <a:pt x="253" y="21"/>
                  </a:lnTo>
                  <a:lnTo>
                    <a:pt x="246" y="21"/>
                  </a:lnTo>
                  <a:lnTo>
                    <a:pt x="239" y="21"/>
                  </a:lnTo>
                  <a:lnTo>
                    <a:pt x="234" y="21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7" y="35"/>
                  </a:lnTo>
                  <a:lnTo>
                    <a:pt x="227" y="43"/>
                  </a:lnTo>
                  <a:lnTo>
                    <a:pt x="234" y="43"/>
                  </a:lnTo>
                  <a:lnTo>
                    <a:pt x="239" y="43"/>
                  </a:lnTo>
                  <a:lnTo>
                    <a:pt x="239" y="35"/>
                  </a:lnTo>
                  <a:lnTo>
                    <a:pt x="246" y="35"/>
                  </a:lnTo>
                  <a:lnTo>
                    <a:pt x="253" y="28"/>
                  </a:lnTo>
                  <a:lnTo>
                    <a:pt x="259" y="28"/>
                  </a:lnTo>
                  <a:lnTo>
                    <a:pt x="259" y="21"/>
                  </a:lnTo>
                  <a:lnTo>
                    <a:pt x="266" y="2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65" name="Freeform 237"/>
            <p:cNvSpPr>
              <a:spLocks/>
            </p:cNvSpPr>
            <p:nvPr/>
          </p:nvSpPr>
          <p:spPr bwMode="auto">
            <a:xfrm>
              <a:off x="2963863" y="6470650"/>
              <a:ext cx="42862" cy="14288"/>
            </a:xfrm>
            <a:custGeom>
              <a:avLst/>
              <a:gdLst>
                <a:gd name="T0" fmla="*/ 2147483647 w 26"/>
                <a:gd name="T1" fmla="*/ 2147483647 h 8"/>
                <a:gd name="T2" fmla="*/ 0 w 26"/>
                <a:gd name="T3" fmla="*/ 2147483647 h 8"/>
                <a:gd name="T4" fmla="*/ 0 w 26"/>
                <a:gd name="T5" fmla="*/ 0 h 8"/>
                <a:gd name="T6" fmla="*/ 2147483647 w 26"/>
                <a:gd name="T7" fmla="*/ 0 h 8"/>
                <a:gd name="T8" fmla="*/ 2147483647 w 26"/>
                <a:gd name="T9" fmla="*/ 0 h 8"/>
                <a:gd name="T10" fmla="*/ 2147483647 w 26"/>
                <a:gd name="T11" fmla="*/ 0 h 8"/>
                <a:gd name="T12" fmla="*/ 2147483647 w 26"/>
                <a:gd name="T13" fmla="*/ 0 h 8"/>
                <a:gd name="T14" fmla="*/ 2147483647 w 26"/>
                <a:gd name="T15" fmla="*/ 0 h 8"/>
                <a:gd name="T16" fmla="*/ 2147483647 w 26"/>
                <a:gd name="T17" fmla="*/ 0 h 8"/>
                <a:gd name="T18" fmla="*/ 2147483647 w 26"/>
                <a:gd name="T19" fmla="*/ 0 h 8"/>
                <a:gd name="T20" fmla="*/ 2147483647 w 26"/>
                <a:gd name="T21" fmla="*/ 0 h 8"/>
                <a:gd name="T22" fmla="*/ 2147483647 w 26"/>
                <a:gd name="T23" fmla="*/ 0 h 8"/>
                <a:gd name="T24" fmla="*/ 2147483647 w 26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8"/>
                <a:gd name="T41" fmla="*/ 26 w 26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8">
                  <a:moveTo>
                    <a:pt x="26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66" name="Freeform 238"/>
            <p:cNvSpPr>
              <a:spLocks noEditPoints="1"/>
            </p:cNvSpPr>
            <p:nvPr/>
          </p:nvSpPr>
          <p:spPr bwMode="auto">
            <a:xfrm>
              <a:off x="2963863" y="6484938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0 h 145"/>
                <a:gd name="T10" fmla="*/ 2147483647 w 266"/>
                <a:gd name="T11" fmla="*/ 0 h 145"/>
                <a:gd name="T12" fmla="*/ 2147483647 w 266"/>
                <a:gd name="T13" fmla="*/ 2147483647 h 145"/>
                <a:gd name="T14" fmla="*/ 0 w 266"/>
                <a:gd name="T15" fmla="*/ 2147483647 h 145"/>
                <a:gd name="T16" fmla="*/ 0 w 266"/>
                <a:gd name="T17" fmla="*/ 0 h 145"/>
                <a:gd name="T18" fmla="*/ 2147483647 w 266"/>
                <a:gd name="T19" fmla="*/ 0 h 145"/>
                <a:gd name="T20" fmla="*/ 2147483647 w 266"/>
                <a:gd name="T21" fmla="*/ 0 h 145"/>
                <a:gd name="T22" fmla="*/ 2147483647 w 266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6"/>
                <a:gd name="T37" fmla="*/ 0 h 145"/>
                <a:gd name="T38" fmla="*/ 266 w 266"/>
                <a:gd name="T39" fmla="*/ 145 h 1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6" h="145">
                  <a:moveTo>
                    <a:pt x="33" y="14"/>
                  </a:moveTo>
                  <a:lnTo>
                    <a:pt x="39" y="22"/>
                  </a:lnTo>
                  <a:lnTo>
                    <a:pt x="39" y="14"/>
                  </a:lnTo>
                  <a:lnTo>
                    <a:pt x="33" y="14"/>
                  </a:lnTo>
                  <a:close/>
                  <a:moveTo>
                    <a:pt x="39" y="0"/>
                  </a:moveTo>
                  <a:lnTo>
                    <a:pt x="266" y="0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67" name="Freeform 239"/>
            <p:cNvSpPr>
              <a:spLocks/>
            </p:cNvSpPr>
            <p:nvPr/>
          </p:nvSpPr>
          <p:spPr bwMode="auto">
            <a:xfrm>
              <a:off x="3017838" y="6508750"/>
              <a:ext cx="9525" cy="14288"/>
            </a:xfrm>
            <a:custGeom>
              <a:avLst/>
              <a:gdLst>
                <a:gd name="T0" fmla="*/ 0 w 6"/>
                <a:gd name="T1" fmla="*/ 0 h 8"/>
                <a:gd name="T2" fmla="*/ 2147483647 w 6"/>
                <a:gd name="T3" fmla="*/ 2147483647 h 8"/>
                <a:gd name="T4" fmla="*/ 2147483647 w 6"/>
                <a:gd name="T5" fmla="*/ 0 h 8"/>
                <a:gd name="T6" fmla="*/ 2147483647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8"/>
                <a:gd name="T20" fmla="*/ 6 w 6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8">
                  <a:moveTo>
                    <a:pt x="0" y="0"/>
                  </a:moveTo>
                  <a:lnTo>
                    <a:pt x="6" y="8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68" name="Freeform 240"/>
            <p:cNvSpPr>
              <a:spLocks/>
            </p:cNvSpPr>
            <p:nvPr/>
          </p:nvSpPr>
          <p:spPr bwMode="auto">
            <a:xfrm>
              <a:off x="2963863" y="6484938"/>
              <a:ext cx="428625" cy="257175"/>
            </a:xfrm>
            <a:custGeom>
              <a:avLst/>
              <a:gdLst>
                <a:gd name="T0" fmla="*/ 2147483647 w 266"/>
                <a:gd name="T1" fmla="*/ 0 h 145"/>
                <a:gd name="T2" fmla="*/ 2147483647 w 266"/>
                <a:gd name="T3" fmla="*/ 0 h 145"/>
                <a:gd name="T4" fmla="*/ 2147483647 w 266"/>
                <a:gd name="T5" fmla="*/ 2147483647 h 145"/>
                <a:gd name="T6" fmla="*/ 0 w 266"/>
                <a:gd name="T7" fmla="*/ 2147483647 h 145"/>
                <a:gd name="T8" fmla="*/ 0 w 266"/>
                <a:gd name="T9" fmla="*/ 0 h 145"/>
                <a:gd name="T10" fmla="*/ 2147483647 w 266"/>
                <a:gd name="T11" fmla="*/ 0 h 145"/>
                <a:gd name="T12" fmla="*/ 2147483647 w 266"/>
                <a:gd name="T13" fmla="*/ 0 h 145"/>
                <a:gd name="T14" fmla="*/ 2147483647 w 266"/>
                <a:gd name="T15" fmla="*/ 0 h 145"/>
                <a:gd name="T16" fmla="*/ 2147483647 w 266"/>
                <a:gd name="T17" fmla="*/ 0 h 145"/>
                <a:gd name="T18" fmla="*/ 2147483647 w 266"/>
                <a:gd name="T19" fmla="*/ 0 h 145"/>
                <a:gd name="T20" fmla="*/ 2147483647 w 266"/>
                <a:gd name="T21" fmla="*/ 0 h 145"/>
                <a:gd name="T22" fmla="*/ 2147483647 w 266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6"/>
                <a:gd name="T37" fmla="*/ 0 h 145"/>
                <a:gd name="T38" fmla="*/ 266 w 266"/>
                <a:gd name="T39" fmla="*/ 145 h 1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6" h="145">
                  <a:moveTo>
                    <a:pt x="39" y="0"/>
                  </a:moveTo>
                  <a:lnTo>
                    <a:pt x="266" y="0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69" name="Freeform 241"/>
            <p:cNvSpPr>
              <a:spLocks/>
            </p:cNvSpPr>
            <p:nvPr/>
          </p:nvSpPr>
          <p:spPr bwMode="auto">
            <a:xfrm>
              <a:off x="2546350" y="6484938"/>
              <a:ext cx="417513" cy="257175"/>
            </a:xfrm>
            <a:custGeom>
              <a:avLst/>
              <a:gdLst>
                <a:gd name="T0" fmla="*/ 2147483647 w 260"/>
                <a:gd name="T1" fmla="*/ 0 h 145"/>
                <a:gd name="T2" fmla="*/ 2147483647 w 260"/>
                <a:gd name="T3" fmla="*/ 0 h 145"/>
                <a:gd name="T4" fmla="*/ 2147483647 w 260"/>
                <a:gd name="T5" fmla="*/ 2147483647 h 145"/>
                <a:gd name="T6" fmla="*/ 0 w 260"/>
                <a:gd name="T7" fmla="*/ 2147483647 h 145"/>
                <a:gd name="T8" fmla="*/ 0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0 h 145"/>
                <a:gd name="T38" fmla="*/ 2147483647 w 260"/>
                <a:gd name="T39" fmla="*/ 0 h 145"/>
                <a:gd name="T40" fmla="*/ 2147483647 w 260"/>
                <a:gd name="T41" fmla="*/ 2147483647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0 h 145"/>
                <a:gd name="T48" fmla="*/ 2147483647 w 260"/>
                <a:gd name="T49" fmla="*/ 0 h 145"/>
                <a:gd name="T50" fmla="*/ 2147483647 w 260"/>
                <a:gd name="T51" fmla="*/ 0 h 145"/>
                <a:gd name="T52" fmla="*/ 2147483647 w 260"/>
                <a:gd name="T53" fmla="*/ 0 h 145"/>
                <a:gd name="T54" fmla="*/ 2147483647 w 260"/>
                <a:gd name="T55" fmla="*/ 2147483647 h 145"/>
                <a:gd name="T56" fmla="*/ 2147483647 w 260"/>
                <a:gd name="T57" fmla="*/ 0 h 145"/>
                <a:gd name="T58" fmla="*/ 2147483647 w 260"/>
                <a:gd name="T59" fmla="*/ 0 h 145"/>
                <a:gd name="T60" fmla="*/ 2147483647 w 260"/>
                <a:gd name="T61" fmla="*/ 0 h 145"/>
                <a:gd name="T62" fmla="*/ 2147483647 w 260"/>
                <a:gd name="T63" fmla="*/ 0 h 145"/>
                <a:gd name="T64" fmla="*/ 2147483647 w 260"/>
                <a:gd name="T65" fmla="*/ 0 h 145"/>
                <a:gd name="T66" fmla="*/ 2147483647 w 260"/>
                <a:gd name="T67" fmla="*/ 0 h 145"/>
                <a:gd name="T68" fmla="*/ 2147483647 w 260"/>
                <a:gd name="T69" fmla="*/ 0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60"/>
                <a:gd name="T106" fmla="*/ 0 h 145"/>
                <a:gd name="T107" fmla="*/ 260 w 260"/>
                <a:gd name="T108" fmla="*/ 145 h 1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60" h="145">
                  <a:moveTo>
                    <a:pt x="215" y="0"/>
                  </a:move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7" y="2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66" y="7"/>
                  </a:lnTo>
                  <a:lnTo>
                    <a:pt x="72" y="7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85" y="7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1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7"/>
                  </a:lnTo>
                  <a:lnTo>
                    <a:pt x="137" y="0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70" name="Rectangle 242"/>
            <p:cNvSpPr>
              <a:spLocks noChangeArrowheads="1"/>
            </p:cNvSpPr>
            <p:nvPr/>
          </p:nvSpPr>
          <p:spPr bwMode="auto">
            <a:xfrm>
              <a:off x="2840038" y="6548438"/>
              <a:ext cx="1587" cy="15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71" name="Freeform 243"/>
            <p:cNvSpPr>
              <a:spLocks/>
            </p:cNvSpPr>
            <p:nvPr/>
          </p:nvSpPr>
          <p:spPr bwMode="auto">
            <a:xfrm>
              <a:off x="2546350" y="6484938"/>
              <a:ext cx="417513" cy="257175"/>
            </a:xfrm>
            <a:custGeom>
              <a:avLst/>
              <a:gdLst>
                <a:gd name="T0" fmla="*/ 2147483647 w 260"/>
                <a:gd name="T1" fmla="*/ 0 h 145"/>
                <a:gd name="T2" fmla="*/ 0 w 260"/>
                <a:gd name="T3" fmla="*/ 2147483647 h 145"/>
                <a:gd name="T4" fmla="*/ 0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0 h 145"/>
                <a:gd name="T36" fmla="*/ 2147483647 w 260"/>
                <a:gd name="T37" fmla="*/ 2147483647 h 145"/>
                <a:gd name="T38" fmla="*/ 2147483647 w 260"/>
                <a:gd name="T39" fmla="*/ 0 h 145"/>
                <a:gd name="T40" fmla="*/ 2147483647 w 260"/>
                <a:gd name="T41" fmla="*/ 0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0 h 145"/>
                <a:gd name="T48" fmla="*/ 2147483647 w 260"/>
                <a:gd name="T49" fmla="*/ 0 h 145"/>
                <a:gd name="T50" fmla="*/ 2147483647 w 260"/>
                <a:gd name="T51" fmla="*/ 0 h 145"/>
                <a:gd name="T52" fmla="*/ 2147483647 w 260"/>
                <a:gd name="T53" fmla="*/ 2147483647 h 145"/>
                <a:gd name="T54" fmla="*/ 2147483647 w 260"/>
                <a:gd name="T55" fmla="*/ 0 h 145"/>
                <a:gd name="T56" fmla="*/ 2147483647 w 260"/>
                <a:gd name="T57" fmla="*/ 0 h 145"/>
                <a:gd name="T58" fmla="*/ 2147483647 w 260"/>
                <a:gd name="T59" fmla="*/ 0 h 145"/>
                <a:gd name="T60" fmla="*/ 2147483647 w 260"/>
                <a:gd name="T61" fmla="*/ 0 h 145"/>
                <a:gd name="T62" fmla="*/ 2147483647 w 260"/>
                <a:gd name="T63" fmla="*/ 0 h 145"/>
                <a:gd name="T64" fmla="*/ 2147483647 w 260"/>
                <a:gd name="T65" fmla="*/ 0 h 145"/>
                <a:gd name="T66" fmla="*/ 2147483647 w 260"/>
                <a:gd name="T67" fmla="*/ 0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145"/>
                <a:gd name="T104" fmla="*/ 260 w 260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145">
                  <a:moveTo>
                    <a:pt x="215" y="0"/>
                  </a:move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7" y="2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66" y="7"/>
                  </a:lnTo>
                  <a:lnTo>
                    <a:pt x="72" y="7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85" y="7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1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7"/>
                  </a:lnTo>
                  <a:lnTo>
                    <a:pt x="137" y="0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5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72" name="Rectangle 244"/>
            <p:cNvSpPr>
              <a:spLocks noChangeArrowheads="1"/>
            </p:cNvSpPr>
            <p:nvPr/>
          </p:nvSpPr>
          <p:spPr bwMode="auto">
            <a:xfrm>
              <a:off x="3808413" y="5954713"/>
              <a:ext cx="419100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73" name="Rectangle 245"/>
            <p:cNvSpPr>
              <a:spLocks noChangeArrowheads="1"/>
            </p:cNvSpPr>
            <p:nvPr/>
          </p:nvSpPr>
          <p:spPr bwMode="auto">
            <a:xfrm>
              <a:off x="3808413" y="5954713"/>
              <a:ext cx="419100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74" name="Freeform 246"/>
            <p:cNvSpPr>
              <a:spLocks/>
            </p:cNvSpPr>
            <p:nvPr/>
          </p:nvSpPr>
          <p:spPr bwMode="auto">
            <a:xfrm>
              <a:off x="3392488" y="6226175"/>
              <a:ext cx="415925" cy="258763"/>
            </a:xfrm>
            <a:custGeom>
              <a:avLst/>
              <a:gdLst>
                <a:gd name="T0" fmla="*/ 0 w 259"/>
                <a:gd name="T1" fmla="*/ 2147483647 h 145"/>
                <a:gd name="T2" fmla="*/ 0 w 259"/>
                <a:gd name="T3" fmla="*/ 2147483647 h 145"/>
                <a:gd name="T4" fmla="*/ 0 w 259"/>
                <a:gd name="T5" fmla="*/ 0 h 145"/>
                <a:gd name="T6" fmla="*/ 2147483647 w 259"/>
                <a:gd name="T7" fmla="*/ 0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0 h 145"/>
                <a:gd name="T30" fmla="*/ 2147483647 w 259"/>
                <a:gd name="T31" fmla="*/ 2147483647 h 145"/>
                <a:gd name="T32" fmla="*/ 2147483647 w 259"/>
                <a:gd name="T33" fmla="*/ 0 h 145"/>
                <a:gd name="T34" fmla="*/ 2147483647 w 259"/>
                <a:gd name="T35" fmla="*/ 0 h 145"/>
                <a:gd name="T36" fmla="*/ 2147483647 w 259"/>
                <a:gd name="T37" fmla="*/ 2147483647 h 145"/>
                <a:gd name="T38" fmla="*/ 0 w 259"/>
                <a:gd name="T39" fmla="*/ 2147483647 h 14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59"/>
                <a:gd name="T61" fmla="*/ 0 h 145"/>
                <a:gd name="T62" fmla="*/ 259 w 259"/>
                <a:gd name="T63" fmla="*/ 145 h 14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59" h="145">
                  <a:moveTo>
                    <a:pt x="0" y="145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46" y="6"/>
                  </a:lnTo>
                  <a:lnTo>
                    <a:pt x="52" y="6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58" y="0"/>
                  </a:ln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75" name="Freeform 247"/>
            <p:cNvSpPr>
              <a:spLocks/>
            </p:cNvSpPr>
            <p:nvPr/>
          </p:nvSpPr>
          <p:spPr bwMode="auto">
            <a:xfrm>
              <a:off x="3392488" y="6226175"/>
              <a:ext cx="415925" cy="258763"/>
            </a:xfrm>
            <a:custGeom>
              <a:avLst/>
              <a:gdLst>
                <a:gd name="T0" fmla="*/ 0 w 259"/>
                <a:gd name="T1" fmla="*/ 2147483647 h 145"/>
                <a:gd name="T2" fmla="*/ 0 w 259"/>
                <a:gd name="T3" fmla="*/ 2147483647 h 145"/>
                <a:gd name="T4" fmla="*/ 0 w 259"/>
                <a:gd name="T5" fmla="*/ 2147483647 h 145"/>
                <a:gd name="T6" fmla="*/ 0 w 259"/>
                <a:gd name="T7" fmla="*/ 2147483647 h 145"/>
                <a:gd name="T8" fmla="*/ 0 w 259"/>
                <a:gd name="T9" fmla="*/ 0 h 145"/>
                <a:gd name="T10" fmla="*/ 2147483647 w 259"/>
                <a:gd name="T11" fmla="*/ 0 h 145"/>
                <a:gd name="T12" fmla="*/ 2147483647 w 259"/>
                <a:gd name="T13" fmla="*/ 0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0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0 h 145"/>
                <a:gd name="T64" fmla="*/ 2147483647 w 259"/>
                <a:gd name="T65" fmla="*/ 0 h 145"/>
                <a:gd name="T66" fmla="*/ 2147483647 w 259"/>
                <a:gd name="T67" fmla="*/ 0 h 145"/>
                <a:gd name="T68" fmla="*/ 2147483647 w 259"/>
                <a:gd name="T69" fmla="*/ 0 h 145"/>
                <a:gd name="T70" fmla="*/ 2147483647 w 259"/>
                <a:gd name="T71" fmla="*/ 2147483647 h 145"/>
                <a:gd name="T72" fmla="*/ 0 w 259"/>
                <a:gd name="T73" fmla="*/ 2147483647 h 1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145"/>
                <a:gd name="T113" fmla="*/ 259 w 259"/>
                <a:gd name="T114" fmla="*/ 145 h 1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145">
                  <a:moveTo>
                    <a:pt x="0" y="145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46" y="6"/>
                  </a:lnTo>
                  <a:lnTo>
                    <a:pt x="52" y="6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58" y="0"/>
                  </a:ln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76" name="Freeform 248"/>
            <p:cNvSpPr>
              <a:spLocks noEditPoints="1"/>
            </p:cNvSpPr>
            <p:nvPr/>
          </p:nvSpPr>
          <p:spPr bwMode="auto">
            <a:xfrm>
              <a:off x="3392488" y="5954713"/>
              <a:ext cx="415925" cy="271462"/>
            </a:xfrm>
            <a:custGeom>
              <a:avLst/>
              <a:gdLst>
                <a:gd name="T0" fmla="*/ 2147483647 w 259"/>
                <a:gd name="T1" fmla="*/ 2147483647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0 w 259"/>
                <a:gd name="T9" fmla="*/ 2147483647 h 153"/>
                <a:gd name="T10" fmla="*/ 2147483647 w 259"/>
                <a:gd name="T11" fmla="*/ 0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2147483647 w 259"/>
                <a:gd name="T27" fmla="*/ 2147483647 h 153"/>
                <a:gd name="T28" fmla="*/ 2147483647 w 259"/>
                <a:gd name="T29" fmla="*/ 0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2147483647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0 w 259"/>
                <a:gd name="T69" fmla="*/ 2147483647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9"/>
                <a:gd name="T106" fmla="*/ 0 h 153"/>
                <a:gd name="T107" fmla="*/ 259 w 259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9" h="153">
                  <a:moveTo>
                    <a:pt x="52" y="50"/>
                  </a:moveTo>
                  <a:lnTo>
                    <a:pt x="58" y="50"/>
                  </a:lnTo>
                  <a:lnTo>
                    <a:pt x="58" y="43"/>
                  </a:lnTo>
                  <a:lnTo>
                    <a:pt x="58" y="36"/>
                  </a:lnTo>
                  <a:lnTo>
                    <a:pt x="58" y="29"/>
                  </a:lnTo>
                  <a:lnTo>
                    <a:pt x="52" y="36"/>
                  </a:lnTo>
                  <a:lnTo>
                    <a:pt x="52" y="43"/>
                  </a:lnTo>
                  <a:lnTo>
                    <a:pt x="46" y="43"/>
                  </a:lnTo>
                  <a:lnTo>
                    <a:pt x="52" y="50"/>
                  </a:lnTo>
                  <a:close/>
                  <a:moveTo>
                    <a:pt x="0" y="153"/>
                  </a:moveTo>
                  <a:lnTo>
                    <a:pt x="0" y="0"/>
                  </a:lnTo>
                  <a:lnTo>
                    <a:pt x="195" y="0"/>
                  </a:lnTo>
                  <a:lnTo>
                    <a:pt x="195" y="7"/>
                  </a:lnTo>
                  <a:lnTo>
                    <a:pt x="188" y="14"/>
                  </a:lnTo>
                  <a:lnTo>
                    <a:pt x="188" y="21"/>
                  </a:lnTo>
                  <a:lnTo>
                    <a:pt x="188" y="29"/>
                  </a:lnTo>
                  <a:lnTo>
                    <a:pt x="195" y="29"/>
                  </a:lnTo>
                  <a:lnTo>
                    <a:pt x="195" y="36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3" y="36"/>
                  </a:lnTo>
                  <a:lnTo>
                    <a:pt x="213" y="29"/>
                  </a:lnTo>
                  <a:lnTo>
                    <a:pt x="220" y="29"/>
                  </a:lnTo>
                  <a:lnTo>
                    <a:pt x="220" y="21"/>
                  </a:lnTo>
                  <a:lnTo>
                    <a:pt x="227" y="21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0"/>
                  </a:lnTo>
                  <a:lnTo>
                    <a:pt x="259" y="0"/>
                  </a:lnTo>
                  <a:lnTo>
                    <a:pt x="259" y="153"/>
                  </a:lnTo>
                  <a:lnTo>
                    <a:pt x="58" y="153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23"/>
                  </a:lnTo>
                  <a:lnTo>
                    <a:pt x="39" y="115"/>
                  </a:lnTo>
                  <a:lnTo>
                    <a:pt x="39" y="109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52" y="87"/>
                  </a:lnTo>
                  <a:lnTo>
                    <a:pt x="52" y="79"/>
                  </a:lnTo>
                  <a:lnTo>
                    <a:pt x="52" y="72"/>
                  </a:lnTo>
                  <a:lnTo>
                    <a:pt x="52" y="65"/>
                  </a:lnTo>
                  <a:lnTo>
                    <a:pt x="58" y="65"/>
                  </a:lnTo>
                  <a:lnTo>
                    <a:pt x="58" y="57"/>
                  </a:lnTo>
                  <a:lnTo>
                    <a:pt x="52" y="57"/>
                  </a:lnTo>
                  <a:lnTo>
                    <a:pt x="46" y="57"/>
                  </a:lnTo>
                  <a:lnTo>
                    <a:pt x="39" y="57"/>
                  </a:lnTo>
                  <a:lnTo>
                    <a:pt x="39" y="65"/>
                  </a:lnTo>
                  <a:lnTo>
                    <a:pt x="39" y="72"/>
                  </a:lnTo>
                  <a:lnTo>
                    <a:pt x="39" y="79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32" y="93"/>
                  </a:lnTo>
                  <a:lnTo>
                    <a:pt x="26" y="101"/>
                  </a:lnTo>
                  <a:lnTo>
                    <a:pt x="32" y="101"/>
                  </a:lnTo>
                  <a:lnTo>
                    <a:pt x="26" y="109"/>
                  </a:lnTo>
                  <a:lnTo>
                    <a:pt x="19" y="115"/>
                  </a:lnTo>
                  <a:lnTo>
                    <a:pt x="12" y="115"/>
                  </a:lnTo>
                  <a:lnTo>
                    <a:pt x="12" y="123"/>
                  </a:lnTo>
                  <a:lnTo>
                    <a:pt x="19" y="123"/>
                  </a:lnTo>
                  <a:lnTo>
                    <a:pt x="19" y="131"/>
                  </a:lnTo>
                  <a:lnTo>
                    <a:pt x="26" y="131"/>
                  </a:lnTo>
                  <a:lnTo>
                    <a:pt x="26" y="137"/>
                  </a:lnTo>
                  <a:lnTo>
                    <a:pt x="26" y="145"/>
                  </a:lnTo>
                  <a:lnTo>
                    <a:pt x="26" y="153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77" name="Freeform 249"/>
            <p:cNvSpPr>
              <a:spLocks/>
            </p:cNvSpPr>
            <p:nvPr/>
          </p:nvSpPr>
          <p:spPr bwMode="auto">
            <a:xfrm>
              <a:off x="3465513" y="6007100"/>
              <a:ext cx="19050" cy="36513"/>
            </a:xfrm>
            <a:custGeom>
              <a:avLst/>
              <a:gdLst>
                <a:gd name="T0" fmla="*/ 2147483647 w 12"/>
                <a:gd name="T1" fmla="*/ 2147483647 h 21"/>
                <a:gd name="T2" fmla="*/ 2147483647 w 12"/>
                <a:gd name="T3" fmla="*/ 2147483647 h 21"/>
                <a:gd name="T4" fmla="*/ 2147483647 w 12"/>
                <a:gd name="T5" fmla="*/ 2147483647 h 21"/>
                <a:gd name="T6" fmla="*/ 2147483647 w 12"/>
                <a:gd name="T7" fmla="*/ 2147483647 h 21"/>
                <a:gd name="T8" fmla="*/ 2147483647 w 12"/>
                <a:gd name="T9" fmla="*/ 2147483647 h 21"/>
                <a:gd name="T10" fmla="*/ 2147483647 w 12"/>
                <a:gd name="T11" fmla="*/ 2147483647 h 21"/>
                <a:gd name="T12" fmla="*/ 2147483647 w 12"/>
                <a:gd name="T13" fmla="*/ 2147483647 h 21"/>
                <a:gd name="T14" fmla="*/ 2147483647 w 12"/>
                <a:gd name="T15" fmla="*/ 0 h 21"/>
                <a:gd name="T16" fmla="*/ 2147483647 w 12"/>
                <a:gd name="T17" fmla="*/ 2147483647 h 21"/>
                <a:gd name="T18" fmla="*/ 2147483647 w 12"/>
                <a:gd name="T19" fmla="*/ 2147483647 h 21"/>
                <a:gd name="T20" fmla="*/ 2147483647 w 12"/>
                <a:gd name="T21" fmla="*/ 2147483647 h 21"/>
                <a:gd name="T22" fmla="*/ 2147483647 w 12"/>
                <a:gd name="T23" fmla="*/ 2147483647 h 21"/>
                <a:gd name="T24" fmla="*/ 0 w 12"/>
                <a:gd name="T25" fmla="*/ 2147483647 h 21"/>
                <a:gd name="T26" fmla="*/ 2147483647 w 12"/>
                <a:gd name="T27" fmla="*/ 2147483647 h 21"/>
                <a:gd name="T28" fmla="*/ 2147483647 w 12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21"/>
                <a:gd name="T47" fmla="*/ 12 w 12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21">
                  <a:moveTo>
                    <a:pt x="6" y="21"/>
                  </a:moveTo>
                  <a:lnTo>
                    <a:pt x="12" y="21"/>
                  </a:lnTo>
                  <a:lnTo>
                    <a:pt x="12" y="14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6" y="7"/>
                  </a:lnTo>
                  <a:lnTo>
                    <a:pt x="6" y="14"/>
                  </a:lnTo>
                  <a:lnTo>
                    <a:pt x="0" y="14"/>
                  </a:lnTo>
                  <a:lnTo>
                    <a:pt x="6" y="2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78" name="Freeform 250"/>
            <p:cNvSpPr>
              <a:spLocks/>
            </p:cNvSpPr>
            <p:nvPr/>
          </p:nvSpPr>
          <p:spPr bwMode="auto">
            <a:xfrm>
              <a:off x="3392488" y="5954713"/>
              <a:ext cx="415925" cy="271462"/>
            </a:xfrm>
            <a:custGeom>
              <a:avLst/>
              <a:gdLst>
                <a:gd name="T0" fmla="*/ 0 w 259"/>
                <a:gd name="T1" fmla="*/ 0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2147483647 w 259"/>
                <a:gd name="T9" fmla="*/ 2147483647 h 153"/>
                <a:gd name="T10" fmla="*/ 2147483647 w 259"/>
                <a:gd name="T11" fmla="*/ 2147483647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2147483647 w 259"/>
                <a:gd name="T27" fmla="*/ 2147483647 h 153"/>
                <a:gd name="T28" fmla="*/ 2147483647 w 259"/>
                <a:gd name="T29" fmla="*/ 2147483647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0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2147483647 w 259"/>
                <a:gd name="T69" fmla="*/ 2147483647 h 153"/>
                <a:gd name="T70" fmla="*/ 2147483647 w 259"/>
                <a:gd name="T71" fmla="*/ 2147483647 h 153"/>
                <a:gd name="T72" fmla="*/ 2147483647 w 259"/>
                <a:gd name="T73" fmla="*/ 2147483647 h 153"/>
                <a:gd name="T74" fmla="*/ 2147483647 w 259"/>
                <a:gd name="T75" fmla="*/ 2147483647 h 153"/>
                <a:gd name="T76" fmla="*/ 2147483647 w 259"/>
                <a:gd name="T77" fmla="*/ 2147483647 h 153"/>
                <a:gd name="T78" fmla="*/ 2147483647 w 259"/>
                <a:gd name="T79" fmla="*/ 2147483647 h 153"/>
                <a:gd name="T80" fmla="*/ 2147483647 w 259"/>
                <a:gd name="T81" fmla="*/ 2147483647 h 153"/>
                <a:gd name="T82" fmla="*/ 2147483647 w 259"/>
                <a:gd name="T83" fmla="*/ 2147483647 h 153"/>
                <a:gd name="T84" fmla="*/ 2147483647 w 259"/>
                <a:gd name="T85" fmla="*/ 2147483647 h 153"/>
                <a:gd name="T86" fmla="*/ 2147483647 w 259"/>
                <a:gd name="T87" fmla="*/ 2147483647 h 153"/>
                <a:gd name="T88" fmla="*/ 2147483647 w 259"/>
                <a:gd name="T89" fmla="*/ 2147483647 h 153"/>
                <a:gd name="T90" fmla="*/ 2147483647 w 259"/>
                <a:gd name="T91" fmla="*/ 2147483647 h 153"/>
                <a:gd name="T92" fmla="*/ 2147483647 w 259"/>
                <a:gd name="T93" fmla="*/ 2147483647 h 153"/>
                <a:gd name="T94" fmla="*/ 2147483647 w 259"/>
                <a:gd name="T95" fmla="*/ 2147483647 h 153"/>
                <a:gd name="T96" fmla="*/ 2147483647 w 259"/>
                <a:gd name="T97" fmla="*/ 2147483647 h 153"/>
                <a:gd name="T98" fmla="*/ 2147483647 w 259"/>
                <a:gd name="T99" fmla="*/ 2147483647 h 153"/>
                <a:gd name="T100" fmla="*/ 2147483647 w 259"/>
                <a:gd name="T101" fmla="*/ 2147483647 h 153"/>
                <a:gd name="T102" fmla="*/ 2147483647 w 259"/>
                <a:gd name="T103" fmla="*/ 2147483647 h 153"/>
                <a:gd name="T104" fmla="*/ 2147483647 w 259"/>
                <a:gd name="T105" fmla="*/ 2147483647 h 153"/>
                <a:gd name="T106" fmla="*/ 2147483647 w 259"/>
                <a:gd name="T107" fmla="*/ 2147483647 h 153"/>
                <a:gd name="T108" fmla="*/ 2147483647 w 259"/>
                <a:gd name="T109" fmla="*/ 2147483647 h 153"/>
                <a:gd name="T110" fmla="*/ 2147483647 w 259"/>
                <a:gd name="T111" fmla="*/ 2147483647 h 153"/>
                <a:gd name="T112" fmla="*/ 2147483647 w 259"/>
                <a:gd name="T113" fmla="*/ 2147483647 h 153"/>
                <a:gd name="T114" fmla="*/ 2147483647 w 259"/>
                <a:gd name="T115" fmla="*/ 2147483647 h 153"/>
                <a:gd name="T116" fmla="*/ 2147483647 w 259"/>
                <a:gd name="T117" fmla="*/ 2147483647 h 153"/>
                <a:gd name="T118" fmla="*/ 2147483647 w 259"/>
                <a:gd name="T119" fmla="*/ 2147483647 h 1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9"/>
                <a:gd name="T181" fmla="*/ 0 h 153"/>
                <a:gd name="T182" fmla="*/ 259 w 259"/>
                <a:gd name="T183" fmla="*/ 153 h 15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9" h="153">
                  <a:moveTo>
                    <a:pt x="0" y="153"/>
                  </a:moveTo>
                  <a:lnTo>
                    <a:pt x="0" y="0"/>
                  </a:lnTo>
                  <a:lnTo>
                    <a:pt x="195" y="0"/>
                  </a:lnTo>
                  <a:lnTo>
                    <a:pt x="195" y="7"/>
                  </a:lnTo>
                  <a:lnTo>
                    <a:pt x="188" y="14"/>
                  </a:lnTo>
                  <a:lnTo>
                    <a:pt x="188" y="21"/>
                  </a:lnTo>
                  <a:lnTo>
                    <a:pt x="188" y="29"/>
                  </a:lnTo>
                  <a:lnTo>
                    <a:pt x="195" y="29"/>
                  </a:lnTo>
                  <a:lnTo>
                    <a:pt x="195" y="36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3" y="36"/>
                  </a:lnTo>
                  <a:lnTo>
                    <a:pt x="213" y="29"/>
                  </a:lnTo>
                  <a:lnTo>
                    <a:pt x="220" y="29"/>
                  </a:lnTo>
                  <a:lnTo>
                    <a:pt x="220" y="21"/>
                  </a:lnTo>
                  <a:lnTo>
                    <a:pt x="227" y="21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0"/>
                  </a:lnTo>
                  <a:lnTo>
                    <a:pt x="259" y="0"/>
                  </a:lnTo>
                  <a:lnTo>
                    <a:pt x="259" y="153"/>
                  </a:lnTo>
                  <a:lnTo>
                    <a:pt x="58" y="153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23"/>
                  </a:lnTo>
                  <a:lnTo>
                    <a:pt x="39" y="115"/>
                  </a:lnTo>
                  <a:lnTo>
                    <a:pt x="39" y="109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52" y="87"/>
                  </a:lnTo>
                  <a:lnTo>
                    <a:pt x="52" y="79"/>
                  </a:lnTo>
                  <a:lnTo>
                    <a:pt x="52" y="72"/>
                  </a:lnTo>
                  <a:lnTo>
                    <a:pt x="52" y="65"/>
                  </a:lnTo>
                  <a:lnTo>
                    <a:pt x="58" y="65"/>
                  </a:lnTo>
                  <a:lnTo>
                    <a:pt x="58" y="57"/>
                  </a:lnTo>
                  <a:lnTo>
                    <a:pt x="52" y="57"/>
                  </a:lnTo>
                  <a:lnTo>
                    <a:pt x="46" y="57"/>
                  </a:lnTo>
                  <a:lnTo>
                    <a:pt x="39" y="57"/>
                  </a:lnTo>
                  <a:lnTo>
                    <a:pt x="39" y="65"/>
                  </a:lnTo>
                  <a:lnTo>
                    <a:pt x="39" y="72"/>
                  </a:lnTo>
                  <a:lnTo>
                    <a:pt x="39" y="79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32" y="93"/>
                  </a:lnTo>
                  <a:lnTo>
                    <a:pt x="26" y="101"/>
                  </a:lnTo>
                  <a:lnTo>
                    <a:pt x="32" y="101"/>
                  </a:lnTo>
                  <a:lnTo>
                    <a:pt x="26" y="109"/>
                  </a:lnTo>
                  <a:lnTo>
                    <a:pt x="19" y="115"/>
                  </a:lnTo>
                  <a:lnTo>
                    <a:pt x="12" y="115"/>
                  </a:lnTo>
                  <a:lnTo>
                    <a:pt x="12" y="123"/>
                  </a:lnTo>
                  <a:lnTo>
                    <a:pt x="19" y="123"/>
                  </a:lnTo>
                  <a:lnTo>
                    <a:pt x="19" y="131"/>
                  </a:lnTo>
                  <a:lnTo>
                    <a:pt x="26" y="131"/>
                  </a:lnTo>
                  <a:lnTo>
                    <a:pt x="26" y="137"/>
                  </a:lnTo>
                  <a:lnTo>
                    <a:pt x="26" y="145"/>
                  </a:lnTo>
                  <a:lnTo>
                    <a:pt x="26" y="153"/>
                  </a:lnTo>
                  <a:lnTo>
                    <a:pt x="0" y="153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79" name="Freeform 251"/>
            <p:cNvSpPr>
              <a:spLocks noEditPoints="1"/>
            </p:cNvSpPr>
            <p:nvPr/>
          </p:nvSpPr>
          <p:spPr bwMode="auto">
            <a:xfrm>
              <a:off x="2546350" y="5695950"/>
              <a:ext cx="417513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2147483647 h 146"/>
                <a:gd name="T8" fmla="*/ 0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2147483647 h 146"/>
                <a:gd name="T112" fmla="*/ 2147483647 w 260"/>
                <a:gd name="T113" fmla="*/ 2147483647 h 146"/>
                <a:gd name="T114" fmla="*/ 2147483647 w 260"/>
                <a:gd name="T115" fmla="*/ 2147483647 h 14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0"/>
                <a:gd name="T175" fmla="*/ 0 h 146"/>
                <a:gd name="T176" fmla="*/ 260 w 260"/>
                <a:gd name="T177" fmla="*/ 146 h 14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0" h="146">
                  <a:moveTo>
                    <a:pt x="0" y="146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close/>
                  <a:moveTo>
                    <a:pt x="222" y="44"/>
                  </a:moveTo>
                  <a:lnTo>
                    <a:pt x="215" y="44"/>
                  </a:lnTo>
                  <a:lnTo>
                    <a:pt x="215" y="36"/>
                  </a:lnTo>
                  <a:lnTo>
                    <a:pt x="208" y="36"/>
                  </a:lnTo>
                  <a:lnTo>
                    <a:pt x="202" y="36"/>
                  </a:lnTo>
                  <a:lnTo>
                    <a:pt x="202" y="29"/>
                  </a:lnTo>
                  <a:lnTo>
                    <a:pt x="202" y="36"/>
                  </a:lnTo>
                  <a:lnTo>
                    <a:pt x="195" y="36"/>
                  </a:lnTo>
                  <a:lnTo>
                    <a:pt x="195" y="44"/>
                  </a:lnTo>
                  <a:lnTo>
                    <a:pt x="188" y="44"/>
                  </a:lnTo>
                  <a:lnTo>
                    <a:pt x="195" y="44"/>
                  </a:lnTo>
                  <a:lnTo>
                    <a:pt x="202" y="50"/>
                  </a:lnTo>
                  <a:lnTo>
                    <a:pt x="208" y="50"/>
                  </a:lnTo>
                  <a:lnTo>
                    <a:pt x="215" y="44"/>
                  </a:lnTo>
                  <a:lnTo>
                    <a:pt x="222" y="50"/>
                  </a:lnTo>
                  <a:lnTo>
                    <a:pt x="222" y="44"/>
                  </a:lnTo>
                  <a:close/>
                  <a:moveTo>
                    <a:pt x="98" y="44"/>
                  </a:moveTo>
                  <a:lnTo>
                    <a:pt x="105" y="50"/>
                  </a:lnTo>
                  <a:lnTo>
                    <a:pt x="111" y="50"/>
                  </a:lnTo>
                  <a:lnTo>
                    <a:pt x="117" y="50"/>
                  </a:lnTo>
                  <a:lnTo>
                    <a:pt x="124" y="50"/>
                  </a:lnTo>
                  <a:lnTo>
                    <a:pt x="124" y="44"/>
                  </a:lnTo>
                  <a:lnTo>
                    <a:pt x="130" y="44"/>
                  </a:lnTo>
                  <a:lnTo>
                    <a:pt x="130" y="36"/>
                  </a:lnTo>
                  <a:lnTo>
                    <a:pt x="130" y="29"/>
                  </a:lnTo>
                  <a:lnTo>
                    <a:pt x="124" y="29"/>
                  </a:lnTo>
                  <a:lnTo>
                    <a:pt x="124" y="22"/>
                  </a:lnTo>
                  <a:lnTo>
                    <a:pt x="117" y="22"/>
                  </a:lnTo>
                  <a:lnTo>
                    <a:pt x="117" y="14"/>
                  </a:lnTo>
                  <a:lnTo>
                    <a:pt x="111" y="14"/>
                  </a:lnTo>
                  <a:lnTo>
                    <a:pt x="111" y="7"/>
                  </a:lnTo>
                  <a:lnTo>
                    <a:pt x="105" y="7"/>
                  </a:lnTo>
                  <a:lnTo>
                    <a:pt x="98" y="7"/>
                  </a:lnTo>
                  <a:lnTo>
                    <a:pt x="98" y="14"/>
                  </a:lnTo>
                  <a:lnTo>
                    <a:pt x="105" y="14"/>
                  </a:lnTo>
                  <a:lnTo>
                    <a:pt x="111" y="14"/>
                  </a:lnTo>
                  <a:lnTo>
                    <a:pt x="111" y="22"/>
                  </a:lnTo>
                  <a:lnTo>
                    <a:pt x="111" y="29"/>
                  </a:lnTo>
                  <a:lnTo>
                    <a:pt x="111" y="36"/>
                  </a:lnTo>
                  <a:lnTo>
                    <a:pt x="111" y="44"/>
                  </a:lnTo>
                  <a:lnTo>
                    <a:pt x="105" y="44"/>
                  </a:lnTo>
                  <a:lnTo>
                    <a:pt x="98" y="44"/>
                  </a:lnTo>
                  <a:close/>
                  <a:moveTo>
                    <a:pt x="92" y="22"/>
                  </a:moveTo>
                  <a:lnTo>
                    <a:pt x="92" y="14"/>
                  </a:lnTo>
                  <a:lnTo>
                    <a:pt x="85" y="22"/>
                  </a:lnTo>
                  <a:lnTo>
                    <a:pt x="85" y="29"/>
                  </a:lnTo>
                  <a:lnTo>
                    <a:pt x="92" y="29"/>
                  </a:lnTo>
                  <a:lnTo>
                    <a:pt x="92" y="22"/>
                  </a:lnTo>
                  <a:close/>
                  <a:moveTo>
                    <a:pt x="105" y="36"/>
                  </a:moveTo>
                  <a:lnTo>
                    <a:pt x="105" y="29"/>
                  </a:lnTo>
                  <a:lnTo>
                    <a:pt x="111" y="29"/>
                  </a:lnTo>
                  <a:lnTo>
                    <a:pt x="105" y="29"/>
                  </a:lnTo>
                  <a:lnTo>
                    <a:pt x="105" y="3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80" name="Rectangle 252"/>
            <p:cNvSpPr>
              <a:spLocks noChangeArrowheads="1"/>
            </p:cNvSpPr>
            <p:nvPr/>
          </p:nvSpPr>
          <p:spPr bwMode="auto">
            <a:xfrm>
              <a:off x="2546350" y="5695950"/>
              <a:ext cx="417513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81" name="Freeform 253"/>
            <p:cNvSpPr>
              <a:spLocks/>
            </p:cNvSpPr>
            <p:nvPr/>
          </p:nvSpPr>
          <p:spPr bwMode="auto">
            <a:xfrm>
              <a:off x="2847975" y="5746750"/>
              <a:ext cx="55563" cy="38100"/>
            </a:xfrm>
            <a:custGeom>
              <a:avLst/>
              <a:gdLst>
                <a:gd name="T0" fmla="*/ 2147483647 w 34"/>
                <a:gd name="T1" fmla="*/ 2147483647 h 21"/>
                <a:gd name="T2" fmla="*/ 2147483647 w 34"/>
                <a:gd name="T3" fmla="*/ 2147483647 h 21"/>
                <a:gd name="T4" fmla="*/ 2147483647 w 34"/>
                <a:gd name="T5" fmla="*/ 2147483647 h 21"/>
                <a:gd name="T6" fmla="*/ 2147483647 w 34"/>
                <a:gd name="T7" fmla="*/ 2147483647 h 21"/>
                <a:gd name="T8" fmla="*/ 2147483647 w 34"/>
                <a:gd name="T9" fmla="*/ 2147483647 h 21"/>
                <a:gd name="T10" fmla="*/ 2147483647 w 34"/>
                <a:gd name="T11" fmla="*/ 2147483647 h 21"/>
                <a:gd name="T12" fmla="*/ 2147483647 w 34"/>
                <a:gd name="T13" fmla="*/ 2147483647 h 21"/>
                <a:gd name="T14" fmla="*/ 2147483647 w 34"/>
                <a:gd name="T15" fmla="*/ 2147483647 h 21"/>
                <a:gd name="T16" fmla="*/ 2147483647 w 34"/>
                <a:gd name="T17" fmla="*/ 0 h 21"/>
                <a:gd name="T18" fmla="*/ 2147483647 w 34"/>
                <a:gd name="T19" fmla="*/ 2147483647 h 21"/>
                <a:gd name="T20" fmla="*/ 2147483647 w 34"/>
                <a:gd name="T21" fmla="*/ 2147483647 h 21"/>
                <a:gd name="T22" fmla="*/ 2147483647 w 34"/>
                <a:gd name="T23" fmla="*/ 2147483647 h 21"/>
                <a:gd name="T24" fmla="*/ 2147483647 w 34"/>
                <a:gd name="T25" fmla="*/ 2147483647 h 21"/>
                <a:gd name="T26" fmla="*/ 0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2147483647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21"/>
                <a:gd name="T77" fmla="*/ 34 w 34"/>
                <a:gd name="T78" fmla="*/ 21 h 2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21">
                  <a:moveTo>
                    <a:pt x="34" y="15"/>
                  </a:moveTo>
                  <a:lnTo>
                    <a:pt x="27" y="15"/>
                  </a:lnTo>
                  <a:lnTo>
                    <a:pt x="27" y="7"/>
                  </a:lnTo>
                  <a:lnTo>
                    <a:pt x="20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4" y="21"/>
                  </a:lnTo>
                  <a:lnTo>
                    <a:pt x="20" y="21"/>
                  </a:lnTo>
                  <a:lnTo>
                    <a:pt x="27" y="15"/>
                  </a:lnTo>
                  <a:lnTo>
                    <a:pt x="34" y="21"/>
                  </a:lnTo>
                  <a:lnTo>
                    <a:pt x="34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82" name="Freeform 254"/>
            <p:cNvSpPr>
              <a:spLocks/>
            </p:cNvSpPr>
            <p:nvPr/>
          </p:nvSpPr>
          <p:spPr bwMode="auto">
            <a:xfrm>
              <a:off x="2703513" y="5708650"/>
              <a:ext cx="50800" cy="76200"/>
            </a:xfrm>
            <a:custGeom>
              <a:avLst/>
              <a:gdLst>
                <a:gd name="T0" fmla="*/ 0 w 32"/>
                <a:gd name="T1" fmla="*/ 2147483647 h 43"/>
                <a:gd name="T2" fmla="*/ 0 w 32"/>
                <a:gd name="T3" fmla="*/ 2147483647 h 43"/>
                <a:gd name="T4" fmla="*/ 2147483647 w 32"/>
                <a:gd name="T5" fmla="*/ 2147483647 h 43"/>
                <a:gd name="T6" fmla="*/ 2147483647 w 32"/>
                <a:gd name="T7" fmla="*/ 2147483647 h 43"/>
                <a:gd name="T8" fmla="*/ 2147483647 w 32"/>
                <a:gd name="T9" fmla="*/ 2147483647 h 43"/>
                <a:gd name="T10" fmla="*/ 2147483647 w 32"/>
                <a:gd name="T11" fmla="*/ 2147483647 h 43"/>
                <a:gd name="T12" fmla="*/ 2147483647 w 32"/>
                <a:gd name="T13" fmla="*/ 2147483647 h 43"/>
                <a:gd name="T14" fmla="*/ 2147483647 w 32"/>
                <a:gd name="T15" fmla="*/ 2147483647 h 43"/>
                <a:gd name="T16" fmla="*/ 2147483647 w 32"/>
                <a:gd name="T17" fmla="*/ 2147483647 h 43"/>
                <a:gd name="T18" fmla="*/ 2147483647 w 32"/>
                <a:gd name="T19" fmla="*/ 2147483647 h 43"/>
                <a:gd name="T20" fmla="*/ 2147483647 w 32"/>
                <a:gd name="T21" fmla="*/ 2147483647 h 43"/>
                <a:gd name="T22" fmla="*/ 2147483647 w 32"/>
                <a:gd name="T23" fmla="*/ 2147483647 h 43"/>
                <a:gd name="T24" fmla="*/ 2147483647 w 32"/>
                <a:gd name="T25" fmla="*/ 2147483647 h 43"/>
                <a:gd name="T26" fmla="*/ 2147483647 w 32"/>
                <a:gd name="T27" fmla="*/ 2147483647 h 43"/>
                <a:gd name="T28" fmla="*/ 2147483647 w 32"/>
                <a:gd name="T29" fmla="*/ 2147483647 h 43"/>
                <a:gd name="T30" fmla="*/ 2147483647 w 32"/>
                <a:gd name="T31" fmla="*/ 2147483647 h 43"/>
                <a:gd name="T32" fmla="*/ 2147483647 w 32"/>
                <a:gd name="T33" fmla="*/ 2147483647 h 43"/>
                <a:gd name="T34" fmla="*/ 2147483647 w 32"/>
                <a:gd name="T35" fmla="*/ 2147483647 h 43"/>
                <a:gd name="T36" fmla="*/ 2147483647 w 32"/>
                <a:gd name="T37" fmla="*/ 2147483647 h 43"/>
                <a:gd name="T38" fmla="*/ 2147483647 w 32"/>
                <a:gd name="T39" fmla="*/ 2147483647 h 43"/>
                <a:gd name="T40" fmla="*/ 2147483647 w 32"/>
                <a:gd name="T41" fmla="*/ 2147483647 h 43"/>
                <a:gd name="T42" fmla="*/ 2147483647 w 32"/>
                <a:gd name="T43" fmla="*/ 2147483647 h 43"/>
                <a:gd name="T44" fmla="*/ 2147483647 w 32"/>
                <a:gd name="T45" fmla="*/ 2147483647 h 43"/>
                <a:gd name="T46" fmla="*/ 2147483647 w 32"/>
                <a:gd name="T47" fmla="*/ 2147483647 h 43"/>
                <a:gd name="T48" fmla="*/ 2147483647 w 32"/>
                <a:gd name="T49" fmla="*/ 2147483647 h 43"/>
                <a:gd name="T50" fmla="*/ 2147483647 w 32"/>
                <a:gd name="T51" fmla="*/ 0 h 43"/>
                <a:gd name="T52" fmla="*/ 2147483647 w 32"/>
                <a:gd name="T53" fmla="*/ 0 h 43"/>
                <a:gd name="T54" fmla="*/ 2147483647 w 32"/>
                <a:gd name="T55" fmla="*/ 0 h 43"/>
                <a:gd name="T56" fmla="*/ 2147483647 w 32"/>
                <a:gd name="T57" fmla="*/ 0 h 43"/>
                <a:gd name="T58" fmla="*/ 0 w 32"/>
                <a:gd name="T59" fmla="*/ 0 h 43"/>
                <a:gd name="T60" fmla="*/ 0 w 32"/>
                <a:gd name="T61" fmla="*/ 2147483647 h 43"/>
                <a:gd name="T62" fmla="*/ 0 w 32"/>
                <a:gd name="T63" fmla="*/ 2147483647 h 43"/>
                <a:gd name="T64" fmla="*/ 2147483647 w 32"/>
                <a:gd name="T65" fmla="*/ 2147483647 h 43"/>
                <a:gd name="T66" fmla="*/ 2147483647 w 32"/>
                <a:gd name="T67" fmla="*/ 2147483647 h 43"/>
                <a:gd name="T68" fmla="*/ 2147483647 w 32"/>
                <a:gd name="T69" fmla="*/ 2147483647 h 43"/>
                <a:gd name="T70" fmla="*/ 2147483647 w 32"/>
                <a:gd name="T71" fmla="*/ 2147483647 h 43"/>
                <a:gd name="T72" fmla="*/ 2147483647 w 32"/>
                <a:gd name="T73" fmla="*/ 2147483647 h 43"/>
                <a:gd name="T74" fmla="*/ 2147483647 w 32"/>
                <a:gd name="T75" fmla="*/ 2147483647 h 43"/>
                <a:gd name="T76" fmla="*/ 2147483647 w 32"/>
                <a:gd name="T77" fmla="*/ 2147483647 h 43"/>
                <a:gd name="T78" fmla="*/ 2147483647 w 32"/>
                <a:gd name="T79" fmla="*/ 2147483647 h 43"/>
                <a:gd name="T80" fmla="*/ 2147483647 w 32"/>
                <a:gd name="T81" fmla="*/ 2147483647 h 43"/>
                <a:gd name="T82" fmla="*/ 2147483647 w 32"/>
                <a:gd name="T83" fmla="*/ 2147483647 h 43"/>
                <a:gd name="T84" fmla="*/ 2147483647 w 32"/>
                <a:gd name="T85" fmla="*/ 2147483647 h 43"/>
                <a:gd name="T86" fmla="*/ 2147483647 w 32"/>
                <a:gd name="T87" fmla="*/ 2147483647 h 43"/>
                <a:gd name="T88" fmla="*/ 2147483647 w 32"/>
                <a:gd name="T89" fmla="*/ 2147483647 h 43"/>
                <a:gd name="T90" fmla="*/ 2147483647 w 32"/>
                <a:gd name="T91" fmla="*/ 2147483647 h 43"/>
                <a:gd name="T92" fmla="*/ 2147483647 w 32"/>
                <a:gd name="T93" fmla="*/ 2147483647 h 43"/>
                <a:gd name="T94" fmla="*/ 0 w 32"/>
                <a:gd name="T95" fmla="*/ 2147483647 h 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"/>
                <a:gd name="T145" fmla="*/ 0 h 43"/>
                <a:gd name="T146" fmla="*/ 32 w 32"/>
                <a:gd name="T147" fmla="*/ 43 h 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" h="43">
                  <a:moveTo>
                    <a:pt x="0" y="37"/>
                  </a:moveTo>
                  <a:lnTo>
                    <a:pt x="0" y="37"/>
                  </a:lnTo>
                  <a:lnTo>
                    <a:pt x="7" y="43"/>
                  </a:lnTo>
                  <a:lnTo>
                    <a:pt x="13" y="43"/>
                  </a:lnTo>
                  <a:lnTo>
                    <a:pt x="19" y="43"/>
                  </a:lnTo>
                  <a:lnTo>
                    <a:pt x="26" y="43"/>
                  </a:lnTo>
                  <a:lnTo>
                    <a:pt x="26" y="37"/>
                  </a:lnTo>
                  <a:lnTo>
                    <a:pt x="32" y="37"/>
                  </a:lnTo>
                  <a:lnTo>
                    <a:pt x="32" y="29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7"/>
                  </a:lnTo>
                  <a:lnTo>
                    <a:pt x="13" y="15"/>
                  </a:lnTo>
                  <a:lnTo>
                    <a:pt x="13" y="22"/>
                  </a:lnTo>
                  <a:lnTo>
                    <a:pt x="13" y="29"/>
                  </a:lnTo>
                  <a:lnTo>
                    <a:pt x="13" y="37"/>
                  </a:lnTo>
                  <a:lnTo>
                    <a:pt x="7" y="37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83" name="Freeform 255"/>
            <p:cNvSpPr>
              <a:spLocks/>
            </p:cNvSpPr>
            <p:nvPr/>
          </p:nvSpPr>
          <p:spPr bwMode="auto">
            <a:xfrm>
              <a:off x="2682875" y="5721350"/>
              <a:ext cx="11113" cy="25400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2147483647 w 7"/>
                <a:gd name="T5" fmla="*/ 0 h 15"/>
                <a:gd name="T6" fmla="*/ 0 w 7"/>
                <a:gd name="T7" fmla="*/ 2147483647 h 15"/>
                <a:gd name="T8" fmla="*/ 0 w 7"/>
                <a:gd name="T9" fmla="*/ 2147483647 h 15"/>
                <a:gd name="T10" fmla="*/ 0 w 7"/>
                <a:gd name="T11" fmla="*/ 2147483647 h 15"/>
                <a:gd name="T12" fmla="*/ 2147483647 w 7"/>
                <a:gd name="T13" fmla="*/ 2147483647 h 15"/>
                <a:gd name="T14" fmla="*/ 2147483647 w 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84" name="Freeform 256"/>
            <p:cNvSpPr>
              <a:spLocks/>
            </p:cNvSpPr>
            <p:nvPr/>
          </p:nvSpPr>
          <p:spPr bwMode="auto">
            <a:xfrm>
              <a:off x="2714625" y="5746750"/>
              <a:ext cx="9525" cy="12700"/>
            </a:xfrm>
            <a:custGeom>
              <a:avLst/>
              <a:gdLst>
                <a:gd name="T0" fmla="*/ 0 w 6"/>
                <a:gd name="T1" fmla="*/ 2147483647 h 7"/>
                <a:gd name="T2" fmla="*/ 0 w 6"/>
                <a:gd name="T3" fmla="*/ 0 h 7"/>
                <a:gd name="T4" fmla="*/ 2147483647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7"/>
                <a:gd name="T23" fmla="*/ 6 w 6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7">
                  <a:moveTo>
                    <a:pt x="0" y="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85" name="Freeform 257"/>
            <p:cNvSpPr>
              <a:spLocks noEditPoints="1"/>
            </p:cNvSpPr>
            <p:nvPr/>
          </p:nvSpPr>
          <p:spPr bwMode="auto">
            <a:xfrm>
              <a:off x="2963863" y="5695950"/>
              <a:ext cx="428625" cy="258763"/>
            </a:xfrm>
            <a:custGeom>
              <a:avLst/>
              <a:gdLst>
                <a:gd name="T0" fmla="*/ 0 w 266"/>
                <a:gd name="T1" fmla="*/ 2147483647 h 146"/>
                <a:gd name="T2" fmla="*/ 0 w 266"/>
                <a:gd name="T3" fmla="*/ 0 h 146"/>
                <a:gd name="T4" fmla="*/ 2147483647 w 266"/>
                <a:gd name="T5" fmla="*/ 0 h 146"/>
                <a:gd name="T6" fmla="*/ 2147483647 w 266"/>
                <a:gd name="T7" fmla="*/ 2147483647 h 146"/>
                <a:gd name="T8" fmla="*/ 0 w 266"/>
                <a:gd name="T9" fmla="*/ 2147483647 h 146"/>
                <a:gd name="T10" fmla="*/ 2147483647 w 266"/>
                <a:gd name="T11" fmla="*/ 2147483647 h 146"/>
                <a:gd name="T12" fmla="*/ 2147483647 w 266"/>
                <a:gd name="T13" fmla="*/ 2147483647 h 146"/>
                <a:gd name="T14" fmla="*/ 2147483647 w 266"/>
                <a:gd name="T15" fmla="*/ 2147483647 h 146"/>
                <a:gd name="T16" fmla="*/ 2147483647 w 266"/>
                <a:gd name="T17" fmla="*/ 2147483647 h 146"/>
                <a:gd name="T18" fmla="*/ 2147483647 w 266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6"/>
                <a:gd name="T31" fmla="*/ 0 h 146"/>
                <a:gd name="T32" fmla="*/ 266 w 266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6" h="146">
                  <a:moveTo>
                    <a:pt x="0" y="146"/>
                  </a:moveTo>
                  <a:lnTo>
                    <a:pt x="0" y="0"/>
                  </a:lnTo>
                  <a:lnTo>
                    <a:pt x="266" y="0"/>
                  </a:lnTo>
                  <a:lnTo>
                    <a:pt x="266" y="146"/>
                  </a:lnTo>
                  <a:lnTo>
                    <a:pt x="0" y="146"/>
                  </a:lnTo>
                  <a:close/>
                  <a:moveTo>
                    <a:pt x="182" y="44"/>
                  </a:moveTo>
                  <a:lnTo>
                    <a:pt x="175" y="44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2" y="4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86" name="Rectangle 258"/>
            <p:cNvSpPr>
              <a:spLocks noChangeArrowheads="1"/>
            </p:cNvSpPr>
            <p:nvPr/>
          </p:nvSpPr>
          <p:spPr bwMode="auto">
            <a:xfrm>
              <a:off x="2963863" y="5695950"/>
              <a:ext cx="4286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87" name="Freeform 259"/>
            <p:cNvSpPr>
              <a:spLocks/>
            </p:cNvSpPr>
            <p:nvPr/>
          </p:nvSpPr>
          <p:spPr bwMode="auto">
            <a:xfrm>
              <a:off x="3244850" y="5773738"/>
              <a:ext cx="12700" cy="11112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0 h 6"/>
                <a:gd name="T4" fmla="*/ 0 w 7"/>
                <a:gd name="T5" fmla="*/ 0 h 6"/>
                <a:gd name="T6" fmla="*/ 0 w 7"/>
                <a:gd name="T7" fmla="*/ 0 h 6"/>
                <a:gd name="T8" fmla="*/ 0 w 7"/>
                <a:gd name="T9" fmla="*/ 2147483647 h 6"/>
                <a:gd name="T10" fmla="*/ 0 w 7"/>
                <a:gd name="T11" fmla="*/ 2147483647 h 6"/>
                <a:gd name="T12" fmla="*/ 2147483647 w 7"/>
                <a:gd name="T13" fmla="*/ 2147483647 h 6"/>
                <a:gd name="T14" fmla="*/ 2147483647 w 7"/>
                <a:gd name="T15" fmla="*/ 2147483647 h 6"/>
                <a:gd name="T16" fmla="*/ 2147483647 w 7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6"/>
                <a:gd name="T29" fmla="*/ 7 w 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6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" y="6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88" name="Freeform 260"/>
            <p:cNvSpPr>
              <a:spLocks noEditPoints="1"/>
            </p:cNvSpPr>
            <p:nvPr/>
          </p:nvSpPr>
          <p:spPr bwMode="auto">
            <a:xfrm>
              <a:off x="4227513" y="5695950"/>
              <a:ext cx="415925" cy="258763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2147483647 w 259"/>
                <a:gd name="T5" fmla="*/ 2147483647 h 146"/>
                <a:gd name="T6" fmla="*/ 0 w 259"/>
                <a:gd name="T7" fmla="*/ 2147483647 h 146"/>
                <a:gd name="T8" fmla="*/ 2147483647 w 259"/>
                <a:gd name="T9" fmla="*/ 0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2147483647 w 259"/>
                <a:gd name="T81" fmla="*/ 2147483647 h 146"/>
                <a:gd name="T82" fmla="*/ 2147483647 w 259"/>
                <a:gd name="T83" fmla="*/ 2147483647 h 146"/>
                <a:gd name="T84" fmla="*/ 2147483647 w 259"/>
                <a:gd name="T85" fmla="*/ 2147483647 h 146"/>
                <a:gd name="T86" fmla="*/ 2147483647 w 259"/>
                <a:gd name="T87" fmla="*/ 2147483647 h 146"/>
                <a:gd name="T88" fmla="*/ 2147483647 w 259"/>
                <a:gd name="T89" fmla="*/ 2147483647 h 146"/>
                <a:gd name="T90" fmla="*/ 2147483647 w 259"/>
                <a:gd name="T91" fmla="*/ 2147483647 h 146"/>
                <a:gd name="T92" fmla="*/ 2147483647 w 259"/>
                <a:gd name="T93" fmla="*/ 2147483647 h 146"/>
                <a:gd name="T94" fmla="*/ 2147483647 w 259"/>
                <a:gd name="T95" fmla="*/ 2147483647 h 146"/>
                <a:gd name="T96" fmla="*/ 2147483647 w 259"/>
                <a:gd name="T97" fmla="*/ 2147483647 h 146"/>
                <a:gd name="T98" fmla="*/ 2147483647 w 259"/>
                <a:gd name="T99" fmla="*/ 2147483647 h 146"/>
                <a:gd name="T100" fmla="*/ 2147483647 w 259"/>
                <a:gd name="T101" fmla="*/ 2147483647 h 146"/>
                <a:gd name="T102" fmla="*/ 2147483647 w 259"/>
                <a:gd name="T103" fmla="*/ 2147483647 h 1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9"/>
                <a:gd name="T157" fmla="*/ 0 h 146"/>
                <a:gd name="T158" fmla="*/ 259 w 259"/>
                <a:gd name="T159" fmla="*/ 146 h 1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9" h="146">
                  <a:moveTo>
                    <a:pt x="149" y="110"/>
                  </a:moveTo>
                  <a:lnTo>
                    <a:pt x="156" y="110"/>
                  </a:lnTo>
                  <a:lnTo>
                    <a:pt x="156" y="102"/>
                  </a:lnTo>
                  <a:lnTo>
                    <a:pt x="149" y="102"/>
                  </a:lnTo>
                  <a:lnTo>
                    <a:pt x="149" y="110"/>
                  </a:lnTo>
                  <a:close/>
                  <a:moveTo>
                    <a:pt x="259" y="88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6" y="36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51" y="50"/>
                  </a:lnTo>
                  <a:lnTo>
                    <a:pt x="58" y="50"/>
                  </a:lnTo>
                  <a:lnTo>
                    <a:pt x="64" y="50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2"/>
                  </a:lnTo>
                  <a:lnTo>
                    <a:pt x="83" y="72"/>
                  </a:lnTo>
                  <a:lnTo>
                    <a:pt x="83" y="80"/>
                  </a:lnTo>
                  <a:lnTo>
                    <a:pt x="90" y="80"/>
                  </a:lnTo>
                  <a:lnTo>
                    <a:pt x="97" y="80"/>
                  </a:lnTo>
                  <a:lnTo>
                    <a:pt x="97" y="72"/>
                  </a:lnTo>
                  <a:lnTo>
                    <a:pt x="103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3" y="80"/>
                  </a:lnTo>
                  <a:lnTo>
                    <a:pt x="123" y="88"/>
                  </a:lnTo>
                  <a:lnTo>
                    <a:pt x="129" y="88"/>
                  </a:lnTo>
                  <a:lnTo>
                    <a:pt x="136" y="88"/>
                  </a:lnTo>
                  <a:lnTo>
                    <a:pt x="142" y="88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74" y="110"/>
                  </a:lnTo>
                  <a:lnTo>
                    <a:pt x="174" y="102"/>
                  </a:lnTo>
                  <a:lnTo>
                    <a:pt x="181" y="102"/>
                  </a:lnTo>
                  <a:lnTo>
                    <a:pt x="174" y="102"/>
                  </a:lnTo>
                  <a:lnTo>
                    <a:pt x="181" y="110"/>
                  </a:lnTo>
                  <a:lnTo>
                    <a:pt x="181" y="102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8" y="102"/>
                  </a:lnTo>
                  <a:lnTo>
                    <a:pt x="194" y="102"/>
                  </a:lnTo>
                  <a:lnTo>
                    <a:pt x="201" y="102"/>
                  </a:lnTo>
                  <a:lnTo>
                    <a:pt x="207" y="102"/>
                  </a:lnTo>
                  <a:lnTo>
                    <a:pt x="201" y="102"/>
                  </a:lnTo>
                  <a:lnTo>
                    <a:pt x="201" y="110"/>
                  </a:lnTo>
                  <a:lnTo>
                    <a:pt x="207" y="110"/>
                  </a:lnTo>
                  <a:lnTo>
                    <a:pt x="207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13" y="94"/>
                  </a:lnTo>
                  <a:lnTo>
                    <a:pt x="220" y="94"/>
                  </a:lnTo>
                  <a:lnTo>
                    <a:pt x="227" y="94"/>
                  </a:lnTo>
                  <a:lnTo>
                    <a:pt x="233" y="94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80"/>
                  </a:lnTo>
                  <a:lnTo>
                    <a:pt x="246" y="80"/>
                  </a:lnTo>
                  <a:lnTo>
                    <a:pt x="246" y="88"/>
                  </a:lnTo>
                  <a:lnTo>
                    <a:pt x="252" y="88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89" name="Freeform 261"/>
            <p:cNvSpPr>
              <a:spLocks/>
            </p:cNvSpPr>
            <p:nvPr/>
          </p:nvSpPr>
          <p:spPr bwMode="auto">
            <a:xfrm>
              <a:off x="4467225" y="5876925"/>
              <a:ext cx="11113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0 h 8"/>
                <a:gd name="T10" fmla="*/ 0 w 7"/>
                <a:gd name="T11" fmla="*/ 0 h 8"/>
                <a:gd name="T12" fmla="*/ 0 w 7"/>
                <a:gd name="T13" fmla="*/ 2147483647 h 8"/>
                <a:gd name="T14" fmla="*/ 0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0" y="8"/>
                  </a:move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90" name="Freeform 262"/>
            <p:cNvSpPr>
              <a:spLocks/>
            </p:cNvSpPr>
            <p:nvPr/>
          </p:nvSpPr>
          <p:spPr bwMode="auto">
            <a:xfrm>
              <a:off x="4227513" y="5695950"/>
              <a:ext cx="415925" cy="258763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2147483647 w 259"/>
                <a:gd name="T5" fmla="*/ 2147483647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2147483647 w 259"/>
                <a:gd name="T81" fmla="*/ 2147483647 h 146"/>
                <a:gd name="T82" fmla="*/ 2147483647 w 259"/>
                <a:gd name="T83" fmla="*/ 2147483647 h 146"/>
                <a:gd name="T84" fmla="*/ 2147483647 w 259"/>
                <a:gd name="T85" fmla="*/ 2147483647 h 146"/>
                <a:gd name="T86" fmla="*/ 2147483647 w 259"/>
                <a:gd name="T87" fmla="*/ 2147483647 h 146"/>
                <a:gd name="T88" fmla="*/ 2147483647 w 259"/>
                <a:gd name="T89" fmla="*/ 2147483647 h 146"/>
                <a:gd name="T90" fmla="*/ 2147483647 w 259"/>
                <a:gd name="T91" fmla="*/ 2147483647 h 146"/>
                <a:gd name="T92" fmla="*/ 2147483647 w 259"/>
                <a:gd name="T93" fmla="*/ 2147483647 h 146"/>
                <a:gd name="T94" fmla="*/ 2147483647 w 259"/>
                <a:gd name="T95" fmla="*/ 2147483647 h 146"/>
                <a:gd name="T96" fmla="*/ 2147483647 w 259"/>
                <a:gd name="T97" fmla="*/ 2147483647 h 146"/>
                <a:gd name="T98" fmla="*/ 2147483647 w 259"/>
                <a:gd name="T99" fmla="*/ 2147483647 h 146"/>
                <a:gd name="T100" fmla="*/ 2147483647 w 259"/>
                <a:gd name="T101" fmla="*/ 2147483647 h 146"/>
                <a:gd name="T102" fmla="*/ 2147483647 w 259"/>
                <a:gd name="T103" fmla="*/ 2147483647 h 146"/>
                <a:gd name="T104" fmla="*/ 2147483647 w 259"/>
                <a:gd name="T105" fmla="*/ 2147483647 h 146"/>
                <a:gd name="T106" fmla="*/ 2147483647 w 259"/>
                <a:gd name="T107" fmla="*/ 2147483647 h 146"/>
                <a:gd name="T108" fmla="*/ 2147483647 w 259"/>
                <a:gd name="T109" fmla="*/ 2147483647 h 146"/>
                <a:gd name="T110" fmla="*/ 2147483647 w 259"/>
                <a:gd name="T111" fmla="*/ 2147483647 h 146"/>
                <a:gd name="T112" fmla="*/ 2147483647 w 259"/>
                <a:gd name="T113" fmla="*/ 2147483647 h 146"/>
                <a:gd name="T114" fmla="*/ 2147483647 w 259"/>
                <a:gd name="T115" fmla="*/ 2147483647 h 146"/>
                <a:gd name="T116" fmla="*/ 2147483647 w 259"/>
                <a:gd name="T117" fmla="*/ 2147483647 h 146"/>
                <a:gd name="T118" fmla="*/ 2147483647 w 259"/>
                <a:gd name="T119" fmla="*/ 2147483647 h 146"/>
                <a:gd name="T120" fmla="*/ 2147483647 w 259"/>
                <a:gd name="T121" fmla="*/ 2147483647 h 1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59"/>
                <a:gd name="T184" fmla="*/ 0 h 146"/>
                <a:gd name="T185" fmla="*/ 259 w 259"/>
                <a:gd name="T186" fmla="*/ 146 h 14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59" h="146">
                  <a:moveTo>
                    <a:pt x="259" y="88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6" y="36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51" y="50"/>
                  </a:lnTo>
                  <a:lnTo>
                    <a:pt x="58" y="50"/>
                  </a:lnTo>
                  <a:lnTo>
                    <a:pt x="64" y="50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2"/>
                  </a:lnTo>
                  <a:lnTo>
                    <a:pt x="83" y="72"/>
                  </a:lnTo>
                  <a:lnTo>
                    <a:pt x="83" y="80"/>
                  </a:lnTo>
                  <a:lnTo>
                    <a:pt x="90" y="80"/>
                  </a:lnTo>
                  <a:lnTo>
                    <a:pt x="97" y="80"/>
                  </a:lnTo>
                  <a:lnTo>
                    <a:pt x="97" y="72"/>
                  </a:lnTo>
                  <a:lnTo>
                    <a:pt x="103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3" y="80"/>
                  </a:lnTo>
                  <a:lnTo>
                    <a:pt x="123" y="88"/>
                  </a:lnTo>
                  <a:lnTo>
                    <a:pt x="129" y="88"/>
                  </a:lnTo>
                  <a:lnTo>
                    <a:pt x="136" y="88"/>
                  </a:lnTo>
                  <a:lnTo>
                    <a:pt x="142" y="88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74" y="110"/>
                  </a:lnTo>
                  <a:lnTo>
                    <a:pt x="174" y="102"/>
                  </a:lnTo>
                  <a:lnTo>
                    <a:pt x="181" y="102"/>
                  </a:lnTo>
                  <a:lnTo>
                    <a:pt x="174" y="102"/>
                  </a:lnTo>
                  <a:lnTo>
                    <a:pt x="181" y="110"/>
                  </a:lnTo>
                  <a:lnTo>
                    <a:pt x="181" y="102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8" y="102"/>
                  </a:lnTo>
                  <a:lnTo>
                    <a:pt x="194" y="102"/>
                  </a:lnTo>
                  <a:lnTo>
                    <a:pt x="201" y="102"/>
                  </a:lnTo>
                  <a:lnTo>
                    <a:pt x="207" y="102"/>
                  </a:lnTo>
                  <a:lnTo>
                    <a:pt x="201" y="102"/>
                  </a:lnTo>
                  <a:lnTo>
                    <a:pt x="201" y="110"/>
                  </a:lnTo>
                  <a:lnTo>
                    <a:pt x="207" y="110"/>
                  </a:lnTo>
                  <a:lnTo>
                    <a:pt x="207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13" y="94"/>
                  </a:lnTo>
                  <a:lnTo>
                    <a:pt x="220" y="94"/>
                  </a:lnTo>
                  <a:lnTo>
                    <a:pt x="227" y="94"/>
                  </a:lnTo>
                  <a:lnTo>
                    <a:pt x="233" y="94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80"/>
                  </a:lnTo>
                  <a:lnTo>
                    <a:pt x="246" y="80"/>
                  </a:lnTo>
                  <a:lnTo>
                    <a:pt x="246" y="88"/>
                  </a:lnTo>
                  <a:lnTo>
                    <a:pt x="252" y="88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91" name="Freeform 263"/>
            <p:cNvSpPr>
              <a:spLocks/>
            </p:cNvSpPr>
            <p:nvPr/>
          </p:nvSpPr>
          <p:spPr bwMode="auto">
            <a:xfrm>
              <a:off x="3808413" y="5695950"/>
              <a:ext cx="419100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2147483647 h 146"/>
                <a:gd name="T8" fmla="*/ 0 w 260"/>
                <a:gd name="T9" fmla="*/ 2147483647 h 146"/>
                <a:gd name="T10" fmla="*/ 0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0 w 260"/>
                <a:gd name="T83" fmla="*/ 2147483647 h 146"/>
                <a:gd name="T84" fmla="*/ 0 w 260"/>
                <a:gd name="T85" fmla="*/ 2147483647 h 1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0"/>
                <a:gd name="T130" fmla="*/ 0 h 146"/>
                <a:gd name="T131" fmla="*/ 260 w 260"/>
                <a:gd name="T132" fmla="*/ 146 h 1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0" h="146">
                  <a:moveTo>
                    <a:pt x="0" y="44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13" y="131"/>
                  </a:lnTo>
                  <a:lnTo>
                    <a:pt x="20" y="131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20" y="116"/>
                  </a:lnTo>
                  <a:lnTo>
                    <a:pt x="20" y="110"/>
                  </a:lnTo>
                  <a:lnTo>
                    <a:pt x="20" y="102"/>
                  </a:lnTo>
                  <a:lnTo>
                    <a:pt x="27" y="102"/>
                  </a:lnTo>
                  <a:lnTo>
                    <a:pt x="27" y="94"/>
                  </a:lnTo>
                  <a:lnTo>
                    <a:pt x="32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39" y="80"/>
                  </a:lnTo>
                  <a:lnTo>
                    <a:pt x="46" y="72"/>
                  </a:lnTo>
                  <a:lnTo>
                    <a:pt x="46" y="66"/>
                  </a:lnTo>
                  <a:lnTo>
                    <a:pt x="52" y="58"/>
                  </a:lnTo>
                  <a:lnTo>
                    <a:pt x="59" y="50"/>
                  </a:lnTo>
                  <a:lnTo>
                    <a:pt x="52" y="50"/>
                  </a:lnTo>
                  <a:lnTo>
                    <a:pt x="52" y="44"/>
                  </a:lnTo>
                  <a:lnTo>
                    <a:pt x="59" y="44"/>
                  </a:lnTo>
                  <a:lnTo>
                    <a:pt x="66" y="36"/>
                  </a:lnTo>
                  <a:lnTo>
                    <a:pt x="59" y="29"/>
                  </a:lnTo>
                  <a:lnTo>
                    <a:pt x="59" y="22"/>
                  </a:lnTo>
                  <a:lnTo>
                    <a:pt x="59" y="14"/>
                  </a:lnTo>
                  <a:lnTo>
                    <a:pt x="52" y="22"/>
                  </a:lnTo>
                  <a:lnTo>
                    <a:pt x="52" y="29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0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92" name="Freeform 264"/>
            <p:cNvSpPr>
              <a:spLocks/>
            </p:cNvSpPr>
            <p:nvPr/>
          </p:nvSpPr>
          <p:spPr bwMode="auto">
            <a:xfrm>
              <a:off x="3808413" y="5695950"/>
              <a:ext cx="419100" cy="258763"/>
            </a:xfrm>
            <a:custGeom>
              <a:avLst/>
              <a:gdLst>
                <a:gd name="T0" fmla="*/ 0 w 260"/>
                <a:gd name="T1" fmla="*/ 0 h 146"/>
                <a:gd name="T2" fmla="*/ 2147483647 w 260"/>
                <a:gd name="T3" fmla="*/ 2147483647 h 146"/>
                <a:gd name="T4" fmla="*/ 0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0 w 260"/>
                <a:gd name="T79" fmla="*/ 2147483647 h 146"/>
                <a:gd name="T80" fmla="*/ 0 w 260"/>
                <a:gd name="T81" fmla="*/ 2147483647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0"/>
                <a:gd name="T124" fmla="*/ 0 h 146"/>
                <a:gd name="T125" fmla="*/ 260 w 260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0" h="146">
                  <a:moveTo>
                    <a:pt x="0" y="44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13" y="131"/>
                  </a:lnTo>
                  <a:lnTo>
                    <a:pt x="20" y="131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20" y="116"/>
                  </a:lnTo>
                  <a:lnTo>
                    <a:pt x="20" y="110"/>
                  </a:lnTo>
                  <a:lnTo>
                    <a:pt x="20" y="102"/>
                  </a:lnTo>
                  <a:lnTo>
                    <a:pt x="27" y="102"/>
                  </a:lnTo>
                  <a:lnTo>
                    <a:pt x="27" y="94"/>
                  </a:lnTo>
                  <a:lnTo>
                    <a:pt x="32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39" y="80"/>
                  </a:lnTo>
                  <a:lnTo>
                    <a:pt x="46" y="72"/>
                  </a:lnTo>
                  <a:lnTo>
                    <a:pt x="46" y="66"/>
                  </a:lnTo>
                  <a:lnTo>
                    <a:pt x="52" y="58"/>
                  </a:lnTo>
                  <a:lnTo>
                    <a:pt x="59" y="50"/>
                  </a:lnTo>
                  <a:lnTo>
                    <a:pt x="52" y="50"/>
                  </a:lnTo>
                  <a:lnTo>
                    <a:pt x="52" y="44"/>
                  </a:lnTo>
                  <a:lnTo>
                    <a:pt x="59" y="44"/>
                  </a:lnTo>
                  <a:lnTo>
                    <a:pt x="66" y="36"/>
                  </a:lnTo>
                  <a:lnTo>
                    <a:pt x="59" y="29"/>
                  </a:lnTo>
                  <a:lnTo>
                    <a:pt x="59" y="22"/>
                  </a:lnTo>
                  <a:lnTo>
                    <a:pt x="59" y="14"/>
                  </a:lnTo>
                  <a:lnTo>
                    <a:pt x="52" y="22"/>
                  </a:lnTo>
                  <a:lnTo>
                    <a:pt x="52" y="29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0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93" name="Freeform 265"/>
            <p:cNvSpPr>
              <a:spLocks noEditPoints="1"/>
            </p:cNvSpPr>
            <p:nvPr/>
          </p:nvSpPr>
          <p:spPr bwMode="auto">
            <a:xfrm>
              <a:off x="3392488" y="5695950"/>
              <a:ext cx="415925" cy="258763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2147483647 w 259"/>
                <a:gd name="T5" fmla="*/ 2147483647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0 w 259"/>
                <a:gd name="T39" fmla="*/ 2147483647 h 146"/>
                <a:gd name="T40" fmla="*/ 2147483647 w 259"/>
                <a:gd name="T41" fmla="*/ 0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9"/>
                <a:gd name="T121" fmla="*/ 0 h 146"/>
                <a:gd name="T122" fmla="*/ 259 w 259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9" h="146">
                  <a:moveTo>
                    <a:pt x="181" y="72"/>
                  </a:moveTo>
                  <a:lnTo>
                    <a:pt x="188" y="72"/>
                  </a:lnTo>
                  <a:lnTo>
                    <a:pt x="188" y="66"/>
                  </a:lnTo>
                  <a:lnTo>
                    <a:pt x="181" y="66"/>
                  </a:lnTo>
                  <a:lnTo>
                    <a:pt x="175" y="72"/>
                  </a:lnTo>
                  <a:lnTo>
                    <a:pt x="181" y="72"/>
                  </a:lnTo>
                  <a:close/>
                  <a:moveTo>
                    <a:pt x="142" y="80"/>
                  </a:moveTo>
                  <a:lnTo>
                    <a:pt x="136" y="80"/>
                  </a:lnTo>
                  <a:lnTo>
                    <a:pt x="130" y="88"/>
                  </a:lnTo>
                  <a:lnTo>
                    <a:pt x="136" y="88"/>
                  </a:lnTo>
                  <a:lnTo>
                    <a:pt x="142" y="88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62" y="80"/>
                  </a:lnTo>
                  <a:lnTo>
                    <a:pt x="156" y="80"/>
                  </a:lnTo>
                  <a:lnTo>
                    <a:pt x="149" y="80"/>
                  </a:lnTo>
                  <a:lnTo>
                    <a:pt x="142" y="80"/>
                  </a:lnTo>
                  <a:close/>
                  <a:moveTo>
                    <a:pt x="78" y="22"/>
                  </a:moveTo>
                  <a:lnTo>
                    <a:pt x="71" y="22"/>
                  </a:lnTo>
                  <a:lnTo>
                    <a:pt x="78" y="29"/>
                  </a:lnTo>
                  <a:lnTo>
                    <a:pt x="84" y="29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7" y="36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7" y="29"/>
                  </a:lnTo>
                  <a:lnTo>
                    <a:pt x="110" y="29"/>
                  </a:lnTo>
                  <a:lnTo>
                    <a:pt x="103" y="29"/>
                  </a:lnTo>
                  <a:lnTo>
                    <a:pt x="97" y="29"/>
                  </a:lnTo>
                  <a:lnTo>
                    <a:pt x="97" y="22"/>
                  </a:lnTo>
                  <a:lnTo>
                    <a:pt x="97" y="14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84" y="7"/>
                  </a:lnTo>
                  <a:lnTo>
                    <a:pt x="84" y="14"/>
                  </a:lnTo>
                  <a:lnTo>
                    <a:pt x="78" y="14"/>
                  </a:lnTo>
                  <a:lnTo>
                    <a:pt x="78" y="22"/>
                  </a:lnTo>
                  <a:close/>
                  <a:moveTo>
                    <a:pt x="0" y="146"/>
                  </a:moveTo>
                  <a:lnTo>
                    <a:pt x="0" y="0"/>
                  </a:lnTo>
                  <a:lnTo>
                    <a:pt x="259" y="0"/>
                  </a:lnTo>
                  <a:lnTo>
                    <a:pt x="259" y="44"/>
                  </a:lnTo>
                  <a:lnTo>
                    <a:pt x="252" y="44"/>
                  </a:lnTo>
                  <a:lnTo>
                    <a:pt x="247" y="44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27" y="50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13" y="72"/>
                  </a:lnTo>
                  <a:lnTo>
                    <a:pt x="208" y="72"/>
                  </a:lnTo>
                  <a:lnTo>
                    <a:pt x="208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1" y="94"/>
                  </a:lnTo>
                  <a:lnTo>
                    <a:pt x="195" y="94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75" y="102"/>
                  </a:lnTo>
                  <a:lnTo>
                    <a:pt x="175" y="110"/>
                  </a:lnTo>
                  <a:lnTo>
                    <a:pt x="181" y="110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95" y="124"/>
                  </a:lnTo>
                  <a:lnTo>
                    <a:pt x="195" y="131"/>
                  </a:lnTo>
                  <a:lnTo>
                    <a:pt x="195" y="138"/>
                  </a:lnTo>
                  <a:lnTo>
                    <a:pt x="195" y="146"/>
                  </a:lnTo>
                  <a:lnTo>
                    <a:pt x="0" y="146"/>
                  </a:lnTo>
                  <a:close/>
                  <a:moveTo>
                    <a:pt x="259" y="131"/>
                  </a:moveTo>
                  <a:lnTo>
                    <a:pt x="259" y="146"/>
                  </a:lnTo>
                  <a:lnTo>
                    <a:pt x="240" y="146"/>
                  </a:lnTo>
                  <a:lnTo>
                    <a:pt x="240" y="138"/>
                  </a:lnTo>
                  <a:lnTo>
                    <a:pt x="247" y="138"/>
                  </a:lnTo>
                  <a:lnTo>
                    <a:pt x="252" y="138"/>
                  </a:lnTo>
                  <a:lnTo>
                    <a:pt x="252" y="131"/>
                  </a:lnTo>
                  <a:lnTo>
                    <a:pt x="259" y="13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94" name="Freeform 266"/>
            <p:cNvSpPr>
              <a:spLocks/>
            </p:cNvSpPr>
            <p:nvPr/>
          </p:nvSpPr>
          <p:spPr bwMode="auto">
            <a:xfrm>
              <a:off x="3673475" y="5813425"/>
              <a:ext cx="20638" cy="9525"/>
            </a:xfrm>
            <a:custGeom>
              <a:avLst/>
              <a:gdLst>
                <a:gd name="T0" fmla="*/ 2147483647 w 13"/>
                <a:gd name="T1" fmla="*/ 2147483647 h 6"/>
                <a:gd name="T2" fmla="*/ 2147483647 w 13"/>
                <a:gd name="T3" fmla="*/ 2147483647 h 6"/>
                <a:gd name="T4" fmla="*/ 2147483647 w 13"/>
                <a:gd name="T5" fmla="*/ 0 h 6"/>
                <a:gd name="T6" fmla="*/ 2147483647 w 13"/>
                <a:gd name="T7" fmla="*/ 0 h 6"/>
                <a:gd name="T8" fmla="*/ 2147483647 w 13"/>
                <a:gd name="T9" fmla="*/ 0 h 6"/>
                <a:gd name="T10" fmla="*/ 0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6"/>
                <a:gd name="T26" fmla="*/ 13 w 13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6">
                  <a:moveTo>
                    <a:pt x="6" y="6"/>
                  </a:move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95" name="Freeform 267"/>
            <p:cNvSpPr>
              <a:spLocks/>
            </p:cNvSpPr>
            <p:nvPr/>
          </p:nvSpPr>
          <p:spPr bwMode="auto">
            <a:xfrm>
              <a:off x="3600450" y="5837238"/>
              <a:ext cx="52388" cy="14287"/>
            </a:xfrm>
            <a:custGeom>
              <a:avLst/>
              <a:gdLst>
                <a:gd name="T0" fmla="*/ 2147483647 w 32"/>
                <a:gd name="T1" fmla="*/ 0 h 8"/>
                <a:gd name="T2" fmla="*/ 2147483647 w 32"/>
                <a:gd name="T3" fmla="*/ 0 h 8"/>
                <a:gd name="T4" fmla="*/ 2147483647 w 32"/>
                <a:gd name="T5" fmla="*/ 0 h 8"/>
                <a:gd name="T6" fmla="*/ 2147483647 w 32"/>
                <a:gd name="T7" fmla="*/ 0 h 8"/>
                <a:gd name="T8" fmla="*/ 0 w 32"/>
                <a:gd name="T9" fmla="*/ 2147483647 h 8"/>
                <a:gd name="T10" fmla="*/ 2147483647 w 32"/>
                <a:gd name="T11" fmla="*/ 2147483647 h 8"/>
                <a:gd name="T12" fmla="*/ 2147483647 w 32"/>
                <a:gd name="T13" fmla="*/ 2147483647 h 8"/>
                <a:gd name="T14" fmla="*/ 2147483647 w 32"/>
                <a:gd name="T15" fmla="*/ 2147483647 h 8"/>
                <a:gd name="T16" fmla="*/ 2147483647 w 32"/>
                <a:gd name="T17" fmla="*/ 2147483647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0 h 8"/>
                <a:gd name="T32" fmla="*/ 2147483647 w 32"/>
                <a:gd name="T33" fmla="*/ 0 h 8"/>
                <a:gd name="T34" fmla="*/ 2147483647 w 32"/>
                <a:gd name="T35" fmla="*/ 0 h 8"/>
                <a:gd name="T36" fmla="*/ 2147483647 w 32"/>
                <a:gd name="T37" fmla="*/ 0 h 8"/>
                <a:gd name="T38" fmla="*/ 2147483647 w 32"/>
                <a:gd name="T39" fmla="*/ 0 h 8"/>
                <a:gd name="T40" fmla="*/ 2147483647 w 32"/>
                <a:gd name="T41" fmla="*/ 0 h 8"/>
                <a:gd name="T42" fmla="*/ 2147483647 w 32"/>
                <a:gd name="T43" fmla="*/ 0 h 8"/>
                <a:gd name="T44" fmla="*/ 2147483647 w 32"/>
                <a:gd name="T45" fmla="*/ 0 h 8"/>
                <a:gd name="T46" fmla="*/ 2147483647 w 32"/>
                <a:gd name="T47" fmla="*/ 0 h 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8"/>
                <a:gd name="T74" fmla="*/ 32 w 32"/>
                <a:gd name="T75" fmla="*/ 8 h 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8">
                  <a:moveTo>
                    <a:pt x="12" y="0"/>
                  </a:move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96" name="Freeform 268"/>
            <p:cNvSpPr>
              <a:spLocks/>
            </p:cNvSpPr>
            <p:nvPr/>
          </p:nvSpPr>
          <p:spPr bwMode="auto">
            <a:xfrm>
              <a:off x="3506788" y="5708650"/>
              <a:ext cx="73025" cy="50800"/>
            </a:xfrm>
            <a:custGeom>
              <a:avLst/>
              <a:gdLst>
                <a:gd name="T0" fmla="*/ 2147483647 w 46"/>
                <a:gd name="T1" fmla="*/ 2147483647 h 29"/>
                <a:gd name="T2" fmla="*/ 0 w 46"/>
                <a:gd name="T3" fmla="*/ 2147483647 h 29"/>
                <a:gd name="T4" fmla="*/ 2147483647 w 46"/>
                <a:gd name="T5" fmla="*/ 2147483647 h 29"/>
                <a:gd name="T6" fmla="*/ 2147483647 w 46"/>
                <a:gd name="T7" fmla="*/ 2147483647 h 29"/>
                <a:gd name="T8" fmla="*/ 2147483647 w 46"/>
                <a:gd name="T9" fmla="*/ 2147483647 h 29"/>
                <a:gd name="T10" fmla="*/ 2147483647 w 46"/>
                <a:gd name="T11" fmla="*/ 2147483647 h 29"/>
                <a:gd name="T12" fmla="*/ 2147483647 w 46"/>
                <a:gd name="T13" fmla="*/ 2147483647 h 29"/>
                <a:gd name="T14" fmla="*/ 2147483647 w 46"/>
                <a:gd name="T15" fmla="*/ 2147483647 h 29"/>
                <a:gd name="T16" fmla="*/ 2147483647 w 46"/>
                <a:gd name="T17" fmla="*/ 2147483647 h 29"/>
                <a:gd name="T18" fmla="*/ 2147483647 w 46"/>
                <a:gd name="T19" fmla="*/ 2147483647 h 29"/>
                <a:gd name="T20" fmla="*/ 2147483647 w 46"/>
                <a:gd name="T21" fmla="*/ 2147483647 h 29"/>
                <a:gd name="T22" fmla="*/ 2147483647 w 46"/>
                <a:gd name="T23" fmla="*/ 2147483647 h 29"/>
                <a:gd name="T24" fmla="*/ 2147483647 w 46"/>
                <a:gd name="T25" fmla="*/ 2147483647 h 29"/>
                <a:gd name="T26" fmla="*/ 2147483647 w 46"/>
                <a:gd name="T27" fmla="*/ 2147483647 h 29"/>
                <a:gd name="T28" fmla="*/ 2147483647 w 46"/>
                <a:gd name="T29" fmla="*/ 2147483647 h 29"/>
                <a:gd name="T30" fmla="*/ 2147483647 w 46"/>
                <a:gd name="T31" fmla="*/ 2147483647 h 29"/>
                <a:gd name="T32" fmla="*/ 2147483647 w 46"/>
                <a:gd name="T33" fmla="*/ 2147483647 h 29"/>
                <a:gd name="T34" fmla="*/ 2147483647 w 46"/>
                <a:gd name="T35" fmla="*/ 2147483647 h 29"/>
                <a:gd name="T36" fmla="*/ 2147483647 w 46"/>
                <a:gd name="T37" fmla="*/ 2147483647 h 29"/>
                <a:gd name="T38" fmla="*/ 2147483647 w 46"/>
                <a:gd name="T39" fmla="*/ 2147483647 h 29"/>
                <a:gd name="T40" fmla="*/ 2147483647 w 46"/>
                <a:gd name="T41" fmla="*/ 2147483647 h 29"/>
                <a:gd name="T42" fmla="*/ 2147483647 w 46"/>
                <a:gd name="T43" fmla="*/ 2147483647 h 29"/>
                <a:gd name="T44" fmla="*/ 2147483647 w 46"/>
                <a:gd name="T45" fmla="*/ 2147483647 h 29"/>
                <a:gd name="T46" fmla="*/ 2147483647 w 46"/>
                <a:gd name="T47" fmla="*/ 2147483647 h 29"/>
                <a:gd name="T48" fmla="*/ 2147483647 w 46"/>
                <a:gd name="T49" fmla="*/ 2147483647 h 29"/>
                <a:gd name="T50" fmla="*/ 2147483647 w 46"/>
                <a:gd name="T51" fmla="*/ 2147483647 h 29"/>
                <a:gd name="T52" fmla="*/ 2147483647 w 46"/>
                <a:gd name="T53" fmla="*/ 2147483647 h 29"/>
                <a:gd name="T54" fmla="*/ 2147483647 w 46"/>
                <a:gd name="T55" fmla="*/ 2147483647 h 29"/>
                <a:gd name="T56" fmla="*/ 2147483647 w 46"/>
                <a:gd name="T57" fmla="*/ 2147483647 h 29"/>
                <a:gd name="T58" fmla="*/ 2147483647 w 46"/>
                <a:gd name="T59" fmla="*/ 2147483647 h 29"/>
                <a:gd name="T60" fmla="*/ 2147483647 w 46"/>
                <a:gd name="T61" fmla="*/ 2147483647 h 29"/>
                <a:gd name="T62" fmla="*/ 2147483647 w 46"/>
                <a:gd name="T63" fmla="*/ 0 h 29"/>
                <a:gd name="T64" fmla="*/ 2147483647 w 46"/>
                <a:gd name="T65" fmla="*/ 0 h 29"/>
                <a:gd name="T66" fmla="*/ 2147483647 w 46"/>
                <a:gd name="T67" fmla="*/ 0 h 29"/>
                <a:gd name="T68" fmla="*/ 2147483647 w 46"/>
                <a:gd name="T69" fmla="*/ 2147483647 h 29"/>
                <a:gd name="T70" fmla="*/ 2147483647 w 46"/>
                <a:gd name="T71" fmla="*/ 2147483647 h 29"/>
                <a:gd name="T72" fmla="*/ 2147483647 w 46"/>
                <a:gd name="T73" fmla="*/ 2147483647 h 29"/>
                <a:gd name="T74" fmla="*/ 2147483647 w 46"/>
                <a:gd name="T75" fmla="*/ 2147483647 h 29"/>
                <a:gd name="T76" fmla="*/ 2147483647 w 46"/>
                <a:gd name="T77" fmla="*/ 2147483647 h 29"/>
                <a:gd name="T78" fmla="*/ 2147483647 w 46"/>
                <a:gd name="T79" fmla="*/ 2147483647 h 29"/>
                <a:gd name="T80" fmla="*/ 2147483647 w 46"/>
                <a:gd name="T81" fmla="*/ 2147483647 h 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"/>
                <a:gd name="T124" fmla="*/ 0 h 29"/>
                <a:gd name="T125" fmla="*/ 46 w 46"/>
                <a:gd name="T126" fmla="*/ 29 h 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" h="29">
                  <a:moveTo>
                    <a:pt x="7" y="15"/>
                  </a:moveTo>
                  <a:lnTo>
                    <a:pt x="0" y="15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20" y="15"/>
                  </a:lnTo>
                  <a:lnTo>
                    <a:pt x="20" y="22"/>
                  </a:lnTo>
                  <a:lnTo>
                    <a:pt x="26" y="29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26" y="7"/>
                  </a:lnTo>
                  <a:lnTo>
                    <a:pt x="20" y="7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97" name="Freeform 269"/>
            <p:cNvSpPr>
              <a:spLocks/>
            </p:cNvSpPr>
            <p:nvPr/>
          </p:nvSpPr>
          <p:spPr bwMode="auto">
            <a:xfrm>
              <a:off x="3392488" y="5695950"/>
              <a:ext cx="415925" cy="258763"/>
            </a:xfrm>
            <a:custGeom>
              <a:avLst/>
              <a:gdLst>
                <a:gd name="T0" fmla="*/ 0 w 259"/>
                <a:gd name="T1" fmla="*/ 2147483647 h 146"/>
                <a:gd name="T2" fmla="*/ 0 w 259"/>
                <a:gd name="T3" fmla="*/ 0 h 146"/>
                <a:gd name="T4" fmla="*/ 2147483647 w 259"/>
                <a:gd name="T5" fmla="*/ 0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2147483647 w 259"/>
                <a:gd name="T81" fmla="*/ 2147483647 h 146"/>
                <a:gd name="T82" fmla="*/ 2147483647 w 259"/>
                <a:gd name="T83" fmla="*/ 2147483647 h 146"/>
                <a:gd name="T84" fmla="*/ 2147483647 w 259"/>
                <a:gd name="T85" fmla="*/ 2147483647 h 146"/>
                <a:gd name="T86" fmla="*/ 2147483647 w 259"/>
                <a:gd name="T87" fmla="*/ 2147483647 h 146"/>
                <a:gd name="T88" fmla="*/ 2147483647 w 259"/>
                <a:gd name="T89" fmla="*/ 2147483647 h 146"/>
                <a:gd name="T90" fmla="*/ 2147483647 w 259"/>
                <a:gd name="T91" fmla="*/ 2147483647 h 146"/>
                <a:gd name="T92" fmla="*/ 2147483647 w 259"/>
                <a:gd name="T93" fmla="*/ 2147483647 h 146"/>
                <a:gd name="T94" fmla="*/ 2147483647 w 259"/>
                <a:gd name="T95" fmla="*/ 2147483647 h 146"/>
                <a:gd name="T96" fmla="*/ 2147483647 w 259"/>
                <a:gd name="T97" fmla="*/ 2147483647 h 146"/>
                <a:gd name="T98" fmla="*/ 2147483647 w 259"/>
                <a:gd name="T99" fmla="*/ 2147483647 h 146"/>
                <a:gd name="T100" fmla="*/ 2147483647 w 259"/>
                <a:gd name="T101" fmla="*/ 2147483647 h 146"/>
                <a:gd name="T102" fmla="*/ 2147483647 w 259"/>
                <a:gd name="T103" fmla="*/ 2147483647 h 146"/>
                <a:gd name="T104" fmla="*/ 2147483647 w 259"/>
                <a:gd name="T105" fmla="*/ 2147483647 h 146"/>
                <a:gd name="T106" fmla="*/ 2147483647 w 259"/>
                <a:gd name="T107" fmla="*/ 2147483647 h 146"/>
                <a:gd name="T108" fmla="*/ 2147483647 w 259"/>
                <a:gd name="T109" fmla="*/ 2147483647 h 146"/>
                <a:gd name="T110" fmla="*/ 2147483647 w 259"/>
                <a:gd name="T111" fmla="*/ 2147483647 h 146"/>
                <a:gd name="T112" fmla="*/ 2147483647 w 259"/>
                <a:gd name="T113" fmla="*/ 2147483647 h 146"/>
                <a:gd name="T114" fmla="*/ 2147483647 w 259"/>
                <a:gd name="T115" fmla="*/ 2147483647 h 146"/>
                <a:gd name="T116" fmla="*/ 2147483647 w 259"/>
                <a:gd name="T117" fmla="*/ 2147483647 h 146"/>
                <a:gd name="T118" fmla="*/ 2147483647 w 259"/>
                <a:gd name="T119" fmla="*/ 2147483647 h 146"/>
                <a:gd name="T120" fmla="*/ 2147483647 w 259"/>
                <a:gd name="T121" fmla="*/ 2147483647 h 146"/>
                <a:gd name="T122" fmla="*/ 2147483647 w 259"/>
                <a:gd name="T123" fmla="*/ 2147483647 h 146"/>
                <a:gd name="T124" fmla="*/ 0 w 259"/>
                <a:gd name="T125" fmla="*/ 2147483647 h 1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9"/>
                <a:gd name="T190" fmla="*/ 0 h 146"/>
                <a:gd name="T191" fmla="*/ 259 w 259"/>
                <a:gd name="T192" fmla="*/ 146 h 1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9" h="146">
                  <a:moveTo>
                    <a:pt x="0" y="146"/>
                  </a:moveTo>
                  <a:lnTo>
                    <a:pt x="0" y="0"/>
                  </a:lnTo>
                  <a:lnTo>
                    <a:pt x="259" y="0"/>
                  </a:lnTo>
                  <a:lnTo>
                    <a:pt x="259" y="44"/>
                  </a:lnTo>
                  <a:lnTo>
                    <a:pt x="252" y="44"/>
                  </a:lnTo>
                  <a:lnTo>
                    <a:pt x="247" y="44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27" y="50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13" y="72"/>
                  </a:lnTo>
                  <a:lnTo>
                    <a:pt x="208" y="72"/>
                  </a:lnTo>
                  <a:lnTo>
                    <a:pt x="208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1" y="94"/>
                  </a:lnTo>
                  <a:lnTo>
                    <a:pt x="195" y="94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75" y="102"/>
                  </a:lnTo>
                  <a:lnTo>
                    <a:pt x="175" y="110"/>
                  </a:lnTo>
                  <a:lnTo>
                    <a:pt x="181" y="110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95" y="124"/>
                  </a:lnTo>
                  <a:lnTo>
                    <a:pt x="195" y="131"/>
                  </a:lnTo>
                  <a:lnTo>
                    <a:pt x="195" y="138"/>
                  </a:lnTo>
                  <a:lnTo>
                    <a:pt x="195" y="146"/>
                  </a:lnTo>
                  <a:lnTo>
                    <a:pt x="0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98" name="Freeform 270"/>
            <p:cNvSpPr>
              <a:spLocks/>
            </p:cNvSpPr>
            <p:nvPr/>
          </p:nvSpPr>
          <p:spPr bwMode="auto">
            <a:xfrm>
              <a:off x="3778250" y="5927725"/>
              <a:ext cx="30163" cy="26988"/>
            </a:xfrm>
            <a:custGeom>
              <a:avLst/>
              <a:gdLst>
                <a:gd name="T0" fmla="*/ 2147483647 w 19"/>
                <a:gd name="T1" fmla="*/ 0 h 15"/>
                <a:gd name="T2" fmla="*/ 2147483647 w 19"/>
                <a:gd name="T3" fmla="*/ 2147483647 h 15"/>
                <a:gd name="T4" fmla="*/ 0 w 19"/>
                <a:gd name="T5" fmla="*/ 2147483647 h 15"/>
                <a:gd name="T6" fmla="*/ 0 w 19"/>
                <a:gd name="T7" fmla="*/ 2147483647 h 15"/>
                <a:gd name="T8" fmla="*/ 0 w 19"/>
                <a:gd name="T9" fmla="*/ 2147483647 h 15"/>
                <a:gd name="T10" fmla="*/ 0 w 19"/>
                <a:gd name="T11" fmla="*/ 2147483647 h 15"/>
                <a:gd name="T12" fmla="*/ 0 w 19"/>
                <a:gd name="T13" fmla="*/ 2147483647 h 15"/>
                <a:gd name="T14" fmla="*/ 2147483647 w 19"/>
                <a:gd name="T15" fmla="*/ 2147483647 h 15"/>
                <a:gd name="T16" fmla="*/ 2147483647 w 19"/>
                <a:gd name="T17" fmla="*/ 2147483647 h 15"/>
                <a:gd name="T18" fmla="*/ 2147483647 w 19"/>
                <a:gd name="T19" fmla="*/ 2147483647 h 15"/>
                <a:gd name="T20" fmla="*/ 2147483647 w 19"/>
                <a:gd name="T21" fmla="*/ 2147483647 h 15"/>
                <a:gd name="T22" fmla="*/ 2147483647 w 19"/>
                <a:gd name="T23" fmla="*/ 0 h 15"/>
                <a:gd name="T24" fmla="*/ 2147483647 w 19"/>
                <a:gd name="T25" fmla="*/ 0 h 15"/>
                <a:gd name="T26" fmla="*/ 2147483647 w 19"/>
                <a:gd name="T27" fmla="*/ 0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"/>
                <a:gd name="T43" fmla="*/ 0 h 15"/>
                <a:gd name="T44" fmla="*/ 19 w 1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" h="15">
                  <a:moveTo>
                    <a:pt x="19" y="0"/>
                  </a:moveTo>
                  <a:lnTo>
                    <a:pt x="19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7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399" name="Freeform 271"/>
            <p:cNvSpPr>
              <a:spLocks noEditPoints="1"/>
            </p:cNvSpPr>
            <p:nvPr/>
          </p:nvSpPr>
          <p:spPr bwMode="auto">
            <a:xfrm>
              <a:off x="3808413" y="5438775"/>
              <a:ext cx="419100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0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0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0 w 260"/>
                <a:gd name="T99" fmla="*/ 2147483647 h 145"/>
                <a:gd name="T100" fmla="*/ 2147483647 w 260"/>
                <a:gd name="T101" fmla="*/ 0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0 w 260"/>
                <a:gd name="T117" fmla="*/ 2147483647 h 1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5"/>
                <a:gd name="T179" fmla="*/ 260 w 260"/>
                <a:gd name="T180" fmla="*/ 145 h 1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5">
                  <a:moveTo>
                    <a:pt x="260" y="86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130"/>
                  </a:lnTo>
                  <a:lnTo>
                    <a:pt x="7" y="130"/>
                  </a:lnTo>
                  <a:lnTo>
                    <a:pt x="0" y="123"/>
                  </a:lnTo>
                  <a:lnTo>
                    <a:pt x="7" y="123"/>
                  </a:lnTo>
                  <a:lnTo>
                    <a:pt x="7" y="130"/>
                  </a:lnTo>
                  <a:lnTo>
                    <a:pt x="13" y="130"/>
                  </a:lnTo>
                  <a:lnTo>
                    <a:pt x="13" y="123"/>
                  </a:lnTo>
                  <a:lnTo>
                    <a:pt x="20" y="123"/>
                  </a:lnTo>
                  <a:lnTo>
                    <a:pt x="27" y="123"/>
                  </a:lnTo>
                  <a:lnTo>
                    <a:pt x="27" y="116"/>
                  </a:lnTo>
                  <a:lnTo>
                    <a:pt x="32" y="116"/>
                  </a:lnTo>
                  <a:lnTo>
                    <a:pt x="32" y="108"/>
                  </a:lnTo>
                  <a:lnTo>
                    <a:pt x="39" y="108"/>
                  </a:lnTo>
                  <a:lnTo>
                    <a:pt x="39" y="102"/>
                  </a:lnTo>
                  <a:lnTo>
                    <a:pt x="46" y="102"/>
                  </a:lnTo>
                  <a:lnTo>
                    <a:pt x="46" y="94"/>
                  </a:lnTo>
                  <a:lnTo>
                    <a:pt x="39" y="94"/>
                  </a:lnTo>
                  <a:lnTo>
                    <a:pt x="46" y="94"/>
                  </a:lnTo>
                  <a:lnTo>
                    <a:pt x="52" y="94"/>
                  </a:lnTo>
                  <a:lnTo>
                    <a:pt x="59" y="94"/>
                  </a:lnTo>
                  <a:lnTo>
                    <a:pt x="59" y="86"/>
                  </a:lnTo>
                  <a:lnTo>
                    <a:pt x="66" y="86"/>
                  </a:lnTo>
                  <a:lnTo>
                    <a:pt x="66" y="80"/>
                  </a:lnTo>
                  <a:lnTo>
                    <a:pt x="71" y="80"/>
                  </a:lnTo>
                  <a:lnTo>
                    <a:pt x="78" y="80"/>
                  </a:lnTo>
                  <a:lnTo>
                    <a:pt x="78" y="72"/>
                  </a:lnTo>
                  <a:lnTo>
                    <a:pt x="71" y="72"/>
                  </a:lnTo>
                  <a:lnTo>
                    <a:pt x="66" y="64"/>
                  </a:lnTo>
                  <a:lnTo>
                    <a:pt x="66" y="58"/>
                  </a:lnTo>
                  <a:lnTo>
                    <a:pt x="59" y="58"/>
                  </a:lnTo>
                  <a:lnTo>
                    <a:pt x="66" y="58"/>
                  </a:lnTo>
                  <a:lnTo>
                    <a:pt x="66" y="50"/>
                  </a:lnTo>
                  <a:lnTo>
                    <a:pt x="66" y="42"/>
                  </a:lnTo>
                  <a:lnTo>
                    <a:pt x="71" y="42"/>
                  </a:lnTo>
                  <a:lnTo>
                    <a:pt x="78" y="42"/>
                  </a:lnTo>
                  <a:lnTo>
                    <a:pt x="78" y="50"/>
                  </a:lnTo>
                  <a:lnTo>
                    <a:pt x="84" y="50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1" y="58"/>
                  </a:lnTo>
                  <a:lnTo>
                    <a:pt x="71" y="64"/>
                  </a:lnTo>
                  <a:lnTo>
                    <a:pt x="78" y="64"/>
                  </a:lnTo>
                  <a:lnTo>
                    <a:pt x="78" y="58"/>
                  </a:lnTo>
                  <a:lnTo>
                    <a:pt x="84" y="58"/>
                  </a:lnTo>
                  <a:lnTo>
                    <a:pt x="78" y="58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8" y="58"/>
                  </a:lnTo>
                  <a:lnTo>
                    <a:pt x="98" y="64"/>
                  </a:lnTo>
                  <a:lnTo>
                    <a:pt x="104" y="64"/>
                  </a:lnTo>
                  <a:lnTo>
                    <a:pt x="104" y="58"/>
                  </a:lnTo>
                  <a:lnTo>
                    <a:pt x="110" y="58"/>
                  </a:lnTo>
                  <a:lnTo>
                    <a:pt x="110" y="50"/>
                  </a:lnTo>
                  <a:lnTo>
                    <a:pt x="104" y="50"/>
                  </a:lnTo>
                  <a:lnTo>
                    <a:pt x="98" y="50"/>
                  </a:lnTo>
                  <a:lnTo>
                    <a:pt x="98" y="42"/>
                  </a:lnTo>
                  <a:lnTo>
                    <a:pt x="104" y="42"/>
                  </a:lnTo>
                  <a:lnTo>
                    <a:pt x="110" y="42"/>
                  </a:lnTo>
                  <a:lnTo>
                    <a:pt x="117" y="42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3" y="42"/>
                  </a:lnTo>
                  <a:lnTo>
                    <a:pt x="117" y="42"/>
                  </a:lnTo>
                  <a:lnTo>
                    <a:pt x="117" y="50"/>
                  </a:lnTo>
                  <a:lnTo>
                    <a:pt x="117" y="58"/>
                  </a:lnTo>
                  <a:lnTo>
                    <a:pt x="123" y="58"/>
                  </a:lnTo>
                  <a:lnTo>
                    <a:pt x="130" y="58"/>
                  </a:lnTo>
                  <a:lnTo>
                    <a:pt x="130" y="64"/>
                  </a:lnTo>
                  <a:lnTo>
                    <a:pt x="130" y="58"/>
                  </a:lnTo>
                  <a:lnTo>
                    <a:pt x="137" y="58"/>
                  </a:lnTo>
                  <a:lnTo>
                    <a:pt x="137" y="64"/>
                  </a:lnTo>
                  <a:lnTo>
                    <a:pt x="143" y="64"/>
                  </a:lnTo>
                  <a:lnTo>
                    <a:pt x="143" y="58"/>
                  </a:lnTo>
                  <a:lnTo>
                    <a:pt x="137" y="58"/>
                  </a:lnTo>
                  <a:lnTo>
                    <a:pt x="143" y="58"/>
                  </a:lnTo>
                  <a:lnTo>
                    <a:pt x="143" y="50"/>
                  </a:lnTo>
                  <a:lnTo>
                    <a:pt x="149" y="50"/>
                  </a:lnTo>
                  <a:lnTo>
                    <a:pt x="149" y="58"/>
                  </a:lnTo>
                  <a:lnTo>
                    <a:pt x="156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9" y="64"/>
                  </a:lnTo>
                  <a:lnTo>
                    <a:pt x="176" y="64"/>
                  </a:lnTo>
                  <a:lnTo>
                    <a:pt x="169" y="64"/>
                  </a:lnTo>
                  <a:lnTo>
                    <a:pt x="162" y="64"/>
                  </a:lnTo>
                  <a:lnTo>
                    <a:pt x="162" y="58"/>
                  </a:lnTo>
                  <a:lnTo>
                    <a:pt x="156" y="58"/>
                  </a:lnTo>
                  <a:lnTo>
                    <a:pt x="162" y="58"/>
                  </a:lnTo>
                  <a:lnTo>
                    <a:pt x="162" y="64"/>
                  </a:lnTo>
                  <a:lnTo>
                    <a:pt x="162" y="72"/>
                  </a:lnTo>
                  <a:lnTo>
                    <a:pt x="169" y="72"/>
                  </a:lnTo>
                  <a:lnTo>
                    <a:pt x="162" y="72"/>
                  </a:lnTo>
                  <a:lnTo>
                    <a:pt x="162" y="80"/>
                  </a:lnTo>
                  <a:lnTo>
                    <a:pt x="156" y="80"/>
                  </a:lnTo>
                  <a:lnTo>
                    <a:pt x="162" y="80"/>
                  </a:lnTo>
                  <a:lnTo>
                    <a:pt x="162" y="86"/>
                  </a:lnTo>
                  <a:lnTo>
                    <a:pt x="169" y="86"/>
                  </a:lnTo>
                  <a:lnTo>
                    <a:pt x="169" y="80"/>
                  </a:lnTo>
                  <a:lnTo>
                    <a:pt x="169" y="86"/>
                  </a:lnTo>
                  <a:lnTo>
                    <a:pt x="176" y="86"/>
                  </a:lnTo>
                  <a:lnTo>
                    <a:pt x="176" y="94"/>
                  </a:lnTo>
                  <a:lnTo>
                    <a:pt x="176" y="86"/>
                  </a:lnTo>
                  <a:lnTo>
                    <a:pt x="182" y="86"/>
                  </a:lnTo>
                  <a:lnTo>
                    <a:pt x="189" y="80"/>
                  </a:lnTo>
                  <a:lnTo>
                    <a:pt x="189" y="86"/>
                  </a:lnTo>
                  <a:lnTo>
                    <a:pt x="182" y="86"/>
                  </a:lnTo>
                  <a:lnTo>
                    <a:pt x="189" y="86"/>
                  </a:lnTo>
                  <a:lnTo>
                    <a:pt x="194" y="86"/>
                  </a:lnTo>
                  <a:lnTo>
                    <a:pt x="201" y="86"/>
                  </a:lnTo>
                  <a:lnTo>
                    <a:pt x="201" y="94"/>
                  </a:lnTo>
                  <a:lnTo>
                    <a:pt x="208" y="94"/>
                  </a:lnTo>
                  <a:lnTo>
                    <a:pt x="208" y="102"/>
                  </a:lnTo>
                  <a:lnTo>
                    <a:pt x="214" y="102"/>
                  </a:lnTo>
                  <a:lnTo>
                    <a:pt x="214" y="108"/>
                  </a:lnTo>
                  <a:lnTo>
                    <a:pt x="221" y="108"/>
                  </a:lnTo>
                  <a:lnTo>
                    <a:pt x="214" y="108"/>
                  </a:lnTo>
                  <a:lnTo>
                    <a:pt x="214" y="116"/>
                  </a:lnTo>
                  <a:lnTo>
                    <a:pt x="221" y="116"/>
                  </a:lnTo>
                  <a:lnTo>
                    <a:pt x="221" y="123"/>
                  </a:lnTo>
                  <a:lnTo>
                    <a:pt x="228" y="123"/>
                  </a:lnTo>
                  <a:lnTo>
                    <a:pt x="228" y="116"/>
                  </a:lnTo>
                  <a:lnTo>
                    <a:pt x="228" y="108"/>
                  </a:lnTo>
                  <a:lnTo>
                    <a:pt x="233" y="108"/>
                  </a:lnTo>
                  <a:lnTo>
                    <a:pt x="228" y="108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40" y="102"/>
                  </a:lnTo>
                  <a:lnTo>
                    <a:pt x="233" y="102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28" y="102"/>
                  </a:lnTo>
                  <a:lnTo>
                    <a:pt x="228" y="108"/>
                  </a:lnTo>
                  <a:lnTo>
                    <a:pt x="221" y="108"/>
                  </a:lnTo>
                  <a:lnTo>
                    <a:pt x="221" y="102"/>
                  </a:lnTo>
                  <a:lnTo>
                    <a:pt x="228" y="102"/>
                  </a:lnTo>
                  <a:lnTo>
                    <a:pt x="221" y="102"/>
                  </a:lnTo>
                  <a:lnTo>
                    <a:pt x="228" y="102"/>
                  </a:lnTo>
                  <a:lnTo>
                    <a:pt x="228" y="94"/>
                  </a:lnTo>
                  <a:lnTo>
                    <a:pt x="228" y="86"/>
                  </a:lnTo>
                  <a:lnTo>
                    <a:pt x="228" y="94"/>
                  </a:lnTo>
                  <a:lnTo>
                    <a:pt x="228" y="86"/>
                  </a:lnTo>
                  <a:lnTo>
                    <a:pt x="233" y="86"/>
                  </a:lnTo>
                  <a:lnTo>
                    <a:pt x="240" y="86"/>
                  </a:lnTo>
                  <a:lnTo>
                    <a:pt x="233" y="86"/>
                  </a:lnTo>
                  <a:lnTo>
                    <a:pt x="240" y="86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7" y="80"/>
                  </a:lnTo>
                  <a:lnTo>
                    <a:pt x="253" y="80"/>
                  </a:lnTo>
                  <a:lnTo>
                    <a:pt x="253" y="86"/>
                  </a:lnTo>
                  <a:lnTo>
                    <a:pt x="260" y="86"/>
                  </a:lnTo>
                  <a:close/>
                  <a:moveTo>
                    <a:pt x="0" y="116"/>
                  </a:moveTo>
                  <a:lnTo>
                    <a:pt x="0" y="94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7" y="94"/>
                  </a:lnTo>
                  <a:lnTo>
                    <a:pt x="7" y="102"/>
                  </a:lnTo>
                  <a:lnTo>
                    <a:pt x="7" y="94"/>
                  </a:lnTo>
                  <a:lnTo>
                    <a:pt x="13" y="94"/>
                  </a:lnTo>
                  <a:lnTo>
                    <a:pt x="7" y="94"/>
                  </a:lnTo>
                  <a:lnTo>
                    <a:pt x="13" y="94"/>
                  </a:lnTo>
                  <a:lnTo>
                    <a:pt x="20" y="94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20" y="102"/>
                  </a:lnTo>
                  <a:lnTo>
                    <a:pt x="27" y="102"/>
                  </a:lnTo>
                  <a:lnTo>
                    <a:pt x="27" y="108"/>
                  </a:lnTo>
                  <a:lnTo>
                    <a:pt x="20" y="108"/>
                  </a:lnTo>
                  <a:lnTo>
                    <a:pt x="20" y="116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13" y="116"/>
                  </a:lnTo>
                  <a:lnTo>
                    <a:pt x="7" y="116"/>
                  </a:lnTo>
                  <a:lnTo>
                    <a:pt x="0" y="116"/>
                  </a:lnTo>
                  <a:close/>
                  <a:moveTo>
                    <a:pt x="0" y="86"/>
                  </a:moveTo>
                  <a:lnTo>
                    <a:pt x="0" y="72"/>
                  </a:lnTo>
                  <a:lnTo>
                    <a:pt x="7" y="72"/>
                  </a:lnTo>
                  <a:lnTo>
                    <a:pt x="7" y="64"/>
                  </a:lnTo>
                  <a:lnTo>
                    <a:pt x="13" y="64"/>
                  </a:lnTo>
                  <a:lnTo>
                    <a:pt x="13" y="72"/>
                  </a:lnTo>
                  <a:lnTo>
                    <a:pt x="20" y="72"/>
                  </a:lnTo>
                  <a:lnTo>
                    <a:pt x="20" y="64"/>
                  </a:lnTo>
                  <a:lnTo>
                    <a:pt x="13" y="64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32" y="58"/>
                  </a:lnTo>
                  <a:lnTo>
                    <a:pt x="32" y="64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27" y="64"/>
                  </a:lnTo>
                  <a:lnTo>
                    <a:pt x="27" y="72"/>
                  </a:lnTo>
                  <a:lnTo>
                    <a:pt x="32" y="72"/>
                  </a:lnTo>
                  <a:lnTo>
                    <a:pt x="27" y="72"/>
                  </a:lnTo>
                  <a:lnTo>
                    <a:pt x="20" y="72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2" y="86"/>
                  </a:lnTo>
                  <a:lnTo>
                    <a:pt x="27" y="86"/>
                  </a:lnTo>
                  <a:lnTo>
                    <a:pt x="20" y="86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13" y="86"/>
                  </a:lnTo>
                  <a:lnTo>
                    <a:pt x="7" y="86"/>
                  </a:lnTo>
                  <a:lnTo>
                    <a:pt x="0" y="86"/>
                  </a:lnTo>
                  <a:close/>
                  <a:moveTo>
                    <a:pt x="0" y="58"/>
                  </a:moveTo>
                  <a:lnTo>
                    <a:pt x="0" y="42"/>
                  </a:lnTo>
                  <a:lnTo>
                    <a:pt x="7" y="42"/>
                  </a:lnTo>
                  <a:lnTo>
                    <a:pt x="0" y="42"/>
                  </a:lnTo>
                  <a:lnTo>
                    <a:pt x="7" y="42"/>
                  </a:lnTo>
                  <a:lnTo>
                    <a:pt x="0" y="42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7" y="50"/>
                  </a:lnTo>
                  <a:lnTo>
                    <a:pt x="13" y="50"/>
                  </a:lnTo>
                  <a:lnTo>
                    <a:pt x="20" y="50"/>
                  </a:lnTo>
                  <a:lnTo>
                    <a:pt x="13" y="50"/>
                  </a:lnTo>
                  <a:lnTo>
                    <a:pt x="13" y="58"/>
                  </a:lnTo>
                  <a:lnTo>
                    <a:pt x="7" y="58"/>
                  </a:lnTo>
                  <a:lnTo>
                    <a:pt x="7" y="64"/>
                  </a:lnTo>
                  <a:lnTo>
                    <a:pt x="7" y="58"/>
                  </a:lnTo>
                  <a:lnTo>
                    <a:pt x="7" y="64"/>
                  </a:lnTo>
                  <a:lnTo>
                    <a:pt x="7" y="58"/>
                  </a:lnTo>
                  <a:lnTo>
                    <a:pt x="7" y="64"/>
                  </a:lnTo>
                  <a:lnTo>
                    <a:pt x="7" y="58"/>
                  </a:lnTo>
                  <a:lnTo>
                    <a:pt x="0" y="58"/>
                  </a:lnTo>
                  <a:close/>
                  <a:moveTo>
                    <a:pt x="0" y="42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2" y="14"/>
                  </a:lnTo>
                  <a:lnTo>
                    <a:pt x="52" y="21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2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46" y="28"/>
                  </a:lnTo>
                  <a:lnTo>
                    <a:pt x="39" y="28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20" y="21"/>
                  </a:lnTo>
                  <a:lnTo>
                    <a:pt x="20" y="14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00" name="Freeform 272"/>
            <p:cNvSpPr>
              <a:spLocks/>
            </p:cNvSpPr>
            <p:nvPr/>
          </p:nvSpPr>
          <p:spPr bwMode="auto">
            <a:xfrm>
              <a:off x="3808413" y="5502275"/>
              <a:ext cx="419100" cy="193675"/>
            </a:xfrm>
            <a:custGeom>
              <a:avLst/>
              <a:gdLst>
                <a:gd name="T0" fmla="*/ 2147483647 w 260"/>
                <a:gd name="T1" fmla="*/ 2147483647 h 109"/>
                <a:gd name="T2" fmla="*/ 2147483647 w 260"/>
                <a:gd name="T3" fmla="*/ 2147483647 h 109"/>
                <a:gd name="T4" fmla="*/ 2147483647 w 260"/>
                <a:gd name="T5" fmla="*/ 2147483647 h 109"/>
                <a:gd name="T6" fmla="*/ 2147483647 w 260"/>
                <a:gd name="T7" fmla="*/ 2147483647 h 109"/>
                <a:gd name="T8" fmla="*/ 2147483647 w 260"/>
                <a:gd name="T9" fmla="*/ 2147483647 h 109"/>
                <a:gd name="T10" fmla="*/ 2147483647 w 260"/>
                <a:gd name="T11" fmla="*/ 2147483647 h 109"/>
                <a:gd name="T12" fmla="*/ 2147483647 w 260"/>
                <a:gd name="T13" fmla="*/ 2147483647 h 109"/>
                <a:gd name="T14" fmla="*/ 2147483647 w 260"/>
                <a:gd name="T15" fmla="*/ 2147483647 h 109"/>
                <a:gd name="T16" fmla="*/ 2147483647 w 260"/>
                <a:gd name="T17" fmla="*/ 2147483647 h 109"/>
                <a:gd name="T18" fmla="*/ 2147483647 w 260"/>
                <a:gd name="T19" fmla="*/ 2147483647 h 109"/>
                <a:gd name="T20" fmla="*/ 2147483647 w 260"/>
                <a:gd name="T21" fmla="*/ 2147483647 h 109"/>
                <a:gd name="T22" fmla="*/ 2147483647 w 260"/>
                <a:gd name="T23" fmla="*/ 2147483647 h 109"/>
                <a:gd name="T24" fmla="*/ 2147483647 w 260"/>
                <a:gd name="T25" fmla="*/ 2147483647 h 109"/>
                <a:gd name="T26" fmla="*/ 2147483647 w 260"/>
                <a:gd name="T27" fmla="*/ 2147483647 h 109"/>
                <a:gd name="T28" fmla="*/ 2147483647 w 260"/>
                <a:gd name="T29" fmla="*/ 2147483647 h 109"/>
                <a:gd name="T30" fmla="*/ 2147483647 w 260"/>
                <a:gd name="T31" fmla="*/ 2147483647 h 109"/>
                <a:gd name="T32" fmla="*/ 2147483647 w 260"/>
                <a:gd name="T33" fmla="*/ 2147483647 h 109"/>
                <a:gd name="T34" fmla="*/ 2147483647 w 260"/>
                <a:gd name="T35" fmla="*/ 2147483647 h 109"/>
                <a:gd name="T36" fmla="*/ 2147483647 w 260"/>
                <a:gd name="T37" fmla="*/ 2147483647 h 109"/>
                <a:gd name="T38" fmla="*/ 2147483647 w 260"/>
                <a:gd name="T39" fmla="*/ 2147483647 h 109"/>
                <a:gd name="T40" fmla="*/ 2147483647 w 260"/>
                <a:gd name="T41" fmla="*/ 2147483647 h 109"/>
                <a:gd name="T42" fmla="*/ 2147483647 w 260"/>
                <a:gd name="T43" fmla="*/ 2147483647 h 109"/>
                <a:gd name="T44" fmla="*/ 2147483647 w 260"/>
                <a:gd name="T45" fmla="*/ 2147483647 h 109"/>
                <a:gd name="T46" fmla="*/ 2147483647 w 260"/>
                <a:gd name="T47" fmla="*/ 2147483647 h 109"/>
                <a:gd name="T48" fmla="*/ 2147483647 w 260"/>
                <a:gd name="T49" fmla="*/ 2147483647 h 109"/>
                <a:gd name="T50" fmla="*/ 2147483647 w 260"/>
                <a:gd name="T51" fmla="*/ 0 h 109"/>
                <a:gd name="T52" fmla="*/ 2147483647 w 260"/>
                <a:gd name="T53" fmla="*/ 2147483647 h 109"/>
                <a:gd name="T54" fmla="*/ 2147483647 w 260"/>
                <a:gd name="T55" fmla="*/ 2147483647 h 109"/>
                <a:gd name="T56" fmla="*/ 2147483647 w 260"/>
                <a:gd name="T57" fmla="*/ 2147483647 h 109"/>
                <a:gd name="T58" fmla="*/ 2147483647 w 260"/>
                <a:gd name="T59" fmla="*/ 2147483647 h 109"/>
                <a:gd name="T60" fmla="*/ 2147483647 w 260"/>
                <a:gd name="T61" fmla="*/ 2147483647 h 109"/>
                <a:gd name="T62" fmla="*/ 2147483647 w 260"/>
                <a:gd name="T63" fmla="*/ 2147483647 h 109"/>
                <a:gd name="T64" fmla="*/ 2147483647 w 260"/>
                <a:gd name="T65" fmla="*/ 2147483647 h 109"/>
                <a:gd name="T66" fmla="*/ 2147483647 w 260"/>
                <a:gd name="T67" fmla="*/ 2147483647 h 109"/>
                <a:gd name="T68" fmla="*/ 2147483647 w 260"/>
                <a:gd name="T69" fmla="*/ 2147483647 h 109"/>
                <a:gd name="T70" fmla="*/ 2147483647 w 260"/>
                <a:gd name="T71" fmla="*/ 2147483647 h 109"/>
                <a:gd name="T72" fmla="*/ 2147483647 w 260"/>
                <a:gd name="T73" fmla="*/ 2147483647 h 109"/>
                <a:gd name="T74" fmla="*/ 2147483647 w 260"/>
                <a:gd name="T75" fmla="*/ 2147483647 h 109"/>
                <a:gd name="T76" fmla="*/ 2147483647 w 260"/>
                <a:gd name="T77" fmla="*/ 2147483647 h 109"/>
                <a:gd name="T78" fmla="*/ 2147483647 w 260"/>
                <a:gd name="T79" fmla="*/ 2147483647 h 109"/>
                <a:gd name="T80" fmla="*/ 2147483647 w 260"/>
                <a:gd name="T81" fmla="*/ 2147483647 h 109"/>
                <a:gd name="T82" fmla="*/ 2147483647 w 260"/>
                <a:gd name="T83" fmla="*/ 2147483647 h 109"/>
                <a:gd name="T84" fmla="*/ 2147483647 w 260"/>
                <a:gd name="T85" fmla="*/ 2147483647 h 109"/>
                <a:gd name="T86" fmla="*/ 2147483647 w 260"/>
                <a:gd name="T87" fmla="*/ 2147483647 h 109"/>
                <a:gd name="T88" fmla="*/ 2147483647 w 260"/>
                <a:gd name="T89" fmla="*/ 2147483647 h 109"/>
                <a:gd name="T90" fmla="*/ 2147483647 w 260"/>
                <a:gd name="T91" fmla="*/ 2147483647 h 109"/>
                <a:gd name="T92" fmla="*/ 2147483647 w 260"/>
                <a:gd name="T93" fmla="*/ 2147483647 h 109"/>
                <a:gd name="T94" fmla="*/ 2147483647 w 260"/>
                <a:gd name="T95" fmla="*/ 2147483647 h 109"/>
                <a:gd name="T96" fmla="*/ 2147483647 w 260"/>
                <a:gd name="T97" fmla="*/ 2147483647 h 109"/>
                <a:gd name="T98" fmla="*/ 2147483647 w 260"/>
                <a:gd name="T99" fmla="*/ 2147483647 h 109"/>
                <a:gd name="T100" fmla="*/ 2147483647 w 260"/>
                <a:gd name="T101" fmla="*/ 2147483647 h 109"/>
                <a:gd name="T102" fmla="*/ 2147483647 w 260"/>
                <a:gd name="T103" fmla="*/ 2147483647 h 109"/>
                <a:gd name="T104" fmla="*/ 2147483647 w 260"/>
                <a:gd name="T105" fmla="*/ 2147483647 h 109"/>
                <a:gd name="T106" fmla="*/ 2147483647 w 260"/>
                <a:gd name="T107" fmla="*/ 2147483647 h 109"/>
                <a:gd name="T108" fmla="*/ 2147483647 w 260"/>
                <a:gd name="T109" fmla="*/ 2147483647 h 109"/>
                <a:gd name="T110" fmla="*/ 2147483647 w 260"/>
                <a:gd name="T111" fmla="*/ 2147483647 h 109"/>
                <a:gd name="T112" fmla="*/ 2147483647 w 260"/>
                <a:gd name="T113" fmla="*/ 2147483647 h 109"/>
                <a:gd name="T114" fmla="*/ 2147483647 w 260"/>
                <a:gd name="T115" fmla="*/ 2147483647 h 109"/>
                <a:gd name="T116" fmla="*/ 2147483647 w 260"/>
                <a:gd name="T117" fmla="*/ 2147483647 h 109"/>
                <a:gd name="T118" fmla="*/ 2147483647 w 260"/>
                <a:gd name="T119" fmla="*/ 2147483647 h 109"/>
                <a:gd name="T120" fmla="*/ 2147483647 w 260"/>
                <a:gd name="T121" fmla="*/ 2147483647 h 109"/>
                <a:gd name="T122" fmla="*/ 2147483647 w 260"/>
                <a:gd name="T123" fmla="*/ 2147483647 h 109"/>
                <a:gd name="T124" fmla="*/ 2147483647 w 260"/>
                <a:gd name="T125" fmla="*/ 2147483647 h 1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0"/>
                <a:gd name="T190" fmla="*/ 0 h 109"/>
                <a:gd name="T191" fmla="*/ 260 w 260"/>
                <a:gd name="T192" fmla="*/ 109 h 1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0" h="109">
                  <a:moveTo>
                    <a:pt x="260" y="50"/>
                  </a:moveTo>
                  <a:lnTo>
                    <a:pt x="260" y="109"/>
                  </a:lnTo>
                  <a:lnTo>
                    <a:pt x="0" y="109"/>
                  </a:lnTo>
                  <a:lnTo>
                    <a:pt x="0" y="94"/>
                  </a:lnTo>
                  <a:lnTo>
                    <a:pt x="7" y="94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7" y="94"/>
                  </a:lnTo>
                  <a:lnTo>
                    <a:pt x="13" y="94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7" y="87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2" y="72"/>
                  </a:lnTo>
                  <a:lnTo>
                    <a:pt x="39" y="72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46" y="58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2" y="58"/>
                  </a:lnTo>
                  <a:lnTo>
                    <a:pt x="59" y="58"/>
                  </a:lnTo>
                  <a:lnTo>
                    <a:pt x="59" y="50"/>
                  </a:lnTo>
                  <a:lnTo>
                    <a:pt x="66" y="50"/>
                  </a:lnTo>
                  <a:lnTo>
                    <a:pt x="66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66" y="28"/>
                  </a:lnTo>
                  <a:lnTo>
                    <a:pt x="66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6" y="6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1" y="22"/>
                  </a:lnTo>
                  <a:lnTo>
                    <a:pt x="71" y="28"/>
                  </a:lnTo>
                  <a:lnTo>
                    <a:pt x="78" y="28"/>
                  </a:lnTo>
                  <a:lnTo>
                    <a:pt x="78" y="22"/>
                  </a:lnTo>
                  <a:lnTo>
                    <a:pt x="84" y="22"/>
                  </a:lnTo>
                  <a:lnTo>
                    <a:pt x="78" y="22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28"/>
                  </a:lnTo>
                  <a:lnTo>
                    <a:pt x="104" y="28"/>
                  </a:lnTo>
                  <a:lnTo>
                    <a:pt x="104" y="22"/>
                  </a:lnTo>
                  <a:lnTo>
                    <a:pt x="110" y="22"/>
                  </a:lnTo>
                  <a:lnTo>
                    <a:pt x="110" y="14"/>
                  </a:lnTo>
                  <a:lnTo>
                    <a:pt x="104" y="14"/>
                  </a:lnTo>
                  <a:lnTo>
                    <a:pt x="98" y="14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7" y="6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23" y="6"/>
                  </a:lnTo>
                  <a:lnTo>
                    <a:pt x="117" y="6"/>
                  </a:lnTo>
                  <a:lnTo>
                    <a:pt x="117" y="14"/>
                  </a:lnTo>
                  <a:lnTo>
                    <a:pt x="117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28"/>
                  </a:lnTo>
                  <a:lnTo>
                    <a:pt x="130" y="22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43" y="28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2" y="22"/>
                  </a:lnTo>
                  <a:lnTo>
                    <a:pt x="169" y="22"/>
                  </a:lnTo>
                  <a:lnTo>
                    <a:pt x="162" y="22"/>
                  </a:lnTo>
                  <a:lnTo>
                    <a:pt x="169" y="22"/>
                  </a:lnTo>
                  <a:lnTo>
                    <a:pt x="169" y="28"/>
                  </a:lnTo>
                  <a:lnTo>
                    <a:pt x="176" y="28"/>
                  </a:lnTo>
                  <a:lnTo>
                    <a:pt x="169" y="28"/>
                  </a:lnTo>
                  <a:lnTo>
                    <a:pt x="162" y="28"/>
                  </a:lnTo>
                  <a:lnTo>
                    <a:pt x="162" y="22"/>
                  </a:lnTo>
                  <a:lnTo>
                    <a:pt x="156" y="22"/>
                  </a:lnTo>
                  <a:lnTo>
                    <a:pt x="162" y="22"/>
                  </a:lnTo>
                  <a:lnTo>
                    <a:pt x="162" y="28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62" y="44"/>
                  </a:lnTo>
                  <a:lnTo>
                    <a:pt x="156" y="44"/>
                  </a:lnTo>
                  <a:lnTo>
                    <a:pt x="162" y="44"/>
                  </a:lnTo>
                  <a:lnTo>
                    <a:pt x="162" y="50"/>
                  </a:lnTo>
                  <a:lnTo>
                    <a:pt x="169" y="50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76" y="50"/>
                  </a:lnTo>
                  <a:lnTo>
                    <a:pt x="176" y="58"/>
                  </a:lnTo>
                  <a:lnTo>
                    <a:pt x="176" y="50"/>
                  </a:lnTo>
                  <a:lnTo>
                    <a:pt x="182" y="50"/>
                  </a:lnTo>
                  <a:lnTo>
                    <a:pt x="189" y="44"/>
                  </a:lnTo>
                  <a:lnTo>
                    <a:pt x="189" y="50"/>
                  </a:lnTo>
                  <a:lnTo>
                    <a:pt x="182" y="50"/>
                  </a:lnTo>
                  <a:lnTo>
                    <a:pt x="189" y="50"/>
                  </a:lnTo>
                  <a:lnTo>
                    <a:pt x="194" y="50"/>
                  </a:lnTo>
                  <a:lnTo>
                    <a:pt x="201" y="50"/>
                  </a:lnTo>
                  <a:lnTo>
                    <a:pt x="201" y="58"/>
                  </a:lnTo>
                  <a:lnTo>
                    <a:pt x="208" y="58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14" y="72"/>
                  </a:lnTo>
                  <a:lnTo>
                    <a:pt x="221" y="72"/>
                  </a:lnTo>
                  <a:lnTo>
                    <a:pt x="214" y="72"/>
                  </a:lnTo>
                  <a:lnTo>
                    <a:pt x="214" y="80"/>
                  </a:lnTo>
                  <a:lnTo>
                    <a:pt x="221" y="80"/>
                  </a:lnTo>
                  <a:lnTo>
                    <a:pt x="221" y="87"/>
                  </a:lnTo>
                  <a:lnTo>
                    <a:pt x="228" y="87"/>
                  </a:lnTo>
                  <a:lnTo>
                    <a:pt x="228" y="80"/>
                  </a:lnTo>
                  <a:lnTo>
                    <a:pt x="228" y="72"/>
                  </a:lnTo>
                  <a:lnTo>
                    <a:pt x="233" y="72"/>
                  </a:lnTo>
                  <a:lnTo>
                    <a:pt x="228" y="72"/>
                  </a:lnTo>
                  <a:lnTo>
                    <a:pt x="233" y="72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33" y="72"/>
                  </a:lnTo>
                  <a:lnTo>
                    <a:pt x="233" y="66"/>
                  </a:lnTo>
                  <a:lnTo>
                    <a:pt x="233" y="72"/>
                  </a:lnTo>
                  <a:lnTo>
                    <a:pt x="233" y="66"/>
                  </a:lnTo>
                  <a:lnTo>
                    <a:pt x="228" y="66"/>
                  </a:lnTo>
                  <a:lnTo>
                    <a:pt x="228" y="72"/>
                  </a:lnTo>
                  <a:lnTo>
                    <a:pt x="221" y="72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28" y="58"/>
                  </a:lnTo>
                  <a:lnTo>
                    <a:pt x="228" y="50"/>
                  </a:lnTo>
                  <a:lnTo>
                    <a:pt x="228" y="58"/>
                  </a:lnTo>
                  <a:lnTo>
                    <a:pt x="228" y="50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40" y="44"/>
                  </a:lnTo>
                  <a:lnTo>
                    <a:pt x="240" y="36"/>
                  </a:lnTo>
                  <a:lnTo>
                    <a:pt x="247" y="36"/>
                  </a:lnTo>
                  <a:lnTo>
                    <a:pt x="247" y="44"/>
                  </a:lnTo>
                  <a:lnTo>
                    <a:pt x="253" y="44"/>
                  </a:lnTo>
                  <a:lnTo>
                    <a:pt x="253" y="50"/>
                  </a:lnTo>
                  <a:lnTo>
                    <a:pt x="260" y="5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01" name="Freeform 273"/>
            <p:cNvSpPr>
              <a:spLocks/>
            </p:cNvSpPr>
            <p:nvPr/>
          </p:nvSpPr>
          <p:spPr bwMode="auto">
            <a:xfrm>
              <a:off x="3808413" y="5605463"/>
              <a:ext cx="42862" cy="38100"/>
            </a:xfrm>
            <a:custGeom>
              <a:avLst/>
              <a:gdLst>
                <a:gd name="T0" fmla="*/ 0 w 27"/>
                <a:gd name="T1" fmla="*/ 0 h 22"/>
                <a:gd name="T2" fmla="*/ 0 w 27"/>
                <a:gd name="T3" fmla="*/ 0 h 22"/>
                <a:gd name="T4" fmla="*/ 0 w 27"/>
                <a:gd name="T5" fmla="*/ 0 h 22"/>
                <a:gd name="T6" fmla="*/ 2147483647 w 27"/>
                <a:gd name="T7" fmla="*/ 0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0 h 22"/>
                <a:gd name="T14" fmla="*/ 2147483647 w 27"/>
                <a:gd name="T15" fmla="*/ 0 h 22"/>
                <a:gd name="T16" fmla="*/ 2147483647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0 h 22"/>
                <a:gd name="T32" fmla="*/ 2147483647 w 27"/>
                <a:gd name="T33" fmla="*/ 0 h 22"/>
                <a:gd name="T34" fmla="*/ 2147483647 w 27"/>
                <a:gd name="T35" fmla="*/ 0 h 22"/>
                <a:gd name="T36" fmla="*/ 2147483647 w 27"/>
                <a:gd name="T37" fmla="*/ 0 h 22"/>
                <a:gd name="T38" fmla="*/ 2147483647 w 27"/>
                <a:gd name="T39" fmla="*/ 0 h 22"/>
                <a:gd name="T40" fmla="*/ 2147483647 w 27"/>
                <a:gd name="T41" fmla="*/ 0 h 22"/>
                <a:gd name="T42" fmla="*/ 2147483647 w 27"/>
                <a:gd name="T43" fmla="*/ 0 h 22"/>
                <a:gd name="T44" fmla="*/ 2147483647 w 27"/>
                <a:gd name="T45" fmla="*/ 0 h 22"/>
                <a:gd name="T46" fmla="*/ 2147483647 w 27"/>
                <a:gd name="T47" fmla="*/ 0 h 22"/>
                <a:gd name="T48" fmla="*/ 2147483647 w 27"/>
                <a:gd name="T49" fmla="*/ 2147483647 h 22"/>
                <a:gd name="T50" fmla="*/ 2147483647 w 27"/>
                <a:gd name="T51" fmla="*/ 2147483647 h 22"/>
                <a:gd name="T52" fmla="*/ 2147483647 w 27"/>
                <a:gd name="T53" fmla="*/ 2147483647 h 22"/>
                <a:gd name="T54" fmla="*/ 2147483647 w 27"/>
                <a:gd name="T55" fmla="*/ 2147483647 h 22"/>
                <a:gd name="T56" fmla="*/ 2147483647 w 27"/>
                <a:gd name="T57" fmla="*/ 2147483647 h 22"/>
                <a:gd name="T58" fmla="*/ 2147483647 w 27"/>
                <a:gd name="T59" fmla="*/ 2147483647 h 22"/>
                <a:gd name="T60" fmla="*/ 2147483647 w 27"/>
                <a:gd name="T61" fmla="*/ 2147483647 h 22"/>
                <a:gd name="T62" fmla="*/ 2147483647 w 27"/>
                <a:gd name="T63" fmla="*/ 2147483647 h 22"/>
                <a:gd name="T64" fmla="*/ 2147483647 w 27"/>
                <a:gd name="T65" fmla="*/ 2147483647 h 22"/>
                <a:gd name="T66" fmla="*/ 2147483647 w 27"/>
                <a:gd name="T67" fmla="*/ 2147483647 h 22"/>
                <a:gd name="T68" fmla="*/ 2147483647 w 27"/>
                <a:gd name="T69" fmla="*/ 2147483647 h 22"/>
                <a:gd name="T70" fmla="*/ 2147483647 w 27"/>
                <a:gd name="T71" fmla="*/ 2147483647 h 22"/>
                <a:gd name="T72" fmla="*/ 2147483647 w 27"/>
                <a:gd name="T73" fmla="*/ 2147483647 h 22"/>
                <a:gd name="T74" fmla="*/ 2147483647 w 27"/>
                <a:gd name="T75" fmla="*/ 2147483647 h 22"/>
                <a:gd name="T76" fmla="*/ 2147483647 w 27"/>
                <a:gd name="T77" fmla="*/ 2147483647 h 22"/>
                <a:gd name="T78" fmla="*/ 2147483647 w 27"/>
                <a:gd name="T79" fmla="*/ 2147483647 h 22"/>
                <a:gd name="T80" fmla="*/ 2147483647 w 27"/>
                <a:gd name="T81" fmla="*/ 2147483647 h 22"/>
                <a:gd name="T82" fmla="*/ 2147483647 w 27"/>
                <a:gd name="T83" fmla="*/ 2147483647 h 22"/>
                <a:gd name="T84" fmla="*/ 2147483647 w 27"/>
                <a:gd name="T85" fmla="*/ 2147483647 h 22"/>
                <a:gd name="T86" fmla="*/ 2147483647 w 27"/>
                <a:gd name="T87" fmla="*/ 2147483647 h 22"/>
                <a:gd name="T88" fmla="*/ 2147483647 w 27"/>
                <a:gd name="T89" fmla="*/ 2147483647 h 22"/>
                <a:gd name="T90" fmla="*/ 2147483647 w 27"/>
                <a:gd name="T91" fmla="*/ 2147483647 h 22"/>
                <a:gd name="T92" fmla="*/ 2147483647 w 27"/>
                <a:gd name="T93" fmla="*/ 2147483647 h 22"/>
                <a:gd name="T94" fmla="*/ 2147483647 w 27"/>
                <a:gd name="T95" fmla="*/ 2147483647 h 22"/>
                <a:gd name="T96" fmla="*/ 2147483647 w 27"/>
                <a:gd name="T97" fmla="*/ 2147483647 h 22"/>
                <a:gd name="T98" fmla="*/ 2147483647 w 27"/>
                <a:gd name="T99" fmla="*/ 2147483647 h 22"/>
                <a:gd name="T100" fmla="*/ 2147483647 w 27"/>
                <a:gd name="T101" fmla="*/ 2147483647 h 22"/>
                <a:gd name="T102" fmla="*/ 2147483647 w 27"/>
                <a:gd name="T103" fmla="*/ 2147483647 h 22"/>
                <a:gd name="T104" fmla="*/ 2147483647 w 27"/>
                <a:gd name="T105" fmla="*/ 2147483647 h 22"/>
                <a:gd name="T106" fmla="*/ 2147483647 w 27"/>
                <a:gd name="T107" fmla="*/ 2147483647 h 22"/>
                <a:gd name="T108" fmla="*/ 2147483647 w 27"/>
                <a:gd name="T109" fmla="*/ 2147483647 h 22"/>
                <a:gd name="T110" fmla="*/ 2147483647 w 27"/>
                <a:gd name="T111" fmla="*/ 2147483647 h 22"/>
                <a:gd name="T112" fmla="*/ 2147483647 w 27"/>
                <a:gd name="T113" fmla="*/ 2147483647 h 22"/>
                <a:gd name="T114" fmla="*/ 2147483647 w 27"/>
                <a:gd name="T115" fmla="*/ 2147483647 h 22"/>
                <a:gd name="T116" fmla="*/ 2147483647 w 27"/>
                <a:gd name="T117" fmla="*/ 2147483647 h 22"/>
                <a:gd name="T118" fmla="*/ 0 w 27"/>
                <a:gd name="T119" fmla="*/ 2147483647 h 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"/>
                <a:gd name="T181" fmla="*/ 0 h 22"/>
                <a:gd name="T182" fmla="*/ 27 w 27"/>
                <a:gd name="T183" fmla="*/ 22 h 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" h="22">
                  <a:moveTo>
                    <a:pt x="0" y="22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7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02" name="Freeform 274"/>
            <p:cNvSpPr>
              <a:spLocks/>
            </p:cNvSpPr>
            <p:nvPr/>
          </p:nvSpPr>
          <p:spPr bwMode="auto">
            <a:xfrm>
              <a:off x="3808413" y="5540375"/>
              <a:ext cx="52387" cy="50800"/>
            </a:xfrm>
            <a:custGeom>
              <a:avLst/>
              <a:gdLst>
                <a:gd name="T0" fmla="*/ 0 w 32"/>
                <a:gd name="T1" fmla="*/ 2147483647 h 28"/>
                <a:gd name="T2" fmla="*/ 0 w 32"/>
                <a:gd name="T3" fmla="*/ 2147483647 h 28"/>
                <a:gd name="T4" fmla="*/ 2147483647 w 32"/>
                <a:gd name="T5" fmla="*/ 2147483647 h 28"/>
                <a:gd name="T6" fmla="*/ 2147483647 w 32"/>
                <a:gd name="T7" fmla="*/ 2147483647 h 28"/>
                <a:gd name="T8" fmla="*/ 2147483647 w 32"/>
                <a:gd name="T9" fmla="*/ 2147483647 h 28"/>
                <a:gd name="T10" fmla="*/ 2147483647 w 32"/>
                <a:gd name="T11" fmla="*/ 2147483647 h 28"/>
                <a:gd name="T12" fmla="*/ 2147483647 w 32"/>
                <a:gd name="T13" fmla="*/ 2147483647 h 28"/>
                <a:gd name="T14" fmla="*/ 2147483647 w 32"/>
                <a:gd name="T15" fmla="*/ 2147483647 h 28"/>
                <a:gd name="T16" fmla="*/ 2147483647 w 32"/>
                <a:gd name="T17" fmla="*/ 2147483647 h 28"/>
                <a:gd name="T18" fmla="*/ 2147483647 w 32"/>
                <a:gd name="T19" fmla="*/ 2147483647 h 28"/>
                <a:gd name="T20" fmla="*/ 2147483647 w 32"/>
                <a:gd name="T21" fmla="*/ 2147483647 h 28"/>
                <a:gd name="T22" fmla="*/ 2147483647 w 32"/>
                <a:gd name="T23" fmla="*/ 2147483647 h 28"/>
                <a:gd name="T24" fmla="*/ 2147483647 w 32"/>
                <a:gd name="T25" fmla="*/ 2147483647 h 28"/>
                <a:gd name="T26" fmla="*/ 2147483647 w 32"/>
                <a:gd name="T27" fmla="*/ 2147483647 h 28"/>
                <a:gd name="T28" fmla="*/ 2147483647 w 32"/>
                <a:gd name="T29" fmla="*/ 2147483647 h 28"/>
                <a:gd name="T30" fmla="*/ 2147483647 w 32"/>
                <a:gd name="T31" fmla="*/ 2147483647 h 28"/>
                <a:gd name="T32" fmla="*/ 2147483647 w 32"/>
                <a:gd name="T33" fmla="*/ 2147483647 h 28"/>
                <a:gd name="T34" fmla="*/ 2147483647 w 32"/>
                <a:gd name="T35" fmla="*/ 2147483647 h 28"/>
                <a:gd name="T36" fmla="*/ 2147483647 w 32"/>
                <a:gd name="T37" fmla="*/ 2147483647 h 28"/>
                <a:gd name="T38" fmla="*/ 2147483647 w 32"/>
                <a:gd name="T39" fmla="*/ 0 h 28"/>
                <a:gd name="T40" fmla="*/ 2147483647 w 32"/>
                <a:gd name="T41" fmla="*/ 0 h 28"/>
                <a:gd name="T42" fmla="*/ 2147483647 w 32"/>
                <a:gd name="T43" fmla="*/ 0 h 28"/>
                <a:gd name="T44" fmla="*/ 2147483647 w 32"/>
                <a:gd name="T45" fmla="*/ 0 h 28"/>
                <a:gd name="T46" fmla="*/ 2147483647 w 32"/>
                <a:gd name="T47" fmla="*/ 0 h 28"/>
                <a:gd name="T48" fmla="*/ 2147483647 w 32"/>
                <a:gd name="T49" fmla="*/ 2147483647 h 28"/>
                <a:gd name="T50" fmla="*/ 2147483647 w 32"/>
                <a:gd name="T51" fmla="*/ 2147483647 h 28"/>
                <a:gd name="T52" fmla="*/ 2147483647 w 32"/>
                <a:gd name="T53" fmla="*/ 2147483647 h 28"/>
                <a:gd name="T54" fmla="*/ 2147483647 w 32"/>
                <a:gd name="T55" fmla="*/ 2147483647 h 28"/>
                <a:gd name="T56" fmla="*/ 2147483647 w 32"/>
                <a:gd name="T57" fmla="*/ 2147483647 h 28"/>
                <a:gd name="T58" fmla="*/ 2147483647 w 32"/>
                <a:gd name="T59" fmla="*/ 2147483647 h 28"/>
                <a:gd name="T60" fmla="*/ 2147483647 w 32"/>
                <a:gd name="T61" fmla="*/ 2147483647 h 28"/>
                <a:gd name="T62" fmla="*/ 2147483647 w 32"/>
                <a:gd name="T63" fmla="*/ 2147483647 h 28"/>
                <a:gd name="T64" fmla="*/ 2147483647 w 32"/>
                <a:gd name="T65" fmla="*/ 2147483647 h 28"/>
                <a:gd name="T66" fmla="*/ 2147483647 w 32"/>
                <a:gd name="T67" fmla="*/ 2147483647 h 28"/>
                <a:gd name="T68" fmla="*/ 2147483647 w 32"/>
                <a:gd name="T69" fmla="*/ 2147483647 h 28"/>
                <a:gd name="T70" fmla="*/ 2147483647 w 32"/>
                <a:gd name="T71" fmla="*/ 2147483647 h 28"/>
                <a:gd name="T72" fmla="*/ 2147483647 w 32"/>
                <a:gd name="T73" fmla="*/ 2147483647 h 28"/>
                <a:gd name="T74" fmla="*/ 2147483647 w 32"/>
                <a:gd name="T75" fmla="*/ 2147483647 h 28"/>
                <a:gd name="T76" fmla="*/ 2147483647 w 32"/>
                <a:gd name="T77" fmla="*/ 2147483647 h 28"/>
                <a:gd name="T78" fmla="*/ 2147483647 w 32"/>
                <a:gd name="T79" fmla="*/ 2147483647 h 28"/>
                <a:gd name="T80" fmla="*/ 2147483647 w 32"/>
                <a:gd name="T81" fmla="*/ 2147483647 h 28"/>
                <a:gd name="T82" fmla="*/ 2147483647 w 32"/>
                <a:gd name="T83" fmla="*/ 2147483647 h 28"/>
                <a:gd name="T84" fmla="*/ 2147483647 w 32"/>
                <a:gd name="T85" fmla="*/ 2147483647 h 28"/>
                <a:gd name="T86" fmla="*/ 2147483647 w 32"/>
                <a:gd name="T87" fmla="*/ 2147483647 h 28"/>
                <a:gd name="T88" fmla="*/ 2147483647 w 32"/>
                <a:gd name="T89" fmla="*/ 2147483647 h 28"/>
                <a:gd name="T90" fmla="*/ 2147483647 w 32"/>
                <a:gd name="T91" fmla="*/ 2147483647 h 28"/>
                <a:gd name="T92" fmla="*/ 2147483647 w 32"/>
                <a:gd name="T93" fmla="*/ 2147483647 h 28"/>
                <a:gd name="T94" fmla="*/ 2147483647 w 32"/>
                <a:gd name="T95" fmla="*/ 2147483647 h 28"/>
                <a:gd name="T96" fmla="*/ 2147483647 w 32"/>
                <a:gd name="T97" fmla="*/ 2147483647 h 28"/>
                <a:gd name="T98" fmla="*/ 2147483647 w 32"/>
                <a:gd name="T99" fmla="*/ 2147483647 h 28"/>
                <a:gd name="T100" fmla="*/ 2147483647 w 32"/>
                <a:gd name="T101" fmla="*/ 2147483647 h 28"/>
                <a:gd name="T102" fmla="*/ 2147483647 w 32"/>
                <a:gd name="T103" fmla="*/ 2147483647 h 28"/>
                <a:gd name="T104" fmla="*/ 2147483647 w 32"/>
                <a:gd name="T105" fmla="*/ 2147483647 h 28"/>
                <a:gd name="T106" fmla="*/ 2147483647 w 32"/>
                <a:gd name="T107" fmla="*/ 2147483647 h 28"/>
                <a:gd name="T108" fmla="*/ 2147483647 w 32"/>
                <a:gd name="T109" fmla="*/ 2147483647 h 28"/>
                <a:gd name="T110" fmla="*/ 2147483647 w 32"/>
                <a:gd name="T111" fmla="*/ 2147483647 h 28"/>
                <a:gd name="T112" fmla="*/ 2147483647 w 32"/>
                <a:gd name="T113" fmla="*/ 2147483647 h 28"/>
                <a:gd name="T114" fmla="*/ 2147483647 w 32"/>
                <a:gd name="T115" fmla="*/ 2147483647 h 28"/>
                <a:gd name="T116" fmla="*/ 2147483647 w 32"/>
                <a:gd name="T117" fmla="*/ 2147483647 h 28"/>
                <a:gd name="T118" fmla="*/ 0 w 32"/>
                <a:gd name="T119" fmla="*/ 2147483647 h 28"/>
                <a:gd name="T120" fmla="*/ 0 w 32"/>
                <a:gd name="T121" fmla="*/ 2147483647 h 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"/>
                <a:gd name="T184" fmla="*/ 0 h 28"/>
                <a:gd name="T185" fmla="*/ 32 w 32"/>
                <a:gd name="T186" fmla="*/ 28 h 2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" h="28">
                  <a:moveTo>
                    <a:pt x="0" y="28"/>
                  </a:move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13" y="6"/>
                  </a:lnTo>
                  <a:lnTo>
                    <a:pt x="20" y="6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6"/>
                  </a:lnTo>
                  <a:lnTo>
                    <a:pt x="32" y="14"/>
                  </a:lnTo>
                  <a:lnTo>
                    <a:pt x="32" y="6"/>
                  </a:lnTo>
                  <a:lnTo>
                    <a:pt x="27" y="6"/>
                  </a:lnTo>
                  <a:lnTo>
                    <a:pt x="27" y="14"/>
                  </a:lnTo>
                  <a:lnTo>
                    <a:pt x="32" y="14"/>
                  </a:lnTo>
                  <a:lnTo>
                    <a:pt x="27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32" y="28"/>
                  </a:lnTo>
                  <a:lnTo>
                    <a:pt x="27" y="28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03" name="Freeform 275"/>
            <p:cNvSpPr>
              <a:spLocks/>
            </p:cNvSpPr>
            <p:nvPr/>
          </p:nvSpPr>
          <p:spPr bwMode="auto">
            <a:xfrm>
              <a:off x="3808413" y="5513388"/>
              <a:ext cx="31750" cy="3810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0 h 22"/>
                <a:gd name="T4" fmla="*/ 0 w 20"/>
                <a:gd name="T5" fmla="*/ 0 h 22"/>
                <a:gd name="T6" fmla="*/ 2147483647 w 20"/>
                <a:gd name="T7" fmla="*/ 0 h 22"/>
                <a:gd name="T8" fmla="*/ 0 w 20"/>
                <a:gd name="T9" fmla="*/ 0 h 22"/>
                <a:gd name="T10" fmla="*/ 2147483647 w 20"/>
                <a:gd name="T11" fmla="*/ 2147483647 h 22"/>
                <a:gd name="T12" fmla="*/ 2147483647 w 20"/>
                <a:gd name="T13" fmla="*/ 2147483647 h 22"/>
                <a:gd name="T14" fmla="*/ 0 w 20"/>
                <a:gd name="T15" fmla="*/ 2147483647 h 22"/>
                <a:gd name="T16" fmla="*/ 0 w 20"/>
                <a:gd name="T17" fmla="*/ 2147483647 h 22"/>
                <a:gd name="T18" fmla="*/ 0 w 20"/>
                <a:gd name="T19" fmla="*/ 2147483647 h 22"/>
                <a:gd name="T20" fmla="*/ 2147483647 w 20"/>
                <a:gd name="T21" fmla="*/ 2147483647 h 22"/>
                <a:gd name="T22" fmla="*/ 2147483647 w 20"/>
                <a:gd name="T23" fmla="*/ 2147483647 h 22"/>
                <a:gd name="T24" fmla="*/ 2147483647 w 20"/>
                <a:gd name="T25" fmla="*/ 2147483647 h 22"/>
                <a:gd name="T26" fmla="*/ 2147483647 w 20"/>
                <a:gd name="T27" fmla="*/ 2147483647 h 22"/>
                <a:gd name="T28" fmla="*/ 2147483647 w 20"/>
                <a:gd name="T29" fmla="*/ 2147483647 h 22"/>
                <a:gd name="T30" fmla="*/ 2147483647 w 20"/>
                <a:gd name="T31" fmla="*/ 2147483647 h 22"/>
                <a:gd name="T32" fmla="*/ 2147483647 w 20"/>
                <a:gd name="T33" fmla="*/ 2147483647 h 22"/>
                <a:gd name="T34" fmla="*/ 2147483647 w 20"/>
                <a:gd name="T35" fmla="*/ 2147483647 h 22"/>
                <a:gd name="T36" fmla="*/ 2147483647 w 20"/>
                <a:gd name="T37" fmla="*/ 2147483647 h 22"/>
                <a:gd name="T38" fmla="*/ 2147483647 w 20"/>
                <a:gd name="T39" fmla="*/ 2147483647 h 22"/>
                <a:gd name="T40" fmla="*/ 2147483647 w 20"/>
                <a:gd name="T41" fmla="*/ 2147483647 h 22"/>
                <a:gd name="T42" fmla="*/ 2147483647 w 20"/>
                <a:gd name="T43" fmla="*/ 2147483647 h 22"/>
                <a:gd name="T44" fmla="*/ 2147483647 w 20"/>
                <a:gd name="T45" fmla="*/ 2147483647 h 22"/>
                <a:gd name="T46" fmla="*/ 2147483647 w 20"/>
                <a:gd name="T47" fmla="*/ 2147483647 h 22"/>
                <a:gd name="T48" fmla="*/ 2147483647 w 20"/>
                <a:gd name="T49" fmla="*/ 2147483647 h 22"/>
                <a:gd name="T50" fmla="*/ 2147483647 w 20"/>
                <a:gd name="T51" fmla="*/ 2147483647 h 22"/>
                <a:gd name="T52" fmla="*/ 2147483647 w 20"/>
                <a:gd name="T53" fmla="*/ 2147483647 h 22"/>
                <a:gd name="T54" fmla="*/ 2147483647 w 20"/>
                <a:gd name="T55" fmla="*/ 2147483647 h 22"/>
                <a:gd name="T56" fmla="*/ 2147483647 w 20"/>
                <a:gd name="T57" fmla="*/ 2147483647 h 22"/>
                <a:gd name="T58" fmla="*/ 2147483647 w 20"/>
                <a:gd name="T59" fmla="*/ 2147483647 h 22"/>
                <a:gd name="T60" fmla="*/ 2147483647 w 20"/>
                <a:gd name="T61" fmla="*/ 2147483647 h 22"/>
                <a:gd name="T62" fmla="*/ 2147483647 w 20"/>
                <a:gd name="T63" fmla="*/ 2147483647 h 22"/>
                <a:gd name="T64" fmla="*/ 2147483647 w 20"/>
                <a:gd name="T65" fmla="*/ 2147483647 h 22"/>
                <a:gd name="T66" fmla="*/ 2147483647 w 20"/>
                <a:gd name="T67" fmla="*/ 2147483647 h 22"/>
                <a:gd name="T68" fmla="*/ 2147483647 w 20"/>
                <a:gd name="T69" fmla="*/ 2147483647 h 22"/>
                <a:gd name="T70" fmla="*/ 2147483647 w 20"/>
                <a:gd name="T71" fmla="*/ 2147483647 h 22"/>
                <a:gd name="T72" fmla="*/ 2147483647 w 20"/>
                <a:gd name="T73" fmla="*/ 2147483647 h 22"/>
                <a:gd name="T74" fmla="*/ 2147483647 w 20"/>
                <a:gd name="T75" fmla="*/ 2147483647 h 22"/>
                <a:gd name="T76" fmla="*/ 2147483647 w 20"/>
                <a:gd name="T77" fmla="*/ 2147483647 h 22"/>
                <a:gd name="T78" fmla="*/ 2147483647 w 20"/>
                <a:gd name="T79" fmla="*/ 2147483647 h 22"/>
                <a:gd name="T80" fmla="*/ 2147483647 w 20"/>
                <a:gd name="T81" fmla="*/ 2147483647 h 22"/>
                <a:gd name="T82" fmla="*/ 2147483647 w 20"/>
                <a:gd name="T83" fmla="*/ 2147483647 h 22"/>
                <a:gd name="T84" fmla="*/ 2147483647 w 20"/>
                <a:gd name="T85" fmla="*/ 2147483647 h 22"/>
                <a:gd name="T86" fmla="*/ 2147483647 w 20"/>
                <a:gd name="T87" fmla="*/ 2147483647 h 22"/>
                <a:gd name="T88" fmla="*/ 2147483647 w 20"/>
                <a:gd name="T89" fmla="*/ 2147483647 h 22"/>
                <a:gd name="T90" fmla="*/ 2147483647 w 20"/>
                <a:gd name="T91" fmla="*/ 2147483647 h 22"/>
                <a:gd name="T92" fmla="*/ 0 w 20"/>
                <a:gd name="T93" fmla="*/ 2147483647 h 22"/>
                <a:gd name="T94" fmla="*/ 0 w 20"/>
                <a:gd name="T95" fmla="*/ 2147483647 h 22"/>
                <a:gd name="T96" fmla="*/ 0 w 20"/>
                <a:gd name="T97" fmla="*/ 2147483647 h 22"/>
                <a:gd name="T98" fmla="*/ 0 w 20"/>
                <a:gd name="T99" fmla="*/ 2147483647 h 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"/>
                <a:gd name="T151" fmla="*/ 0 h 22"/>
                <a:gd name="T152" fmla="*/ 20 w 20"/>
                <a:gd name="T153" fmla="*/ 22 h 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" h="22">
                  <a:moveTo>
                    <a:pt x="0" y="1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8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13" y="8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04" name="Freeform 276"/>
            <p:cNvSpPr>
              <a:spLocks/>
            </p:cNvSpPr>
            <p:nvPr/>
          </p:nvSpPr>
          <p:spPr bwMode="auto">
            <a:xfrm>
              <a:off x="3808413" y="5438775"/>
              <a:ext cx="106362" cy="74613"/>
            </a:xfrm>
            <a:custGeom>
              <a:avLst/>
              <a:gdLst>
                <a:gd name="T0" fmla="*/ 2147483647 w 66"/>
                <a:gd name="T1" fmla="*/ 0 h 42"/>
                <a:gd name="T2" fmla="*/ 2147483647 w 66"/>
                <a:gd name="T3" fmla="*/ 2147483647 h 42"/>
                <a:gd name="T4" fmla="*/ 2147483647 w 66"/>
                <a:gd name="T5" fmla="*/ 0 h 42"/>
                <a:gd name="T6" fmla="*/ 2147483647 w 66"/>
                <a:gd name="T7" fmla="*/ 0 h 42"/>
                <a:gd name="T8" fmla="*/ 2147483647 w 66"/>
                <a:gd name="T9" fmla="*/ 2147483647 h 42"/>
                <a:gd name="T10" fmla="*/ 2147483647 w 66"/>
                <a:gd name="T11" fmla="*/ 2147483647 h 42"/>
                <a:gd name="T12" fmla="*/ 2147483647 w 66"/>
                <a:gd name="T13" fmla="*/ 2147483647 h 42"/>
                <a:gd name="T14" fmla="*/ 2147483647 w 66"/>
                <a:gd name="T15" fmla="*/ 2147483647 h 42"/>
                <a:gd name="T16" fmla="*/ 2147483647 w 66"/>
                <a:gd name="T17" fmla="*/ 2147483647 h 42"/>
                <a:gd name="T18" fmla="*/ 2147483647 w 66"/>
                <a:gd name="T19" fmla="*/ 2147483647 h 42"/>
                <a:gd name="T20" fmla="*/ 2147483647 w 66"/>
                <a:gd name="T21" fmla="*/ 2147483647 h 42"/>
                <a:gd name="T22" fmla="*/ 2147483647 w 66"/>
                <a:gd name="T23" fmla="*/ 2147483647 h 42"/>
                <a:gd name="T24" fmla="*/ 2147483647 w 66"/>
                <a:gd name="T25" fmla="*/ 2147483647 h 42"/>
                <a:gd name="T26" fmla="*/ 2147483647 w 66"/>
                <a:gd name="T27" fmla="*/ 2147483647 h 42"/>
                <a:gd name="T28" fmla="*/ 2147483647 w 66"/>
                <a:gd name="T29" fmla="*/ 2147483647 h 42"/>
                <a:gd name="T30" fmla="*/ 2147483647 w 66"/>
                <a:gd name="T31" fmla="*/ 2147483647 h 42"/>
                <a:gd name="T32" fmla="*/ 2147483647 w 66"/>
                <a:gd name="T33" fmla="*/ 2147483647 h 42"/>
                <a:gd name="T34" fmla="*/ 2147483647 w 66"/>
                <a:gd name="T35" fmla="*/ 2147483647 h 42"/>
                <a:gd name="T36" fmla="*/ 2147483647 w 66"/>
                <a:gd name="T37" fmla="*/ 2147483647 h 42"/>
                <a:gd name="T38" fmla="*/ 2147483647 w 66"/>
                <a:gd name="T39" fmla="*/ 2147483647 h 42"/>
                <a:gd name="T40" fmla="*/ 2147483647 w 66"/>
                <a:gd name="T41" fmla="*/ 2147483647 h 42"/>
                <a:gd name="T42" fmla="*/ 2147483647 w 66"/>
                <a:gd name="T43" fmla="*/ 2147483647 h 42"/>
                <a:gd name="T44" fmla="*/ 2147483647 w 66"/>
                <a:gd name="T45" fmla="*/ 2147483647 h 42"/>
                <a:gd name="T46" fmla="*/ 2147483647 w 66"/>
                <a:gd name="T47" fmla="*/ 2147483647 h 42"/>
                <a:gd name="T48" fmla="*/ 2147483647 w 66"/>
                <a:gd name="T49" fmla="*/ 2147483647 h 42"/>
                <a:gd name="T50" fmla="*/ 2147483647 w 66"/>
                <a:gd name="T51" fmla="*/ 2147483647 h 42"/>
                <a:gd name="T52" fmla="*/ 2147483647 w 66"/>
                <a:gd name="T53" fmla="*/ 2147483647 h 42"/>
                <a:gd name="T54" fmla="*/ 2147483647 w 66"/>
                <a:gd name="T55" fmla="*/ 2147483647 h 42"/>
                <a:gd name="T56" fmla="*/ 2147483647 w 66"/>
                <a:gd name="T57" fmla="*/ 2147483647 h 42"/>
                <a:gd name="T58" fmla="*/ 2147483647 w 66"/>
                <a:gd name="T59" fmla="*/ 2147483647 h 42"/>
                <a:gd name="T60" fmla="*/ 2147483647 w 66"/>
                <a:gd name="T61" fmla="*/ 2147483647 h 42"/>
                <a:gd name="T62" fmla="*/ 2147483647 w 66"/>
                <a:gd name="T63" fmla="*/ 2147483647 h 42"/>
                <a:gd name="T64" fmla="*/ 2147483647 w 66"/>
                <a:gd name="T65" fmla="*/ 2147483647 h 42"/>
                <a:gd name="T66" fmla="*/ 2147483647 w 66"/>
                <a:gd name="T67" fmla="*/ 2147483647 h 42"/>
                <a:gd name="T68" fmla="*/ 2147483647 w 66"/>
                <a:gd name="T69" fmla="*/ 2147483647 h 42"/>
                <a:gd name="T70" fmla="*/ 2147483647 w 66"/>
                <a:gd name="T71" fmla="*/ 2147483647 h 42"/>
                <a:gd name="T72" fmla="*/ 2147483647 w 66"/>
                <a:gd name="T73" fmla="*/ 2147483647 h 42"/>
                <a:gd name="T74" fmla="*/ 2147483647 w 66"/>
                <a:gd name="T75" fmla="*/ 2147483647 h 42"/>
                <a:gd name="T76" fmla="*/ 2147483647 w 66"/>
                <a:gd name="T77" fmla="*/ 2147483647 h 42"/>
                <a:gd name="T78" fmla="*/ 2147483647 w 66"/>
                <a:gd name="T79" fmla="*/ 2147483647 h 42"/>
                <a:gd name="T80" fmla="*/ 2147483647 w 66"/>
                <a:gd name="T81" fmla="*/ 2147483647 h 42"/>
                <a:gd name="T82" fmla="*/ 2147483647 w 66"/>
                <a:gd name="T83" fmla="*/ 2147483647 h 42"/>
                <a:gd name="T84" fmla="*/ 2147483647 w 66"/>
                <a:gd name="T85" fmla="*/ 2147483647 h 42"/>
                <a:gd name="T86" fmla="*/ 2147483647 w 66"/>
                <a:gd name="T87" fmla="*/ 2147483647 h 42"/>
                <a:gd name="T88" fmla="*/ 2147483647 w 66"/>
                <a:gd name="T89" fmla="*/ 2147483647 h 42"/>
                <a:gd name="T90" fmla="*/ 2147483647 w 66"/>
                <a:gd name="T91" fmla="*/ 2147483647 h 42"/>
                <a:gd name="T92" fmla="*/ 2147483647 w 66"/>
                <a:gd name="T93" fmla="*/ 2147483647 h 42"/>
                <a:gd name="T94" fmla="*/ 2147483647 w 66"/>
                <a:gd name="T95" fmla="*/ 2147483647 h 42"/>
                <a:gd name="T96" fmla="*/ 2147483647 w 66"/>
                <a:gd name="T97" fmla="*/ 2147483647 h 42"/>
                <a:gd name="T98" fmla="*/ 2147483647 w 66"/>
                <a:gd name="T99" fmla="*/ 2147483647 h 42"/>
                <a:gd name="T100" fmla="*/ 2147483647 w 66"/>
                <a:gd name="T101" fmla="*/ 2147483647 h 42"/>
                <a:gd name="T102" fmla="*/ 2147483647 w 66"/>
                <a:gd name="T103" fmla="*/ 2147483647 h 42"/>
                <a:gd name="T104" fmla="*/ 2147483647 w 66"/>
                <a:gd name="T105" fmla="*/ 2147483647 h 42"/>
                <a:gd name="T106" fmla="*/ 2147483647 w 66"/>
                <a:gd name="T107" fmla="*/ 2147483647 h 42"/>
                <a:gd name="T108" fmla="*/ 2147483647 w 66"/>
                <a:gd name="T109" fmla="*/ 2147483647 h 42"/>
                <a:gd name="T110" fmla="*/ 2147483647 w 66"/>
                <a:gd name="T111" fmla="*/ 2147483647 h 42"/>
                <a:gd name="T112" fmla="*/ 0 w 66"/>
                <a:gd name="T113" fmla="*/ 2147483647 h 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6"/>
                <a:gd name="T172" fmla="*/ 0 h 42"/>
                <a:gd name="T173" fmla="*/ 66 w 66"/>
                <a:gd name="T174" fmla="*/ 42 h 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6" h="42">
                  <a:moveTo>
                    <a:pt x="0" y="42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2" y="14"/>
                  </a:lnTo>
                  <a:lnTo>
                    <a:pt x="52" y="21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2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46" y="28"/>
                  </a:lnTo>
                  <a:lnTo>
                    <a:pt x="39" y="28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20" y="21"/>
                  </a:lnTo>
                  <a:lnTo>
                    <a:pt x="20" y="14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05" name="Freeform 277"/>
            <p:cNvSpPr>
              <a:spLocks noEditPoints="1"/>
            </p:cNvSpPr>
            <p:nvPr/>
          </p:nvSpPr>
          <p:spPr bwMode="auto">
            <a:xfrm>
              <a:off x="2130425" y="5438775"/>
              <a:ext cx="415925" cy="257175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0 w 258"/>
                <a:gd name="T81" fmla="*/ 0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0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0 w 258"/>
                <a:gd name="T103" fmla="*/ 2147483647 h 1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"/>
                <a:gd name="T157" fmla="*/ 0 h 145"/>
                <a:gd name="T158" fmla="*/ 258 w 258"/>
                <a:gd name="T159" fmla="*/ 145 h 1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" h="145">
                  <a:moveTo>
                    <a:pt x="155" y="50"/>
                  </a:moveTo>
                  <a:lnTo>
                    <a:pt x="148" y="50"/>
                  </a:lnTo>
                  <a:lnTo>
                    <a:pt x="142" y="50"/>
                  </a:lnTo>
                  <a:lnTo>
                    <a:pt x="135" y="50"/>
                  </a:lnTo>
                  <a:lnTo>
                    <a:pt x="135" y="58"/>
                  </a:lnTo>
                  <a:lnTo>
                    <a:pt x="135" y="64"/>
                  </a:lnTo>
                  <a:lnTo>
                    <a:pt x="142" y="64"/>
                  </a:lnTo>
                  <a:lnTo>
                    <a:pt x="148" y="64"/>
                  </a:lnTo>
                  <a:lnTo>
                    <a:pt x="155" y="64"/>
                  </a:lnTo>
                  <a:lnTo>
                    <a:pt x="155" y="58"/>
                  </a:lnTo>
                  <a:lnTo>
                    <a:pt x="155" y="50"/>
                  </a:lnTo>
                  <a:close/>
                  <a:moveTo>
                    <a:pt x="57" y="64"/>
                  </a:moveTo>
                  <a:lnTo>
                    <a:pt x="64" y="72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7" y="64"/>
                  </a:lnTo>
                  <a:close/>
                  <a:moveTo>
                    <a:pt x="162" y="64"/>
                  </a:moveTo>
                  <a:lnTo>
                    <a:pt x="155" y="64"/>
                  </a:lnTo>
                  <a:lnTo>
                    <a:pt x="155" y="72"/>
                  </a:lnTo>
                  <a:lnTo>
                    <a:pt x="162" y="72"/>
                  </a:lnTo>
                  <a:lnTo>
                    <a:pt x="167" y="80"/>
                  </a:lnTo>
                  <a:lnTo>
                    <a:pt x="167" y="72"/>
                  </a:lnTo>
                  <a:lnTo>
                    <a:pt x="174" y="72"/>
                  </a:lnTo>
                  <a:lnTo>
                    <a:pt x="167" y="64"/>
                  </a:lnTo>
                  <a:lnTo>
                    <a:pt x="162" y="64"/>
                  </a:lnTo>
                  <a:close/>
                  <a:moveTo>
                    <a:pt x="142" y="72"/>
                  </a:moveTo>
                  <a:lnTo>
                    <a:pt x="135" y="72"/>
                  </a:lnTo>
                  <a:lnTo>
                    <a:pt x="130" y="72"/>
                  </a:lnTo>
                  <a:lnTo>
                    <a:pt x="123" y="72"/>
                  </a:lnTo>
                  <a:lnTo>
                    <a:pt x="123" y="80"/>
                  </a:lnTo>
                  <a:lnTo>
                    <a:pt x="116" y="80"/>
                  </a:lnTo>
                  <a:lnTo>
                    <a:pt x="116" y="72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6"/>
                  </a:lnTo>
                  <a:lnTo>
                    <a:pt x="116" y="80"/>
                  </a:lnTo>
                  <a:lnTo>
                    <a:pt x="116" y="86"/>
                  </a:lnTo>
                  <a:lnTo>
                    <a:pt x="123" y="86"/>
                  </a:lnTo>
                  <a:lnTo>
                    <a:pt x="116" y="94"/>
                  </a:lnTo>
                  <a:lnTo>
                    <a:pt x="110" y="94"/>
                  </a:lnTo>
                  <a:lnTo>
                    <a:pt x="110" y="86"/>
                  </a:lnTo>
                  <a:lnTo>
                    <a:pt x="103" y="86"/>
                  </a:lnTo>
                  <a:lnTo>
                    <a:pt x="103" y="80"/>
                  </a:lnTo>
                  <a:lnTo>
                    <a:pt x="96" y="80"/>
                  </a:lnTo>
                  <a:lnTo>
                    <a:pt x="91" y="80"/>
                  </a:lnTo>
                  <a:lnTo>
                    <a:pt x="84" y="86"/>
                  </a:lnTo>
                  <a:lnTo>
                    <a:pt x="84" y="94"/>
                  </a:lnTo>
                  <a:lnTo>
                    <a:pt x="84" y="102"/>
                  </a:lnTo>
                  <a:lnTo>
                    <a:pt x="84" y="108"/>
                  </a:lnTo>
                  <a:lnTo>
                    <a:pt x="84" y="102"/>
                  </a:lnTo>
                  <a:lnTo>
                    <a:pt x="91" y="102"/>
                  </a:lnTo>
                  <a:lnTo>
                    <a:pt x="96" y="102"/>
                  </a:lnTo>
                  <a:lnTo>
                    <a:pt x="103" y="102"/>
                  </a:lnTo>
                  <a:lnTo>
                    <a:pt x="110" y="102"/>
                  </a:lnTo>
                  <a:lnTo>
                    <a:pt x="116" y="102"/>
                  </a:lnTo>
                  <a:lnTo>
                    <a:pt x="123" y="102"/>
                  </a:lnTo>
                  <a:lnTo>
                    <a:pt x="130" y="102"/>
                  </a:lnTo>
                  <a:lnTo>
                    <a:pt x="135" y="94"/>
                  </a:lnTo>
                  <a:lnTo>
                    <a:pt x="142" y="94"/>
                  </a:lnTo>
                  <a:lnTo>
                    <a:pt x="142" y="86"/>
                  </a:lnTo>
                  <a:lnTo>
                    <a:pt x="142" y="80"/>
                  </a:lnTo>
                  <a:lnTo>
                    <a:pt x="135" y="80"/>
                  </a:lnTo>
                  <a:lnTo>
                    <a:pt x="142" y="72"/>
                  </a:lnTo>
                  <a:close/>
                  <a:moveTo>
                    <a:pt x="226" y="102"/>
                  </a:moveTo>
                  <a:lnTo>
                    <a:pt x="220" y="102"/>
                  </a:lnTo>
                  <a:lnTo>
                    <a:pt x="220" y="108"/>
                  </a:lnTo>
                  <a:lnTo>
                    <a:pt x="226" y="108"/>
                  </a:lnTo>
                  <a:lnTo>
                    <a:pt x="233" y="108"/>
                  </a:lnTo>
                  <a:lnTo>
                    <a:pt x="233" y="116"/>
                  </a:lnTo>
                  <a:lnTo>
                    <a:pt x="240" y="123"/>
                  </a:lnTo>
                  <a:lnTo>
                    <a:pt x="246" y="123"/>
                  </a:lnTo>
                  <a:lnTo>
                    <a:pt x="246" y="116"/>
                  </a:lnTo>
                  <a:lnTo>
                    <a:pt x="246" y="108"/>
                  </a:lnTo>
                  <a:lnTo>
                    <a:pt x="240" y="108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26" y="102"/>
                  </a:lnTo>
                  <a:close/>
                  <a:moveTo>
                    <a:pt x="0" y="145"/>
                  </a:moveTo>
                  <a:lnTo>
                    <a:pt x="0" y="0"/>
                  </a:lnTo>
                  <a:lnTo>
                    <a:pt x="174" y="0"/>
                  </a:lnTo>
                  <a:lnTo>
                    <a:pt x="174" y="6"/>
                  </a:lnTo>
                  <a:lnTo>
                    <a:pt x="167" y="6"/>
                  </a:lnTo>
                  <a:lnTo>
                    <a:pt x="174" y="6"/>
                  </a:lnTo>
                  <a:lnTo>
                    <a:pt x="174" y="14"/>
                  </a:lnTo>
                  <a:lnTo>
                    <a:pt x="174" y="21"/>
                  </a:lnTo>
                  <a:lnTo>
                    <a:pt x="181" y="21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87" y="21"/>
                  </a:lnTo>
                  <a:lnTo>
                    <a:pt x="194" y="21"/>
                  </a:lnTo>
                  <a:lnTo>
                    <a:pt x="194" y="14"/>
                  </a:lnTo>
                  <a:lnTo>
                    <a:pt x="194" y="6"/>
                  </a:lnTo>
                  <a:lnTo>
                    <a:pt x="187" y="6"/>
                  </a:lnTo>
                  <a:lnTo>
                    <a:pt x="187" y="0"/>
                  </a:lnTo>
                  <a:lnTo>
                    <a:pt x="258" y="0"/>
                  </a:lnTo>
                  <a:lnTo>
                    <a:pt x="258" y="14"/>
                  </a:lnTo>
                  <a:lnTo>
                    <a:pt x="258" y="6"/>
                  </a:lnTo>
                  <a:lnTo>
                    <a:pt x="252" y="14"/>
                  </a:lnTo>
                  <a:lnTo>
                    <a:pt x="258" y="14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06" name="Freeform 278"/>
            <p:cNvSpPr>
              <a:spLocks/>
            </p:cNvSpPr>
            <p:nvPr/>
          </p:nvSpPr>
          <p:spPr bwMode="auto">
            <a:xfrm>
              <a:off x="2347913" y="5527675"/>
              <a:ext cx="31750" cy="23813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0 h 14"/>
                <a:gd name="T4" fmla="*/ 2147483647 w 20"/>
                <a:gd name="T5" fmla="*/ 0 h 14"/>
                <a:gd name="T6" fmla="*/ 2147483647 w 20"/>
                <a:gd name="T7" fmla="*/ 0 h 14"/>
                <a:gd name="T8" fmla="*/ 2147483647 w 20"/>
                <a:gd name="T9" fmla="*/ 0 h 14"/>
                <a:gd name="T10" fmla="*/ 2147483647 w 20"/>
                <a:gd name="T11" fmla="*/ 0 h 14"/>
                <a:gd name="T12" fmla="*/ 2147483647 w 20"/>
                <a:gd name="T13" fmla="*/ 0 h 14"/>
                <a:gd name="T14" fmla="*/ 0 w 20"/>
                <a:gd name="T15" fmla="*/ 0 h 14"/>
                <a:gd name="T16" fmla="*/ 0 w 20"/>
                <a:gd name="T17" fmla="*/ 0 h 14"/>
                <a:gd name="T18" fmla="*/ 0 w 20"/>
                <a:gd name="T19" fmla="*/ 2147483647 h 14"/>
                <a:gd name="T20" fmla="*/ 0 w 20"/>
                <a:gd name="T21" fmla="*/ 2147483647 h 14"/>
                <a:gd name="T22" fmla="*/ 0 w 20"/>
                <a:gd name="T23" fmla="*/ 2147483647 h 14"/>
                <a:gd name="T24" fmla="*/ 0 w 20"/>
                <a:gd name="T25" fmla="*/ 2147483647 h 14"/>
                <a:gd name="T26" fmla="*/ 0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2147483647 w 20"/>
                <a:gd name="T35" fmla="*/ 2147483647 h 14"/>
                <a:gd name="T36" fmla="*/ 2147483647 w 20"/>
                <a:gd name="T37" fmla="*/ 2147483647 h 14"/>
                <a:gd name="T38" fmla="*/ 2147483647 w 20"/>
                <a:gd name="T39" fmla="*/ 2147483647 h 14"/>
                <a:gd name="T40" fmla="*/ 2147483647 w 20"/>
                <a:gd name="T41" fmla="*/ 2147483647 h 14"/>
                <a:gd name="T42" fmla="*/ 2147483647 w 20"/>
                <a:gd name="T43" fmla="*/ 2147483647 h 14"/>
                <a:gd name="T44" fmla="*/ 2147483647 w 20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"/>
                <a:gd name="T70" fmla="*/ 0 h 14"/>
                <a:gd name="T71" fmla="*/ 20 w 20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" h="14">
                  <a:moveTo>
                    <a:pt x="20" y="0"/>
                  </a:moveTo>
                  <a:lnTo>
                    <a:pt x="20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8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07" name="Freeform 279"/>
            <p:cNvSpPr>
              <a:spLocks/>
            </p:cNvSpPr>
            <p:nvPr/>
          </p:nvSpPr>
          <p:spPr bwMode="auto">
            <a:xfrm>
              <a:off x="2222500" y="5540375"/>
              <a:ext cx="11113" cy="25400"/>
            </a:xfrm>
            <a:custGeom>
              <a:avLst/>
              <a:gdLst>
                <a:gd name="T0" fmla="*/ 0 w 7"/>
                <a:gd name="T1" fmla="*/ 2147483647 h 14"/>
                <a:gd name="T2" fmla="*/ 0 w 7"/>
                <a:gd name="T3" fmla="*/ 2147483647 h 14"/>
                <a:gd name="T4" fmla="*/ 0 w 7"/>
                <a:gd name="T5" fmla="*/ 2147483647 h 14"/>
                <a:gd name="T6" fmla="*/ 2147483647 w 7"/>
                <a:gd name="T7" fmla="*/ 2147483647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0 h 14"/>
                <a:gd name="T16" fmla="*/ 0 w 7"/>
                <a:gd name="T17" fmla="*/ 0 h 14"/>
                <a:gd name="T18" fmla="*/ 0 w 7"/>
                <a:gd name="T19" fmla="*/ 0 h 14"/>
                <a:gd name="T20" fmla="*/ 0 w 7"/>
                <a:gd name="T21" fmla="*/ 0 h 14"/>
                <a:gd name="T22" fmla="*/ 0 w 7"/>
                <a:gd name="T23" fmla="*/ 2147483647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0" y="6"/>
                  </a:moveTo>
                  <a:lnTo>
                    <a:pt x="0" y="6"/>
                  </a:lnTo>
                  <a:lnTo>
                    <a:pt x="7" y="14"/>
                  </a:lnTo>
                  <a:lnTo>
                    <a:pt x="7" y="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08" name="Freeform 280"/>
            <p:cNvSpPr>
              <a:spLocks/>
            </p:cNvSpPr>
            <p:nvPr/>
          </p:nvSpPr>
          <p:spPr bwMode="auto">
            <a:xfrm>
              <a:off x="2379663" y="5551488"/>
              <a:ext cx="31750" cy="28575"/>
            </a:xfrm>
            <a:custGeom>
              <a:avLst/>
              <a:gdLst>
                <a:gd name="T0" fmla="*/ 2147483647 w 19"/>
                <a:gd name="T1" fmla="*/ 0 h 16"/>
                <a:gd name="T2" fmla="*/ 0 w 19"/>
                <a:gd name="T3" fmla="*/ 0 h 16"/>
                <a:gd name="T4" fmla="*/ 0 w 19"/>
                <a:gd name="T5" fmla="*/ 0 h 16"/>
                <a:gd name="T6" fmla="*/ 0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2147483647 w 19"/>
                <a:gd name="T19" fmla="*/ 2147483647 h 16"/>
                <a:gd name="T20" fmla="*/ 2147483647 w 19"/>
                <a:gd name="T21" fmla="*/ 2147483647 h 16"/>
                <a:gd name="T22" fmla="*/ 2147483647 w 19"/>
                <a:gd name="T23" fmla="*/ 0 h 16"/>
                <a:gd name="T24" fmla="*/ 2147483647 w 19"/>
                <a:gd name="T25" fmla="*/ 0 h 16"/>
                <a:gd name="T26" fmla="*/ 2147483647 w 19"/>
                <a:gd name="T27" fmla="*/ 0 h 16"/>
                <a:gd name="T28" fmla="*/ 2147483647 w 19"/>
                <a:gd name="T29" fmla="*/ 0 h 16"/>
                <a:gd name="T30" fmla="*/ 2147483647 w 19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16"/>
                <a:gd name="T50" fmla="*/ 19 w 19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16">
                  <a:moveTo>
                    <a:pt x="7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2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09" name="Freeform 281"/>
            <p:cNvSpPr>
              <a:spLocks/>
            </p:cNvSpPr>
            <p:nvPr/>
          </p:nvSpPr>
          <p:spPr bwMode="auto">
            <a:xfrm>
              <a:off x="2265363" y="5565775"/>
              <a:ext cx="93662" cy="63500"/>
            </a:xfrm>
            <a:custGeom>
              <a:avLst/>
              <a:gdLst>
                <a:gd name="T0" fmla="*/ 2147483647 w 58"/>
                <a:gd name="T1" fmla="*/ 0 h 36"/>
                <a:gd name="T2" fmla="*/ 2147483647 w 58"/>
                <a:gd name="T3" fmla="*/ 0 h 36"/>
                <a:gd name="T4" fmla="*/ 2147483647 w 58"/>
                <a:gd name="T5" fmla="*/ 0 h 36"/>
                <a:gd name="T6" fmla="*/ 2147483647 w 58"/>
                <a:gd name="T7" fmla="*/ 2147483647 h 36"/>
                <a:gd name="T8" fmla="*/ 2147483647 w 58"/>
                <a:gd name="T9" fmla="*/ 0 h 36"/>
                <a:gd name="T10" fmla="*/ 2147483647 w 58"/>
                <a:gd name="T11" fmla="*/ 0 h 36"/>
                <a:gd name="T12" fmla="*/ 2147483647 w 58"/>
                <a:gd name="T13" fmla="*/ 0 h 36"/>
                <a:gd name="T14" fmla="*/ 2147483647 w 58"/>
                <a:gd name="T15" fmla="*/ 0 h 36"/>
                <a:gd name="T16" fmla="*/ 2147483647 w 58"/>
                <a:gd name="T17" fmla="*/ 2147483647 h 36"/>
                <a:gd name="T18" fmla="*/ 2147483647 w 58"/>
                <a:gd name="T19" fmla="*/ 2147483647 h 36"/>
                <a:gd name="T20" fmla="*/ 2147483647 w 58"/>
                <a:gd name="T21" fmla="*/ 2147483647 h 36"/>
                <a:gd name="T22" fmla="*/ 2147483647 w 58"/>
                <a:gd name="T23" fmla="*/ 2147483647 h 36"/>
                <a:gd name="T24" fmla="*/ 2147483647 w 58"/>
                <a:gd name="T25" fmla="*/ 2147483647 h 36"/>
                <a:gd name="T26" fmla="*/ 2147483647 w 58"/>
                <a:gd name="T27" fmla="*/ 2147483647 h 36"/>
                <a:gd name="T28" fmla="*/ 2147483647 w 58"/>
                <a:gd name="T29" fmla="*/ 2147483647 h 36"/>
                <a:gd name="T30" fmla="*/ 2147483647 w 58"/>
                <a:gd name="T31" fmla="*/ 2147483647 h 36"/>
                <a:gd name="T32" fmla="*/ 2147483647 w 58"/>
                <a:gd name="T33" fmla="*/ 2147483647 h 36"/>
                <a:gd name="T34" fmla="*/ 2147483647 w 58"/>
                <a:gd name="T35" fmla="*/ 2147483647 h 36"/>
                <a:gd name="T36" fmla="*/ 2147483647 w 58"/>
                <a:gd name="T37" fmla="*/ 2147483647 h 36"/>
                <a:gd name="T38" fmla="*/ 2147483647 w 58"/>
                <a:gd name="T39" fmla="*/ 2147483647 h 36"/>
                <a:gd name="T40" fmla="*/ 0 w 58"/>
                <a:gd name="T41" fmla="*/ 2147483647 h 36"/>
                <a:gd name="T42" fmla="*/ 0 w 58"/>
                <a:gd name="T43" fmla="*/ 2147483647 h 36"/>
                <a:gd name="T44" fmla="*/ 0 w 58"/>
                <a:gd name="T45" fmla="*/ 2147483647 h 36"/>
                <a:gd name="T46" fmla="*/ 0 w 58"/>
                <a:gd name="T47" fmla="*/ 2147483647 h 36"/>
                <a:gd name="T48" fmla="*/ 2147483647 w 58"/>
                <a:gd name="T49" fmla="*/ 2147483647 h 36"/>
                <a:gd name="T50" fmla="*/ 2147483647 w 58"/>
                <a:gd name="T51" fmla="*/ 2147483647 h 36"/>
                <a:gd name="T52" fmla="*/ 2147483647 w 58"/>
                <a:gd name="T53" fmla="*/ 2147483647 h 36"/>
                <a:gd name="T54" fmla="*/ 2147483647 w 58"/>
                <a:gd name="T55" fmla="*/ 2147483647 h 36"/>
                <a:gd name="T56" fmla="*/ 2147483647 w 58"/>
                <a:gd name="T57" fmla="*/ 2147483647 h 36"/>
                <a:gd name="T58" fmla="*/ 2147483647 w 58"/>
                <a:gd name="T59" fmla="*/ 2147483647 h 36"/>
                <a:gd name="T60" fmla="*/ 2147483647 w 58"/>
                <a:gd name="T61" fmla="*/ 2147483647 h 36"/>
                <a:gd name="T62" fmla="*/ 2147483647 w 58"/>
                <a:gd name="T63" fmla="*/ 2147483647 h 36"/>
                <a:gd name="T64" fmla="*/ 2147483647 w 58"/>
                <a:gd name="T65" fmla="*/ 2147483647 h 36"/>
                <a:gd name="T66" fmla="*/ 2147483647 w 58"/>
                <a:gd name="T67" fmla="*/ 2147483647 h 36"/>
                <a:gd name="T68" fmla="*/ 2147483647 w 58"/>
                <a:gd name="T69" fmla="*/ 2147483647 h 36"/>
                <a:gd name="T70" fmla="*/ 2147483647 w 58"/>
                <a:gd name="T71" fmla="*/ 2147483647 h 36"/>
                <a:gd name="T72" fmla="*/ 2147483647 w 58"/>
                <a:gd name="T73" fmla="*/ 0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6"/>
                <a:gd name="T113" fmla="*/ 58 w 58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6">
                  <a:moveTo>
                    <a:pt x="58" y="0"/>
                  </a:moveTo>
                  <a:lnTo>
                    <a:pt x="51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32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32" y="8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19" y="14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7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8" y="14"/>
                  </a:lnTo>
                  <a:lnTo>
                    <a:pt x="58" y="8"/>
                  </a:lnTo>
                  <a:lnTo>
                    <a:pt x="51" y="8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10" name="Freeform 282"/>
            <p:cNvSpPr>
              <a:spLocks/>
            </p:cNvSpPr>
            <p:nvPr/>
          </p:nvSpPr>
          <p:spPr bwMode="auto">
            <a:xfrm>
              <a:off x="2484438" y="5619750"/>
              <a:ext cx="42862" cy="36513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0 h 21"/>
                <a:gd name="T6" fmla="*/ 0 w 26"/>
                <a:gd name="T7" fmla="*/ 0 h 21"/>
                <a:gd name="T8" fmla="*/ 0 w 26"/>
                <a:gd name="T9" fmla="*/ 0 h 21"/>
                <a:gd name="T10" fmla="*/ 0 w 26"/>
                <a:gd name="T11" fmla="*/ 2147483647 h 21"/>
                <a:gd name="T12" fmla="*/ 2147483647 w 26"/>
                <a:gd name="T13" fmla="*/ 2147483647 h 21"/>
                <a:gd name="T14" fmla="*/ 2147483647 w 26"/>
                <a:gd name="T15" fmla="*/ 2147483647 h 21"/>
                <a:gd name="T16" fmla="*/ 2147483647 w 26"/>
                <a:gd name="T17" fmla="*/ 2147483647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2147483647 w 26"/>
                <a:gd name="T43" fmla="*/ 2147483647 h 21"/>
                <a:gd name="T44" fmla="*/ 2147483647 w 26"/>
                <a:gd name="T45" fmla="*/ 2147483647 h 21"/>
                <a:gd name="T46" fmla="*/ 2147483647 w 26"/>
                <a:gd name="T47" fmla="*/ 2147483647 h 21"/>
                <a:gd name="T48" fmla="*/ 2147483647 w 26"/>
                <a:gd name="T49" fmla="*/ 2147483647 h 21"/>
                <a:gd name="T50" fmla="*/ 2147483647 w 26"/>
                <a:gd name="T51" fmla="*/ 0 h 21"/>
                <a:gd name="T52" fmla="*/ 2147483647 w 26"/>
                <a:gd name="T53" fmla="*/ 0 h 2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1"/>
                <a:gd name="T83" fmla="*/ 26 w 26"/>
                <a:gd name="T84" fmla="*/ 21 h 2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1">
                  <a:moveTo>
                    <a:pt x="6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20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11" name="Freeform 283"/>
            <p:cNvSpPr>
              <a:spLocks/>
            </p:cNvSpPr>
            <p:nvPr/>
          </p:nvSpPr>
          <p:spPr bwMode="auto">
            <a:xfrm>
              <a:off x="2130425" y="5438775"/>
              <a:ext cx="415925" cy="257175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0 h 145"/>
                <a:gd name="T4" fmla="*/ 2147483647 w 258"/>
                <a:gd name="T5" fmla="*/ 0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0 h 145"/>
                <a:gd name="T58" fmla="*/ 2147483647 w 258"/>
                <a:gd name="T59" fmla="*/ 0 h 145"/>
                <a:gd name="T60" fmla="*/ 2147483647 w 258"/>
                <a:gd name="T61" fmla="*/ 0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0 w 258"/>
                <a:gd name="T77" fmla="*/ 2147483647 h 1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8"/>
                <a:gd name="T118" fmla="*/ 0 h 145"/>
                <a:gd name="T119" fmla="*/ 258 w 258"/>
                <a:gd name="T120" fmla="*/ 145 h 14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8" h="145">
                  <a:moveTo>
                    <a:pt x="0" y="145"/>
                  </a:moveTo>
                  <a:lnTo>
                    <a:pt x="0" y="0"/>
                  </a:lnTo>
                  <a:lnTo>
                    <a:pt x="174" y="0"/>
                  </a:lnTo>
                  <a:lnTo>
                    <a:pt x="174" y="6"/>
                  </a:lnTo>
                  <a:lnTo>
                    <a:pt x="167" y="6"/>
                  </a:lnTo>
                  <a:lnTo>
                    <a:pt x="174" y="6"/>
                  </a:lnTo>
                  <a:lnTo>
                    <a:pt x="174" y="14"/>
                  </a:lnTo>
                  <a:lnTo>
                    <a:pt x="174" y="21"/>
                  </a:lnTo>
                  <a:lnTo>
                    <a:pt x="181" y="21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87" y="21"/>
                  </a:lnTo>
                  <a:lnTo>
                    <a:pt x="194" y="21"/>
                  </a:lnTo>
                  <a:lnTo>
                    <a:pt x="194" y="14"/>
                  </a:lnTo>
                  <a:lnTo>
                    <a:pt x="194" y="6"/>
                  </a:lnTo>
                  <a:lnTo>
                    <a:pt x="187" y="6"/>
                  </a:lnTo>
                  <a:lnTo>
                    <a:pt x="187" y="0"/>
                  </a:lnTo>
                  <a:lnTo>
                    <a:pt x="258" y="0"/>
                  </a:lnTo>
                  <a:lnTo>
                    <a:pt x="258" y="14"/>
                  </a:lnTo>
                  <a:lnTo>
                    <a:pt x="258" y="6"/>
                  </a:lnTo>
                  <a:lnTo>
                    <a:pt x="252" y="14"/>
                  </a:lnTo>
                  <a:lnTo>
                    <a:pt x="258" y="14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12" name="Freeform 284"/>
            <p:cNvSpPr>
              <a:spLocks noEditPoints="1"/>
            </p:cNvSpPr>
            <p:nvPr/>
          </p:nvSpPr>
          <p:spPr bwMode="auto">
            <a:xfrm>
              <a:off x="2130425" y="5176838"/>
              <a:ext cx="415925" cy="261937"/>
            </a:xfrm>
            <a:custGeom>
              <a:avLst/>
              <a:gdLst>
                <a:gd name="T0" fmla="*/ 2147483647 w 258"/>
                <a:gd name="T1" fmla="*/ 2147483647 h 147"/>
                <a:gd name="T2" fmla="*/ 2147483647 w 258"/>
                <a:gd name="T3" fmla="*/ 2147483647 h 147"/>
                <a:gd name="T4" fmla="*/ 2147483647 w 258"/>
                <a:gd name="T5" fmla="*/ 2147483647 h 147"/>
                <a:gd name="T6" fmla="*/ 2147483647 w 258"/>
                <a:gd name="T7" fmla="*/ 2147483647 h 147"/>
                <a:gd name="T8" fmla="*/ 2147483647 w 258"/>
                <a:gd name="T9" fmla="*/ 2147483647 h 147"/>
                <a:gd name="T10" fmla="*/ 2147483647 w 258"/>
                <a:gd name="T11" fmla="*/ 2147483647 h 147"/>
                <a:gd name="T12" fmla="*/ 2147483647 w 258"/>
                <a:gd name="T13" fmla="*/ 2147483647 h 147"/>
                <a:gd name="T14" fmla="*/ 2147483647 w 258"/>
                <a:gd name="T15" fmla="*/ 2147483647 h 147"/>
                <a:gd name="T16" fmla="*/ 2147483647 w 258"/>
                <a:gd name="T17" fmla="*/ 2147483647 h 147"/>
                <a:gd name="T18" fmla="*/ 2147483647 w 258"/>
                <a:gd name="T19" fmla="*/ 2147483647 h 147"/>
                <a:gd name="T20" fmla="*/ 2147483647 w 258"/>
                <a:gd name="T21" fmla="*/ 2147483647 h 147"/>
                <a:gd name="T22" fmla="*/ 2147483647 w 258"/>
                <a:gd name="T23" fmla="*/ 2147483647 h 147"/>
                <a:gd name="T24" fmla="*/ 2147483647 w 258"/>
                <a:gd name="T25" fmla="*/ 2147483647 h 147"/>
                <a:gd name="T26" fmla="*/ 2147483647 w 258"/>
                <a:gd name="T27" fmla="*/ 2147483647 h 147"/>
                <a:gd name="T28" fmla="*/ 2147483647 w 258"/>
                <a:gd name="T29" fmla="*/ 2147483647 h 147"/>
                <a:gd name="T30" fmla="*/ 2147483647 w 258"/>
                <a:gd name="T31" fmla="*/ 2147483647 h 147"/>
                <a:gd name="T32" fmla="*/ 2147483647 w 258"/>
                <a:gd name="T33" fmla="*/ 2147483647 h 147"/>
                <a:gd name="T34" fmla="*/ 2147483647 w 258"/>
                <a:gd name="T35" fmla="*/ 2147483647 h 147"/>
                <a:gd name="T36" fmla="*/ 2147483647 w 258"/>
                <a:gd name="T37" fmla="*/ 2147483647 h 147"/>
                <a:gd name="T38" fmla="*/ 2147483647 w 258"/>
                <a:gd name="T39" fmla="*/ 2147483647 h 147"/>
                <a:gd name="T40" fmla="*/ 0 w 258"/>
                <a:gd name="T41" fmla="*/ 0 h 147"/>
                <a:gd name="T42" fmla="*/ 2147483647 w 258"/>
                <a:gd name="T43" fmla="*/ 2147483647 h 147"/>
                <a:gd name="T44" fmla="*/ 2147483647 w 258"/>
                <a:gd name="T45" fmla="*/ 2147483647 h 147"/>
                <a:gd name="T46" fmla="*/ 2147483647 w 258"/>
                <a:gd name="T47" fmla="*/ 2147483647 h 147"/>
                <a:gd name="T48" fmla="*/ 2147483647 w 258"/>
                <a:gd name="T49" fmla="*/ 2147483647 h 147"/>
                <a:gd name="T50" fmla="*/ 2147483647 w 258"/>
                <a:gd name="T51" fmla="*/ 2147483647 h 147"/>
                <a:gd name="T52" fmla="*/ 2147483647 w 258"/>
                <a:gd name="T53" fmla="*/ 2147483647 h 147"/>
                <a:gd name="T54" fmla="*/ 2147483647 w 258"/>
                <a:gd name="T55" fmla="*/ 2147483647 h 147"/>
                <a:gd name="T56" fmla="*/ 2147483647 w 258"/>
                <a:gd name="T57" fmla="*/ 2147483647 h 147"/>
                <a:gd name="T58" fmla="*/ 2147483647 w 258"/>
                <a:gd name="T59" fmla="*/ 0 h 147"/>
                <a:gd name="T60" fmla="*/ 2147483647 w 258"/>
                <a:gd name="T61" fmla="*/ 0 h 147"/>
                <a:gd name="T62" fmla="*/ 2147483647 w 258"/>
                <a:gd name="T63" fmla="*/ 2147483647 h 147"/>
                <a:gd name="T64" fmla="*/ 2147483647 w 258"/>
                <a:gd name="T65" fmla="*/ 2147483647 h 147"/>
                <a:gd name="T66" fmla="*/ 2147483647 w 258"/>
                <a:gd name="T67" fmla="*/ 2147483647 h 147"/>
                <a:gd name="T68" fmla="*/ 0 w 258"/>
                <a:gd name="T69" fmla="*/ 2147483647 h 1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147"/>
                <a:gd name="T107" fmla="*/ 258 w 258"/>
                <a:gd name="T108" fmla="*/ 147 h 14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147">
                  <a:moveTo>
                    <a:pt x="103" y="16"/>
                  </a:moveTo>
                  <a:lnTo>
                    <a:pt x="96" y="16"/>
                  </a:lnTo>
                  <a:lnTo>
                    <a:pt x="96" y="22"/>
                  </a:lnTo>
                  <a:lnTo>
                    <a:pt x="96" y="30"/>
                  </a:lnTo>
                  <a:lnTo>
                    <a:pt x="103" y="30"/>
                  </a:lnTo>
                  <a:lnTo>
                    <a:pt x="103" y="38"/>
                  </a:lnTo>
                  <a:lnTo>
                    <a:pt x="96" y="44"/>
                  </a:lnTo>
                  <a:lnTo>
                    <a:pt x="96" y="52"/>
                  </a:lnTo>
                  <a:lnTo>
                    <a:pt x="96" y="60"/>
                  </a:lnTo>
                  <a:lnTo>
                    <a:pt x="91" y="60"/>
                  </a:lnTo>
                  <a:lnTo>
                    <a:pt x="103" y="60"/>
                  </a:lnTo>
                  <a:lnTo>
                    <a:pt x="103" y="52"/>
                  </a:lnTo>
                  <a:lnTo>
                    <a:pt x="110" y="52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16" y="38"/>
                  </a:lnTo>
                  <a:lnTo>
                    <a:pt x="116" y="30"/>
                  </a:lnTo>
                  <a:lnTo>
                    <a:pt x="123" y="30"/>
                  </a:lnTo>
                  <a:lnTo>
                    <a:pt x="123" y="38"/>
                  </a:lnTo>
                  <a:lnTo>
                    <a:pt x="123" y="30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0" y="16"/>
                  </a:lnTo>
                  <a:lnTo>
                    <a:pt x="110" y="8"/>
                  </a:lnTo>
                  <a:lnTo>
                    <a:pt x="103" y="8"/>
                  </a:lnTo>
                  <a:lnTo>
                    <a:pt x="103" y="16"/>
                  </a:lnTo>
                  <a:close/>
                  <a:moveTo>
                    <a:pt x="116" y="96"/>
                  </a:moveTo>
                  <a:lnTo>
                    <a:pt x="110" y="96"/>
                  </a:lnTo>
                  <a:lnTo>
                    <a:pt x="110" y="103"/>
                  </a:lnTo>
                  <a:lnTo>
                    <a:pt x="110" y="110"/>
                  </a:lnTo>
                  <a:lnTo>
                    <a:pt x="116" y="110"/>
                  </a:lnTo>
                  <a:lnTo>
                    <a:pt x="123" y="110"/>
                  </a:lnTo>
                  <a:lnTo>
                    <a:pt x="130" y="117"/>
                  </a:lnTo>
                  <a:lnTo>
                    <a:pt x="135" y="110"/>
                  </a:lnTo>
                  <a:lnTo>
                    <a:pt x="135" y="103"/>
                  </a:lnTo>
                  <a:lnTo>
                    <a:pt x="135" y="96"/>
                  </a:lnTo>
                  <a:lnTo>
                    <a:pt x="135" y="88"/>
                  </a:lnTo>
                  <a:lnTo>
                    <a:pt x="130" y="88"/>
                  </a:lnTo>
                  <a:lnTo>
                    <a:pt x="123" y="88"/>
                  </a:lnTo>
                  <a:lnTo>
                    <a:pt x="116" y="96"/>
                  </a:lnTo>
                  <a:close/>
                  <a:moveTo>
                    <a:pt x="0" y="147"/>
                  </a:moveTo>
                  <a:lnTo>
                    <a:pt x="0" y="0"/>
                  </a:lnTo>
                  <a:lnTo>
                    <a:pt x="233" y="0"/>
                  </a:lnTo>
                  <a:lnTo>
                    <a:pt x="233" y="8"/>
                  </a:lnTo>
                  <a:lnTo>
                    <a:pt x="233" y="16"/>
                  </a:lnTo>
                  <a:lnTo>
                    <a:pt x="233" y="22"/>
                  </a:lnTo>
                  <a:lnTo>
                    <a:pt x="226" y="22"/>
                  </a:lnTo>
                  <a:lnTo>
                    <a:pt x="220" y="30"/>
                  </a:lnTo>
                  <a:lnTo>
                    <a:pt x="226" y="30"/>
                  </a:lnTo>
                  <a:lnTo>
                    <a:pt x="226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6" y="38"/>
                  </a:lnTo>
                  <a:lnTo>
                    <a:pt x="246" y="30"/>
                  </a:lnTo>
                  <a:lnTo>
                    <a:pt x="252" y="30"/>
                  </a:lnTo>
                  <a:lnTo>
                    <a:pt x="252" y="22"/>
                  </a:lnTo>
                  <a:lnTo>
                    <a:pt x="246" y="22"/>
                  </a:lnTo>
                  <a:lnTo>
                    <a:pt x="246" y="16"/>
                  </a:lnTo>
                  <a:lnTo>
                    <a:pt x="246" y="8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58" y="0"/>
                  </a:lnTo>
                  <a:lnTo>
                    <a:pt x="258" y="147"/>
                  </a:lnTo>
                  <a:lnTo>
                    <a:pt x="187" y="147"/>
                  </a:lnTo>
                  <a:lnTo>
                    <a:pt x="181" y="139"/>
                  </a:lnTo>
                  <a:lnTo>
                    <a:pt x="174" y="139"/>
                  </a:lnTo>
                  <a:lnTo>
                    <a:pt x="167" y="139"/>
                  </a:lnTo>
                  <a:lnTo>
                    <a:pt x="167" y="147"/>
                  </a:lnTo>
                  <a:lnTo>
                    <a:pt x="174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13" name="Freeform 285"/>
            <p:cNvSpPr>
              <a:spLocks/>
            </p:cNvSpPr>
            <p:nvPr/>
          </p:nvSpPr>
          <p:spPr bwMode="auto">
            <a:xfrm>
              <a:off x="2276475" y="5191125"/>
              <a:ext cx="52388" cy="92075"/>
            </a:xfrm>
            <a:custGeom>
              <a:avLst/>
              <a:gdLst>
                <a:gd name="T0" fmla="*/ 2147483647 w 32"/>
                <a:gd name="T1" fmla="*/ 2147483647 h 52"/>
                <a:gd name="T2" fmla="*/ 2147483647 w 32"/>
                <a:gd name="T3" fmla="*/ 2147483647 h 52"/>
                <a:gd name="T4" fmla="*/ 2147483647 w 32"/>
                <a:gd name="T5" fmla="*/ 2147483647 h 52"/>
                <a:gd name="T6" fmla="*/ 2147483647 w 32"/>
                <a:gd name="T7" fmla="*/ 2147483647 h 52"/>
                <a:gd name="T8" fmla="*/ 2147483647 w 32"/>
                <a:gd name="T9" fmla="*/ 2147483647 h 52"/>
                <a:gd name="T10" fmla="*/ 2147483647 w 32"/>
                <a:gd name="T11" fmla="*/ 2147483647 h 52"/>
                <a:gd name="T12" fmla="*/ 2147483647 w 32"/>
                <a:gd name="T13" fmla="*/ 2147483647 h 52"/>
                <a:gd name="T14" fmla="*/ 2147483647 w 32"/>
                <a:gd name="T15" fmla="*/ 2147483647 h 52"/>
                <a:gd name="T16" fmla="*/ 2147483647 w 32"/>
                <a:gd name="T17" fmla="*/ 2147483647 h 52"/>
                <a:gd name="T18" fmla="*/ 2147483647 w 32"/>
                <a:gd name="T19" fmla="*/ 2147483647 h 52"/>
                <a:gd name="T20" fmla="*/ 2147483647 w 32"/>
                <a:gd name="T21" fmla="*/ 2147483647 h 52"/>
                <a:gd name="T22" fmla="*/ 2147483647 w 32"/>
                <a:gd name="T23" fmla="*/ 2147483647 h 52"/>
                <a:gd name="T24" fmla="*/ 0 w 32"/>
                <a:gd name="T25" fmla="*/ 2147483647 h 52"/>
                <a:gd name="T26" fmla="*/ 2147483647 w 32"/>
                <a:gd name="T27" fmla="*/ 2147483647 h 52"/>
                <a:gd name="T28" fmla="*/ 2147483647 w 32"/>
                <a:gd name="T29" fmla="*/ 2147483647 h 52"/>
                <a:gd name="T30" fmla="*/ 2147483647 w 32"/>
                <a:gd name="T31" fmla="*/ 2147483647 h 52"/>
                <a:gd name="T32" fmla="*/ 2147483647 w 32"/>
                <a:gd name="T33" fmla="*/ 2147483647 h 52"/>
                <a:gd name="T34" fmla="*/ 2147483647 w 32"/>
                <a:gd name="T35" fmla="*/ 2147483647 h 52"/>
                <a:gd name="T36" fmla="*/ 2147483647 w 32"/>
                <a:gd name="T37" fmla="*/ 2147483647 h 52"/>
                <a:gd name="T38" fmla="*/ 2147483647 w 32"/>
                <a:gd name="T39" fmla="*/ 2147483647 h 52"/>
                <a:gd name="T40" fmla="*/ 2147483647 w 32"/>
                <a:gd name="T41" fmla="*/ 2147483647 h 52"/>
                <a:gd name="T42" fmla="*/ 2147483647 w 32"/>
                <a:gd name="T43" fmla="*/ 2147483647 h 52"/>
                <a:gd name="T44" fmla="*/ 2147483647 w 32"/>
                <a:gd name="T45" fmla="*/ 2147483647 h 52"/>
                <a:gd name="T46" fmla="*/ 2147483647 w 32"/>
                <a:gd name="T47" fmla="*/ 2147483647 h 52"/>
                <a:gd name="T48" fmla="*/ 2147483647 w 32"/>
                <a:gd name="T49" fmla="*/ 2147483647 h 52"/>
                <a:gd name="T50" fmla="*/ 2147483647 w 32"/>
                <a:gd name="T51" fmla="*/ 2147483647 h 52"/>
                <a:gd name="T52" fmla="*/ 2147483647 w 32"/>
                <a:gd name="T53" fmla="*/ 2147483647 h 52"/>
                <a:gd name="T54" fmla="*/ 2147483647 w 32"/>
                <a:gd name="T55" fmla="*/ 2147483647 h 52"/>
                <a:gd name="T56" fmla="*/ 2147483647 w 32"/>
                <a:gd name="T57" fmla="*/ 2147483647 h 52"/>
                <a:gd name="T58" fmla="*/ 2147483647 w 32"/>
                <a:gd name="T59" fmla="*/ 2147483647 h 52"/>
                <a:gd name="T60" fmla="*/ 2147483647 w 32"/>
                <a:gd name="T61" fmla="*/ 2147483647 h 52"/>
                <a:gd name="T62" fmla="*/ 2147483647 w 32"/>
                <a:gd name="T63" fmla="*/ 2147483647 h 52"/>
                <a:gd name="T64" fmla="*/ 2147483647 w 32"/>
                <a:gd name="T65" fmla="*/ 2147483647 h 52"/>
                <a:gd name="T66" fmla="*/ 2147483647 w 32"/>
                <a:gd name="T67" fmla="*/ 2147483647 h 52"/>
                <a:gd name="T68" fmla="*/ 2147483647 w 32"/>
                <a:gd name="T69" fmla="*/ 2147483647 h 52"/>
                <a:gd name="T70" fmla="*/ 2147483647 w 32"/>
                <a:gd name="T71" fmla="*/ 2147483647 h 52"/>
                <a:gd name="T72" fmla="*/ 2147483647 w 32"/>
                <a:gd name="T73" fmla="*/ 2147483647 h 52"/>
                <a:gd name="T74" fmla="*/ 2147483647 w 32"/>
                <a:gd name="T75" fmla="*/ 0 h 52"/>
                <a:gd name="T76" fmla="*/ 2147483647 w 32"/>
                <a:gd name="T77" fmla="*/ 0 h 52"/>
                <a:gd name="T78" fmla="*/ 2147483647 w 32"/>
                <a:gd name="T79" fmla="*/ 0 h 52"/>
                <a:gd name="T80" fmla="*/ 2147483647 w 32"/>
                <a:gd name="T81" fmla="*/ 0 h 52"/>
                <a:gd name="T82" fmla="*/ 2147483647 w 32"/>
                <a:gd name="T83" fmla="*/ 2147483647 h 52"/>
                <a:gd name="T84" fmla="*/ 2147483647 w 32"/>
                <a:gd name="T85" fmla="*/ 2147483647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"/>
                <a:gd name="T130" fmla="*/ 0 h 52"/>
                <a:gd name="T131" fmla="*/ 32 w 32"/>
                <a:gd name="T132" fmla="*/ 52 h 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" h="52">
                  <a:moveTo>
                    <a:pt x="12" y="8"/>
                  </a:moveTo>
                  <a:lnTo>
                    <a:pt x="5" y="8"/>
                  </a:lnTo>
                  <a:lnTo>
                    <a:pt x="5" y="14"/>
                  </a:lnTo>
                  <a:lnTo>
                    <a:pt x="5" y="22"/>
                  </a:lnTo>
                  <a:lnTo>
                    <a:pt x="12" y="22"/>
                  </a:lnTo>
                  <a:lnTo>
                    <a:pt x="12" y="30"/>
                  </a:lnTo>
                  <a:lnTo>
                    <a:pt x="5" y="36"/>
                  </a:lnTo>
                  <a:lnTo>
                    <a:pt x="5" y="44"/>
                  </a:lnTo>
                  <a:lnTo>
                    <a:pt x="5" y="52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25" y="36"/>
                  </a:lnTo>
                  <a:lnTo>
                    <a:pt x="25" y="30"/>
                  </a:lnTo>
                  <a:lnTo>
                    <a:pt x="25" y="22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32" y="14"/>
                  </a:lnTo>
                  <a:lnTo>
                    <a:pt x="25" y="14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14" name="Freeform 286"/>
            <p:cNvSpPr>
              <a:spLocks/>
            </p:cNvSpPr>
            <p:nvPr/>
          </p:nvSpPr>
          <p:spPr bwMode="auto">
            <a:xfrm>
              <a:off x="2308225" y="5334000"/>
              <a:ext cx="39688" cy="50800"/>
            </a:xfrm>
            <a:custGeom>
              <a:avLst/>
              <a:gdLst>
                <a:gd name="T0" fmla="*/ 2147483647 w 25"/>
                <a:gd name="T1" fmla="*/ 2147483647 h 29"/>
                <a:gd name="T2" fmla="*/ 0 w 25"/>
                <a:gd name="T3" fmla="*/ 2147483647 h 29"/>
                <a:gd name="T4" fmla="*/ 0 w 25"/>
                <a:gd name="T5" fmla="*/ 2147483647 h 29"/>
                <a:gd name="T6" fmla="*/ 0 w 25"/>
                <a:gd name="T7" fmla="*/ 2147483647 h 29"/>
                <a:gd name="T8" fmla="*/ 0 w 25"/>
                <a:gd name="T9" fmla="*/ 2147483647 h 29"/>
                <a:gd name="T10" fmla="*/ 0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2147483647 h 29"/>
                <a:gd name="T16" fmla="*/ 2147483647 w 25"/>
                <a:gd name="T17" fmla="*/ 2147483647 h 29"/>
                <a:gd name="T18" fmla="*/ 2147483647 w 25"/>
                <a:gd name="T19" fmla="*/ 2147483647 h 29"/>
                <a:gd name="T20" fmla="*/ 2147483647 w 25"/>
                <a:gd name="T21" fmla="*/ 2147483647 h 29"/>
                <a:gd name="T22" fmla="*/ 2147483647 w 25"/>
                <a:gd name="T23" fmla="*/ 2147483647 h 29"/>
                <a:gd name="T24" fmla="*/ 2147483647 w 25"/>
                <a:gd name="T25" fmla="*/ 2147483647 h 29"/>
                <a:gd name="T26" fmla="*/ 2147483647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0 h 29"/>
                <a:gd name="T40" fmla="*/ 2147483647 w 25"/>
                <a:gd name="T41" fmla="*/ 0 h 29"/>
                <a:gd name="T42" fmla="*/ 2147483647 w 25"/>
                <a:gd name="T43" fmla="*/ 0 h 29"/>
                <a:gd name="T44" fmla="*/ 2147483647 w 25"/>
                <a:gd name="T45" fmla="*/ 0 h 29"/>
                <a:gd name="T46" fmla="*/ 2147483647 w 25"/>
                <a:gd name="T47" fmla="*/ 0 h 29"/>
                <a:gd name="T48" fmla="*/ 2147483647 w 25"/>
                <a:gd name="T49" fmla="*/ 0 h 29"/>
                <a:gd name="T50" fmla="*/ 2147483647 w 25"/>
                <a:gd name="T51" fmla="*/ 2147483647 h 29"/>
                <a:gd name="T52" fmla="*/ 2147483647 w 25"/>
                <a:gd name="T53" fmla="*/ 2147483647 h 29"/>
                <a:gd name="T54" fmla="*/ 2147483647 w 25"/>
                <a:gd name="T55" fmla="*/ 2147483647 h 2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29"/>
                <a:gd name="T86" fmla="*/ 25 w 25"/>
                <a:gd name="T87" fmla="*/ 29 h 2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29">
                  <a:moveTo>
                    <a:pt x="6" y="8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20" y="29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8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15" name="Freeform 287"/>
            <p:cNvSpPr>
              <a:spLocks/>
            </p:cNvSpPr>
            <p:nvPr/>
          </p:nvSpPr>
          <p:spPr bwMode="auto">
            <a:xfrm>
              <a:off x="2130425" y="5176838"/>
              <a:ext cx="415925" cy="261937"/>
            </a:xfrm>
            <a:custGeom>
              <a:avLst/>
              <a:gdLst>
                <a:gd name="T0" fmla="*/ 0 w 258"/>
                <a:gd name="T1" fmla="*/ 2147483647 h 147"/>
                <a:gd name="T2" fmla="*/ 0 w 258"/>
                <a:gd name="T3" fmla="*/ 0 h 147"/>
                <a:gd name="T4" fmla="*/ 2147483647 w 258"/>
                <a:gd name="T5" fmla="*/ 0 h 147"/>
                <a:gd name="T6" fmla="*/ 2147483647 w 258"/>
                <a:gd name="T7" fmla="*/ 0 h 147"/>
                <a:gd name="T8" fmla="*/ 2147483647 w 258"/>
                <a:gd name="T9" fmla="*/ 2147483647 h 147"/>
                <a:gd name="T10" fmla="*/ 2147483647 w 258"/>
                <a:gd name="T11" fmla="*/ 2147483647 h 147"/>
                <a:gd name="T12" fmla="*/ 2147483647 w 258"/>
                <a:gd name="T13" fmla="*/ 2147483647 h 147"/>
                <a:gd name="T14" fmla="*/ 2147483647 w 258"/>
                <a:gd name="T15" fmla="*/ 2147483647 h 147"/>
                <a:gd name="T16" fmla="*/ 2147483647 w 258"/>
                <a:gd name="T17" fmla="*/ 2147483647 h 147"/>
                <a:gd name="T18" fmla="*/ 2147483647 w 258"/>
                <a:gd name="T19" fmla="*/ 2147483647 h 147"/>
                <a:gd name="T20" fmla="*/ 2147483647 w 258"/>
                <a:gd name="T21" fmla="*/ 2147483647 h 147"/>
                <a:gd name="T22" fmla="*/ 2147483647 w 258"/>
                <a:gd name="T23" fmla="*/ 2147483647 h 147"/>
                <a:gd name="T24" fmla="*/ 2147483647 w 258"/>
                <a:gd name="T25" fmla="*/ 2147483647 h 147"/>
                <a:gd name="T26" fmla="*/ 2147483647 w 258"/>
                <a:gd name="T27" fmla="*/ 2147483647 h 147"/>
                <a:gd name="T28" fmla="*/ 2147483647 w 258"/>
                <a:gd name="T29" fmla="*/ 2147483647 h 147"/>
                <a:gd name="T30" fmla="*/ 2147483647 w 258"/>
                <a:gd name="T31" fmla="*/ 2147483647 h 147"/>
                <a:gd name="T32" fmla="*/ 2147483647 w 258"/>
                <a:gd name="T33" fmla="*/ 2147483647 h 147"/>
                <a:gd name="T34" fmla="*/ 2147483647 w 258"/>
                <a:gd name="T35" fmla="*/ 2147483647 h 147"/>
                <a:gd name="T36" fmla="*/ 2147483647 w 258"/>
                <a:gd name="T37" fmla="*/ 2147483647 h 147"/>
                <a:gd name="T38" fmla="*/ 2147483647 w 258"/>
                <a:gd name="T39" fmla="*/ 2147483647 h 147"/>
                <a:gd name="T40" fmla="*/ 2147483647 w 258"/>
                <a:gd name="T41" fmla="*/ 2147483647 h 147"/>
                <a:gd name="T42" fmla="*/ 2147483647 w 258"/>
                <a:gd name="T43" fmla="*/ 2147483647 h 147"/>
                <a:gd name="T44" fmla="*/ 2147483647 w 258"/>
                <a:gd name="T45" fmla="*/ 2147483647 h 147"/>
                <a:gd name="T46" fmla="*/ 2147483647 w 258"/>
                <a:gd name="T47" fmla="*/ 2147483647 h 147"/>
                <a:gd name="T48" fmla="*/ 2147483647 w 258"/>
                <a:gd name="T49" fmla="*/ 2147483647 h 147"/>
                <a:gd name="T50" fmla="*/ 2147483647 w 258"/>
                <a:gd name="T51" fmla="*/ 2147483647 h 147"/>
                <a:gd name="T52" fmla="*/ 2147483647 w 258"/>
                <a:gd name="T53" fmla="*/ 2147483647 h 147"/>
                <a:gd name="T54" fmla="*/ 2147483647 w 258"/>
                <a:gd name="T55" fmla="*/ 2147483647 h 147"/>
                <a:gd name="T56" fmla="*/ 2147483647 w 258"/>
                <a:gd name="T57" fmla="*/ 2147483647 h 147"/>
                <a:gd name="T58" fmla="*/ 2147483647 w 258"/>
                <a:gd name="T59" fmla="*/ 2147483647 h 147"/>
                <a:gd name="T60" fmla="*/ 2147483647 w 258"/>
                <a:gd name="T61" fmla="*/ 2147483647 h 147"/>
                <a:gd name="T62" fmla="*/ 2147483647 w 258"/>
                <a:gd name="T63" fmla="*/ 2147483647 h 147"/>
                <a:gd name="T64" fmla="*/ 2147483647 w 258"/>
                <a:gd name="T65" fmla="*/ 2147483647 h 147"/>
                <a:gd name="T66" fmla="*/ 2147483647 w 258"/>
                <a:gd name="T67" fmla="*/ 0 h 147"/>
                <a:gd name="T68" fmla="*/ 2147483647 w 258"/>
                <a:gd name="T69" fmla="*/ 0 h 147"/>
                <a:gd name="T70" fmla="*/ 2147483647 w 258"/>
                <a:gd name="T71" fmla="*/ 0 h 147"/>
                <a:gd name="T72" fmla="*/ 2147483647 w 258"/>
                <a:gd name="T73" fmla="*/ 0 h 147"/>
                <a:gd name="T74" fmla="*/ 2147483647 w 258"/>
                <a:gd name="T75" fmla="*/ 0 h 147"/>
                <a:gd name="T76" fmla="*/ 2147483647 w 258"/>
                <a:gd name="T77" fmla="*/ 2147483647 h 147"/>
                <a:gd name="T78" fmla="*/ 2147483647 w 258"/>
                <a:gd name="T79" fmla="*/ 2147483647 h 147"/>
                <a:gd name="T80" fmla="*/ 2147483647 w 258"/>
                <a:gd name="T81" fmla="*/ 2147483647 h 147"/>
                <a:gd name="T82" fmla="*/ 2147483647 w 258"/>
                <a:gd name="T83" fmla="*/ 2147483647 h 147"/>
                <a:gd name="T84" fmla="*/ 2147483647 w 258"/>
                <a:gd name="T85" fmla="*/ 2147483647 h 147"/>
                <a:gd name="T86" fmla="*/ 2147483647 w 258"/>
                <a:gd name="T87" fmla="*/ 2147483647 h 147"/>
                <a:gd name="T88" fmla="*/ 2147483647 w 258"/>
                <a:gd name="T89" fmla="*/ 2147483647 h 147"/>
                <a:gd name="T90" fmla="*/ 2147483647 w 258"/>
                <a:gd name="T91" fmla="*/ 2147483647 h 147"/>
                <a:gd name="T92" fmla="*/ 2147483647 w 258"/>
                <a:gd name="T93" fmla="*/ 2147483647 h 147"/>
                <a:gd name="T94" fmla="*/ 2147483647 w 258"/>
                <a:gd name="T95" fmla="*/ 2147483647 h 147"/>
                <a:gd name="T96" fmla="*/ 2147483647 w 258"/>
                <a:gd name="T97" fmla="*/ 2147483647 h 147"/>
                <a:gd name="T98" fmla="*/ 2147483647 w 258"/>
                <a:gd name="T99" fmla="*/ 2147483647 h 147"/>
                <a:gd name="T100" fmla="*/ 0 w 258"/>
                <a:gd name="T101" fmla="*/ 2147483647 h 1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8"/>
                <a:gd name="T154" fmla="*/ 0 h 147"/>
                <a:gd name="T155" fmla="*/ 258 w 258"/>
                <a:gd name="T156" fmla="*/ 147 h 1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8" h="147">
                  <a:moveTo>
                    <a:pt x="0" y="147"/>
                  </a:moveTo>
                  <a:lnTo>
                    <a:pt x="0" y="0"/>
                  </a:lnTo>
                  <a:lnTo>
                    <a:pt x="233" y="0"/>
                  </a:lnTo>
                  <a:lnTo>
                    <a:pt x="233" y="8"/>
                  </a:lnTo>
                  <a:lnTo>
                    <a:pt x="233" y="16"/>
                  </a:lnTo>
                  <a:lnTo>
                    <a:pt x="233" y="22"/>
                  </a:lnTo>
                  <a:lnTo>
                    <a:pt x="226" y="22"/>
                  </a:lnTo>
                  <a:lnTo>
                    <a:pt x="220" y="30"/>
                  </a:lnTo>
                  <a:lnTo>
                    <a:pt x="226" y="30"/>
                  </a:lnTo>
                  <a:lnTo>
                    <a:pt x="226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6" y="38"/>
                  </a:lnTo>
                  <a:lnTo>
                    <a:pt x="246" y="30"/>
                  </a:lnTo>
                  <a:lnTo>
                    <a:pt x="252" y="30"/>
                  </a:lnTo>
                  <a:lnTo>
                    <a:pt x="252" y="22"/>
                  </a:lnTo>
                  <a:lnTo>
                    <a:pt x="246" y="22"/>
                  </a:lnTo>
                  <a:lnTo>
                    <a:pt x="246" y="16"/>
                  </a:lnTo>
                  <a:lnTo>
                    <a:pt x="246" y="8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58" y="0"/>
                  </a:lnTo>
                  <a:lnTo>
                    <a:pt x="258" y="147"/>
                  </a:lnTo>
                  <a:lnTo>
                    <a:pt x="187" y="147"/>
                  </a:lnTo>
                  <a:lnTo>
                    <a:pt x="181" y="139"/>
                  </a:lnTo>
                  <a:lnTo>
                    <a:pt x="174" y="139"/>
                  </a:lnTo>
                  <a:lnTo>
                    <a:pt x="167" y="139"/>
                  </a:lnTo>
                  <a:lnTo>
                    <a:pt x="167" y="147"/>
                  </a:lnTo>
                  <a:lnTo>
                    <a:pt x="174" y="147"/>
                  </a:lnTo>
                  <a:lnTo>
                    <a:pt x="0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16" name="Freeform 288"/>
            <p:cNvSpPr>
              <a:spLocks noEditPoints="1"/>
            </p:cNvSpPr>
            <p:nvPr/>
          </p:nvSpPr>
          <p:spPr bwMode="auto">
            <a:xfrm>
              <a:off x="2130425" y="4919663"/>
              <a:ext cx="415925" cy="257175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0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0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0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0 w 258"/>
                <a:gd name="T73" fmla="*/ 2147483647 h 145"/>
                <a:gd name="T74" fmla="*/ 2147483647 w 258"/>
                <a:gd name="T75" fmla="*/ 2147483647 h 145"/>
                <a:gd name="T76" fmla="*/ 0 w 258"/>
                <a:gd name="T77" fmla="*/ 2147483647 h 145"/>
                <a:gd name="T78" fmla="*/ 2147483647 w 258"/>
                <a:gd name="T79" fmla="*/ 0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0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58"/>
                <a:gd name="T139" fmla="*/ 0 h 145"/>
                <a:gd name="T140" fmla="*/ 258 w 258"/>
                <a:gd name="T141" fmla="*/ 145 h 1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58" h="145">
                  <a:moveTo>
                    <a:pt x="181" y="22"/>
                  </a:moveTo>
                  <a:lnTo>
                    <a:pt x="181" y="30"/>
                  </a:lnTo>
                  <a:lnTo>
                    <a:pt x="181" y="36"/>
                  </a:lnTo>
                  <a:lnTo>
                    <a:pt x="187" y="36"/>
                  </a:lnTo>
                  <a:lnTo>
                    <a:pt x="194" y="36"/>
                  </a:lnTo>
                  <a:lnTo>
                    <a:pt x="201" y="36"/>
                  </a:lnTo>
                  <a:lnTo>
                    <a:pt x="201" y="44"/>
                  </a:lnTo>
                  <a:lnTo>
                    <a:pt x="206" y="44"/>
                  </a:lnTo>
                  <a:lnTo>
                    <a:pt x="206" y="52"/>
                  </a:lnTo>
                  <a:lnTo>
                    <a:pt x="213" y="52"/>
                  </a:lnTo>
                  <a:lnTo>
                    <a:pt x="213" y="58"/>
                  </a:lnTo>
                  <a:lnTo>
                    <a:pt x="220" y="58"/>
                  </a:lnTo>
                  <a:lnTo>
                    <a:pt x="220" y="66"/>
                  </a:lnTo>
                  <a:lnTo>
                    <a:pt x="226" y="66"/>
                  </a:lnTo>
                  <a:lnTo>
                    <a:pt x="233" y="73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6" y="88"/>
                  </a:lnTo>
                  <a:lnTo>
                    <a:pt x="252" y="88"/>
                  </a:lnTo>
                  <a:lnTo>
                    <a:pt x="252" y="80"/>
                  </a:lnTo>
                  <a:lnTo>
                    <a:pt x="258" y="73"/>
                  </a:lnTo>
                  <a:lnTo>
                    <a:pt x="258" y="66"/>
                  </a:lnTo>
                  <a:lnTo>
                    <a:pt x="252" y="66"/>
                  </a:lnTo>
                  <a:lnTo>
                    <a:pt x="246" y="66"/>
                  </a:lnTo>
                  <a:lnTo>
                    <a:pt x="252" y="58"/>
                  </a:lnTo>
                  <a:lnTo>
                    <a:pt x="252" y="52"/>
                  </a:lnTo>
                  <a:lnTo>
                    <a:pt x="246" y="52"/>
                  </a:lnTo>
                  <a:lnTo>
                    <a:pt x="246" y="44"/>
                  </a:lnTo>
                  <a:lnTo>
                    <a:pt x="246" y="36"/>
                  </a:lnTo>
                  <a:lnTo>
                    <a:pt x="246" y="30"/>
                  </a:lnTo>
                  <a:lnTo>
                    <a:pt x="240" y="30"/>
                  </a:lnTo>
                  <a:lnTo>
                    <a:pt x="233" y="30"/>
                  </a:lnTo>
                  <a:lnTo>
                    <a:pt x="226" y="30"/>
                  </a:lnTo>
                  <a:lnTo>
                    <a:pt x="220" y="30"/>
                  </a:lnTo>
                  <a:lnTo>
                    <a:pt x="220" y="22"/>
                  </a:lnTo>
                  <a:lnTo>
                    <a:pt x="213" y="22"/>
                  </a:lnTo>
                  <a:lnTo>
                    <a:pt x="213" y="14"/>
                  </a:lnTo>
                  <a:lnTo>
                    <a:pt x="213" y="8"/>
                  </a:lnTo>
                  <a:lnTo>
                    <a:pt x="206" y="8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194" y="0"/>
                  </a:lnTo>
                  <a:lnTo>
                    <a:pt x="187" y="8"/>
                  </a:lnTo>
                  <a:lnTo>
                    <a:pt x="181" y="8"/>
                  </a:lnTo>
                  <a:lnTo>
                    <a:pt x="181" y="14"/>
                  </a:lnTo>
                  <a:lnTo>
                    <a:pt x="174" y="14"/>
                  </a:lnTo>
                  <a:lnTo>
                    <a:pt x="181" y="14"/>
                  </a:lnTo>
                  <a:lnTo>
                    <a:pt x="181" y="22"/>
                  </a:lnTo>
                  <a:close/>
                  <a:moveTo>
                    <a:pt x="38" y="73"/>
                  </a:moveTo>
                  <a:lnTo>
                    <a:pt x="32" y="73"/>
                  </a:lnTo>
                  <a:lnTo>
                    <a:pt x="32" y="80"/>
                  </a:lnTo>
                  <a:lnTo>
                    <a:pt x="32" y="88"/>
                  </a:lnTo>
                  <a:lnTo>
                    <a:pt x="25" y="88"/>
                  </a:lnTo>
                  <a:lnTo>
                    <a:pt x="25" y="95"/>
                  </a:lnTo>
                  <a:lnTo>
                    <a:pt x="32" y="95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38" y="80"/>
                  </a:lnTo>
                  <a:lnTo>
                    <a:pt x="38" y="73"/>
                  </a:lnTo>
                  <a:close/>
                  <a:moveTo>
                    <a:pt x="103" y="102"/>
                  </a:moveTo>
                  <a:lnTo>
                    <a:pt x="103" y="95"/>
                  </a:lnTo>
                  <a:lnTo>
                    <a:pt x="96" y="95"/>
                  </a:lnTo>
                  <a:lnTo>
                    <a:pt x="91" y="95"/>
                  </a:lnTo>
                  <a:lnTo>
                    <a:pt x="84" y="95"/>
                  </a:lnTo>
                  <a:lnTo>
                    <a:pt x="84" y="102"/>
                  </a:lnTo>
                  <a:lnTo>
                    <a:pt x="77" y="102"/>
                  </a:lnTo>
                  <a:lnTo>
                    <a:pt x="71" y="109"/>
                  </a:lnTo>
                  <a:lnTo>
                    <a:pt x="71" y="117"/>
                  </a:lnTo>
                  <a:lnTo>
                    <a:pt x="71" y="124"/>
                  </a:lnTo>
                  <a:lnTo>
                    <a:pt x="71" y="131"/>
                  </a:lnTo>
                  <a:lnTo>
                    <a:pt x="71" y="139"/>
                  </a:lnTo>
                  <a:lnTo>
                    <a:pt x="77" y="139"/>
                  </a:lnTo>
                  <a:lnTo>
                    <a:pt x="84" y="131"/>
                  </a:lnTo>
                  <a:lnTo>
                    <a:pt x="91" y="124"/>
                  </a:lnTo>
                  <a:lnTo>
                    <a:pt x="96" y="117"/>
                  </a:lnTo>
                  <a:lnTo>
                    <a:pt x="103" y="109"/>
                  </a:lnTo>
                  <a:lnTo>
                    <a:pt x="103" y="102"/>
                  </a:lnTo>
                  <a:close/>
                  <a:moveTo>
                    <a:pt x="174" y="117"/>
                  </a:moveTo>
                  <a:lnTo>
                    <a:pt x="181" y="117"/>
                  </a:lnTo>
                  <a:lnTo>
                    <a:pt x="187" y="117"/>
                  </a:lnTo>
                  <a:lnTo>
                    <a:pt x="194" y="109"/>
                  </a:lnTo>
                  <a:lnTo>
                    <a:pt x="187" y="109"/>
                  </a:lnTo>
                  <a:lnTo>
                    <a:pt x="181" y="109"/>
                  </a:lnTo>
                  <a:lnTo>
                    <a:pt x="181" y="117"/>
                  </a:lnTo>
                  <a:lnTo>
                    <a:pt x="174" y="117"/>
                  </a:lnTo>
                  <a:close/>
                  <a:moveTo>
                    <a:pt x="148" y="0"/>
                  </a:moveTo>
                  <a:lnTo>
                    <a:pt x="258" y="0"/>
                  </a:lnTo>
                  <a:lnTo>
                    <a:pt x="258" y="95"/>
                  </a:lnTo>
                  <a:lnTo>
                    <a:pt x="252" y="95"/>
                  </a:lnTo>
                  <a:lnTo>
                    <a:pt x="252" y="102"/>
                  </a:lnTo>
                  <a:lnTo>
                    <a:pt x="258" y="109"/>
                  </a:lnTo>
                  <a:lnTo>
                    <a:pt x="258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6" y="145"/>
                  </a:lnTo>
                  <a:lnTo>
                    <a:pt x="233" y="145"/>
                  </a:lnTo>
                  <a:lnTo>
                    <a:pt x="0" y="145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12" y="95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18" y="73"/>
                  </a:lnTo>
                  <a:lnTo>
                    <a:pt x="18" y="66"/>
                  </a:lnTo>
                  <a:lnTo>
                    <a:pt x="18" y="58"/>
                  </a:lnTo>
                  <a:lnTo>
                    <a:pt x="12" y="58"/>
                  </a:lnTo>
                  <a:lnTo>
                    <a:pt x="12" y="52"/>
                  </a:lnTo>
                  <a:lnTo>
                    <a:pt x="12" y="44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6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91" y="8"/>
                  </a:lnTo>
                  <a:lnTo>
                    <a:pt x="96" y="8"/>
                  </a:lnTo>
                  <a:lnTo>
                    <a:pt x="96" y="14"/>
                  </a:lnTo>
                  <a:lnTo>
                    <a:pt x="103" y="8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23" y="14"/>
                  </a:lnTo>
                  <a:lnTo>
                    <a:pt x="130" y="14"/>
                  </a:lnTo>
                  <a:lnTo>
                    <a:pt x="135" y="14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17" name="Freeform 289"/>
            <p:cNvSpPr>
              <a:spLocks/>
            </p:cNvSpPr>
            <p:nvPr/>
          </p:nvSpPr>
          <p:spPr bwMode="auto">
            <a:xfrm>
              <a:off x="2411413" y="4919663"/>
              <a:ext cx="134937" cy="155575"/>
            </a:xfrm>
            <a:custGeom>
              <a:avLst/>
              <a:gdLst>
                <a:gd name="T0" fmla="*/ 2147483647 w 84"/>
                <a:gd name="T1" fmla="*/ 2147483647 h 88"/>
                <a:gd name="T2" fmla="*/ 2147483647 w 84"/>
                <a:gd name="T3" fmla="*/ 2147483647 h 88"/>
                <a:gd name="T4" fmla="*/ 2147483647 w 84"/>
                <a:gd name="T5" fmla="*/ 2147483647 h 88"/>
                <a:gd name="T6" fmla="*/ 2147483647 w 84"/>
                <a:gd name="T7" fmla="*/ 2147483647 h 88"/>
                <a:gd name="T8" fmla="*/ 2147483647 w 84"/>
                <a:gd name="T9" fmla="*/ 2147483647 h 88"/>
                <a:gd name="T10" fmla="*/ 2147483647 w 84"/>
                <a:gd name="T11" fmla="*/ 2147483647 h 88"/>
                <a:gd name="T12" fmla="*/ 2147483647 w 84"/>
                <a:gd name="T13" fmla="*/ 2147483647 h 88"/>
                <a:gd name="T14" fmla="*/ 2147483647 w 84"/>
                <a:gd name="T15" fmla="*/ 2147483647 h 88"/>
                <a:gd name="T16" fmla="*/ 2147483647 w 84"/>
                <a:gd name="T17" fmla="*/ 2147483647 h 88"/>
                <a:gd name="T18" fmla="*/ 2147483647 w 84"/>
                <a:gd name="T19" fmla="*/ 2147483647 h 88"/>
                <a:gd name="T20" fmla="*/ 2147483647 w 84"/>
                <a:gd name="T21" fmla="*/ 2147483647 h 88"/>
                <a:gd name="T22" fmla="*/ 2147483647 w 84"/>
                <a:gd name="T23" fmla="*/ 2147483647 h 88"/>
                <a:gd name="T24" fmla="*/ 2147483647 w 84"/>
                <a:gd name="T25" fmla="*/ 2147483647 h 88"/>
                <a:gd name="T26" fmla="*/ 2147483647 w 84"/>
                <a:gd name="T27" fmla="*/ 2147483647 h 88"/>
                <a:gd name="T28" fmla="*/ 2147483647 w 84"/>
                <a:gd name="T29" fmla="*/ 2147483647 h 88"/>
                <a:gd name="T30" fmla="*/ 2147483647 w 84"/>
                <a:gd name="T31" fmla="*/ 2147483647 h 88"/>
                <a:gd name="T32" fmla="*/ 2147483647 w 84"/>
                <a:gd name="T33" fmla="*/ 2147483647 h 88"/>
                <a:gd name="T34" fmla="*/ 2147483647 w 84"/>
                <a:gd name="T35" fmla="*/ 2147483647 h 88"/>
                <a:gd name="T36" fmla="*/ 2147483647 w 84"/>
                <a:gd name="T37" fmla="*/ 2147483647 h 88"/>
                <a:gd name="T38" fmla="*/ 2147483647 w 84"/>
                <a:gd name="T39" fmla="*/ 2147483647 h 88"/>
                <a:gd name="T40" fmla="*/ 2147483647 w 84"/>
                <a:gd name="T41" fmla="*/ 2147483647 h 88"/>
                <a:gd name="T42" fmla="*/ 2147483647 w 84"/>
                <a:gd name="T43" fmla="*/ 2147483647 h 88"/>
                <a:gd name="T44" fmla="*/ 2147483647 w 84"/>
                <a:gd name="T45" fmla="*/ 2147483647 h 88"/>
                <a:gd name="T46" fmla="*/ 2147483647 w 84"/>
                <a:gd name="T47" fmla="*/ 2147483647 h 88"/>
                <a:gd name="T48" fmla="*/ 2147483647 w 84"/>
                <a:gd name="T49" fmla="*/ 2147483647 h 88"/>
                <a:gd name="T50" fmla="*/ 2147483647 w 84"/>
                <a:gd name="T51" fmla="*/ 2147483647 h 88"/>
                <a:gd name="T52" fmla="*/ 2147483647 w 84"/>
                <a:gd name="T53" fmla="*/ 2147483647 h 88"/>
                <a:gd name="T54" fmla="*/ 2147483647 w 84"/>
                <a:gd name="T55" fmla="*/ 2147483647 h 88"/>
                <a:gd name="T56" fmla="*/ 2147483647 w 84"/>
                <a:gd name="T57" fmla="*/ 2147483647 h 88"/>
                <a:gd name="T58" fmla="*/ 2147483647 w 84"/>
                <a:gd name="T59" fmla="*/ 2147483647 h 88"/>
                <a:gd name="T60" fmla="*/ 2147483647 w 84"/>
                <a:gd name="T61" fmla="*/ 2147483647 h 88"/>
                <a:gd name="T62" fmla="*/ 2147483647 w 84"/>
                <a:gd name="T63" fmla="*/ 2147483647 h 88"/>
                <a:gd name="T64" fmla="*/ 2147483647 w 84"/>
                <a:gd name="T65" fmla="*/ 2147483647 h 88"/>
                <a:gd name="T66" fmla="*/ 2147483647 w 84"/>
                <a:gd name="T67" fmla="*/ 2147483647 h 88"/>
                <a:gd name="T68" fmla="*/ 2147483647 w 84"/>
                <a:gd name="T69" fmla="*/ 2147483647 h 88"/>
                <a:gd name="T70" fmla="*/ 2147483647 w 84"/>
                <a:gd name="T71" fmla="*/ 2147483647 h 88"/>
                <a:gd name="T72" fmla="*/ 2147483647 w 84"/>
                <a:gd name="T73" fmla="*/ 2147483647 h 88"/>
                <a:gd name="T74" fmla="*/ 2147483647 w 84"/>
                <a:gd name="T75" fmla="*/ 2147483647 h 88"/>
                <a:gd name="T76" fmla="*/ 2147483647 w 84"/>
                <a:gd name="T77" fmla="*/ 2147483647 h 88"/>
                <a:gd name="T78" fmla="*/ 2147483647 w 84"/>
                <a:gd name="T79" fmla="*/ 2147483647 h 88"/>
                <a:gd name="T80" fmla="*/ 2147483647 w 84"/>
                <a:gd name="T81" fmla="*/ 0 h 88"/>
                <a:gd name="T82" fmla="*/ 2147483647 w 84"/>
                <a:gd name="T83" fmla="*/ 0 h 88"/>
                <a:gd name="T84" fmla="*/ 2147483647 w 84"/>
                <a:gd name="T85" fmla="*/ 0 h 88"/>
                <a:gd name="T86" fmla="*/ 2147483647 w 84"/>
                <a:gd name="T87" fmla="*/ 2147483647 h 88"/>
                <a:gd name="T88" fmla="*/ 2147483647 w 84"/>
                <a:gd name="T89" fmla="*/ 2147483647 h 88"/>
                <a:gd name="T90" fmla="*/ 2147483647 w 84"/>
                <a:gd name="T91" fmla="*/ 2147483647 h 88"/>
                <a:gd name="T92" fmla="*/ 2147483647 w 84"/>
                <a:gd name="T93" fmla="*/ 2147483647 h 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4"/>
                <a:gd name="T142" fmla="*/ 0 h 88"/>
                <a:gd name="T143" fmla="*/ 84 w 84"/>
                <a:gd name="T144" fmla="*/ 88 h 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4" h="88">
                  <a:moveTo>
                    <a:pt x="7" y="22"/>
                  </a:moveTo>
                  <a:lnTo>
                    <a:pt x="7" y="30"/>
                  </a:lnTo>
                  <a:lnTo>
                    <a:pt x="7" y="36"/>
                  </a:lnTo>
                  <a:lnTo>
                    <a:pt x="13" y="36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27" y="44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9" y="52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46" y="66"/>
                  </a:lnTo>
                  <a:lnTo>
                    <a:pt x="52" y="66"/>
                  </a:lnTo>
                  <a:lnTo>
                    <a:pt x="59" y="73"/>
                  </a:lnTo>
                  <a:lnTo>
                    <a:pt x="59" y="80"/>
                  </a:lnTo>
                  <a:lnTo>
                    <a:pt x="66" y="80"/>
                  </a:lnTo>
                  <a:lnTo>
                    <a:pt x="66" y="88"/>
                  </a:lnTo>
                  <a:lnTo>
                    <a:pt x="72" y="88"/>
                  </a:lnTo>
                  <a:lnTo>
                    <a:pt x="78" y="88"/>
                  </a:lnTo>
                  <a:lnTo>
                    <a:pt x="78" y="80"/>
                  </a:lnTo>
                  <a:lnTo>
                    <a:pt x="84" y="73"/>
                  </a:lnTo>
                  <a:lnTo>
                    <a:pt x="84" y="66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58"/>
                  </a:lnTo>
                  <a:lnTo>
                    <a:pt x="78" y="52"/>
                  </a:lnTo>
                  <a:lnTo>
                    <a:pt x="72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59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9" y="8"/>
                  </a:lnTo>
                  <a:lnTo>
                    <a:pt x="32" y="8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8"/>
                  </a:lnTo>
                  <a:lnTo>
                    <a:pt x="7" y="8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18" name="Freeform 290"/>
            <p:cNvSpPr>
              <a:spLocks/>
            </p:cNvSpPr>
            <p:nvPr/>
          </p:nvSpPr>
          <p:spPr bwMode="auto">
            <a:xfrm>
              <a:off x="2171700" y="5048250"/>
              <a:ext cx="20638" cy="39688"/>
            </a:xfrm>
            <a:custGeom>
              <a:avLst/>
              <a:gdLst>
                <a:gd name="T0" fmla="*/ 2147483647 w 13"/>
                <a:gd name="T1" fmla="*/ 0 h 22"/>
                <a:gd name="T2" fmla="*/ 2147483647 w 13"/>
                <a:gd name="T3" fmla="*/ 0 h 22"/>
                <a:gd name="T4" fmla="*/ 2147483647 w 13"/>
                <a:gd name="T5" fmla="*/ 2147483647 h 22"/>
                <a:gd name="T6" fmla="*/ 2147483647 w 13"/>
                <a:gd name="T7" fmla="*/ 2147483647 h 22"/>
                <a:gd name="T8" fmla="*/ 2147483647 w 13"/>
                <a:gd name="T9" fmla="*/ 2147483647 h 22"/>
                <a:gd name="T10" fmla="*/ 2147483647 w 13"/>
                <a:gd name="T11" fmla="*/ 2147483647 h 22"/>
                <a:gd name="T12" fmla="*/ 0 w 13"/>
                <a:gd name="T13" fmla="*/ 2147483647 h 22"/>
                <a:gd name="T14" fmla="*/ 0 w 13"/>
                <a:gd name="T15" fmla="*/ 2147483647 h 22"/>
                <a:gd name="T16" fmla="*/ 0 w 13"/>
                <a:gd name="T17" fmla="*/ 2147483647 h 22"/>
                <a:gd name="T18" fmla="*/ 0 w 13"/>
                <a:gd name="T19" fmla="*/ 2147483647 h 22"/>
                <a:gd name="T20" fmla="*/ 2147483647 w 13"/>
                <a:gd name="T21" fmla="*/ 2147483647 h 22"/>
                <a:gd name="T22" fmla="*/ 2147483647 w 13"/>
                <a:gd name="T23" fmla="*/ 2147483647 h 22"/>
                <a:gd name="T24" fmla="*/ 2147483647 w 13"/>
                <a:gd name="T25" fmla="*/ 2147483647 h 22"/>
                <a:gd name="T26" fmla="*/ 2147483647 w 13"/>
                <a:gd name="T27" fmla="*/ 2147483647 h 22"/>
                <a:gd name="T28" fmla="*/ 2147483647 w 13"/>
                <a:gd name="T29" fmla="*/ 2147483647 h 22"/>
                <a:gd name="T30" fmla="*/ 2147483647 w 13"/>
                <a:gd name="T31" fmla="*/ 2147483647 h 22"/>
                <a:gd name="T32" fmla="*/ 2147483647 w 13"/>
                <a:gd name="T33" fmla="*/ 2147483647 h 22"/>
                <a:gd name="T34" fmla="*/ 2147483647 w 13"/>
                <a:gd name="T35" fmla="*/ 2147483647 h 22"/>
                <a:gd name="T36" fmla="*/ 2147483647 w 13"/>
                <a:gd name="T37" fmla="*/ 2147483647 h 22"/>
                <a:gd name="T38" fmla="*/ 2147483647 w 13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"/>
                <a:gd name="T61" fmla="*/ 0 h 22"/>
                <a:gd name="T62" fmla="*/ 13 w 13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" h="22">
                  <a:moveTo>
                    <a:pt x="13" y="0"/>
                  </a:moveTo>
                  <a:lnTo>
                    <a:pt x="7" y="0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7" y="7"/>
                  </a:lnTo>
                  <a:lnTo>
                    <a:pt x="13" y="7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19" name="Freeform 291"/>
            <p:cNvSpPr>
              <a:spLocks/>
            </p:cNvSpPr>
            <p:nvPr/>
          </p:nvSpPr>
          <p:spPr bwMode="auto">
            <a:xfrm>
              <a:off x="2244725" y="5087938"/>
              <a:ext cx="52388" cy="77787"/>
            </a:xfrm>
            <a:custGeom>
              <a:avLst/>
              <a:gdLst>
                <a:gd name="T0" fmla="*/ 2147483647 w 32"/>
                <a:gd name="T1" fmla="*/ 2147483647 h 44"/>
                <a:gd name="T2" fmla="*/ 2147483647 w 32"/>
                <a:gd name="T3" fmla="*/ 2147483647 h 44"/>
                <a:gd name="T4" fmla="*/ 2147483647 w 32"/>
                <a:gd name="T5" fmla="*/ 0 h 44"/>
                <a:gd name="T6" fmla="*/ 2147483647 w 32"/>
                <a:gd name="T7" fmla="*/ 0 h 44"/>
                <a:gd name="T8" fmla="*/ 2147483647 w 32"/>
                <a:gd name="T9" fmla="*/ 0 h 44"/>
                <a:gd name="T10" fmla="*/ 2147483647 w 32"/>
                <a:gd name="T11" fmla="*/ 0 h 44"/>
                <a:gd name="T12" fmla="*/ 2147483647 w 32"/>
                <a:gd name="T13" fmla="*/ 0 h 44"/>
                <a:gd name="T14" fmla="*/ 2147483647 w 32"/>
                <a:gd name="T15" fmla="*/ 0 h 44"/>
                <a:gd name="T16" fmla="*/ 2147483647 w 32"/>
                <a:gd name="T17" fmla="*/ 0 h 44"/>
                <a:gd name="T18" fmla="*/ 2147483647 w 32"/>
                <a:gd name="T19" fmla="*/ 0 h 44"/>
                <a:gd name="T20" fmla="*/ 2147483647 w 32"/>
                <a:gd name="T21" fmla="*/ 2147483647 h 44"/>
                <a:gd name="T22" fmla="*/ 2147483647 w 32"/>
                <a:gd name="T23" fmla="*/ 2147483647 h 44"/>
                <a:gd name="T24" fmla="*/ 2147483647 w 32"/>
                <a:gd name="T25" fmla="*/ 2147483647 h 44"/>
                <a:gd name="T26" fmla="*/ 2147483647 w 32"/>
                <a:gd name="T27" fmla="*/ 2147483647 h 44"/>
                <a:gd name="T28" fmla="*/ 2147483647 w 32"/>
                <a:gd name="T29" fmla="*/ 2147483647 h 44"/>
                <a:gd name="T30" fmla="*/ 0 w 32"/>
                <a:gd name="T31" fmla="*/ 2147483647 h 44"/>
                <a:gd name="T32" fmla="*/ 0 w 32"/>
                <a:gd name="T33" fmla="*/ 2147483647 h 44"/>
                <a:gd name="T34" fmla="*/ 0 w 32"/>
                <a:gd name="T35" fmla="*/ 2147483647 h 44"/>
                <a:gd name="T36" fmla="*/ 0 w 32"/>
                <a:gd name="T37" fmla="*/ 2147483647 h 44"/>
                <a:gd name="T38" fmla="*/ 0 w 32"/>
                <a:gd name="T39" fmla="*/ 2147483647 h 44"/>
                <a:gd name="T40" fmla="*/ 0 w 32"/>
                <a:gd name="T41" fmla="*/ 2147483647 h 44"/>
                <a:gd name="T42" fmla="*/ 0 w 32"/>
                <a:gd name="T43" fmla="*/ 2147483647 h 44"/>
                <a:gd name="T44" fmla="*/ 0 w 32"/>
                <a:gd name="T45" fmla="*/ 2147483647 h 44"/>
                <a:gd name="T46" fmla="*/ 0 w 32"/>
                <a:gd name="T47" fmla="*/ 2147483647 h 44"/>
                <a:gd name="T48" fmla="*/ 0 w 32"/>
                <a:gd name="T49" fmla="*/ 2147483647 h 44"/>
                <a:gd name="T50" fmla="*/ 0 w 32"/>
                <a:gd name="T51" fmla="*/ 2147483647 h 44"/>
                <a:gd name="T52" fmla="*/ 0 w 32"/>
                <a:gd name="T53" fmla="*/ 2147483647 h 44"/>
                <a:gd name="T54" fmla="*/ 0 w 32"/>
                <a:gd name="T55" fmla="*/ 2147483647 h 44"/>
                <a:gd name="T56" fmla="*/ 2147483647 w 32"/>
                <a:gd name="T57" fmla="*/ 2147483647 h 44"/>
                <a:gd name="T58" fmla="*/ 2147483647 w 32"/>
                <a:gd name="T59" fmla="*/ 2147483647 h 44"/>
                <a:gd name="T60" fmla="*/ 2147483647 w 32"/>
                <a:gd name="T61" fmla="*/ 2147483647 h 44"/>
                <a:gd name="T62" fmla="*/ 2147483647 w 32"/>
                <a:gd name="T63" fmla="*/ 2147483647 h 44"/>
                <a:gd name="T64" fmla="*/ 2147483647 w 32"/>
                <a:gd name="T65" fmla="*/ 2147483647 h 44"/>
                <a:gd name="T66" fmla="*/ 2147483647 w 32"/>
                <a:gd name="T67" fmla="*/ 2147483647 h 44"/>
                <a:gd name="T68" fmla="*/ 2147483647 w 32"/>
                <a:gd name="T69" fmla="*/ 2147483647 h 44"/>
                <a:gd name="T70" fmla="*/ 2147483647 w 32"/>
                <a:gd name="T71" fmla="*/ 2147483647 h 44"/>
                <a:gd name="T72" fmla="*/ 2147483647 w 32"/>
                <a:gd name="T73" fmla="*/ 2147483647 h 44"/>
                <a:gd name="T74" fmla="*/ 2147483647 w 32"/>
                <a:gd name="T75" fmla="*/ 2147483647 h 44"/>
                <a:gd name="T76" fmla="*/ 2147483647 w 32"/>
                <a:gd name="T77" fmla="*/ 2147483647 h 44"/>
                <a:gd name="T78" fmla="*/ 2147483647 w 32"/>
                <a:gd name="T79" fmla="*/ 2147483647 h 44"/>
                <a:gd name="T80" fmla="*/ 2147483647 w 32"/>
                <a:gd name="T81" fmla="*/ 2147483647 h 44"/>
                <a:gd name="T82" fmla="*/ 2147483647 w 32"/>
                <a:gd name="T83" fmla="*/ 2147483647 h 44"/>
                <a:gd name="T84" fmla="*/ 2147483647 w 32"/>
                <a:gd name="T85" fmla="*/ 2147483647 h 44"/>
                <a:gd name="T86" fmla="*/ 2147483647 w 32"/>
                <a:gd name="T87" fmla="*/ 2147483647 h 44"/>
                <a:gd name="T88" fmla="*/ 2147483647 w 32"/>
                <a:gd name="T89" fmla="*/ 2147483647 h 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"/>
                <a:gd name="T136" fmla="*/ 0 h 44"/>
                <a:gd name="T137" fmla="*/ 32 w 32"/>
                <a:gd name="T138" fmla="*/ 44 h 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" h="44">
                  <a:moveTo>
                    <a:pt x="32" y="7"/>
                  </a:moveTo>
                  <a:lnTo>
                    <a:pt x="32" y="7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6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13" y="36"/>
                  </a:lnTo>
                  <a:lnTo>
                    <a:pt x="20" y="29"/>
                  </a:lnTo>
                  <a:lnTo>
                    <a:pt x="25" y="22"/>
                  </a:lnTo>
                  <a:lnTo>
                    <a:pt x="32" y="14"/>
                  </a:lnTo>
                  <a:lnTo>
                    <a:pt x="32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20" name="Freeform 292"/>
            <p:cNvSpPr>
              <a:spLocks/>
            </p:cNvSpPr>
            <p:nvPr/>
          </p:nvSpPr>
          <p:spPr bwMode="auto">
            <a:xfrm>
              <a:off x="2411413" y="5113338"/>
              <a:ext cx="31750" cy="14287"/>
            </a:xfrm>
            <a:custGeom>
              <a:avLst/>
              <a:gdLst>
                <a:gd name="T0" fmla="*/ 0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2147483647 w 20"/>
                <a:gd name="T9" fmla="*/ 2147483647 h 8"/>
                <a:gd name="T10" fmla="*/ 2147483647 w 20"/>
                <a:gd name="T11" fmla="*/ 0 h 8"/>
                <a:gd name="T12" fmla="*/ 2147483647 w 20"/>
                <a:gd name="T13" fmla="*/ 0 h 8"/>
                <a:gd name="T14" fmla="*/ 2147483647 w 20"/>
                <a:gd name="T15" fmla="*/ 0 h 8"/>
                <a:gd name="T16" fmla="*/ 2147483647 w 20"/>
                <a:gd name="T17" fmla="*/ 0 h 8"/>
                <a:gd name="T18" fmla="*/ 2147483647 w 20"/>
                <a:gd name="T19" fmla="*/ 0 h 8"/>
                <a:gd name="T20" fmla="*/ 2147483647 w 20"/>
                <a:gd name="T21" fmla="*/ 2147483647 h 8"/>
                <a:gd name="T22" fmla="*/ 0 w 20"/>
                <a:gd name="T23" fmla="*/ 2147483647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8"/>
                <a:gd name="T38" fmla="*/ 20 w 20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8">
                  <a:moveTo>
                    <a:pt x="0" y="8"/>
                  </a:moveTo>
                  <a:lnTo>
                    <a:pt x="7" y="8"/>
                  </a:lnTo>
                  <a:lnTo>
                    <a:pt x="13" y="8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21" name="Freeform 293"/>
            <p:cNvSpPr>
              <a:spLocks/>
            </p:cNvSpPr>
            <p:nvPr/>
          </p:nvSpPr>
          <p:spPr bwMode="auto">
            <a:xfrm>
              <a:off x="2130425" y="4919663"/>
              <a:ext cx="415925" cy="257175"/>
            </a:xfrm>
            <a:custGeom>
              <a:avLst/>
              <a:gdLst>
                <a:gd name="T0" fmla="*/ 2147483647 w 258"/>
                <a:gd name="T1" fmla="*/ 0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0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0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0 w 258"/>
                <a:gd name="T51" fmla="*/ 2147483647 h 145"/>
                <a:gd name="T52" fmla="*/ 0 w 258"/>
                <a:gd name="T53" fmla="*/ 2147483647 h 145"/>
                <a:gd name="T54" fmla="*/ 0 w 258"/>
                <a:gd name="T55" fmla="*/ 2147483647 h 145"/>
                <a:gd name="T56" fmla="*/ 0 w 258"/>
                <a:gd name="T57" fmla="*/ 2147483647 h 145"/>
                <a:gd name="T58" fmla="*/ 2147483647 w 258"/>
                <a:gd name="T59" fmla="*/ 0 h 145"/>
                <a:gd name="T60" fmla="*/ 2147483647 w 258"/>
                <a:gd name="T61" fmla="*/ 0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0 h 145"/>
                <a:gd name="T70" fmla="*/ 2147483647 w 258"/>
                <a:gd name="T71" fmla="*/ 0 h 145"/>
                <a:gd name="T72" fmla="*/ 2147483647 w 258"/>
                <a:gd name="T73" fmla="*/ 0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0 h 145"/>
                <a:gd name="T82" fmla="*/ 2147483647 w 258"/>
                <a:gd name="T83" fmla="*/ 0 h 145"/>
                <a:gd name="T84" fmla="*/ 2147483647 w 258"/>
                <a:gd name="T85" fmla="*/ 0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0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8"/>
                <a:gd name="T151" fmla="*/ 0 h 145"/>
                <a:gd name="T152" fmla="*/ 258 w 258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8" h="145">
                  <a:moveTo>
                    <a:pt x="148" y="0"/>
                  </a:moveTo>
                  <a:lnTo>
                    <a:pt x="258" y="0"/>
                  </a:lnTo>
                  <a:lnTo>
                    <a:pt x="258" y="95"/>
                  </a:lnTo>
                  <a:lnTo>
                    <a:pt x="252" y="95"/>
                  </a:lnTo>
                  <a:lnTo>
                    <a:pt x="252" y="102"/>
                  </a:lnTo>
                  <a:lnTo>
                    <a:pt x="258" y="109"/>
                  </a:lnTo>
                  <a:lnTo>
                    <a:pt x="258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6" y="145"/>
                  </a:lnTo>
                  <a:lnTo>
                    <a:pt x="233" y="145"/>
                  </a:lnTo>
                  <a:lnTo>
                    <a:pt x="0" y="145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12" y="95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18" y="73"/>
                  </a:lnTo>
                  <a:lnTo>
                    <a:pt x="18" y="66"/>
                  </a:lnTo>
                  <a:lnTo>
                    <a:pt x="18" y="58"/>
                  </a:lnTo>
                  <a:lnTo>
                    <a:pt x="12" y="58"/>
                  </a:lnTo>
                  <a:lnTo>
                    <a:pt x="12" y="52"/>
                  </a:lnTo>
                  <a:lnTo>
                    <a:pt x="12" y="44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6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91" y="8"/>
                  </a:lnTo>
                  <a:lnTo>
                    <a:pt x="96" y="8"/>
                  </a:lnTo>
                  <a:lnTo>
                    <a:pt x="96" y="14"/>
                  </a:lnTo>
                  <a:lnTo>
                    <a:pt x="103" y="8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23" y="14"/>
                  </a:lnTo>
                  <a:lnTo>
                    <a:pt x="130" y="14"/>
                  </a:lnTo>
                  <a:lnTo>
                    <a:pt x="135" y="14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8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22" name="Freeform 294"/>
            <p:cNvSpPr>
              <a:spLocks/>
            </p:cNvSpPr>
            <p:nvPr/>
          </p:nvSpPr>
          <p:spPr bwMode="auto">
            <a:xfrm>
              <a:off x="2546350" y="4919663"/>
              <a:ext cx="417513" cy="257175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0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w 260"/>
                <a:gd name="T65" fmla="*/ 2147483647 h 145"/>
                <a:gd name="T66" fmla="*/ 0 w 260"/>
                <a:gd name="T67" fmla="*/ 0 h 145"/>
                <a:gd name="T68" fmla="*/ 2147483647 w 260"/>
                <a:gd name="T69" fmla="*/ 0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0"/>
                <a:gd name="T124" fmla="*/ 0 h 145"/>
                <a:gd name="T125" fmla="*/ 260 w 260"/>
                <a:gd name="T126" fmla="*/ 145 h 14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0" h="145">
                  <a:moveTo>
                    <a:pt x="260" y="145"/>
                  </a:moveTo>
                  <a:lnTo>
                    <a:pt x="0" y="145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14" y="117"/>
                  </a:lnTo>
                  <a:lnTo>
                    <a:pt x="20" y="117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33" y="131"/>
                  </a:lnTo>
                  <a:lnTo>
                    <a:pt x="27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46" y="139"/>
                  </a:lnTo>
                  <a:lnTo>
                    <a:pt x="53" y="139"/>
                  </a:lnTo>
                  <a:lnTo>
                    <a:pt x="59" y="139"/>
                  </a:lnTo>
                  <a:lnTo>
                    <a:pt x="59" y="131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66" y="117"/>
                  </a:lnTo>
                  <a:lnTo>
                    <a:pt x="66" y="109"/>
                  </a:lnTo>
                  <a:lnTo>
                    <a:pt x="59" y="109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2"/>
                  </a:lnTo>
                  <a:lnTo>
                    <a:pt x="27" y="102"/>
                  </a:lnTo>
                  <a:lnTo>
                    <a:pt x="20" y="109"/>
                  </a:lnTo>
                  <a:lnTo>
                    <a:pt x="20" y="102"/>
                  </a:lnTo>
                  <a:lnTo>
                    <a:pt x="14" y="102"/>
                  </a:lnTo>
                  <a:lnTo>
                    <a:pt x="14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24"/>
                  </a:lnTo>
                  <a:lnTo>
                    <a:pt x="260" y="131"/>
                  </a:lnTo>
                  <a:lnTo>
                    <a:pt x="260" y="139"/>
                  </a:lnTo>
                  <a:lnTo>
                    <a:pt x="254" y="139"/>
                  </a:lnTo>
                  <a:lnTo>
                    <a:pt x="254" y="145"/>
                  </a:lnTo>
                  <a:lnTo>
                    <a:pt x="260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23" name="Freeform 295"/>
            <p:cNvSpPr>
              <a:spLocks/>
            </p:cNvSpPr>
            <p:nvPr/>
          </p:nvSpPr>
          <p:spPr bwMode="auto">
            <a:xfrm>
              <a:off x="2546350" y="4919663"/>
              <a:ext cx="417513" cy="257175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0 w 260"/>
                <a:gd name="T63" fmla="*/ 2147483647 h 145"/>
                <a:gd name="T64" fmla="*/ 2147483647 w 260"/>
                <a:gd name="T65" fmla="*/ 0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0"/>
                <a:gd name="T115" fmla="*/ 0 h 145"/>
                <a:gd name="T116" fmla="*/ 260 w 260"/>
                <a:gd name="T117" fmla="*/ 145 h 14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0" h="145">
                  <a:moveTo>
                    <a:pt x="260" y="145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14" y="117"/>
                  </a:lnTo>
                  <a:lnTo>
                    <a:pt x="20" y="117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33" y="131"/>
                  </a:lnTo>
                  <a:lnTo>
                    <a:pt x="27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46" y="139"/>
                  </a:lnTo>
                  <a:lnTo>
                    <a:pt x="53" y="139"/>
                  </a:lnTo>
                  <a:lnTo>
                    <a:pt x="59" y="139"/>
                  </a:lnTo>
                  <a:lnTo>
                    <a:pt x="59" y="131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66" y="117"/>
                  </a:lnTo>
                  <a:lnTo>
                    <a:pt x="66" y="109"/>
                  </a:lnTo>
                  <a:lnTo>
                    <a:pt x="59" y="109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2"/>
                  </a:lnTo>
                  <a:lnTo>
                    <a:pt x="27" y="102"/>
                  </a:lnTo>
                  <a:lnTo>
                    <a:pt x="20" y="109"/>
                  </a:lnTo>
                  <a:lnTo>
                    <a:pt x="20" y="102"/>
                  </a:lnTo>
                  <a:lnTo>
                    <a:pt x="14" y="102"/>
                  </a:lnTo>
                  <a:lnTo>
                    <a:pt x="14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24"/>
                  </a:lnTo>
                  <a:lnTo>
                    <a:pt x="260" y="131"/>
                  </a:lnTo>
                  <a:lnTo>
                    <a:pt x="260" y="139"/>
                  </a:lnTo>
                  <a:lnTo>
                    <a:pt x="254" y="139"/>
                  </a:lnTo>
                  <a:lnTo>
                    <a:pt x="254" y="145"/>
                  </a:lnTo>
                  <a:lnTo>
                    <a:pt x="26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24" name="Freeform 296"/>
            <p:cNvSpPr>
              <a:spLocks noEditPoints="1"/>
            </p:cNvSpPr>
            <p:nvPr/>
          </p:nvSpPr>
          <p:spPr bwMode="auto">
            <a:xfrm>
              <a:off x="2963863" y="4919663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0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0 w 266"/>
                <a:gd name="T59" fmla="*/ 2147483647 h 145"/>
                <a:gd name="T60" fmla="*/ 2147483647 w 266"/>
                <a:gd name="T61" fmla="*/ 0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0 w 266"/>
                <a:gd name="T111" fmla="*/ 2147483647 h 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6"/>
                <a:gd name="T169" fmla="*/ 0 h 145"/>
                <a:gd name="T170" fmla="*/ 266 w 266"/>
                <a:gd name="T171" fmla="*/ 145 h 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6" h="145">
                  <a:moveTo>
                    <a:pt x="129" y="124"/>
                  </a:moveTo>
                  <a:lnTo>
                    <a:pt x="129" y="117"/>
                  </a:lnTo>
                  <a:lnTo>
                    <a:pt x="129" y="124"/>
                  </a:lnTo>
                  <a:lnTo>
                    <a:pt x="129" y="131"/>
                  </a:lnTo>
                  <a:lnTo>
                    <a:pt x="129" y="139"/>
                  </a:lnTo>
                  <a:lnTo>
                    <a:pt x="136" y="139"/>
                  </a:lnTo>
                  <a:lnTo>
                    <a:pt x="136" y="131"/>
                  </a:lnTo>
                  <a:lnTo>
                    <a:pt x="136" y="124"/>
                  </a:lnTo>
                  <a:lnTo>
                    <a:pt x="129" y="124"/>
                  </a:lnTo>
                  <a:close/>
                  <a:moveTo>
                    <a:pt x="143" y="117"/>
                  </a:moveTo>
                  <a:lnTo>
                    <a:pt x="143" y="109"/>
                  </a:lnTo>
                  <a:lnTo>
                    <a:pt x="143" y="102"/>
                  </a:lnTo>
                  <a:lnTo>
                    <a:pt x="136" y="102"/>
                  </a:lnTo>
                  <a:lnTo>
                    <a:pt x="129" y="109"/>
                  </a:lnTo>
                  <a:lnTo>
                    <a:pt x="136" y="109"/>
                  </a:lnTo>
                  <a:lnTo>
                    <a:pt x="136" y="117"/>
                  </a:lnTo>
                  <a:lnTo>
                    <a:pt x="143" y="117"/>
                  </a:lnTo>
                  <a:close/>
                  <a:moveTo>
                    <a:pt x="110" y="124"/>
                  </a:moveTo>
                  <a:lnTo>
                    <a:pt x="117" y="124"/>
                  </a:lnTo>
                  <a:lnTo>
                    <a:pt x="124" y="124"/>
                  </a:lnTo>
                  <a:lnTo>
                    <a:pt x="124" y="117"/>
                  </a:lnTo>
                  <a:lnTo>
                    <a:pt x="117" y="117"/>
                  </a:lnTo>
                  <a:lnTo>
                    <a:pt x="110" y="124"/>
                  </a:lnTo>
                  <a:close/>
                  <a:moveTo>
                    <a:pt x="0" y="145"/>
                  </a:moveTo>
                  <a:lnTo>
                    <a:pt x="6" y="145"/>
                  </a:lnTo>
                  <a:lnTo>
                    <a:pt x="13" y="139"/>
                  </a:lnTo>
                  <a:lnTo>
                    <a:pt x="19" y="145"/>
                  </a:lnTo>
                  <a:lnTo>
                    <a:pt x="19" y="139"/>
                  </a:lnTo>
                  <a:lnTo>
                    <a:pt x="26" y="139"/>
                  </a:lnTo>
                  <a:lnTo>
                    <a:pt x="26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45" y="131"/>
                  </a:lnTo>
                  <a:lnTo>
                    <a:pt x="52" y="131"/>
                  </a:lnTo>
                  <a:lnTo>
                    <a:pt x="58" y="124"/>
                  </a:lnTo>
                  <a:lnTo>
                    <a:pt x="65" y="124"/>
                  </a:lnTo>
                  <a:lnTo>
                    <a:pt x="72" y="117"/>
                  </a:lnTo>
                  <a:lnTo>
                    <a:pt x="78" y="117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91" y="102"/>
                  </a:lnTo>
                  <a:lnTo>
                    <a:pt x="91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84" y="95"/>
                  </a:lnTo>
                  <a:lnTo>
                    <a:pt x="78" y="95"/>
                  </a:lnTo>
                  <a:lnTo>
                    <a:pt x="72" y="95"/>
                  </a:lnTo>
                  <a:lnTo>
                    <a:pt x="72" y="102"/>
                  </a:lnTo>
                  <a:lnTo>
                    <a:pt x="65" y="102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3" y="117"/>
                  </a:lnTo>
                  <a:lnTo>
                    <a:pt x="6" y="117"/>
                  </a:lnTo>
                  <a:lnTo>
                    <a:pt x="6" y="124"/>
                  </a:lnTo>
                  <a:lnTo>
                    <a:pt x="0" y="124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66"/>
                  </a:lnTo>
                  <a:lnTo>
                    <a:pt x="259" y="66"/>
                  </a:lnTo>
                  <a:lnTo>
                    <a:pt x="253" y="66"/>
                  </a:lnTo>
                  <a:lnTo>
                    <a:pt x="259" y="73"/>
                  </a:lnTo>
                  <a:lnTo>
                    <a:pt x="253" y="73"/>
                  </a:lnTo>
                  <a:lnTo>
                    <a:pt x="246" y="73"/>
                  </a:lnTo>
                  <a:lnTo>
                    <a:pt x="246" y="66"/>
                  </a:lnTo>
                  <a:lnTo>
                    <a:pt x="239" y="66"/>
                  </a:lnTo>
                  <a:lnTo>
                    <a:pt x="234" y="66"/>
                  </a:lnTo>
                  <a:lnTo>
                    <a:pt x="227" y="58"/>
                  </a:lnTo>
                  <a:lnTo>
                    <a:pt x="221" y="58"/>
                  </a:lnTo>
                  <a:lnTo>
                    <a:pt x="214" y="58"/>
                  </a:lnTo>
                  <a:lnTo>
                    <a:pt x="207" y="58"/>
                  </a:lnTo>
                  <a:lnTo>
                    <a:pt x="202" y="58"/>
                  </a:lnTo>
                  <a:lnTo>
                    <a:pt x="195" y="58"/>
                  </a:lnTo>
                  <a:lnTo>
                    <a:pt x="188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75" y="66"/>
                  </a:lnTo>
                  <a:lnTo>
                    <a:pt x="168" y="66"/>
                  </a:lnTo>
                  <a:lnTo>
                    <a:pt x="163" y="66"/>
                  </a:lnTo>
                  <a:lnTo>
                    <a:pt x="156" y="73"/>
                  </a:lnTo>
                  <a:lnTo>
                    <a:pt x="149" y="80"/>
                  </a:lnTo>
                  <a:lnTo>
                    <a:pt x="156" y="88"/>
                  </a:lnTo>
                  <a:lnTo>
                    <a:pt x="156" y="95"/>
                  </a:lnTo>
                  <a:lnTo>
                    <a:pt x="163" y="95"/>
                  </a:lnTo>
                  <a:lnTo>
                    <a:pt x="168" y="95"/>
                  </a:lnTo>
                  <a:lnTo>
                    <a:pt x="168" y="88"/>
                  </a:lnTo>
                  <a:lnTo>
                    <a:pt x="175" y="88"/>
                  </a:lnTo>
                  <a:lnTo>
                    <a:pt x="182" y="88"/>
                  </a:lnTo>
                  <a:lnTo>
                    <a:pt x="188" y="88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7" y="102"/>
                  </a:lnTo>
                  <a:lnTo>
                    <a:pt x="214" y="109"/>
                  </a:lnTo>
                  <a:lnTo>
                    <a:pt x="221" y="109"/>
                  </a:lnTo>
                  <a:lnTo>
                    <a:pt x="227" y="109"/>
                  </a:lnTo>
                  <a:lnTo>
                    <a:pt x="234" y="109"/>
                  </a:lnTo>
                  <a:lnTo>
                    <a:pt x="234" y="102"/>
                  </a:lnTo>
                  <a:lnTo>
                    <a:pt x="234" y="95"/>
                  </a:lnTo>
                  <a:lnTo>
                    <a:pt x="239" y="95"/>
                  </a:lnTo>
                  <a:lnTo>
                    <a:pt x="246" y="95"/>
                  </a:lnTo>
                  <a:lnTo>
                    <a:pt x="253" y="95"/>
                  </a:lnTo>
                  <a:lnTo>
                    <a:pt x="253" y="88"/>
                  </a:lnTo>
                  <a:lnTo>
                    <a:pt x="259" y="88"/>
                  </a:lnTo>
                  <a:lnTo>
                    <a:pt x="266" y="88"/>
                  </a:lnTo>
                  <a:lnTo>
                    <a:pt x="266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25" name="Freeform 297"/>
            <p:cNvSpPr>
              <a:spLocks/>
            </p:cNvSpPr>
            <p:nvPr/>
          </p:nvSpPr>
          <p:spPr bwMode="auto">
            <a:xfrm>
              <a:off x="3171825" y="5127625"/>
              <a:ext cx="11113" cy="38100"/>
            </a:xfrm>
            <a:custGeom>
              <a:avLst/>
              <a:gdLst>
                <a:gd name="T0" fmla="*/ 0 w 7"/>
                <a:gd name="T1" fmla="*/ 2147483647 h 22"/>
                <a:gd name="T2" fmla="*/ 0 w 7"/>
                <a:gd name="T3" fmla="*/ 2147483647 h 22"/>
                <a:gd name="T4" fmla="*/ 0 w 7"/>
                <a:gd name="T5" fmla="*/ 0 h 22"/>
                <a:gd name="T6" fmla="*/ 0 w 7"/>
                <a:gd name="T7" fmla="*/ 0 h 22"/>
                <a:gd name="T8" fmla="*/ 0 w 7"/>
                <a:gd name="T9" fmla="*/ 2147483647 h 22"/>
                <a:gd name="T10" fmla="*/ 0 w 7"/>
                <a:gd name="T11" fmla="*/ 2147483647 h 22"/>
                <a:gd name="T12" fmla="*/ 0 w 7"/>
                <a:gd name="T13" fmla="*/ 2147483647 h 22"/>
                <a:gd name="T14" fmla="*/ 0 w 7"/>
                <a:gd name="T15" fmla="*/ 2147483647 h 22"/>
                <a:gd name="T16" fmla="*/ 0 w 7"/>
                <a:gd name="T17" fmla="*/ 2147483647 h 22"/>
                <a:gd name="T18" fmla="*/ 0 w 7"/>
                <a:gd name="T19" fmla="*/ 2147483647 h 22"/>
                <a:gd name="T20" fmla="*/ 0 w 7"/>
                <a:gd name="T21" fmla="*/ 2147483647 h 22"/>
                <a:gd name="T22" fmla="*/ 2147483647 w 7"/>
                <a:gd name="T23" fmla="*/ 2147483647 h 22"/>
                <a:gd name="T24" fmla="*/ 2147483647 w 7"/>
                <a:gd name="T25" fmla="*/ 2147483647 h 22"/>
                <a:gd name="T26" fmla="*/ 2147483647 w 7"/>
                <a:gd name="T27" fmla="*/ 2147483647 h 22"/>
                <a:gd name="T28" fmla="*/ 2147483647 w 7"/>
                <a:gd name="T29" fmla="*/ 2147483647 h 22"/>
                <a:gd name="T30" fmla="*/ 2147483647 w 7"/>
                <a:gd name="T31" fmla="*/ 2147483647 h 22"/>
                <a:gd name="T32" fmla="*/ 2147483647 w 7"/>
                <a:gd name="T33" fmla="*/ 2147483647 h 22"/>
                <a:gd name="T34" fmla="*/ 0 w 7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"/>
                <a:gd name="T55" fmla="*/ 0 h 22"/>
                <a:gd name="T56" fmla="*/ 7 w 7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" h="22">
                  <a:moveTo>
                    <a:pt x="0" y="7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26" name="Freeform 298"/>
            <p:cNvSpPr>
              <a:spLocks/>
            </p:cNvSpPr>
            <p:nvPr/>
          </p:nvSpPr>
          <p:spPr bwMode="auto">
            <a:xfrm>
              <a:off x="3171825" y="5100638"/>
              <a:ext cx="22225" cy="26987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0 h 15"/>
                <a:gd name="T14" fmla="*/ 2147483647 w 14"/>
                <a:gd name="T15" fmla="*/ 0 h 15"/>
                <a:gd name="T16" fmla="*/ 2147483647 w 14"/>
                <a:gd name="T17" fmla="*/ 0 h 15"/>
                <a:gd name="T18" fmla="*/ 2147483647 w 14"/>
                <a:gd name="T19" fmla="*/ 0 h 15"/>
                <a:gd name="T20" fmla="*/ 0 w 14"/>
                <a:gd name="T21" fmla="*/ 2147483647 h 15"/>
                <a:gd name="T22" fmla="*/ 2147483647 w 14"/>
                <a:gd name="T23" fmla="*/ 2147483647 h 15"/>
                <a:gd name="T24" fmla="*/ 2147483647 w 14"/>
                <a:gd name="T25" fmla="*/ 2147483647 h 15"/>
                <a:gd name="T26" fmla="*/ 2147483647 w 14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5"/>
                <a:gd name="T44" fmla="*/ 14 w 14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5">
                  <a:moveTo>
                    <a:pt x="14" y="15"/>
                  </a:moveTo>
                  <a:lnTo>
                    <a:pt x="14" y="15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14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27" name="Freeform 299"/>
            <p:cNvSpPr>
              <a:spLocks/>
            </p:cNvSpPr>
            <p:nvPr/>
          </p:nvSpPr>
          <p:spPr bwMode="auto">
            <a:xfrm>
              <a:off x="3141663" y="5127625"/>
              <a:ext cx="22225" cy="12700"/>
            </a:xfrm>
            <a:custGeom>
              <a:avLst/>
              <a:gdLst>
                <a:gd name="T0" fmla="*/ 0 w 14"/>
                <a:gd name="T1" fmla="*/ 2147483647 h 7"/>
                <a:gd name="T2" fmla="*/ 2147483647 w 14"/>
                <a:gd name="T3" fmla="*/ 2147483647 h 7"/>
                <a:gd name="T4" fmla="*/ 2147483647 w 14"/>
                <a:gd name="T5" fmla="*/ 2147483647 h 7"/>
                <a:gd name="T6" fmla="*/ 2147483647 w 14"/>
                <a:gd name="T7" fmla="*/ 2147483647 h 7"/>
                <a:gd name="T8" fmla="*/ 2147483647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0 h 7"/>
                <a:gd name="T14" fmla="*/ 2147483647 w 14"/>
                <a:gd name="T15" fmla="*/ 0 h 7"/>
                <a:gd name="T16" fmla="*/ 2147483647 w 14"/>
                <a:gd name="T17" fmla="*/ 0 h 7"/>
                <a:gd name="T18" fmla="*/ 0 w 14"/>
                <a:gd name="T19" fmla="*/ 214748364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7"/>
                <a:gd name="T32" fmla="*/ 14 w 14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7">
                  <a:moveTo>
                    <a:pt x="0" y="7"/>
                  </a:move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28" name="Freeform 300"/>
            <p:cNvSpPr>
              <a:spLocks/>
            </p:cNvSpPr>
            <p:nvPr/>
          </p:nvSpPr>
          <p:spPr bwMode="auto">
            <a:xfrm>
              <a:off x="2963863" y="4919663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0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6"/>
                <a:gd name="T181" fmla="*/ 0 h 145"/>
                <a:gd name="T182" fmla="*/ 266 w 266"/>
                <a:gd name="T183" fmla="*/ 145 h 14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6" h="145">
                  <a:moveTo>
                    <a:pt x="0" y="145"/>
                  </a:moveTo>
                  <a:lnTo>
                    <a:pt x="0" y="145"/>
                  </a:lnTo>
                  <a:lnTo>
                    <a:pt x="6" y="145"/>
                  </a:lnTo>
                  <a:lnTo>
                    <a:pt x="13" y="139"/>
                  </a:lnTo>
                  <a:lnTo>
                    <a:pt x="19" y="145"/>
                  </a:lnTo>
                  <a:lnTo>
                    <a:pt x="19" y="139"/>
                  </a:lnTo>
                  <a:lnTo>
                    <a:pt x="26" y="139"/>
                  </a:lnTo>
                  <a:lnTo>
                    <a:pt x="26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45" y="131"/>
                  </a:lnTo>
                  <a:lnTo>
                    <a:pt x="52" y="131"/>
                  </a:lnTo>
                  <a:lnTo>
                    <a:pt x="58" y="124"/>
                  </a:lnTo>
                  <a:lnTo>
                    <a:pt x="65" y="124"/>
                  </a:lnTo>
                  <a:lnTo>
                    <a:pt x="72" y="117"/>
                  </a:lnTo>
                  <a:lnTo>
                    <a:pt x="78" y="117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91" y="102"/>
                  </a:lnTo>
                  <a:lnTo>
                    <a:pt x="91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84" y="95"/>
                  </a:lnTo>
                  <a:lnTo>
                    <a:pt x="78" y="95"/>
                  </a:lnTo>
                  <a:lnTo>
                    <a:pt x="72" y="95"/>
                  </a:lnTo>
                  <a:lnTo>
                    <a:pt x="72" y="102"/>
                  </a:lnTo>
                  <a:lnTo>
                    <a:pt x="65" y="102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3" y="117"/>
                  </a:lnTo>
                  <a:lnTo>
                    <a:pt x="6" y="117"/>
                  </a:lnTo>
                  <a:lnTo>
                    <a:pt x="6" y="124"/>
                  </a:lnTo>
                  <a:lnTo>
                    <a:pt x="0" y="124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66"/>
                  </a:lnTo>
                  <a:lnTo>
                    <a:pt x="259" y="66"/>
                  </a:lnTo>
                  <a:lnTo>
                    <a:pt x="253" y="66"/>
                  </a:lnTo>
                  <a:lnTo>
                    <a:pt x="259" y="73"/>
                  </a:lnTo>
                  <a:lnTo>
                    <a:pt x="253" y="73"/>
                  </a:lnTo>
                  <a:lnTo>
                    <a:pt x="246" y="73"/>
                  </a:lnTo>
                  <a:lnTo>
                    <a:pt x="246" y="66"/>
                  </a:lnTo>
                  <a:lnTo>
                    <a:pt x="239" y="66"/>
                  </a:lnTo>
                  <a:lnTo>
                    <a:pt x="234" y="66"/>
                  </a:lnTo>
                  <a:lnTo>
                    <a:pt x="227" y="58"/>
                  </a:lnTo>
                  <a:lnTo>
                    <a:pt x="221" y="58"/>
                  </a:lnTo>
                  <a:lnTo>
                    <a:pt x="214" y="58"/>
                  </a:lnTo>
                  <a:lnTo>
                    <a:pt x="207" y="58"/>
                  </a:lnTo>
                  <a:lnTo>
                    <a:pt x="202" y="58"/>
                  </a:lnTo>
                  <a:lnTo>
                    <a:pt x="195" y="58"/>
                  </a:lnTo>
                  <a:lnTo>
                    <a:pt x="188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75" y="66"/>
                  </a:lnTo>
                  <a:lnTo>
                    <a:pt x="168" y="66"/>
                  </a:lnTo>
                  <a:lnTo>
                    <a:pt x="163" y="66"/>
                  </a:lnTo>
                  <a:lnTo>
                    <a:pt x="156" y="73"/>
                  </a:lnTo>
                  <a:lnTo>
                    <a:pt x="149" y="80"/>
                  </a:lnTo>
                  <a:lnTo>
                    <a:pt x="156" y="88"/>
                  </a:lnTo>
                  <a:lnTo>
                    <a:pt x="156" y="95"/>
                  </a:lnTo>
                  <a:lnTo>
                    <a:pt x="163" y="95"/>
                  </a:lnTo>
                  <a:lnTo>
                    <a:pt x="168" y="95"/>
                  </a:lnTo>
                  <a:lnTo>
                    <a:pt x="168" y="88"/>
                  </a:lnTo>
                  <a:lnTo>
                    <a:pt x="175" y="88"/>
                  </a:lnTo>
                  <a:lnTo>
                    <a:pt x="182" y="88"/>
                  </a:lnTo>
                  <a:lnTo>
                    <a:pt x="188" y="88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7" y="102"/>
                  </a:lnTo>
                  <a:lnTo>
                    <a:pt x="214" y="109"/>
                  </a:lnTo>
                  <a:lnTo>
                    <a:pt x="221" y="109"/>
                  </a:lnTo>
                  <a:lnTo>
                    <a:pt x="227" y="109"/>
                  </a:lnTo>
                  <a:lnTo>
                    <a:pt x="234" y="109"/>
                  </a:lnTo>
                  <a:lnTo>
                    <a:pt x="234" y="102"/>
                  </a:lnTo>
                  <a:lnTo>
                    <a:pt x="234" y="95"/>
                  </a:lnTo>
                  <a:lnTo>
                    <a:pt x="239" y="95"/>
                  </a:lnTo>
                  <a:lnTo>
                    <a:pt x="246" y="95"/>
                  </a:lnTo>
                  <a:lnTo>
                    <a:pt x="253" y="95"/>
                  </a:lnTo>
                  <a:lnTo>
                    <a:pt x="253" y="88"/>
                  </a:lnTo>
                  <a:lnTo>
                    <a:pt x="259" y="88"/>
                  </a:lnTo>
                  <a:lnTo>
                    <a:pt x="266" y="88"/>
                  </a:lnTo>
                  <a:lnTo>
                    <a:pt x="266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29" name="Freeform 301"/>
            <p:cNvSpPr>
              <a:spLocks noEditPoints="1"/>
            </p:cNvSpPr>
            <p:nvPr/>
          </p:nvSpPr>
          <p:spPr bwMode="auto">
            <a:xfrm>
              <a:off x="2963863" y="5176838"/>
              <a:ext cx="428625" cy="261937"/>
            </a:xfrm>
            <a:custGeom>
              <a:avLst/>
              <a:gdLst>
                <a:gd name="T0" fmla="*/ 2147483647 w 266"/>
                <a:gd name="T1" fmla="*/ 2147483647 h 147"/>
                <a:gd name="T2" fmla="*/ 2147483647 w 266"/>
                <a:gd name="T3" fmla="*/ 2147483647 h 147"/>
                <a:gd name="T4" fmla="*/ 2147483647 w 266"/>
                <a:gd name="T5" fmla="*/ 2147483647 h 147"/>
                <a:gd name="T6" fmla="*/ 2147483647 w 266"/>
                <a:gd name="T7" fmla="*/ 2147483647 h 147"/>
                <a:gd name="T8" fmla="*/ 2147483647 w 266"/>
                <a:gd name="T9" fmla="*/ 2147483647 h 147"/>
                <a:gd name="T10" fmla="*/ 2147483647 w 266"/>
                <a:gd name="T11" fmla="*/ 2147483647 h 147"/>
                <a:gd name="T12" fmla="*/ 2147483647 w 266"/>
                <a:gd name="T13" fmla="*/ 2147483647 h 147"/>
                <a:gd name="T14" fmla="*/ 2147483647 w 266"/>
                <a:gd name="T15" fmla="*/ 2147483647 h 147"/>
                <a:gd name="T16" fmla="*/ 2147483647 w 266"/>
                <a:gd name="T17" fmla="*/ 2147483647 h 147"/>
                <a:gd name="T18" fmla="*/ 2147483647 w 266"/>
                <a:gd name="T19" fmla="*/ 2147483647 h 147"/>
                <a:gd name="T20" fmla="*/ 2147483647 w 266"/>
                <a:gd name="T21" fmla="*/ 2147483647 h 147"/>
                <a:gd name="T22" fmla="*/ 2147483647 w 266"/>
                <a:gd name="T23" fmla="*/ 2147483647 h 147"/>
                <a:gd name="T24" fmla="*/ 2147483647 w 266"/>
                <a:gd name="T25" fmla="*/ 2147483647 h 147"/>
                <a:gd name="T26" fmla="*/ 2147483647 w 266"/>
                <a:gd name="T27" fmla="*/ 2147483647 h 147"/>
                <a:gd name="T28" fmla="*/ 2147483647 w 266"/>
                <a:gd name="T29" fmla="*/ 2147483647 h 147"/>
                <a:gd name="T30" fmla="*/ 2147483647 w 266"/>
                <a:gd name="T31" fmla="*/ 2147483647 h 147"/>
                <a:gd name="T32" fmla="*/ 2147483647 w 266"/>
                <a:gd name="T33" fmla="*/ 2147483647 h 147"/>
                <a:gd name="T34" fmla="*/ 2147483647 w 266"/>
                <a:gd name="T35" fmla="*/ 2147483647 h 147"/>
                <a:gd name="T36" fmla="*/ 2147483647 w 266"/>
                <a:gd name="T37" fmla="*/ 2147483647 h 147"/>
                <a:gd name="T38" fmla="*/ 2147483647 w 266"/>
                <a:gd name="T39" fmla="*/ 2147483647 h 147"/>
                <a:gd name="T40" fmla="*/ 2147483647 w 266"/>
                <a:gd name="T41" fmla="*/ 2147483647 h 147"/>
                <a:gd name="T42" fmla="*/ 2147483647 w 266"/>
                <a:gd name="T43" fmla="*/ 2147483647 h 147"/>
                <a:gd name="T44" fmla="*/ 2147483647 w 266"/>
                <a:gd name="T45" fmla="*/ 2147483647 h 147"/>
                <a:gd name="T46" fmla="*/ 2147483647 w 266"/>
                <a:gd name="T47" fmla="*/ 2147483647 h 147"/>
                <a:gd name="T48" fmla="*/ 2147483647 w 266"/>
                <a:gd name="T49" fmla="*/ 2147483647 h 147"/>
                <a:gd name="T50" fmla="*/ 2147483647 w 266"/>
                <a:gd name="T51" fmla="*/ 2147483647 h 147"/>
                <a:gd name="T52" fmla="*/ 2147483647 w 266"/>
                <a:gd name="T53" fmla="*/ 2147483647 h 147"/>
                <a:gd name="T54" fmla="*/ 2147483647 w 266"/>
                <a:gd name="T55" fmla="*/ 2147483647 h 147"/>
                <a:gd name="T56" fmla="*/ 2147483647 w 266"/>
                <a:gd name="T57" fmla="*/ 2147483647 h 147"/>
                <a:gd name="T58" fmla="*/ 0 w 266"/>
                <a:gd name="T59" fmla="*/ 2147483647 h 147"/>
                <a:gd name="T60" fmla="*/ 2147483647 w 266"/>
                <a:gd name="T61" fmla="*/ 0 h 147"/>
                <a:gd name="T62" fmla="*/ 2147483647 w 266"/>
                <a:gd name="T63" fmla="*/ 2147483647 h 147"/>
                <a:gd name="T64" fmla="*/ 2147483647 w 266"/>
                <a:gd name="T65" fmla="*/ 2147483647 h 147"/>
                <a:gd name="T66" fmla="*/ 2147483647 w 266"/>
                <a:gd name="T67" fmla="*/ 2147483647 h 147"/>
                <a:gd name="T68" fmla="*/ 2147483647 w 266"/>
                <a:gd name="T69" fmla="*/ 2147483647 h 147"/>
                <a:gd name="T70" fmla="*/ 2147483647 w 266"/>
                <a:gd name="T71" fmla="*/ 2147483647 h 147"/>
                <a:gd name="T72" fmla="*/ 2147483647 w 266"/>
                <a:gd name="T73" fmla="*/ 2147483647 h 147"/>
                <a:gd name="T74" fmla="*/ 2147483647 w 266"/>
                <a:gd name="T75" fmla="*/ 2147483647 h 147"/>
                <a:gd name="T76" fmla="*/ 2147483647 w 266"/>
                <a:gd name="T77" fmla="*/ 2147483647 h 147"/>
                <a:gd name="T78" fmla="*/ 2147483647 w 266"/>
                <a:gd name="T79" fmla="*/ 2147483647 h 147"/>
                <a:gd name="T80" fmla="*/ 2147483647 w 266"/>
                <a:gd name="T81" fmla="*/ 2147483647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147"/>
                <a:gd name="T125" fmla="*/ 266 w 266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147">
                  <a:moveTo>
                    <a:pt x="202" y="60"/>
                  </a:moveTo>
                  <a:lnTo>
                    <a:pt x="202" y="66"/>
                  </a:lnTo>
                  <a:lnTo>
                    <a:pt x="207" y="66"/>
                  </a:lnTo>
                  <a:lnTo>
                    <a:pt x="207" y="60"/>
                  </a:lnTo>
                  <a:lnTo>
                    <a:pt x="202" y="60"/>
                  </a:lnTo>
                  <a:close/>
                  <a:moveTo>
                    <a:pt x="195" y="44"/>
                  </a:moveTo>
                  <a:lnTo>
                    <a:pt x="202" y="38"/>
                  </a:lnTo>
                  <a:lnTo>
                    <a:pt x="195" y="38"/>
                  </a:lnTo>
                  <a:lnTo>
                    <a:pt x="195" y="30"/>
                  </a:lnTo>
                  <a:lnTo>
                    <a:pt x="188" y="30"/>
                  </a:lnTo>
                  <a:lnTo>
                    <a:pt x="188" y="38"/>
                  </a:lnTo>
                  <a:lnTo>
                    <a:pt x="195" y="38"/>
                  </a:lnTo>
                  <a:lnTo>
                    <a:pt x="195" y="44"/>
                  </a:lnTo>
                  <a:close/>
                  <a:moveTo>
                    <a:pt x="202" y="60"/>
                  </a:moveTo>
                  <a:lnTo>
                    <a:pt x="195" y="60"/>
                  </a:lnTo>
                  <a:lnTo>
                    <a:pt x="195" y="52"/>
                  </a:lnTo>
                  <a:lnTo>
                    <a:pt x="188" y="52"/>
                  </a:lnTo>
                  <a:lnTo>
                    <a:pt x="188" y="60"/>
                  </a:lnTo>
                  <a:lnTo>
                    <a:pt x="195" y="60"/>
                  </a:lnTo>
                  <a:lnTo>
                    <a:pt x="202" y="60"/>
                  </a:lnTo>
                  <a:close/>
                  <a:moveTo>
                    <a:pt x="202" y="88"/>
                  </a:moveTo>
                  <a:lnTo>
                    <a:pt x="202" y="96"/>
                  </a:lnTo>
                  <a:lnTo>
                    <a:pt x="202" y="103"/>
                  </a:lnTo>
                  <a:lnTo>
                    <a:pt x="207" y="103"/>
                  </a:lnTo>
                  <a:lnTo>
                    <a:pt x="214" y="103"/>
                  </a:lnTo>
                  <a:lnTo>
                    <a:pt x="221" y="103"/>
                  </a:lnTo>
                  <a:lnTo>
                    <a:pt x="214" y="110"/>
                  </a:lnTo>
                  <a:lnTo>
                    <a:pt x="214" y="117"/>
                  </a:lnTo>
                  <a:lnTo>
                    <a:pt x="221" y="110"/>
                  </a:lnTo>
                  <a:lnTo>
                    <a:pt x="227" y="110"/>
                  </a:lnTo>
                  <a:lnTo>
                    <a:pt x="221" y="117"/>
                  </a:lnTo>
                  <a:lnTo>
                    <a:pt x="227" y="117"/>
                  </a:lnTo>
                  <a:lnTo>
                    <a:pt x="234" y="117"/>
                  </a:lnTo>
                  <a:lnTo>
                    <a:pt x="234" y="110"/>
                  </a:lnTo>
                  <a:lnTo>
                    <a:pt x="227" y="110"/>
                  </a:lnTo>
                  <a:lnTo>
                    <a:pt x="227" y="103"/>
                  </a:lnTo>
                  <a:lnTo>
                    <a:pt x="227" y="96"/>
                  </a:lnTo>
                  <a:lnTo>
                    <a:pt x="221" y="96"/>
                  </a:lnTo>
                  <a:lnTo>
                    <a:pt x="214" y="88"/>
                  </a:lnTo>
                  <a:lnTo>
                    <a:pt x="214" y="96"/>
                  </a:lnTo>
                  <a:lnTo>
                    <a:pt x="207" y="96"/>
                  </a:lnTo>
                  <a:lnTo>
                    <a:pt x="202" y="88"/>
                  </a:lnTo>
                  <a:close/>
                  <a:moveTo>
                    <a:pt x="149" y="52"/>
                  </a:moveTo>
                  <a:lnTo>
                    <a:pt x="149" y="44"/>
                  </a:lnTo>
                  <a:lnTo>
                    <a:pt x="156" y="44"/>
                  </a:lnTo>
                  <a:lnTo>
                    <a:pt x="156" y="38"/>
                  </a:lnTo>
                  <a:lnTo>
                    <a:pt x="149" y="38"/>
                  </a:lnTo>
                  <a:lnTo>
                    <a:pt x="149" y="44"/>
                  </a:lnTo>
                  <a:lnTo>
                    <a:pt x="143" y="38"/>
                  </a:lnTo>
                  <a:lnTo>
                    <a:pt x="143" y="44"/>
                  </a:lnTo>
                  <a:lnTo>
                    <a:pt x="143" y="52"/>
                  </a:lnTo>
                  <a:lnTo>
                    <a:pt x="143" y="60"/>
                  </a:lnTo>
                  <a:lnTo>
                    <a:pt x="143" y="66"/>
                  </a:lnTo>
                  <a:lnTo>
                    <a:pt x="149" y="66"/>
                  </a:lnTo>
                  <a:lnTo>
                    <a:pt x="149" y="60"/>
                  </a:lnTo>
                  <a:lnTo>
                    <a:pt x="149" y="52"/>
                  </a:lnTo>
                  <a:close/>
                  <a:moveTo>
                    <a:pt x="246" y="147"/>
                  </a:moveTo>
                  <a:lnTo>
                    <a:pt x="129" y="147"/>
                  </a:lnTo>
                  <a:lnTo>
                    <a:pt x="124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16"/>
                  </a:lnTo>
                  <a:lnTo>
                    <a:pt x="259" y="8"/>
                  </a:lnTo>
                  <a:lnTo>
                    <a:pt x="253" y="8"/>
                  </a:lnTo>
                  <a:lnTo>
                    <a:pt x="246" y="8"/>
                  </a:lnTo>
                  <a:lnTo>
                    <a:pt x="246" y="16"/>
                  </a:lnTo>
                  <a:lnTo>
                    <a:pt x="253" y="16"/>
                  </a:lnTo>
                  <a:lnTo>
                    <a:pt x="259" y="16"/>
                  </a:lnTo>
                  <a:lnTo>
                    <a:pt x="266" y="16"/>
                  </a:lnTo>
                  <a:lnTo>
                    <a:pt x="266" y="147"/>
                  </a:lnTo>
                  <a:lnTo>
                    <a:pt x="259" y="139"/>
                  </a:lnTo>
                  <a:lnTo>
                    <a:pt x="259" y="132"/>
                  </a:lnTo>
                  <a:lnTo>
                    <a:pt x="253" y="132"/>
                  </a:lnTo>
                  <a:lnTo>
                    <a:pt x="246" y="132"/>
                  </a:lnTo>
                  <a:lnTo>
                    <a:pt x="239" y="132"/>
                  </a:lnTo>
                  <a:lnTo>
                    <a:pt x="239" y="125"/>
                  </a:lnTo>
                  <a:lnTo>
                    <a:pt x="234" y="125"/>
                  </a:lnTo>
                  <a:lnTo>
                    <a:pt x="239" y="132"/>
                  </a:lnTo>
                  <a:lnTo>
                    <a:pt x="239" y="139"/>
                  </a:lnTo>
                  <a:lnTo>
                    <a:pt x="246" y="139"/>
                  </a:lnTo>
                  <a:lnTo>
                    <a:pt x="253" y="139"/>
                  </a:lnTo>
                  <a:lnTo>
                    <a:pt x="246" y="14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30" name="Freeform 302"/>
            <p:cNvSpPr>
              <a:spLocks/>
            </p:cNvSpPr>
            <p:nvPr/>
          </p:nvSpPr>
          <p:spPr bwMode="auto">
            <a:xfrm>
              <a:off x="3289300" y="5283200"/>
              <a:ext cx="7938" cy="11113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147483647 h 6"/>
                <a:gd name="T4" fmla="*/ 0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0 h 6"/>
                <a:gd name="T12" fmla="*/ 2147483647 w 5"/>
                <a:gd name="T13" fmla="*/ 0 h 6"/>
                <a:gd name="T14" fmla="*/ 2147483647 w 5"/>
                <a:gd name="T15" fmla="*/ 0 h 6"/>
                <a:gd name="T16" fmla="*/ 0 w 5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0" y="0"/>
                  </a:moveTo>
                  <a:lnTo>
                    <a:pt x="0" y="6"/>
                  </a:lnTo>
                  <a:lnTo>
                    <a:pt x="5" y="6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31" name="Freeform 303"/>
            <p:cNvSpPr>
              <a:spLocks/>
            </p:cNvSpPr>
            <p:nvPr/>
          </p:nvSpPr>
          <p:spPr bwMode="auto">
            <a:xfrm>
              <a:off x="3267075" y="5230813"/>
              <a:ext cx="22225" cy="23812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0 h 14"/>
                <a:gd name="T8" fmla="*/ 0 w 14"/>
                <a:gd name="T9" fmla="*/ 0 h 14"/>
                <a:gd name="T10" fmla="*/ 0 w 14"/>
                <a:gd name="T11" fmla="*/ 0 h 14"/>
                <a:gd name="T12" fmla="*/ 0 w 14"/>
                <a:gd name="T13" fmla="*/ 2147483647 h 14"/>
                <a:gd name="T14" fmla="*/ 2147483647 w 14"/>
                <a:gd name="T15" fmla="*/ 2147483647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7" y="14"/>
                  </a:moveTo>
                  <a:lnTo>
                    <a:pt x="14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32" name="Freeform 304"/>
            <p:cNvSpPr>
              <a:spLocks/>
            </p:cNvSpPr>
            <p:nvPr/>
          </p:nvSpPr>
          <p:spPr bwMode="auto">
            <a:xfrm>
              <a:off x="3267075" y="5268913"/>
              <a:ext cx="22225" cy="14287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0 h 8"/>
                <a:gd name="T6" fmla="*/ 2147483647 w 14"/>
                <a:gd name="T7" fmla="*/ 0 h 8"/>
                <a:gd name="T8" fmla="*/ 0 w 14"/>
                <a:gd name="T9" fmla="*/ 0 h 8"/>
                <a:gd name="T10" fmla="*/ 0 w 14"/>
                <a:gd name="T11" fmla="*/ 2147483647 h 8"/>
                <a:gd name="T12" fmla="*/ 0 w 14"/>
                <a:gd name="T13" fmla="*/ 2147483647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8"/>
                <a:gd name="T32" fmla="*/ 14 w 1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8">
                  <a:moveTo>
                    <a:pt x="14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4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33" name="Freeform 305"/>
            <p:cNvSpPr>
              <a:spLocks/>
            </p:cNvSpPr>
            <p:nvPr/>
          </p:nvSpPr>
          <p:spPr bwMode="auto">
            <a:xfrm>
              <a:off x="3289300" y="5334000"/>
              <a:ext cx="50800" cy="50800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2147483647 h 29"/>
                <a:gd name="T4" fmla="*/ 0 w 32"/>
                <a:gd name="T5" fmla="*/ 2147483647 h 29"/>
                <a:gd name="T6" fmla="*/ 2147483647 w 32"/>
                <a:gd name="T7" fmla="*/ 2147483647 h 29"/>
                <a:gd name="T8" fmla="*/ 2147483647 w 32"/>
                <a:gd name="T9" fmla="*/ 2147483647 h 29"/>
                <a:gd name="T10" fmla="*/ 2147483647 w 32"/>
                <a:gd name="T11" fmla="*/ 2147483647 h 29"/>
                <a:gd name="T12" fmla="*/ 2147483647 w 32"/>
                <a:gd name="T13" fmla="*/ 2147483647 h 29"/>
                <a:gd name="T14" fmla="*/ 2147483647 w 32"/>
                <a:gd name="T15" fmla="*/ 2147483647 h 29"/>
                <a:gd name="T16" fmla="*/ 2147483647 w 32"/>
                <a:gd name="T17" fmla="*/ 2147483647 h 29"/>
                <a:gd name="T18" fmla="*/ 2147483647 w 32"/>
                <a:gd name="T19" fmla="*/ 2147483647 h 29"/>
                <a:gd name="T20" fmla="*/ 2147483647 w 32"/>
                <a:gd name="T21" fmla="*/ 2147483647 h 29"/>
                <a:gd name="T22" fmla="*/ 2147483647 w 32"/>
                <a:gd name="T23" fmla="*/ 2147483647 h 29"/>
                <a:gd name="T24" fmla="*/ 2147483647 w 32"/>
                <a:gd name="T25" fmla="*/ 2147483647 h 29"/>
                <a:gd name="T26" fmla="*/ 2147483647 w 32"/>
                <a:gd name="T27" fmla="*/ 2147483647 h 29"/>
                <a:gd name="T28" fmla="*/ 2147483647 w 32"/>
                <a:gd name="T29" fmla="*/ 2147483647 h 29"/>
                <a:gd name="T30" fmla="*/ 2147483647 w 32"/>
                <a:gd name="T31" fmla="*/ 2147483647 h 29"/>
                <a:gd name="T32" fmla="*/ 2147483647 w 32"/>
                <a:gd name="T33" fmla="*/ 2147483647 h 29"/>
                <a:gd name="T34" fmla="*/ 2147483647 w 32"/>
                <a:gd name="T35" fmla="*/ 2147483647 h 29"/>
                <a:gd name="T36" fmla="*/ 2147483647 w 32"/>
                <a:gd name="T37" fmla="*/ 2147483647 h 29"/>
                <a:gd name="T38" fmla="*/ 2147483647 w 32"/>
                <a:gd name="T39" fmla="*/ 2147483647 h 29"/>
                <a:gd name="T40" fmla="*/ 2147483647 w 32"/>
                <a:gd name="T41" fmla="*/ 2147483647 h 29"/>
                <a:gd name="T42" fmla="*/ 2147483647 w 32"/>
                <a:gd name="T43" fmla="*/ 2147483647 h 29"/>
                <a:gd name="T44" fmla="*/ 2147483647 w 32"/>
                <a:gd name="T45" fmla="*/ 2147483647 h 29"/>
                <a:gd name="T46" fmla="*/ 2147483647 w 32"/>
                <a:gd name="T47" fmla="*/ 2147483647 h 29"/>
                <a:gd name="T48" fmla="*/ 2147483647 w 32"/>
                <a:gd name="T49" fmla="*/ 2147483647 h 29"/>
                <a:gd name="T50" fmla="*/ 2147483647 w 32"/>
                <a:gd name="T51" fmla="*/ 2147483647 h 29"/>
                <a:gd name="T52" fmla="*/ 2147483647 w 32"/>
                <a:gd name="T53" fmla="*/ 2147483647 h 29"/>
                <a:gd name="T54" fmla="*/ 2147483647 w 32"/>
                <a:gd name="T55" fmla="*/ 2147483647 h 29"/>
                <a:gd name="T56" fmla="*/ 2147483647 w 32"/>
                <a:gd name="T57" fmla="*/ 2147483647 h 29"/>
                <a:gd name="T58" fmla="*/ 2147483647 w 32"/>
                <a:gd name="T59" fmla="*/ 2147483647 h 29"/>
                <a:gd name="T60" fmla="*/ 2147483647 w 32"/>
                <a:gd name="T61" fmla="*/ 2147483647 h 29"/>
                <a:gd name="T62" fmla="*/ 2147483647 w 32"/>
                <a:gd name="T63" fmla="*/ 2147483647 h 29"/>
                <a:gd name="T64" fmla="*/ 2147483647 w 32"/>
                <a:gd name="T65" fmla="*/ 2147483647 h 29"/>
                <a:gd name="T66" fmla="*/ 2147483647 w 32"/>
                <a:gd name="T67" fmla="*/ 0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2147483647 w 32"/>
                <a:gd name="T73" fmla="*/ 2147483647 h 29"/>
                <a:gd name="T74" fmla="*/ 0 w 32"/>
                <a:gd name="T75" fmla="*/ 0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29"/>
                <a:gd name="T116" fmla="*/ 32 w 32"/>
                <a:gd name="T117" fmla="*/ 29 h 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29">
                  <a:moveTo>
                    <a:pt x="0" y="0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12" y="15"/>
                  </a:lnTo>
                  <a:lnTo>
                    <a:pt x="19" y="15"/>
                  </a:lnTo>
                  <a:lnTo>
                    <a:pt x="12" y="22"/>
                  </a:lnTo>
                  <a:lnTo>
                    <a:pt x="12" y="29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8"/>
                  </a:lnTo>
                  <a:lnTo>
                    <a:pt x="19" y="8"/>
                  </a:lnTo>
                  <a:lnTo>
                    <a:pt x="12" y="0"/>
                  </a:lnTo>
                  <a:lnTo>
                    <a:pt x="12" y="8"/>
                  </a:lnTo>
                  <a:lnTo>
                    <a:pt x="5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34" name="Freeform 306"/>
            <p:cNvSpPr>
              <a:spLocks/>
            </p:cNvSpPr>
            <p:nvPr/>
          </p:nvSpPr>
          <p:spPr bwMode="auto">
            <a:xfrm>
              <a:off x="3194050" y="5245100"/>
              <a:ext cx="20638" cy="49213"/>
            </a:xfrm>
            <a:custGeom>
              <a:avLst/>
              <a:gdLst>
                <a:gd name="T0" fmla="*/ 2147483647 w 13"/>
                <a:gd name="T1" fmla="*/ 2147483647 h 28"/>
                <a:gd name="T2" fmla="*/ 2147483647 w 13"/>
                <a:gd name="T3" fmla="*/ 2147483647 h 28"/>
                <a:gd name="T4" fmla="*/ 2147483647 w 13"/>
                <a:gd name="T5" fmla="*/ 2147483647 h 28"/>
                <a:gd name="T6" fmla="*/ 2147483647 w 13"/>
                <a:gd name="T7" fmla="*/ 2147483647 h 28"/>
                <a:gd name="T8" fmla="*/ 2147483647 w 13"/>
                <a:gd name="T9" fmla="*/ 2147483647 h 28"/>
                <a:gd name="T10" fmla="*/ 2147483647 w 13"/>
                <a:gd name="T11" fmla="*/ 2147483647 h 28"/>
                <a:gd name="T12" fmla="*/ 2147483647 w 13"/>
                <a:gd name="T13" fmla="*/ 2147483647 h 28"/>
                <a:gd name="T14" fmla="*/ 2147483647 w 13"/>
                <a:gd name="T15" fmla="*/ 2147483647 h 28"/>
                <a:gd name="T16" fmla="*/ 2147483647 w 13"/>
                <a:gd name="T17" fmla="*/ 0 h 28"/>
                <a:gd name="T18" fmla="*/ 2147483647 w 13"/>
                <a:gd name="T19" fmla="*/ 0 h 28"/>
                <a:gd name="T20" fmla="*/ 2147483647 w 13"/>
                <a:gd name="T21" fmla="*/ 0 h 28"/>
                <a:gd name="T22" fmla="*/ 2147483647 w 13"/>
                <a:gd name="T23" fmla="*/ 2147483647 h 28"/>
                <a:gd name="T24" fmla="*/ 0 w 13"/>
                <a:gd name="T25" fmla="*/ 0 h 28"/>
                <a:gd name="T26" fmla="*/ 0 w 13"/>
                <a:gd name="T27" fmla="*/ 2147483647 h 28"/>
                <a:gd name="T28" fmla="*/ 0 w 13"/>
                <a:gd name="T29" fmla="*/ 2147483647 h 28"/>
                <a:gd name="T30" fmla="*/ 0 w 13"/>
                <a:gd name="T31" fmla="*/ 2147483647 h 28"/>
                <a:gd name="T32" fmla="*/ 0 w 13"/>
                <a:gd name="T33" fmla="*/ 2147483647 h 28"/>
                <a:gd name="T34" fmla="*/ 0 w 13"/>
                <a:gd name="T35" fmla="*/ 2147483647 h 28"/>
                <a:gd name="T36" fmla="*/ 0 w 13"/>
                <a:gd name="T37" fmla="*/ 2147483647 h 28"/>
                <a:gd name="T38" fmla="*/ 0 w 13"/>
                <a:gd name="T39" fmla="*/ 2147483647 h 28"/>
                <a:gd name="T40" fmla="*/ 0 w 13"/>
                <a:gd name="T41" fmla="*/ 2147483647 h 28"/>
                <a:gd name="T42" fmla="*/ 0 w 13"/>
                <a:gd name="T43" fmla="*/ 2147483647 h 28"/>
                <a:gd name="T44" fmla="*/ 2147483647 w 13"/>
                <a:gd name="T45" fmla="*/ 2147483647 h 28"/>
                <a:gd name="T46" fmla="*/ 2147483647 w 13"/>
                <a:gd name="T47" fmla="*/ 2147483647 h 28"/>
                <a:gd name="T48" fmla="*/ 2147483647 w 13"/>
                <a:gd name="T49" fmla="*/ 2147483647 h 28"/>
                <a:gd name="T50" fmla="*/ 2147483647 w 13"/>
                <a:gd name="T51" fmla="*/ 2147483647 h 28"/>
                <a:gd name="T52" fmla="*/ 2147483647 w 13"/>
                <a:gd name="T53" fmla="*/ 2147483647 h 28"/>
                <a:gd name="T54" fmla="*/ 2147483647 w 13"/>
                <a:gd name="T55" fmla="*/ 2147483647 h 28"/>
                <a:gd name="T56" fmla="*/ 2147483647 w 13"/>
                <a:gd name="T57" fmla="*/ 2147483647 h 28"/>
                <a:gd name="T58" fmla="*/ 2147483647 w 13"/>
                <a:gd name="T59" fmla="*/ 2147483647 h 2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"/>
                <a:gd name="T91" fmla="*/ 0 h 28"/>
                <a:gd name="T92" fmla="*/ 13 w 13"/>
                <a:gd name="T93" fmla="*/ 28 h 2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" h="28">
                  <a:moveTo>
                    <a:pt x="6" y="14"/>
                  </a:moveTo>
                  <a:lnTo>
                    <a:pt x="6" y="14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6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35" name="Freeform 307"/>
            <p:cNvSpPr>
              <a:spLocks/>
            </p:cNvSpPr>
            <p:nvPr/>
          </p:nvSpPr>
          <p:spPr bwMode="auto">
            <a:xfrm>
              <a:off x="2963863" y="5176838"/>
              <a:ext cx="428625" cy="261937"/>
            </a:xfrm>
            <a:custGeom>
              <a:avLst/>
              <a:gdLst>
                <a:gd name="T0" fmla="*/ 2147483647 w 266"/>
                <a:gd name="T1" fmla="*/ 2147483647 h 147"/>
                <a:gd name="T2" fmla="*/ 2147483647 w 266"/>
                <a:gd name="T3" fmla="*/ 2147483647 h 147"/>
                <a:gd name="T4" fmla="*/ 2147483647 w 266"/>
                <a:gd name="T5" fmla="*/ 2147483647 h 147"/>
                <a:gd name="T6" fmla="*/ 2147483647 w 266"/>
                <a:gd name="T7" fmla="*/ 2147483647 h 147"/>
                <a:gd name="T8" fmla="*/ 2147483647 w 266"/>
                <a:gd name="T9" fmla="*/ 2147483647 h 147"/>
                <a:gd name="T10" fmla="*/ 0 w 266"/>
                <a:gd name="T11" fmla="*/ 2147483647 h 147"/>
                <a:gd name="T12" fmla="*/ 0 w 266"/>
                <a:gd name="T13" fmla="*/ 0 h 147"/>
                <a:gd name="T14" fmla="*/ 2147483647 w 266"/>
                <a:gd name="T15" fmla="*/ 0 h 147"/>
                <a:gd name="T16" fmla="*/ 2147483647 w 266"/>
                <a:gd name="T17" fmla="*/ 2147483647 h 147"/>
                <a:gd name="T18" fmla="*/ 2147483647 w 266"/>
                <a:gd name="T19" fmla="*/ 2147483647 h 147"/>
                <a:gd name="T20" fmla="*/ 2147483647 w 266"/>
                <a:gd name="T21" fmla="*/ 2147483647 h 147"/>
                <a:gd name="T22" fmla="*/ 2147483647 w 266"/>
                <a:gd name="T23" fmla="*/ 2147483647 h 147"/>
                <a:gd name="T24" fmla="*/ 2147483647 w 266"/>
                <a:gd name="T25" fmla="*/ 2147483647 h 147"/>
                <a:gd name="T26" fmla="*/ 2147483647 w 266"/>
                <a:gd name="T27" fmla="*/ 2147483647 h 147"/>
                <a:gd name="T28" fmla="*/ 2147483647 w 266"/>
                <a:gd name="T29" fmla="*/ 2147483647 h 147"/>
                <a:gd name="T30" fmla="*/ 2147483647 w 266"/>
                <a:gd name="T31" fmla="*/ 2147483647 h 147"/>
                <a:gd name="T32" fmla="*/ 2147483647 w 266"/>
                <a:gd name="T33" fmla="*/ 2147483647 h 147"/>
                <a:gd name="T34" fmla="*/ 2147483647 w 266"/>
                <a:gd name="T35" fmla="*/ 2147483647 h 147"/>
                <a:gd name="T36" fmla="*/ 2147483647 w 266"/>
                <a:gd name="T37" fmla="*/ 2147483647 h 147"/>
                <a:gd name="T38" fmla="*/ 2147483647 w 266"/>
                <a:gd name="T39" fmla="*/ 2147483647 h 147"/>
                <a:gd name="T40" fmla="*/ 2147483647 w 266"/>
                <a:gd name="T41" fmla="*/ 2147483647 h 147"/>
                <a:gd name="T42" fmla="*/ 2147483647 w 266"/>
                <a:gd name="T43" fmla="*/ 2147483647 h 147"/>
                <a:gd name="T44" fmla="*/ 2147483647 w 266"/>
                <a:gd name="T45" fmla="*/ 2147483647 h 147"/>
                <a:gd name="T46" fmla="*/ 2147483647 w 266"/>
                <a:gd name="T47" fmla="*/ 2147483647 h 147"/>
                <a:gd name="T48" fmla="*/ 2147483647 w 266"/>
                <a:gd name="T49" fmla="*/ 2147483647 h 147"/>
                <a:gd name="T50" fmla="*/ 2147483647 w 266"/>
                <a:gd name="T51" fmla="*/ 2147483647 h 147"/>
                <a:gd name="T52" fmla="*/ 2147483647 w 266"/>
                <a:gd name="T53" fmla="*/ 2147483647 h 147"/>
                <a:gd name="T54" fmla="*/ 2147483647 w 266"/>
                <a:gd name="T55" fmla="*/ 2147483647 h 147"/>
                <a:gd name="T56" fmla="*/ 2147483647 w 266"/>
                <a:gd name="T57" fmla="*/ 2147483647 h 147"/>
                <a:gd name="T58" fmla="*/ 2147483647 w 266"/>
                <a:gd name="T59" fmla="*/ 2147483647 h 147"/>
                <a:gd name="T60" fmla="*/ 2147483647 w 266"/>
                <a:gd name="T61" fmla="*/ 2147483647 h 147"/>
                <a:gd name="T62" fmla="*/ 2147483647 w 266"/>
                <a:gd name="T63" fmla="*/ 2147483647 h 147"/>
                <a:gd name="T64" fmla="*/ 2147483647 w 266"/>
                <a:gd name="T65" fmla="*/ 2147483647 h 147"/>
                <a:gd name="T66" fmla="*/ 2147483647 w 266"/>
                <a:gd name="T67" fmla="*/ 2147483647 h 147"/>
                <a:gd name="T68" fmla="*/ 2147483647 w 266"/>
                <a:gd name="T69" fmla="*/ 2147483647 h 147"/>
                <a:gd name="T70" fmla="*/ 2147483647 w 266"/>
                <a:gd name="T71" fmla="*/ 2147483647 h 147"/>
                <a:gd name="T72" fmla="*/ 2147483647 w 266"/>
                <a:gd name="T73" fmla="*/ 2147483647 h 147"/>
                <a:gd name="T74" fmla="*/ 2147483647 w 266"/>
                <a:gd name="T75" fmla="*/ 2147483647 h 147"/>
                <a:gd name="T76" fmla="*/ 2147483647 w 266"/>
                <a:gd name="T77" fmla="*/ 2147483647 h 147"/>
                <a:gd name="T78" fmla="*/ 2147483647 w 266"/>
                <a:gd name="T79" fmla="*/ 2147483647 h 147"/>
                <a:gd name="T80" fmla="*/ 2147483647 w 266"/>
                <a:gd name="T81" fmla="*/ 2147483647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147"/>
                <a:gd name="T125" fmla="*/ 266 w 266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147">
                  <a:moveTo>
                    <a:pt x="246" y="147"/>
                  </a:moveTo>
                  <a:lnTo>
                    <a:pt x="129" y="147"/>
                  </a:lnTo>
                  <a:lnTo>
                    <a:pt x="124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16"/>
                  </a:lnTo>
                  <a:lnTo>
                    <a:pt x="259" y="8"/>
                  </a:lnTo>
                  <a:lnTo>
                    <a:pt x="253" y="8"/>
                  </a:lnTo>
                  <a:lnTo>
                    <a:pt x="246" y="8"/>
                  </a:lnTo>
                  <a:lnTo>
                    <a:pt x="246" y="16"/>
                  </a:lnTo>
                  <a:lnTo>
                    <a:pt x="253" y="16"/>
                  </a:lnTo>
                  <a:lnTo>
                    <a:pt x="259" y="16"/>
                  </a:lnTo>
                  <a:lnTo>
                    <a:pt x="266" y="16"/>
                  </a:lnTo>
                  <a:lnTo>
                    <a:pt x="266" y="147"/>
                  </a:lnTo>
                  <a:lnTo>
                    <a:pt x="259" y="139"/>
                  </a:lnTo>
                  <a:lnTo>
                    <a:pt x="259" y="132"/>
                  </a:lnTo>
                  <a:lnTo>
                    <a:pt x="253" y="132"/>
                  </a:lnTo>
                  <a:lnTo>
                    <a:pt x="246" y="132"/>
                  </a:lnTo>
                  <a:lnTo>
                    <a:pt x="239" y="132"/>
                  </a:lnTo>
                  <a:lnTo>
                    <a:pt x="239" y="125"/>
                  </a:lnTo>
                  <a:lnTo>
                    <a:pt x="234" y="125"/>
                  </a:lnTo>
                  <a:lnTo>
                    <a:pt x="239" y="132"/>
                  </a:lnTo>
                  <a:lnTo>
                    <a:pt x="239" y="139"/>
                  </a:lnTo>
                  <a:lnTo>
                    <a:pt x="246" y="139"/>
                  </a:lnTo>
                  <a:lnTo>
                    <a:pt x="253" y="139"/>
                  </a:lnTo>
                  <a:lnTo>
                    <a:pt x="246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36" name="Freeform 308"/>
            <p:cNvSpPr>
              <a:spLocks noEditPoints="1"/>
            </p:cNvSpPr>
            <p:nvPr/>
          </p:nvSpPr>
          <p:spPr bwMode="auto">
            <a:xfrm>
              <a:off x="2546350" y="5176838"/>
              <a:ext cx="417513" cy="261937"/>
            </a:xfrm>
            <a:custGeom>
              <a:avLst/>
              <a:gdLst>
                <a:gd name="T0" fmla="*/ 2147483647 w 260"/>
                <a:gd name="T1" fmla="*/ 2147483647 h 147"/>
                <a:gd name="T2" fmla="*/ 2147483647 w 260"/>
                <a:gd name="T3" fmla="*/ 2147483647 h 147"/>
                <a:gd name="T4" fmla="*/ 2147483647 w 260"/>
                <a:gd name="T5" fmla="*/ 2147483647 h 147"/>
                <a:gd name="T6" fmla="*/ 2147483647 w 260"/>
                <a:gd name="T7" fmla="*/ 2147483647 h 147"/>
                <a:gd name="T8" fmla="*/ 2147483647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0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2147483647 h 147"/>
                <a:gd name="T42" fmla="*/ 2147483647 w 260"/>
                <a:gd name="T43" fmla="*/ 2147483647 h 147"/>
                <a:gd name="T44" fmla="*/ 2147483647 w 260"/>
                <a:gd name="T45" fmla="*/ 2147483647 h 147"/>
                <a:gd name="T46" fmla="*/ 2147483647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2147483647 w 260"/>
                <a:gd name="T67" fmla="*/ 2147483647 h 147"/>
                <a:gd name="T68" fmla="*/ 2147483647 w 260"/>
                <a:gd name="T69" fmla="*/ 2147483647 h 147"/>
                <a:gd name="T70" fmla="*/ 0 w 260"/>
                <a:gd name="T71" fmla="*/ 2147483647 h 147"/>
                <a:gd name="T72" fmla="*/ 2147483647 w 260"/>
                <a:gd name="T73" fmla="*/ 0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2147483647 h 147"/>
                <a:gd name="T98" fmla="*/ 2147483647 w 260"/>
                <a:gd name="T99" fmla="*/ 2147483647 h 147"/>
                <a:gd name="T100" fmla="*/ 2147483647 w 260"/>
                <a:gd name="T101" fmla="*/ 2147483647 h 1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147"/>
                <a:gd name="T155" fmla="*/ 260 w 260"/>
                <a:gd name="T156" fmla="*/ 147 h 1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147">
                  <a:moveTo>
                    <a:pt x="85" y="30"/>
                  </a:moveTo>
                  <a:lnTo>
                    <a:pt x="92" y="30"/>
                  </a:lnTo>
                  <a:lnTo>
                    <a:pt x="98" y="30"/>
                  </a:lnTo>
                  <a:lnTo>
                    <a:pt x="105" y="22"/>
                  </a:lnTo>
                  <a:lnTo>
                    <a:pt x="111" y="16"/>
                  </a:lnTo>
                  <a:lnTo>
                    <a:pt x="117" y="16"/>
                  </a:lnTo>
                  <a:lnTo>
                    <a:pt x="124" y="16"/>
                  </a:lnTo>
                  <a:lnTo>
                    <a:pt x="124" y="8"/>
                  </a:lnTo>
                  <a:lnTo>
                    <a:pt x="117" y="8"/>
                  </a:lnTo>
                  <a:lnTo>
                    <a:pt x="111" y="8"/>
                  </a:lnTo>
                  <a:lnTo>
                    <a:pt x="105" y="0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98" y="16"/>
                  </a:lnTo>
                  <a:lnTo>
                    <a:pt x="98" y="8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85" y="8"/>
                  </a:lnTo>
                  <a:lnTo>
                    <a:pt x="85" y="16"/>
                  </a:lnTo>
                  <a:lnTo>
                    <a:pt x="85" y="22"/>
                  </a:lnTo>
                  <a:lnTo>
                    <a:pt x="78" y="22"/>
                  </a:lnTo>
                  <a:lnTo>
                    <a:pt x="85" y="30"/>
                  </a:lnTo>
                  <a:close/>
                  <a:moveTo>
                    <a:pt x="59" y="30"/>
                  </a:moveTo>
                  <a:lnTo>
                    <a:pt x="66" y="30"/>
                  </a:lnTo>
                  <a:lnTo>
                    <a:pt x="66" y="22"/>
                  </a:lnTo>
                  <a:lnTo>
                    <a:pt x="59" y="22"/>
                  </a:lnTo>
                  <a:lnTo>
                    <a:pt x="59" y="30"/>
                  </a:lnTo>
                  <a:close/>
                  <a:moveTo>
                    <a:pt x="72" y="38"/>
                  </a:moveTo>
                  <a:lnTo>
                    <a:pt x="72" y="30"/>
                  </a:lnTo>
                  <a:lnTo>
                    <a:pt x="72" y="38"/>
                  </a:lnTo>
                  <a:close/>
                  <a:moveTo>
                    <a:pt x="208" y="117"/>
                  </a:moveTo>
                  <a:lnTo>
                    <a:pt x="215" y="125"/>
                  </a:lnTo>
                  <a:lnTo>
                    <a:pt x="222" y="125"/>
                  </a:lnTo>
                  <a:lnTo>
                    <a:pt x="222" y="117"/>
                  </a:lnTo>
                  <a:lnTo>
                    <a:pt x="215" y="117"/>
                  </a:lnTo>
                  <a:lnTo>
                    <a:pt x="215" y="110"/>
                  </a:lnTo>
                  <a:lnTo>
                    <a:pt x="208" y="117"/>
                  </a:lnTo>
                  <a:close/>
                  <a:moveTo>
                    <a:pt x="105" y="147"/>
                  </a:moveTo>
                  <a:lnTo>
                    <a:pt x="59" y="147"/>
                  </a:lnTo>
                  <a:lnTo>
                    <a:pt x="66" y="147"/>
                  </a:lnTo>
                  <a:lnTo>
                    <a:pt x="66" y="139"/>
                  </a:lnTo>
                  <a:lnTo>
                    <a:pt x="72" y="139"/>
                  </a:lnTo>
                  <a:lnTo>
                    <a:pt x="72" y="132"/>
                  </a:lnTo>
                  <a:lnTo>
                    <a:pt x="72" y="125"/>
                  </a:lnTo>
                  <a:lnTo>
                    <a:pt x="66" y="125"/>
                  </a:lnTo>
                  <a:lnTo>
                    <a:pt x="72" y="125"/>
                  </a:lnTo>
                  <a:lnTo>
                    <a:pt x="72" y="117"/>
                  </a:lnTo>
                  <a:lnTo>
                    <a:pt x="72" y="110"/>
                  </a:lnTo>
                  <a:lnTo>
                    <a:pt x="78" y="110"/>
                  </a:lnTo>
                  <a:lnTo>
                    <a:pt x="78" y="103"/>
                  </a:lnTo>
                  <a:lnTo>
                    <a:pt x="72" y="103"/>
                  </a:lnTo>
                  <a:lnTo>
                    <a:pt x="72" y="110"/>
                  </a:lnTo>
                  <a:lnTo>
                    <a:pt x="66" y="110"/>
                  </a:lnTo>
                  <a:lnTo>
                    <a:pt x="59" y="110"/>
                  </a:lnTo>
                  <a:lnTo>
                    <a:pt x="59" y="103"/>
                  </a:lnTo>
                  <a:lnTo>
                    <a:pt x="53" y="110"/>
                  </a:lnTo>
                  <a:lnTo>
                    <a:pt x="46" y="110"/>
                  </a:lnTo>
                  <a:lnTo>
                    <a:pt x="39" y="117"/>
                  </a:lnTo>
                  <a:lnTo>
                    <a:pt x="39" y="125"/>
                  </a:lnTo>
                  <a:lnTo>
                    <a:pt x="33" y="125"/>
                  </a:lnTo>
                  <a:lnTo>
                    <a:pt x="33" y="132"/>
                  </a:lnTo>
                  <a:lnTo>
                    <a:pt x="27" y="132"/>
                  </a:lnTo>
                  <a:lnTo>
                    <a:pt x="27" y="139"/>
                  </a:lnTo>
                  <a:lnTo>
                    <a:pt x="27" y="147"/>
                  </a:lnTo>
                  <a:lnTo>
                    <a:pt x="33" y="147"/>
                  </a:lnTo>
                  <a:lnTo>
                    <a:pt x="20" y="147"/>
                  </a:lnTo>
                  <a:lnTo>
                    <a:pt x="20" y="139"/>
                  </a:lnTo>
                  <a:lnTo>
                    <a:pt x="20" y="132"/>
                  </a:lnTo>
                  <a:lnTo>
                    <a:pt x="20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7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2"/>
                  </a:lnTo>
                  <a:lnTo>
                    <a:pt x="156" y="125"/>
                  </a:lnTo>
                  <a:lnTo>
                    <a:pt x="156" y="117"/>
                  </a:lnTo>
                  <a:lnTo>
                    <a:pt x="156" y="110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9" y="96"/>
                  </a:lnTo>
                  <a:lnTo>
                    <a:pt x="144" y="96"/>
                  </a:lnTo>
                  <a:lnTo>
                    <a:pt x="144" y="88"/>
                  </a:lnTo>
                  <a:lnTo>
                    <a:pt x="137" y="88"/>
                  </a:lnTo>
                  <a:lnTo>
                    <a:pt x="130" y="96"/>
                  </a:lnTo>
                  <a:lnTo>
                    <a:pt x="124" y="96"/>
                  </a:lnTo>
                  <a:lnTo>
                    <a:pt x="124" y="103"/>
                  </a:lnTo>
                  <a:lnTo>
                    <a:pt x="117" y="110"/>
                  </a:lnTo>
                  <a:lnTo>
                    <a:pt x="111" y="110"/>
                  </a:lnTo>
                  <a:lnTo>
                    <a:pt x="105" y="110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9"/>
                  </a:lnTo>
                  <a:lnTo>
                    <a:pt x="98" y="147"/>
                  </a:lnTo>
                  <a:lnTo>
                    <a:pt x="105" y="147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37" name="Freeform 309"/>
            <p:cNvSpPr>
              <a:spLocks/>
            </p:cNvSpPr>
            <p:nvPr/>
          </p:nvSpPr>
          <p:spPr bwMode="auto">
            <a:xfrm>
              <a:off x="2671763" y="5176838"/>
              <a:ext cx="73025" cy="53975"/>
            </a:xfrm>
            <a:custGeom>
              <a:avLst/>
              <a:gdLst>
                <a:gd name="T0" fmla="*/ 2147483647 w 46"/>
                <a:gd name="T1" fmla="*/ 2147483647 h 30"/>
                <a:gd name="T2" fmla="*/ 2147483647 w 46"/>
                <a:gd name="T3" fmla="*/ 2147483647 h 30"/>
                <a:gd name="T4" fmla="*/ 2147483647 w 46"/>
                <a:gd name="T5" fmla="*/ 2147483647 h 30"/>
                <a:gd name="T6" fmla="*/ 2147483647 w 46"/>
                <a:gd name="T7" fmla="*/ 2147483647 h 30"/>
                <a:gd name="T8" fmla="*/ 2147483647 w 46"/>
                <a:gd name="T9" fmla="*/ 2147483647 h 30"/>
                <a:gd name="T10" fmla="*/ 2147483647 w 46"/>
                <a:gd name="T11" fmla="*/ 2147483647 h 30"/>
                <a:gd name="T12" fmla="*/ 2147483647 w 46"/>
                <a:gd name="T13" fmla="*/ 2147483647 h 30"/>
                <a:gd name="T14" fmla="*/ 2147483647 w 46"/>
                <a:gd name="T15" fmla="*/ 2147483647 h 30"/>
                <a:gd name="T16" fmla="*/ 2147483647 w 46"/>
                <a:gd name="T17" fmla="*/ 2147483647 h 30"/>
                <a:gd name="T18" fmla="*/ 2147483647 w 46"/>
                <a:gd name="T19" fmla="*/ 2147483647 h 30"/>
                <a:gd name="T20" fmla="*/ 2147483647 w 46"/>
                <a:gd name="T21" fmla="*/ 2147483647 h 30"/>
                <a:gd name="T22" fmla="*/ 2147483647 w 46"/>
                <a:gd name="T23" fmla="*/ 2147483647 h 30"/>
                <a:gd name="T24" fmla="*/ 2147483647 w 46"/>
                <a:gd name="T25" fmla="*/ 2147483647 h 30"/>
                <a:gd name="T26" fmla="*/ 2147483647 w 46"/>
                <a:gd name="T27" fmla="*/ 2147483647 h 30"/>
                <a:gd name="T28" fmla="*/ 2147483647 w 46"/>
                <a:gd name="T29" fmla="*/ 2147483647 h 30"/>
                <a:gd name="T30" fmla="*/ 2147483647 w 46"/>
                <a:gd name="T31" fmla="*/ 2147483647 h 30"/>
                <a:gd name="T32" fmla="*/ 2147483647 w 46"/>
                <a:gd name="T33" fmla="*/ 2147483647 h 30"/>
                <a:gd name="T34" fmla="*/ 2147483647 w 46"/>
                <a:gd name="T35" fmla="*/ 2147483647 h 30"/>
                <a:gd name="T36" fmla="*/ 2147483647 w 46"/>
                <a:gd name="T37" fmla="*/ 2147483647 h 30"/>
                <a:gd name="T38" fmla="*/ 2147483647 w 46"/>
                <a:gd name="T39" fmla="*/ 2147483647 h 30"/>
                <a:gd name="T40" fmla="*/ 2147483647 w 46"/>
                <a:gd name="T41" fmla="*/ 2147483647 h 30"/>
                <a:gd name="T42" fmla="*/ 2147483647 w 46"/>
                <a:gd name="T43" fmla="*/ 2147483647 h 30"/>
                <a:gd name="T44" fmla="*/ 2147483647 w 46"/>
                <a:gd name="T45" fmla="*/ 0 h 30"/>
                <a:gd name="T46" fmla="*/ 2147483647 w 46"/>
                <a:gd name="T47" fmla="*/ 0 h 30"/>
                <a:gd name="T48" fmla="*/ 2147483647 w 46"/>
                <a:gd name="T49" fmla="*/ 0 h 30"/>
                <a:gd name="T50" fmla="*/ 2147483647 w 46"/>
                <a:gd name="T51" fmla="*/ 2147483647 h 30"/>
                <a:gd name="T52" fmla="*/ 2147483647 w 46"/>
                <a:gd name="T53" fmla="*/ 2147483647 h 30"/>
                <a:gd name="T54" fmla="*/ 2147483647 w 46"/>
                <a:gd name="T55" fmla="*/ 2147483647 h 30"/>
                <a:gd name="T56" fmla="*/ 2147483647 w 46"/>
                <a:gd name="T57" fmla="*/ 2147483647 h 30"/>
                <a:gd name="T58" fmla="*/ 2147483647 w 46"/>
                <a:gd name="T59" fmla="*/ 2147483647 h 30"/>
                <a:gd name="T60" fmla="*/ 2147483647 w 46"/>
                <a:gd name="T61" fmla="*/ 2147483647 h 30"/>
                <a:gd name="T62" fmla="*/ 2147483647 w 46"/>
                <a:gd name="T63" fmla="*/ 0 h 30"/>
                <a:gd name="T64" fmla="*/ 2147483647 w 46"/>
                <a:gd name="T65" fmla="*/ 0 h 30"/>
                <a:gd name="T66" fmla="*/ 2147483647 w 46"/>
                <a:gd name="T67" fmla="*/ 0 h 30"/>
                <a:gd name="T68" fmla="*/ 2147483647 w 46"/>
                <a:gd name="T69" fmla="*/ 0 h 30"/>
                <a:gd name="T70" fmla="*/ 2147483647 w 46"/>
                <a:gd name="T71" fmla="*/ 0 h 30"/>
                <a:gd name="T72" fmla="*/ 2147483647 w 46"/>
                <a:gd name="T73" fmla="*/ 2147483647 h 30"/>
                <a:gd name="T74" fmla="*/ 2147483647 w 46"/>
                <a:gd name="T75" fmla="*/ 2147483647 h 30"/>
                <a:gd name="T76" fmla="*/ 2147483647 w 46"/>
                <a:gd name="T77" fmla="*/ 2147483647 h 30"/>
                <a:gd name="T78" fmla="*/ 2147483647 w 46"/>
                <a:gd name="T79" fmla="*/ 2147483647 h 30"/>
                <a:gd name="T80" fmla="*/ 2147483647 w 46"/>
                <a:gd name="T81" fmla="*/ 2147483647 h 30"/>
                <a:gd name="T82" fmla="*/ 2147483647 w 46"/>
                <a:gd name="T83" fmla="*/ 2147483647 h 30"/>
                <a:gd name="T84" fmla="*/ 0 w 46"/>
                <a:gd name="T85" fmla="*/ 2147483647 h 30"/>
                <a:gd name="T86" fmla="*/ 0 w 46"/>
                <a:gd name="T87" fmla="*/ 2147483647 h 30"/>
                <a:gd name="T88" fmla="*/ 2147483647 w 46"/>
                <a:gd name="T89" fmla="*/ 2147483647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6"/>
                <a:gd name="T136" fmla="*/ 0 h 30"/>
                <a:gd name="T137" fmla="*/ 46 w 46"/>
                <a:gd name="T138" fmla="*/ 30 h 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6" h="30">
                  <a:moveTo>
                    <a:pt x="7" y="30"/>
                  </a:moveTo>
                  <a:lnTo>
                    <a:pt x="7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7" y="22"/>
                  </a:lnTo>
                  <a:lnTo>
                    <a:pt x="33" y="16"/>
                  </a:lnTo>
                  <a:lnTo>
                    <a:pt x="39" y="16"/>
                  </a:lnTo>
                  <a:lnTo>
                    <a:pt x="46" y="16"/>
                  </a:lnTo>
                  <a:lnTo>
                    <a:pt x="46" y="8"/>
                  </a:lnTo>
                  <a:lnTo>
                    <a:pt x="39" y="8"/>
                  </a:lnTo>
                  <a:lnTo>
                    <a:pt x="33" y="8"/>
                  </a:lnTo>
                  <a:lnTo>
                    <a:pt x="27" y="0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0" y="16"/>
                  </a:lnTo>
                  <a:lnTo>
                    <a:pt x="20" y="8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7" y="3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38" name="Freeform 310"/>
            <p:cNvSpPr>
              <a:spLocks/>
            </p:cNvSpPr>
            <p:nvPr/>
          </p:nvSpPr>
          <p:spPr bwMode="auto">
            <a:xfrm>
              <a:off x="2640013" y="5216525"/>
              <a:ext cx="12700" cy="14288"/>
            </a:xfrm>
            <a:custGeom>
              <a:avLst/>
              <a:gdLst>
                <a:gd name="T0" fmla="*/ 0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2147483647 h 8"/>
                <a:gd name="T14" fmla="*/ 0 w 7"/>
                <a:gd name="T15" fmla="*/ 2147483647 h 8"/>
                <a:gd name="T16" fmla="*/ 0 w 7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8"/>
                <a:gd name="T29" fmla="*/ 7 w 7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8">
                  <a:moveTo>
                    <a:pt x="0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39" name="Freeform 311"/>
            <p:cNvSpPr>
              <a:spLocks/>
            </p:cNvSpPr>
            <p:nvPr/>
          </p:nvSpPr>
          <p:spPr bwMode="auto">
            <a:xfrm>
              <a:off x="2662238" y="5230813"/>
              <a:ext cx="1587" cy="14287"/>
            </a:xfrm>
            <a:custGeom>
              <a:avLst/>
              <a:gdLst>
                <a:gd name="T0" fmla="*/ 0 w 1407"/>
                <a:gd name="T1" fmla="*/ 2147483647 h 8"/>
                <a:gd name="T2" fmla="*/ 0 w 1407"/>
                <a:gd name="T3" fmla="*/ 2147483647 h 8"/>
                <a:gd name="T4" fmla="*/ 0 w 1407"/>
                <a:gd name="T5" fmla="*/ 0 h 8"/>
                <a:gd name="T6" fmla="*/ 0 w 140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7"/>
                <a:gd name="T13" fmla="*/ 0 h 8"/>
                <a:gd name="T14" fmla="*/ 1407 w 140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7"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40" name="Freeform 312"/>
            <p:cNvSpPr>
              <a:spLocks/>
            </p:cNvSpPr>
            <p:nvPr/>
          </p:nvSpPr>
          <p:spPr bwMode="auto">
            <a:xfrm>
              <a:off x="2879725" y="5372100"/>
              <a:ext cx="23813" cy="26988"/>
            </a:xfrm>
            <a:custGeom>
              <a:avLst/>
              <a:gdLst>
                <a:gd name="T0" fmla="*/ 0 w 14"/>
                <a:gd name="T1" fmla="*/ 2147483647 h 15"/>
                <a:gd name="T2" fmla="*/ 0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0 h 15"/>
                <a:gd name="T18" fmla="*/ 2147483647 w 14"/>
                <a:gd name="T19" fmla="*/ 0 h 15"/>
                <a:gd name="T20" fmla="*/ 2147483647 w 14"/>
                <a:gd name="T21" fmla="*/ 0 h 15"/>
                <a:gd name="T22" fmla="*/ 0 w 14"/>
                <a:gd name="T23" fmla="*/ 2147483647 h 15"/>
                <a:gd name="T24" fmla="*/ 0 w 1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5"/>
                <a:gd name="T41" fmla="*/ 14 w 1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5">
                  <a:moveTo>
                    <a:pt x="0" y="7"/>
                  </a:moveTo>
                  <a:lnTo>
                    <a:pt x="0" y="7"/>
                  </a:lnTo>
                  <a:lnTo>
                    <a:pt x="7" y="15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41" name="Freeform 313"/>
            <p:cNvSpPr>
              <a:spLocks/>
            </p:cNvSpPr>
            <p:nvPr/>
          </p:nvSpPr>
          <p:spPr bwMode="auto">
            <a:xfrm>
              <a:off x="2546350" y="5176838"/>
              <a:ext cx="417513" cy="261937"/>
            </a:xfrm>
            <a:custGeom>
              <a:avLst/>
              <a:gdLst>
                <a:gd name="T0" fmla="*/ 2147483647 w 260"/>
                <a:gd name="T1" fmla="*/ 2147483647 h 147"/>
                <a:gd name="T2" fmla="*/ 2147483647 w 260"/>
                <a:gd name="T3" fmla="*/ 2147483647 h 147"/>
                <a:gd name="T4" fmla="*/ 2147483647 w 260"/>
                <a:gd name="T5" fmla="*/ 2147483647 h 147"/>
                <a:gd name="T6" fmla="*/ 2147483647 w 260"/>
                <a:gd name="T7" fmla="*/ 2147483647 h 147"/>
                <a:gd name="T8" fmla="*/ 2147483647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2147483647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2147483647 h 147"/>
                <a:gd name="T42" fmla="*/ 2147483647 w 260"/>
                <a:gd name="T43" fmla="*/ 2147483647 h 147"/>
                <a:gd name="T44" fmla="*/ 2147483647 w 260"/>
                <a:gd name="T45" fmla="*/ 2147483647 h 147"/>
                <a:gd name="T46" fmla="*/ 2147483647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0 w 260"/>
                <a:gd name="T67" fmla="*/ 2147483647 h 147"/>
                <a:gd name="T68" fmla="*/ 2147483647 w 260"/>
                <a:gd name="T69" fmla="*/ 0 h 147"/>
                <a:gd name="T70" fmla="*/ 2147483647 w 260"/>
                <a:gd name="T71" fmla="*/ 2147483647 h 147"/>
                <a:gd name="T72" fmla="*/ 2147483647 w 260"/>
                <a:gd name="T73" fmla="*/ 2147483647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2147483647 h 147"/>
                <a:gd name="T98" fmla="*/ 2147483647 w 260"/>
                <a:gd name="T99" fmla="*/ 2147483647 h 147"/>
                <a:gd name="T100" fmla="*/ 2147483647 w 260"/>
                <a:gd name="T101" fmla="*/ 2147483647 h 147"/>
                <a:gd name="T102" fmla="*/ 2147483647 w 260"/>
                <a:gd name="T103" fmla="*/ 2147483647 h 147"/>
                <a:gd name="T104" fmla="*/ 2147483647 w 260"/>
                <a:gd name="T105" fmla="*/ 2147483647 h 147"/>
                <a:gd name="T106" fmla="*/ 2147483647 w 260"/>
                <a:gd name="T107" fmla="*/ 2147483647 h 147"/>
                <a:gd name="T108" fmla="*/ 2147483647 w 260"/>
                <a:gd name="T109" fmla="*/ 2147483647 h 147"/>
                <a:gd name="T110" fmla="*/ 2147483647 w 260"/>
                <a:gd name="T111" fmla="*/ 2147483647 h 147"/>
                <a:gd name="T112" fmla="*/ 2147483647 w 260"/>
                <a:gd name="T113" fmla="*/ 2147483647 h 147"/>
                <a:gd name="T114" fmla="*/ 2147483647 w 260"/>
                <a:gd name="T115" fmla="*/ 2147483647 h 147"/>
                <a:gd name="T116" fmla="*/ 2147483647 w 260"/>
                <a:gd name="T117" fmla="*/ 2147483647 h 147"/>
                <a:gd name="T118" fmla="*/ 2147483647 w 260"/>
                <a:gd name="T119" fmla="*/ 2147483647 h 14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147"/>
                <a:gd name="T182" fmla="*/ 260 w 260"/>
                <a:gd name="T183" fmla="*/ 147 h 14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147">
                  <a:moveTo>
                    <a:pt x="105" y="147"/>
                  </a:moveTo>
                  <a:lnTo>
                    <a:pt x="59" y="147"/>
                  </a:lnTo>
                  <a:lnTo>
                    <a:pt x="66" y="147"/>
                  </a:lnTo>
                  <a:lnTo>
                    <a:pt x="66" y="139"/>
                  </a:lnTo>
                  <a:lnTo>
                    <a:pt x="72" y="139"/>
                  </a:lnTo>
                  <a:lnTo>
                    <a:pt x="72" y="132"/>
                  </a:lnTo>
                  <a:lnTo>
                    <a:pt x="72" y="125"/>
                  </a:lnTo>
                  <a:lnTo>
                    <a:pt x="66" y="125"/>
                  </a:lnTo>
                  <a:lnTo>
                    <a:pt x="72" y="125"/>
                  </a:lnTo>
                  <a:lnTo>
                    <a:pt x="72" y="117"/>
                  </a:lnTo>
                  <a:lnTo>
                    <a:pt x="72" y="110"/>
                  </a:lnTo>
                  <a:lnTo>
                    <a:pt x="78" y="110"/>
                  </a:lnTo>
                  <a:lnTo>
                    <a:pt x="78" y="103"/>
                  </a:lnTo>
                  <a:lnTo>
                    <a:pt x="72" y="103"/>
                  </a:lnTo>
                  <a:lnTo>
                    <a:pt x="72" y="110"/>
                  </a:lnTo>
                  <a:lnTo>
                    <a:pt x="66" y="110"/>
                  </a:lnTo>
                  <a:lnTo>
                    <a:pt x="59" y="110"/>
                  </a:lnTo>
                  <a:lnTo>
                    <a:pt x="59" y="103"/>
                  </a:lnTo>
                  <a:lnTo>
                    <a:pt x="53" y="110"/>
                  </a:lnTo>
                  <a:lnTo>
                    <a:pt x="46" y="110"/>
                  </a:lnTo>
                  <a:lnTo>
                    <a:pt x="39" y="117"/>
                  </a:lnTo>
                  <a:lnTo>
                    <a:pt x="39" y="125"/>
                  </a:lnTo>
                  <a:lnTo>
                    <a:pt x="33" y="125"/>
                  </a:lnTo>
                  <a:lnTo>
                    <a:pt x="33" y="132"/>
                  </a:lnTo>
                  <a:lnTo>
                    <a:pt x="27" y="132"/>
                  </a:lnTo>
                  <a:lnTo>
                    <a:pt x="27" y="139"/>
                  </a:lnTo>
                  <a:lnTo>
                    <a:pt x="27" y="147"/>
                  </a:lnTo>
                  <a:lnTo>
                    <a:pt x="33" y="147"/>
                  </a:lnTo>
                  <a:lnTo>
                    <a:pt x="20" y="147"/>
                  </a:lnTo>
                  <a:lnTo>
                    <a:pt x="20" y="139"/>
                  </a:lnTo>
                  <a:lnTo>
                    <a:pt x="20" y="132"/>
                  </a:lnTo>
                  <a:lnTo>
                    <a:pt x="20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7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2"/>
                  </a:lnTo>
                  <a:lnTo>
                    <a:pt x="156" y="125"/>
                  </a:lnTo>
                  <a:lnTo>
                    <a:pt x="156" y="117"/>
                  </a:lnTo>
                  <a:lnTo>
                    <a:pt x="156" y="110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9" y="96"/>
                  </a:lnTo>
                  <a:lnTo>
                    <a:pt x="144" y="96"/>
                  </a:lnTo>
                  <a:lnTo>
                    <a:pt x="144" y="88"/>
                  </a:lnTo>
                  <a:lnTo>
                    <a:pt x="137" y="88"/>
                  </a:lnTo>
                  <a:lnTo>
                    <a:pt x="130" y="96"/>
                  </a:lnTo>
                  <a:lnTo>
                    <a:pt x="124" y="96"/>
                  </a:lnTo>
                  <a:lnTo>
                    <a:pt x="124" y="103"/>
                  </a:lnTo>
                  <a:lnTo>
                    <a:pt x="117" y="110"/>
                  </a:lnTo>
                  <a:lnTo>
                    <a:pt x="111" y="110"/>
                  </a:lnTo>
                  <a:lnTo>
                    <a:pt x="105" y="110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9"/>
                  </a:lnTo>
                  <a:lnTo>
                    <a:pt x="98" y="147"/>
                  </a:lnTo>
                  <a:lnTo>
                    <a:pt x="105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42" name="Freeform 314"/>
            <p:cNvSpPr>
              <a:spLocks noEditPoints="1"/>
            </p:cNvSpPr>
            <p:nvPr/>
          </p:nvSpPr>
          <p:spPr bwMode="auto">
            <a:xfrm>
              <a:off x="2546350" y="5438775"/>
              <a:ext cx="417513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0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0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0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0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2147483647 w 260"/>
                <a:gd name="T119" fmla="*/ 0 h 145"/>
                <a:gd name="T120" fmla="*/ 0 w 260"/>
                <a:gd name="T121" fmla="*/ 0 h 145"/>
                <a:gd name="T122" fmla="*/ 2147483647 w 260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"/>
                <a:gd name="T187" fmla="*/ 0 h 145"/>
                <a:gd name="T188" fmla="*/ 260 w 260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" h="145">
                  <a:moveTo>
                    <a:pt x="156" y="21"/>
                  </a:moveTo>
                  <a:lnTo>
                    <a:pt x="163" y="21"/>
                  </a:lnTo>
                  <a:lnTo>
                    <a:pt x="163" y="14"/>
                  </a:lnTo>
                  <a:lnTo>
                    <a:pt x="156" y="14"/>
                  </a:lnTo>
                  <a:lnTo>
                    <a:pt x="156" y="21"/>
                  </a:lnTo>
                  <a:close/>
                  <a:moveTo>
                    <a:pt x="169" y="36"/>
                  </a:moveTo>
                  <a:lnTo>
                    <a:pt x="176" y="36"/>
                  </a:lnTo>
                  <a:lnTo>
                    <a:pt x="176" y="28"/>
                  </a:lnTo>
                  <a:lnTo>
                    <a:pt x="169" y="28"/>
                  </a:lnTo>
                  <a:lnTo>
                    <a:pt x="163" y="36"/>
                  </a:lnTo>
                  <a:lnTo>
                    <a:pt x="169" y="36"/>
                  </a:lnTo>
                  <a:close/>
                  <a:moveTo>
                    <a:pt x="137" y="42"/>
                  </a:moveTo>
                  <a:lnTo>
                    <a:pt x="144" y="42"/>
                  </a:lnTo>
                  <a:lnTo>
                    <a:pt x="137" y="36"/>
                  </a:lnTo>
                  <a:lnTo>
                    <a:pt x="130" y="36"/>
                  </a:lnTo>
                  <a:lnTo>
                    <a:pt x="137" y="42"/>
                  </a:lnTo>
                  <a:close/>
                  <a:moveTo>
                    <a:pt x="124" y="42"/>
                  </a:moveTo>
                  <a:lnTo>
                    <a:pt x="117" y="42"/>
                  </a:lnTo>
                  <a:lnTo>
                    <a:pt x="111" y="50"/>
                  </a:lnTo>
                  <a:lnTo>
                    <a:pt x="117" y="58"/>
                  </a:lnTo>
                  <a:lnTo>
                    <a:pt x="124" y="50"/>
                  </a:lnTo>
                  <a:lnTo>
                    <a:pt x="124" y="42"/>
                  </a:lnTo>
                  <a:close/>
                  <a:moveTo>
                    <a:pt x="72" y="72"/>
                  </a:moveTo>
                  <a:lnTo>
                    <a:pt x="72" y="80"/>
                  </a:lnTo>
                  <a:lnTo>
                    <a:pt x="66" y="80"/>
                  </a:lnTo>
                  <a:lnTo>
                    <a:pt x="72" y="80"/>
                  </a:lnTo>
                  <a:lnTo>
                    <a:pt x="72" y="86"/>
                  </a:lnTo>
                  <a:lnTo>
                    <a:pt x="78" y="86"/>
                  </a:lnTo>
                  <a:lnTo>
                    <a:pt x="78" y="94"/>
                  </a:lnTo>
                  <a:lnTo>
                    <a:pt x="85" y="94"/>
                  </a:lnTo>
                  <a:lnTo>
                    <a:pt x="85" y="102"/>
                  </a:lnTo>
                  <a:lnTo>
                    <a:pt x="92" y="102"/>
                  </a:lnTo>
                  <a:lnTo>
                    <a:pt x="98" y="102"/>
                  </a:lnTo>
                  <a:lnTo>
                    <a:pt x="105" y="102"/>
                  </a:lnTo>
                  <a:lnTo>
                    <a:pt x="105" y="94"/>
                  </a:lnTo>
                  <a:lnTo>
                    <a:pt x="98" y="94"/>
                  </a:lnTo>
                  <a:lnTo>
                    <a:pt x="105" y="86"/>
                  </a:lnTo>
                  <a:lnTo>
                    <a:pt x="105" y="80"/>
                  </a:lnTo>
                  <a:lnTo>
                    <a:pt x="98" y="80"/>
                  </a:lnTo>
                  <a:lnTo>
                    <a:pt x="92" y="72"/>
                  </a:lnTo>
                  <a:lnTo>
                    <a:pt x="85" y="72"/>
                  </a:lnTo>
                  <a:lnTo>
                    <a:pt x="85" y="64"/>
                  </a:lnTo>
                  <a:lnTo>
                    <a:pt x="78" y="64"/>
                  </a:lnTo>
                  <a:lnTo>
                    <a:pt x="72" y="64"/>
                  </a:lnTo>
                  <a:lnTo>
                    <a:pt x="72" y="72"/>
                  </a:lnTo>
                  <a:close/>
                  <a:moveTo>
                    <a:pt x="39" y="94"/>
                  </a:moveTo>
                  <a:lnTo>
                    <a:pt x="46" y="94"/>
                  </a:lnTo>
                  <a:lnTo>
                    <a:pt x="46" y="86"/>
                  </a:lnTo>
                  <a:lnTo>
                    <a:pt x="39" y="86"/>
                  </a:lnTo>
                  <a:lnTo>
                    <a:pt x="33" y="86"/>
                  </a:lnTo>
                  <a:lnTo>
                    <a:pt x="27" y="94"/>
                  </a:lnTo>
                  <a:lnTo>
                    <a:pt x="20" y="102"/>
                  </a:lnTo>
                  <a:lnTo>
                    <a:pt x="20" y="108"/>
                  </a:lnTo>
                  <a:lnTo>
                    <a:pt x="27" y="108"/>
                  </a:lnTo>
                  <a:lnTo>
                    <a:pt x="27" y="102"/>
                  </a:lnTo>
                  <a:lnTo>
                    <a:pt x="33" y="102"/>
                  </a:lnTo>
                  <a:lnTo>
                    <a:pt x="39" y="102"/>
                  </a:lnTo>
                  <a:lnTo>
                    <a:pt x="39" y="94"/>
                  </a:lnTo>
                  <a:close/>
                  <a:moveTo>
                    <a:pt x="59" y="0"/>
                  </a:moveTo>
                  <a:lnTo>
                    <a:pt x="105" y="0"/>
                  </a:lnTo>
                  <a:lnTo>
                    <a:pt x="105" y="6"/>
                  </a:lnTo>
                  <a:lnTo>
                    <a:pt x="111" y="6"/>
                  </a:lnTo>
                  <a:lnTo>
                    <a:pt x="111" y="14"/>
                  </a:lnTo>
                  <a:lnTo>
                    <a:pt x="111" y="21"/>
                  </a:lnTo>
                  <a:lnTo>
                    <a:pt x="117" y="28"/>
                  </a:lnTo>
                  <a:lnTo>
                    <a:pt x="124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4" y="14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260" y="0"/>
                  </a:lnTo>
                  <a:lnTo>
                    <a:pt x="260" y="21"/>
                  </a:lnTo>
                  <a:lnTo>
                    <a:pt x="254" y="21"/>
                  </a:lnTo>
                  <a:lnTo>
                    <a:pt x="254" y="28"/>
                  </a:lnTo>
                  <a:lnTo>
                    <a:pt x="254" y="36"/>
                  </a:lnTo>
                  <a:lnTo>
                    <a:pt x="247" y="36"/>
                  </a:lnTo>
                  <a:lnTo>
                    <a:pt x="240" y="36"/>
                  </a:lnTo>
                  <a:lnTo>
                    <a:pt x="240" y="42"/>
                  </a:lnTo>
                  <a:lnTo>
                    <a:pt x="234" y="42"/>
                  </a:lnTo>
                  <a:lnTo>
                    <a:pt x="227" y="42"/>
                  </a:lnTo>
                  <a:lnTo>
                    <a:pt x="222" y="42"/>
                  </a:lnTo>
                  <a:lnTo>
                    <a:pt x="222" y="50"/>
                  </a:lnTo>
                  <a:lnTo>
                    <a:pt x="227" y="50"/>
                  </a:lnTo>
                  <a:lnTo>
                    <a:pt x="222" y="58"/>
                  </a:lnTo>
                  <a:lnTo>
                    <a:pt x="215" y="58"/>
                  </a:lnTo>
                  <a:lnTo>
                    <a:pt x="208" y="58"/>
                  </a:lnTo>
                  <a:lnTo>
                    <a:pt x="202" y="58"/>
                  </a:lnTo>
                  <a:lnTo>
                    <a:pt x="202" y="64"/>
                  </a:lnTo>
                  <a:lnTo>
                    <a:pt x="195" y="64"/>
                  </a:lnTo>
                  <a:lnTo>
                    <a:pt x="202" y="64"/>
                  </a:lnTo>
                  <a:lnTo>
                    <a:pt x="202" y="72"/>
                  </a:lnTo>
                  <a:lnTo>
                    <a:pt x="208" y="72"/>
                  </a:lnTo>
                  <a:lnTo>
                    <a:pt x="215" y="72"/>
                  </a:lnTo>
                  <a:lnTo>
                    <a:pt x="215" y="64"/>
                  </a:lnTo>
                  <a:lnTo>
                    <a:pt x="222" y="64"/>
                  </a:lnTo>
                  <a:lnTo>
                    <a:pt x="227" y="64"/>
                  </a:lnTo>
                  <a:lnTo>
                    <a:pt x="234" y="58"/>
                  </a:lnTo>
                  <a:lnTo>
                    <a:pt x="240" y="50"/>
                  </a:lnTo>
                  <a:lnTo>
                    <a:pt x="247" y="42"/>
                  </a:lnTo>
                  <a:lnTo>
                    <a:pt x="254" y="42"/>
                  </a:lnTo>
                  <a:lnTo>
                    <a:pt x="254" y="36"/>
                  </a:lnTo>
                  <a:lnTo>
                    <a:pt x="260" y="36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53" y="6"/>
                  </a:lnTo>
                  <a:lnTo>
                    <a:pt x="59" y="6"/>
                  </a:lnTo>
                  <a:lnTo>
                    <a:pt x="59" y="0"/>
                  </a:lnTo>
                  <a:close/>
                  <a:moveTo>
                    <a:pt x="0" y="1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43" name="Freeform 315"/>
            <p:cNvSpPr>
              <a:spLocks/>
            </p:cNvSpPr>
            <p:nvPr/>
          </p:nvSpPr>
          <p:spPr bwMode="auto">
            <a:xfrm>
              <a:off x="2797175" y="5462588"/>
              <a:ext cx="11113" cy="12700"/>
            </a:xfrm>
            <a:custGeom>
              <a:avLst/>
              <a:gdLst>
                <a:gd name="T0" fmla="*/ 0 w 7"/>
                <a:gd name="T1" fmla="*/ 2147483647 h 7"/>
                <a:gd name="T2" fmla="*/ 0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7"/>
                <a:gd name="T26" fmla="*/ 7 w 7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7">
                  <a:moveTo>
                    <a:pt x="0" y="7"/>
                  </a:moveTo>
                  <a:lnTo>
                    <a:pt x="0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44" name="Freeform 316"/>
            <p:cNvSpPr>
              <a:spLocks/>
            </p:cNvSpPr>
            <p:nvPr/>
          </p:nvSpPr>
          <p:spPr bwMode="auto">
            <a:xfrm>
              <a:off x="2808288" y="548798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0 h 8"/>
                <a:gd name="T10" fmla="*/ 2147483647 w 13"/>
                <a:gd name="T11" fmla="*/ 0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0 h 8"/>
                <a:gd name="T18" fmla="*/ 0 w 13"/>
                <a:gd name="T19" fmla="*/ 2147483647 h 8"/>
                <a:gd name="T20" fmla="*/ 0 w 13"/>
                <a:gd name="T21" fmla="*/ 2147483647 h 8"/>
                <a:gd name="T22" fmla="*/ 0 w 13"/>
                <a:gd name="T23" fmla="*/ 2147483647 h 8"/>
                <a:gd name="T24" fmla="*/ 0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8"/>
                <a:gd name="T47" fmla="*/ 13 w 13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8">
                  <a:moveTo>
                    <a:pt x="6" y="8"/>
                  </a:move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45" name="Freeform 317"/>
            <p:cNvSpPr>
              <a:spLocks/>
            </p:cNvSpPr>
            <p:nvPr/>
          </p:nvSpPr>
          <p:spPr bwMode="auto">
            <a:xfrm>
              <a:off x="2754313" y="5502275"/>
              <a:ext cx="23812" cy="11113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0 h 6"/>
                <a:gd name="T8" fmla="*/ 2147483647 w 14"/>
                <a:gd name="T9" fmla="*/ 0 h 6"/>
                <a:gd name="T10" fmla="*/ 2147483647 w 14"/>
                <a:gd name="T11" fmla="*/ 0 h 6"/>
                <a:gd name="T12" fmla="*/ 0 w 14"/>
                <a:gd name="T13" fmla="*/ 0 h 6"/>
                <a:gd name="T14" fmla="*/ 0 w 14"/>
                <a:gd name="T15" fmla="*/ 0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6"/>
                <a:gd name="T35" fmla="*/ 14 w 14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6">
                  <a:moveTo>
                    <a:pt x="7" y="6"/>
                  </a:moveTo>
                  <a:lnTo>
                    <a:pt x="14" y="6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46" name="Freeform 318"/>
            <p:cNvSpPr>
              <a:spLocks/>
            </p:cNvSpPr>
            <p:nvPr/>
          </p:nvSpPr>
          <p:spPr bwMode="auto">
            <a:xfrm>
              <a:off x="2724150" y="5513388"/>
              <a:ext cx="20638" cy="26987"/>
            </a:xfrm>
            <a:custGeom>
              <a:avLst/>
              <a:gdLst>
                <a:gd name="T0" fmla="*/ 2147483647 w 13"/>
                <a:gd name="T1" fmla="*/ 0 h 16"/>
                <a:gd name="T2" fmla="*/ 2147483647 w 13"/>
                <a:gd name="T3" fmla="*/ 0 h 16"/>
                <a:gd name="T4" fmla="*/ 2147483647 w 13"/>
                <a:gd name="T5" fmla="*/ 0 h 16"/>
                <a:gd name="T6" fmla="*/ 2147483647 w 13"/>
                <a:gd name="T7" fmla="*/ 0 h 16"/>
                <a:gd name="T8" fmla="*/ 2147483647 w 13"/>
                <a:gd name="T9" fmla="*/ 0 h 16"/>
                <a:gd name="T10" fmla="*/ 2147483647 w 13"/>
                <a:gd name="T11" fmla="*/ 0 h 16"/>
                <a:gd name="T12" fmla="*/ 2147483647 w 13"/>
                <a:gd name="T13" fmla="*/ 0 h 16"/>
                <a:gd name="T14" fmla="*/ 0 w 13"/>
                <a:gd name="T15" fmla="*/ 2147483647 h 16"/>
                <a:gd name="T16" fmla="*/ 0 w 13"/>
                <a:gd name="T17" fmla="*/ 2147483647 h 16"/>
                <a:gd name="T18" fmla="*/ 0 w 13"/>
                <a:gd name="T19" fmla="*/ 2147483647 h 16"/>
                <a:gd name="T20" fmla="*/ 0 w 13"/>
                <a:gd name="T21" fmla="*/ 2147483647 h 16"/>
                <a:gd name="T22" fmla="*/ 2147483647 w 13"/>
                <a:gd name="T23" fmla="*/ 2147483647 h 16"/>
                <a:gd name="T24" fmla="*/ 2147483647 w 13"/>
                <a:gd name="T25" fmla="*/ 2147483647 h 16"/>
                <a:gd name="T26" fmla="*/ 2147483647 w 13"/>
                <a:gd name="T27" fmla="*/ 2147483647 h 16"/>
                <a:gd name="T28" fmla="*/ 2147483647 w 13"/>
                <a:gd name="T29" fmla="*/ 2147483647 h 16"/>
                <a:gd name="T30" fmla="*/ 2147483647 w 13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6"/>
                <a:gd name="T50" fmla="*/ 13 w 13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6">
                  <a:moveTo>
                    <a:pt x="13" y="0"/>
                  </a:moveTo>
                  <a:lnTo>
                    <a:pt x="13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16"/>
                  </a:lnTo>
                  <a:lnTo>
                    <a:pt x="13" y="8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47" name="Freeform 319"/>
            <p:cNvSpPr>
              <a:spLocks/>
            </p:cNvSpPr>
            <p:nvPr/>
          </p:nvSpPr>
          <p:spPr bwMode="auto">
            <a:xfrm>
              <a:off x="2652713" y="5551488"/>
              <a:ext cx="61912" cy="68262"/>
            </a:xfrm>
            <a:custGeom>
              <a:avLst/>
              <a:gdLst>
                <a:gd name="T0" fmla="*/ 2147483647 w 39"/>
                <a:gd name="T1" fmla="*/ 2147483647 h 38"/>
                <a:gd name="T2" fmla="*/ 2147483647 w 39"/>
                <a:gd name="T3" fmla="*/ 2147483647 h 38"/>
                <a:gd name="T4" fmla="*/ 0 w 39"/>
                <a:gd name="T5" fmla="*/ 2147483647 h 38"/>
                <a:gd name="T6" fmla="*/ 2147483647 w 39"/>
                <a:gd name="T7" fmla="*/ 2147483647 h 38"/>
                <a:gd name="T8" fmla="*/ 2147483647 w 39"/>
                <a:gd name="T9" fmla="*/ 2147483647 h 38"/>
                <a:gd name="T10" fmla="*/ 2147483647 w 39"/>
                <a:gd name="T11" fmla="*/ 2147483647 h 38"/>
                <a:gd name="T12" fmla="*/ 2147483647 w 39"/>
                <a:gd name="T13" fmla="*/ 2147483647 h 38"/>
                <a:gd name="T14" fmla="*/ 2147483647 w 39"/>
                <a:gd name="T15" fmla="*/ 2147483647 h 38"/>
                <a:gd name="T16" fmla="*/ 2147483647 w 39"/>
                <a:gd name="T17" fmla="*/ 2147483647 h 38"/>
                <a:gd name="T18" fmla="*/ 2147483647 w 39"/>
                <a:gd name="T19" fmla="*/ 2147483647 h 38"/>
                <a:gd name="T20" fmla="*/ 2147483647 w 39"/>
                <a:gd name="T21" fmla="*/ 2147483647 h 38"/>
                <a:gd name="T22" fmla="*/ 2147483647 w 39"/>
                <a:gd name="T23" fmla="*/ 2147483647 h 38"/>
                <a:gd name="T24" fmla="*/ 2147483647 w 39"/>
                <a:gd name="T25" fmla="*/ 2147483647 h 38"/>
                <a:gd name="T26" fmla="*/ 2147483647 w 39"/>
                <a:gd name="T27" fmla="*/ 2147483647 h 38"/>
                <a:gd name="T28" fmla="*/ 2147483647 w 39"/>
                <a:gd name="T29" fmla="*/ 2147483647 h 38"/>
                <a:gd name="T30" fmla="*/ 2147483647 w 39"/>
                <a:gd name="T31" fmla="*/ 2147483647 h 38"/>
                <a:gd name="T32" fmla="*/ 2147483647 w 39"/>
                <a:gd name="T33" fmla="*/ 2147483647 h 38"/>
                <a:gd name="T34" fmla="*/ 2147483647 w 39"/>
                <a:gd name="T35" fmla="*/ 2147483647 h 38"/>
                <a:gd name="T36" fmla="*/ 2147483647 w 39"/>
                <a:gd name="T37" fmla="*/ 2147483647 h 38"/>
                <a:gd name="T38" fmla="*/ 2147483647 w 39"/>
                <a:gd name="T39" fmla="*/ 2147483647 h 38"/>
                <a:gd name="T40" fmla="*/ 2147483647 w 39"/>
                <a:gd name="T41" fmla="*/ 2147483647 h 38"/>
                <a:gd name="T42" fmla="*/ 2147483647 w 39"/>
                <a:gd name="T43" fmla="*/ 2147483647 h 38"/>
                <a:gd name="T44" fmla="*/ 2147483647 w 39"/>
                <a:gd name="T45" fmla="*/ 2147483647 h 38"/>
                <a:gd name="T46" fmla="*/ 2147483647 w 39"/>
                <a:gd name="T47" fmla="*/ 2147483647 h 38"/>
                <a:gd name="T48" fmla="*/ 2147483647 w 39"/>
                <a:gd name="T49" fmla="*/ 2147483647 h 38"/>
                <a:gd name="T50" fmla="*/ 2147483647 w 39"/>
                <a:gd name="T51" fmla="*/ 2147483647 h 38"/>
                <a:gd name="T52" fmla="*/ 2147483647 w 39"/>
                <a:gd name="T53" fmla="*/ 2147483647 h 38"/>
                <a:gd name="T54" fmla="*/ 2147483647 w 39"/>
                <a:gd name="T55" fmla="*/ 2147483647 h 38"/>
                <a:gd name="T56" fmla="*/ 2147483647 w 39"/>
                <a:gd name="T57" fmla="*/ 2147483647 h 38"/>
                <a:gd name="T58" fmla="*/ 2147483647 w 39"/>
                <a:gd name="T59" fmla="*/ 2147483647 h 38"/>
                <a:gd name="T60" fmla="*/ 2147483647 w 39"/>
                <a:gd name="T61" fmla="*/ 2147483647 h 38"/>
                <a:gd name="T62" fmla="*/ 2147483647 w 39"/>
                <a:gd name="T63" fmla="*/ 2147483647 h 38"/>
                <a:gd name="T64" fmla="*/ 2147483647 w 39"/>
                <a:gd name="T65" fmla="*/ 0 h 38"/>
                <a:gd name="T66" fmla="*/ 2147483647 w 39"/>
                <a:gd name="T67" fmla="*/ 0 h 38"/>
                <a:gd name="T68" fmla="*/ 2147483647 w 39"/>
                <a:gd name="T69" fmla="*/ 0 h 38"/>
                <a:gd name="T70" fmla="*/ 2147483647 w 39"/>
                <a:gd name="T71" fmla="*/ 0 h 38"/>
                <a:gd name="T72" fmla="*/ 2147483647 w 39"/>
                <a:gd name="T73" fmla="*/ 0 h 38"/>
                <a:gd name="T74" fmla="*/ 2147483647 w 39"/>
                <a:gd name="T75" fmla="*/ 0 h 38"/>
                <a:gd name="T76" fmla="*/ 2147483647 w 39"/>
                <a:gd name="T77" fmla="*/ 0 h 38"/>
                <a:gd name="T78" fmla="*/ 2147483647 w 39"/>
                <a:gd name="T79" fmla="*/ 0 h 38"/>
                <a:gd name="T80" fmla="*/ 2147483647 w 39"/>
                <a:gd name="T81" fmla="*/ 2147483647 h 38"/>
                <a:gd name="T82" fmla="*/ 2147483647 w 39"/>
                <a:gd name="T83" fmla="*/ 2147483647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9"/>
                <a:gd name="T127" fmla="*/ 0 h 38"/>
                <a:gd name="T128" fmla="*/ 39 w 39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9" h="38">
                  <a:moveTo>
                    <a:pt x="6" y="8"/>
                  </a:moveTo>
                  <a:lnTo>
                    <a:pt x="6" y="16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19" y="38"/>
                  </a:lnTo>
                  <a:lnTo>
                    <a:pt x="26" y="38"/>
                  </a:lnTo>
                  <a:lnTo>
                    <a:pt x="32" y="38"/>
                  </a:lnTo>
                  <a:lnTo>
                    <a:pt x="39" y="38"/>
                  </a:lnTo>
                  <a:lnTo>
                    <a:pt x="39" y="30"/>
                  </a:lnTo>
                  <a:lnTo>
                    <a:pt x="32" y="30"/>
                  </a:lnTo>
                  <a:lnTo>
                    <a:pt x="39" y="22"/>
                  </a:lnTo>
                  <a:lnTo>
                    <a:pt x="39" y="16"/>
                  </a:lnTo>
                  <a:lnTo>
                    <a:pt x="32" y="16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48" name="Freeform 320"/>
            <p:cNvSpPr>
              <a:spLocks/>
            </p:cNvSpPr>
            <p:nvPr/>
          </p:nvSpPr>
          <p:spPr bwMode="auto">
            <a:xfrm>
              <a:off x="2578100" y="5591175"/>
              <a:ext cx="41275" cy="38100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0 h 22"/>
                <a:gd name="T8" fmla="*/ 2147483647 w 26"/>
                <a:gd name="T9" fmla="*/ 0 h 22"/>
                <a:gd name="T10" fmla="*/ 2147483647 w 26"/>
                <a:gd name="T11" fmla="*/ 0 h 22"/>
                <a:gd name="T12" fmla="*/ 2147483647 w 26"/>
                <a:gd name="T13" fmla="*/ 0 h 22"/>
                <a:gd name="T14" fmla="*/ 2147483647 w 26"/>
                <a:gd name="T15" fmla="*/ 0 h 22"/>
                <a:gd name="T16" fmla="*/ 2147483647 w 26"/>
                <a:gd name="T17" fmla="*/ 0 h 22"/>
                <a:gd name="T18" fmla="*/ 2147483647 w 26"/>
                <a:gd name="T19" fmla="*/ 2147483647 h 22"/>
                <a:gd name="T20" fmla="*/ 2147483647 w 26"/>
                <a:gd name="T21" fmla="*/ 2147483647 h 22"/>
                <a:gd name="T22" fmla="*/ 2147483647 w 26"/>
                <a:gd name="T23" fmla="*/ 2147483647 h 22"/>
                <a:gd name="T24" fmla="*/ 2147483647 w 26"/>
                <a:gd name="T25" fmla="*/ 2147483647 h 22"/>
                <a:gd name="T26" fmla="*/ 0 w 26"/>
                <a:gd name="T27" fmla="*/ 2147483647 h 22"/>
                <a:gd name="T28" fmla="*/ 0 w 26"/>
                <a:gd name="T29" fmla="*/ 2147483647 h 22"/>
                <a:gd name="T30" fmla="*/ 0 w 26"/>
                <a:gd name="T31" fmla="*/ 2147483647 h 22"/>
                <a:gd name="T32" fmla="*/ 0 w 26"/>
                <a:gd name="T33" fmla="*/ 2147483647 h 22"/>
                <a:gd name="T34" fmla="*/ 0 w 26"/>
                <a:gd name="T35" fmla="*/ 2147483647 h 22"/>
                <a:gd name="T36" fmla="*/ 0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2147483647 h 22"/>
                <a:gd name="T44" fmla="*/ 2147483647 w 26"/>
                <a:gd name="T45" fmla="*/ 2147483647 h 22"/>
                <a:gd name="T46" fmla="*/ 2147483647 w 26"/>
                <a:gd name="T47" fmla="*/ 2147483647 h 22"/>
                <a:gd name="T48" fmla="*/ 2147483647 w 26"/>
                <a:gd name="T49" fmla="*/ 2147483647 h 22"/>
                <a:gd name="T50" fmla="*/ 2147483647 w 26"/>
                <a:gd name="T51" fmla="*/ 2147483647 h 22"/>
                <a:gd name="T52" fmla="*/ 2147483647 w 26"/>
                <a:gd name="T53" fmla="*/ 2147483647 h 2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2"/>
                <a:gd name="T83" fmla="*/ 26 w 26"/>
                <a:gd name="T84" fmla="*/ 22 h 2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2">
                  <a:moveTo>
                    <a:pt x="19" y="8"/>
                  </a:moveTo>
                  <a:lnTo>
                    <a:pt x="26" y="8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7" y="8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19" y="16"/>
                  </a:lnTo>
                  <a:lnTo>
                    <a:pt x="19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49" name="Freeform 321"/>
            <p:cNvSpPr>
              <a:spLocks/>
            </p:cNvSpPr>
            <p:nvPr/>
          </p:nvSpPr>
          <p:spPr bwMode="auto">
            <a:xfrm>
              <a:off x="2546350" y="5438775"/>
              <a:ext cx="417513" cy="257175"/>
            </a:xfrm>
            <a:custGeom>
              <a:avLst/>
              <a:gdLst>
                <a:gd name="T0" fmla="*/ 2147483647 w 260"/>
                <a:gd name="T1" fmla="*/ 0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0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0 w 260"/>
                <a:gd name="T91" fmla="*/ 2147483647 h 145"/>
                <a:gd name="T92" fmla="*/ 0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0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0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0"/>
                <a:gd name="T175" fmla="*/ 0 h 145"/>
                <a:gd name="T176" fmla="*/ 260 w 260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0" h="145">
                  <a:moveTo>
                    <a:pt x="59" y="0"/>
                  </a:moveTo>
                  <a:lnTo>
                    <a:pt x="105" y="0"/>
                  </a:lnTo>
                  <a:lnTo>
                    <a:pt x="105" y="6"/>
                  </a:lnTo>
                  <a:lnTo>
                    <a:pt x="111" y="6"/>
                  </a:lnTo>
                  <a:lnTo>
                    <a:pt x="111" y="14"/>
                  </a:lnTo>
                  <a:lnTo>
                    <a:pt x="111" y="21"/>
                  </a:lnTo>
                  <a:lnTo>
                    <a:pt x="117" y="28"/>
                  </a:lnTo>
                  <a:lnTo>
                    <a:pt x="124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4" y="14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260" y="0"/>
                  </a:lnTo>
                  <a:lnTo>
                    <a:pt x="260" y="21"/>
                  </a:lnTo>
                  <a:lnTo>
                    <a:pt x="254" y="21"/>
                  </a:lnTo>
                  <a:lnTo>
                    <a:pt x="254" y="28"/>
                  </a:lnTo>
                  <a:lnTo>
                    <a:pt x="254" y="36"/>
                  </a:lnTo>
                  <a:lnTo>
                    <a:pt x="247" y="36"/>
                  </a:lnTo>
                  <a:lnTo>
                    <a:pt x="240" y="36"/>
                  </a:lnTo>
                  <a:lnTo>
                    <a:pt x="240" y="42"/>
                  </a:lnTo>
                  <a:lnTo>
                    <a:pt x="234" y="42"/>
                  </a:lnTo>
                  <a:lnTo>
                    <a:pt x="227" y="42"/>
                  </a:lnTo>
                  <a:lnTo>
                    <a:pt x="222" y="42"/>
                  </a:lnTo>
                  <a:lnTo>
                    <a:pt x="222" y="50"/>
                  </a:lnTo>
                  <a:lnTo>
                    <a:pt x="227" y="50"/>
                  </a:lnTo>
                  <a:lnTo>
                    <a:pt x="222" y="58"/>
                  </a:lnTo>
                  <a:lnTo>
                    <a:pt x="215" y="58"/>
                  </a:lnTo>
                  <a:lnTo>
                    <a:pt x="208" y="58"/>
                  </a:lnTo>
                  <a:lnTo>
                    <a:pt x="202" y="58"/>
                  </a:lnTo>
                  <a:lnTo>
                    <a:pt x="202" y="64"/>
                  </a:lnTo>
                  <a:lnTo>
                    <a:pt x="195" y="64"/>
                  </a:lnTo>
                  <a:lnTo>
                    <a:pt x="202" y="64"/>
                  </a:lnTo>
                  <a:lnTo>
                    <a:pt x="202" y="72"/>
                  </a:lnTo>
                  <a:lnTo>
                    <a:pt x="208" y="72"/>
                  </a:lnTo>
                  <a:lnTo>
                    <a:pt x="215" y="72"/>
                  </a:lnTo>
                  <a:lnTo>
                    <a:pt x="215" y="64"/>
                  </a:lnTo>
                  <a:lnTo>
                    <a:pt x="222" y="64"/>
                  </a:lnTo>
                  <a:lnTo>
                    <a:pt x="227" y="64"/>
                  </a:lnTo>
                  <a:lnTo>
                    <a:pt x="234" y="58"/>
                  </a:lnTo>
                  <a:lnTo>
                    <a:pt x="240" y="50"/>
                  </a:lnTo>
                  <a:lnTo>
                    <a:pt x="247" y="42"/>
                  </a:lnTo>
                  <a:lnTo>
                    <a:pt x="254" y="42"/>
                  </a:lnTo>
                  <a:lnTo>
                    <a:pt x="254" y="36"/>
                  </a:lnTo>
                  <a:lnTo>
                    <a:pt x="260" y="36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53" y="6"/>
                  </a:lnTo>
                  <a:lnTo>
                    <a:pt x="59" y="6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50" name="Freeform 322"/>
            <p:cNvSpPr>
              <a:spLocks/>
            </p:cNvSpPr>
            <p:nvPr/>
          </p:nvSpPr>
          <p:spPr bwMode="auto">
            <a:xfrm>
              <a:off x="2546350" y="5438775"/>
              <a:ext cx="11113" cy="23813"/>
            </a:xfrm>
            <a:custGeom>
              <a:avLst/>
              <a:gdLst>
                <a:gd name="T0" fmla="*/ 0 w 7"/>
                <a:gd name="T1" fmla="*/ 2147483647 h 14"/>
                <a:gd name="T2" fmla="*/ 0 w 7"/>
                <a:gd name="T3" fmla="*/ 0 h 14"/>
                <a:gd name="T4" fmla="*/ 2147483647 w 7"/>
                <a:gd name="T5" fmla="*/ 0 h 14"/>
                <a:gd name="T6" fmla="*/ 2147483647 w 7"/>
                <a:gd name="T7" fmla="*/ 2147483647 h 14"/>
                <a:gd name="T8" fmla="*/ 2147483647 w 7"/>
                <a:gd name="T9" fmla="*/ 2147483647 h 14"/>
                <a:gd name="T10" fmla="*/ 0 w 7"/>
                <a:gd name="T11" fmla="*/ 2147483647 h 14"/>
                <a:gd name="T12" fmla="*/ 0 w 7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4"/>
                <a:gd name="T23" fmla="*/ 7 w 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4">
                  <a:moveTo>
                    <a:pt x="0" y="1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51" name="Freeform 323"/>
            <p:cNvSpPr>
              <a:spLocks noEditPoints="1"/>
            </p:cNvSpPr>
            <p:nvPr/>
          </p:nvSpPr>
          <p:spPr bwMode="auto">
            <a:xfrm>
              <a:off x="2963863" y="5438775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0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0 w 266"/>
                <a:gd name="T15" fmla="*/ 2147483647 h 145"/>
                <a:gd name="T16" fmla="*/ 2147483647 w 266"/>
                <a:gd name="T17" fmla="*/ 0 h 145"/>
                <a:gd name="T18" fmla="*/ 2147483647 w 266"/>
                <a:gd name="T19" fmla="*/ 0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6"/>
                <a:gd name="T127" fmla="*/ 0 h 145"/>
                <a:gd name="T128" fmla="*/ 266 w 266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6" h="145">
                  <a:moveTo>
                    <a:pt x="78" y="14"/>
                  </a:moveTo>
                  <a:lnTo>
                    <a:pt x="78" y="6"/>
                  </a:lnTo>
                  <a:lnTo>
                    <a:pt x="84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78" y="14"/>
                  </a:lnTo>
                  <a:close/>
                  <a:moveTo>
                    <a:pt x="0" y="145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28"/>
                  </a:lnTo>
                  <a:lnTo>
                    <a:pt x="13" y="28"/>
                  </a:lnTo>
                  <a:lnTo>
                    <a:pt x="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246" y="0"/>
                  </a:lnTo>
                  <a:lnTo>
                    <a:pt x="246" y="6"/>
                  </a:lnTo>
                  <a:lnTo>
                    <a:pt x="246" y="14"/>
                  </a:lnTo>
                  <a:lnTo>
                    <a:pt x="239" y="14"/>
                  </a:lnTo>
                  <a:lnTo>
                    <a:pt x="246" y="21"/>
                  </a:lnTo>
                  <a:lnTo>
                    <a:pt x="253" y="21"/>
                  </a:lnTo>
                  <a:lnTo>
                    <a:pt x="259" y="21"/>
                  </a:lnTo>
                  <a:lnTo>
                    <a:pt x="259" y="14"/>
                  </a:lnTo>
                  <a:lnTo>
                    <a:pt x="266" y="14"/>
                  </a:lnTo>
                  <a:lnTo>
                    <a:pt x="266" y="64"/>
                  </a:lnTo>
                  <a:lnTo>
                    <a:pt x="259" y="72"/>
                  </a:lnTo>
                  <a:lnTo>
                    <a:pt x="259" y="64"/>
                  </a:lnTo>
                  <a:lnTo>
                    <a:pt x="253" y="64"/>
                  </a:lnTo>
                  <a:lnTo>
                    <a:pt x="253" y="72"/>
                  </a:lnTo>
                  <a:lnTo>
                    <a:pt x="246" y="72"/>
                  </a:lnTo>
                  <a:lnTo>
                    <a:pt x="239" y="72"/>
                  </a:lnTo>
                  <a:lnTo>
                    <a:pt x="246" y="80"/>
                  </a:lnTo>
                  <a:lnTo>
                    <a:pt x="239" y="80"/>
                  </a:lnTo>
                  <a:lnTo>
                    <a:pt x="239" y="86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53" y="94"/>
                  </a:lnTo>
                  <a:lnTo>
                    <a:pt x="253" y="86"/>
                  </a:lnTo>
                  <a:lnTo>
                    <a:pt x="259" y="86"/>
                  </a:lnTo>
                  <a:lnTo>
                    <a:pt x="259" y="80"/>
                  </a:lnTo>
                  <a:lnTo>
                    <a:pt x="253" y="80"/>
                  </a:lnTo>
                  <a:lnTo>
                    <a:pt x="259" y="72"/>
                  </a:lnTo>
                  <a:lnTo>
                    <a:pt x="266" y="72"/>
                  </a:lnTo>
                  <a:lnTo>
                    <a:pt x="266" y="145"/>
                  </a:lnTo>
                  <a:lnTo>
                    <a:pt x="0" y="145"/>
                  </a:lnTo>
                  <a:close/>
                  <a:moveTo>
                    <a:pt x="97" y="130"/>
                  </a:moveTo>
                  <a:lnTo>
                    <a:pt x="97" y="123"/>
                  </a:lnTo>
                  <a:lnTo>
                    <a:pt x="104" y="130"/>
                  </a:lnTo>
                  <a:lnTo>
                    <a:pt x="104" y="123"/>
                  </a:lnTo>
                  <a:lnTo>
                    <a:pt x="110" y="123"/>
                  </a:lnTo>
                  <a:lnTo>
                    <a:pt x="110" y="130"/>
                  </a:lnTo>
                  <a:lnTo>
                    <a:pt x="117" y="123"/>
                  </a:lnTo>
                  <a:lnTo>
                    <a:pt x="124" y="123"/>
                  </a:lnTo>
                  <a:lnTo>
                    <a:pt x="124" y="116"/>
                  </a:lnTo>
                  <a:lnTo>
                    <a:pt x="117" y="116"/>
                  </a:lnTo>
                  <a:lnTo>
                    <a:pt x="110" y="108"/>
                  </a:lnTo>
                  <a:lnTo>
                    <a:pt x="104" y="108"/>
                  </a:lnTo>
                  <a:lnTo>
                    <a:pt x="97" y="108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4" y="123"/>
                  </a:lnTo>
                  <a:lnTo>
                    <a:pt x="97" y="123"/>
                  </a:lnTo>
                  <a:lnTo>
                    <a:pt x="97" y="130"/>
                  </a:lnTo>
                  <a:close/>
                  <a:moveTo>
                    <a:pt x="97" y="130"/>
                  </a:moveTo>
                  <a:lnTo>
                    <a:pt x="91" y="130"/>
                  </a:lnTo>
                  <a:lnTo>
                    <a:pt x="91" y="123"/>
                  </a:lnTo>
                  <a:lnTo>
                    <a:pt x="84" y="123"/>
                  </a:lnTo>
                  <a:lnTo>
                    <a:pt x="78" y="123"/>
                  </a:lnTo>
                  <a:lnTo>
                    <a:pt x="78" y="116"/>
                  </a:lnTo>
                  <a:lnTo>
                    <a:pt x="72" y="116"/>
                  </a:lnTo>
                  <a:lnTo>
                    <a:pt x="72" y="123"/>
                  </a:lnTo>
                  <a:lnTo>
                    <a:pt x="72" y="130"/>
                  </a:lnTo>
                  <a:lnTo>
                    <a:pt x="78" y="138"/>
                  </a:lnTo>
                  <a:lnTo>
                    <a:pt x="78" y="145"/>
                  </a:lnTo>
                  <a:lnTo>
                    <a:pt x="84" y="145"/>
                  </a:lnTo>
                  <a:lnTo>
                    <a:pt x="91" y="145"/>
                  </a:lnTo>
                  <a:lnTo>
                    <a:pt x="97" y="145"/>
                  </a:lnTo>
                  <a:lnTo>
                    <a:pt x="97" y="138"/>
                  </a:lnTo>
                  <a:lnTo>
                    <a:pt x="91" y="138"/>
                  </a:lnTo>
                  <a:lnTo>
                    <a:pt x="97" y="13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52" name="Freeform 324"/>
            <p:cNvSpPr>
              <a:spLocks/>
            </p:cNvSpPr>
            <p:nvPr/>
          </p:nvSpPr>
          <p:spPr bwMode="auto">
            <a:xfrm>
              <a:off x="3079750" y="5448300"/>
              <a:ext cx="19050" cy="14288"/>
            </a:xfrm>
            <a:custGeom>
              <a:avLst/>
              <a:gdLst>
                <a:gd name="T0" fmla="*/ 2147483647 w 12"/>
                <a:gd name="T1" fmla="*/ 2147483647 h 8"/>
                <a:gd name="T2" fmla="*/ 2147483647 w 12"/>
                <a:gd name="T3" fmla="*/ 0 h 8"/>
                <a:gd name="T4" fmla="*/ 2147483647 w 12"/>
                <a:gd name="T5" fmla="*/ 0 h 8"/>
                <a:gd name="T6" fmla="*/ 2147483647 w 12"/>
                <a:gd name="T7" fmla="*/ 0 h 8"/>
                <a:gd name="T8" fmla="*/ 0 w 12"/>
                <a:gd name="T9" fmla="*/ 0 h 8"/>
                <a:gd name="T10" fmla="*/ 2147483647 w 12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8"/>
                <a:gd name="T20" fmla="*/ 12 w 12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8">
                  <a:moveTo>
                    <a:pt x="6" y="8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53" name="Freeform 325"/>
            <p:cNvSpPr>
              <a:spLocks/>
            </p:cNvSpPr>
            <p:nvPr/>
          </p:nvSpPr>
          <p:spPr bwMode="auto">
            <a:xfrm>
              <a:off x="2963863" y="5438775"/>
              <a:ext cx="428625" cy="257175"/>
            </a:xfrm>
            <a:custGeom>
              <a:avLst/>
              <a:gdLst>
                <a:gd name="T0" fmla="*/ 0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0 w 266"/>
                <a:gd name="T15" fmla="*/ 2147483647 h 145"/>
                <a:gd name="T16" fmla="*/ 0 w 266"/>
                <a:gd name="T17" fmla="*/ 2147483647 h 145"/>
                <a:gd name="T18" fmla="*/ 2147483647 w 266"/>
                <a:gd name="T19" fmla="*/ 0 h 145"/>
                <a:gd name="T20" fmla="*/ 2147483647 w 266"/>
                <a:gd name="T21" fmla="*/ 0 h 145"/>
                <a:gd name="T22" fmla="*/ 2147483647 w 266"/>
                <a:gd name="T23" fmla="*/ 0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6"/>
                <a:gd name="T109" fmla="*/ 0 h 145"/>
                <a:gd name="T110" fmla="*/ 266 w 266"/>
                <a:gd name="T111" fmla="*/ 145 h 1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6" h="145">
                  <a:moveTo>
                    <a:pt x="0" y="145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28"/>
                  </a:lnTo>
                  <a:lnTo>
                    <a:pt x="13" y="28"/>
                  </a:lnTo>
                  <a:lnTo>
                    <a:pt x="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246" y="0"/>
                  </a:lnTo>
                  <a:lnTo>
                    <a:pt x="246" y="6"/>
                  </a:lnTo>
                  <a:lnTo>
                    <a:pt x="246" y="14"/>
                  </a:lnTo>
                  <a:lnTo>
                    <a:pt x="239" y="14"/>
                  </a:lnTo>
                  <a:lnTo>
                    <a:pt x="246" y="21"/>
                  </a:lnTo>
                  <a:lnTo>
                    <a:pt x="253" y="21"/>
                  </a:lnTo>
                  <a:lnTo>
                    <a:pt x="259" y="21"/>
                  </a:lnTo>
                  <a:lnTo>
                    <a:pt x="259" y="14"/>
                  </a:lnTo>
                  <a:lnTo>
                    <a:pt x="266" y="14"/>
                  </a:lnTo>
                  <a:lnTo>
                    <a:pt x="266" y="64"/>
                  </a:lnTo>
                  <a:lnTo>
                    <a:pt x="259" y="72"/>
                  </a:lnTo>
                  <a:lnTo>
                    <a:pt x="259" y="64"/>
                  </a:lnTo>
                  <a:lnTo>
                    <a:pt x="253" y="64"/>
                  </a:lnTo>
                  <a:lnTo>
                    <a:pt x="253" y="72"/>
                  </a:lnTo>
                  <a:lnTo>
                    <a:pt x="246" y="72"/>
                  </a:lnTo>
                  <a:lnTo>
                    <a:pt x="239" y="72"/>
                  </a:lnTo>
                  <a:lnTo>
                    <a:pt x="246" y="80"/>
                  </a:lnTo>
                  <a:lnTo>
                    <a:pt x="239" y="80"/>
                  </a:lnTo>
                  <a:lnTo>
                    <a:pt x="239" y="86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53" y="94"/>
                  </a:lnTo>
                  <a:lnTo>
                    <a:pt x="253" y="86"/>
                  </a:lnTo>
                  <a:lnTo>
                    <a:pt x="259" y="86"/>
                  </a:lnTo>
                  <a:lnTo>
                    <a:pt x="259" y="80"/>
                  </a:lnTo>
                  <a:lnTo>
                    <a:pt x="253" y="80"/>
                  </a:lnTo>
                  <a:lnTo>
                    <a:pt x="259" y="72"/>
                  </a:lnTo>
                  <a:lnTo>
                    <a:pt x="266" y="72"/>
                  </a:lnTo>
                  <a:lnTo>
                    <a:pt x="266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54" name="Freeform 326"/>
            <p:cNvSpPr>
              <a:spLocks/>
            </p:cNvSpPr>
            <p:nvPr/>
          </p:nvSpPr>
          <p:spPr bwMode="auto">
            <a:xfrm>
              <a:off x="3119438" y="5629275"/>
              <a:ext cx="44450" cy="39688"/>
            </a:xfrm>
            <a:custGeom>
              <a:avLst/>
              <a:gdLst>
                <a:gd name="T0" fmla="*/ 0 w 27"/>
                <a:gd name="T1" fmla="*/ 2147483647 h 22"/>
                <a:gd name="T2" fmla="*/ 0 w 27"/>
                <a:gd name="T3" fmla="*/ 2147483647 h 22"/>
                <a:gd name="T4" fmla="*/ 0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2147483647 h 22"/>
                <a:gd name="T16" fmla="*/ 2147483647 w 27"/>
                <a:gd name="T17" fmla="*/ 2147483647 h 22"/>
                <a:gd name="T18" fmla="*/ 2147483647 w 27"/>
                <a:gd name="T19" fmla="*/ 2147483647 h 22"/>
                <a:gd name="T20" fmla="*/ 2147483647 w 27"/>
                <a:gd name="T21" fmla="*/ 2147483647 h 22"/>
                <a:gd name="T22" fmla="*/ 2147483647 w 27"/>
                <a:gd name="T23" fmla="*/ 2147483647 h 22"/>
                <a:gd name="T24" fmla="*/ 2147483647 w 27"/>
                <a:gd name="T25" fmla="*/ 2147483647 h 22"/>
                <a:gd name="T26" fmla="*/ 2147483647 w 27"/>
                <a:gd name="T27" fmla="*/ 2147483647 h 22"/>
                <a:gd name="T28" fmla="*/ 2147483647 w 27"/>
                <a:gd name="T29" fmla="*/ 2147483647 h 22"/>
                <a:gd name="T30" fmla="*/ 2147483647 w 27"/>
                <a:gd name="T31" fmla="*/ 0 h 22"/>
                <a:gd name="T32" fmla="*/ 2147483647 w 27"/>
                <a:gd name="T33" fmla="*/ 0 h 22"/>
                <a:gd name="T34" fmla="*/ 2147483647 w 27"/>
                <a:gd name="T35" fmla="*/ 0 h 22"/>
                <a:gd name="T36" fmla="*/ 2147483647 w 27"/>
                <a:gd name="T37" fmla="*/ 0 h 22"/>
                <a:gd name="T38" fmla="*/ 2147483647 w 27"/>
                <a:gd name="T39" fmla="*/ 0 h 22"/>
                <a:gd name="T40" fmla="*/ 2147483647 w 27"/>
                <a:gd name="T41" fmla="*/ 0 h 22"/>
                <a:gd name="T42" fmla="*/ 0 w 27"/>
                <a:gd name="T43" fmla="*/ 0 h 22"/>
                <a:gd name="T44" fmla="*/ 2147483647 w 27"/>
                <a:gd name="T45" fmla="*/ 0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2147483647 w 27"/>
                <a:gd name="T51" fmla="*/ 2147483647 h 22"/>
                <a:gd name="T52" fmla="*/ 0 w 27"/>
                <a:gd name="T53" fmla="*/ 2147483647 h 22"/>
                <a:gd name="T54" fmla="*/ 0 w 27"/>
                <a:gd name="T55" fmla="*/ 2147483647 h 22"/>
                <a:gd name="T56" fmla="*/ 0 w 27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7"/>
                <a:gd name="T88" fmla="*/ 0 h 22"/>
                <a:gd name="T89" fmla="*/ 27 w 27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7" h="22">
                  <a:moveTo>
                    <a:pt x="0" y="22"/>
                  </a:moveTo>
                  <a:lnTo>
                    <a:pt x="0" y="22"/>
                  </a:lnTo>
                  <a:lnTo>
                    <a:pt x="0" y="15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13" y="15"/>
                  </a:lnTo>
                  <a:lnTo>
                    <a:pt x="13" y="22"/>
                  </a:lnTo>
                  <a:lnTo>
                    <a:pt x="20" y="15"/>
                  </a:lnTo>
                  <a:lnTo>
                    <a:pt x="27" y="15"/>
                  </a:lnTo>
                  <a:lnTo>
                    <a:pt x="27" y="8"/>
                  </a:lnTo>
                  <a:lnTo>
                    <a:pt x="20" y="8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55" name="Freeform 327"/>
            <p:cNvSpPr>
              <a:spLocks/>
            </p:cNvSpPr>
            <p:nvPr/>
          </p:nvSpPr>
          <p:spPr bwMode="auto">
            <a:xfrm>
              <a:off x="3079750" y="5643563"/>
              <a:ext cx="39688" cy="52387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2147483647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0 h 29"/>
                <a:gd name="T16" fmla="*/ 2147483647 w 25"/>
                <a:gd name="T17" fmla="*/ 0 h 29"/>
                <a:gd name="T18" fmla="*/ 0 w 25"/>
                <a:gd name="T19" fmla="*/ 0 h 29"/>
                <a:gd name="T20" fmla="*/ 0 w 25"/>
                <a:gd name="T21" fmla="*/ 2147483647 h 29"/>
                <a:gd name="T22" fmla="*/ 0 w 25"/>
                <a:gd name="T23" fmla="*/ 2147483647 h 29"/>
                <a:gd name="T24" fmla="*/ 0 w 25"/>
                <a:gd name="T25" fmla="*/ 2147483647 h 29"/>
                <a:gd name="T26" fmla="*/ 0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2147483647 h 29"/>
                <a:gd name="T40" fmla="*/ 2147483647 w 25"/>
                <a:gd name="T41" fmla="*/ 2147483647 h 29"/>
                <a:gd name="T42" fmla="*/ 2147483647 w 25"/>
                <a:gd name="T43" fmla="*/ 2147483647 h 29"/>
                <a:gd name="T44" fmla="*/ 2147483647 w 25"/>
                <a:gd name="T45" fmla="*/ 2147483647 h 29"/>
                <a:gd name="T46" fmla="*/ 2147483647 w 25"/>
                <a:gd name="T47" fmla="*/ 2147483647 h 29"/>
                <a:gd name="T48" fmla="*/ 2147483647 w 25"/>
                <a:gd name="T49" fmla="*/ 2147483647 h 29"/>
                <a:gd name="T50" fmla="*/ 2147483647 w 25"/>
                <a:gd name="T51" fmla="*/ 2147483647 h 29"/>
                <a:gd name="T52" fmla="*/ 2147483647 w 25"/>
                <a:gd name="T53" fmla="*/ 2147483647 h 29"/>
                <a:gd name="T54" fmla="*/ 2147483647 w 25"/>
                <a:gd name="T55" fmla="*/ 2147483647 h 29"/>
                <a:gd name="T56" fmla="*/ 2147483647 w 25"/>
                <a:gd name="T57" fmla="*/ 2147483647 h 29"/>
                <a:gd name="T58" fmla="*/ 2147483647 w 25"/>
                <a:gd name="T59" fmla="*/ 2147483647 h 29"/>
                <a:gd name="T60" fmla="*/ 2147483647 w 25"/>
                <a:gd name="T61" fmla="*/ 2147483647 h 2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9"/>
                <a:gd name="T95" fmla="*/ 25 w 25"/>
                <a:gd name="T96" fmla="*/ 29 h 2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9">
                  <a:moveTo>
                    <a:pt x="25" y="14"/>
                  </a:moveTo>
                  <a:lnTo>
                    <a:pt x="19" y="14"/>
                  </a:lnTo>
                  <a:lnTo>
                    <a:pt x="19" y="7"/>
                  </a:lnTo>
                  <a:lnTo>
                    <a:pt x="12" y="7"/>
                  </a:lnTo>
                  <a:lnTo>
                    <a:pt x="6" y="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6" y="22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25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56" name="Freeform 328"/>
            <p:cNvSpPr>
              <a:spLocks noEditPoints="1"/>
            </p:cNvSpPr>
            <p:nvPr/>
          </p:nvSpPr>
          <p:spPr bwMode="auto">
            <a:xfrm>
              <a:off x="3392488" y="5438775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0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0 h 145"/>
                <a:gd name="T32" fmla="*/ 2147483647 w 259"/>
                <a:gd name="T33" fmla="*/ 0 h 145"/>
                <a:gd name="T34" fmla="*/ 2147483647 w 259"/>
                <a:gd name="T35" fmla="*/ 2147483647 h 145"/>
                <a:gd name="T36" fmla="*/ 2147483647 w 259"/>
                <a:gd name="T37" fmla="*/ 0 h 145"/>
                <a:gd name="T38" fmla="*/ 2147483647 w 259"/>
                <a:gd name="T39" fmla="*/ 2147483647 h 145"/>
                <a:gd name="T40" fmla="*/ 2147483647 w 259"/>
                <a:gd name="T41" fmla="*/ 0 h 145"/>
                <a:gd name="T42" fmla="*/ 2147483647 w 259"/>
                <a:gd name="T43" fmla="*/ 0 h 145"/>
                <a:gd name="T44" fmla="*/ 2147483647 w 259"/>
                <a:gd name="T45" fmla="*/ 0 h 145"/>
                <a:gd name="T46" fmla="*/ 2147483647 w 259"/>
                <a:gd name="T47" fmla="*/ 0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2147483647 w 259"/>
                <a:gd name="T87" fmla="*/ 2147483647 h 145"/>
                <a:gd name="T88" fmla="*/ 2147483647 w 259"/>
                <a:gd name="T89" fmla="*/ 2147483647 h 145"/>
                <a:gd name="T90" fmla="*/ 2147483647 w 259"/>
                <a:gd name="T91" fmla="*/ 2147483647 h 145"/>
                <a:gd name="T92" fmla="*/ 2147483647 w 259"/>
                <a:gd name="T93" fmla="*/ 2147483647 h 145"/>
                <a:gd name="T94" fmla="*/ 2147483647 w 259"/>
                <a:gd name="T95" fmla="*/ 2147483647 h 145"/>
                <a:gd name="T96" fmla="*/ 2147483647 w 259"/>
                <a:gd name="T97" fmla="*/ 2147483647 h 145"/>
                <a:gd name="T98" fmla="*/ 2147483647 w 259"/>
                <a:gd name="T99" fmla="*/ 2147483647 h 145"/>
                <a:gd name="T100" fmla="*/ 2147483647 w 259"/>
                <a:gd name="T101" fmla="*/ 2147483647 h 145"/>
                <a:gd name="T102" fmla="*/ 2147483647 w 259"/>
                <a:gd name="T103" fmla="*/ 2147483647 h 145"/>
                <a:gd name="T104" fmla="*/ 2147483647 w 259"/>
                <a:gd name="T105" fmla="*/ 2147483647 h 145"/>
                <a:gd name="T106" fmla="*/ 2147483647 w 259"/>
                <a:gd name="T107" fmla="*/ 2147483647 h 145"/>
                <a:gd name="T108" fmla="*/ 2147483647 w 259"/>
                <a:gd name="T109" fmla="*/ 2147483647 h 145"/>
                <a:gd name="T110" fmla="*/ 2147483647 w 259"/>
                <a:gd name="T111" fmla="*/ 2147483647 h 145"/>
                <a:gd name="T112" fmla="*/ 2147483647 w 259"/>
                <a:gd name="T113" fmla="*/ 2147483647 h 145"/>
                <a:gd name="T114" fmla="*/ 2147483647 w 259"/>
                <a:gd name="T115" fmla="*/ 2147483647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9"/>
                <a:gd name="T175" fmla="*/ 0 h 145"/>
                <a:gd name="T176" fmla="*/ 259 w 259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9" h="145">
                  <a:moveTo>
                    <a:pt x="39" y="21"/>
                  </a:moveTo>
                  <a:lnTo>
                    <a:pt x="39" y="14"/>
                  </a:lnTo>
                  <a:lnTo>
                    <a:pt x="32" y="14"/>
                  </a:lnTo>
                  <a:lnTo>
                    <a:pt x="26" y="14"/>
                  </a:lnTo>
                  <a:lnTo>
                    <a:pt x="32" y="21"/>
                  </a:lnTo>
                  <a:lnTo>
                    <a:pt x="39" y="21"/>
                  </a:lnTo>
                  <a:close/>
                  <a:moveTo>
                    <a:pt x="220" y="102"/>
                  </a:moveTo>
                  <a:lnTo>
                    <a:pt x="213" y="102"/>
                  </a:lnTo>
                  <a:lnTo>
                    <a:pt x="220" y="108"/>
                  </a:lnTo>
                  <a:lnTo>
                    <a:pt x="220" y="102"/>
                  </a:lnTo>
                  <a:close/>
                  <a:moveTo>
                    <a:pt x="39" y="116"/>
                  </a:moveTo>
                  <a:lnTo>
                    <a:pt x="32" y="116"/>
                  </a:lnTo>
                  <a:lnTo>
                    <a:pt x="32" y="123"/>
                  </a:lnTo>
                  <a:lnTo>
                    <a:pt x="32" y="130"/>
                  </a:lnTo>
                  <a:lnTo>
                    <a:pt x="39" y="130"/>
                  </a:lnTo>
                  <a:lnTo>
                    <a:pt x="46" y="130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2" y="116"/>
                  </a:lnTo>
                  <a:lnTo>
                    <a:pt x="46" y="116"/>
                  </a:lnTo>
                  <a:lnTo>
                    <a:pt x="39" y="116"/>
                  </a:lnTo>
                  <a:close/>
                  <a:moveTo>
                    <a:pt x="208" y="108"/>
                  </a:moveTo>
                  <a:lnTo>
                    <a:pt x="208" y="116"/>
                  </a:lnTo>
                  <a:lnTo>
                    <a:pt x="201" y="116"/>
                  </a:lnTo>
                  <a:lnTo>
                    <a:pt x="201" y="123"/>
                  </a:lnTo>
                  <a:lnTo>
                    <a:pt x="208" y="123"/>
                  </a:lnTo>
                  <a:lnTo>
                    <a:pt x="208" y="130"/>
                  </a:lnTo>
                  <a:lnTo>
                    <a:pt x="213" y="130"/>
                  </a:lnTo>
                  <a:lnTo>
                    <a:pt x="213" y="138"/>
                  </a:lnTo>
                  <a:lnTo>
                    <a:pt x="220" y="138"/>
                  </a:lnTo>
                  <a:lnTo>
                    <a:pt x="227" y="130"/>
                  </a:lnTo>
                  <a:lnTo>
                    <a:pt x="220" y="130"/>
                  </a:lnTo>
                  <a:lnTo>
                    <a:pt x="227" y="123"/>
                  </a:lnTo>
                  <a:lnTo>
                    <a:pt x="227" y="116"/>
                  </a:lnTo>
                  <a:lnTo>
                    <a:pt x="220" y="108"/>
                  </a:lnTo>
                  <a:lnTo>
                    <a:pt x="213" y="116"/>
                  </a:lnTo>
                  <a:lnTo>
                    <a:pt x="213" y="108"/>
                  </a:lnTo>
                  <a:lnTo>
                    <a:pt x="208" y="108"/>
                  </a:lnTo>
                  <a:close/>
                  <a:moveTo>
                    <a:pt x="46" y="36"/>
                  </a:moveTo>
                  <a:lnTo>
                    <a:pt x="39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26" y="42"/>
                  </a:lnTo>
                  <a:lnTo>
                    <a:pt x="19" y="42"/>
                  </a:lnTo>
                  <a:lnTo>
                    <a:pt x="19" y="50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2" y="0"/>
                  </a:lnTo>
                  <a:lnTo>
                    <a:pt x="7" y="0"/>
                  </a:lnTo>
                  <a:lnTo>
                    <a:pt x="65" y="0"/>
                  </a:lnTo>
                  <a:lnTo>
                    <a:pt x="65" y="6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156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195" y="6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59" y="0"/>
                  </a:lnTo>
                  <a:lnTo>
                    <a:pt x="259" y="58"/>
                  </a:lnTo>
                  <a:lnTo>
                    <a:pt x="252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3" y="58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195" y="64"/>
                  </a:lnTo>
                  <a:lnTo>
                    <a:pt x="188" y="64"/>
                  </a:lnTo>
                  <a:lnTo>
                    <a:pt x="181" y="64"/>
                  </a:lnTo>
                  <a:lnTo>
                    <a:pt x="175" y="64"/>
                  </a:lnTo>
                  <a:lnTo>
                    <a:pt x="175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2" y="64"/>
                  </a:lnTo>
                  <a:lnTo>
                    <a:pt x="156" y="64"/>
                  </a:lnTo>
                  <a:lnTo>
                    <a:pt x="156" y="72"/>
                  </a:lnTo>
                  <a:lnTo>
                    <a:pt x="149" y="72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23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6"/>
                  </a:lnTo>
                  <a:lnTo>
                    <a:pt x="103" y="86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97" y="86"/>
                  </a:lnTo>
                  <a:lnTo>
                    <a:pt x="97" y="94"/>
                  </a:lnTo>
                  <a:lnTo>
                    <a:pt x="91" y="94"/>
                  </a:lnTo>
                  <a:lnTo>
                    <a:pt x="97" y="94"/>
                  </a:lnTo>
                  <a:lnTo>
                    <a:pt x="103" y="94"/>
                  </a:lnTo>
                  <a:lnTo>
                    <a:pt x="103" y="102"/>
                  </a:lnTo>
                  <a:lnTo>
                    <a:pt x="110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30" y="102"/>
                  </a:lnTo>
                  <a:lnTo>
                    <a:pt x="130" y="94"/>
                  </a:lnTo>
                  <a:lnTo>
                    <a:pt x="136" y="94"/>
                  </a:lnTo>
                  <a:lnTo>
                    <a:pt x="142" y="94"/>
                  </a:lnTo>
                  <a:lnTo>
                    <a:pt x="149" y="94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9" y="94"/>
                  </a:lnTo>
                  <a:lnTo>
                    <a:pt x="169" y="102"/>
                  </a:lnTo>
                  <a:lnTo>
                    <a:pt x="175" y="102"/>
                  </a:lnTo>
                  <a:lnTo>
                    <a:pt x="175" y="94"/>
                  </a:lnTo>
                  <a:lnTo>
                    <a:pt x="175" y="86"/>
                  </a:lnTo>
                  <a:lnTo>
                    <a:pt x="181" y="86"/>
                  </a:lnTo>
                  <a:lnTo>
                    <a:pt x="175" y="86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5" y="72"/>
                  </a:lnTo>
                  <a:lnTo>
                    <a:pt x="201" y="72"/>
                  </a:lnTo>
                  <a:lnTo>
                    <a:pt x="208" y="72"/>
                  </a:lnTo>
                  <a:lnTo>
                    <a:pt x="213" y="72"/>
                  </a:lnTo>
                  <a:lnTo>
                    <a:pt x="213" y="80"/>
                  </a:lnTo>
                  <a:lnTo>
                    <a:pt x="213" y="72"/>
                  </a:lnTo>
                  <a:lnTo>
                    <a:pt x="220" y="72"/>
                  </a:lnTo>
                  <a:lnTo>
                    <a:pt x="220" y="80"/>
                  </a:lnTo>
                  <a:lnTo>
                    <a:pt x="220" y="72"/>
                  </a:lnTo>
                  <a:lnTo>
                    <a:pt x="227" y="80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33" y="80"/>
                  </a:lnTo>
                  <a:lnTo>
                    <a:pt x="233" y="72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6"/>
                  </a:lnTo>
                  <a:lnTo>
                    <a:pt x="259" y="94"/>
                  </a:lnTo>
                  <a:lnTo>
                    <a:pt x="252" y="86"/>
                  </a:lnTo>
                  <a:lnTo>
                    <a:pt x="259" y="86"/>
                  </a:lnTo>
                  <a:lnTo>
                    <a:pt x="252" y="86"/>
                  </a:lnTo>
                  <a:lnTo>
                    <a:pt x="252" y="94"/>
                  </a:lnTo>
                  <a:lnTo>
                    <a:pt x="247" y="94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16"/>
                  </a:lnTo>
                  <a:lnTo>
                    <a:pt x="252" y="116"/>
                  </a:lnTo>
                  <a:lnTo>
                    <a:pt x="247" y="116"/>
                  </a:lnTo>
                  <a:lnTo>
                    <a:pt x="252" y="116"/>
                  </a:lnTo>
                  <a:lnTo>
                    <a:pt x="252" y="123"/>
                  </a:lnTo>
                  <a:lnTo>
                    <a:pt x="252" y="130"/>
                  </a:lnTo>
                  <a:lnTo>
                    <a:pt x="259" y="13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72"/>
                  </a:lnTo>
                  <a:lnTo>
                    <a:pt x="7" y="72"/>
                  </a:lnTo>
                  <a:lnTo>
                    <a:pt x="12" y="72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9" y="64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5" y="50"/>
                  </a:lnTo>
                  <a:lnTo>
                    <a:pt x="71" y="50"/>
                  </a:lnTo>
                  <a:lnTo>
                    <a:pt x="78" y="50"/>
                  </a:lnTo>
                  <a:lnTo>
                    <a:pt x="84" y="42"/>
                  </a:lnTo>
                  <a:lnTo>
                    <a:pt x="91" y="42"/>
                  </a:lnTo>
                  <a:lnTo>
                    <a:pt x="91" y="36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71" y="28"/>
                  </a:lnTo>
                  <a:lnTo>
                    <a:pt x="65" y="28"/>
                  </a:lnTo>
                  <a:lnTo>
                    <a:pt x="58" y="28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6" y="3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57" name="Freeform 329"/>
            <p:cNvSpPr>
              <a:spLocks/>
            </p:cNvSpPr>
            <p:nvPr/>
          </p:nvSpPr>
          <p:spPr bwMode="auto">
            <a:xfrm>
              <a:off x="3433763" y="5462588"/>
              <a:ext cx="20637" cy="12700"/>
            </a:xfrm>
            <a:custGeom>
              <a:avLst/>
              <a:gdLst>
                <a:gd name="T0" fmla="*/ 2147483647 w 13"/>
                <a:gd name="T1" fmla="*/ 2147483647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0 h 7"/>
                <a:gd name="T8" fmla="*/ 2147483647 w 13"/>
                <a:gd name="T9" fmla="*/ 0 h 7"/>
                <a:gd name="T10" fmla="*/ 2147483647 w 13"/>
                <a:gd name="T11" fmla="*/ 0 h 7"/>
                <a:gd name="T12" fmla="*/ 2147483647 w 13"/>
                <a:gd name="T13" fmla="*/ 0 h 7"/>
                <a:gd name="T14" fmla="*/ 2147483647 w 13"/>
                <a:gd name="T15" fmla="*/ 0 h 7"/>
                <a:gd name="T16" fmla="*/ 0 w 13"/>
                <a:gd name="T17" fmla="*/ 0 h 7"/>
                <a:gd name="T18" fmla="*/ 2147483647 w 13"/>
                <a:gd name="T19" fmla="*/ 2147483647 h 7"/>
                <a:gd name="T20" fmla="*/ 2147483647 w 13"/>
                <a:gd name="T21" fmla="*/ 2147483647 h 7"/>
                <a:gd name="T22" fmla="*/ 2147483647 w 13"/>
                <a:gd name="T23" fmla="*/ 2147483647 h 7"/>
                <a:gd name="T24" fmla="*/ 2147483647 w 13"/>
                <a:gd name="T25" fmla="*/ 2147483647 h 7"/>
                <a:gd name="T26" fmla="*/ 2147483647 w 13"/>
                <a:gd name="T27" fmla="*/ 214748364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13" y="7"/>
                  </a:moveTo>
                  <a:lnTo>
                    <a:pt x="13" y="7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7"/>
                  </a:lnTo>
                  <a:lnTo>
                    <a:pt x="13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58" name="Freeform 330"/>
            <p:cNvSpPr>
              <a:spLocks/>
            </p:cNvSpPr>
            <p:nvPr/>
          </p:nvSpPr>
          <p:spPr bwMode="auto">
            <a:xfrm>
              <a:off x="3735388" y="5619750"/>
              <a:ext cx="11112" cy="9525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0 h 6"/>
                <a:gd name="T4" fmla="*/ 0 w 7"/>
                <a:gd name="T5" fmla="*/ 0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6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59" name="Freeform 331"/>
            <p:cNvSpPr>
              <a:spLocks/>
            </p:cNvSpPr>
            <p:nvPr/>
          </p:nvSpPr>
          <p:spPr bwMode="auto">
            <a:xfrm>
              <a:off x="3443288" y="5643563"/>
              <a:ext cx="31750" cy="25400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0 h 14"/>
                <a:gd name="T4" fmla="*/ 2147483647 w 20"/>
                <a:gd name="T5" fmla="*/ 0 h 14"/>
                <a:gd name="T6" fmla="*/ 0 w 20"/>
                <a:gd name="T7" fmla="*/ 0 h 14"/>
                <a:gd name="T8" fmla="*/ 0 w 20"/>
                <a:gd name="T9" fmla="*/ 0 h 14"/>
                <a:gd name="T10" fmla="*/ 0 w 20"/>
                <a:gd name="T11" fmla="*/ 2147483647 h 14"/>
                <a:gd name="T12" fmla="*/ 0 w 20"/>
                <a:gd name="T13" fmla="*/ 2147483647 h 14"/>
                <a:gd name="T14" fmla="*/ 0 w 20"/>
                <a:gd name="T15" fmla="*/ 2147483647 h 14"/>
                <a:gd name="T16" fmla="*/ 0 w 20"/>
                <a:gd name="T17" fmla="*/ 2147483647 h 14"/>
                <a:gd name="T18" fmla="*/ 2147483647 w 20"/>
                <a:gd name="T19" fmla="*/ 2147483647 h 14"/>
                <a:gd name="T20" fmla="*/ 2147483647 w 20"/>
                <a:gd name="T21" fmla="*/ 2147483647 h 14"/>
                <a:gd name="T22" fmla="*/ 2147483647 w 20"/>
                <a:gd name="T23" fmla="*/ 2147483647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2147483647 w 20"/>
                <a:gd name="T35" fmla="*/ 2147483647 h 14"/>
                <a:gd name="T36" fmla="*/ 2147483647 w 20"/>
                <a:gd name="T37" fmla="*/ 2147483647 h 14"/>
                <a:gd name="T38" fmla="*/ 2147483647 w 20"/>
                <a:gd name="T39" fmla="*/ 0 h 14"/>
                <a:gd name="T40" fmla="*/ 2147483647 w 20"/>
                <a:gd name="T41" fmla="*/ 0 h 14"/>
                <a:gd name="T42" fmla="*/ 2147483647 w 20"/>
                <a:gd name="T43" fmla="*/ 0 h 14"/>
                <a:gd name="T44" fmla="*/ 2147483647 w 20"/>
                <a:gd name="T45" fmla="*/ 0 h 14"/>
                <a:gd name="T46" fmla="*/ 2147483647 w 20"/>
                <a:gd name="T47" fmla="*/ 0 h 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14"/>
                <a:gd name="T74" fmla="*/ 20 w 20"/>
                <a:gd name="T75" fmla="*/ 14 h 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14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7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60" name="Freeform 332"/>
            <p:cNvSpPr>
              <a:spLocks/>
            </p:cNvSpPr>
            <p:nvPr/>
          </p:nvSpPr>
          <p:spPr bwMode="auto">
            <a:xfrm>
              <a:off x="3714750" y="5629275"/>
              <a:ext cx="42863" cy="53975"/>
            </a:xfrm>
            <a:custGeom>
              <a:avLst/>
              <a:gdLst>
                <a:gd name="T0" fmla="*/ 2147483647 w 26"/>
                <a:gd name="T1" fmla="*/ 0 h 30"/>
                <a:gd name="T2" fmla="*/ 2147483647 w 26"/>
                <a:gd name="T3" fmla="*/ 0 h 30"/>
                <a:gd name="T4" fmla="*/ 2147483647 w 26"/>
                <a:gd name="T5" fmla="*/ 2147483647 h 30"/>
                <a:gd name="T6" fmla="*/ 2147483647 w 26"/>
                <a:gd name="T7" fmla="*/ 2147483647 h 30"/>
                <a:gd name="T8" fmla="*/ 0 w 26"/>
                <a:gd name="T9" fmla="*/ 2147483647 h 30"/>
                <a:gd name="T10" fmla="*/ 0 w 26"/>
                <a:gd name="T11" fmla="*/ 2147483647 h 30"/>
                <a:gd name="T12" fmla="*/ 0 w 26"/>
                <a:gd name="T13" fmla="*/ 2147483647 h 30"/>
                <a:gd name="T14" fmla="*/ 0 w 26"/>
                <a:gd name="T15" fmla="*/ 2147483647 h 30"/>
                <a:gd name="T16" fmla="*/ 2147483647 w 26"/>
                <a:gd name="T17" fmla="*/ 2147483647 h 30"/>
                <a:gd name="T18" fmla="*/ 2147483647 w 26"/>
                <a:gd name="T19" fmla="*/ 2147483647 h 30"/>
                <a:gd name="T20" fmla="*/ 2147483647 w 26"/>
                <a:gd name="T21" fmla="*/ 2147483647 h 30"/>
                <a:gd name="T22" fmla="*/ 2147483647 w 26"/>
                <a:gd name="T23" fmla="*/ 2147483647 h 30"/>
                <a:gd name="T24" fmla="*/ 2147483647 w 26"/>
                <a:gd name="T25" fmla="*/ 2147483647 h 30"/>
                <a:gd name="T26" fmla="*/ 2147483647 w 26"/>
                <a:gd name="T27" fmla="*/ 2147483647 h 30"/>
                <a:gd name="T28" fmla="*/ 2147483647 w 26"/>
                <a:gd name="T29" fmla="*/ 2147483647 h 30"/>
                <a:gd name="T30" fmla="*/ 2147483647 w 26"/>
                <a:gd name="T31" fmla="*/ 2147483647 h 30"/>
                <a:gd name="T32" fmla="*/ 2147483647 w 26"/>
                <a:gd name="T33" fmla="*/ 2147483647 h 30"/>
                <a:gd name="T34" fmla="*/ 2147483647 w 26"/>
                <a:gd name="T35" fmla="*/ 2147483647 h 30"/>
                <a:gd name="T36" fmla="*/ 2147483647 w 26"/>
                <a:gd name="T37" fmla="*/ 2147483647 h 30"/>
                <a:gd name="T38" fmla="*/ 2147483647 w 26"/>
                <a:gd name="T39" fmla="*/ 2147483647 h 30"/>
                <a:gd name="T40" fmla="*/ 2147483647 w 26"/>
                <a:gd name="T41" fmla="*/ 2147483647 h 30"/>
                <a:gd name="T42" fmla="*/ 2147483647 w 26"/>
                <a:gd name="T43" fmla="*/ 0 h 30"/>
                <a:gd name="T44" fmla="*/ 2147483647 w 26"/>
                <a:gd name="T45" fmla="*/ 0 h 30"/>
                <a:gd name="T46" fmla="*/ 2147483647 w 26"/>
                <a:gd name="T47" fmla="*/ 2147483647 h 30"/>
                <a:gd name="T48" fmla="*/ 2147483647 w 26"/>
                <a:gd name="T49" fmla="*/ 0 h 30"/>
                <a:gd name="T50" fmla="*/ 2147483647 w 26"/>
                <a:gd name="T51" fmla="*/ 0 h 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6"/>
                <a:gd name="T79" fmla="*/ 0 h 30"/>
                <a:gd name="T80" fmla="*/ 26 w 26"/>
                <a:gd name="T81" fmla="*/ 30 h 3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6" h="30">
                  <a:moveTo>
                    <a:pt x="7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12" y="22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26" y="15"/>
                  </a:lnTo>
                  <a:lnTo>
                    <a:pt x="26" y="8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61" name="Freeform 333"/>
            <p:cNvSpPr>
              <a:spLocks/>
            </p:cNvSpPr>
            <p:nvPr/>
          </p:nvSpPr>
          <p:spPr bwMode="auto">
            <a:xfrm>
              <a:off x="3392488" y="5438775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0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0 h 145"/>
                <a:gd name="T24" fmla="*/ 2147483647 w 259"/>
                <a:gd name="T25" fmla="*/ 0 h 145"/>
                <a:gd name="T26" fmla="*/ 2147483647 w 259"/>
                <a:gd name="T27" fmla="*/ 0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2147483647 w 259"/>
                <a:gd name="T87" fmla="*/ 2147483647 h 145"/>
                <a:gd name="T88" fmla="*/ 2147483647 w 259"/>
                <a:gd name="T89" fmla="*/ 2147483647 h 145"/>
                <a:gd name="T90" fmla="*/ 2147483647 w 259"/>
                <a:gd name="T91" fmla="*/ 2147483647 h 145"/>
                <a:gd name="T92" fmla="*/ 2147483647 w 259"/>
                <a:gd name="T93" fmla="*/ 2147483647 h 145"/>
                <a:gd name="T94" fmla="*/ 2147483647 w 259"/>
                <a:gd name="T95" fmla="*/ 2147483647 h 145"/>
                <a:gd name="T96" fmla="*/ 2147483647 w 259"/>
                <a:gd name="T97" fmla="*/ 2147483647 h 145"/>
                <a:gd name="T98" fmla="*/ 2147483647 w 259"/>
                <a:gd name="T99" fmla="*/ 2147483647 h 145"/>
                <a:gd name="T100" fmla="*/ 2147483647 w 259"/>
                <a:gd name="T101" fmla="*/ 2147483647 h 145"/>
                <a:gd name="T102" fmla="*/ 2147483647 w 259"/>
                <a:gd name="T103" fmla="*/ 2147483647 h 145"/>
                <a:gd name="T104" fmla="*/ 2147483647 w 259"/>
                <a:gd name="T105" fmla="*/ 2147483647 h 145"/>
                <a:gd name="T106" fmla="*/ 2147483647 w 259"/>
                <a:gd name="T107" fmla="*/ 2147483647 h 145"/>
                <a:gd name="T108" fmla="*/ 2147483647 w 259"/>
                <a:gd name="T109" fmla="*/ 2147483647 h 145"/>
                <a:gd name="T110" fmla="*/ 2147483647 w 259"/>
                <a:gd name="T111" fmla="*/ 2147483647 h 145"/>
                <a:gd name="T112" fmla="*/ 2147483647 w 259"/>
                <a:gd name="T113" fmla="*/ 2147483647 h 145"/>
                <a:gd name="T114" fmla="*/ 2147483647 w 259"/>
                <a:gd name="T115" fmla="*/ 2147483647 h 145"/>
                <a:gd name="T116" fmla="*/ 2147483647 w 259"/>
                <a:gd name="T117" fmla="*/ 2147483647 h 145"/>
                <a:gd name="T118" fmla="*/ 2147483647 w 259"/>
                <a:gd name="T119" fmla="*/ 2147483647 h 145"/>
                <a:gd name="T120" fmla="*/ 0 w 259"/>
                <a:gd name="T121" fmla="*/ 2147483647 h 145"/>
                <a:gd name="T122" fmla="*/ 2147483647 w 259"/>
                <a:gd name="T123" fmla="*/ 2147483647 h 145"/>
                <a:gd name="T124" fmla="*/ 2147483647 w 259"/>
                <a:gd name="T125" fmla="*/ 2147483647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9"/>
                <a:gd name="T190" fmla="*/ 0 h 145"/>
                <a:gd name="T191" fmla="*/ 259 w 259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9" h="145">
                  <a:moveTo>
                    <a:pt x="46" y="36"/>
                  </a:moveTo>
                  <a:lnTo>
                    <a:pt x="46" y="36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26" y="42"/>
                  </a:lnTo>
                  <a:lnTo>
                    <a:pt x="19" y="42"/>
                  </a:lnTo>
                  <a:lnTo>
                    <a:pt x="19" y="50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2" y="0"/>
                  </a:lnTo>
                  <a:lnTo>
                    <a:pt x="7" y="0"/>
                  </a:lnTo>
                  <a:lnTo>
                    <a:pt x="65" y="0"/>
                  </a:lnTo>
                  <a:lnTo>
                    <a:pt x="65" y="6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156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195" y="6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59" y="0"/>
                  </a:lnTo>
                  <a:lnTo>
                    <a:pt x="259" y="58"/>
                  </a:lnTo>
                  <a:lnTo>
                    <a:pt x="252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3" y="58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195" y="64"/>
                  </a:lnTo>
                  <a:lnTo>
                    <a:pt x="188" y="64"/>
                  </a:lnTo>
                  <a:lnTo>
                    <a:pt x="181" y="64"/>
                  </a:lnTo>
                  <a:lnTo>
                    <a:pt x="175" y="64"/>
                  </a:lnTo>
                  <a:lnTo>
                    <a:pt x="175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2" y="64"/>
                  </a:lnTo>
                  <a:lnTo>
                    <a:pt x="156" y="64"/>
                  </a:lnTo>
                  <a:lnTo>
                    <a:pt x="156" y="72"/>
                  </a:lnTo>
                  <a:lnTo>
                    <a:pt x="149" y="72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23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6"/>
                  </a:lnTo>
                  <a:lnTo>
                    <a:pt x="103" y="86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97" y="86"/>
                  </a:lnTo>
                  <a:lnTo>
                    <a:pt x="97" y="94"/>
                  </a:lnTo>
                  <a:lnTo>
                    <a:pt x="91" y="94"/>
                  </a:lnTo>
                  <a:lnTo>
                    <a:pt x="97" y="94"/>
                  </a:lnTo>
                  <a:lnTo>
                    <a:pt x="103" y="94"/>
                  </a:lnTo>
                  <a:lnTo>
                    <a:pt x="103" y="102"/>
                  </a:lnTo>
                  <a:lnTo>
                    <a:pt x="110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30" y="102"/>
                  </a:lnTo>
                  <a:lnTo>
                    <a:pt x="130" y="94"/>
                  </a:lnTo>
                  <a:lnTo>
                    <a:pt x="136" y="94"/>
                  </a:lnTo>
                  <a:lnTo>
                    <a:pt x="142" y="94"/>
                  </a:lnTo>
                  <a:lnTo>
                    <a:pt x="149" y="94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9" y="94"/>
                  </a:lnTo>
                  <a:lnTo>
                    <a:pt x="169" y="102"/>
                  </a:lnTo>
                  <a:lnTo>
                    <a:pt x="175" y="102"/>
                  </a:lnTo>
                  <a:lnTo>
                    <a:pt x="175" y="94"/>
                  </a:lnTo>
                  <a:lnTo>
                    <a:pt x="175" y="86"/>
                  </a:lnTo>
                  <a:lnTo>
                    <a:pt x="181" y="86"/>
                  </a:lnTo>
                  <a:lnTo>
                    <a:pt x="175" y="86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5" y="72"/>
                  </a:lnTo>
                  <a:lnTo>
                    <a:pt x="201" y="72"/>
                  </a:lnTo>
                  <a:lnTo>
                    <a:pt x="208" y="72"/>
                  </a:lnTo>
                  <a:lnTo>
                    <a:pt x="213" y="72"/>
                  </a:lnTo>
                  <a:lnTo>
                    <a:pt x="213" y="80"/>
                  </a:lnTo>
                  <a:lnTo>
                    <a:pt x="213" y="72"/>
                  </a:lnTo>
                  <a:lnTo>
                    <a:pt x="220" y="72"/>
                  </a:lnTo>
                  <a:lnTo>
                    <a:pt x="220" y="80"/>
                  </a:lnTo>
                  <a:lnTo>
                    <a:pt x="220" y="72"/>
                  </a:lnTo>
                  <a:lnTo>
                    <a:pt x="227" y="80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33" y="80"/>
                  </a:lnTo>
                  <a:lnTo>
                    <a:pt x="233" y="72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6"/>
                  </a:lnTo>
                  <a:lnTo>
                    <a:pt x="259" y="94"/>
                  </a:lnTo>
                  <a:lnTo>
                    <a:pt x="252" y="86"/>
                  </a:lnTo>
                  <a:lnTo>
                    <a:pt x="259" y="86"/>
                  </a:lnTo>
                  <a:lnTo>
                    <a:pt x="252" y="86"/>
                  </a:lnTo>
                  <a:lnTo>
                    <a:pt x="252" y="94"/>
                  </a:lnTo>
                  <a:lnTo>
                    <a:pt x="247" y="94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16"/>
                  </a:lnTo>
                  <a:lnTo>
                    <a:pt x="252" y="116"/>
                  </a:lnTo>
                  <a:lnTo>
                    <a:pt x="247" y="116"/>
                  </a:lnTo>
                  <a:lnTo>
                    <a:pt x="252" y="116"/>
                  </a:lnTo>
                  <a:lnTo>
                    <a:pt x="252" y="123"/>
                  </a:lnTo>
                  <a:lnTo>
                    <a:pt x="252" y="130"/>
                  </a:lnTo>
                  <a:lnTo>
                    <a:pt x="259" y="13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72"/>
                  </a:lnTo>
                  <a:lnTo>
                    <a:pt x="7" y="72"/>
                  </a:lnTo>
                  <a:lnTo>
                    <a:pt x="12" y="72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9" y="64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5" y="50"/>
                  </a:lnTo>
                  <a:lnTo>
                    <a:pt x="71" y="50"/>
                  </a:lnTo>
                  <a:lnTo>
                    <a:pt x="78" y="50"/>
                  </a:lnTo>
                  <a:lnTo>
                    <a:pt x="84" y="42"/>
                  </a:lnTo>
                  <a:lnTo>
                    <a:pt x="91" y="42"/>
                  </a:lnTo>
                  <a:lnTo>
                    <a:pt x="91" y="36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71" y="28"/>
                  </a:lnTo>
                  <a:lnTo>
                    <a:pt x="65" y="28"/>
                  </a:lnTo>
                  <a:lnTo>
                    <a:pt x="58" y="28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6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62" name="Freeform 334"/>
            <p:cNvSpPr>
              <a:spLocks noEditPoints="1"/>
            </p:cNvSpPr>
            <p:nvPr/>
          </p:nvSpPr>
          <p:spPr bwMode="auto">
            <a:xfrm>
              <a:off x="3392488" y="5176838"/>
              <a:ext cx="415925" cy="261937"/>
            </a:xfrm>
            <a:custGeom>
              <a:avLst/>
              <a:gdLst>
                <a:gd name="T0" fmla="*/ 2147483647 w 259"/>
                <a:gd name="T1" fmla="*/ 2147483647 h 147"/>
                <a:gd name="T2" fmla="*/ 2147483647 w 259"/>
                <a:gd name="T3" fmla="*/ 2147483647 h 147"/>
                <a:gd name="T4" fmla="*/ 2147483647 w 259"/>
                <a:gd name="T5" fmla="*/ 2147483647 h 147"/>
                <a:gd name="T6" fmla="*/ 2147483647 w 259"/>
                <a:gd name="T7" fmla="*/ 2147483647 h 147"/>
                <a:gd name="T8" fmla="*/ 2147483647 w 259"/>
                <a:gd name="T9" fmla="*/ 2147483647 h 147"/>
                <a:gd name="T10" fmla="*/ 2147483647 w 259"/>
                <a:gd name="T11" fmla="*/ 2147483647 h 147"/>
                <a:gd name="T12" fmla="*/ 2147483647 w 259"/>
                <a:gd name="T13" fmla="*/ 2147483647 h 147"/>
                <a:gd name="T14" fmla="*/ 2147483647 w 259"/>
                <a:gd name="T15" fmla="*/ 2147483647 h 147"/>
                <a:gd name="T16" fmla="*/ 2147483647 w 259"/>
                <a:gd name="T17" fmla="*/ 2147483647 h 147"/>
                <a:gd name="T18" fmla="*/ 2147483647 w 259"/>
                <a:gd name="T19" fmla="*/ 2147483647 h 147"/>
                <a:gd name="T20" fmla="*/ 2147483647 w 259"/>
                <a:gd name="T21" fmla="*/ 2147483647 h 147"/>
                <a:gd name="T22" fmla="*/ 0 w 259"/>
                <a:gd name="T23" fmla="*/ 0 h 147"/>
                <a:gd name="T24" fmla="*/ 2147483647 w 259"/>
                <a:gd name="T25" fmla="*/ 2147483647 h 147"/>
                <a:gd name="T26" fmla="*/ 2147483647 w 259"/>
                <a:gd name="T27" fmla="*/ 2147483647 h 147"/>
                <a:gd name="T28" fmla="*/ 2147483647 w 259"/>
                <a:gd name="T29" fmla="*/ 2147483647 h 147"/>
                <a:gd name="T30" fmla="*/ 2147483647 w 259"/>
                <a:gd name="T31" fmla="*/ 2147483647 h 147"/>
                <a:gd name="T32" fmla="*/ 2147483647 w 259"/>
                <a:gd name="T33" fmla="*/ 2147483647 h 147"/>
                <a:gd name="T34" fmla="*/ 2147483647 w 259"/>
                <a:gd name="T35" fmla="*/ 2147483647 h 147"/>
                <a:gd name="T36" fmla="*/ 2147483647 w 259"/>
                <a:gd name="T37" fmla="*/ 2147483647 h 147"/>
                <a:gd name="T38" fmla="*/ 2147483647 w 259"/>
                <a:gd name="T39" fmla="*/ 2147483647 h 147"/>
                <a:gd name="T40" fmla="*/ 2147483647 w 259"/>
                <a:gd name="T41" fmla="*/ 2147483647 h 147"/>
                <a:gd name="T42" fmla="*/ 2147483647 w 259"/>
                <a:gd name="T43" fmla="*/ 2147483647 h 147"/>
                <a:gd name="T44" fmla="*/ 2147483647 w 259"/>
                <a:gd name="T45" fmla="*/ 2147483647 h 147"/>
                <a:gd name="T46" fmla="*/ 2147483647 w 259"/>
                <a:gd name="T47" fmla="*/ 2147483647 h 147"/>
                <a:gd name="T48" fmla="*/ 2147483647 w 259"/>
                <a:gd name="T49" fmla="*/ 2147483647 h 147"/>
                <a:gd name="T50" fmla="*/ 2147483647 w 259"/>
                <a:gd name="T51" fmla="*/ 2147483647 h 147"/>
                <a:gd name="T52" fmla="*/ 2147483647 w 259"/>
                <a:gd name="T53" fmla="*/ 2147483647 h 147"/>
                <a:gd name="T54" fmla="*/ 2147483647 w 259"/>
                <a:gd name="T55" fmla="*/ 2147483647 h 147"/>
                <a:gd name="T56" fmla="*/ 2147483647 w 259"/>
                <a:gd name="T57" fmla="*/ 2147483647 h 147"/>
                <a:gd name="T58" fmla="*/ 2147483647 w 259"/>
                <a:gd name="T59" fmla="*/ 2147483647 h 147"/>
                <a:gd name="T60" fmla="*/ 2147483647 w 259"/>
                <a:gd name="T61" fmla="*/ 2147483647 h 147"/>
                <a:gd name="T62" fmla="*/ 2147483647 w 259"/>
                <a:gd name="T63" fmla="*/ 2147483647 h 147"/>
                <a:gd name="T64" fmla="*/ 2147483647 w 259"/>
                <a:gd name="T65" fmla="*/ 2147483647 h 147"/>
                <a:gd name="T66" fmla="*/ 2147483647 w 259"/>
                <a:gd name="T67" fmla="*/ 2147483647 h 147"/>
                <a:gd name="T68" fmla="*/ 2147483647 w 259"/>
                <a:gd name="T69" fmla="*/ 2147483647 h 147"/>
                <a:gd name="T70" fmla="*/ 2147483647 w 259"/>
                <a:gd name="T71" fmla="*/ 2147483647 h 147"/>
                <a:gd name="T72" fmla="*/ 2147483647 w 259"/>
                <a:gd name="T73" fmla="*/ 2147483647 h 147"/>
                <a:gd name="T74" fmla="*/ 2147483647 w 259"/>
                <a:gd name="T75" fmla="*/ 2147483647 h 147"/>
                <a:gd name="T76" fmla="*/ 2147483647 w 259"/>
                <a:gd name="T77" fmla="*/ 2147483647 h 147"/>
                <a:gd name="T78" fmla="*/ 2147483647 w 259"/>
                <a:gd name="T79" fmla="*/ 2147483647 h 147"/>
                <a:gd name="T80" fmla="*/ 2147483647 w 259"/>
                <a:gd name="T81" fmla="*/ 2147483647 h 147"/>
                <a:gd name="T82" fmla="*/ 2147483647 w 259"/>
                <a:gd name="T83" fmla="*/ 2147483647 h 147"/>
                <a:gd name="T84" fmla="*/ 2147483647 w 259"/>
                <a:gd name="T85" fmla="*/ 2147483647 h 147"/>
                <a:gd name="T86" fmla="*/ 2147483647 w 259"/>
                <a:gd name="T87" fmla="*/ 2147483647 h 147"/>
                <a:gd name="T88" fmla="*/ 2147483647 w 259"/>
                <a:gd name="T89" fmla="*/ 2147483647 h 147"/>
                <a:gd name="T90" fmla="*/ 2147483647 w 259"/>
                <a:gd name="T91" fmla="*/ 2147483647 h 147"/>
                <a:gd name="T92" fmla="*/ 2147483647 w 259"/>
                <a:gd name="T93" fmla="*/ 2147483647 h 147"/>
                <a:gd name="T94" fmla="*/ 2147483647 w 259"/>
                <a:gd name="T95" fmla="*/ 2147483647 h 147"/>
                <a:gd name="T96" fmla="*/ 2147483647 w 259"/>
                <a:gd name="T97" fmla="*/ 2147483647 h 147"/>
                <a:gd name="T98" fmla="*/ 2147483647 w 259"/>
                <a:gd name="T99" fmla="*/ 2147483647 h 147"/>
                <a:gd name="T100" fmla="*/ 2147483647 w 259"/>
                <a:gd name="T101" fmla="*/ 2147483647 h 147"/>
                <a:gd name="T102" fmla="*/ 2147483647 w 259"/>
                <a:gd name="T103" fmla="*/ 2147483647 h 147"/>
                <a:gd name="T104" fmla="*/ 2147483647 w 259"/>
                <a:gd name="T105" fmla="*/ 2147483647 h 147"/>
                <a:gd name="T106" fmla="*/ 2147483647 w 259"/>
                <a:gd name="T107" fmla="*/ 2147483647 h 147"/>
                <a:gd name="T108" fmla="*/ 2147483647 w 259"/>
                <a:gd name="T109" fmla="*/ 2147483647 h 147"/>
                <a:gd name="T110" fmla="*/ 0 w 259"/>
                <a:gd name="T111" fmla="*/ 2147483647 h 1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147"/>
                <a:gd name="T170" fmla="*/ 259 w 259"/>
                <a:gd name="T171" fmla="*/ 147 h 1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147">
                  <a:moveTo>
                    <a:pt x="259" y="139"/>
                  </a:moveTo>
                  <a:lnTo>
                    <a:pt x="259" y="147"/>
                  </a:lnTo>
                  <a:lnTo>
                    <a:pt x="208" y="147"/>
                  </a:lnTo>
                  <a:lnTo>
                    <a:pt x="213" y="147"/>
                  </a:lnTo>
                  <a:lnTo>
                    <a:pt x="220" y="147"/>
                  </a:lnTo>
                  <a:lnTo>
                    <a:pt x="220" y="139"/>
                  </a:lnTo>
                  <a:lnTo>
                    <a:pt x="227" y="139"/>
                  </a:lnTo>
                  <a:lnTo>
                    <a:pt x="233" y="139"/>
                  </a:lnTo>
                  <a:lnTo>
                    <a:pt x="240" y="139"/>
                  </a:lnTo>
                  <a:lnTo>
                    <a:pt x="247" y="139"/>
                  </a:lnTo>
                  <a:lnTo>
                    <a:pt x="247" y="147"/>
                  </a:lnTo>
                  <a:lnTo>
                    <a:pt x="247" y="139"/>
                  </a:lnTo>
                  <a:lnTo>
                    <a:pt x="252" y="139"/>
                  </a:lnTo>
                  <a:lnTo>
                    <a:pt x="259" y="139"/>
                  </a:lnTo>
                  <a:close/>
                  <a:moveTo>
                    <a:pt x="208" y="147"/>
                  </a:moveTo>
                  <a:lnTo>
                    <a:pt x="201" y="147"/>
                  </a:lnTo>
                  <a:lnTo>
                    <a:pt x="208" y="147"/>
                  </a:lnTo>
                  <a:close/>
                  <a:moveTo>
                    <a:pt x="188" y="147"/>
                  </a:moveTo>
                  <a:lnTo>
                    <a:pt x="181" y="147"/>
                  </a:lnTo>
                  <a:lnTo>
                    <a:pt x="188" y="147"/>
                  </a:lnTo>
                  <a:close/>
                  <a:moveTo>
                    <a:pt x="181" y="147"/>
                  </a:moveTo>
                  <a:lnTo>
                    <a:pt x="175" y="147"/>
                  </a:lnTo>
                  <a:lnTo>
                    <a:pt x="181" y="147"/>
                  </a:lnTo>
                  <a:close/>
                  <a:moveTo>
                    <a:pt x="117" y="147"/>
                  </a:moveTo>
                  <a:lnTo>
                    <a:pt x="84" y="147"/>
                  </a:lnTo>
                  <a:lnTo>
                    <a:pt x="84" y="139"/>
                  </a:lnTo>
                  <a:lnTo>
                    <a:pt x="91" y="139"/>
                  </a:lnTo>
                  <a:lnTo>
                    <a:pt x="97" y="139"/>
                  </a:lnTo>
                  <a:lnTo>
                    <a:pt x="97" y="147"/>
                  </a:lnTo>
                  <a:lnTo>
                    <a:pt x="97" y="139"/>
                  </a:lnTo>
                  <a:lnTo>
                    <a:pt x="103" y="139"/>
                  </a:lnTo>
                  <a:lnTo>
                    <a:pt x="110" y="139"/>
                  </a:lnTo>
                  <a:lnTo>
                    <a:pt x="117" y="139"/>
                  </a:lnTo>
                  <a:lnTo>
                    <a:pt x="117" y="147"/>
                  </a:lnTo>
                  <a:close/>
                  <a:moveTo>
                    <a:pt x="0" y="16"/>
                  </a:moveTo>
                  <a:lnTo>
                    <a:pt x="0" y="0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16"/>
                  </a:lnTo>
                  <a:lnTo>
                    <a:pt x="58" y="22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58" y="30"/>
                  </a:lnTo>
                  <a:lnTo>
                    <a:pt x="52" y="30"/>
                  </a:lnTo>
                  <a:lnTo>
                    <a:pt x="52" y="38"/>
                  </a:lnTo>
                  <a:lnTo>
                    <a:pt x="52" y="44"/>
                  </a:lnTo>
                  <a:lnTo>
                    <a:pt x="46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65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8"/>
                  </a:lnTo>
                  <a:lnTo>
                    <a:pt x="91" y="38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0" y="30"/>
                  </a:lnTo>
                  <a:lnTo>
                    <a:pt x="110" y="38"/>
                  </a:lnTo>
                  <a:lnTo>
                    <a:pt x="103" y="38"/>
                  </a:lnTo>
                  <a:lnTo>
                    <a:pt x="97" y="44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03" y="60"/>
                  </a:lnTo>
                  <a:lnTo>
                    <a:pt x="110" y="60"/>
                  </a:lnTo>
                  <a:lnTo>
                    <a:pt x="117" y="60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3" y="44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0" y="60"/>
                  </a:lnTo>
                  <a:lnTo>
                    <a:pt x="123" y="60"/>
                  </a:lnTo>
                  <a:lnTo>
                    <a:pt x="123" y="66"/>
                  </a:lnTo>
                  <a:lnTo>
                    <a:pt x="117" y="66"/>
                  </a:lnTo>
                  <a:lnTo>
                    <a:pt x="117" y="74"/>
                  </a:lnTo>
                  <a:lnTo>
                    <a:pt x="123" y="74"/>
                  </a:lnTo>
                  <a:lnTo>
                    <a:pt x="123" y="66"/>
                  </a:lnTo>
                  <a:lnTo>
                    <a:pt x="130" y="66"/>
                  </a:lnTo>
                  <a:lnTo>
                    <a:pt x="136" y="66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0" y="81"/>
                  </a:lnTo>
                  <a:lnTo>
                    <a:pt x="136" y="81"/>
                  </a:lnTo>
                  <a:lnTo>
                    <a:pt x="136" y="74"/>
                  </a:lnTo>
                  <a:lnTo>
                    <a:pt x="142" y="74"/>
                  </a:lnTo>
                  <a:lnTo>
                    <a:pt x="142" y="66"/>
                  </a:lnTo>
                  <a:lnTo>
                    <a:pt x="149" y="66"/>
                  </a:lnTo>
                  <a:lnTo>
                    <a:pt x="156" y="66"/>
                  </a:lnTo>
                  <a:lnTo>
                    <a:pt x="156" y="74"/>
                  </a:lnTo>
                  <a:lnTo>
                    <a:pt x="162" y="74"/>
                  </a:lnTo>
                  <a:lnTo>
                    <a:pt x="169" y="74"/>
                  </a:lnTo>
                  <a:lnTo>
                    <a:pt x="162" y="74"/>
                  </a:lnTo>
                  <a:lnTo>
                    <a:pt x="156" y="74"/>
                  </a:lnTo>
                  <a:lnTo>
                    <a:pt x="156" y="81"/>
                  </a:lnTo>
                  <a:lnTo>
                    <a:pt x="149" y="81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49" y="96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42" y="103"/>
                  </a:lnTo>
                  <a:lnTo>
                    <a:pt x="136" y="103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9" y="110"/>
                  </a:lnTo>
                  <a:lnTo>
                    <a:pt x="142" y="110"/>
                  </a:lnTo>
                  <a:lnTo>
                    <a:pt x="136" y="110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23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3"/>
                  </a:lnTo>
                  <a:lnTo>
                    <a:pt x="91" y="103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78" y="103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3"/>
                  </a:lnTo>
                  <a:lnTo>
                    <a:pt x="71" y="110"/>
                  </a:lnTo>
                  <a:lnTo>
                    <a:pt x="65" y="110"/>
                  </a:lnTo>
                  <a:lnTo>
                    <a:pt x="65" y="117"/>
                  </a:lnTo>
                  <a:lnTo>
                    <a:pt x="71" y="117"/>
                  </a:lnTo>
                  <a:lnTo>
                    <a:pt x="71" y="110"/>
                  </a:lnTo>
                  <a:lnTo>
                    <a:pt x="71" y="117"/>
                  </a:lnTo>
                  <a:lnTo>
                    <a:pt x="65" y="117"/>
                  </a:lnTo>
                  <a:lnTo>
                    <a:pt x="65" y="125"/>
                  </a:lnTo>
                  <a:lnTo>
                    <a:pt x="58" y="125"/>
                  </a:lnTo>
                  <a:lnTo>
                    <a:pt x="58" y="132"/>
                  </a:lnTo>
                  <a:lnTo>
                    <a:pt x="58" y="139"/>
                  </a:lnTo>
                  <a:lnTo>
                    <a:pt x="65" y="139"/>
                  </a:lnTo>
                  <a:lnTo>
                    <a:pt x="65" y="147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63" name="Rectangle 335"/>
            <p:cNvSpPr>
              <a:spLocks noChangeArrowheads="1"/>
            </p:cNvSpPr>
            <p:nvPr/>
          </p:nvSpPr>
          <p:spPr bwMode="auto">
            <a:xfrm>
              <a:off x="3422650" y="5294313"/>
              <a:ext cx="1588" cy="15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64" name="Freeform 336"/>
            <p:cNvSpPr>
              <a:spLocks/>
            </p:cNvSpPr>
            <p:nvPr/>
          </p:nvSpPr>
          <p:spPr bwMode="auto">
            <a:xfrm>
              <a:off x="3725863" y="5424488"/>
              <a:ext cx="82550" cy="14287"/>
            </a:xfrm>
            <a:custGeom>
              <a:avLst/>
              <a:gdLst>
                <a:gd name="T0" fmla="*/ 2147483647 w 51"/>
                <a:gd name="T1" fmla="*/ 2147483647 h 8"/>
                <a:gd name="T2" fmla="*/ 0 w 51"/>
                <a:gd name="T3" fmla="*/ 2147483647 h 8"/>
                <a:gd name="T4" fmla="*/ 0 w 51"/>
                <a:gd name="T5" fmla="*/ 2147483647 h 8"/>
                <a:gd name="T6" fmla="*/ 0 w 51"/>
                <a:gd name="T7" fmla="*/ 2147483647 h 8"/>
                <a:gd name="T8" fmla="*/ 2147483647 w 51"/>
                <a:gd name="T9" fmla="*/ 2147483647 h 8"/>
                <a:gd name="T10" fmla="*/ 2147483647 w 51"/>
                <a:gd name="T11" fmla="*/ 2147483647 h 8"/>
                <a:gd name="T12" fmla="*/ 2147483647 w 51"/>
                <a:gd name="T13" fmla="*/ 2147483647 h 8"/>
                <a:gd name="T14" fmla="*/ 2147483647 w 51"/>
                <a:gd name="T15" fmla="*/ 2147483647 h 8"/>
                <a:gd name="T16" fmla="*/ 2147483647 w 51"/>
                <a:gd name="T17" fmla="*/ 2147483647 h 8"/>
                <a:gd name="T18" fmla="*/ 2147483647 w 51"/>
                <a:gd name="T19" fmla="*/ 0 h 8"/>
                <a:gd name="T20" fmla="*/ 2147483647 w 51"/>
                <a:gd name="T21" fmla="*/ 0 h 8"/>
                <a:gd name="T22" fmla="*/ 2147483647 w 51"/>
                <a:gd name="T23" fmla="*/ 0 h 8"/>
                <a:gd name="T24" fmla="*/ 2147483647 w 51"/>
                <a:gd name="T25" fmla="*/ 0 h 8"/>
                <a:gd name="T26" fmla="*/ 2147483647 w 51"/>
                <a:gd name="T27" fmla="*/ 0 h 8"/>
                <a:gd name="T28" fmla="*/ 2147483647 w 51"/>
                <a:gd name="T29" fmla="*/ 0 h 8"/>
                <a:gd name="T30" fmla="*/ 2147483647 w 51"/>
                <a:gd name="T31" fmla="*/ 0 h 8"/>
                <a:gd name="T32" fmla="*/ 2147483647 w 51"/>
                <a:gd name="T33" fmla="*/ 0 h 8"/>
                <a:gd name="T34" fmla="*/ 2147483647 w 51"/>
                <a:gd name="T35" fmla="*/ 0 h 8"/>
                <a:gd name="T36" fmla="*/ 2147483647 w 51"/>
                <a:gd name="T37" fmla="*/ 0 h 8"/>
                <a:gd name="T38" fmla="*/ 2147483647 w 51"/>
                <a:gd name="T39" fmla="*/ 0 h 8"/>
                <a:gd name="T40" fmla="*/ 2147483647 w 51"/>
                <a:gd name="T41" fmla="*/ 0 h 8"/>
                <a:gd name="T42" fmla="*/ 2147483647 w 51"/>
                <a:gd name="T43" fmla="*/ 0 h 8"/>
                <a:gd name="T44" fmla="*/ 2147483647 w 51"/>
                <a:gd name="T45" fmla="*/ 0 h 8"/>
                <a:gd name="T46" fmla="*/ 2147483647 w 51"/>
                <a:gd name="T47" fmla="*/ 0 h 8"/>
                <a:gd name="T48" fmla="*/ 2147483647 w 51"/>
                <a:gd name="T49" fmla="*/ 0 h 8"/>
                <a:gd name="T50" fmla="*/ 2147483647 w 51"/>
                <a:gd name="T51" fmla="*/ 0 h 8"/>
                <a:gd name="T52" fmla="*/ 2147483647 w 51"/>
                <a:gd name="T53" fmla="*/ 0 h 8"/>
                <a:gd name="T54" fmla="*/ 2147483647 w 51"/>
                <a:gd name="T55" fmla="*/ 0 h 8"/>
                <a:gd name="T56" fmla="*/ 2147483647 w 51"/>
                <a:gd name="T57" fmla="*/ 0 h 8"/>
                <a:gd name="T58" fmla="*/ 2147483647 w 51"/>
                <a:gd name="T59" fmla="*/ 0 h 8"/>
                <a:gd name="T60" fmla="*/ 2147483647 w 51"/>
                <a:gd name="T61" fmla="*/ 0 h 8"/>
                <a:gd name="T62" fmla="*/ 2147483647 w 51"/>
                <a:gd name="T63" fmla="*/ 0 h 8"/>
                <a:gd name="T64" fmla="*/ 2147483647 w 51"/>
                <a:gd name="T65" fmla="*/ 0 h 8"/>
                <a:gd name="T66" fmla="*/ 2147483647 w 51"/>
                <a:gd name="T67" fmla="*/ 0 h 8"/>
                <a:gd name="T68" fmla="*/ 2147483647 w 51"/>
                <a:gd name="T69" fmla="*/ 0 h 8"/>
                <a:gd name="T70" fmla="*/ 2147483647 w 51"/>
                <a:gd name="T71" fmla="*/ 0 h 8"/>
                <a:gd name="T72" fmla="*/ 2147483647 w 51"/>
                <a:gd name="T73" fmla="*/ 0 h 8"/>
                <a:gd name="T74" fmla="*/ 2147483647 w 51"/>
                <a:gd name="T75" fmla="*/ 0 h 8"/>
                <a:gd name="T76" fmla="*/ 2147483647 w 51"/>
                <a:gd name="T77" fmla="*/ 0 h 8"/>
                <a:gd name="T78" fmla="*/ 2147483647 w 51"/>
                <a:gd name="T79" fmla="*/ 0 h 8"/>
                <a:gd name="T80" fmla="*/ 2147483647 w 51"/>
                <a:gd name="T81" fmla="*/ 2147483647 h 8"/>
                <a:gd name="T82" fmla="*/ 2147483647 w 51"/>
                <a:gd name="T83" fmla="*/ 0 h 8"/>
                <a:gd name="T84" fmla="*/ 2147483647 w 51"/>
                <a:gd name="T85" fmla="*/ 0 h 8"/>
                <a:gd name="T86" fmla="*/ 2147483647 w 51"/>
                <a:gd name="T87" fmla="*/ 0 h 8"/>
                <a:gd name="T88" fmla="*/ 2147483647 w 51"/>
                <a:gd name="T89" fmla="*/ 0 h 8"/>
                <a:gd name="T90" fmla="*/ 2147483647 w 51"/>
                <a:gd name="T91" fmla="*/ 0 h 8"/>
                <a:gd name="T92" fmla="*/ 2147483647 w 51"/>
                <a:gd name="T93" fmla="*/ 0 h 8"/>
                <a:gd name="T94" fmla="*/ 2147483647 w 51"/>
                <a:gd name="T95" fmla="*/ 0 h 8"/>
                <a:gd name="T96" fmla="*/ 2147483647 w 51"/>
                <a:gd name="T97" fmla="*/ 0 h 8"/>
                <a:gd name="T98" fmla="*/ 2147483647 w 51"/>
                <a:gd name="T99" fmla="*/ 0 h 8"/>
                <a:gd name="T100" fmla="*/ 2147483647 w 51"/>
                <a:gd name="T101" fmla="*/ 0 h 8"/>
                <a:gd name="T102" fmla="*/ 2147483647 w 51"/>
                <a:gd name="T103" fmla="*/ 0 h 8"/>
                <a:gd name="T104" fmla="*/ 2147483647 w 51"/>
                <a:gd name="T105" fmla="*/ 0 h 8"/>
                <a:gd name="T106" fmla="*/ 2147483647 w 51"/>
                <a:gd name="T107" fmla="*/ 0 h 8"/>
                <a:gd name="T108" fmla="*/ 2147483647 w 51"/>
                <a:gd name="T109" fmla="*/ 0 h 8"/>
                <a:gd name="T110" fmla="*/ 2147483647 w 51"/>
                <a:gd name="T111" fmla="*/ 0 h 8"/>
                <a:gd name="T112" fmla="*/ 2147483647 w 51"/>
                <a:gd name="T113" fmla="*/ 0 h 8"/>
                <a:gd name="T114" fmla="*/ 2147483647 w 51"/>
                <a:gd name="T115" fmla="*/ 0 h 8"/>
                <a:gd name="T116" fmla="*/ 2147483647 w 51"/>
                <a:gd name="T117" fmla="*/ 0 h 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"/>
                <a:gd name="T178" fmla="*/ 0 h 8"/>
                <a:gd name="T179" fmla="*/ 51 w 51"/>
                <a:gd name="T180" fmla="*/ 8 h 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" h="8">
                  <a:moveTo>
                    <a:pt x="51" y="0"/>
                  </a:moveTo>
                  <a:lnTo>
                    <a:pt x="51" y="8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65" name="Freeform 337"/>
            <p:cNvSpPr>
              <a:spLocks/>
            </p:cNvSpPr>
            <p:nvPr/>
          </p:nvSpPr>
          <p:spPr bwMode="auto">
            <a:xfrm>
              <a:off x="3714750" y="5438775"/>
              <a:ext cx="11113" cy="1588"/>
            </a:xfrm>
            <a:custGeom>
              <a:avLst/>
              <a:gdLst>
                <a:gd name="T0" fmla="*/ 2147483647 w 7"/>
                <a:gd name="T1" fmla="*/ 0 h 1553"/>
                <a:gd name="T2" fmla="*/ 2147483647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0 w 7"/>
                <a:gd name="T9" fmla="*/ 0 h 1553"/>
                <a:gd name="T10" fmla="*/ 0 w 7"/>
                <a:gd name="T11" fmla="*/ 0 h 1553"/>
                <a:gd name="T12" fmla="*/ 0 w 7"/>
                <a:gd name="T13" fmla="*/ 0 h 1553"/>
                <a:gd name="T14" fmla="*/ 0 w 7"/>
                <a:gd name="T15" fmla="*/ 0 h 1553"/>
                <a:gd name="T16" fmla="*/ 0 w 7"/>
                <a:gd name="T17" fmla="*/ 0 h 1553"/>
                <a:gd name="T18" fmla="*/ 0 w 7"/>
                <a:gd name="T19" fmla="*/ 0 h 1553"/>
                <a:gd name="T20" fmla="*/ 0 w 7"/>
                <a:gd name="T21" fmla="*/ 0 h 1553"/>
                <a:gd name="T22" fmla="*/ 2147483647 w 7"/>
                <a:gd name="T23" fmla="*/ 0 h 1553"/>
                <a:gd name="T24" fmla="*/ 2147483647 w 7"/>
                <a:gd name="T25" fmla="*/ 0 h 1553"/>
                <a:gd name="T26" fmla="*/ 2147483647 w 7"/>
                <a:gd name="T27" fmla="*/ 0 h 1553"/>
                <a:gd name="T28" fmla="*/ 2147483647 w 7"/>
                <a:gd name="T29" fmla="*/ 0 h 1553"/>
                <a:gd name="T30" fmla="*/ 2147483647 w 7"/>
                <a:gd name="T31" fmla="*/ 0 h 1553"/>
                <a:gd name="T32" fmla="*/ 2147483647 w 7"/>
                <a:gd name="T33" fmla="*/ 0 h 1553"/>
                <a:gd name="T34" fmla="*/ 2147483647 w 7"/>
                <a:gd name="T35" fmla="*/ 0 h 1553"/>
                <a:gd name="T36" fmla="*/ 2147483647 w 7"/>
                <a:gd name="T37" fmla="*/ 0 h 1553"/>
                <a:gd name="T38" fmla="*/ 2147483647 w 7"/>
                <a:gd name="T39" fmla="*/ 0 h 15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1553"/>
                <a:gd name="T62" fmla="*/ 7 w 7"/>
                <a:gd name="T63" fmla="*/ 1553 h 15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1553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66" name="Freeform 338"/>
            <p:cNvSpPr>
              <a:spLocks/>
            </p:cNvSpPr>
            <p:nvPr/>
          </p:nvSpPr>
          <p:spPr bwMode="auto">
            <a:xfrm>
              <a:off x="3683000" y="5438775"/>
              <a:ext cx="11113" cy="1588"/>
            </a:xfrm>
            <a:custGeom>
              <a:avLst/>
              <a:gdLst>
                <a:gd name="T0" fmla="*/ 2147483647 w 7"/>
                <a:gd name="T1" fmla="*/ 0 h 1553"/>
                <a:gd name="T2" fmla="*/ 0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2147483647 w 7"/>
                <a:gd name="T9" fmla="*/ 0 h 1553"/>
                <a:gd name="T10" fmla="*/ 2147483647 w 7"/>
                <a:gd name="T11" fmla="*/ 0 h 1553"/>
                <a:gd name="T12" fmla="*/ 2147483647 w 7"/>
                <a:gd name="T13" fmla="*/ 0 h 1553"/>
                <a:gd name="T14" fmla="*/ 2147483647 w 7"/>
                <a:gd name="T15" fmla="*/ 0 h 1553"/>
                <a:gd name="T16" fmla="*/ 2147483647 w 7"/>
                <a:gd name="T17" fmla="*/ 0 h 1553"/>
                <a:gd name="T18" fmla="*/ 2147483647 w 7"/>
                <a:gd name="T19" fmla="*/ 0 h 1553"/>
                <a:gd name="T20" fmla="*/ 2147483647 w 7"/>
                <a:gd name="T21" fmla="*/ 0 h 1553"/>
                <a:gd name="T22" fmla="*/ 2147483647 w 7"/>
                <a:gd name="T23" fmla="*/ 0 h 1553"/>
                <a:gd name="T24" fmla="*/ 2147483647 w 7"/>
                <a:gd name="T25" fmla="*/ 0 h 1553"/>
                <a:gd name="T26" fmla="*/ 2147483647 w 7"/>
                <a:gd name="T27" fmla="*/ 0 h 1553"/>
                <a:gd name="T28" fmla="*/ 2147483647 w 7"/>
                <a:gd name="T29" fmla="*/ 0 h 15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"/>
                <a:gd name="T46" fmla="*/ 0 h 1553"/>
                <a:gd name="T47" fmla="*/ 7 w 7"/>
                <a:gd name="T48" fmla="*/ 1553 h 15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" h="1553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67" name="Freeform 339"/>
            <p:cNvSpPr>
              <a:spLocks/>
            </p:cNvSpPr>
            <p:nvPr/>
          </p:nvSpPr>
          <p:spPr bwMode="auto">
            <a:xfrm>
              <a:off x="3673475" y="5438775"/>
              <a:ext cx="9525" cy="1588"/>
            </a:xfrm>
            <a:custGeom>
              <a:avLst/>
              <a:gdLst>
                <a:gd name="T0" fmla="*/ 2147483647 w 6"/>
                <a:gd name="T1" fmla="*/ 0 h 1553"/>
                <a:gd name="T2" fmla="*/ 0 w 6"/>
                <a:gd name="T3" fmla="*/ 0 h 1553"/>
                <a:gd name="T4" fmla="*/ 0 w 6"/>
                <a:gd name="T5" fmla="*/ 0 h 1553"/>
                <a:gd name="T6" fmla="*/ 0 w 6"/>
                <a:gd name="T7" fmla="*/ 0 h 1553"/>
                <a:gd name="T8" fmla="*/ 0 w 6"/>
                <a:gd name="T9" fmla="*/ 0 h 1553"/>
                <a:gd name="T10" fmla="*/ 0 w 6"/>
                <a:gd name="T11" fmla="*/ 0 h 1553"/>
                <a:gd name="T12" fmla="*/ 0 w 6"/>
                <a:gd name="T13" fmla="*/ 0 h 1553"/>
                <a:gd name="T14" fmla="*/ 0 w 6"/>
                <a:gd name="T15" fmla="*/ 0 h 1553"/>
                <a:gd name="T16" fmla="*/ 0 w 6"/>
                <a:gd name="T17" fmla="*/ 0 h 1553"/>
                <a:gd name="T18" fmla="*/ 0 w 6"/>
                <a:gd name="T19" fmla="*/ 0 h 1553"/>
                <a:gd name="T20" fmla="*/ 2147483647 w 6"/>
                <a:gd name="T21" fmla="*/ 0 h 1553"/>
                <a:gd name="T22" fmla="*/ 2147483647 w 6"/>
                <a:gd name="T23" fmla="*/ 0 h 1553"/>
                <a:gd name="T24" fmla="*/ 2147483647 w 6"/>
                <a:gd name="T25" fmla="*/ 0 h 1553"/>
                <a:gd name="T26" fmla="*/ 2147483647 w 6"/>
                <a:gd name="T27" fmla="*/ 0 h 1553"/>
                <a:gd name="T28" fmla="*/ 2147483647 w 6"/>
                <a:gd name="T29" fmla="*/ 0 h 1553"/>
                <a:gd name="T30" fmla="*/ 2147483647 w 6"/>
                <a:gd name="T31" fmla="*/ 0 h 15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1553"/>
                <a:gd name="T50" fmla="*/ 6 w 6"/>
                <a:gd name="T51" fmla="*/ 1553 h 15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1553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68" name="Freeform 340"/>
            <p:cNvSpPr>
              <a:spLocks/>
            </p:cNvSpPr>
            <p:nvPr/>
          </p:nvSpPr>
          <p:spPr bwMode="auto">
            <a:xfrm>
              <a:off x="3527425" y="5424488"/>
              <a:ext cx="52388" cy="14287"/>
            </a:xfrm>
            <a:custGeom>
              <a:avLst/>
              <a:gdLst>
                <a:gd name="T0" fmla="*/ 0 w 33"/>
                <a:gd name="T1" fmla="*/ 2147483647 h 8"/>
                <a:gd name="T2" fmla="*/ 0 w 33"/>
                <a:gd name="T3" fmla="*/ 2147483647 h 8"/>
                <a:gd name="T4" fmla="*/ 0 w 33"/>
                <a:gd name="T5" fmla="*/ 2147483647 h 8"/>
                <a:gd name="T6" fmla="*/ 0 w 33"/>
                <a:gd name="T7" fmla="*/ 2147483647 h 8"/>
                <a:gd name="T8" fmla="*/ 0 w 33"/>
                <a:gd name="T9" fmla="*/ 2147483647 h 8"/>
                <a:gd name="T10" fmla="*/ 0 w 33"/>
                <a:gd name="T11" fmla="*/ 0 h 8"/>
                <a:gd name="T12" fmla="*/ 0 w 33"/>
                <a:gd name="T13" fmla="*/ 0 h 8"/>
                <a:gd name="T14" fmla="*/ 2147483647 w 33"/>
                <a:gd name="T15" fmla="*/ 0 h 8"/>
                <a:gd name="T16" fmla="*/ 2147483647 w 33"/>
                <a:gd name="T17" fmla="*/ 0 h 8"/>
                <a:gd name="T18" fmla="*/ 2147483647 w 33"/>
                <a:gd name="T19" fmla="*/ 0 h 8"/>
                <a:gd name="T20" fmla="*/ 2147483647 w 33"/>
                <a:gd name="T21" fmla="*/ 0 h 8"/>
                <a:gd name="T22" fmla="*/ 2147483647 w 33"/>
                <a:gd name="T23" fmla="*/ 0 h 8"/>
                <a:gd name="T24" fmla="*/ 2147483647 w 33"/>
                <a:gd name="T25" fmla="*/ 0 h 8"/>
                <a:gd name="T26" fmla="*/ 2147483647 w 33"/>
                <a:gd name="T27" fmla="*/ 0 h 8"/>
                <a:gd name="T28" fmla="*/ 2147483647 w 33"/>
                <a:gd name="T29" fmla="*/ 0 h 8"/>
                <a:gd name="T30" fmla="*/ 2147483647 w 33"/>
                <a:gd name="T31" fmla="*/ 0 h 8"/>
                <a:gd name="T32" fmla="*/ 2147483647 w 33"/>
                <a:gd name="T33" fmla="*/ 0 h 8"/>
                <a:gd name="T34" fmla="*/ 2147483647 w 33"/>
                <a:gd name="T35" fmla="*/ 0 h 8"/>
                <a:gd name="T36" fmla="*/ 2147483647 w 33"/>
                <a:gd name="T37" fmla="*/ 2147483647 h 8"/>
                <a:gd name="T38" fmla="*/ 2147483647 w 33"/>
                <a:gd name="T39" fmla="*/ 2147483647 h 8"/>
                <a:gd name="T40" fmla="*/ 2147483647 w 33"/>
                <a:gd name="T41" fmla="*/ 2147483647 h 8"/>
                <a:gd name="T42" fmla="*/ 2147483647 w 33"/>
                <a:gd name="T43" fmla="*/ 2147483647 h 8"/>
                <a:gd name="T44" fmla="*/ 2147483647 w 33"/>
                <a:gd name="T45" fmla="*/ 2147483647 h 8"/>
                <a:gd name="T46" fmla="*/ 2147483647 w 33"/>
                <a:gd name="T47" fmla="*/ 2147483647 h 8"/>
                <a:gd name="T48" fmla="*/ 2147483647 w 33"/>
                <a:gd name="T49" fmla="*/ 2147483647 h 8"/>
                <a:gd name="T50" fmla="*/ 2147483647 w 33"/>
                <a:gd name="T51" fmla="*/ 0 h 8"/>
                <a:gd name="T52" fmla="*/ 2147483647 w 33"/>
                <a:gd name="T53" fmla="*/ 0 h 8"/>
                <a:gd name="T54" fmla="*/ 2147483647 w 33"/>
                <a:gd name="T55" fmla="*/ 0 h 8"/>
                <a:gd name="T56" fmla="*/ 2147483647 w 33"/>
                <a:gd name="T57" fmla="*/ 0 h 8"/>
                <a:gd name="T58" fmla="*/ 2147483647 w 33"/>
                <a:gd name="T59" fmla="*/ 0 h 8"/>
                <a:gd name="T60" fmla="*/ 2147483647 w 33"/>
                <a:gd name="T61" fmla="*/ 0 h 8"/>
                <a:gd name="T62" fmla="*/ 2147483647 w 33"/>
                <a:gd name="T63" fmla="*/ 0 h 8"/>
                <a:gd name="T64" fmla="*/ 2147483647 w 33"/>
                <a:gd name="T65" fmla="*/ 0 h 8"/>
                <a:gd name="T66" fmla="*/ 2147483647 w 33"/>
                <a:gd name="T67" fmla="*/ 0 h 8"/>
                <a:gd name="T68" fmla="*/ 2147483647 w 33"/>
                <a:gd name="T69" fmla="*/ 0 h 8"/>
                <a:gd name="T70" fmla="*/ 2147483647 w 33"/>
                <a:gd name="T71" fmla="*/ 0 h 8"/>
                <a:gd name="T72" fmla="*/ 2147483647 w 33"/>
                <a:gd name="T73" fmla="*/ 0 h 8"/>
                <a:gd name="T74" fmla="*/ 2147483647 w 33"/>
                <a:gd name="T75" fmla="*/ 0 h 8"/>
                <a:gd name="T76" fmla="*/ 2147483647 w 33"/>
                <a:gd name="T77" fmla="*/ 0 h 8"/>
                <a:gd name="T78" fmla="*/ 2147483647 w 33"/>
                <a:gd name="T79" fmla="*/ 0 h 8"/>
                <a:gd name="T80" fmla="*/ 2147483647 w 33"/>
                <a:gd name="T81" fmla="*/ 0 h 8"/>
                <a:gd name="T82" fmla="*/ 2147483647 w 33"/>
                <a:gd name="T83" fmla="*/ 0 h 8"/>
                <a:gd name="T84" fmla="*/ 2147483647 w 33"/>
                <a:gd name="T85" fmla="*/ 0 h 8"/>
                <a:gd name="T86" fmla="*/ 2147483647 w 33"/>
                <a:gd name="T87" fmla="*/ 0 h 8"/>
                <a:gd name="T88" fmla="*/ 2147483647 w 33"/>
                <a:gd name="T89" fmla="*/ 0 h 8"/>
                <a:gd name="T90" fmla="*/ 2147483647 w 33"/>
                <a:gd name="T91" fmla="*/ 0 h 8"/>
                <a:gd name="T92" fmla="*/ 2147483647 w 33"/>
                <a:gd name="T93" fmla="*/ 0 h 8"/>
                <a:gd name="T94" fmla="*/ 2147483647 w 33"/>
                <a:gd name="T95" fmla="*/ 0 h 8"/>
                <a:gd name="T96" fmla="*/ 2147483647 w 33"/>
                <a:gd name="T97" fmla="*/ 0 h 8"/>
                <a:gd name="T98" fmla="*/ 2147483647 w 33"/>
                <a:gd name="T99" fmla="*/ 0 h 8"/>
                <a:gd name="T100" fmla="*/ 2147483647 w 33"/>
                <a:gd name="T101" fmla="*/ 2147483647 h 8"/>
                <a:gd name="T102" fmla="*/ 2147483647 w 33"/>
                <a:gd name="T103" fmla="*/ 2147483647 h 8"/>
                <a:gd name="T104" fmla="*/ 2147483647 w 33"/>
                <a:gd name="T105" fmla="*/ 2147483647 h 8"/>
                <a:gd name="T106" fmla="*/ 2147483647 w 33"/>
                <a:gd name="T107" fmla="*/ 2147483647 h 8"/>
                <a:gd name="T108" fmla="*/ 2147483647 w 33"/>
                <a:gd name="T109" fmla="*/ 2147483647 h 8"/>
                <a:gd name="T110" fmla="*/ 2147483647 w 33"/>
                <a:gd name="T111" fmla="*/ 2147483647 h 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"/>
                <a:gd name="T169" fmla="*/ 0 h 8"/>
                <a:gd name="T170" fmla="*/ 33 w 33"/>
                <a:gd name="T171" fmla="*/ 8 h 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" h="8">
                  <a:moveTo>
                    <a:pt x="33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69" name="Freeform 341"/>
            <p:cNvSpPr>
              <a:spLocks/>
            </p:cNvSpPr>
            <p:nvPr/>
          </p:nvSpPr>
          <p:spPr bwMode="auto">
            <a:xfrm>
              <a:off x="3392488" y="5176838"/>
              <a:ext cx="271462" cy="261937"/>
            </a:xfrm>
            <a:custGeom>
              <a:avLst/>
              <a:gdLst>
                <a:gd name="T0" fmla="*/ 2147483647 w 169"/>
                <a:gd name="T1" fmla="*/ 2147483647 h 147"/>
                <a:gd name="T2" fmla="*/ 2147483647 w 169"/>
                <a:gd name="T3" fmla="*/ 2147483647 h 147"/>
                <a:gd name="T4" fmla="*/ 2147483647 w 169"/>
                <a:gd name="T5" fmla="*/ 2147483647 h 147"/>
                <a:gd name="T6" fmla="*/ 2147483647 w 169"/>
                <a:gd name="T7" fmla="*/ 2147483647 h 147"/>
                <a:gd name="T8" fmla="*/ 2147483647 w 169"/>
                <a:gd name="T9" fmla="*/ 2147483647 h 147"/>
                <a:gd name="T10" fmla="*/ 2147483647 w 169"/>
                <a:gd name="T11" fmla="*/ 2147483647 h 147"/>
                <a:gd name="T12" fmla="*/ 2147483647 w 169"/>
                <a:gd name="T13" fmla="*/ 2147483647 h 147"/>
                <a:gd name="T14" fmla="*/ 2147483647 w 169"/>
                <a:gd name="T15" fmla="*/ 2147483647 h 147"/>
                <a:gd name="T16" fmla="*/ 2147483647 w 169"/>
                <a:gd name="T17" fmla="*/ 2147483647 h 147"/>
                <a:gd name="T18" fmla="*/ 2147483647 w 169"/>
                <a:gd name="T19" fmla="*/ 2147483647 h 147"/>
                <a:gd name="T20" fmla="*/ 2147483647 w 169"/>
                <a:gd name="T21" fmla="*/ 2147483647 h 147"/>
                <a:gd name="T22" fmla="*/ 2147483647 w 169"/>
                <a:gd name="T23" fmla="*/ 2147483647 h 147"/>
                <a:gd name="T24" fmla="*/ 2147483647 w 169"/>
                <a:gd name="T25" fmla="*/ 2147483647 h 147"/>
                <a:gd name="T26" fmla="*/ 2147483647 w 169"/>
                <a:gd name="T27" fmla="*/ 2147483647 h 147"/>
                <a:gd name="T28" fmla="*/ 2147483647 w 169"/>
                <a:gd name="T29" fmla="*/ 2147483647 h 147"/>
                <a:gd name="T30" fmla="*/ 2147483647 w 169"/>
                <a:gd name="T31" fmla="*/ 2147483647 h 147"/>
                <a:gd name="T32" fmla="*/ 2147483647 w 169"/>
                <a:gd name="T33" fmla="*/ 2147483647 h 147"/>
                <a:gd name="T34" fmla="*/ 2147483647 w 169"/>
                <a:gd name="T35" fmla="*/ 2147483647 h 147"/>
                <a:gd name="T36" fmla="*/ 2147483647 w 169"/>
                <a:gd name="T37" fmla="*/ 2147483647 h 147"/>
                <a:gd name="T38" fmla="*/ 2147483647 w 169"/>
                <a:gd name="T39" fmla="*/ 2147483647 h 147"/>
                <a:gd name="T40" fmla="*/ 2147483647 w 169"/>
                <a:gd name="T41" fmla="*/ 2147483647 h 147"/>
                <a:gd name="T42" fmla="*/ 2147483647 w 169"/>
                <a:gd name="T43" fmla="*/ 2147483647 h 147"/>
                <a:gd name="T44" fmla="*/ 2147483647 w 169"/>
                <a:gd name="T45" fmla="*/ 2147483647 h 147"/>
                <a:gd name="T46" fmla="*/ 2147483647 w 169"/>
                <a:gd name="T47" fmla="*/ 2147483647 h 147"/>
                <a:gd name="T48" fmla="*/ 2147483647 w 169"/>
                <a:gd name="T49" fmla="*/ 2147483647 h 147"/>
                <a:gd name="T50" fmla="*/ 2147483647 w 169"/>
                <a:gd name="T51" fmla="*/ 2147483647 h 147"/>
                <a:gd name="T52" fmla="*/ 2147483647 w 169"/>
                <a:gd name="T53" fmla="*/ 2147483647 h 147"/>
                <a:gd name="T54" fmla="*/ 2147483647 w 169"/>
                <a:gd name="T55" fmla="*/ 2147483647 h 147"/>
                <a:gd name="T56" fmla="*/ 2147483647 w 169"/>
                <a:gd name="T57" fmla="*/ 2147483647 h 147"/>
                <a:gd name="T58" fmla="*/ 2147483647 w 169"/>
                <a:gd name="T59" fmla="*/ 2147483647 h 147"/>
                <a:gd name="T60" fmla="*/ 2147483647 w 169"/>
                <a:gd name="T61" fmla="*/ 2147483647 h 147"/>
                <a:gd name="T62" fmla="*/ 2147483647 w 169"/>
                <a:gd name="T63" fmla="*/ 2147483647 h 147"/>
                <a:gd name="T64" fmla="*/ 2147483647 w 169"/>
                <a:gd name="T65" fmla="*/ 2147483647 h 147"/>
                <a:gd name="T66" fmla="*/ 2147483647 w 169"/>
                <a:gd name="T67" fmla="*/ 2147483647 h 147"/>
                <a:gd name="T68" fmla="*/ 2147483647 w 169"/>
                <a:gd name="T69" fmla="*/ 2147483647 h 147"/>
                <a:gd name="T70" fmla="*/ 2147483647 w 169"/>
                <a:gd name="T71" fmla="*/ 2147483647 h 147"/>
                <a:gd name="T72" fmla="*/ 2147483647 w 169"/>
                <a:gd name="T73" fmla="*/ 2147483647 h 147"/>
                <a:gd name="T74" fmla="*/ 2147483647 w 169"/>
                <a:gd name="T75" fmla="*/ 2147483647 h 147"/>
                <a:gd name="T76" fmla="*/ 2147483647 w 169"/>
                <a:gd name="T77" fmla="*/ 2147483647 h 147"/>
                <a:gd name="T78" fmla="*/ 2147483647 w 169"/>
                <a:gd name="T79" fmla="*/ 2147483647 h 147"/>
                <a:gd name="T80" fmla="*/ 2147483647 w 169"/>
                <a:gd name="T81" fmla="*/ 2147483647 h 147"/>
                <a:gd name="T82" fmla="*/ 2147483647 w 169"/>
                <a:gd name="T83" fmla="*/ 2147483647 h 147"/>
                <a:gd name="T84" fmla="*/ 2147483647 w 169"/>
                <a:gd name="T85" fmla="*/ 2147483647 h 147"/>
                <a:gd name="T86" fmla="*/ 2147483647 w 169"/>
                <a:gd name="T87" fmla="*/ 2147483647 h 147"/>
                <a:gd name="T88" fmla="*/ 2147483647 w 169"/>
                <a:gd name="T89" fmla="*/ 2147483647 h 147"/>
                <a:gd name="T90" fmla="*/ 2147483647 w 169"/>
                <a:gd name="T91" fmla="*/ 2147483647 h 147"/>
                <a:gd name="T92" fmla="*/ 2147483647 w 169"/>
                <a:gd name="T93" fmla="*/ 2147483647 h 147"/>
                <a:gd name="T94" fmla="*/ 2147483647 w 169"/>
                <a:gd name="T95" fmla="*/ 2147483647 h 147"/>
                <a:gd name="T96" fmla="*/ 2147483647 w 169"/>
                <a:gd name="T97" fmla="*/ 2147483647 h 147"/>
                <a:gd name="T98" fmla="*/ 2147483647 w 169"/>
                <a:gd name="T99" fmla="*/ 2147483647 h 147"/>
                <a:gd name="T100" fmla="*/ 2147483647 w 169"/>
                <a:gd name="T101" fmla="*/ 2147483647 h 147"/>
                <a:gd name="T102" fmla="*/ 2147483647 w 169"/>
                <a:gd name="T103" fmla="*/ 2147483647 h 147"/>
                <a:gd name="T104" fmla="*/ 2147483647 w 169"/>
                <a:gd name="T105" fmla="*/ 2147483647 h 147"/>
                <a:gd name="T106" fmla="*/ 2147483647 w 169"/>
                <a:gd name="T107" fmla="*/ 2147483647 h 147"/>
                <a:gd name="T108" fmla="*/ 2147483647 w 169"/>
                <a:gd name="T109" fmla="*/ 2147483647 h 147"/>
                <a:gd name="T110" fmla="*/ 2147483647 w 169"/>
                <a:gd name="T111" fmla="*/ 2147483647 h 147"/>
                <a:gd name="T112" fmla="*/ 2147483647 w 169"/>
                <a:gd name="T113" fmla="*/ 2147483647 h 147"/>
                <a:gd name="T114" fmla="*/ 2147483647 w 169"/>
                <a:gd name="T115" fmla="*/ 2147483647 h 147"/>
                <a:gd name="T116" fmla="*/ 2147483647 w 169"/>
                <a:gd name="T117" fmla="*/ 2147483647 h 147"/>
                <a:gd name="T118" fmla="*/ 2147483647 w 169"/>
                <a:gd name="T119" fmla="*/ 2147483647 h 147"/>
                <a:gd name="T120" fmla="*/ 2147483647 w 169"/>
                <a:gd name="T121" fmla="*/ 2147483647 h 147"/>
                <a:gd name="T122" fmla="*/ 2147483647 w 169"/>
                <a:gd name="T123" fmla="*/ 2147483647 h 147"/>
                <a:gd name="T124" fmla="*/ 2147483647 w 169"/>
                <a:gd name="T125" fmla="*/ 2147483647 h 1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147"/>
                <a:gd name="T191" fmla="*/ 169 w 169"/>
                <a:gd name="T192" fmla="*/ 147 h 14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147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16"/>
                  </a:lnTo>
                  <a:lnTo>
                    <a:pt x="58" y="22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58" y="30"/>
                  </a:lnTo>
                  <a:lnTo>
                    <a:pt x="52" y="30"/>
                  </a:lnTo>
                  <a:lnTo>
                    <a:pt x="52" y="38"/>
                  </a:lnTo>
                  <a:lnTo>
                    <a:pt x="52" y="44"/>
                  </a:lnTo>
                  <a:lnTo>
                    <a:pt x="46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65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8"/>
                  </a:lnTo>
                  <a:lnTo>
                    <a:pt x="91" y="38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0" y="30"/>
                  </a:lnTo>
                  <a:lnTo>
                    <a:pt x="110" y="38"/>
                  </a:lnTo>
                  <a:lnTo>
                    <a:pt x="103" y="38"/>
                  </a:lnTo>
                  <a:lnTo>
                    <a:pt x="97" y="44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03" y="60"/>
                  </a:lnTo>
                  <a:lnTo>
                    <a:pt x="110" y="60"/>
                  </a:lnTo>
                  <a:lnTo>
                    <a:pt x="117" y="60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3" y="44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0" y="60"/>
                  </a:lnTo>
                  <a:lnTo>
                    <a:pt x="123" y="60"/>
                  </a:lnTo>
                  <a:lnTo>
                    <a:pt x="123" y="66"/>
                  </a:lnTo>
                  <a:lnTo>
                    <a:pt x="117" y="66"/>
                  </a:lnTo>
                  <a:lnTo>
                    <a:pt x="117" y="74"/>
                  </a:lnTo>
                  <a:lnTo>
                    <a:pt x="123" y="74"/>
                  </a:lnTo>
                  <a:lnTo>
                    <a:pt x="123" y="66"/>
                  </a:lnTo>
                  <a:lnTo>
                    <a:pt x="130" y="66"/>
                  </a:lnTo>
                  <a:lnTo>
                    <a:pt x="136" y="66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0" y="81"/>
                  </a:lnTo>
                  <a:lnTo>
                    <a:pt x="136" y="81"/>
                  </a:lnTo>
                  <a:lnTo>
                    <a:pt x="136" y="74"/>
                  </a:lnTo>
                  <a:lnTo>
                    <a:pt x="142" y="74"/>
                  </a:lnTo>
                  <a:lnTo>
                    <a:pt x="142" y="66"/>
                  </a:lnTo>
                  <a:lnTo>
                    <a:pt x="149" y="66"/>
                  </a:lnTo>
                  <a:lnTo>
                    <a:pt x="156" y="66"/>
                  </a:lnTo>
                  <a:lnTo>
                    <a:pt x="156" y="74"/>
                  </a:lnTo>
                  <a:lnTo>
                    <a:pt x="162" y="74"/>
                  </a:lnTo>
                  <a:lnTo>
                    <a:pt x="169" y="74"/>
                  </a:lnTo>
                  <a:lnTo>
                    <a:pt x="162" y="74"/>
                  </a:lnTo>
                  <a:lnTo>
                    <a:pt x="156" y="74"/>
                  </a:lnTo>
                  <a:lnTo>
                    <a:pt x="156" y="81"/>
                  </a:lnTo>
                  <a:lnTo>
                    <a:pt x="149" y="81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49" y="96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42" y="103"/>
                  </a:lnTo>
                  <a:lnTo>
                    <a:pt x="136" y="103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9" y="110"/>
                  </a:lnTo>
                  <a:lnTo>
                    <a:pt x="142" y="110"/>
                  </a:lnTo>
                  <a:lnTo>
                    <a:pt x="136" y="110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23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3"/>
                  </a:lnTo>
                  <a:lnTo>
                    <a:pt x="91" y="103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78" y="103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3"/>
                  </a:lnTo>
                  <a:lnTo>
                    <a:pt x="71" y="110"/>
                  </a:lnTo>
                  <a:lnTo>
                    <a:pt x="65" y="110"/>
                  </a:lnTo>
                  <a:lnTo>
                    <a:pt x="65" y="117"/>
                  </a:lnTo>
                  <a:lnTo>
                    <a:pt x="71" y="117"/>
                  </a:lnTo>
                  <a:lnTo>
                    <a:pt x="71" y="110"/>
                  </a:lnTo>
                  <a:lnTo>
                    <a:pt x="71" y="117"/>
                  </a:lnTo>
                  <a:lnTo>
                    <a:pt x="65" y="117"/>
                  </a:lnTo>
                  <a:lnTo>
                    <a:pt x="65" y="125"/>
                  </a:lnTo>
                  <a:lnTo>
                    <a:pt x="58" y="125"/>
                  </a:lnTo>
                  <a:lnTo>
                    <a:pt x="58" y="132"/>
                  </a:lnTo>
                  <a:lnTo>
                    <a:pt x="58" y="139"/>
                  </a:lnTo>
                  <a:lnTo>
                    <a:pt x="65" y="139"/>
                  </a:lnTo>
                  <a:lnTo>
                    <a:pt x="65" y="147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70" name="Freeform 342"/>
            <p:cNvSpPr>
              <a:spLocks/>
            </p:cNvSpPr>
            <p:nvPr/>
          </p:nvSpPr>
          <p:spPr bwMode="auto">
            <a:xfrm>
              <a:off x="3392488" y="4919663"/>
              <a:ext cx="114300" cy="257175"/>
            </a:xfrm>
            <a:custGeom>
              <a:avLst/>
              <a:gdLst>
                <a:gd name="T0" fmla="*/ 2147483647 w 71"/>
                <a:gd name="T1" fmla="*/ 2147483647 h 145"/>
                <a:gd name="T2" fmla="*/ 0 w 71"/>
                <a:gd name="T3" fmla="*/ 0 h 145"/>
                <a:gd name="T4" fmla="*/ 2147483647 w 71"/>
                <a:gd name="T5" fmla="*/ 0 h 145"/>
                <a:gd name="T6" fmla="*/ 2147483647 w 71"/>
                <a:gd name="T7" fmla="*/ 2147483647 h 145"/>
                <a:gd name="T8" fmla="*/ 2147483647 w 71"/>
                <a:gd name="T9" fmla="*/ 2147483647 h 145"/>
                <a:gd name="T10" fmla="*/ 2147483647 w 71"/>
                <a:gd name="T11" fmla="*/ 0 h 145"/>
                <a:gd name="T12" fmla="*/ 2147483647 w 71"/>
                <a:gd name="T13" fmla="*/ 0 h 145"/>
                <a:gd name="T14" fmla="*/ 2147483647 w 71"/>
                <a:gd name="T15" fmla="*/ 0 h 145"/>
                <a:gd name="T16" fmla="*/ 2147483647 w 71"/>
                <a:gd name="T17" fmla="*/ 2147483647 h 145"/>
                <a:gd name="T18" fmla="*/ 2147483647 w 71"/>
                <a:gd name="T19" fmla="*/ 2147483647 h 145"/>
                <a:gd name="T20" fmla="*/ 2147483647 w 71"/>
                <a:gd name="T21" fmla="*/ 2147483647 h 145"/>
                <a:gd name="T22" fmla="*/ 2147483647 w 71"/>
                <a:gd name="T23" fmla="*/ 2147483647 h 145"/>
                <a:gd name="T24" fmla="*/ 2147483647 w 71"/>
                <a:gd name="T25" fmla="*/ 2147483647 h 145"/>
                <a:gd name="T26" fmla="*/ 2147483647 w 71"/>
                <a:gd name="T27" fmla="*/ 2147483647 h 145"/>
                <a:gd name="T28" fmla="*/ 2147483647 w 71"/>
                <a:gd name="T29" fmla="*/ 2147483647 h 145"/>
                <a:gd name="T30" fmla="*/ 2147483647 w 71"/>
                <a:gd name="T31" fmla="*/ 2147483647 h 145"/>
                <a:gd name="T32" fmla="*/ 2147483647 w 71"/>
                <a:gd name="T33" fmla="*/ 2147483647 h 145"/>
                <a:gd name="T34" fmla="*/ 2147483647 w 71"/>
                <a:gd name="T35" fmla="*/ 2147483647 h 145"/>
                <a:gd name="T36" fmla="*/ 2147483647 w 71"/>
                <a:gd name="T37" fmla="*/ 2147483647 h 145"/>
                <a:gd name="T38" fmla="*/ 2147483647 w 71"/>
                <a:gd name="T39" fmla="*/ 2147483647 h 145"/>
                <a:gd name="T40" fmla="*/ 2147483647 w 71"/>
                <a:gd name="T41" fmla="*/ 2147483647 h 145"/>
                <a:gd name="T42" fmla="*/ 2147483647 w 71"/>
                <a:gd name="T43" fmla="*/ 2147483647 h 145"/>
                <a:gd name="T44" fmla="*/ 2147483647 w 71"/>
                <a:gd name="T45" fmla="*/ 2147483647 h 145"/>
                <a:gd name="T46" fmla="*/ 2147483647 w 71"/>
                <a:gd name="T47" fmla="*/ 2147483647 h 145"/>
                <a:gd name="T48" fmla="*/ 0 w 71"/>
                <a:gd name="T49" fmla="*/ 2147483647 h 145"/>
                <a:gd name="T50" fmla="*/ 2147483647 w 71"/>
                <a:gd name="T51" fmla="*/ 2147483647 h 145"/>
                <a:gd name="T52" fmla="*/ 2147483647 w 71"/>
                <a:gd name="T53" fmla="*/ 2147483647 h 145"/>
                <a:gd name="T54" fmla="*/ 2147483647 w 71"/>
                <a:gd name="T55" fmla="*/ 2147483647 h 145"/>
                <a:gd name="T56" fmla="*/ 2147483647 w 71"/>
                <a:gd name="T57" fmla="*/ 2147483647 h 145"/>
                <a:gd name="T58" fmla="*/ 2147483647 w 71"/>
                <a:gd name="T59" fmla="*/ 2147483647 h 145"/>
                <a:gd name="T60" fmla="*/ 2147483647 w 71"/>
                <a:gd name="T61" fmla="*/ 2147483647 h 145"/>
                <a:gd name="T62" fmla="*/ 2147483647 w 71"/>
                <a:gd name="T63" fmla="*/ 2147483647 h 145"/>
                <a:gd name="T64" fmla="*/ 2147483647 w 71"/>
                <a:gd name="T65" fmla="*/ 2147483647 h 145"/>
                <a:gd name="T66" fmla="*/ 2147483647 w 71"/>
                <a:gd name="T67" fmla="*/ 2147483647 h 145"/>
                <a:gd name="T68" fmla="*/ 2147483647 w 71"/>
                <a:gd name="T69" fmla="*/ 2147483647 h 145"/>
                <a:gd name="T70" fmla="*/ 2147483647 w 71"/>
                <a:gd name="T71" fmla="*/ 2147483647 h 145"/>
                <a:gd name="T72" fmla="*/ 0 w 71"/>
                <a:gd name="T73" fmla="*/ 2147483647 h 145"/>
                <a:gd name="T74" fmla="*/ 2147483647 w 71"/>
                <a:gd name="T75" fmla="*/ 2147483647 h 145"/>
                <a:gd name="T76" fmla="*/ 2147483647 w 71"/>
                <a:gd name="T77" fmla="*/ 2147483647 h 145"/>
                <a:gd name="T78" fmla="*/ 2147483647 w 71"/>
                <a:gd name="T79" fmla="*/ 2147483647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1"/>
                <a:gd name="T121" fmla="*/ 0 h 145"/>
                <a:gd name="T122" fmla="*/ 71 w 71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1" h="145">
                  <a:moveTo>
                    <a:pt x="12" y="66"/>
                  </a:moveTo>
                  <a:lnTo>
                    <a:pt x="7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65" y="22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65" y="73"/>
                  </a:lnTo>
                  <a:lnTo>
                    <a:pt x="65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52" y="88"/>
                  </a:lnTo>
                  <a:lnTo>
                    <a:pt x="46" y="88"/>
                  </a:lnTo>
                  <a:lnTo>
                    <a:pt x="39" y="88"/>
                  </a:lnTo>
                  <a:lnTo>
                    <a:pt x="32" y="88"/>
                  </a:lnTo>
                  <a:lnTo>
                    <a:pt x="32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2" y="102"/>
                  </a:lnTo>
                  <a:lnTo>
                    <a:pt x="19" y="102"/>
                  </a:lnTo>
                  <a:lnTo>
                    <a:pt x="26" y="102"/>
                  </a:lnTo>
                  <a:lnTo>
                    <a:pt x="26" y="109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52" y="117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39"/>
                  </a:lnTo>
                  <a:lnTo>
                    <a:pt x="46" y="145"/>
                  </a:lnTo>
                  <a:lnTo>
                    <a:pt x="0" y="145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2" y="6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71" name="Freeform 343"/>
            <p:cNvSpPr>
              <a:spLocks/>
            </p:cNvSpPr>
            <p:nvPr/>
          </p:nvSpPr>
          <p:spPr bwMode="auto">
            <a:xfrm>
              <a:off x="3392488" y="4919663"/>
              <a:ext cx="114300" cy="257175"/>
            </a:xfrm>
            <a:custGeom>
              <a:avLst/>
              <a:gdLst>
                <a:gd name="T0" fmla="*/ 2147483647 w 71"/>
                <a:gd name="T1" fmla="*/ 0 h 145"/>
                <a:gd name="T2" fmla="*/ 2147483647 w 71"/>
                <a:gd name="T3" fmla="*/ 0 h 145"/>
                <a:gd name="T4" fmla="*/ 2147483647 w 71"/>
                <a:gd name="T5" fmla="*/ 0 h 145"/>
                <a:gd name="T6" fmla="*/ 2147483647 w 71"/>
                <a:gd name="T7" fmla="*/ 2147483647 h 145"/>
                <a:gd name="T8" fmla="*/ 2147483647 w 71"/>
                <a:gd name="T9" fmla="*/ 0 h 145"/>
                <a:gd name="T10" fmla="*/ 2147483647 w 71"/>
                <a:gd name="T11" fmla="*/ 0 h 145"/>
                <a:gd name="T12" fmla="*/ 2147483647 w 71"/>
                <a:gd name="T13" fmla="*/ 0 h 145"/>
                <a:gd name="T14" fmla="*/ 2147483647 w 71"/>
                <a:gd name="T15" fmla="*/ 2147483647 h 145"/>
                <a:gd name="T16" fmla="*/ 2147483647 w 71"/>
                <a:gd name="T17" fmla="*/ 2147483647 h 145"/>
                <a:gd name="T18" fmla="*/ 2147483647 w 71"/>
                <a:gd name="T19" fmla="*/ 2147483647 h 145"/>
                <a:gd name="T20" fmla="*/ 2147483647 w 71"/>
                <a:gd name="T21" fmla="*/ 2147483647 h 145"/>
                <a:gd name="T22" fmla="*/ 2147483647 w 71"/>
                <a:gd name="T23" fmla="*/ 2147483647 h 145"/>
                <a:gd name="T24" fmla="*/ 2147483647 w 71"/>
                <a:gd name="T25" fmla="*/ 2147483647 h 145"/>
                <a:gd name="T26" fmla="*/ 2147483647 w 71"/>
                <a:gd name="T27" fmla="*/ 2147483647 h 145"/>
                <a:gd name="T28" fmla="*/ 2147483647 w 71"/>
                <a:gd name="T29" fmla="*/ 2147483647 h 145"/>
                <a:gd name="T30" fmla="*/ 2147483647 w 71"/>
                <a:gd name="T31" fmla="*/ 2147483647 h 145"/>
                <a:gd name="T32" fmla="*/ 2147483647 w 71"/>
                <a:gd name="T33" fmla="*/ 2147483647 h 145"/>
                <a:gd name="T34" fmla="*/ 2147483647 w 71"/>
                <a:gd name="T35" fmla="*/ 2147483647 h 145"/>
                <a:gd name="T36" fmla="*/ 2147483647 w 71"/>
                <a:gd name="T37" fmla="*/ 2147483647 h 145"/>
                <a:gd name="T38" fmla="*/ 2147483647 w 71"/>
                <a:gd name="T39" fmla="*/ 2147483647 h 145"/>
                <a:gd name="T40" fmla="*/ 2147483647 w 71"/>
                <a:gd name="T41" fmla="*/ 2147483647 h 145"/>
                <a:gd name="T42" fmla="*/ 2147483647 w 71"/>
                <a:gd name="T43" fmla="*/ 2147483647 h 145"/>
                <a:gd name="T44" fmla="*/ 2147483647 w 71"/>
                <a:gd name="T45" fmla="*/ 2147483647 h 145"/>
                <a:gd name="T46" fmla="*/ 2147483647 w 71"/>
                <a:gd name="T47" fmla="*/ 2147483647 h 145"/>
                <a:gd name="T48" fmla="*/ 2147483647 w 71"/>
                <a:gd name="T49" fmla="*/ 2147483647 h 145"/>
                <a:gd name="T50" fmla="*/ 2147483647 w 71"/>
                <a:gd name="T51" fmla="*/ 2147483647 h 145"/>
                <a:gd name="T52" fmla="*/ 2147483647 w 71"/>
                <a:gd name="T53" fmla="*/ 2147483647 h 145"/>
                <a:gd name="T54" fmla="*/ 2147483647 w 71"/>
                <a:gd name="T55" fmla="*/ 2147483647 h 145"/>
                <a:gd name="T56" fmla="*/ 2147483647 w 71"/>
                <a:gd name="T57" fmla="*/ 2147483647 h 145"/>
                <a:gd name="T58" fmla="*/ 2147483647 w 71"/>
                <a:gd name="T59" fmla="*/ 2147483647 h 145"/>
                <a:gd name="T60" fmla="*/ 2147483647 w 71"/>
                <a:gd name="T61" fmla="*/ 2147483647 h 145"/>
                <a:gd name="T62" fmla="*/ 2147483647 w 71"/>
                <a:gd name="T63" fmla="*/ 2147483647 h 145"/>
                <a:gd name="T64" fmla="*/ 2147483647 w 71"/>
                <a:gd name="T65" fmla="*/ 2147483647 h 145"/>
                <a:gd name="T66" fmla="*/ 2147483647 w 71"/>
                <a:gd name="T67" fmla="*/ 2147483647 h 145"/>
                <a:gd name="T68" fmla="*/ 2147483647 w 71"/>
                <a:gd name="T69" fmla="*/ 2147483647 h 145"/>
                <a:gd name="T70" fmla="*/ 2147483647 w 71"/>
                <a:gd name="T71" fmla="*/ 2147483647 h 145"/>
                <a:gd name="T72" fmla="*/ 0 w 71"/>
                <a:gd name="T73" fmla="*/ 2147483647 h 145"/>
                <a:gd name="T74" fmla="*/ 0 w 71"/>
                <a:gd name="T75" fmla="*/ 2147483647 h 145"/>
                <a:gd name="T76" fmla="*/ 0 w 71"/>
                <a:gd name="T77" fmla="*/ 2147483647 h 145"/>
                <a:gd name="T78" fmla="*/ 0 w 71"/>
                <a:gd name="T79" fmla="*/ 2147483647 h 145"/>
                <a:gd name="T80" fmla="*/ 2147483647 w 71"/>
                <a:gd name="T81" fmla="*/ 2147483647 h 145"/>
                <a:gd name="T82" fmla="*/ 2147483647 w 71"/>
                <a:gd name="T83" fmla="*/ 2147483647 h 145"/>
                <a:gd name="T84" fmla="*/ 2147483647 w 71"/>
                <a:gd name="T85" fmla="*/ 2147483647 h 145"/>
                <a:gd name="T86" fmla="*/ 2147483647 w 71"/>
                <a:gd name="T87" fmla="*/ 2147483647 h 145"/>
                <a:gd name="T88" fmla="*/ 2147483647 w 71"/>
                <a:gd name="T89" fmla="*/ 2147483647 h 145"/>
                <a:gd name="T90" fmla="*/ 2147483647 w 71"/>
                <a:gd name="T91" fmla="*/ 2147483647 h 145"/>
                <a:gd name="T92" fmla="*/ 2147483647 w 71"/>
                <a:gd name="T93" fmla="*/ 2147483647 h 145"/>
                <a:gd name="T94" fmla="*/ 2147483647 w 71"/>
                <a:gd name="T95" fmla="*/ 2147483647 h 145"/>
                <a:gd name="T96" fmla="*/ 2147483647 w 71"/>
                <a:gd name="T97" fmla="*/ 2147483647 h 145"/>
                <a:gd name="T98" fmla="*/ 2147483647 w 71"/>
                <a:gd name="T99" fmla="*/ 2147483647 h 145"/>
                <a:gd name="T100" fmla="*/ 2147483647 w 71"/>
                <a:gd name="T101" fmla="*/ 2147483647 h 145"/>
                <a:gd name="T102" fmla="*/ 2147483647 w 71"/>
                <a:gd name="T103" fmla="*/ 2147483647 h 145"/>
                <a:gd name="T104" fmla="*/ 2147483647 w 71"/>
                <a:gd name="T105" fmla="*/ 2147483647 h 145"/>
                <a:gd name="T106" fmla="*/ 2147483647 w 71"/>
                <a:gd name="T107" fmla="*/ 2147483647 h 145"/>
                <a:gd name="T108" fmla="*/ 2147483647 w 71"/>
                <a:gd name="T109" fmla="*/ 2147483647 h 145"/>
                <a:gd name="T110" fmla="*/ 2147483647 w 71"/>
                <a:gd name="T111" fmla="*/ 2147483647 h 145"/>
                <a:gd name="T112" fmla="*/ 2147483647 w 71"/>
                <a:gd name="T113" fmla="*/ 2147483647 h 145"/>
                <a:gd name="T114" fmla="*/ 2147483647 w 71"/>
                <a:gd name="T115" fmla="*/ 2147483647 h 145"/>
                <a:gd name="T116" fmla="*/ 2147483647 w 71"/>
                <a:gd name="T117" fmla="*/ 2147483647 h 145"/>
                <a:gd name="T118" fmla="*/ 2147483647 w 71"/>
                <a:gd name="T119" fmla="*/ 2147483647 h 145"/>
                <a:gd name="T120" fmla="*/ 2147483647 w 71"/>
                <a:gd name="T121" fmla="*/ 2147483647 h 145"/>
                <a:gd name="T122" fmla="*/ 2147483647 w 71"/>
                <a:gd name="T123" fmla="*/ 2147483647 h 145"/>
                <a:gd name="T124" fmla="*/ 2147483647 w 71"/>
                <a:gd name="T125" fmla="*/ 2147483647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1"/>
                <a:gd name="T190" fmla="*/ 0 h 145"/>
                <a:gd name="T191" fmla="*/ 71 w 71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1" h="145">
                  <a:moveTo>
                    <a:pt x="12" y="66"/>
                  </a:moveTo>
                  <a:lnTo>
                    <a:pt x="7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65" y="22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65" y="73"/>
                  </a:lnTo>
                  <a:lnTo>
                    <a:pt x="65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52" y="88"/>
                  </a:lnTo>
                  <a:lnTo>
                    <a:pt x="46" y="88"/>
                  </a:lnTo>
                  <a:lnTo>
                    <a:pt x="39" y="88"/>
                  </a:lnTo>
                  <a:lnTo>
                    <a:pt x="32" y="88"/>
                  </a:lnTo>
                  <a:lnTo>
                    <a:pt x="32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2" y="102"/>
                  </a:lnTo>
                  <a:lnTo>
                    <a:pt x="19" y="102"/>
                  </a:lnTo>
                  <a:lnTo>
                    <a:pt x="26" y="102"/>
                  </a:lnTo>
                  <a:lnTo>
                    <a:pt x="26" y="109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52" y="117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39"/>
                  </a:lnTo>
                  <a:lnTo>
                    <a:pt x="46" y="145"/>
                  </a:lnTo>
                  <a:lnTo>
                    <a:pt x="0" y="145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2" y="6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72" name="Freeform 344"/>
            <p:cNvSpPr>
              <a:spLocks/>
            </p:cNvSpPr>
            <p:nvPr/>
          </p:nvSpPr>
          <p:spPr bwMode="auto">
            <a:xfrm>
              <a:off x="2130425" y="3873500"/>
              <a:ext cx="415925" cy="271463"/>
            </a:xfrm>
            <a:custGeom>
              <a:avLst/>
              <a:gdLst>
                <a:gd name="T0" fmla="*/ 0 w 258"/>
                <a:gd name="T1" fmla="*/ 0 h 153"/>
                <a:gd name="T2" fmla="*/ 2147483647 w 258"/>
                <a:gd name="T3" fmla="*/ 0 h 153"/>
                <a:gd name="T4" fmla="*/ 2147483647 w 258"/>
                <a:gd name="T5" fmla="*/ 2147483647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0 w 258"/>
                <a:gd name="T15" fmla="*/ 2147483647 h 153"/>
                <a:gd name="T16" fmla="*/ 0 w 258"/>
                <a:gd name="T17" fmla="*/ 2147483647 h 153"/>
                <a:gd name="T18" fmla="*/ 0 w 258"/>
                <a:gd name="T19" fmla="*/ 0 h 1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8"/>
                <a:gd name="T31" fmla="*/ 0 h 153"/>
                <a:gd name="T32" fmla="*/ 258 w 258"/>
                <a:gd name="T33" fmla="*/ 153 h 15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8" h="153">
                  <a:moveTo>
                    <a:pt x="0" y="0"/>
                  </a:moveTo>
                  <a:lnTo>
                    <a:pt x="258" y="0"/>
                  </a:lnTo>
                  <a:lnTo>
                    <a:pt x="258" y="132"/>
                  </a:lnTo>
                  <a:lnTo>
                    <a:pt x="258" y="138"/>
                  </a:lnTo>
                  <a:lnTo>
                    <a:pt x="252" y="138"/>
                  </a:lnTo>
                  <a:lnTo>
                    <a:pt x="252" y="146"/>
                  </a:lnTo>
                  <a:lnTo>
                    <a:pt x="252" y="153"/>
                  </a:lnTo>
                  <a:lnTo>
                    <a:pt x="0" y="15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73" name="Freeform 345"/>
            <p:cNvSpPr>
              <a:spLocks/>
            </p:cNvSpPr>
            <p:nvPr/>
          </p:nvSpPr>
          <p:spPr bwMode="auto">
            <a:xfrm>
              <a:off x="2130425" y="3873500"/>
              <a:ext cx="415925" cy="271463"/>
            </a:xfrm>
            <a:custGeom>
              <a:avLst/>
              <a:gdLst>
                <a:gd name="T0" fmla="*/ 0 w 258"/>
                <a:gd name="T1" fmla="*/ 0 h 153"/>
                <a:gd name="T2" fmla="*/ 2147483647 w 258"/>
                <a:gd name="T3" fmla="*/ 0 h 153"/>
                <a:gd name="T4" fmla="*/ 2147483647 w 258"/>
                <a:gd name="T5" fmla="*/ 2147483647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2147483647 w 258"/>
                <a:gd name="T15" fmla="*/ 2147483647 h 153"/>
                <a:gd name="T16" fmla="*/ 2147483647 w 258"/>
                <a:gd name="T17" fmla="*/ 2147483647 h 153"/>
                <a:gd name="T18" fmla="*/ 2147483647 w 258"/>
                <a:gd name="T19" fmla="*/ 2147483647 h 153"/>
                <a:gd name="T20" fmla="*/ 2147483647 w 258"/>
                <a:gd name="T21" fmla="*/ 2147483647 h 153"/>
                <a:gd name="T22" fmla="*/ 0 w 258"/>
                <a:gd name="T23" fmla="*/ 2147483647 h 153"/>
                <a:gd name="T24" fmla="*/ 0 w 258"/>
                <a:gd name="T25" fmla="*/ 2147483647 h 153"/>
                <a:gd name="T26" fmla="*/ 0 w 258"/>
                <a:gd name="T27" fmla="*/ 2147483647 h 153"/>
                <a:gd name="T28" fmla="*/ 0 w 258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8"/>
                <a:gd name="T46" fmla="*/ 0 h 153"/>
                <a:gd name="T47" fmla="*/ 258 w 258"/>
                <a:gd name="T48" fmla="*/ 153 h 1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8" h="153">
                  <a:moveTo>
                    <a:pt x="0" y="0"/>
                  </a:moveTo>
                  <a:lnTo>
                    <a:pt x="258" y="0"/>
                  </a:lnTo>
                  <a:lnTo>
                    <a:pt x="258" y="132"/>
                  </a:lnTo>
                  <a:lnTo>
                    <a:pt x="258" y="138"/>
                  </a:lnTo>
                  <a:lnTo>
                    <a:pt x="252" y="138"/>
                  </a:lnTo>
                  <a:lnTo>
                    <a:pt x="252" y="146"/>
                  </a:lnTo>
                  <a:lnTo>
                    <a:pt x="252" y="153"/>
                  </a:lnTo>
                  <a:lnTo>
                    <a:pt x="0" y="15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74" name="Freeform 346"/>
            <p:cNvSpPr>
              <a:spLocks noEditPoints="1"/>
            </p:cNvSpPr>
            <p:nvPr/>
          </p:nvSpPr>
          <p:spPr bwMode="auto">
            <a:xfrm>
              <a:off x="2130425" y="4144963"/>
              <a:ext cx="415925" cy="258762"/>
            </a:xfrm>
            <a:custGeom>
              <a:avLst/>
              <a:gdLst>
                <a:gd name="T0" fmla="*/ 2147483647 w 258"/>
                <a:gd name="T1" fmla="*/ 2147483647 h 146"/>
                <a:gd name="T2" fmla="*/ 2147483647 w 258"/>
                <a:gd name="T3" fmla="*/ 2147483647 h 146"/>
                <a:gd name="T4" fmla="*/ 2147483647 w 258"/>
                <a:gd name="T5" fmla="*/ 2147483647 h 146"/>
                <a:gd name="T6" fmla="*/ 2147483647 w 258"/>
                <a:gd name="T7" fmla="*/ 2147483647 h 146"/>
                <a:gd name="T8" fmla="*/ 2147483647 w 258"/>
                <a:gd name="T9" fmla="*/ 2147483647 h 146"/>
                <a:gd name="T10" fmla="*/ 2147483647 w 258"/>
                <a:gd name="T11" fmla="*/ 2147483647 h 146"/>
                <a:gd name="T12" fmla="*/ 2147483647 w 258"/>
                <a:gd name="T13" fmla="*/ 2147483647 h 146"/>
                <a:gd name="T14" fmla="*/ 2147483647 w 258"/>
                <a:gd name="T15" fmla="*/ 2147483647 h 146"/>
                <a:gd name="T16" fmla="*/ 2147483647 w 258"/>
                <a:gd name="T17" fmla="*/ 2147483647 h 146"/>
                <a:gd name="T18" fmla="*/ 2147483647 w 258"/>
                <a:gd name="T19" fmla="*/ 2147483647 h 146"/>
                <a:gd name="T20" fmla="*/ 2147483647 w 258"/>
                <a:gd name="T21" fmla="*/ 2147483647 h 146"/>
                <a:gd name="T22" fmla="*/ 2147483647 w 258"/>
                <a:gd name="T23" fmla="*/ 2147483647 h 146"/>
                <a:gd name="T24" fmla="*/ 2147483647 w 258"/>
                <a:gd name="T25" fmla="*/ 2147483647 h 146"/>
                <a:gd name="T26" fmla="*/ 2147483647 w 258"/>
                <a:gd name="T27" fmla="*/ 2147483647 h 146"/>
                <a:gd name="T28" fmla="*/ 2147483647 w 258"/>
                <a:gd name="T29" fmla="*/ 2147483647 h 146"/>
                <a:gd name="T30" fmla="*/ 2147483647 w 258"/>
                <a:gd name="T31" fmla="*/ 2147483647 h 146"/>
                <a:gd name="T32" fmla="*/ 2147483647 w 258"/>
                <a:gd name="T33" fmla="*/ 2147483647 h 146"/>
                <a:gd name="T34" fmla="*/ 2147483647 w 258"/>
                <a:gd name="T35" fmla="*/ 2147483647 h 146"/>
                <a:gd name="T36" fmla="*/ 2147483647 w 258"/>
                <a:gd name="T37" fmla="*/ 2147483647 h 146"/>
                <a:gd name="T38" fmla="*/ 2147483647 w 258"/>
                <a:gd name="T39" fmla="*/ 2147483647 h 146"/>
                <a:gd name="T40" fmla="*/ 2147483647 w 258"/>
                <a:gd name="T41" fmla="*/ 2147483647 h 146"/>
                <a:gd name="T42" fmla="*/ 2147483647 w 258"/>
                <a:gd name="T43" fmla="*/ 2147483647 h 146"/>
                <a:gd name="T44" fmla="*/ 0 w 258"/>
                <a:gd name="T45" fmla="*/ 2147483647 h 146"/>
                <a:gd name="T46" fmla="*/ 0 w 258"/>
                <a:gd name="T47" fmla="*/ 0 h 146"/>
                <a:gd name="T48" fmla="*/ 2147483647 w 258"/>
                <a:gd name="T49" fmla="*/ 0 h 146"/>
                <a:gd name="T50" fmla="*/ 2147483647 w 258"/>
                <a:gd name="T51" fmla="*/ 2147483647 h 146"/>
                <a:gd name="T52" fmla="*/ 2147483647 w 258"/>
                <a:gd name="T53" fmla="*/ 2147483647 h 146"/>
                <a:gd name="T54" fmla="*/ 2147483647 w 258"/>
                <a:gd name="T55" fmla="*/ 0 h 146"/>
                <a:gd name="T56" fmla="*/ 2147483647 w 258"/>
                <a:gd name="T57" fmla="*/ 2147483647 h 146"/>
                <a:gd name="T58" fmla="*/ 0 w 258"/>
                <a:gd name="T59" fmla="*/ 2147483647 h 1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8"/>
                <a:gd name="T91" fmla="*/ 0 h 146"/>
                <a:gd name="T92" fmla="*/ 258 w 258"/>
                <a:gd name="T93" fmla="*/ 146 h 1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8" h="146">
                  <a:moveTo>
                    <a:pt x="32" y="124"/>
                  </a:moveTo>
                  <a:lnTo>
                    <a:pt x="32" y="116"/>
                  </a:lnTo>
                  <a:lnTo>
                    <a:pt x="25" y="116"/>
                  </a:lnTo>
                  <a:lnTo>
                    <a:pt x="25" y="124"/>
                  </a:lnTo>
                  <a:lnTo>
                    <a:pt x="32" y="124"/>
                  </a:lnTo>
                  <a:close/>
                  <a:moveTo>
                    <a:pt x="45" y="22"/>
                  </a:moveTo>
                  <a:lnTo>
                    <a:pt x="38" y="29"/>
                  </a:lnTo>
                  <a:lnTo>
                    <a:pt x="38" y="36"/>
                  </a:lnTo>
                  <a:lnTo>
                    <a:pt x="45" y="36"/>
                  </a:lnTo>
                  <a:lnTo>
                    <a:pt x="45" y="29"/>
                  </a:lnTo>
                  <a:lnTo>
                    <a:pt x="45" y="22"/>
                  </a:lnTo>
                  <a:close/>
                  <a:moveTo>
                    <a:pt x="12" y="51"/>
                  </a:moveTo>
                  <a:lnTo>
                    <a:pt x="12" y="58"/>
                  </a:lnTo>
                  <a:lnTo>
                    <a:pt x="18" y="58"/>
                  </a:lnTo>
                  <a:lnTo>
                    <a:pt x="18" y="51"/>
                  </a:lnTo>
                  <a:lnTo>
                    <a:pt x="25" y="51"/>
                  </a:lnTo>
                  <a:lnTo>
                    <a:pt x="25" y="44"/>
                  </a:lnTo>
                  <a:lnTo>
                    <a:pt x="18" y="44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12" y="44"/>
                  </a:lnTo>
                  <a:lnTo>
                    <a:pt x="12" y="51"/>
                  </a:lnTo>
                  <a:close/>
                  <a:moveTo>
                    <a:pt x="0" y="146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lnTo>
                    <a:pt x="258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75" name="Freeform 347"/>
            <p:cNvSpPr>
              <a:spLocks/>
            </p:cNvSpPr>
            <p:nvPr/>
          </p:nvSpPr>
          <p:spPr bwMode="auto">
            <a:xfrm>
              <a:off x="2171700" y="435133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2147483647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76" name="Freeform 348"/>
            <p:cNvSpPr>
              <a:spLocks/>
            </p:cNvSpPr>
            <p:nvPr/>
          </p:nvSpPr>
          <p:spPr bwMode="auto">
            <a:xfrm>
              <a:off x="2192338" y="4183063"/>
              <a:ext cx="11112" cy="25400"/>
            </a:xfrm>
            <a:custGeom>
              <a:avLst/>
              <a:gdLst>
                <a:gd name="T0" fmla="*/ 2147483647 w 7"/>
                <a:gd name="T1" fmla="*/ 0 h 14"/>
                <a:gd name="T2" fmla="*/ 0 w 7"/>
                <a:gd name="T3" fmla="*/ 2147483647 h 14"/>
                <a:gd name="T4" fmla="*/ 0 w 7"/>
                <a:gd name="T5" fmla="*/ 2147483647 h 14"/>
                <a:gd name="T6" fmla="*/ 0 w 7"/>
                <a:gd name="T7" fmla="*/ 2147483647 h 14"/>
                <a:gd name="T8" fmla="*/ 0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4"/>
                <a:gd name="T32" fmla="*/ 7 w 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4">
                  <a:moveTo>
                    <a:pt x="7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77" name="Freeform 349"/>
            <p:cNvSpPr>
              <a:spLocks/>
            </p:cNvSpPr>
            <p:nvPr/>
          </p:nvSpPr>
          <p:spPr bwMode="auto">
            <a:xfrm>
              <a:off x="2149475" y="4208463"/>
              <a:ext cx="22225" cy="39687"/>
            </a:xfrm>
            <a:custGeom>
              <a:avLst/>
              <a:gdLst>
                <a:gd name="T0" fmla="*/ 0 w 13"/>
                <a:gd name="T1" fmla="*/ 2147483647 h 22"/>
                <a:gd name="T2" fmla="*/ 0 w 13"/>
                <a:gd name="T3" fmla="*/ 2147483647 h 22"/>
                <a:gd name="T4" fmla="*/ 0 w 13"/>
                <a:gd name="T5" fmla="*/ 2147483647 h 22"/>
                <a:gd name="T6" fmla="*/ 2147483647 w 13"/>
                <a:gd name="T7" fmla="*/ 2147483647 h 22"/>
                <a:gd name="T8" fmla="*/ 2147483647 w 13"/>
                <a:gd name="T9" fmla="*/ 2147483647 h 22"/>
                <a:gd name="T10" fmla="*/ 2147483647 w 13"/>
                <a:gd name="T11" fmla="*/ 2147483647 h 22"/>
                <a:gd name="T12" fmla="*/ 2147483647 w 13"/>
                <a:gd name="T13" fmla="*/ 2147483647 h 22"/>
                <a:gd name="T14" fmla="*/ 2147483647 w 13"/>
                <a:gd name="T15" fmla="*/ 2147483647 h 22"/>
                <a:gd name="T16" fmla="*/ 2147483647 w 13"/>
                <a:gd name="T17" fmla="*/ 2147483647 h 22"/>
                <a:gd name="T18" fmla="*/ 2147483647 w 13"/>
                <a:gd name="T19" fmla="*/ 2147483647 h 22"/>
                <a:gd name="T20" fmla="*/ 2147483647 w 13"/>
                <a:gd name="T21" fmla="*/ 2147483647 h 22"/>
                <a:gd name="T22" fmla="*/ 2147483647 w 13"/>
                <a:gd name="T23" fmla="*/ 0 h 22"/>
                <a:gd name="T24" fmla="*/ 0 w 13"/>
                <a:gd name="T25" fmla="*/ 0 h 22"/>
                <a:gd name="T26" fmla="*/ 0 w 13"/>
                <a:gd name="T27" fmla="*/ 0 h 22"/>
                <a:gd name="T28" fmla="*/ 0 w 13"/>
                <a:gd name="T29" fmla="*/ 2147483647 h 22"/>
                <a:gd name="T30" fmla="*/ 0 w 13"/>
                <a:gd name="T31" fmla="*/ 2147483647 h 22"/>
                <a:gd name="T32" fmla="*/ 0 w 13"/>
                <a:gd name="T33" fmla="*/ 2147483647 h 22"/>
                <a:gd name="T34" fmla="*/ 0 w 13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22"/>
                <a:gd name="T56" fmla="*/ 13 w 1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22">
                  <a:moveTo>
                    <a:pt x="0" y="15"/>
                  </a:moveTo>
                  <a:lnTo>
                    <a:pt x="0" y="22"/>
                  </a:lnTo>
                  <a:lnTo>
                    <a:pt x="6" y="22"/>
                  </a:lnTo>
                  <a:lnTo>
                    <a:pt x="6" y="15"/>
                  </a:lnTo>
                  <a:lnTo>
                    <a:pt x="13" y="15"/>
                  </a:lnTo>
                  <a:lnTo>
                    <a:pt x="13" y="8"/>
                  </a:lnTo>
                  <a:lnTo>
                    <a:pt x="6" y="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78" name="Freeform 350"/>
            <p:cNvSpPr>
              <a:spLocks/>
            </p:cNvSpPr>
            <p:nvPr/>
          </p:nvSpPr>
          <p:spPr bwMode="auto">
            <a:xfrm>
              <a:off x="2130425" y="4144963"/>
              <a:ext cx="415925" cy="258762"/>
            </a:xfrm>
            <a:custGeom>
              <a:avLst/>
              <a:gdLst>
                <a:gd name="T0" fmla="*/ 0 w 258"/>
                <a:gd name="T1" fmla="*/ 2147483647 h 146"/>
                <a:gd name="T2" fmla="*/ 0 w 258"/>
                <a:gd name="T3" fmla="*/ 0 h 146"/>
                <a:gd name="T4" fmla="*/ 2147483647 w 258"/>
                <a:gd name="T5" fmla="*/ 0 h 146"/>
                <a:gd name="T6" fmla="*/ 2147483647 w 258"/>
                <a:gd name="T7" fmla="*/ 0 h 146"/>
                <a:gd name="T8" fmla="*/ 2147483647 w 258"/>
                <a:gd name="T9" fmla="*/ 0 h 146"/>
                <a:gd name="T10" fmla="*/ 2147483647 w 258"/>
                <a:gd name="T11" fmla="*/ 2147483647 h 146"/>
                <a:gd name="T12" fmla="*/ 2147483647 w 258"/>
                <a:gd name="T13" fmla="*/ 2147483647 h 146"/>
                <a:gd name="T14" fmla="*/ 2147483647 w 258"/>
                <a:gd name="T15" fmla="*/ 2147483647 h 146"/>
                <a:gd name="T16" fmla="*/ 2147483647 w 258"/>
                <a:gd name="T17" fmla="*/ 0 h 146"/>
                <a:gd name="T18" fmla="*/ 2147483647 w 258"/>
                <a:gd name="T19" fmla="*/ 0 h 146"/>
                <a:gd name="T20" fmla="*/ 2147483647 w 258"/>
                <a:gd name="T21" fmla="*/ 2147483647 h 146"/>
                <a:gd name="T22" fmla="*/ 0 w 258"/>
                <a:gd name="T23" fmla="*/ 2147483647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46"/>
                <a:gd name="T38" fmla="*/ 258 w 258"/>
                <a:gd name="T39" fmla="*/ 146 h 1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46">
                  <a:moveTo>
                    <a:pt x="0" y="146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lnTo>
                    <a:pt x="258" y="146"/>
                  </a:lnTo>
                  <a:lnTo>
                    <a:pt x="0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79" name="Freeform 351"/>
            <p:cNvSpPr>
              <a:spLocks noEditPoints="1"/>
            </p:cNvSpPr>
            <p:nvPr/>
          </p:nvSpPr>
          <p:spPr bwMode="auto">
            <a:xfrm>
              <a:off x="2130425" y="4403725"/>
              <a:ext cx="415925" cy="258763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0 w 258"/>
                <a:gd name="T49" fmla="*/ 0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145"/>
                <a:gd name="T107" fmla="*/ 258 w 258"/>
                <a:gd name="T108" fmla="*/ 145 h 1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145">
                  <a:moveTo>
                    <a:pt x="91" y="43"/>
                  </a:moveTo>
                  <a:lnTo>
                    <a:pt x="91" y="50"/>
                  </a:lnTo>
                  <a:lnTo>
                    <a:pt x="91" y="43"/>
                  </a:lnTo>
                  <a:close/>
                  <a:moveTo>
                    <a:pt x="130" y="43"/>
                  </a:moveTo>
                  <a:lnTo>
                    <a:pt x="123" y="58"/>
                  </a:lnTo>
                  <a:lnTo>
                    <a:pt x="130" y="58"/>
                  </a:lnTo>
                  <a:lnTo>
                    <a:pt x="130" y="50"/>
                  </a:lnTo>
                  <a:lnTo>
                    <a:pt x="130" y="43"/>
                  </a:lnTo>
                  <a:close/>
                  <a:moveTo>
                    <a:pt x="155" y="65"/>
                  </a:moveTo>
                  <a:lnTo>
                    <a:pt x="155" y="72"/>
                  </a:lnTo>
                  <a:lnTo>
                    <a:pt x="162" y="72"/>
                  </a:lnTo>
                  <a:lnTo>
                    <a:pt x="162" y="65"/>
                  </a:lnTo>
                  <a:lnTo>
                    <a:pt x="167" y="65"/>
                  </a:lnTo>
                  <a:lnTo>
                    <a:pt x="174" y="65"/>
                  </a:lnTo>
                  <a:lnTo>
                    <a:pt x="174" y="58"/>
                  </a:lnTo>
                  <a:lnTo>
                    <a:pt x="174" y="50"/>
                  </a:lnTo>
                  <a:lnTo>
                    <a:pt x="167" y="50"/>
                  </a:lnTo>
                  <a:lnTo>
                    <a:pt x="167" y="43"/>
                  </a:lnTo>
                  <a:lnTo>
                    <a:pt x="162" y="43"/>
                  </a:lnTo>
                  <a:lnTo>
                    <a:pt x="155" y="43"/>
                  </a:lnTo>
                  <a:lnTo>
                    <a:pt x="155" y="36"/>
                  </a:lnTo>
                  <a:lnTo>
                    <a:pt x="148" y="36"/>
                  </a:lnTo>
                  <a:lnTo>
                    <a:pt x="148" y="28"/>
                  </a:lnTo>
                  <a:lnTo>
                    <a:pt x="148" y="22"/>
                  </a:lnTo>
                  <a:lnTo>
                    <a:pt x="142" y="14"/>
                  </a:lnTo>
                  <a:lnTo>
                    <a:pt x="135" y="14"/>
                  </a:lnTo>
                  <a:lnTo>
                    <a:pt x="130" y="6"/>
                  </a:lnTo>
                  <a:lnTo>
                    <a:pt x="123" y="6"/>
                  </a:lnTo>
                  <a:lnTo>
                    <a:pt x="116" y="14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16" y="28"/>
                  </a:lnTo>
                  <a:lnTo>
                    <a:pt x="110" y="28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23" y="43"/>
                  </a:lnTo>
                  <a:lnTo>
                    <a:pt x="130" y="43"/>
                  </a:lnTo>
                  <a:lnTo>
                    <a:pt x="135" y="43"/>
                  </a:lnTo>
                  <a:lnTo>
                    <a:pt x="142" y="43"/>
                  </a:lnTo>
                  <a:lnTo>
                    <a:pt x="148" y="43"/>
                  </a:lnTo>
                  <a:lnTo>
                    <a:pt x="148" y="50"/>
                  </a:lnTo>
                  <a:lnTo>
                    <a:pt x="142" y="58"/>
                  </a:lnTo>
                  <a:lnTo>
                    <a:pt x="135" y="58"/>
                  </a:lnTo>
                  <a:lnTo>
                    <a:pt x="142" y="65"/>
                  </a:lnTo>
                  <a:lnTo>
                    <a:pt x="148" y="65"/>
                  </a:lnTo>
                  <a:lnTo>
                    <a:pt x="148" y="58"/>
                  </a:lnTo>
                  <a:lnTo>
                    <a:pt x="155" y="58"/>
                  </a:lnTo>
                  <a:lnTo>
                    <a:pt x="155" y="65"/>
                  </a:lnTo>
                  <a:close/>
                  <a:moveTo>
                    <a:pt x="0" y="9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52" y="145"/>
                  </a:lnTo>
                  <a:lnTo>
                    <a:pt x="57" y="137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32" y="115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8" y="101"/>
                  </a:lnTo>
                  <a:lnTo>
                    <a:pt x="32" y="94"/>
                  </a:lnTo>
                  <a:lnTo>
                    <a:pt x="25" y="94"/>
                  </a:lnTo>
                  <a:lnTo>
                    <a:pt x="18" y="94"/>
                  </a:lnTo>
                  <a:lnTo>
                    <a:pt x="12" y="94"/>
                  </a:lnTo>
                  <a:lnTo>
                    <a:pt x="6" y="87"/>
                  </a:lnTo>
                  <a:lnTo>
                    <a:pt x="6" y="94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80" name="Freeform 352"/>
            <p:cNvSpPr>
              <a:spLocks/>
            </p:cNvSpPr>
            <p:nvPr/>
          </p:nvSpPr>
          <p:spPr bwMode="auto">
            <a:xfrm>
              <a:off x="2276475" y="4479925"/>
              <a:ext cx="3175" cy="12700"/>
            </a:xfrm>
            <a:custGeom>
              <a:avLst/>
              <a:gdLst>
                <a:gd name="T0" fmla="*/ 0 w 1407"/>
                <a:gd name="T1" fmla="*/ 0 h 7"/>
                <a:gd name="T2" fmla="*/ 0 w 1407"/>
                <a:gd name="T3" fmla="*/ 0 h 7"/>
                <a:gd name="T4" fmla="*/ 0 w 1407"/>
                <a:gd name="T5" fmla="*/ 0 h 7"/>
                <a:gd name="T6" fmla="*/ 0 w 1407"/>
                <a:gd name="T7" fmla="*/ 2147483647 h 7"/>
                <a:gd name="T8" fmla="*/ 0 w 1407"/>
                <a:gd name="T9" fmla="*/ 0 h 7"/>
                <a:gd name="T10" fmla="*/ 0 w 1407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07"/>
                <a:gd name="T19" fmla="*/ 0 h 7"/>
                <a:gd name="T20" fmla="*/ 1407 w 1407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07" h="7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81" name="Freeform 353"/>
            <p:cNvSpPr>
              <a:spLocks/>
            </p:cNvSpPr>
            <p:nvPr/>
          </p:nvSpPr>
          <p:spPr bwMode="auto">
            <a:xfrm>
              <a:off x="2328863" y="4479925"/>
              <a:ext cx="11112" cy="26988"/>
            </a:xfrm>
            <a:custGeom>
              <a:avLst/>
              <a:gdLst>
                <a:gd name="T0" fmla="*/ 2147483647 w 7"/>
                <a:gd name="T1" fmla="*/ 0 h 15"/>
                <a:gd name="T2" fmla="*/ 0 w 7"/>
                <a:gd name="T3" fmla="*/ 2147483647 h 15"/>
                <a:gd name="T4" fmla="*/ 2147483647 w 7"/>
                <a:gd name="T5" fmla="*/ 2147483647 h 15"/>
                <a:gd name="T6" fmla="*/ 2147483647 w 7"/>
                <a:gd name="T7" fmla="*/ 2147483647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2147483647 w 7"/>
                <a:gd name="T13" fmla="*/ 0 h 15"/>
                <a:gd name="T14" fmla="*/ 2147483647 w 7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0"/>
                  </a:move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82" name="Freeform 354"/>
            <p:cNvSpPr>
              <a:spLocks/>
            </p:cNvSpPr>
            <p:nvPr/>
          </p:nvSpPr>
          <p:spPr bwMode="auto">
            <a:xfrm>
              <a:off x="2308225" y="4414838"/>
              <a:ext cx="103188" cy="117475"/>
            </a:xfrm>
            <a:custGeom>
              <a:avLst/>
              <a:gdLst>
                <a:gd name="T0" fmla="*/ 2147483647 w 64"/>
                <a:gd name="T1" fmla="*/ 2147483647 h 66"/>
                <a:gd name="T2" fmla="*/ 2147483647 w 64"/>
                <a:gd name="T3" fmla="*/ 2147483647 h 66"/>
                <a:gd name="T4" fmla="*/ 2147483647 w 64"/>
                <a:gd name="T5" fmla="*/ 2147483647 h 66"/>
                <a:gd name="T6" fmla="*/ 2147483647 w 64"/>
                <a:gd name="T7" fmla="*/ 2147483647 h 66"/>
                <a:gd name="T8" fmla="*/ 2147483647 w 64"/>
                <a:gd name="T9" fmla="*/ 2147483647 h 66"/>
                <a:gd name="T10" fmla="*/ 2147483647 w 64"/>
                <a:gd name="T11" fmla="*/ 2147483647 h 66"/>
                <a:gd name="T12" fmla="*/ 2147483647 w 64"/>
                <a:gd name="T13" fmla="*/ 2147483647 h 66"/>
                <a:gd name="T14" fmla="*/ 2147483647 w 64"/>
                <a:gd name="T15" fmla="*/ 2147483647 h 66"/>
                <a:gd name="T16" fmla="*/ 2147483647 w 64"/>
                <a:gd name="T17" fmla="*/ 2147483647 h 66"/>
                <a:gd name="T18" fmla="*/ 2147483647 w 64"/>
                <a:gd name="T19" fmla="*/ 2147483647 h 66"/>
                <a:gd name="T20" fmla="*/ 2147483647 w 64"/>
                <a:gd name="T21" fmla="*/ 2147483647 h 66"/>
                <a:gd name="T22" fmla="*/ 2147483647 w 64"/>
                <a:gd name="T23" fmla="*/ 2147483647 h 66"/>
                <a:gd name="T24" fmla="*/ 2147483647 w 64"/>
                <a:gd name="T25" fmla="*/ 2147483647 h 66"/>
                <a:gd name="T26" fmla="*/ 2147483647 w 64"/>
                <a:gd name="T27" fmla="*/ 2147483647 h 66"/>
                <a:gd name="T28" fmla="*/ 2147483647 w 64"/>
                <a:gd name="T29" fmla="*/ 2147483647 h 66"/>
                <a:gd name="T30" fmla="*/ 2147483647 w 64"/>
                <a:gd name="T31" fmla="*/ 2147483647 h 66"/>
                <a:gd name="T32" fmla="*/ 2147483647 w 64"/>
                <a:gd name="T33" fmla="*/ 2147483647 h 66"/>
                <a:gd name="T34" fmla="*/ 2147483647 w 64"/>
                <a:gd name="T35" fmla="*/ 0 h 66"/>
                <a:gd name="T36" fmla="*/ 2147483647 w 64"/>
                <a:gd name="T37" fmla="*/ 0 h 66"/>
                <a:gd name="T38" fmla="*/ 2147483647 w 64"/>
                <a:gd name="T39" fmla="*/ 0 h 66"/>
                <a:gd name="T40" fmla="*/ 2147483647 w 64"/>
                <a:gd name="T41" fmla="*/ 2147483647 h 66"/>
                <a:gd name="T42" fmla="*/ 2147483647 w 64"/>
                <a:gd name="T43" fmla="*/ 2147483647 h 66"/>
                <a:gd name="T44" fmla="*/ 2147483647 w 64"/>
                <a:gd name="T45" fmla="*/ 2147483647 h 66"/>
                <a:gd name="T46" fmla="*/ 2147483647 w 64"/>
                <a:gd name="T47" fmla="*/ 2147483647 h 66"/>
                <a:gd name="T48" fmla="*/ 0 w 64"/>
                <a:gd name="T49" fmla="*/ 2147483647 h 66"/>
                <a:gd name="T50" fmla="*/ 2147483647 w 64"/>
                <a:gd name="T51" fmla="*/ 2147483647 h 66"/>
                <a:gd name="T52" fmla="*/ 2147483647 w 64"/>
                <a:gd name="T53" fmla="*/ 2147483647 h 66"/>
                <a:gd name="T54" fmla="*/ 2147483647 w 64"/>
                <a:gd name="T55" fmla="*/ 2147483647 h 66"/>
                <a:gd name="T56" fmla="*/ 2147483647 w 64"/>
                <a:gd name="T57" fmla="*/ 2147483647 h 66"/>
                <a:gd name="T58" fmla="*/ 2147483647 w 64"/>
                <a:gd name="T59" fmla="*/ 2147483647 h 66"/>
                <a:gd name="T60" fmla="*/ 2147483647 w 64"/>
                <a:gd name="T61" fmla="*/ 2147483647 h 66"/>
                <a:gd name="T62" fmla="*/ 2147483647 w 64"/>
                <a:gd name="T63" fmla="*/ 2147483647 h 66"/>
                <a:gd name="T64" fmla="*/ 2147483647 w 64"/>
                <a:gd name="T65" fmla="*/ 2147483647 h 66"/>
                <a:gd name="T66" fmla="*/ 2147483647 w 64"/>
                <a:gd name="T67" fmla="*/ 2147483647 h 66"/>
                <a:gd name="T68" fmla="*/ 2147483647 w 64"/>
                <a:gd name="T69" fmla="*/ 2147483647 h 66"/>
                <a:gd name="T70" fmla="*/ 2147483647 w 64"/>
                <a:gd name="T71" fmla="*/ 2147483647 h 66"/>
                <a:gd name="T72" fmla="*/ 2147483647 w 64"/>
                <a:gd name="T73" fmla="*/ 2147483647 h 66"/>
                <a:gd name="T74" fmla="*/ 2147483647 w 64"/>
                <a:gd name="T75" fmla="*/ 2147483647 h 66"/>
                <a:gd name="T76" fmla="*/ 2147483647 w 64"/>
                <a:gd name="T77" fmla="*/ 2147483647 h 66"/>
                <a:gd name="T78" fmla="*/ 2147483647 w 64"/>
                <a:gd name="T79" fmla="*/ 2147483647 h 66"/>
                <a:gd name="T80" fmla="*/ 2147483647 w 64"/>
                <a:gd name="T81" fmla="*/ 2147483647 h 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4"/>
                <a:gd name="T124" fmla="*/ 0 h 66"/>
                <a:gd name="T125" fmla="*/ 64 w 64"/>
                <a:gd name="T126" fmla="*/ 66 h 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4" h="66">
                  <a:moveTo>
                    <a:pt x="45" y="59"/>
                  </a:moveTo>
                  <a:lnTo>
                    <a:pt x="45" y="59"/>
                  </a:lnTo>
                  <a:lnTo>
                    <a:pt x="45" y="66"/>
                  </a:lnTo>
                  <a:lnTo>
                    <a:pt x="52" y="66"/>
                  </a:lnTo>
                  <a:lnTo>
                    <a:pt x="52" y="59"/>
                  </a:lnTo>
                  <a:lnTo>
                    <a:pt x="57" y="59"/>
                  </a:lnTo>
                  <a:lnTo>
                    <a:pt x="64" y="59"/>
                  </a:lnTo>
                  <a:lnTo>
                    <a:pt x="64" y="52"/>
                  </a:lnTo>
                  <a:lnTo>
                    <a:pt x="64" y="44"/>
                  </a:lnTo>
                  <a:lnTo>
                    <a:pt x="57" y="44"/>
                  </a:lnTo>
                  <a:lnTo>
                    <a:pt x="57" y="37"/>
                  </a:lnTo>
                  <a:lnTo>
                    <a:pt x="52" y="37"/>
                  </a:lnTo>
                  <a:lnTo>
                    <a:pt x="45" y="37"/>
                  </a:lnTo>
                  <a:lnTo>
                    <a:pt x="45" y="30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2" y="8"/>
                  </a:lnTo>
                  <a:lnTo>
                    <a:pt x="25" y="8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8"/>
                  </a:lnTo>
                  <a:lnTo>
                    <a:pt x="6" y="16"/>
                  </a:lnTo>
                  <a:lnTo>
                    <a:pt x="13" y="16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6" y="30"/>
                  </a:lnTo>
                  <a:lnTo>
                    <a:pt x="13" y="30"/>
                  </a:lnTo>
                  <a:lnTo>
                    <a:pt x="13" y="37"/>
                  </a:lnTo>
                  <a:lnTo>
                    <a:pt x="20" y="37"/>
                  </a:lnTo>
                  <a:lnTo>
                    <a:pt x="25" y="37"/>
                  </a:lnTo>
                  <a:lnTo>
                    <a:pt x="32" y="37"/>
                  </a:lnTo>
                  <a:lnTo>
                    <a:pt x="38" y="37"/>
                  </a:lnTo>
                  <a:lnTo>
                    <a:pt x="38" y="44"/>
                  </a:lnTo>
                  <a:lnTo>
                    <a:pt x="32" y="52"/>
                  </a:lnTo>
                  <a:lnTo>
                    <a:pt x="25" y="52"/>
                  </a:lnTo>
                  <a:lnTo>
                    <a:pt x="32" y="59"/>
                  </a:lnTo>
                  <a:lnTo>
                    <a:pt x="38" y="59"/>
                  </a:lnTo>
                  <a:lnTo>
                    <a:pt x="38" y="52"/>
                  </a:lnTo>
                  <a:lnTo>
                    <a:pt x="45" y="52"/>
                  </a:lnTo>
                  <a:lnTo>
                    <a:pt x="45" y="5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83" name="Freeform 355"/>
            <p:cNvSpPr>
              <a:spLocks/>
            </p:cNvSpPr>
            <p:nvPr/>
          </p:nvSpPr>
          <p:spPr bwMode="auto">
            <a:xfrm>
              <a:off x="2130425" y="4403725"/>
              <a:ext cx="415925" cy="258763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0 h 145"/>
                <a:gd name="T4" fmla="*/ 2147483647 w 258"/>
                <a:gd name="T5" fmla="*/ 0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0 w 258"/>
                <a:gd name="T75" fmla="*/ 2147483647 h 145"/>
                <a:gd name="T76" fmla="*/ 0 w 258"/>
                <a:gd name="T77" fmla="*/ 2147483647 h 1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8"/>
                <a:gd name="T118" fmla="*/ 0 h 145"/>
                <a:gd name="T119" fmla="*/ 258 w 258"/>
                <a:gd name="T120" fmla="*/ 145 h 14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8" h="145">
                  <a:moveTo>
                    <a:pt x="0" y="9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52" y="145"/>
                  </a:lnTo>
                  <a:lnTo>
                    <a:pt x="57" y="137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32" y="115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8" y="101"/>
                  </a:lnTo>
                  <a:lnTo>
                    <a:pt x="32" y="94"/>
                  </a:lnTo>
                  <a:lnTo>
                    <a:pt x="25" y="94"/>
                  </a:lnTo>
                  <a:lnTo>
                    <a:pt x="18" y="94"/>
                  </a:lnTo>
                  <a:lnTo>
                    <a:pt x="12" y="94"/>
                  </a:lnTo>
                  <a:lnTo>
                    <a:pt x="6" y="87"/>
                  </a:lnTo>
                  <a:lnTo>
                    <a:pt x="6" y="94"/>
                  </a:lnTo>
                  <a:lnTo>
                    <a:pt x="0" y="9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84" name="Freeform 356"/>
            <p:cNvSpPr>
              <a:spLocks noEditPoints="1"/>
            </p:cNvSpPr>
            <p:nvPr/>
          </p:nvSpPr>
          <p:spPr bwMode="auto">
            <a:xfrm>
              <a:off x="2130425" y="4662488"/>
              <a:ext cx="415925" cy="257175"/>
            </a:xfrm>
            <a:custGeom>
              <a:avLst/>
              <a:gdLst>
                <a:gd name="T0" fmla="*/ 2147483647 w 258"/>
                <a:gd name="T1" fmla="*/ 0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0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0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0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2147483647 w 258"/>
                <a:gd name="T103" fmla="*/ 2147483647 h 145"/>
                <a:gd name="T104" fmla="*/ 2147483647 w 258"/>
                <a:gd name="T105" fmla="*/ 2147483647 h 145"/>
                <a:gd name="T106" fmla="*/ 2147483647 w 258"/>
                <a:gd name="T107" fmla="*/ 2147483647 h 145"/>
                <a:gd name="T108" fmla="*/ 2147483647 w 258"/>
                <a:gd name="T109" fmla="*/ 2147483647 h 14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8"/>
                <a:gd name="T166" fmla="*/ 0 h 145"/>
                <a:gd name="T167" fmla="*/ 258 w 258"/>
                <a:gd name="T168" fmla="*/ 145 h 14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8" h="145">
                  <a:moveTo>
                    <a:pt x="52" y="0"/>
                  </a:moveTo>
                  <a:lnTo>
                    <a:pt x="258" y="0"/>
                  </a:lnTo>
                  <a:lnTo>
                    <a:pt x="258" y="145"/>
                  </a:lnTo>
                  <a:lnTo>
                    <a:pt x="148" y="145"/>
                  </a:lnTo>
                  <a:lnTo>
                    <a:pt x="148" y="139"/>
                  </a:lnTo>
                  <a:lnTo>
                    <a:pt x="148" y="131"/>
                  </a:lnTo>
                  <a:lnTo>
                    <a:pt x="155" y="131"/>
                  </a:lnTo>
                  <a:lnTo>
                    <a:pt x="148" y="123"/>
                  </a:lnTo>
                  <a:lnTo>
                    <a:pt x="148" y="117"/>
                  </a:lnTo>
                  <a:lnTo>
                    <a:pt x="148" y="109"/>
                  </a:lnTo>
                  <a:lnTo>
                    <a:pt x="155" y="109"/>
                  </a:lnTo>
                  <a:lnTo>
                    <a:pt x="155" y="101"/>
                  </a:lnTo>
                  <a:lnTo>
                    <a:pt x="148" y="101"/>
                  </a:lnTo>
                  <a:lnTo>
                    <a:pt x="135" y="101"/>
                  </a:lnTo>
                  <a:lnTo>
                    <a:pt x="130" y="101"/>
                  </a:lnTo>
                  <a:lnTo>
                    <a:pt x="123" y="101"/>
                  </a:lnTo>
                  <a:lnTo>
                    <a:pt x="116" y="101"/>
                  </a:lnTo>
                  <a:lnTo>
                    <a:pt x="110" y="101"/>
                  </a:lnTo>
                  <a:lnTo>
                    <a:pt x="103" y="101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6" y="101"/>
                  </a:lnTo>
                  <a:lnTo>
                    <a:pt x="91" y="101"/>
                  </a:lnTo>
                  <a:lnTo>
                    <a:pt x="84" y="95"/>
                  </a:lnTo>
                  <a:lnTo>
                    <a:pt x="77" y="95"/>
                  </a:lnTo>
                  <a:lnTo>
                    <a:pt x="77" y="87"/>
                  </a:lnTo>
                  <a:lnTo>
                    <a:pt x="71" y="87"/>
                  </a:lnTo>
                  <a:lnTo>
                    <a:pt x="64" y="80"/>
                  </a:lnTo>
                  <a:lnTo>
                    <a:pt x="64" y="73"/>
                  </a:lnTo>
                  <a:lnTo>
                    <a:pt x="64" y="66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7" y="51"/>
                  </a:lnTo>
                  <a:lnTo>
                    <a:pt x="52" y="44"/>
                  </a:lnTo>
                  <a:lnTo>
                    <a:pt x="57" y="36"/>
                  </a:lnTo>
                  <a:lnTo>
                    <a:pt x="52" y="36"/>
                  </a:lnTo>
                  <a:lnTo>
                    <a:pt x="45" y="30"/>
                  </a:lnTo>
                  <a:lnTo>
                    <a:pt x="52" y="30"/>
                  </a:lnTo>
                  <a:lnTo>
                    <a:pt x="52" y="22"/>
                  </a:lnTo>
                  <a:lnTo>
                    <a:pt x="45" y="14"/>
                  </a:lnTo>
                  <a:lnTo>
                    <a:pt x="45" y="8"/>
                  </a:lnTo>
                  <a:lnTo>
                    <a:pt x="52" y="0"/>
                  </a:lnTo>
                  <a:close/>
                  <a:moveTo>
                    <a:pt x="116" y="145"/>
                  </a:moveTo>
                  <a:lnTo>
                    <a:pt x="103" y="145"/>
                  </a:lnTo>
                  <a:lnTo>
                    <a:pt x="110" y="139"/>
                  </a:lnTo>
                  <a:lnTo>
                    <a:pt x="110" y="145"/>
                  </a:lnTo>
                  <a:lnTo>
                    <a:pt x="116" y="145"/>
                  </a:lnTo>
                  <a:close/>
                  <a:moveTo>
                    <a:pt x="77" y="139"/>
                  </a:moveTo>
                  <a:lnTo>
                    <a:pt x="84" y="139"/>
                  </a:lnTo>
                  <a:lnTo>
                    <a:pt x="84" y="145"/>
                  </a:lnTo>
                  <a:lnTo>
                    <a:pt x="71" y="145"/>
                  </a:lnTo>
                  <a:lnTo>
                    <a:pt x="71" y="139"/>
                  </a:lnTo>
                  <a:lnTo>
                    <a:pt x="77" y="145"/>
                  </a:lnTo>
                  <a:lnTo>
                    <a:pt x="77" y="139"/>
                  </a:lnTo>
                  <a:close/>
                  <a:moveTo>
                    <a:pt x="77" y="139"/>
                  </a:moveTo>
                  <a:lnTo>
                    <a:pt x="71" y="139"/>
                  </a:lnTo>
                  <a:lnTo>
                    <a:pt x="64" y="139"/>
                  </a:lnTo>
                  <a:lnTo>
                    <a:pt x="64" y="145"/>
                  </a:lnTo>
                  <a:lnTo>
                    <a:pt x="57" y="145"/>
                  </a:lnTo>
                  <a:lnTo>
                    <a:pt x="6" y="145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09"/>
                  </a:lnTo>
                  <a:lnTo>
                    <a:pt x="6" y="101"/>
                  </a:lnTo>
                  <a:lnTo>
                    <a:pt x="12" y="101"/>
                  </a:lnTo>
                  <a:lnTo>
                    <a:pt x="12" y="95"/>
                  </a:lnTo>
                  <a:lnTo>
                    <a:pt x="18" y="87"/>
                  </a:lnTo>
                  <a:lnTo>
                    <a:pt x="12" y="87"/>
                  </a:lnTo>
                  <a:lnTo>
                    <a:pt x="12" y="80"/>
                  </a:lnTo>
                  <a:lnTo>
                    <a:pt x="6" y="80"/>
                  </a:lnTo>
                  <a:lnTo>
                    <a:pt x="0" y="73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4"/>
                  </a:lnTo>
                  <a:lnTo>
                    <a:pt x="6" y="51"/>
                  </a:lnTo>
                  <a:lnTo>
                    <a:pt x="12" y="51"/>
                  </a:lnTo>
                  <a:lnTo>
                    <a:pt x="18" y="51"/>
                  </a:lnTo>
                  <a:lnTo>
                    <a:pt x="25" y="51"/>
                  </a:lnTo>
                  <a:lnTo>
                    <a:pt x="25" y="58"/>
                  </a:lnTo>
                  <a:lnTo>
                    <a:pt x="32" y="58"/>
                  </a:lnTo>
                  <a:lnTo>
                    <a:pt x="25" y="58"/>
                  </a:lnTo>
                  <a:lnTo>
                    <a:pt x="25" y="66"/>
                  </a:lnTo>
                  <a:lnTo>
                    <a:pt x="25" y="73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38" y="73"/>
                  </a:lnTo>
                  <a:lnTo>
                    <a:pt x="32" y="73"/>
                  </a:lnTo>
                  <a:lnTo>
                    <a:pt x="32" y="80"/>
                  </a:lnTo>
                  <a:lnTo>
                    <a:pt x="38" y="80"/>
                  </a:lnTo>
                  <a:lnTo>
                    <a:pt x="45" y="80"/>
                  </a:lnTo>
                  <a:lnTo>
                    <a:pt x="45" y="87"/>
                  </a:lnTo>
                  <a:lnTo>
                    <a:pt x="52" y="87"/>
                  </a:lnTo>
                  <a:lnTo>
                    <a:pt x="52" y="95"/>
                  </a:lnTo>
                  <a:lnTo>
                    <a:pt x="52" y="101"/>
                  </a:lnTo>
                  <a:lnTo>
                    <a:pt x="45" y="101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52" y="117"/>
                  </a:lnTo>
                  <a:lnTo>
                    <a:pt x="57" y="123"/>
                  </a:lnTo>
                  <a:lnTo>
                    <a:pt x="57" y="117"/>
                  </a:lnTo>
                  <a:lnTo>
                    <a:pt x="64" y="117"/>
                  </a:lnTo>
                  <a:lnTo>
                    <a:pt x="71" y="117"/>
                  </a:lnTo>
                  <a:lnTo>
                    <a:pt x="71" y="123"/>
                  </a:lnTo>
                  <a:lnTo>
                    <a:pt x="77" y="123"/>
                  </a:lnTo>
                  <a:lnTo>
                    <a:pt x="77" y="131"/>
                  </a:lnTo>
                  <a:lnTo>
                    <a:pt x="84" y="131"/>
                  </a:lnTo>
                  <a:lnTo>
                    <a:pt x="77" y="139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85" name="Freeform 357"/>
            <p:cNvSpPr>
              <a:spLocks/>
            </p:cNvSpPr>
            <p:nvPr/>
          </p:nvSpPr>
          <p:spPr bwMode="auto">
            <a:xfrm>
              <a:off x="2203450" y="4662488"/>
              <a:ext cx="342900" cy="257175"/>
            </a:xfrm>
            <a:custGeom>
              <a:avLst/>
              <a:gdLst>
                <a:gd name="T0" fmla="*/ 2147483647 w 213"/>
                <a:gd name="T1" fmla="*/ 0 h 145"/>
                <a:gd name="T2" fmla="*/ 2147483647 w 213"/>
                <a:gd name="T3" fmla="*/ 2147483647 h 145"/>
                <a:gd name="T4" fmla="*/ 2147483647 w 213"/>
                <a:gd name="T5" fmla="*/ 2147483647 h 145"/>
                <a:gd name="T6" fmla="*/ 2147483647 w 213"/>
                <a:gd name="T7" fmla="*/ 2147483647 h 145"/>
                <a:gd name="T8" fmla="*/ 2147483647 w 213"/>
                <a:gd name="T9" fmla="*/ 2147483647 h 145"/>
                <a:gd name="T10" fmla="*/ 2147483647 w 213"/>
                <a:gd name="T11" fmla="*/ 2147483647 h 145"/>
                <a:gd name="T12" fmla="*/ 2147483647 w 213"/>
                <a:gd name="T13" fmla="*/ 2147483647 h 145"/>
                <a:gd name="T14" fmla="*/ 2147483647 w 213"/>
                <a:gd name="T15" fmla="*/ 2147483647 h 145"/>
                <a:gd name="T16" fmla="*/ 2147483647 w 213"/>
                <a:gd name="T17" fmla="*/ 2147483647 h 145"/>
                <a:gd name="T18" fmla="*/ 2147483647 w 213"/>
                <a:gd name="T19" fmla="*/ 2147483647 h 145"/>
                <a:gd name="T20" fmla="*/ 2147483647 w 213"/>
                <a:gd name="T21" fmla="*/ 2147483647 h 145"/>
                <a:gd name="T22" fmla="*/ 2147483647 w 213"/>
                <a:gd name="T23" fmla="*/ 2147483647 h 145"/>
                <a:gd name="T24" fmla="*/ 2147483647 w 213"/>
                <a:gd name="T25" fmla="*/ 2147483647 h 145"/>
                <a:gd name="T26" fmla="*/ 2147483647 w 213"/>
                <a:gd name="T27" fmla="*/ 2147483647 h 145"/>
                <a:gd name="T28" fmla="*/ 2147483647 w 213"/>
                <a:gd name="T29" fmla="*/ 2147483647 h 145"/>
                <a:gd name="T30" fmla="*/ 2147483647 w 213"/>
                <a:gd name="T31" fmla="*/ 2147483647 h 145"/>
                <a:gd name="T32" fmla="*/ 2147483647 w 213"/>
                <a:gd name="T33" fmla="*/ 2147483647 h 145"/>
                <a:gd name="T34" fmla="*/ 2147483647 w 213"/>
                <a:gd name="T35" fmla="*/ 2147483647 h 145"/>
                <a:gd name="T36" fmla="*/ 2147483647 w 213"/>
                <a:gd name="T37" fmla="*/ 2147483647 h 145"/>
                <a:gd name="T38" fmla="*/ 2147483647 w 213"/>
                <a:gd name="T39" fmla="*/ 2147483647 h 145"/>
                <a:gd name="T40" fmla="*/ 2147483647 w 213"/>
                <a:gd name="T41" fmla="*/ 2147483647 h 145"/>
                <a:gd name="T42" fmla="*/ 2147483647 w 213"/>
                <a:gd name="T43" fmla="*/ 2147483647 h 145"/>
                <a:gd name="T44" fmla="*/ 2147483647 w 213"/>
                <a:gd name="T45" fmla="*/ 2147483647 h 145"/>
                <a:gd name="T46" fmla="*/ 2147483647 w 213"/>
                <a:gd name="T47" fmla="*/ 2147483647 h 145"/>
                <a:gd name="T48" fmla="*/ 2147483647 w 213"/>
                <a:gd name="T49" fmla="*/ 2147483647 h 145"/>
                <a:gd name="T50" fmla="*/ 2147483647 w 213"/>
                <a:gd name="T51" fmla="*/ 2147483647 h 145"/>
                <a:gd name="T52" fmla="*/ 2147483647 w 213"/>
                <a:gd name="T53" fmla="*/ 2147483647 h 145"/>
                <a:gd name="T54" fmla="*/ 2147483647 w 213"/>
                <a:gd name="T55" fmla="*/ 2147483647 h 145"/>
                <a:gd name="T56" fmla="*/ 2147483647 w 213"/>
                <a:gd name="T57" fmla="*/ 2147483647 h 145"/>
                <a:gd name="T58" fmla="*/ 2147483647 w 213"/>
                <a:gd name="T59" fmla="*/ 2147483647 h 145"/>
                <a:gd name="T60" fmla="*/ 2147483647 w 213"/>
                <a:gd name="T61" fmla="*/ 2147483647 h 145"/>
                <a:gd name="T62" fmla="*/ 2147483647 w 213"/>
                <a:gd name="T63" fmla="*/ 2147483647 h 145"/>
                <a:gd name="T64" fmla="*/ 2147483647 w 213"/>
                <a:gd name="T65" fmla="*/ 2147483647 h 145"/>
                <a:gd name="T66" fmla="*/ 2147483647 w 213"/>
                <a:gd name="T67" fmla="*/ 2147483647 h 145"/>
                <a:gd name="T68" fmla="*/ 2147483647 w 213"/>
                <a:gd name="T69" fmla="*/ 2147483647 h 145"/>
                <a:gd name="T70" fmla="*/ 0 w 213"/>
                <a:gd name="T71" fmla="*/ 2147483647 h 145"/>
                <a:gd name="T72" fmla="*/ 2147483647 w 213"/>
                <a:gd name="T73" fmla="*/ 2147483647 h 145"/>
                <a:gd name="T74" fmla="*/ 2147483647 w 213"/>
                <a:gd name="T75" fmla="*/ 2147483647 h 145"/>
                <a:gd name="T76" fmla="*/ 0 w 213"/>
                <a:gd name="T77" fmla="*/ 2147483647 h 145"/>
                <a:gd name="T78" fmla="*/ 0 w 213"/>
                <a:gd name="T79" fmla="*/ 2147483647 h 145"/>
                <a:gd name="T80" fmla="*/ 2147483647 w 213"/>
                <a:gd name="T81" fmla="*/ 0 h 145"/>
                <a:gd name="T82" fmla="*/ 2147483647 w 213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3"/>
                <a:gd name="T127" fmla="*/ 0 h 145"/>
                <a:gd name="T128" fmla="*/ 213 w 213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3" h="145">
                  <a:moveTo>
                    <a:pt x="7" y="0"/>
                  </a:moveTo>
                  <a:lnTo>
                    <a:pt x="213" y="0"/>
                  </a:lnTo>
                  <a:lnTo>
                    <a:pt x="213" y="145"/>
                  </a:lnTo>
                  <a:lnTo>
                    <a:pt x="103" y="145"/>
                  </a:lnTo>
                  <a:lnTo>
                    <a:pt x="103" y="139"/>
                  </a:lnTo>
                  <a:lnTo>
                    <a:pt x="103" y="131"/>
                  </a:lnTo>
                  <a:lnTo>
                    <a:pt x="110" y="131"/>
                  </a:lnTo>
                  <a:lnTo>
                    <a:pt x="103" y="123"/>
                  </a:lnTo>
                  <a:lnTo>
                    <a:pt x="103" y="117"/>
                  </a:lnTo>
                  <a:lnTo>
                    <a:pt x="103" y="109"/>
                  </a:lnTo>
                  <a:lnTo>
                    <a:pt x="110" y="109"/>
                  </a:lnTo>
                  <a:lnTo>
                    <a:pt x="110" y="101"/>
                  </a:lnTo>
                  <a:lnTo>
                    <a:pt x="103" y="101"/>
                  </a:lnTo>
                  <a:lnTo>
                    <a:pt x="90" y="101"/>
                  </a:lnTo>
                  <a:lnTo>
                    <a:pt x="85" y="101"/>
                  </a:lnTo>
                  <a:lnTo>
                    <a:pt x="78" y="101"/>
                  </a:lnTo>
                  <a:lnTo>
                    <a:pt x="71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8" y="95"/>
                  </a:lnTo>
                  <a:lnTo>
                    <a:pt x="51" y="95"/>
                  </a:lnTo>
                  <a:lnTo>
                    <a:pt x="51" y="101"/>
                  </a:lnTo>
                  <a:lnTo>
                    <a:pt x="46" y="101"/>
                  </a:lnTo>
                  <a:lnTo>
                    <a:pt x="39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6"/>
                  </a:lnTo>
                  <a:lnTo>
                    <a:pt x="19" y="58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7" y="44"/>
                  </a:lnTo>
                  <a:lnTo>
                    <a:pt x="12" y="36"/>
                  </a:lnTo>
                  <a:lnTo>
                    <a:pt x="7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86" name="Freeform 358"/>
            <p:cNvSpPr>
              <a:spLocks/>
            </p:cNvSpPr>
            <p:nvPr/>
          </p:nvSpPr>
          <p:spPr bwMode="auto">
            <a:xfrm>
              <a:off x="2297113" y="4908550"/>
              <a:ext cx="20637" cy="11113"/>
            </a:xfrm>
            <a:custGeom>
              <a:avLst/>
              <a:gdLst>
                <a:gd name="T0" fmla="*/ 2147483647 w 13"/>
                <a:gd name="T1" fmla="*/ 2147483647 h 6"/>
                <a:gd name="T2" fmla="*/ 0 w 13"/>
                <a:gd name="T3" fmla="*/ 2147483647 h 6"/>
                <a:gd name="T4" fmla="*/ 0 w 13"/>
                <a:gd name="T5" fmla="*/ 2147483647 h 6"/>
                <a:gd name="T6" fmla="*/ 0 w 13"/>
                <a:gd name="T7" fmla="*/ 2147483647 h 6"/>
                <a:gd name="T8" fmla="*/ 2147483647 w 13"/>
                <a:gd name="T9" fmla="*/ 0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2147483647 w 1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6"/>
                <a:gd name="T29" fmla="*/ 13 w 1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6">
                  <a:moveTo>
                    <a:pt x="13" y="6"/>
                  </a:moveTo>
                  <a:lnTo>
                    <a:pt x="0" y="6"/>
                  </a:lnTo>
                  <a:lnTo>
                    <a:pt x="7" y="0"/>
                  </a:lnTo>
                  <a:lnTo>
                    <a:pt x="7" y="6"/>
                  </a:lnTo>
                  <a:lnTo>
                    <a:pt x="13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87" name="Freeform 359"/>
            <p:cNvSpPr>
              <a:spLocks/>
            </p:cNvSpPr>
            <p:nvPr/>
          </p:nvSpPr>
          <p:spPr bwMode="auto">
            <a:xfrm>
              <a:off x="2244725" y="4908550"/>
              <a:ext cx="20638" cy="11113"/>
            </a:xfrm>
            <a:custGeom>
              <a:avLst/>
              <a:gdLst>
                <a:gd name="T0" fmla="*/ 2147483647 w 13"/>
                <a:gd name="T1" fmla="*/ 0 h 6"/>
                <a:gd name="T2" fmla="*/ 2147483647 w 13"/>
                <a:gd name="T3" fmla="*/ 0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0 w 13"/>
                <a:gd name="T9" fmla="*/ 2147483647 h 6"/>
                <a:gd name="T10" fmla="*/ 0 w 13"/>
                <a:gd name="T11" fmla="*/ 0 h 6"/>
                <a:gd name="T12" fmla="*/ 2147483647 w 13"/>
                <a:gd name="T13" fmla="*/ 2147483647 h 6"/>
                <a:gd name="T14" fmla="*/ 2147483647 w 13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6"/>
                <a:gd name="T26" fmla="*/ 13 w 13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6">
                  <a:moveTo>
                    <a:pt x="6" y="0"/>
                  </a:moveTo>
                  <a:lnTo>
                    <a:pt x="13" y="0"/>
                  </a:lnTo>
                  <a:lnTo>
                    <a:pt x="13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88" name="Freeform 360"/>
            <p:cNvSpPr>
              <a:spLocks/>
            </p:cNvSpPr>
            <p:nvPr/>
          </p:nvSpPr>
          <p:spPr bwMode="auto">
            <a:xfrm>
              <a:off x="2130425" y="4714875"/>
              <a:ext cx="134938" cy="204788"/>
            </a:xfrm>
            <a:custGeom>
              <a:avLst/>
              <a:gdLst>
                <a:gd name="T0" fmla="*/ 2147483647 w 84"/>
                <a:gd name="T1" fmla="*/ 2147483647 h 115"/>
                <a:gd name="T2" fmla="*/ 2147483647 w 84"/>
                <a:gd name="T3" fmla="*/ 2147483647 h 115"/>
                <a:gd name="T4" fmla="*/ 2147483647 w 84"/>
                <a:gd name="T5" fmla="*/ 2147483647 h 115"/>
                <a:gd name="T6" fmla="*/ 2147483647 w 84"/>
                <a:gd name="T7" fmla="*/ 2147483647 h 115"/>
                <a:gd name="T8" fmla="*/ 2147483647 w 84"/>
                <a:gd name="T9" fmla="*/ 2147483647 h 115"/>
                <a:gd name="T10" fmla="*/ 0 w 84"/>
                <a:gd name="T11" fmla="*/ 2147483647 h 115"/>
                <a:gd name="T12" fmla="*/ 0 w 84"/>
                <a:gd name="T13" fmla="*/ 2147483647 h 115"/>
                <a:gd name="T14" fmla="*/ 0 w 84"/>
                <a:gd name="T15" fmla="*/ 2147483647 h 115"/>
                <a:gd name="T16" fmla="*/ 0 w 84"/>
                <a:gd name="T17" fmla="*/ 2147483647 h 115"/>
                <a:gd name="T18" fmla="*/ 0 w 84"/>
                <a:gd name="T19" fmla="*/ 2147483647 h 115"/>
                <a:gd name="T20" fmla="*/ 2147483647 w 84"/>
                <a:gd name="T21" fmla="*/ 2147483647 h 115"/>
                <a:gd name="T22" fmla="*/ 2147483647 w 84"/>
                <a:gd name="T23" fmla="*/ 2147483647 h 115"/>
                <a:gd name="T24" fmla="*/ 2147483647 w 84"/>
                <a:gd name="T25" fmla="*/ 2147483647 h 115"/>
                <a:gd name="T26" fmla="*/ 2147483647 w 84"/>
                <a:gd name="T27" fmla="*/ 2147483647 h 115"/>
                <a:gd name="T28" fmla="*/ 2147483647 w 84"/>
                <a:gd name="T29" fmla="*/ 2147483647 h 115"/>
                <a:gd name="T30" fmla="*/ 2147483647 w 84"/>
                <a:gd name="T31" fmla="*/ 2147483647 h 115"/>
                <a:gd name="T32" fmla="*/ 0 w 84"/>
                <a:gd name="T33" fmla="*/ 2147483647 h 115"/>
                <a:gd name="T34" fmla="*/ 0 w 84"/>
                <a:gd name="T35" fmla="*/ 0 h 115"/>
                <a:gd name="T36" fmla="*/ 0 w 84"/>
                <a:gd name="T37" fmla="*/ 0 h 115"/>
                <a:gd name="T38" fmla="*/ 2147483647 w 84"/>
                <a:gd name="T39" fmla="*/ 0 h 115"/>
                <a:gd name="T40" fmla="*/ 2147483647 w 84"/>
                <a:gd name="T41" fmla="*/ 0 h 115"/>
                <a:gd name="T42" fmla="*/ 2147483647 w 84"/>
                <a:gd name="T43" fmla="*/ 2147483647 h 115"/>
                <a:gd name="T44" fmla="*/ 2147483647 w 84"/>
                <a:gd name="T45" fmla="*/ 2147483647 h 115"/>
                <a:gd name="T46" fmla="*/ 2147483647 w 84"/>
                <a:gd name="T47" fmla="*/ 2147483647 h 115"/>
                <a:gd name="T48" fmla="*/ 2147483647 w 84"/>
                <a:gd name="T49" fmla="*/ 2147483647 h 115"/>
                <a:gd name="T50" fmla="*/ 2147483647 w 84"/>
                <a:gd name="T51" fmla="*/ 2147483647 h 115"/>
                <a:gd name="T52" fmla="*/ 2147483647 w 84"/>
                <a:gd name="T53" fmla="*/ 2147483647 h 115"/>
                <a:gd name="T54" fmla="*/ 2147483647 w 84"/>
                <a:gd name="T55" fmla="*/ 2147483647 h 115"/>
                <a:gd name="T56" fmla="*/ 2147483647 w 84"/>
                <a:gd name="T57" fmla="*/ 2147483647 h 115"/>
                <a:gd name="T58" fmla="*/ 2147483647 w 84"/>
                <a:gd name="T59" fmla="*/ 2147483647 h 115"/>
                <a:gd name="T60" fmla="*/ 2147483647 w 84"/>
                <a:gd name="T61" fmla="*/ 2147483647 h 115"/>
                <a:gd name="T62" fmla="*/ 2147483647 w 84"/>
                <a:gd name="T63" fmla="*/ 2147483647 h 115"/>
                <a:gd name="T64" fmla="*/ 2147483647 w 84"/>
                <a:gd name="T65" fmla="*/ 2147483647 h 115"/>
                <a:gd name="T66" fmla="*/ 2147483647 w 84"/>
                <a:gd name="T67" fmla="*/ 2147483647 h 115"/>
                <a:gd name="T68" fmla="*/ 2147483647 w 84"/>
                <a:gd name="T69" fmla="*/ 2147483647 h 115"/>
                <a:gd name="T70" fmla="*/ 2147483647 w 84"/>
                <a:gd name="T71" fmla="*/ 2147483647 h 115"/>
                <a:gd name="T72" fmla="*/ 2147483647 w 84"/>
                <a:gd name="T73" fmla="*/ 2147483647 h 115"/>
                <a:gd name="T74" fmla="*/ 2147483647 w 84"/>
                <a:gd name="T75" fmla="*/ 2147483647 h 115"/>
                <a:gd name="T76" fmla="*/ 2147483647 w 84"/>
                <a:gd name="T77" fmla="*/ 2147483647 h 115"/>
                <a:gd name="T78" fmla="*/ 2147483647 w 84"/>
                <a:gd name="T79" fmla="*/ 2147483647 h 115"/>
                <a:gd name="T80" fmla="*/ 2147483647 w 84"/>
                <a:gd name="T81" fmla="*/ 2147483647 h 115"/>
                <a:gd name="T82" fmla="*/ 2147483647 w 84"/>
                <a:gd name="T83" fmla="*/ 2147483647 h 115"/>
                <a:gd name="T84" fmla="*/ 2147483647 w 84"/>
                <a:gd name="T85" fmla="*/ 2147483647 h 115"/>
                <a:gd name="T86" fmla="*/ 2147483647 w 84"/>
                <a:gd name="T87" fmla="*/ 2147483647 h 115"/>
                <a:gd name="T88" fmla="*/ 2147483647 w 84"/>
                <a:gd name="T89" fmla="*/ 2147483647 h 115"/>
                <a:gd name="T90" fmla="*/ 2147483647 w 84"/>
                <a:gd name="T91" fmla="*/ 2147483647 h 115"/>
                <a:gd name="T92" fmla="*/ 2147483647 w 84"/>
                <a:gd name="T93" fmla="*/ 2147483647 h 115"/>
                <a:gd name="T94" fmla="*/ 2147483647 w 84"/>
                <a:gd name="T95" fmla="*/ 2147483647 h 115"/>
                <a:gd name="T96" fmla="*/ 2147483647 w 84"/>
                <a:gd name="T97" fmla="*/ 2147483647 h 115"/>
                <a:gd name="T98" fmla="*/ 2147483647 w 84"/>
                <a:gd name="T99" fmla="*/ 2147483647 h 115"/>
                <a:gd name="T100" fmla="*/ 2147483647 w 84"/>
                <a:gd name="T101" fmla="*/ 2147483647 h 115"/>
                <a:gd name="T102" fmla="*/ 2147483647 w 84"/>
                <a:gd name="T103" fmla="*/ 2147483647 h 115"/>
                <a:gd name="T104" fmla="*/ 2147483647 w 84"/>
                <a:gd name="T105" fmla="*/ 2147483647 h 115"/>
                <a:gd name="T106" fmla="*/ 2147483647 w 84"/>
                <a:gd name="T107" fmla="*/ 2147483647 h 1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4"/>
                <a:gd name="T163" fmla="*/ 0 h 115"/>
                <a:gd name="T164" fmla="*/ 84 w 84"/>
                <a:gd name="T165" fmla="*/ 115 h 1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4" h="115">
                  <a:moveTo>
                    <a:pt x="77" y="109"/>
                  </a:moveTo>
                  <a:lnTo>
                    <a:pt x="71" y="109"/>
                  </a:lnTo>
                  <a:lnTo>
                    <a:pt x="64" y="109"/>
                  </a:lnTo>
                  <a:lnTo>
                    <a:pt x="64" y="115"/>
                  </a:lnTo>
                  <a:lnTo>
                    <a:pt x="57" y="115"/>
                  </a:lnTo>
                  <a:lnTo>
                    <a:pt x="6" y="115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79"/>
                  </a:lnTo>
                  <a:lnTo>
                    <a:pt x="6" y="71"/>
                  </a:lnTo>
                  <a:lnTo>
                    <a:pt x="12" y="71"/>
                  </a:lnTo>
                  <a:lnTo>
                    <a:pt x="12" y="65"/>
                  </a:lnTo>
                  <a:lnTo>
                    <a:pt x="18" y="57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6" y="50"/>
                  </a:lnTo>
                  <a:lnTo>
                    <a:pt x="0" y="43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4"/>
                  </a:lnTo>
                  <a:lnTo>
                    <a:pt x="6" y="21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5" y="21"/>
                  </a:lnTo>
                  <a:lnTo>
                    <a:pt x="25" y="28"/>
                  </a:lnTo>
                  <a:lnTo>
                    <a:pt x="32" y="28"/>
                  </a:lnTo>
                  <a:lnTo>
                    <a:pt x="25" y="28"/>
                  </a:lnTo>
                  <a:lnTo>
                    <a:pt x="25" y="36"/>
                  </a:lnTo>
                  <a:lnTo>
                    <a:pt x="25" y="43"/>
                  </a:lnTo>
                  <a:lnTo>
                    <a:pt x="32" y="43"/>
                  </a:lnTo>
                  <a:lnTo>
                    <a:pt x="32" y="36"/>
                  </a:lnTo>
                  <a:lnTo>
                    <a:pt x="38" y="36"/>
                  </a:lnTo>
                  <a:lnTo>
                    <a:pt x="38" y="43"/>
                  </a:lnTo>
                  <a:lnTo>
                    <a:pt x="32" y="43"/>
                  </a:lnTo>
                  <a:lnTo>
                    <a:pt x="32" y="50"/>
                  </a:lnTo>
                  <a:lnTo>
                    <a:pt x="38" y="50"/>
                  </a:lnTo>
                  <a:lnTo>
                    <a:pt x="45" y="50"/>
                  </a:lnTo>
                  <a:lnTo>
                    <a:pt x="45" y="57"/>
                  </a:lnTo>
                  <a:lnTo>
                    <a:pt x="52" y="57"/>
                  </a:lnTo>
                  <a:lnTo>
                    <a:pt x="52" y="65"/>
                  </a:lnTo>
                  <a:lnTo>
                    <a:pt x="52" y="71"/>
                  </a:lnTo>
                  <a:lnTo>
                    <a:pt x="45" y="71"/>
                  </a:lnTo>
                  <a:lnTo>
                    <a:pt x="45" y="79"/>
                  </a:lnTo>
                  <a:lnTo>
                    <a:pt x="52" y="79"/>
                  </a:lnTo>
                  <a:lnTo>
                    <a:pt x="52" y="87"/>
                  </a:lnTo>
                  <a:lnTo>
                    <a:pt x="57" y="93"/>
                  </a:lnTo>
                  <a:lnTo>
                    <a:pt x="57" y="87"/>
                  </a:lnTo>
                  <a:lnTo>
                    <a:pt x="64" y="87"/>
                  </a:lnTo>
                  <a:lnTo>
                    <a:pt x="71" y="87"/>
                  </a:lnTo>
                  <a:lnTo>
                    <a:pt x="71" y="93"/>
                  </a:lnTo>
                  <a:lnTo>
                    <a:pt x="77" y="93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77" y="10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89" name="Freeform 361"/>
            <p:cNvSpPr>
              <a:spLocks/>
            </p:cNvSpPr>
            <p:nvPr/>
          </p:nvSpPr>
          <p:spPr bwMode="auto">
            <a:xfrm>
              <a:off x="2546350" y="3614738"/>
              <a:ext cx="417513" cy="258762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0 w 260"/>
                <a:gd name="T5" fmla="*/ 0 h 145"/>
                <a:gd name="T6" fmla="*/ 2147483647 w 260"/>
                <a:gd name="T7" fmla="*/ 0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33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137" y="0"/>
                  </a:lnTo>
                  <a:lnTo>
                    <a:pt x="130" y="7"/>
                  </a:lnTo>
                  <a:lnTo>
                    <a:pt x="124" y="7"/>
                  </a:lnTo>
                  <a:lnTo>
                    <a:pt x="124" y="14"/>
                  </a:lnTo>
                  <a:lnTo>
                    <a:pt x="130" y="22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44" y="28"/>
                  </a:lnTo>
                  <a:lnTo>
                    <a:pt x="149" y="36"/>
                  </a:lnTo>
                  <a:lnTo>
                    <a:pt x="156" y="36"/>
                  </a:lnTo>
                  <a:lnTo>
                    <a:pt x="163" y="28"/>
                  </a:lnTo>
                  <a:lnTo>
                    <a:pt x="169" y="28"/>
                  </a:lnTo>
                  <a:lnTo>
                    <a:pt x="176" y="28"/>
                  </a:lnTo>
                  <a:lnTo>
                    <a:pt x="183" y="28"/>
                  </a:lnTo>
                  <a:lnTo>
                    <a:pt x="183" y="22"/>
                  </a:lnTo>
                  <a:lnTo>
                    <a:pt x="183" y="14"/>
                  </a:lnTo>
                  <a:lnTo>
                    <a:pt x="176" y="7"/>
                  </a:lnTo>
                  <a:lnTo>
                    <a:pt x="169" y="7"/>
                  </a:lnTo>
                  <a:lnTo>
                    <a:pt x="163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117" y="145"/>
                  </a:lnTo>
                  <a:lnTo>
                    <a:pt x="111" y="138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59" y="145"/>
                  </a:lnTo>
                  <a:lnTo>
                    <a:pt x="39" y="145"/>
                  </a:lnTo>
                  <a:lnTo>
                    <a:pt x="33" y="145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90" name="Freeform 362"/>
            <p:cNvSpPr>
              <a:spLocks/>
            </p:cNvSpPr>
            <p:nvPr/>
          </p:nvSpPr>
          <p:spPr bwMode="auto">
            <a:xfrm>
              <a:off x="2546350" y="3614738"/>
              <a:ext cx="417513" cy="258762"/>
            </a:xfrm>
            <a:custGeom>
              <a:avLst/>
              <a:gdLst>
                <a:gd name="T0" fmla="*/ 0 w 260"/>
                <a:gd name="T1" fmla="*/ 2147483647 h 145"/>
                <a:gd name="T2" fmla="*/ 2147483647 w 260"/>
                <a:gd name="T3" fmla="*/ 0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0 h 145"/>
                <a:gd name="T46" fmla="*/ 2147483647 w 260"/>
                <a:gd name="T47" fmla="*/ 0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33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137" y="0"/>
                  </a:lnTo>
                  <a:lnTo>
                    <a:pt x="130" y="7"/>
                  </a:lnTo>
                  <a:lnTo>
                    <a:pt x="124" y="7"/>
                  </a:lnTo>
                  <a:lnTo>
                    <a:pt x="124" y="14"/>
                  </a:lnTo>
                  <a:lnTo>
                    <a:pt x="130" y="22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44" y="28"/>
                  </a:lnTo>
                  <a:lnTo>
                    <a:pt x="149" y="36"/>
                  </a:lnTo>
                  <a:lnTo>
                    <a:pt x="156" y="36"/>
                  </a:lnTo>
                  <a:lnTo>
                    <a:pt x="163" y="28"/>
                  </a:lnTo>
                  <a:lnTo>
                    <a:pt x="169" y="28"/>
                  </a:lnTo>
                  <a:lnTo>
                    <a:pt x="176" y="28"/>
                  </a:lnTo>
                  <a:lnTo>
                    <a:pt x="183" y="28"/>
                  </a:lnTo>
                  <a:lnTo>
                    <a:pt x="183" y="22"/>
                  </a:lnTo>
                  <a:lnTo>
                    <a:pt x="183" y="14"/>
                  </a:lnTo>
                  <a:lnTo>
                    <a:pt x="176" y="7"/>
                  </a:lnTo>
                  <a:lnTo>
                    <a:pt x="169" y="7"/>
                  </a:lnTo>
                  <a:lnTo>
                    <a:pt x="163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117" y="145"/>
                  </a:lnTo>
                  <a:lnTo>
                    <a:pt x="111" y="138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59" y="145"/>
                  </a:lnTo>
                  <a:lnTo>
                    <a:pt x="39" y="145"/>
                  </a:lnTo>
                  <a:lnTo>
                    <a:pt x="33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91" name="Rectangle 363"/>
            <p:cNvSpPr>
              <a:spLocks noChangeArrowheads="1"/>
            </p:cNvSpPr>
            <p:nvPr/>
          </p:nvSpPr>
          <p:spPr bwMode="auto">
            <a:xfrm>
              <a:off x="2797175" y="3614738"/>
              <a:ext cx="1588" cy="15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92" name="Freeform 364"/>
            <p:cNvSpPr>
              <a:spLocks noEditPoints="1"/>
            </p:cNvSpPr>
            <p:nvPr/>
          </p:nvSpPr>
          <p:spPr bwMode="auto">
            <a:xfrm>
              <a:off x="2546350" y="3873500"/>
              <a:ext cx="417513" cy="271463"/>
            </a:xfrm>
            <a:custGeom>
              <a:avLst/>
              <a:gdLst>
                <a:gd name="T0" fmla="*/ 0 w 260"/>
                <a:gd name="T1" fmla="*/ 0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0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0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0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0 h 1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0"/>
                <a:gd name="T127" fmla="*/ 0 h 153"/>
                <a:gd name="T128" fmla="*/ 260 w 260"/>
                <a:gd name="T129" fmla="*/ 153 h 15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0" h="153">
                  <a:moveTo>
                    <a:pt x="0" y="132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7"/>
                  </a:lnTo>
                  <a:lnTo>
                    <a:pt x="27" y="7"/>
                  </a:lnTo>
                  <a:lnTo>
                    <a:pt x="20" y="7"/>
                  </a:lnTo>
                  <a:lnTo>
                    <a:pt x="14" y="7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20" y="29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20" y="51"/>
                  </a:lnTo>
                  <a:lnTo>
                    <a:pt x="27" y="51"/>
                  </a:lnTo>
                  <a:lnTo>
                    <a:pt x="33" y="51"/>
                  </a:lnTo>
                  <a:lnTo>
                    <a:pt x="33" y="44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58"/>
                  </a:lnTo>
                  <a:lnTo>
                    <a:pt x="53" y="51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9"/>
                  </a:lnTo>
                  <a:lnTo>
                    <a:pt x="66" y="29"/>
                  </a:lnTo>
                  <a:lnTo>
                    <a:pt x="72" y="29"/>
                  </a:lnTo>
                  <a:lnTo>
                    <a:pt x="72" y="36"/>
                  </a:lnTo>
                  <a:lnTo>
                    <a:pt x="72" y="44"/>
                  </a:lnTo>
                  <a:lnTo>
                    <a:pt x="66" y="44"/>
                  </a:lnTo>
                  <a:lnTo>
                    <a:pt x="66" y="51"/>
                  </a:lnTo>
                  <a:lnTo>
                    <a:pt x="72" y="51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92" y="51"/>
                  </a:lnTo>
                  <a:lnTo>
                    <a:pt x="92" y="44"/>
                  </a:lnTo>
                  <a:lnTo>
                    <a:pt x="92" y="36"/>
                  </a:lnTo>
                  <a:lnTo>
                    <a:pt x="92" y="29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05" y="22"/>
                  </a:lnTo>
                  <a:lnTo>
                    <a:pt x="105" y="15"/>
                  </a:lnTo>
                  <a:lnTo>
                    <a:pt x="111" y="15"/>
                  </a:lnTo>
                  <a:lnTo>
                    <a:pt x="117" y="7"/>
                  </a:lnTo>
                  <a:lnTo>
                    <a:pt x="117" y="0"/>
                  </a:lnTo>
                  <a:lnTo>
                    <a:pt x="260" y="0"/>
                  </a:lnTo>
                  <a:lnTo>
                    <a:pt x="260" y="153"/>
                  </a:lnTo>
                  <a:lnTo>
                    <a:pt x="7" y="153"/>
                  </a:lnTo>
                  <a:lnTo>
                    <a:pt x="14" y="146"/>
                  </a:lnTo>
                  <a:lnTo>
                    <a:pt x="14" y="138"/>
                  </a:lnTo>
                  <a:lnTo>
                    <a:pt x="7" y="138"/>
                  </a:lnTo>
                  <a:lnTo>
                    <a:pt x="7" y="132"/>
                  </a:lnTo>
                  <a:lnTo>
                    <a:pt x="0" y="132"/>
                  </a:lnTo>
                  <a:close/>
                  <a:moveTo>
                    <a:pt x="39" y="0"/>
                  </a:moveTo>
                  <a:lnTo>
                    <a:pt x="59" y="0"/>
                  </a:lnTo>
                  <a:lnTo>
                    <a:pt x="59" y="7"/>
                  </a:lnTo>
                  <a:lnTo>
                    <a:pt x="53" y="0"/>
                  </a:lnTo>
                  <a:lnTo>
                    <a:pt x="53" y="7"/>
                  </a:lnTo>
                  <a:lnTo>
                    <a:pt x="46" y="7"/>
                  </a:lnTo>
                  <a:lnTo>
                    <a:pt x="39" y="7"/>
                  </a:lnTo>
                  <a:lnTo>
                    <a:pt x="39" y="0"/>
                  </a:lnTo>
                  <a:close/>
                  <a:moveTo>
                    <a:pt x="59" y="0"/>
                  </a:moveTo>
                  <a:lnTo>
                    <a:pt x="98" y="0"/>
                  </a:lnTo>
                  <a:lnTo>
                    <a:pt x="98" y="7"/>
                  </a:lnTo>
                  <a:lnTo>
                    <a:pt x="92" y="7"/>
                  </a:lnTo>
                  <a:lnTo>
                    <a:pt x="92" y="15"/>
                  </a:lnTo>
                  <a:lnTo>
                    <a:pt x="85" y="15"/>
                  </a:lnTo>
                  <a:lnTo>
                    <a:pt x="78" y="15"/>
                  </a:lnTo>
                  <a:lnTo>
                    <a:pt x="78" y="22"/>
                  </a:lnTo>
                  <a:lnTo>
                    <a:pt x="72" y="22"/>
                  </a:lnTo>
                  <a:lnTo>
                    <a:pt x="72" y="15"/>
                  </a:lnTo>
                  <a:lnTo>
                    <a:pt x="72" y="7"/>
                  </a:lnTo>
                  <a:lnTo>
                    <a:pt x="66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93" name="Freeform 365"/>
            <p:cNvSpPr>
              <a:spLocks/>
            </p:cNvSpPr>
            <p:nvPr/>
          </p:nvSpPr>
          <p:spPr bwMode="auto">
            <a:xfrm>
              <a:off x="2546350" y="3873500"/>
              <a:ext cx="417513" cy="271463"/>
            </a:xfrm>
            <a:custGeom>
              <a:avLst/>
              <a:gdLst>
                <a:gd name="T0" fmla="*/ 0 w 260"/>
                <a:gd name="T1" fmla="*/ 0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2147483647 w 260"/>
                <a:gd name="T91" fmla="*/ 2147483647 h 153"/>
                <a:gd name="T92" fmla="*/ 2147483647 w 260"/>
                <a:gd name="T93" fmla="*/ 2147483647 h 153"/>
                <a:gd name="T94" fmla="*/ 2147483647 w 260"/>
                <a:gd name="T95" fmla="*/ 2147483647 h 153"/>
                <a:gd name="T96" fmla="*/ 2147483647 w 260"/>
                <a:gd name="T97" fmla="*/ 2147483647 h 153"/>
                <a:gd name="T98" fmla="*/ 2147483647 w 260"/>
                <a:gd name="T99" fmla="*/ 0 h 153"/>
                <a:gd name="T100" fmla="*/ 2147483647 w 260"/>
                <a:gd name="T101" fmla="*/ 2147483647 h 153"/>
                <a:gd name="T102" fmla="*/ 2147483647 w 260"/>
                <a:gd name="T103" fmla="*/ 2147483647 h 153"/>
                <a:gd name="T104" fmla="*/ 2147483647 w 260"/>
                <a:gd name="T105" fmla="*/ 2147483647 h 153"/>
                <a:gd name="T106" fmla="*/ 2147483647 w 260"/>
                <a:gd name="T107" fmla="*/ 2147483647 h 153"/>
                <a:gd name="T108" fmla="*/ 2147483647 w 260"/>
                <a:gd name="T109" fmla="*/ 2147483647 h 153"/>
                <a:gd name="T110" fmla="*/ 0 w 260"/>
                <a:gd name="T111" fmla="*/ 2147483647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0"/>
                <a:gd name="T169" fmla="*/ 0 h 153"/>
                <a:gd name="T170" fmla="*/ 260 w 260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0" h="153">
                  <a:moveTo>
                    <a:pt x="0" y="132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7"/>
                  </a:lnTo>
                  <a:lnTo>
                    <a:pt x="27" y="7"/>
                  </a:lnTo>
                  <a:lnTo>
                    <a:pt x="20" y="7"/>
                  </a:lnTo>
                  <a:lnTo>
                    <a:pt x="14" y="7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20" y="29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20" y="51"/>
                  </a:lnTo>
                  <a:lnTo>
                    <a:pt x="27" y="51"/>
                  </a:lnTo>
                  <a:lnTo>
                    <a:pt x="33" y="51"/>
                  </a:lnTo>
                  <a:lnTo>
                    <a:pt x="33" y="44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58"/>
                  </a:lnTo>
                  <a:lnTo>
                    <a:pt x="53" y="51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9"/>
                  </a:lnTo>
                  <a:lnTo>
                    <a:pt x="66" y="29"/>
                  </a:lnTo>
                  <a:lnTo>
                    <a:pt x="72" y="29"/>
                  </a:lnTo>
                  <a:lnTo>
                    <a:pt x="72" y="36"/>
                  </a:lnTo>
                  <a:lnTo>
                    <a:pt x="72" y="44"/>
                  </a:lnTo>
                  <a:lnTo>
                    <a:pt x="66" y="44"/>
                  </a:lnTo>
                  <a:lnTo>
                    <a:pt x="66" y="51"/>
                  </a:lnTo>
                  <a:lnTo>
                    <a:pt x="72" y="51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92" y="51"/>
                  </a:lnTo>
                  <a:lnTo>
                    <a:pt x="92" y="44"/>
                  </a:lnTo>
                  <a:lnTo>
                    <a:pt x="92" y="36"/>
                  </a:lnTo>
                  <a:lnTo>
                    <a:pt x="92" y="29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05" y="22"/>
                  </a:lnTo>
                  <a:lnTo>
                    <a:pt x="105" y="15"/>
                  </a:lnTo>
                  <a:lnTo>
                    <a:pt x="111" y="15"/>
                  </a:lnTo>
                  <a:lnTo>
                    <a:pt x="117" y="7"/>
                  </a:lnTo>
                  <a:lnTo>
                    <a:pt x="117" y="0"/>
                  </a:lnTo>
                  <a:lnTo>
                    <a:pt x="260" y="0"/>
                  </a:lnTo>
                  <a:lnTo>
                    <a:pt x="260" y="153"/>
                  </a:lnTo>
                  <a:lnTo>
                    <a:pt x="7" y="153"/>
                  </a:lnTo>
                  <a:lnTo>
                    <a:pt x="14" y="146"/>
                  </a:lnTo>
                  <a:lnTo>
                    <a:pt x="14" y="138"/>
                  </a:lnTo>
                  <a:lnTo>
                    <a:pt x="7" y="138"/>
                  </a:lnTo>
                  <a:lnTo>
                    <a:pt x="7" y="132"/>
                  </a:lnTo>
                  <a:lnTo>
                    <a:pt x="0" y="13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94" name="Freeform 366"/>
            <p:cNvSpPr>
              <a:spLocks/>
            </p:cNvSpPr>
            <p:nvPr/>
          </p:nvSpPr>
          <p:spPr bwMode="auto">
            <a:xfrm>
              <a:off x="2608263" y="3873500"/>
              <a:ext cx="31750" cy="11113"/>
            </a:xfrm>
            <a:custGeom>
              <a:avLst/>
              <a:gdLst>
                <a:gd name="T0" fmla="*/ 0 w 20"/>
                <a:gd name="T1" fmla="*/ 0 h 7"/>
                <a:gd name="T2" fmla="*/ 2147483647 w 20"/>
                <a:gd name="T3" fmla="*/ 0 h 7"/>
                <a:gd name="T4" fmla="*/ 2147483647 w 20"/>
                <a:gd name="T5" fmla="*/ 0 h 7"/>
                <a:gd name="T6" fmla="*/ 2147483647 w 20"/>
                <a:gd name="T7" fmla="*/ 2147483647 h 7"/>
                <a:gd name="T8" fmla="*/ 2147483647 w 20"/>
                <a:gd name="T9" fmla="*/ 0 h 7"/>
                <a:gd name="T10" fmla="*/ 2147483647 w 20"/>
                <a:gd name="T11" fmla="*/ 2147483647 h 7"/>
                <a:gd name="T12" fmla="*/ 2147483647 w 20"/>
                <a:gd name="T13" fmla="*/ 2147483647 h 7"/>
                <a:gd name="T14" fmla="*/ 2147483647 w 20"/>
                <a:gd name="T15" fmla="*/ 2147483647 h 7"/>
                <a:gd name="T16" fmla="*/ 0 w 20"/>
                <a:gd name="T17" fmla="*/ 2147483647 h 7"/>
                <a:gd name="T18" fmla="*/ 0 w 20"/>
                <a:gd name="T19" fmla="*/ 2147483647 h 7"/>
                <a:gd name="T20" fmla="*/ 0 w 20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7"/>
                <a:gd name="T35" fmla="*/ 20 w 2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7">
                  <a:moveTo>
                    <a:pt x="0" y="0"/>
                  </a:moveTo>
                  <a:lnTo>
                    <a:pt x="20" y="0"/>
                  </a:lnTo>
                  <a:lnTo>
                    <a:pt x="20" y="7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95" name="Freeform 367"/>
            <p:cNvSpPr>
              <a:spLocks/>
            </p:cNvSpPr>
            <p:nvPr/>
          </p:nvSpPr>
          <p:spPr bwMode="auto">
            <a:xfrm>
              <a:off x="2640013" y="3873500"/>
              <a:ext cx="63500" cy="38100"/>
            </a:xfrm>
            <a:custGeom>
              <a:avLst/>
              <a:gdLst>
                <a:gd name="T0" fmla="*/ 0 w 39"/>
                <a:gd name="T1" fmla="*/ 0 h 22"/>
                <a:gd name="T2" fmla="*/ 2147483647 w 39"/>
                <a:gd name="T3" fmla="*/ 0 h 22"/>
                <a:gd name="T4" fmla="*/ 2147483647 w 39"/>
                <a:gd name="T5" fmla="*/ 0 h 22"/>
                <a:gd name="T6" fmla="*/ 2147483647 w 39"/>
                <a:gd name="T7" fmla="*/ 2147483647 h 22"/>
                <a:gd name="T8" fmla="*/ 2147483647 w 39"/>
                <a:gd name="T9" fmla="*/ 2147483647 h 22"/>
                <a:gd name="T10" fmla="*/ 2147483647 w 39"/>
                <a:gd name="T11" fmla="*/ 2147483647 h 22"/>
                <a:gd name="T12" fmla="*/ 2147483647 w 39"/>
                <a:gd name="T13" fmla="*/ 2147483647 h 22"/>
                <a:gd name="T14" fmla="*/ 2147483647 w 39"/>
                <a:gd name="T15" fmla="*/ 2147483647 h 22"/>
                <a:gd name="T16" fmla="*/ 2147483647 w 39"/>
                <a:gd name="T17" fmla="*/ 2147483647 h 22"/>
                <a:gd name="T18" fmla="*/ 2147483647 w 39"/>
                <a:gd name="T19" fmla="*/ 2147483647 h 22"/>
                <a:gd name="T20" fmla="*/ 2147483647 w 39"/>
                <a:gd name="T21" fmla="*/ 2147483647 h 22"/>
                <a:gd name="T22" fmla="*/ 2147483647 w 39"/>
                <a:gd name="T23" fmla="*/ 2147483647 h 22"/>
                <a:gd name="T24" fmla="*/ 2147483647 w 39"/>
                <a:gd name="T25" fmla="*/ 2147483647 h 22"/>
                <a:gd name="T26" fmla="*/ 2147483647 w 39"/>
                <a:gd name="T27" fmla="*/ 2147483647 h 22"/>
                <a:gd name="T28" fmla="*/ 2147483647 w 39"/>
                <a:gd name="T29" fmla="*/ 2147483647 h 22"/>
                <a:gd name="T30" fmla="*/ 2147483647 w 39"/>
                <a:gd name="T31" fmla="*/ 2147483647 h 22"/>
                <a:gd name="T32" fmla="*/ 2147483647 w 39"/>
                <a:gd name="T33" fmla="*/ 2147483647 h 22"/>
                <a:gd name="T34" fmla="*/ 2147483647 w 39"/>
                <a:gd name="T35" fmla="*/ 2147483647 h 22"/>
                <a:gd name="T36" fmla="*/ 2147483647 w 39"/>
                <a:gd name="T37" fmla="*/ 2147483647 h 22"/>
                <a:gd name="T38" fmla="*/ 2147483647 w 39"/>
                <a:gd name="T39" fmla="*/ 2147483647 h 22"/>
                <a:gd name="T40" fmla="*/ 2147483647 w 39"/>
                <a:gd name="T41" fmla="*/ 2147483647 h 22"/>
                <a:gd name="T42" fmla="*/ 2147483647 w 39"/>
                <a:gd name="T43" fmla="*/ 2147483647 h 22"/>
                <a:gd name="T44" fmla="*/ 0 w 39"/>
                <a:gd name="T45" fmla="*/ 0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"/>
                <a:gd name="T70" fmla="*/ 0 h 22"/>
                <a:gd name="T71" fmla="*/ 39 w 39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" h="22">
                  <a:moveTo>
                    <a:pt x="0" y="0"/>
                  </a:moveTo>
                  <a:lnTo>
                    <a:pt x="39" y="0"/>
                  </a:lnTo>
                  <a:lnTo>
                    <a:pt x="39" y="7"/>
                  </a:lnTo>
                  <a:lnTo>
                    <a:pt x="33" y="7"/>
                  </a:lnTo>
                  <a:lnTo>
                    <a:pt x="33" y="15"/>
                  </a:lnTo>
                  <a:lnTo>
                    <a:pt x="26" y="15"/>
                  </a:lnTo>
                  <a:lnTo>
                    <a:pt x="19" y="15"/>
                  </a:lnTo>
                  <a:lnTo>
                    <a:pt x="19" y="22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96" name="Freeform 368"/>
            <p:cNvSpPr>
              <a:spLocks/>
            </p:cNvSpPr>
            <p:nvPr/>
          </p:nvSpPr>
          <p:spPr bwMode="auto">
            <a:xfrm>
              <a:off x="2546350" y="4144963"/>
              <a:ext cx="417513" cy="258762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0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0 w 260"/>
                <a:gd name="T57" fmla="*/ 2147483647 h 14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0"/>
                <a:gd name="T88" fmla="*/ 0 h 146"/>
                <a:gd name="T89" fmla="*/ 260 w 260"/>
                <a:gd name="T90" fmla="*/ 146 h 14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0" h="146">
                  <a:moveTo>
                    <a:pt x="0" y="14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260" y="0"/>
                  </a:lnTo>
                  <a:lnTo>
                    <a:pt x="260" y="58"/>
                  </a:lnTo>
                  <a:lnTo>
                    <a:pt x="260" y="66"/>
                  </a:lnTo>
                  <a:lnTo>
                    <a:pt x="254" y="58"/>
                  </a:lnTo>
                  <a:lnTo>
                    <a:pt x="247" y="66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58"/>
                  </a:lnTo>
                  <a:lnTo>
                    <a:pt x="227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2" y="88"/>
                  </a:lnTo>
                  <a:lnTo>
                    <a:pt x="227" y="88"/>
                  </a:lnTo>
                  <a:lnTo>
                    <a:pt x="222" y="88"/>
                  </a:lnTo>
                  <a:lnTo>
                    <a:pt x="227" y="94"/>
                  </a:lnTo>
                  <a:lnTo>
                    <a:pt x="227" y="102"/>
                  </a:lnTo>
                  <a:lnTo>
                    <a:pt x="234" y="102"/>
                  </a:lnTo>
                  <a:lnTo>
                    <a:pt x="240" y="102"/>
                  </a:lnTo>
                  <a:lnTo>
                    <a:pt x="247" y="102"/>
                  </a:lnTo>
                  <a:lnTo>
                    <a:pt x="247" y="110"/>
                  </a:lnTo>
                  <a:lnTo>
                    <a:pt x="254" y="110"/>
                  </a:lnTo>
                  <a:lnTo>
                    <a:pt x="254" y="116"/>
                  </a:lnTo>
                  <a:lnTo>
                    <a:pt x="254" y="110"/>
                  </a:lnTo>
                  <a:lnTo>
                    <a:pt x="260" y="110"/>
                  </a:lnTo>
                  <a:lnTo>
                    <a:pt x="260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97" name="Freeform 369"/>
            <p:cNvSpPr>
              <a:spLocks/>
            </p:cNvSpPr>
            <p:nvPr/>
          </p:nvSpPr>
          <p:spPr bwMode="auto">
            <a:xfrm>
              <a:off x="2546350" y="4144963"/>
              <a:ext cx="417513" cy="258762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0 w 260"/>
                <a:gd name="T5" fmla="*/ 0 h 146"/>
                <a:gd name="T6" fmla="*/ 2147483647 w 260"/>
                <a:gd name="T7" fmla="*/ 0 h 146"/>
                <a:gd name="T8" fmla="*/ 2147483647 w 260"/>
                <a:gd name="T9" fmla="*/ 0 h 146"/>
                <a:gd name="T10" fmla="*/ 2147483647 w 260"/>
                <a:gd name="T11" fmla="*/ 0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0 w 260"/>
                <a:gd name="T93" fmla="*/ 2147483647 h 1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46"/>
                <a:gd name="T143" fmla="*/ 260 w 260"/>
                <a:gd name="T144" fmla="*/ 146 h 1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46">
                  <a:moveTo>
                    <a:pt x="0" y="14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260" y="0"/>
                  </a:lnTo>
                  <a:lnTo>
                    <a:pt x="260" y="58"/>
                  </a:lnTo>
                  <a:lnTo>
                    <a:pt x="260" y="66"/>
                  </a:lnTo>
                  <a:lnTo>
                    <a:pt x="254" y="58"/>
                  </a:lnTo>
                  <a:lnTo>
                    <a:pt x="247" y="66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58"/>
                  </a:lnTo>
                  <a:lnTo>
                    <a:pt x="227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2" y="88"/>
                  </a:lnTo>
                  <a:lnTo>
                    <a:pt x="227" y="88"/>
                  </a:lnTo>
                  <a:lnTo>
                    <a:pt x="222" y="88"/>
                  </a:lnTo>
                  <a:lnTo>
                    <a:pt x="227" y="94"/>
                  </a:lnTo>
                  <a:lnTo>
                    <a:pt x="227" y="102"/>
                  </a:lnTo>
                  <a:lnTo>
                    <a:pt x="234" y="102"/>
                  </a:lnTo>
                  <a:lnTo>
                    <a:pt x="240" y="102"/>
                  </a:lnTo>
                  <a:lnTo>
                    <a:pt x="247" y="102"/>
                  </a:lnTo>
                  <a:lnTo>
                    <a:pt x="247" y="110"/>
                  </a:lnTo>
                  <a:lnTo>
                    <a:pt x="254" y="110"/>
                  </a:lnTo>
                  <a:lnTo>
                    <a:pt x="254" y="116"/>
                  </a:lnTo>
                  <a:lnTo>
                    <a:pt x="254" y="110"/>
                  </a:lnTo>
                  <a:lnTo>
                    <a:pt x="260" y="110"/>
                  </a:lnTo>
                  <a:lnTo>
                    <a:pt x="260" y="146"/>
                  </a:lnTo>
                  <a:lnTo>
                    <a:pt x="0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98" name="Freeform 370"/>
            <p:cNvSpPr>
              <a:spLocks noEditPoints="1"/>
            </p:cNvSpPr>
            <p:nvPr/>
          </p:nvSpPr>
          <p:spPr bwMode="auto">
            <a:xfrm>
              <a:off x="2963863" y="4144963"/>
              <a:ext cx="395287" cy="258762"/>
            </a:xfrm>
            <a:custGeom>
              <a:avLst/>
              <a:gdLst>
                <a:gd name="T0" fmla="*/ 2147483647 w 246"/>
                <a:gd name="T1" fmla="*/ 2147483647 h 146"/>
                <a:gd name="T2" fmla="*/ 2147483647 w 246"/>
                <a:gd name="T3" fmla="*/ 2147483647 h 146"/>
                <a:gd name="T4" fmla="*/ 2147483647 w 246"/>
                <a:gd name="T5" fmla="*/ 2147483647 h 146"/>
                <a:gd name="T6" fmla="*/ 2147483647 w 246"/>
                <a:gd name="T7" fmla="*/ 2147483647 h 146"/>
                <a:gd name="T8" fmla="*/ 2147483647 w 246"/>
                <a:gd name="T9" fmla="*/ 2147483647 h 146"/>
                <a:gd name="T10" fmla="*/ 2147483647 w 246"/>
                <a:gd name="T11" fmla="*/ 2147483647 h 146"/>
                <a:gd name="T12" fmla="*/ 2147483647 w 246"/>
                <a:gd name="T13" fmla="*/ 2147483647 h 146"/>
                <a:gd name="T14" fmla="*/ 2147483647 w 246"/>
                <a:gd name="T15" fmla="*/ 2147483647 h 146"/>
                <a:gd name="T16" fmla="*/ 2147483647 w 246"/>
                <a:gd name="T17" fmla="*/ 2147483647 h 146"/>
                <a:gd name="T18" fmla="*/ 2147483647 w 246"/>
                <a:gd name="T19" fmla="*/ 2147483647 h 146"/>
                <a:gd name="T20" fmla="*/ 0 w 246"/>
                <a:gd name="T21" fmla="*/ 0 h 146"/>
                <a:gd name="T22" fmla="*/ 2147483647 w 246"/>
                <a:gd name="T23" fmla="*/ 2147483647 h 146"/>
                <a:gd name="T24" fmla="*/ 2147483647 w 246"/>
                <a:gd name="T25" fmla="*/ 2147483647 h 146"/>
                <a:gd name="T26" fmla="*/ 2147483647 w 246"/>
                <a:gd name="T27" fmla="*/ 2147483647 h 146"/>
                <a:gd name="T28" fmla="*/ 2147483647 w 246"/>
                <a:gd name="T29" fmla="*/ 0 h 146"/>
                <a:gd name="T30" fmla="*/ 2147483647 w 246"/>
                <a:gd name="T31" fmla="*/ 0 h 146"/>
                <a:gd name="T32" fmla="*/ 2147483647 w 246"/>
                <a:gd name="T33" fmla="*/ 0 h 146"/>
                <a:gd name="T34" fmla="*/ 2147483647 w 246"/>
                <a:gd name="T35" fmla="*/ 2147483647 h 146"/>
                <a:gd name="T36" fmla="*/ 2147483647 w 246"/>
                <a:gd name="T37" fmla="*/ 2147483647 h 146"/>
                <a:gd name="T38" fmla="*/ 2147483647 w 246"/>
                <a:gd name="T39" fmla="*/ 2147483647 h 146"/>
                <a:gd name="T40" fmla="*/ 2147483647 w 246"/>
                <a:gd name="T41" fmla="*/ 2147483647 h 146"/>
                <a:gd name="T42" fmla="*/ 2147483647 w 246"/>
                <a:gd name="T43" fmla="*/ 2147483647 h 146"/>
                <a:gd name="T44" fmla="*/ 2147483647 w 246"/>
                <a:gd name="T45" fmla="*/ 2147483647 h 146"/>
                <a:gd name="T46" fmla="*/ 2147483647 w 246"/>
                <a:gd name="T47" fmla="*/ 2147483647 h 146"/>
                <a:gd name="T48" fmla="*/ 2147483647 w 246"/>
                <a:gd name="T49" fmla="*/ 2147483647 h 146"/>
                <a:gd name="T50" fmla="*/ 2147483647 w 246"/>
                <a:gd name="T51" fmla="*/ 2147483647 h 146"/>
                <a:gd name="T52" fmla="*/ 2147483647 w 246"/>
                <a:gd name="T53" fmla="*/ 2147483647 h 146"/>
                <a:gd name="T54" fmla="*/ 2147483647 w 246"/>
                <a:gd name="T55" fmla="*/ 2147483647 h 146"/>
                <a:gd name="T56" fmla="*/ 2147483647 w 246"/>
                <a:gd name="T57" fmla="*/ 2147483647 h 146"/>
                <a:gd name="T58" fmla="*/ 2147483647 w 246"/>
                <a:gd name="T59" fmla="*/ 2147483647 h 146"/>
                <a:gd name="T60" fmla="*/ 2147483647 w 246"/>
                <a:gd name="T61" fmla="*/ 2147483647 h 146"/>
                <a:gd name="T62" fmla="*/ 2147483647 w 246"/>
                <a:gd name="T63" fmla="*/ 2147483647 h 146"/>
                <a:gd name="T64" fmla="*/ 2147483647 w 246"/>
                <a:gd name="T65" fmla="*/ 2147483647 h 146"/>
                <a:gd name="T66" fmla="*/ 2147483647 w 246"/>
                <a:gd name="T67" fmla="*/ 2147483647 h 146"/>
                <a:gd name="T68" fmla="*/ 2147483647 w 246"/>
                <a:gd name="T69" fmla="*/ 2147483647 h 146"/>
                <a:gd name="T70" fmla="*/ 2147483647 w 246"/>
                <a:gd name="T71" fmla="*/ 2147483647 h 146"/>
                <a:gd name="T72" fmla="*/ 2147483647 w 246"/>
                <a:gd name="T73" fmla="*/ 2147483647 h 146"/>
                <a:gd name="T74" fmla="*/ 2147483647 w 246"/>
                <a:gd name="T75" fmla="*/ 2147483647 h 146"/>
                <a:gd name="T76" fmla="*/ 2147483647 w 246"/>
                <a:gd name="T77" fmla="*/ 2147483647 h 146"/>
                <a:gd name="T78" fmla="*/ 2147483647 w 246"/>
                <a:gd name="T79" fmla="*/ 2147483647 h 146"/>
                <a:gd name="T80" fmla="*/ 2147483647 w 246"/>
                <a:gd name="T81" fmla="*/ 2147483647 h 146"/>
                <a:gd name="T82" fmla="*/ 2147483647 w 246"/>
                <a:gd name="T83" fmla="*/ 2147483647 h 146"/>
                <a:gd name="T84" fmla="*/ 2147483647 w 246"/>
                <a:gd name="T85" fmla="*/ 2147483647 h 146"/>
                <a:gd name="T86" fmla="*/ 2147483647 w 246"/>
                <a:gd name="T87" fmla="*/ 2147483647 h 146"/>
                <a:gd name="T88" fmla="*/ 2147483647 w 246"/>
                <a:gd name="T89" fmla="*/ 2147483647 h 146"/>
                <a:gd name="T90" fmla="*/ 2147483647 w 246"/>
                <a:gd name="T91" fmla="*/ 2147483647 h 146"/>
                <a:gd name="T92" fmla="*/ 2147483647 w 246"/>
                <a:gd name="T93" fmla="*/ 2147483647 h 146"/>
                <a:gd name="T94" fmla="*/ 2147483647 w 246"/>
                <a:gd name="T95" fmla="*/ 2147483647 h 146"/>
                <a:gd name="T96" fmla="*/ 2147483647 w 246"/>
                <a:gd name="T97" fmla="*/ 2147483647 h 146"/>
                <a:gd name="T98" fmla="*/ 0 w 246"/>
                <a:gd name="T99" fmla="*/ 2147483647 h 146"/>
                <a:gd name="T100" fmla="*/ 2147483647 w 246"/>
                <a:gd name="T101" fmla="*/ 2147483647 h 146"/>
                <a:gd name="T102" fmla="*/ 2147483647 w 246"/>
                <a:gd name="T103" fmla="*/ 2147483647 h 146"/>
                <a:gd name="T104" fmla="*/ 2147483647 w 246"/>
                <a:gd name="T105" fmla="*/ 2147483647 h 146"/>
                <a:gd name="T106" fmla="*/ 2147483647 w 246"/>
                <a:gd name="T107" fmla="*/ 2147483647 h 146"/>
                <a:gd name="T108" fmla="*/ 2147483647 w 246"/>
                <a:gd name="T109" fmla="*/ 2147483647 h 146"/>
                <a:gd name="T110" fmla="*/ 2147483647 w 246"/>
                <a:gd name="T111" fmla="*/ 2147483647 h 146"/>
                <a:gd name="T112" fmla="*/ 2147483647 w 246"/>
                <a:gd name="T113" fmla="*/ 2147483647 h 146"/>
                <a:gd name="T114" fmla="*/ 2147483647 w 246"/>
                <a:gd name="T115" fmla="*/ 2147483647 h 146"/>
                <a:gd name="T116" fmla="*/ 2147483647 w 246"/>
                <a:gd name="T117" fmla="*/ 2147483647 h 146"/>
                <a:gd name="T118" fmla="*/ 2147483647 w 246"/>
                <a:gd name="T119" fmla="*/ 2147483647 h 146"/>
                <a:gd name="T120" fmla="*/ 2147483647 w 246"/>
                <a:gd name="T121" fmla="*/ 2147483647 h 146"/>
                <a:gd name="T122" fmla="*/ 2147483647 w 246"/>
                <a:gd name="T123" fmla="*/ 2147483647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6"/>
                <a:gd name="T187" fmla="*/ 0 h 146"/>
                <a:gd name="T188" fmla="*/ 246 w 246"/>
                <a:gd name="T189" fmla="*/ 146 h 1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6" h="146">
                  <a:moveTo>
                    <a:pt x="136" y="132"/>
                  </a:moveTo>
                  <a:lnTo>
                    <a:pt x="129" y="132"/>
                  </a:lnTo>
                  <a:lnTo>
                    <a:pt x="129" y="124"/>
                  </a:lnTo>
                  <a:lnTo>
                    <a:pt x="124" y="124"/>
                  </a:lnTo>
                  <a:lnTo>
                    <a:pt x="117" y="116"/>
                  </a:lnTo>
                  <a:lnTo>
                    <a:pt x="117" y="110"/>
                  </a:lnTo>
                  <a:lnTo>
                    <a:pt x="124" y="110"/>
                  </a:lnTo>
                  <a:lnTo>
                    <a:pt x="129" y="110"/>
                  </a:lnTo>
                  <a:lnTo>
                    <a:pt x="136" y="116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36" y="124"/>
                  </a:lnTo>
                  <a:lnTo>
                    <a:pt x="136" y="132"/>
                  </a:lnTo>
                  <a:close/>
                  <a:moveTo>
                    <a:pt x="84" y="36"/>
                  </a:moveTo>
                  <a:lnTo>
                    <a:pt x="78" y="36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29"/>
                  </a:lnTo>
                  <a:lnTo>
                    <a:pt x="58" y="29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5" y="44"/>
                  </a:lnTo>
                  <a:lnTo>
                    <a:pt x="52" y="44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3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3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2" y="7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34" y="7"/>
                  </a:lnTo>
                  <a:lnTo>
                    <a:pt x="234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21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29"/>
                  </a:lnTo>
                  <a:lnTo>
                    <a:pt x="207" y="29"/>
                  </a:lnTo>
                  <a:lnTo>
                    <a:pt x="207" y="36"/>
                  </a:lnTo>
                  <a:lnTo>
                    <a:pt x="202" y="36"/>
                  </a:lnTo>
                  <a:lnTo>
                    <a:pt x="195" y="36"/>
                  </a:lnTo>
                  <a:lnTo>
                    <a:pt x="195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75" y="51"/>
                  </a:lnTo>
                  <a:lnTo>
                    <a:pt x="168" y="51"/>
                  </a:lnTo>
                  <a:lnTo>
                    <a:pt x="163" y="51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68" y="66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8" y="66"/>
                  </a:lnTo>
                  <a:lnTo>
                    <a:pt x="195" y="72"/>
                  </a:lnTo>
                  <a:lnTo>
                    <a:pt x="195" y="80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4"/>
                  </a:lnTo>
                  <a:lnTo>
                    <a:pt x="207" y="94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7" y="102"/>
                  </a:lnTo>
                  <a:lnTo>
                    <a:pt x="227" y="110"/>
                  </a:lnTo>
                  <a:lnTo>
                    <a:pt x="234" y="110"/>
                  </a:lnTo>
                  <a:lnTo>
                    <a:pt x="234" y="116"/>
                  </a:lnTo>
                  <a:lnTo>
                    <a:pt x="234" y="124"/>
                  </a:lnTo>
                  <a:lnTo>
                    <a:pt x="227" y="124"/>
                  </a:lnTo>
                  <a:lnTo>
                    <a:pt x="227" y="132"/>
                  </a:lnTo>
                  <a:lnTo>
                    <a:pt x="221" y="132"/>
                  </a:lnTo>
                  <a:lnTo>
                    <a:pt x="214" y="132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214" y="138"/>
                  </a:lnTo>
                  <a:lnTo>
                    <a:pt x="214" y="146"/>
                  </a:lnTo>
                  <a:lnTo>
                    <a:pt x="143" y="146"/>
                  </a:lnTo>
                  <a:lnTo>
                    <a:pt x="143" y="138"/>
                  </a:lnTo>
                  <a:lnTo>
                    <a:pt x="149" y="138"/>
                  </a:lnTo>
                  <a:lnTo>
                    <a:pt x="156" y="138"/>
                  </a:lnTo>
                  <a:lnTo>
                    <a:pt x="163" y="138"/>
                  </a:lnTo>
                  <a:lnTo>
                    <a:pt x="163" y="132"/>
                  </a:lnTo>
                  <a:lnTo>
                    <a:pt x="156" y="124"/>
                  </a:lnTo>
                  <a:lnTo>
                    <a:pt x="156" y="116"/>
                  </a:lnTo>
                  <a:lnTo>
                    <a:pt x="149" y="116"/>
                  </a:lnTo>
                  <a:lnTo>
                    <a:pt x="149" y="110"/>
                  </a:lnTo>
                  <a:lnTo>
                    <a:pt x="143" y="110"/>
                  </a:lnTo>
                  <a:lnTo>
                    <a:pt x="143" y="102"/>
                  </a:lnTo>
                  <a:lnTo>
                    <a:pt x="143" y="94"/>
                  </a:lnTo>
                  <a:lnTo>
                    <a:pt x="136" y="94"/>
                  </a:lnTo>
                  <a:lnTo>
                    <a:pt x="129" y="88"/>
                  </a:lnTo>
                  <a:lnTo>
                    <a:pt x="129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66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97" y="44"/>
                  </a:lnTo>
                  <a:lnTo>
                    <a:pt x="91" y="36"/>
                  </a:lnTo>
                  <a:lnTo>
                    <a:pt x="97" y="36"/>
                  </a:lnTo>
                  <a:lnTo>
                    <a:pt x="91" y="29"/>
                  </a:lnTo>
                  <a:lnTo>
                    <a:pt x="84" y="36"/>
                  </a:lnTo>
                  <a:close/>
                  <a:moveTo>
                    <a:pt x="78" y="146"/>
                  </a:moveTo>
                  <a:lnTo>
                    <a:pt x="0" y="146"/>
                  </a:lnTo>
                  <a:lnTo>
                    <a:pt x="0" y="110"/>
                  </a:lnTo>
                  <a:lnTo>
                    <a:pt x="6" y="116"/>
                  </a:lnTo>
                  <a:lnTo>
                    <a:pt x="13" y="116"/>
                  </a:lnTo>
                  <a:lnTo>
                    <a:pt x="19" y="116"/>
                  </a:lnTo>
                  <a:lnTo>
                    <a:pt x="26" y="116"/>
                  </a:lnTo>
                  <a:lnTo>
                    <a:pt x="26" y="110"/>
                  </a:lnTo>
                  <a:lnTo>
                    <a:pt x="33" y="110"/>
                  </a:lnTo>
                  <a:lnTo>
                    <a:pt x="33" y="102"/>
                  </a:lnTo>
                  <a:lnTo>
                    <a:pt x="39" y="102"/>
                  </a:lnTo>
                  <a:lnTo>
                    <a:pt x="45" y="94"/>
                  </a:lnTo>
                  <a:lnTo>
                    <a:pt x="45" y="88"/>
                  </a:lnTo>
                  <a:lnTo>
                    <a:pt x="52" y="88"/>
                  </a:lnTo>
                  <a:lnTo>
                    <a:pt x="52" y="80"/>
                  </a:lnTo>
                  <a:lnTo>
                    <a:pt x="58" y="80"/>
                  </a:lnTo>
                  <a:lnTo>
                    <a:pt x="58" y="88"/>
                  </a:lnTo>
                  <a:lnTo>
                    <a:pt x="65" y="88"/>
                  </a:lnTo>
                  <a:lnTo>
                    <a:pt x="65" y="80"/>
                  </a:lnTo>
                  <a:lnTo>
                    <a:pt x="72" y="88"/>
                  </a:lnTo>
                  <a:lnTo>
                    <a:pt x="78" y="88"/>
                  </a:lnTo>
                  <a:lnTo>
                    <a:pt x="78" y="94"/>
                  </a:lnTo>
                  <a:lnTo>
                    <a:pt x="72" y="102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2" y="110"/>
                  </a:lnTo>
                  <a:lnTo>
                    <a:pt x="45" y="110"/>
                  </a:lnTo>
                  <a:lnTo>
                    <a:pt x="45" y="116"/>
                  </a:lnTo>
                  <a:lnTo>
                    <a:pt x="39" y="116"/>
                  </a:lnTo>
                  <a:lnTo>
                    <a:pt x="33" y="116"/>
                  </a:lnTo>
                  <a:lnTo>
                    <a:pt x="26" y="116"/>
                  </a:lnTo>
                  <a:lnTo>
                    <a:pt x="33" y="124"/>
                  </a:lnTo>
                  <a:lnTo>
                    <a:pt x="33" y="132"/>
                  </a:lnTo>
                  <a:lnTo>
                    <a:pt x="39" y="132"/>
                  </a:lnTo>
                  <a:lnTo>
                    <a:pt x="39" y="138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8" y="138"/>
                  </a:lnTo>
                  <a:lnTo>
                    <a:pt x="65" y="138"/>
                  </a:lnTo>
                  <a:lnTo>
                    <a:pt x="72" y="138"/>
                  </a:lnTo>
                  <a:lnTo>
                    <a:pt x="78" y="14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499" name="Freeform 371"/>
            <p:cNvSpPr>
              <a:spLocks/>
            </p:cNvSpPr>
            <p:nvPr/>
          </p:nvSpPr>
          <p:spPr bwMode="auto">
            <a:xfrm>
              <a:off x="3152775" y="4340225"/>
              <a:ext cx="41275" cy="39688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0 w 26"/>
                <a:gd name="T15" fmla="*/ 2147483647 h 22"/>
                <a:gd name="T16" fmla="*/ 0 w 26"/>
                <a:gd name="T17" fmla="*/ 2147483647 h 22"/>
                <a:gd name="T18" fmla="*/ 0 w 26"/>
                <a:gd name="T19" fmla="*/ 2147483647 h 22"/>
                <a:gd name="T20" fmla="*/ 0 w 26"/>
                <a:gd name="T21" fmla="*/ 0 h 22"/>
                <a:gd name="T22" fmla="*/ 2147483647 w 26"/>
                <a:gd name="T23" fmla="*/ 0 h 22"/>
                <a:gd name="T24" fmla="*/ 2147483647 w 26"/>
                <a:gd name="T25" fmla="*/ 0 h 22"/>
                <a:gd name="T26" fmla="*/ 2147483647 w 26"/>
                <a:gd name="T27" fmla="*/ 0 h 22"/>
                <a:gd name="T28" fmla="*/ 2147483647 w 26"/>
                <a:gd name="T29" fmla="*/ 0 h 22"/>
                <a:gd name="T30" fmla="*/ 2147483647 w 26"/>
                <a:gd name="T31" fmla="*/ 0 h 22"/>
                <a:gd name="T32" fmla="*/ 2147483647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2147483647 h 22"/>
                <a:gd name="T44" fmla="*/ 2147483647 w 26"/>
                <a:gd name="T45" fmla="*/ 2147483647 h 22"/>
                <a:gd name="T46" fmla="*/ 2147483647 w 26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"/>
                <a:gd name="T73" fmla="*/ 0 h 22"/>
                <a:gd name="T74" fmla="*/ 26 w 26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" h="22">
                  <a:moveTo>
                    <a:pt x="19" y="22"/>
                  </a:moveTo>
                  <a:lnTo>
                    <a:pt x="12" y="22"/>
                  </a:lnTo>
                  <a:lnTo>
                    <a:pt x="12" y="14"/>
                  </a:lnTo>
                  <a:lnTo>
                    <a:pt x="7" y="14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9" y="6"/>
                  </a:lnTo>
                  <a:lnTo>
                    <a:pt x="26" y="6"/>
                  </a:lnTo>
                  <a:lnTo>
                    <a:pt x="26" y="14"/>
                  </a:lnTo>
                  <a:lnTo>
                    <a:pt x="19" y="14"/>
                  </a:lnTo>
                  <a:lnTo>
                    <a:pt x="19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00" name="Freeform 372"/>
            <p:cNvSpPr>
              <a:spLocks/>
            </p:cNvSpPr>
            <p:nvPr/>
          </p:nvSpPr>
          <p:spPr bwMode="auto">
            <a:xfrm>
              <a:off x="2963863" y="4144963"/>
              <a:ext cx="395287" cy="258762"/>
            </a:xfrm>
            <a:custGeom>
              <a:avLst/>
              <a:gdLst>
                <a:gd name="T0" fmla="*/ 2147483647 w 246"/>
                <a:gd name="T1" fmla="*/ 2147483647 h 146"/>
                <a:gd name="T2" fmla="*/ 2147483647 w 246"/>
                <a:gd name="T3" fmla="*/ 2147483647 h 146"/>
                <a:gd name="T4" fmla="*/ 2147483647 w 246"/>
                <a:gd name="T5" fmla="*/ 0 h 146"/>
                <a:gd name="T6" fmla="*/ 2147483647 w 246"/>
                <a:gd name="T7" fmla="*/ 2147483647 h 146"/>
                <a:gd name="T8" fmla="*/ 2147483647 w 246"/>
                <a:gd name="T9" fmla="*/ 2147483647 h 146"/>
                <a:gd name="T10" fmla="*/ 2147483647 w 246"/>
                <a:gd name="T11" fmla="*/ 2147483647 h 146"/>
                <a:gd name="T12" fmla="*/ 2147483647 w 246"/>
                <a:gd name="T13" fmla="*/ 2147483647 h 146"/>
                <a:gd name="T14" fmla="*/ 2147483647 w 246"/>
                <a:gd name="T15" fmla="*/ 2147483647 h 146"/>
                <a:gd name="T16" fmla="*/ 2147483647 w 246"/>
                <a:gd name="T17" fmla="*/ 2147483647 h 146"/>
                <a:gd name="T18" fmla="*/ 2147483647 w 246"/>
                <a:gd name="T19" fmla="*/ 0 h 146"/>
                <a:gd name="T20" fmla="*/ 2147483647 w 246"/>
                <a:gd name="T21" fmla="*/ 0 h 146"/>
                <a:gd name="T22" fmla="*/ 2147483647 w 246"/>
                <a:gd name="T23" fmla="*/ 0 h 146"/>
                <a:gd name="T24" fmla="*/ 2147483647 w 246"/>
                <a:gd name="T25" fmla="*/ 0 h 146"/>
                <a:gd name="T26" fmla="*/ 2147483647 w 246"/>
                <a:gd name="T27" fmla="*/ 0 h 146"/>
                <a:gd name="T28" fmla="*/ 2147483647 w 246"/>
                <a:gd name="T29" fmla="*/ 0 h 146"/>
                <a:gd name="T30" fmla="*/ 2147483647 w 246"/>
                <a:gd name="T31" fmla="*/ 0 h 146"/>
                <a:gd name="T32" fmla="*/ 2147483647 w 246"/>
                <a:gd name="T33" fmla="*/ 2147483647 h 146"/>
                <a:gd name="T34" fmla="*/ 2147483647 w 246"/>
                <a:gd name="T35" fmla="*/ 2147483647 h 146"/>
                <a:gd name="T36" fmla="*/ 2147483647 w 246"/>
                <a:gd name="T37" fmla="*/ 2147483647 h 146"/>
                <a:gd name="T38" fmla="*/ 2147483647 w 246"/>
                <a:gd name="T39" fmla="*/ 2147483647 h 146"/>
                <a:gd name="T40" fmla="*/ 2147483647 w 246"/>
                <a:gd name="T41" fmla="*/ 2147483647 h 146"/>
                <a:gd name="T42" fmla="*/ 2147483647 w 246"/>
                <a:gd name="T43" fmla="*/ 2147483647 h 146"/>
                <a:gd name="T44" fmla="*/ 2147483647 w 246"/>
                <a:gd name="T45" fmla="*/ 2147483647 h 146"/>
                <a:gd name="T46" fmla="*/ 2147483647 w 246"/>
                <a:gd name="T47" fmla="*/ 2147483647 h 146"/>
                <a:gd name="T48" fmla="*/ 2147483647 w 246"/>
                <a:gd name="T49" fmla="*/ 2147483647 h 146"/>
                <a:gd name="T50" fmla="*/ 2147483647 w 246"/>
                <a:gd name="T51" fmla="*/ 2147483647 h 146"/>
                <a:gd name="T52" fmla="*/ 2147483647 w 246"/>
                <a:gd name="T53" fmla="*/ 2147483647 h 146"/>
                <a:gd name="T54" fmla="*/ 2147483647 w 246"/>
                <a:gd name="T55" fmla="*/ 2147483647 h 146"/>
                <a:gd name="T56" fmla="*/ 2147483647 w 246"/>
                <a:gd name="T57" fmla="*/ 2147483647 h 146"/>
                <a:gd name="T58" fmla="*/ 2147483647 w 246"/>
                <a:gd name="T59" fmla="*/ 2147483647 h 146"/>
                <a:gd name="T60" fmla="*/ 2147483647 w 246"/>
                <a:gd name="T61" fmla="*/ 2147483647 h 146"/>
                <a:gd name="T62" fmla="*/ 2147483647 w 246"/>
                <a:gd name="T63" fmla="*/ 2147483647 h 146"/>
                <a:gd name="T64" fmla="*/ 2147483647 w 246"/>
                <a:gd name="T65" fmla="*/ 2147483647 h 146"/>
                <a:gd name="T66" fmla="*/ 2147483647 w 246"/>
                <a:gd name="T67" fmla="*/ 2147483647 h 146"/>
                <a:gd name="T68" fmla="*/ 2147483647 w 246"/>
                <a:gd name="T69" fmla="*/ 2147483647 h 146"/>
                <a:gd name="T70" fmla="*/ 2147483647 w 246"/>
                <a:gd name="T71" fmla="*/ 2147483647 h 146"/>
                <a:gd name="T72" fmla="*/ 2147483647 w 246"/>
                <a:gd name="T73" fmla="*/ 2147483647 h 146"/>
                <a:gd name="T74" fmla="*/ 2147483647 w 246"/>
                <a:gd name="T75" fmla="*/ 2147483647 h 146"/>
                <a:gd name="T76" fmla="*/ 2147483647 w 246"/>
                <a:gd name="T77" fmla="*/ 2147483647 h 146"/>
                <a:gd name="T78" fmla="*/ 2147483647 w 246"/>
                <a:gd name="T79" fmla="*/ 2147483647 h 146"/>
                <a:gd name="T80" fmla="*/ 2147483647 w 246"/>
                <a:gd name="T81" fmla="*/ 2147483647 h 146"/>
                <a:gd name="T82" fmla="*/ 2147483647 w 246"/>
                <a:gd name="T83" fmla="*/ 2147483647 h 146"/>
                <a:gd name="T84" fmla="*/ 2147483647 w 246"/>
                <a:gd name="T85" fmla="*/ 2147483647 h 146"/>
                <a:gd name="T86" fmla="*/ 2147483647 w 246"/>
                <a:gd name="T87" fmla="*/ 2147483647 h 146"/>
                <a:gd name="T88" fmla="*/ 2147483647 w 246"/>
                <a:gd name="T89" fmla="*/ 2147483647 h 146"/>
                <a:gd name="T90" fmla="*/ 2147483647 w 246"/>
                <a:gd name="T91" fmla="*/ 2147483647 h 146"/>
                <a:gd name="T92" fmla="*/ 2147483647 w 246"/>
                <a:gd name="T93" fmla="*/ 2147483647 h 146"/>
                <a:gd name="T94" fmla="*/ 2147483647 w 246"/>
                <a:gd name="T95" fmla="*/ 2147483647 h 146"/>
                <a:gd name="T96" fmla="*/ 2147483647 w 246"/>
                <a:gd name="T97" fmla="*/ 2147483647 h 146"/>
                <a:gd name="T98" fmla="*/ 2147483647 w 246"/>
                <a:gd name="T99" fmla="*/ 2147483647 h 146"/>
                <a:gd name="T100" fmla="*/ 2147483647 w 246"/>
                <a:gd name="T101" fmla="*/ 2147483647 h 146"/>
                <a:gd name="T102" fmla="*/ 2147483647 w 246"/>
                <a:gd name="T103" fmla="*/ 2147483647 h 146"/>
                <a:gd name="T104" fmla="*/ 2147483647 w 246"/>
                <a:gd name="T105" fmla="*/ 2147483647 h 146"/>
                <a:gd name="T106" fmla="*/ 2147483647 w 246"/>
                <a:gd name="T107" fmla="*/ 2147483647 h 146"/>
                <a:gd name="T108" fmla="*/ 2147483647 w 246"/>
                <a:gd name="T109" fmla="*/ 2147483647 h 146"/>
                <a:gd name="T110" fmla="*/ 2147483647 w 246"/>
                <a:gd name="T111" fmla="*/ 2147483647 h 146"/>
                <a:gd name="T112" fmla="*/ 2147483647 w 246"/>
                <a:gd name="T113" fmla="*/ 2147483647 h 146"/>
                <a:gd name="T114" fmla="*/ 2147483647 w 246"/>
                <a:gd name="T115" fmla="*/ 2147483647 h 146"/>
                <a:gd name="T116" fmla="*/ 2147483647 w 246"/>
                <a:gd name="T117" fmla="*/ 2147483647 h 146"/>
                <a:gd name="T118" fmla="*/ 2147483647 w 246"/>
                <a:gd name="T119" fmla="*/ 2147483647 h 146"/>
                <a:gd name="T120" fmla="*/ 2147483647 w 246"/>
                <a:gd name="T121" fmla="*/ 2147483647 h 146"/>
                <a:gd name="T122" fmla="*/ 2147483647 w 246"/>
                <a:gd name="T123" fmla="*/ 2147483647 h 146"/>
                <a:gd name="T124" fmla="*/ 2147483647 w 246"/>
                <a:gd name="T125" fmla="*/ 2147483647 h 1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6"/>
                <a:gd name="T190" fmla="*/ 0 h 146"/>
                <a:gd name="T191" fmla="*/ 246 w 246"/>
                <a:gd name="T192" fmla="*/ 146 h 1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6" h="146">
                  <a:moveTo>
                    <a:pt x="84" y="36"/>
                  </a:moveTo>
                  <a:lnTo>
                    <a:pt x="84" y="36"/>
                  </a:lnTo>
                  <a:lnTo>
                    <a:pt x="78" y="36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29"/>
                  </a:lnTo>
                  <a:lnTo>
                    <a:pt x="58" y="29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5" y="44"/>
                  </a:lnTo>
                  <a:lnTo>
                    <a:pt x="52" y="44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3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3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2" y="7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34" y="7"/>
                  </a:lnTo>
                  <a:lnTo>
                    <a:pt x="234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21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29"/>
                  </a:lnTo>
                  <a:lnTo>
                    <a:pt x="207" y="29"/>
                  </a:lnTo>
                  <a:lnTo>
                    <a:pt x="207" y="36"/>
                  </a:lnTo>
                  <a:lnTo>
                    <a:pt x="202" y="36"/>
                  </a:lnTo>
                  <a:lnTo>
                    <a:pt x="195" y="36"/>
                  </a:lnTo>
                  <a:lnTo>
                    <a:pt x="195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75" y="51"/>
                  </a:lnTo>
                  <a:lnTo>
                    <a:pt x="168" y="51"/>
                  </a:lnTo>
                  <a:lnTo>
                    <a:pt x="163" y="51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68" y="66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8" y="66"/>
                  </a:lnTo>
                  <a:lnTo>
                    <a:pt x="195" y="72"/>
                  </a:lnTo>
                  <a:lnTo>
                    <a:pt x="195" y="80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4"/>
                  </a:lnTo>
                  <a:lnTo>
                    <a:pt x="207" y="94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7" y="102"/>
                  </a:lnTo>
                  <a:lnTo>
                    <a:pt x="227" y="110"/>
                  </a:lnTo>
                  <a:lnTo>
                    <a:pt x="234" y="110"/>
                  </a:lnTo>
                  <a:lnTo>
                    <a:pt x="234" y="116"/>
                  </a:lnTo>
                  <a:lnTo>
                    <a:pt x="234" y="124"/>
                  </a:lnTo>
                  <a:lnTo>
                    <a:pt x="227" y="124"/>
                  </a:lnTo>
                  <a:lnTo>
                    <a:pt x="227" y="132"/>
                  </a:lnTo>
                  <a:lnTo>
                    <a:pt x="221" y="132"/>
                  </a:lnTo>
                  <a:lnTo>
                    <a:pt x="214" y="132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214" y="138"/>
                  </a:lnTo>
                  <a:lnTo>
                    <a:pt x="214" y="146"/>
                  </a:lnTo>
                  <a:lnTo>
                    <a:pt x="143" y="146"/>
                  </a:lnTo>
                  <a:lnTo>
                    <a:pt x="143" y="138"/>
                  </a:lnTo>
                  <a:lnTo>
                    <a:pt x="149" y="138"/>
                  </a:lnTo>
                  <a:lnTo>
                    <a:pt x="156" y="138"/>
                  </a:lnTo>
                  <a:lnTo>
                    <a:pt x="163" y="138"/>
                  </a:lnTo>
                  <a:lnTo>
                    <a:pt x="163" y="132"/>
                  </a:lnTo>
                  <a:lnTo>
                    <a:pt x="156" y="124"/>
                  </a:lnTo>
                  <a:lnTo>
                    <a:pt x="156" y="116"/>
                  </a:lnTo>
                  <a:lnTo>
                    <a:pt x="149" y="116"/>
                  </a:lnTo>
                  <a:lnTo>
                    <a:pt x="149" y="110"/>
                  </a:lnTo>
                  <a:lnTo>
                    <a:pt x="143" y="110"/>
                  </a:lnTo>
                  <a:lnTo>
                    <a:pt x="143" y="102"/>
                  </a:lnTo>
                  <a:lnTo>
                    <a:pt x="143" y="94"/>
                  </a:lnTo>
                  <a:lnTo>
                    <a:pt x="136" y="94"/>
                  </a:lnTo>
                  <a:lnTo>
                    <a:pt x="129" y="88"/>
                  </a:lnTo>
                  <a:lnTo>
                    <a:pt x="129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66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97" y="44"/>
                  </a:lnTo>
                  <a:lnTo>
                    <a:pt x="91" y="36"/>
                  </a:lnTo>
                  <a:lnTo>
                    <a:pt x="97" y="36"/>
                  </a:lnTo>
                  <a:lnTo>
                    <a:pt x="91" y="29"/>
                  </a:lnTo>
                  <a:lnTo>
                    <a:pt x="84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01" name="Freeform 373"/>
            <p:cNvSpPr>
              <a:spLocks/>
            </p:cNvSpPr>
            <p:nvPr/>
          </p:nvSpPr>
          <p:spPr bwMode="auto">
            <a:xfrm>
              <a:off x="2963863" y="4286250"/>
              <a:ext cx="125412" cy="117475"/>
            </a:xfrm>
            <a:custGeom>
              <a:avLst/>
              <a:gdLst>
                <a:gd name="T0" fmla="*/ 0 w 78"/>
                <a:gd name="T1" fmla="*/ 2147483647 h 66"/>
                <a:gd name="T2" fmla="*/ 2147483647 w 78"/>
                <a:gd name="T3" fmla="*/ 2147483647 h 66"/>
                <a:gd name="T4" fmla="*/ 2147483647 w 78"/>
                <a:gd name="T5" fmla="*/ 2147483647 h 66"/>
                <a:gd name="T6" fmla="*/ 2147483647 w 78"/>
                <a:gd name="T7" fmla="*/ 2147483647 h 66"/>
                <a:gd name="T8" fmla="*/ 2147483647 w 78"/>
                <a:gd name="T9" fmla="*/ 2147483647 h 66"/>
                <a:gd name="T10" fmla="*/ 2147483647 w 78"/>
                <a:gd name="T11" fmla="*/ 2147483647 h 66"/>
                <a:gd name="T12" fmla="*/ 2147483647 w 78"/>
                <a:gd name="T13" fmla="*/ 2147483647 h 66"/>
                <a:gd name="T14" fmla="*/ 2147483647 w 78"/>
                <a:gd name="T15" fmla="*/ 2147483647 h 66"/>
                <a:gd name="T16" fmla="*/ 2147483647 w 78"/>
                <a:gd name="T17" fmla="*/ 2147483647 h 66"/>
                <a:gd name="T18" fmla="*/ 2147483647 w 78"/>
                <a:gd name="T19" fmla="*/ 2147483647 h 66"/>
                <a:gd name="T20" fmla="*/ 2147483647 w 78"/>
                <a:gd name="T21" fmla="*/ 2147483647 h 66"/>
                <a:gd name="T22" fmla="*/ 2147483647 w 78"/>
                <a:gd name="T23" fmla="*/ 2147483647 h 66"/>
                <a:gd name="T24" fmla="*/ 2147483647 w 78"/>
                <a:gd name="T25" fmla="*/ 2147483647 h 66"/>
                <a:gd name="T26" fmla="*/ 2147483647 w 78"/>
                <a:gd name="T27" fmla="*/ 0 h 66"/>
                <a:gd name="T28" fmla="*/ 2147483647 w 78"/>
                <a:gd name="T29" fmla="*/ 2147483647 h 66"/>
                <a:gd name="T30" fmla="*/ 2147483647 w 78"/>
                <a:gd name="T31" fmla="*/ 0 h 66"/>
                <a:gd name="T32" fmla="*/ 2147483647 w 78"/>
                <a:gd name="T33" fmla="*/ 2147483647 h 66"/>
                <a:gd name="T34" fmla="*/ 2147483647 w 78"/>
                <a:gd name="T35" fmla="*/ 2147483647 h 66"/>
                <a:gd name="T36" fmla="*/ 2147483647 w 78"/>
                <a:gd name="T37" fmla="*/ 2147483647 h 66"/>
                <a:gd name="T38" fmla="*/ 2147483647 w 78"/>
                <a:gd name="T39" fmla="*/ 2147483647 h 66"/>
                <a:gd name="T40" fmla="*/ 2147483647 w 78"/>
                <a:gd name="T41" fmla="*/ 2147483647 h 66"/>
                <a:gd name="T42" fmla="*/ 2147483647 w 78"/>
                <a:gd name="T43" fmla="*/ 2147483647 h 66"/>
                <a:gd name="T44" fmla="*/ 2147483647 w 78"/>
                <a:gd name="T45" fmla="*/ 2147483647 h 66"/>
                <a:gd name="T46" fmla="*/ 2147483647 w 78"/>
                <a:gd name="T47" fmla="*/ 2147483647 h 66"/>
                <a:gd name="T48" fmla="*/ 2147483647 w 78"/>
                <a:gd name="T49" fmla="*/ 2147483647 h 66"/>
                <a:gd name="T50" fmla="*/ 2147483647 w 78"/>
                <a:gd name="T51" fmla="*/ 2147483647 h 66"/>
                <a:gd name="T52" fmla="*/ 2147483647 w 78"/>
                <a:gd name="T53" fmla="*/ 2147483647 h 66"/>
                <a:gd name="T54" fmla="*/ 2147483647 w 78"/>
                <a:gd name="T55" fmla="*/ 2147483647 h 66"/>
                <a:gd name="T56" fmla="*/ 2147483647 w 78"/>
                <a:gd name="T57" fmla="*/ 2147483647 h 66"/>
                <a:gd name="T58" fmla="*/ 2147483647 w 78"/>
                <a:gd name="T59" fmla="*/ 2147483647 h 66"/>
                <a:gd name="T60" fmla="*/ 2147483647 w 78"/>
                <a:gd name="T61" fmla="*/ 2147483647 h 66"/>
                <a:gd name="T62" fmla="*/ 2147483647 w 78"/>
                <a:gd name="T63" fmla="*/ 2147483647 h 66"/>
                <a:gd name="T64" fmla="*/ 2147483647 w 78"/>
                <a:gd name="T65" fmla="*/ 2147483647 h 66"/>
                <a:gd name="T66" fmla="*/ 2147483647 w 78"/>
                <a:gd name="T67" fmla="*/ 2147483647 h 66"/>
                <a:gd name="T68" fmla="*/ 2147483647 w 78"/>
                <a:gd name="T69" fmla="*/ 2147483647 h 66"/>
                <a:gd name="T70" fmla="*/ 2147483647 w 78"/>
                <a:gd name="T71" fmla="*/ 2147483647 h 66"/>
                <a:gd name="T72" fmla="*/ 2147483647 w 78"/>
                <a:gd name="T73" fmla="*/ 2147483647 h 66"/>
                <a:gd name="T74" fmla="*/ 2147483647 w 78"/>
                <a:gd name="T75" fmla="*/ 2147483647 h 66"/>
                <a:gd name="T76" fmla="*/ 2147483647 w 78"/>
                <a:gd name="T77" fmla="*/ 2147483647 h 66"/>
                <a:gd name="T78" fmla="*/ 2147483647 w 78"/>
                <a:gd name="T79" fmla="*/ 2147483647 h 6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8"/>
                <a:gd name="T121" fmla="*/ 0 h 66"/>
                <a:gd name="T122" fmla="*/ 78 w 78"/>
                <a:gd name="T123" fmla="*/ 66 h 6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8" h="66">
                  <a:moveTo>
                    <a:pt x="78" y="66"/>
                  </a:moveTo>
                  <a:lnTo>
                    <a:pt x="0" y="66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3" y="36"/>
                  </a:lnTo>
                  <a:lnTo>
                    <a:pt x="19" y="36"/>
                  </a:lnTo>
                  <a:lnTo>
                    <a:pt x="26" y="36"/>
                  </a:lnTo>
                  <a:lnTo>
                    <a:pt x="26" y="30"/>
                  </a:lnTo>
                  <a:lnTo>
                    <a:pt x="33" y="30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14"/>
                  </a:lnTo>
                  <a:lnTo>
                    <a:pt x="45" y="8"/>
                  </a:lnTo>
                  <a:lnTo>
                    <a:pt x="52" y="8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65" y="0"/>
                  </a:lnTo>
                  <a:lnTo>
                    <a:pt x="72" y="8"/>
                  </a:lnTo>
                  <a:lnTo>
                    <a:pt x="78" y="8"/>
                  </a:lnTo>
                  <a:lnTo>
                    <a:pt x="78" y="14"/>
                  </a:lnTo>
                  <a:lnTo>
                    <a:pt x="72" y="22"/>
                  </a:lnTo>
                  <a:lnTo>
                    <a:pt x="65" y="22"/>
                  </a:lnTo>
                  <a:lnTo>
                    <a:pt x="58" y="22"/>
                  </a:lnTo>
                  <a:lnTo>
                    <a:pt x="52" y="30"/>
                  </a:lnTo>
                  <a:lnTo>
                    <a:pt x="45" y="30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3" y="36"/>
                  </a:lnTo>
                  <a:lnTo>
                    <a:pt x="26" y="36"/>
                  </a:lnTo>
                  <a:lnTo>
                    <a:pt x="33" y="44"/>
                  </a:lnTo>
                  <a:lnTo>
                    <a:pt x="33" y="52"/>
                  </a:lnTo>
                  <a:lnTo>
                    <a:pt x="39" y="52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52" y="58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72" y="58"/>
                  </a:lnTo>
                  <a:lnTo>
                    <a:pt x="78" y="6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02" name="Freeform 374"/>
            <p:cNvSpPr>
              <a:spLocks noEditPoints="1"/>
            </p:cNvSpPr>
            <p:nvPr/>
          </p:nvSpPr>
          <p:spPr bwMode="auto">
            <a:xfrm>
              <a:off x="2546350" y="4403725"/>
              <a:ext cx="417513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0 w 260"/>
                <a:gd name="T39" fmla="*/ 2147483647 h 145"/>
                <a:gd name="T40" fmla="*/ 0 w 260"/>
                <a:gd name="T41" fmla="*/ 0 h 145"/>
                <a:gd name="T42" fmla="*/ 2147483647 w 260"/>
                <a:gd name="T43" fmla="*/ 0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149" y="115"/>
                  </a:moveTo>
                  <a:lnTo>
                    <a:pt x="144" y="115"/>
                  </a:lnTo>
                  <a:lnTo>
                    <a:pt x="144" y="123"/>
                  </a:lnTo>
                  <a:lnTo>
                    <a:pt x="149" y="123"/>
                  </a:lnTo>
                  <a:lnTo>
                    <a:pt x="149" y="131"/>
                  </a:lnTo>
                  <a:lnTo>
                    <a:pt x="144" y="131"/>
                  </a:lnTo>
                  <a:lnTo>
                    <a:pt x="149" y="131"/>
                  </a:lnTo>
                  <a:lnTo>
                    <a:pt x="156" y="137"/>
                  </a:lnTo>
                  <a:lnTo>
                    <a:pt x="163" y="131"/>
                  </a:lnTo>
                  <a:lnTo>
                    <a:pt x="163" y="123"/>
                  </a:lnTo>
                  <a:lnTo>
                    <a:pt x="163" y="115"/>
                  </a:lnTo>
                  <a:lnTo>
                    <a:pt x="156" y="115"/>
                  </a:lnTo>
                  <a:lnTo>
                    <a:pt x="149" y="115"/>
                  </a:lnTo>
                  <a:close/>
                  <a:moveTo>
                    <a:pt x="137" y="137"/>
                  </a:moveTo>
                  <a:lnTo>
                    <a:pt x="137" y="131"/>
                  </a:lnTo>
                  <a:lnTo>
                    <a:pt x="130" y="131"/>
                  </a:lnTo>
                  <a:lnTo>
                    <a:pt x="130" y="137"/>
                  </a:lnTo>
                  <a:lnTo>
                    <a:pt x="137" y="137"/>
                  </a:lnTo>
                  <a:close/>
                  <a:moveTo>
                    <a:pt x="222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15"/>
                  </a:lnTo>
                  <a:lnTo>
                    <a:pt x="254" y="115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4" y="115"/>
                  </a:lnTo>
                  <a:lnTo>
                    <a:pt x="227" y="123"/>
                  </a:lnTo>
                  <a:lnTo>
                    <a:pt x="222" y="123"/>
                  </a:lnTo>
                  <a:lnTo>
                    <a:pt x="222" y="131"/>
                  </a:lnTo>
                  <a:lnTo>
                    <a:pt x="222" y="137"/>
                  </a:lnTo>
                  <a:lnTo>
                    <a:pt x="222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03" name="Freeform 375"/>
            <p:cNvSpPr>
              <a:spLocks/>
            </p:cNvSpPr>
            <p:nvPr/>
          </p:nvSpPr>
          <p:spPr bwMode="auto">
            <a:xfrm>
              <a:off x="2778125" y="4608513"/>
              <a:ext cx="30163" cy="39687"/>
            </a:xfrm>
            <a:custGeom>
              <a:avLst/>
              <a:gdLst>
                <a:gd name="T0" fmla="*/ 2147483647 w 19"/>
                <a:gd name="T1" fmla="*/ 0 h 22"/>
                <a:gd name="T2" fmla="*/ 2147483647 w 19"/>
                <a:gd name="T3" fmla="*/ 0 h 22"/>
                <a:gd name="T4" fmla="*/ 0 w 19"/>
                <a:gd name="T5" fmla="*/ 0 h 22"/>
                <a:gd name="T6" fmla="*/ 0 w 19"/>
                <a:gd name="T7" fmla="*/ 0 h 22"/>
                <a:gd name="T8" fmla="*/ 0 w 19"/>
                <a:gd name="T9" fmla="*/ 0 h 22"/>
                <a:gd name="T10" fmla="*/ 0 w 19"/>
                <a:gd name="T11" fmla="*/ 0 h 22"/>
                <a:gd name="T12" fmla="*/ 0 w 19"/>
                <a:gd name="T13" fmla="*/ 2147483647 h 22"/>
                <a:gd name="T14" fmla="*/ 0 w 19"/>
                <a:gd name="T15" fmla="*/ 2147483647 h 22"/>
                <a:gd name="T16" fmla="*/ 2147483647 w 19"/>
                <a:gd name="T17" fmla="*/ 2147483647 h 22"/>
                <a:gd name="T18" fmla="*/ 2147483647 w 19"/>
                <a:gd name="T19" fmla="*/ 2147483647 h 22"/>
                <a:gd name="T20" fmla="*/ 0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2147483647 h 22"/>
                <a:gd name="T30" fmla="*/ 2147483647 w 19"/>
                <a:gd name="T31" fmla="*/ 2147483647 h 22"/>
                <a:gd name="T32" fmla="*/ 2147483647 w 19"/>
                <a:gd name="T33" fmla="*/ 2147483647 h 22"/>
                <a:gd name="T34" fmla="*/ 2147483647 w 19"/>
                <a:gd name="T35" fmla="*/ 2147483647 h 22"/>
                <a:gd name="T36" fmla="*/ 2147483647 w 19"/>
                <a:gd name="T37" fmla="*/ 2147483647 h 22"/>
                <a:gd name="T38" fmla="*/ 2147483647 w 19"/>
                <a:gd name="T39" fmla="*/ 2147483647 h 22"/>
                <a:gd name="T40" fmla="*/ 2147483647 w 19"/>
                <a:gd name="T41" fmla="*/ 0 h 22"/>
                <a:gd name="T42" fmla="*/ 2147483647 w 19"/>
                <a:gd name="T43" fmla="*/ 0 h 22"/>
                <a:gd name="T44" fmla="*/ 2147483647 w 19"/>
                <a:gd name="T45" fmla="*/ 0 h 22"/>
                <a:gd name="T46" fmla="*/ 2147483647 w 19"/>
                <a:gd name="T47" fmla="*/ 0 h 22"/>
                <a:gd name="T48" fmla="*/ 2147483647 w 19"/>
                <a:gd name="T49" fmla="*/ 0 h 22"/>
                <a:gd name="T50" fmla="*/ 2147483647 w 19"/>
                <a:gd name="T51" fmla="*/ 0 h 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22"/>
                <a:gd name="T80" fmla="*/ 19 w 19"/>
                <a:gd name="T81" fmla="*/ 22 h 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22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8"/>
                  </a:lnTo>
                  <a:lnTo>
                    <a:pt x="5" y="16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12" y="22"/>
                  </a:lnTo>
                  <a:lnTo>
                    <a:pt x="19" y="16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04" name="Freeform 376"/>
            <p:cNvSpPr>
              <a:spLocks/>
            </p:cNvSpPr>
            <p:nvPr/>
          </p:nvSpPr>
          <p:spPr bwMode="auto">
            <a:xfrm>
              <a:off x="2754313" y="4637088"/>
              <a:ext cx="12700" cy="11112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0 h 6"/>
                <a:gd name="T4" fmla="*/ 0 w 7"/>
                <a:gd name="T5" fmla="*/ 0 h 6"/>
                <a:gd name="T6" fmla="*/ 0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6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05" name="Freeform 377"/>
            <p:cNvSpPr>
              <a:spLocks/>
            </p:cNvSpPr>
            <p:nvPr/>
          </p:nvSpPr>
          <p:spPr bwMode="auto">
            <a:xfrm>
              <a:off x="2546350" y="4403725"/>
              <a:ext cx="417513" cy="258763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0 w 260"/>
                <a:gd name="T5" fmla="*/ 0 h 145"/>
                <a:gd name="T6" fmla="*/ 2147483647 w 260"/>
                <a:gd name="T7" fmla="*/ 0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0"/>
                <a:gd name="T85" fmla="*/ 0 h 145"/>
                <a:gd name="T86" fmla="*/ 260 w 260"/>
                <a:gd name="T87" fmla="*/ 145 h 14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0" h="145">
                  <a:moveTo>
                    <a:pt x="222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15"/>
                  </a:lnTo>
                  <a:lnTo>
                    <a:pt x="254" y="115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4" y="115"/>
                  </a:lnTo>
                  <a:lnTo>
                    <a:pt x="227" y="123"/>
                  </a:lnTo>
                  <a:lnTo>
                    <a:pt x="222" y="123"/>
                  </a:lnTo>
                  <a:lnTo>
                    <a:pt x="222" y="131"/>
                  </a:lnTo>
                  <a:lnTo>
                    <a:pt x="222" y="137"/>
                  </a:lnTo>
                  <a:lnTo>
                    <a:pt x="222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06" name="Freeform 378"/>
            <p:cNvSpPr>
              <a:spLocks noEditPoints="1"/>
            </p:cNvSpPr>
            <p:nvPr/>
          </p:nvSpPr>
          <p:spPr bwMode="auto">
            <a:xfrm>
              <a:off x="2963863" y="440372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0 h 145"/>
                <a:gd name="T8" fmla="*/ 2147483647 w 266"/>
                <a:gd name="T9" fmla="*/ 0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0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0 h 1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6"/>
                <a:gd name="T163" fmla="*/ 0 h 145"/>
                <a:gd name="T164" fmla="*/ 266 w 266"/>
                <a:gd name="T165" fmla="*/ 145 h 1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6" h="145">
                  <a:moveTo>
                    <a:pt x="72" y="145"/>
                  </a:moveTo>
                  <a:lnTo>
                    <a:pt x="72" y="137"/>
                  </a:lnTo>
                  <a:lnTo>
                    <a:pt x="65" y="137"/>
                  </a:lnTo>
                  <a:lnTo>
                    <a:pt x="58" y="137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52" y="137"/>
                  </a:lnTo>
                  <a:lnTo>
                    <a:pt x="58" y="137"/>
                  </a:lnTo>
                  <a:lnTo>
                    <a:pt x="65" y="137"/>
                  </a:lnTo>
                  <a:lnTo>
                    <a:pt x="65" y="145"/>
                  </a:lnTo>
                  <a:lnTo>
                    <a:pt x="72" y="145"/>
                  </a:lnTo>
                  <a:close/>
                  <a:moveTo>
                    <a:pt x="143" y="0"/>
                  </a:moveTo>
                  <a:lnTo>
                    <a:pt x="214" y="0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14" y="6"/>
                  </a:lnTo>
                  <a:lnTo>
                    <a:pt x="207" y="6"/>
                  </a:lnTo>
                  <a:lnTo>
                    <a:pt x="214" y="6"/>
                  </a:lnTo>
                  <a:lnTo>
                    <a:pt x="214" y="14"/>
                  </a:lnTo>
                  <a:lnTo>
                    <a:pt x="221" y="14"/>
                  </a:lnTo>
                  <a:lnTo>
                    <a:pt x="227" y="14"/>
                  </a:lnTo>
                  <a:lnTo>
                    <a:pt x="227" y="22"/>
                  </a:lnTo>
                  <a:lnTo>
                    <a:pt x="234" y="22"/>
                  </a:lnTo>
                  <a:lnTo>
                    <a:pt x="234" y="14"/>
                  </a:lnTo>
                  <a:lnTo>
                    <a:pt x="239" y="14"/>
                  </a:lnTo>
                  <a:lnTo>
                    <a:pt x="246" y="14"/>
                  </a:lnTo>
                  <a:lnTo>
                    <a:pt x="246" y="22"/>
                  </a:lnTo>
                  <a:lnTo>
                    <a:pt x="246" y="14"/>
                  </a:lnTo>
                  <a:lnTo>
                    <a:pt x="253" y="14"/>
                  </a:lnTo>
                  <a:lnTo>
                    <a:pt x="259" y="22"/>
                  </a:lnTo>
                  <a:lnTo>
                    <a:pt x="266" y="22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9" y="43"/>
                  </a:lnTo>
                  <a:lnTo>
                    <a:pt x="253" y="43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59" y="50"/>
                  </a:lnTo>
                  <a:lnTo>
                    <a:pt x="259" y="58"/>
                  </a:lnTo>
                  <a:lnTo>
                    <a:pt x="253" y="58"/>
                  </a:lnTo>
                  <a:lnTo>
                    <a:pt x="246" y="50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46" y="43"/>
                  </a:lnTo>
                  <a:lnTo>
                    <a:pt x="246" y="50"/>
                  </a:lnTo>
                  <a:lnTo>
                    <a:pt x="239" y="50"/>
                  </a:lnTo>
                  <a:lnTo>
                    <a:pt x="234" y="50"/>
                  </a:lnTo>
                  <a:lnTo>
                    <a:pt x="239" y="50"/>
                  </a:lnTo>
                  <a:lnTo>
                    <a:pt x="239" y="58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72"/>
                  </a:lnTo>
                  <a:lnTo>
                    <a:pt x="246" y="65"/>
                  </a:lnTo>
                  <a:lnTo>
                    <a:pt x="239" y="65"/>
                  </a:lnTo>
                  <a:lnTo>
                    <a:pt x="239" y="72"/>
                  </a:lnTo>
                  <a:lnTo>
                    <a:pt x="234" y="72"/>
                  </a:lnTo>
                  <a:lnTo>
                    <a:pt x="227" y="72"/>
                  </a:lnTo>
                  <a:lnTo>
                    <a:pt x="221" y="72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95" y="79"/>
                  </a:lnTo>
                  <a:lnTo>
                    <a:pt x="195" y="87"/>
                  </a:lnTo>
                  <a:lnTo>
                    <a:pt x="195" y="94"/>
                  </a:lnTo>
                  <a:lnTo>
                    <a:pt x="202" y="94"/>
                  </a:lnTo>
                  <a:lnTo>
                    <a:pt x="195" y="94"/>
                  </a:lnTo>
                  <a:lnTo>
                    <a:pt x="195" y="101"/>
                  </a:lnTo>
                  <a:lnTo>
                    <a:pt x="188" y="101"/>
                  </a:lnTo>
                  <a:lnTo>
                    <a:pt x="195" y="101"/>
                  </a:lnTo>
                  <a:lnTo>
                    <a:pt x="202" y="101"/>
                  </a:lnTo>
                  <a:lnTo>
                    <a:pt x="202" y="109"/>
                  </a:lnTo>
                  <a:lnTo>
                    <a:pt x="207" y="109"/>
                  </a:lnTo>
                  <a:lnTo>
                    <a:pt x="214" y="109"/>
                  </a:lnTo>
                  <a:lnTo>
                    <a:pt x="214" y="115"/>
                  </a:lnTo>
                  <a:lnTo>
                    <a:pt x="207" y="115"/>
                  </a:lnTo>
                  <a:lnTo>
                    <a:pt x="214" y="115"/>
                  </a:lnTo>
                  <a:lnTo>
                    <a:pt x="221" y="115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27" y="115"/>
                  </a:lnTo>
                  <a:lnTo>
                    <a:pt x="221" y="115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1" y="131"/>
                  </a:lnTo>
                  <a:lnTo>
                    <a:pt x="227" y="131"/>
                  </a:lnTo>
                  <a:lnTo>
                    <a:pt x="227" y="137"/>
                  </a:lnTo>
                  <a:lnTo>
                    <a:pt x="227" y="131"/>
                  </a:lnTo>
                  <a:lnTo>
                    <a:pt x="234" y="131"/>
                  </a:lnTo>
                  <a:lnTo>
                    <a:pt x="234" y="137"/>
                  </a:lnTo>
                  <a:lnTo>
                    <a:pt x="227" y="137"/>
                  </a:lnTo>
                  <a:lnTo>
                    <a:pt x="221" y="137"/>
                  </a:lnTo>
                  <a:lnTo>
                    <a:pt x="227" y="137"/>
                  </a:lnTo>
                  <a:lnTo>
                    <a:pt x="234" y="137"/>
                  </a:lnTo>
                  <a:lnTo>
                    <a:pt x="234" y="145"/>
                  </a:lnTo>
                  <a:lnTo>
                    <a:pt x="168" y="145"/>
                  </a:lnTo>
                  <a:lnTo>
                    <a:pt x="168" y="137"/>
                  </a:lnTo>
                  <a:lnTo>
                    <a:pt x="163" y="137"/>
                  </a:lnTo>
                  <a:lnTo>
                    <a:pt x="163" y="131"/>
                  </a:lnTo>
                  <a:lnTo>
                    <a:pt x="156" y="131"/>
                  </a:lnTo>
                  <a:lnTo>
                    <a:pt x="149" y="131"/>
                  </a:lnTo>
                  <a:lnTo>
                    <a:pt x="149" y="123"/>
                  </a:lnTo>
                  <a:lnTo>
                    <a:pt x="149" y="115"/>
                  </a:lnTo>
                  <a:lnTo>
                    <a:pt x="143" y="115"/>
                  </a:lnTo>
                  <a:lnTo>
                    <a:pt x="143" y="109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6" y="94"/>
                  </a:lnTo>
                  <a:lnTo>
                    <a:pt x="129" y="94"/>
                  </a:lnTo>
                  <a:lnTo>
                    <a:pt x="124" y="94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04" y="94"/>
                  </a:lnTo>
                  <a:lnTo>
                    <a:pt x="97" y="94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7" y="123"/>
                  </a:lnTo>
                  <a:lnTo>
                    <a:pt x="97" y="131"/>
                  </a:lnTo>
                  <a:lnTo>
                    <a:pt x="104" y="131"/>
                  </a:lnTo>
                  <a:lnTo>
                    <a:pt x="104" y="137"/>
                  </a:lnTo>
                  <a:lnTo>
                    <a:pt x="104" y="131"/>
                  </a:lnTo>
                  <a:lnTo>
                    <a:pt x="97" y="131"/>
                  </a:lnTo>
                  <a:lnTo>
                    <a:pt x="97" y="137"/>
                  </a:lnTo>
                  <a:lnTo>
                    <a:pt x="104" y="137"/>
                  </a:lnTo>
                  <a:lnTo>
                    <a:pt x="104" y="145"/>
                  </a:lnTo>
                  <a:lnTo>
                    <a:pt x="110" y="145"/>
                  </a:lnTo>
                  <a:lnTo>
                    <a:pt x="45" y="145"/>
                  </a:lnTo>
                  <a:lnTo>
                    <a:pt x="39" y="145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3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19" y="123"/>
                  </a:lnTo>
                  <a:lnTo>
                    <a:pt x="19" y="115"/>
                  </a:lnTo>
                  <a:lnTo>
                    <a:pt x="13" y="115"/>
                  </a:lnTo>
                  <a:lnTo>
                    <a:pt x="6" y="115"/>
                  </a:lnTo>
                  <a:lnTo>
                    <a:pt x="0" y="11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91" y="6"/>
                  </a:lnTo>
                  <a:lnTo>
                    <a:pt x="97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7" y="6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3" y="6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07" name="Freeform 379"/>
            <p:cNvSpPr>
              <a:spLocks/>
            </p:cNvSpPr>
            <p:nvPr/>
          </p:nvSpPr>
          <p:spPr bwMode="auto">
            <a:xfrm>
              <a:off x="3048000" y="4637088"/>
              <a:ext cx="31750" cy="25400"/>
            </a:xfrm>
            <a:custGeom>
              <a:avLst/>
              <a:gdLst>
                <a:gd name="T0" fmla="*/ 2147483647 w 20"/>
                <a:gd name="T1" fmla="*/ 2147483647 h 14"/>
                <a:gd name="T2" fmla="*/ 2147483647 w 20"/>
                <a:gd name="T3" fmla="*/ 2147483647 h 14"/>
                <a:gd name="T4" fmla="*/ 2147483647 w 20"/>
                <a:gd name="T5" fmla="*/ 2147483647 h 14"/>
                <a:gd name="T6" fmla="*/ 2147483647 w 20"/>
                <a:gd name="T7" fmla="*/ 2147483647 h 14"/>
                <a:gd name="T8" fmla="*/ 2147483647 w 20"/>
                <a:gd name="T9" fmla="*/ 2147483647 h 14"/>
                <a:gd name="T10" fmla="*/ 2147483647 w 20"/>
                <a:gd name="T11" fmla="*/ 0 h 14"/>
                <a:gd name="T12" fmla="*/ 2147483647 w 20"/>
                <a:gd name="T13" fmla="*/ 0 h 14"/>
                <a:gd name="T14" fmla="*/ 2147483647 w 20"/>
                <a:gd name="T15" fmla="*/ 0 h 14"/>
                <a:gd name="T16" fmla="*/ 2147483647 w 20"/>
                <a:gd name="T17" fmla="*/ 0 h 14"/>
                <a:gd name="T18" fmla="*/ 0 w 20"/>
                <a:gd name="T19" fmla="*/ 0 h 14"/>
                <a:gd name="T20" fmla="*/ 0 w 20"/>
                <a:gd name="T21" fmla="*/ 2147483647 h 14"/>
                <a:gd name="T22" fmla="*/ 0 w 20"/>
                <a:gd name="T23" fmla="*/ 2147483647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4"/>
                <a:gd name="T53" fmla="*/ 20 w 20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4">
                  <a:moveTo>
                    <a:pt x="20" y="14"/>
                  </a:moveTo>
                  <a:lnTo>
                    <a:pt x="20" y="6"/>
                  </a:lnTo>
                  <a:lnTo>
                    <a:pt x="13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20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08" name="Freeform 380"/>
            <p:cNvSpPr>
              <a:spLocks/>
            </p:cNvSpPr>
            <p:nvPr/>
          </p:nvSpPr>
          <p:spPr bwMode="auto">
            <a:xfrm>
              <a:off x="2963863" y="440372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2147483647 w 266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6"/>
                <a:gd name="T187" fmla="*/ 0 h 145"/>
                <a:gd name="T188" fmla="*/ 266 w 266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6" h="145">
                  <a:moveTo>
                    <a:pt x="143" y="0"/>
                  </a:moveTo>
                  <a:lnTo>
                    <a:pt x="214" y="0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14" y="6"/>
                  </a:lnTo>
                  <a:lnTo>
                    <a:pt x="207" y="6"/>
                  </a:lnTo>
                  <a:lnTo>
                    <a:pt x="214" y="6"/>
                  </a:lnTo>
                  <a:lnTo>
                    <a:pt x="214" y="14"/>
                  </a:lnTo>
                  <a:lnTo>
                    <a:pt x="221" y="14"/>
                  </a:lnTo>
                  <a:lnTo>
                    <a:pt x="227" y="14"/>
                  </a:lnTo>
                  <a:lnTo>
                    <a:pt x="227" y="22"/>
                  </a:lnTo>
                  <a:lnTo>
                    <a:pt x="234" y="22"/>
                  </a:lnTo>
                  <a:lnTo>
                    <a:pt x="234" y="14"/>
                  </a:lnTo>
                  <a:lnTo>
                    <a:pt x="239" y="14"/>
                  </a:lnTo>
                  <a:lnTo>
                    <a:pt x="246" y="14"/>
                  </a:lnTo>
                  <a:lnTo>
                    <a:pt x="246" y="22"/>
                  </a:lnTo>
                  <a:lnTo>
                    <a:pt x="246" y="14"/>
                  </a:lnTo>
                  <a:lnTo>
                    <a:pt x="253" y="14"/>
                  </a:lnTo>
                  <a:lnTo>
                    <a:pt x="259" y="22"/>
                  </a:lnTo>
                  <a:lnTo>
                    <a:pt x="266" y="22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9" y="43"/>
                  </a:lnTo>
                  <a:lnTo>
                    <a:pt x="253" y="43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59" y="50"/>
                  </a:lnTo>
                  <a:lnTo>
                    <a:pt x="259" y="58"/>
                  </a:lnTo>
                  <a:lnTo>
                    <a:pt x="253" y="58"/>
                  </a:lnTo>
                  <a:lnTo>
                    <a:pt x="246" y="50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46" y="43"/>
                  </a:lnTo>
                  <a:lnTo>
                    <a:pt x="246" y="50"/>
                  </a:lnTo>
                  <a:lnTo>
                    <a:pt x="239" y="50"/>
                  </a:lnTo>
                  <a:lnTo>
                    <a:pt x="234" y="50"/>
                  </a:lnTo>
                  <a:lnTo>
                    <a:pt x="239" y="50"/>
                  </a:lnTo>
                  <a:lnTo>
                    <a:pt x="239" y="58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72"/>
                  </a:lnTo>
                  <a:lnTo>
                    <a:pt x="246" y="65"/>
                  </a:lnTo>
                  <a:lnTo>
                    <a:pt x="239" y="65"/>
                  </a:lnTo>
                  <a:lnTo>
                    <a:pt x="239" y="72"/>
                  </a:lnTo>
                  <a:lnTo>
                    <a:pt x="234" y="72"/>
                  </a:lnTo>
                  <a:lnTo>
                    <a:pt x="227" y="72"/>
                  </a:lnTo>
                  <a:lnTo>
                    <a:pt x="221" y="72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95" y="79"/>
                  </a:lnTo>
                  <a:lnTo>
                    <a:pt x="195" y="87"/>
                  </a:lnTo>
                  <a:lnTo>
                    <a:pt x="195" y="94"/>
                  </a:lnTo>
                  <a:lnTo>
                    <a:pt x="202" y="94"/>
                  </a:lnTo>
                  <a:lnTo>
                    <a:pt x="195" y="94"/>
                  </a:lnTo>
                  <a:lnTo>
                    <a:pt x="195" y="101"/>
                  </a:lnTo>
                  <a:lnTo>
                    <a:pt x="188" y="101"/>
                  </a:lnTo>
                  <a:lnTo>
                    <a:pt x="195" y="101"/>
                  </a:lnTo>
                  <a:lnTo>
                    <a:pt x="202" y="101"/>
                  </a:lnTo>
                  <a:lnTo>
                    <a:pt x="202" y="109"/>
                  </a:lnTo>
                  <a:lnTo>
                    <a:pt x="207" y="109"/>
                  </a:lnTo>
                  <a:lnTo>
                    <a:pt x="214" y="109"/>
                  </a:lnTo>
                  <a:lnTo>
                    <a:pt x="214" y="115"/>
                  </a:lnTo>
                  <a:lnTo>
                    <a:pt x="207" y="115"/>
                  </a:lnTo>
                  <a:lnTo>
                    <a:pt x="214" y="115"/>
                  </a:lnTo>
                  <a:lnTo>
                    <a:pt x="221" y="115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27" y="115"/>
                  </a:lnTo>
                  <a:lnTo>
                    <a:pt x="221" y="115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1" y="131"/>
                  </a:lnTo>
                  <a:lnTo>
                    <a:pt x="227" y="131"/>
                  </a:lnTo>
                  <a:lnTo>
                    <a:pt x="227" y="137"/>
                  </a:lnTo>
                  <a:lnTo>
                    <a:pt x="227" y="131"/>
                  </a:lnTo>
                  <a:lnTo>
                    <a:pt x="234" y="131"/>
                  </a:lnTo>
                  <a:lnTo>
                    <a:pt x="234" y="137"/>
                  </a:lnTo>
                  <a:lnTo>
                    <a:pt x="227" y="137"/>
                  </a:lnTo>
                  <a:lnTo>
                    <a:pt x="221" y="137"/>
                  </a:lnTo>
                  <a:lnTo>
                    <a:pt x="227" y="137"/>
                  </a:lnTo>
                  <a:lnTo>
                    <a:pt x="234" y="137"/>
                  </a:lnTo>
                  <a:lnTo>
                    <a:pt x="234" y="145"/>
                  </a:lnTo>
                  <a:lnTo>
                    <a:pt x="168" y="145"/>
                  </a:lnTo>
                  <a:lnTo>
                    <a:pt x="168" y="137"/>
                  </a:lnTo>
                  <a:lnTo>
                    <a:pt x="163" y="137"/>
                  </a:lnTo>
                  <a:lnTo>
                    <a:pt x="163" y="131"/>
                  </a:lnTo>
                  <a:lnTo>
                    <a:pt x="156" y="131"/>
                  </a:lnTo>
                  <a:lnTo>
                    <a:pt x="149" y="131"/>
                  </a:lnTo>
                  <a:lnTo>
                    <a:pt x="149" y="123"/>
                  </a:lnTo>
                  <a:lnTo>
                    <a:pt x="149" y="115"/>
                  </a:lnTo>
                  <a:lnTo>
                    <a:pt x="143" y="115"/>
                  </a:lnTo>
                  <a:lnTo>
                    <a:pt x="143" y="109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6" y="94"/>
                  </a:lnTo>
                  <a:lnTo>
                    <a:pt x="129" y="94"/>
                  </a:lnTo>
                  <a:lnTo>
                    <a:pt x="124" y="94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04" y="94"/>
                  </a:lnTo>
                  <a:lnTo>
                    <a:pt x="97" y="94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7" y="123"/>
                  </a:lnTo>
                  <a:lnTo>
                    <a:pt x="97" y="131"/>
                  </a:lnTo>
                  <a:lnTo>
                    <a:pt x="104" y="131"/>
                  </a:lnTo>
                  <a:lnTo>
                    <a:pt x="104" y="137"/>
                  </a:lnTo>
                  <a:lnTo>
                    <a:pt x="104" y="131"/>
                  </a:lnTo>
                  <a:lnTo>
                    <a:pt x="97" y="131"/>
                  </a:lnTo>
                  <a:lnTo>
                    <a:pt x="97" y="137"/>
                  </a:lnTo>
                  <a:lnTo>
                    <a:pt x="104" y="137"/>
                  </a:lnTo>
                  <a:lnTo>
                    <a:pt x="104" y="145"/>
                  </a:lnTo>
                  <a:lnTo>
                    <a:pt x="110" y="145"/>
                  </a:lnTo>
                  <a:lnTo>
                    <a:pt x="45" y="145"/>
                  </a:lnTo>
                  <a:lnTo>
                    <a:pt x="39" y="145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3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19" y="123"/>
                  </a:lnTo>
                  <a:lnTo>
                    <a:pt x="19" y="115"/>
                  </a:lnTo>
                  <a:lnTo>
                    <a:pt x="13" y="115"/>
                  </a:lnTo>
                  <a:lnTo>
                    <a:pt x="6" y="115"/>
                  </a:lnTo>
                  <a:lnTo>
                    <a:pt x="0" y="11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91" y="6"/>
                  </a:lnTo>
                  <a:lnTo>
                    <a:pt x="97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7" y="6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3" y="6"/>
                  </a:lnTo>
                  <a:lnTo>
                    <a:pt x="14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09" name="Freeform 381"/>
            <p:cNvSpPr>
              <a:spLocks/>
            </p:cNvSpPr>
            <p:nvPr/>
          </p:nvSpPr>
          <p:spPr bwMode="auto">
            <a:xfrm>
              <a:off x="2546350" y="4662488"/>
              <a:ext cx="417513" cy="257175"/>
            </a:xfrm>
            <a:custGeom>
              <a:avLst/>
              <a:gdLst>
                <a:gd name="T0" fmla="*/ 0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0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0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4" y="8"/>
                  </a:lnTo>
                  <a:lnTo>
                    <a:pt x="240" y="8"/>
                  </a:lnTo>
                  <a:lnTo>
                    <a:pt x="247" y="8"/>
                  </a:lnTo>
                  <a:lnTo>
                    <a:pt x="247" y="14"/>
                  </a:lnTo>
                  <a:lnTo>
                    <a:pt x="254" y="14"/>
                  </a:lnTo>
                  <a:lnTo>
                    <a:pt x="254" y="22"/>
                  </a:lnTo>
                  <a:lnTo>
                    <a:pt x="254" y="30"/>
                  </a:lnTo>
                  <a:lnTo>
                    <a:pt x="260" y="30"/>
                  </a:lnTo>
                  <a:lnTo>
                    <a:pt x="260" y="36"/>
                  </a:lnTo>
                  <a:lnTo>
                    <a:pt x="260" y="44"/>
                  </a:lnTo>
                  <a:lnTo>
                    <a:pt x="260" y="51"/>
                  </a:lnTo>
                  <a:lnTo>
                    <a:pt x="254" y="51"/>
                  </a:lnTo>
                  <a:lnTo>
                    <a:pt x="254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66"/>
                  </a:lnTo>
                  <a:lnTo>
                    <a:pt x="227" y="66"/>
                  </a:lnTo>
                  <a:lnTo>
                    <a:pt x="227" y="73"/>
                  </a:lnTo>
                  <a:lnTo>
                    <a:pt x="234" y="73"/>
                  </a:lnTo>
                  <a:lnTo>
                    <a:pt x="234" y="80"/>
                  </a:lnTo>
                  <a:lnTo>
                    <a:pt x="240" y="87"/>
                  </a:lnTo>
                  <a:lnTo>
                    <a:pt x="247" y="87"/>
                  </a:lnTo>
                  <a:lnTo>
                    <a:pt x="247" y="95"/>
                  </a:lnTo>
                  <a:lnTo>
                    <a:pt x="254" y="95"/>
                  </a:lnTo>
                  <a:lnTo>
                    <a:pt x="260" y="95"/>
                  </a:lnTo>
                  <a:lnTo>
                    <a:pt x="260" y="101"/>
                  </a:lnTo>
                  <a:lnTo>
                    <a:pt x="260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10" name="Freeform 382"/>
            <p:cNvSpPr>
              <a:spLocks/>
            </p:cNvSpPr>
            <p:nvPr/>
          </p:nvSpPr>
          <p:spPr bwMode="auto">
            <a:xfrm>
              <a:off x="2546350" y="4662488"/>
              <a:ext cx="417513" cy="257175"/>
            </a:xfrm>
            <a:custGeom>
              <a:avLst/>
              <a:gdLst>
                <a:gd name="T0" fmla="*/ 0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0 h 145"/>
                <a:gd name="T8" fmla="*/ 2147483647 w 260"/>
                <a:gd name="T9" fmla="*/ 0 h 145"/>
                <a:gd name="T10" fmla="*/ 2147483647 w 260"/>
                <a:gd name="T11" fmla="*/ 0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2147483647 w 260"/>
                <a:gd name="T119" fmla="*/ 2147483647 h 145"/>
                <a:gd name="T120" fmla="*/ 2147483647 w 260"/>
                <a:gd name="T121" fmla="*/ 2147483647 h 145"/>
                <a:gd name="T122" fmla="*/ 0 w 260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"/>
                <a:gd name="T187" fmla="*/ 0 h 145"/>
                <a:gd name="T188" fmla="*/ 260 w 260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4" y="8"/>
                  </a:lnTo>
                  <a:lnTo>
                    <a:pt x="240" y="8"/>
                  </a:lnTo>
                  <a:lnTo>
                    <a:pt x="247" y="8"/>
                  </a:lnTo>
                  <a:lnTo>
                    <a:pt x="247" y="14"/>
                  </a:lnTo>
                  <a:lnTo>
                    <a:pt x="254" y="14"/>
                  </a:lnTo>
                  <a:lnTo>
                    <a:pt x="254" y="22"/>
                  </a:lnTo>
                  <a:lnTo>
                    <a:pt x="254" y="30"/>
                  </a:lnTo>
                  <a:lnTo>
                    <a:pt x="260" y="30"/>
                  </a:lnTo>
                  <a:lnTo>
                    <a:pt x="260" y="36"/>
                  </a:lnTo>
                  <a:lnTo>
                    <a:pt x="260" y="44"/>
                  </a:lnTo>
                  <a:lnTo>
                    <a:pt x="260" y="51"/>
                  </a:lnTo>
                  <a:lnTo>
                    <a:pt x="254" y="51"/>
                  </a:lnTo>
                  <a:lnTo>
                    <a:pt x="254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66"/>
                  </a:lnTo>
                  <a:lnTo>
                    <a:pt x="227" y="66"/>
                  </a:lnTo>
                  <a:lnTo>
                    <a:pt x="227" y="73"/>
                  </a:lnTo>
                  <a:lnTo>
                    <a:pt x="234" y="73"/>
                  </a:lnTo>
                  <a:lnTo>
                    <a:pt x="234" y="80"/>
                  </a:lnTo>
                  <a:lnTo>
                    <a:pt x="240" y="87"/>
                  </a:lnTo>
                  <a:lnTo>
                    <a:pt x="247" y="87"/>
                  </a:lnTo>
                  <a:lnTo>
                    <a:pt x="247" y="95"/>
                  </a:lnTo>
                  <a:lnTo>
                    <a:pt x="254" y="95"/>
                  </a:lnTo>
                  <a:lnTo>
                    <a:pt x="260" y="95"/>
                  </a:lnTo>
                  <a:lnTo>
                    <a:pt x="260" y="101"/>
                  </a:lnTo>
                  <a:lnTo>
                    <a:pt x="260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11" name="Freeform 383"/>
            <p:cNvSpPr>
              <a:spLocks noEditPoints="1"/>
            </p:cNvSpPr>
            <p:nvPr/>
          </p:nvSpPr>
          <p:spPr bwMode="auto">
            <a:xfrm>
              <a:off x="2963863" y="4662488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0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0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0 h 1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6"/>
                <a:gd name="T172" fmla="*/ 0 h 145"/>
                <a:gd name="T173" fmla="*/ 266 w 266"/>
                <a:gd name="T174" fmla="*/ 145 h 1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6" h="145">
                  <a:moveTo>
                    <a:pt x="168" y="0"/>
                  </a:moveTo>
                  <a:lnTo>
                    <a:pt x="234" y="0"/>
                  </a:lnTo>
                  <a:lnTo>
                    <a:pt x="239" y="0"/>
                  </a:lnTo>
                  <a:lnTo>
                    <a:pt x="239" y="8"/>
                  </a:lnTo>
                  <a:lnTo>
                    <a:pt x="246" y="8"/>
                  </a:lnTo>
                  <a:lnTo>
                    <a:pt x="246" y="14"/>
                  </a:lnTo>
                  <a:lnTo>
                    <a:pt x="246" y="8"/>
                  </a:lnTo>
                  <a:lnTo>
                    <a:pt x="246" y="14"/>
                  </a:lnTo>
                  <a:lnTo>
                    <a:pt x="253" y="14"/>
                  </a:lnTo>
                  <a:lnTo>
                    <a:pt x="259" y="14"/>
                  </a:lnTo>
                  <a:lnTo>
                    <a:pt x="259" y="8"/>
                  </a:lnTo>
                  <a:lnTo>
                    <a:pt x="259" y="14"/>
                  </a:lnTo>
                  <a:lnTo>
                    <a:pt x="266" y="14"/>
                  </a:lnTo>
                  <a:lnTo>
                    <a:pt x="266" y="22"/>
                  </a:lnTo>
                  <a:lnTo>
                    <a:pt x="266" y="30"/>
                  </a:lnTo>
                  <a:lnTo>
                    <a:pt x="259" y="30"/>
                  </a:lnTo>
                  <a:lnTo>
                    <a:pt x="253" y="30"/>
                  </a:lnTo>
                  <a:lnTo>
                    <a:pt x="246" y="30"/>
                  </a:lnTo>
                  <a:lnTo>
                    <a:pt x="239" y="30"/>
                  </a:lnTo>
                  <a:lnTo>
                    <a:pt x="239" y="36"/>
                  </a:lnTo>
                  <a:lnTo>
                    <a:pt x="234" y="36"/>
                  </a:lnTo>
                  <a:lnTo>
                    <a:pt x="227" y="36"/>
                  </a:lnTo>
                  <a:lnTo>
                    <a:pt x="221" y="36"/>
                  </a:lnTo>
                  <a:lnTo>
                    <a:pt x="214" y="36"/>
                  </a:lnTo>
                  <a:lnTo>
                    <a:pt x="214" y="44"/>
                  </a:lnTo>
                  <a:lnTo>
                    <a:pt x="207" y="44"/>
                  </a:lnTo>
                  <a:lnTo>
                    <a:pt x="207" y="36"/>
                  </a:lnTo>
                  <a:lnTo>
                    <a:pt x="202" y="36"/>
                  </a:lnTo>
                  <a:lnTo>
                    <a:pt x="202" y="30"/>
                  </a:lnTo>
                  <a:lnTo>
                    <a:pt x="195" y="30"/>
                  </a:lnTo>
                  <a:lnTo>
                    <a:pt x="195" y="22"/>
                  </a:lnTo>
                  <a:lnTo>
                    <a:pt x="195" y="14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95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2" y="36"/>
                  </a:lnTo>
                  <a:lnTo>
                    <a:pt x="182" y="44"/>
                  </a:lnTo>
                  <a:lnTo>
                    <a:pt x="182" y="36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88" y="51"/>
                  </a:lnTo>
                  <a:lnTo>
                    <a:pt x="182" y="51"/>
                  </a:lnTo>
                  <a:lnTo>
                    <a:pt x="175" y="51"/>
                  </a:lnTo>
                  <a:lnTo>
                    <a:pt x="175" y="44"/>
                  </a:lnTo>
                  <a:lnTo>
                    <a:pt x="168" y="44"/>
                  </a:lnTo>
                  <a:lnTo>
                    <a:pt x="168" y="36"/>
                  </a:lnTo>
                  <a:lnTo>
                    <a:pt x="168" y="30"/>
                  </a:lnTo>
                  <a:lnTo>
                    <a:pt x="163" y="30"/>
                  </a:lnTo>
                  <a:lnTo>
                    <a:pt x="163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3" y="14"/>
                  </a:lnTo>
                  <a:lnTo>
                    <a:pt x="163" y="8"/>
                  </a:lnTo>
                  <a:lnTo>
                    <a:pt x="156" y="8"/>
                  </a:lnTo>
                  <a:lnTo>
                    <a:pt x="163" y="8"/>
                  </a:lnTo>
                  <a:lnTo>
                    <a:pt x="168" y="8"/>
                  </a:lnTo>
                  <a:lnTo>
                    <a:pt x="168" y="0"/>
                  </a:lnTo>
                  <a:close/>
                  <a:moveTo>
                    <a:pt x="45" y="0"/>
                  </a:moveTo>
                  <a:lnTo>
                    <a:pt x="110" y="0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104" y="14"/>
                  </a:lnTo>
                  <a:lnTo>
                    <a:pt x="110" y="14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36" y="22"/>
                  </a:lnTo>
                  <a:lnTo>
                    <a:pt x="136" y="30"/>
                  </a:lnTo>
                  <a:lnTo>
                    <a:pt x="129" y="30"/>
                  </a:lnTo>
                  <a:lnTo>
                    <a:pt x="129" y="22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9" y="30"/>
                  </a:lnTo>
                  <a:lnTo>
                    <a:pt x="124" y="30"/>
                  </a:lnTo>
                  <a:lnTo>
                    <a:pt x="124" y="36"/>
                  </a:lnTo>
                  <a:lnTo>
                    <a:pt x="129" y="36"/>
                  </a:lnTo>
                  <a:lnTo>
                    <a:pt x="124" y="36"/>
                  </a:lnTo>
                  <a:lnTo>
                    <a:pt x="124" y="44"/>
                  </a:lnTo>
                  <a:lnTo>
                    <a:pt x="117" y="44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104" y="51"/>
                  </a:lnTo>
                  <a:lnTo>
                    <a:pt x="104" y="58"/>
                  </a:lnTo>
                  <a:lnTo>
                    <a:pt x="97" y="58"/>
                  </a:lnTo>
                  <a:lnTo>
                    <a:pt x="97" y="51"/>
                  </a:lnTo>
                  <a:lnTo>
                    <a:pt x="91" y="51"/>
                  </a:lnTo>
                  <a:lnTo>
                    <a:pt x="84" y="51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78" y="51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66"/>
                  </a:lnTo>
                  <a:lnTo>
                    <a:pt x="65" y="66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84" y="73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7" y="80"/>
                  </a:lnTo>
                  <a:lnTo>
                    <a:pt x="97" y="73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10" y="87"/>
                  </a:lnTo>
                  <a:lnTo>
                    <a:pt x="117" y="87"/>
                  </a:lnTo>
                  <a:lnTo>
                    <a:pt x="117" y="80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17" y="87"/>
                  </a:lnTo>
                  <a:lnTo>
                    <a:pt x="124" y="87"/>
                  </a:lnTo>
                  <a:lnTo>
                    <a:pt x="129" y="87"/>
                  </a:lnTo>
                  <a:lnTo>
                    <a:pt x="129" y="95"/>
                  </a:lnTo>
                  <a:lnTo>
                    <a:pt x="136" y="95"/>
                  </a:lnTo>
                  <a:lnTo>
                    <a:pt x="136" y="87"/>
                  </a:lnTo>
                  <a:lnTo>
                    <a:pt x="136" y="95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9" y="109"/>
                  </a:lnTo>
                  <a:lnTo>
                    <a:pt x="149" y="101"/>
                  </a:lnTo>
                  <a:lnTo>
                    <a:pt x="156" y="101"/>
                  </a:lnTo>
                  <a:lnTo>
                    <a:pt x="156" y="109"/>
                  </a:lnTo>
                  <a:lnTo>
                    <a:pt x="156" y="117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8" y="101"/>
                  </a:lnTo>
                  <a:lnTo>
                    <a:pt x="168" y="95"/>
                  </a:lnTo>
                  <a:lnTo>
                    <a:pt x="168" y="87"/>
                  </a:lnTo>
                  <a:lnTo>
                    <a:pt x="175" y="87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8" y="87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95" y="87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207" y="87"/>
                  </a:lnTo>
                  <a:lnTo>
                    <a:pt x="202" y="87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14" y="95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21" y="109"/>
                  </a:lnTo>
                  <a:lnTo>
                    <a:pt x="221" y="117"/>
                  </a:lnTo>
                  <a:lnTo>
                    <a:pt x="227" y="117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7" y="139"/>
                  </a:lnTo>
                  <a:lnTo>
                    <a:pt x="234" y="139"/>
                  </a:lnTo>
                  <a:lnTo>
                    <a:pt x="234" y="131"/>
                  </a:lnTo>
                  <a:lnTo>
                    <a:pt x="239" y="131"/>
                  </a:lnTo>
                  <a:lnTo>
                    <a:pt x="239" y="123"/>
                  </a:lnTo>
                  <a:lnTo>
                    <a:pt x="246" y="123"/>
                  </a:lnTo>
                  <a:lnTo>
                    <a:pt x="253" y="123"/>
                  </a:lnTo>
                  <a:lnTo>
                    <a:pt x="259" y="123"/>
                  </a:lnTo>
                  <a:lnTo>
                    <a:pt x="266" y="123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101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87"/>
                  </a:lnTo>
                  <a:lnTo>
                    <a:pt x="19" y="87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33" y="80"/>
                  </a:lnTo>
                  <a:lnTo>
                    <a:pt x="33" y="73"/>
                  </a:lnTo>
                  <a:lnTo>
                    <a:pt x="26" y="73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9" y="8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12" name="Freeform 384"/>
            <p:cNvSpPr>
              <a:spLocks/>
            </p:cNvSpPr>
            <p:nvPr/>
          </p:nvSpPr>
          <p:spPr bwMode="auto">
            <a:xfrm>
              <a:off x="3214688" y="4662488"/>
              <a:ext cx="177800" cy="90487"/>
            </a:xfrm>
            <a:custGeom>
              <a:avLst/>
              <a:gdLst>
                <a:gd name="T0" fmla="*/ 2147483647 w 110"/>
                <a:gd name="T1" fmla="*/ 0 h 51"/>
                <a:gd name="T2" fmla="*/ 2147483647 w 110"/>
                <a:gd name="T3" fmla="*/ 2147483647 h 51"/>
                <a:gd name="T4" fmla="*/ 2147483647 w 110"/>
                <a:gd name="T5" fmla="*/ 2147483647 h 51"/>
                <a:gd name="T6" fmla="*/ 2147483647 w 110"/>
                <a:gd name="T7" fmla="*/ 2147483647 h 51"/>
                <a:gd name="T8" fmla="*/ 2147483647 w 110"/>
                <a:gd name="T9" fmla="*/ 2147483647 h 51"/>
                <a:gd name="T10" fmla="*/ 2147483647 w 110"/>
                <a:gd name="T11" fmla="*/ 2147483647 h 51"/>
                <a:gd name="T12" fmla="*/ 2147483647 w 110"/>
                <a:gd name="T13" fmla="*/ 2147483647 h 51"/>
                <a:gd name="T14" fmla="*/ 2147483647 w 110"/>
                <a:gd name="T15" fmla="*/ 2147483647 h 51"/>
                <a:gd name="T16" fmla="*/ 2147483647 w 110"/>
                <a:gd name="T17" fmla="*/ 2147483647 h 51"/>
                <a:gd name="T18" fmla="*/ 2147483647 w 110"/>
                <a:gd name="T19" fmla="*/ 2147483647 h 51"/>
                <a:gd name="T20" fmla="*/ 2147483647 w 110"/>
                <a:gd name="T21" fmla="*/ 2147483647 h 51"/>
                <a:gd name="T22" fmla="*/ 2147483647 w 110"/>
                <a:gd name="T23" fmla="*/ 2147483647 h 51"/>
                <a:gd name="T24" fmla="*/ 2147483647 w 110"/>
                <a:gd name="T25" fmla="*/ 2147483647 h 51"/>
                <a:gd name="T26" fmla="*/ 2147483647 w 110"/>
                <a:gd name="T27" fmla="*/ 2147483647 h 51"/>
                <a:gd name="T28" fmla="*/ 2147483647 w 110"/>
                <a:gd name="T29" fmla="*/ 2147483647 h 51"/>
                <a:gd name="T30" fmla="*/ 2147483647 w 110"/>
                <a:gd name="T31" fmla="*/ 2147483647 h 51"/>
                <a:gd name="T32" fmla="*/ 2147483647 w 110"/>
                <a:gd name="T33" fmla="*/ 2147483647 h 51"/>
                <a:gd name="T34" fmla="*/ 2147483647 w 110"/>
                <a:gd name="T35" fmla="*/ 2147483647 h 51"/>
                <a:gd name="T36" fmla="*/ 2147483647 w 110"/>
                <a:gd name="T37" fmla="*/ 2147483647 h 51"/>
                <a:gd name="T38" fmla="*/ 2147483647 w 110"/>
                <a:gd name="T39" fmla="*/ 2147483647 h 51"/>
                <a:gd name="T40" fmla="*/ 2147483647 w 110"/>
                <a:gd name="T41" fmla="*/ 2147483647 h 51"/>
                <a:gd name="T42" fmla="*/ 2147483647 w 110"/>
                <a:gd name="T43" fmla="*/ 2147483647 h 51"/>
                <a:gd name="T44" fmla="*/ 2147483647 w 110"/>
                <a:gd name="T45" fmla="*/ 2147483647 h 51"/>
                <a:gd name="T46" fmla="*/ 2147483647 w 110"/>
                <a:gd name="T47" fmla="*/ 2147483647 h 51"/>
                <a:gd name="T48" fmla="*/ 2147483647 w 110"/>
                <a:gd name="T49" fmla="*/ 2147483647 h 51"/>
                <a:gd name="T50" fmla="*/ 2147483647 w 110"/>
                <a:gd name="T51" fmla="*/ 2147483647 h 51"/>
                <a:gd name="T52" fmla="*/ 2147483647 w 110"/>
                <a:gd name="T53" fmla="*/ 2147483647 h 51"/>
                <a:gd name="T54" fmla="*/ 2147483647 w 110"/>
                <a:gd name="T55" fmla="*/ 2147483647 h 51"/>
                <a:gd name="T56" fmla="*/ 2147483647 w 110"/>
                <a:gd name="T57" fmla="*/ 2147483647 h 51"/>
                <a:gd name="T58" fmla="*/ 2147483647 w 110"/>
                <a:gd name="T59" fmla="*/ 2147483647 h 51"/>
                <a:gd name="T60" fmla="*/ 2147483647 w 110"/>
                <a:gd name="T61" fmla="*/ 2147483647 h 51"/>
                <a:gd name="T62" fmla="*/ 2147483647 w 110"/>
                <a:gd name="T63" fmla="*/ 2147483647 h 51"/>
                <a:gd name="T64" fmla="*/ 2147483647 w 110"/>
                <a:gd name="T65" fmla="*/ 2147483647 h 51"/>
                <a:gd name="T66" fmla="*/ 2147483647 w 110"/>
                <a:gd name="T67" fmla="*/ 2147483647 h 51"/>
                <a:gd name="T68" fmla="*/ 2147483647 w 110"/>
                <a:gd name="T69" fmla="*/ 2147483647 h 51"/>
                <a:gd name="T70" fmla="*/ 2147483647 w 110"/>
                <a:gd name="T71" fmla="*/ 2147483647 h 51"/>
                <a:gd name="T72" fmla="*/ 2147483647 w 110"/>
                <a:gd name="T73" fmla="*/ 2147483647 h 51"/>
                <a:gd name="T74" fmla="*/ 2147483647 w 110"/>
                <a:gd name="T75" fmla="*/ 2147483647 h 51"/>
                <a:gd name="T76" fmla="*/ 2147483647 w 110"/>
                <a:gd name="T77" fmla="*/ 2147483647 h 51"/>
                <a:gd name="T78" fmla="*/ 2147483647 w 110"/>
                <a:gd name="T79" fmla="*/ 2147483647 h 51"/>
                <a:gd name="T80" fmla="*/ 2147483647 w 110"/>
                <a:gd name="T81" fmla="*/ 2147483647 h 51"/>
                <a:gd name="T82" fmla="*/ 2147483647 w 110"/>
                <a:gd name="T83" fmla="*/ 2147483647 h 51"/>
                <a:gd name="T84" fmla="*/ 2147483647 w 110"/>
                <a:gd name="T85" fmla="*/ 2147483647 h 51"/>
                <a:gd name="T86" fmla="*/ 2147483647 w 110"/>
                <a:gd name="T87" fmla="*/ 2147483647 h 51"/>
                <a:gd name="T88" fmla="*/ 2147483647 w 110"/>
                <a:gd name="T89" fmla="*/ 2147483647 h 51"/>
                <a:gd name="T90" fmla="*/ 2147483647 w 110"/>
                <a:gd name="T91" fmla="*/ 2147483647 h 51"/>
                <a:gd name="T92" fmla="*/ 2147483647 w 110"/>
                <a:gd name="T93" fmla="*/ 2147483647 h 51"/>
                <a:gd name="T94" fmla="*/ 2147483647 w 110"/>
                <a:gd name="T95" fmla="*/ 2147483647 h 51"/>
                <a:gd name="T96" fmla="*/ 2147483647 w 110"/>
                <a:gd name="T97" fmla="*/ 2147483647 h 51"/>
                <a:gd name="T98" fmla="*/ 2147483647 w 110"/>
                <a:gd name="T99" fmla="*/ 2147483647 h 51"/>
                <a:gd name="T100" fmla="*/ 2147483647 w 110"/>
                <a:gd name="T101" fmla="*/ 2147483647 h 51"/>
                <a:gd name="T102" fmla="*/ 2147483647 w 110"/>
                <a:gd name="T103" fmla="*/ 2147483647 h 51"/>
                <a:gd name="T104" fmla="*/ 0 w 110"/>
                <a:gd name="T105" fmla="*/ 2147483647 h 51"/>
                <a:gd name="T106" fmla="*/ 2147483647 w 110"/>
                <a:gd name="T107" fmla="*/ 2147483647 h 51"/>
                <a:gd name="T108" fmla="*/ 2147483647 w 110"/>
                <a:gd name="T109" fmla="*/ 2147483647 h 51"/>
                <a:gd name="T110" fmla="*/ 0 w 110"/>
                <a:gd name="T111" fmla="*/ 2147483647 h 51"/>
                <a:gd name="T112" fmla="*/ 0 w 110"/>
                <a:gd name="T113" fmla="*/ 2147483647 h 51"/>
                <a:gd name="T114" fmla="*/ 2147483647 w 110"/>
                <a:gd name="T115" fmla="*/ 2147483647 h 51"/>
                <a:gd name="T116" fmla="*/ 2147483647 w 110"/>
                <a:gd name="T117" fmla="*/ 2147483647 h 51"/>
                <a:gd name="T118" fmla="*/ 2147483647 w 110"/>
                <a:gd name="T119" fmla="*/ 0 h 5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0"/>
                <a:gd name="T181" fmla="*/ 0 h 51"/>
                <a:gd name="T182" fmla="*/ 110 w 110"/>
                <a:gd name="T183" fmla="*/ 51 h 5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0" h="51">
                  <a:moveTo>
                    <a:pt x="12" y="0"/>
                  </a:moveTo>
                  <a:lnTo>
                    <a:pt x="78" y="0"/>
                  </a:lnTo>
                  <a:lnTo>
                    <a:pt x="83" y="0"/>
                  </a:lnTo>
                  <a:lnTo>
                    <a:pt x="83" y="8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103" y="14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10" y="14"/>
                  </a:lnTo>
                  <a:lnTo>
                    <a:pt x="110" y="22"/>
                  </a:lnTo>
                  <a:lnTo>
                    <a:pt x="110" y="30"/>
                  </a:lnTo>
                  <a:lnTo>
                    <a:pt x="103" y="30"/>
                  </a:lnTo>
                  <a:lnTo>
                    <a:pt x="97" y="30"/>
                  </a:lnTo>
                  <a:lnTo>
                    <a:pt x="90" y="30"/>
                  </a:lnTo>
                  <a:lnTo>
                    <a:pt x="83" y="30"/>
                  </a:lnTo>
                  <a:lnTo>
                    <a:pt x="83" y="36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8" y="36"/>
                  </a:lnTo>
                  <a:lnTo>
                    <a:pt x="58" y="44"/>
                  </a:lnTo>
                  <a:lnTo>
                    <a:pt x="51" y="44"/>
                  </a:lnTo>
                  <a:lnTo>
                    <a:pt x="51" y="36"/>
                  </a:lnTo>
                  <a:lnTo>
                    <a:pt x="46" y="36"/>
                  </a:lnTo>
                  <a:lnTo>
                    <a:pt x="46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26" y="51"/>
                  </a:lnTo>
                  <a:lnTo>
                    <a:pt x="19" y="51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36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7" y="8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13" name="Freeform 385"/>
            <p:cNvSpPr>
              <a:spLocks/>
            </p:cNvSpPr>
            <p:nvPr/>
          </p:nvSpPr>
          <p:spPr bwMode="auto">
            <a:xfrm>
              <a:off x="2963863" y="4662488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2147483647 w 266"/>
                <a:gd name="T123" fmla="*/ 2147483647 h 145"/>
                <a:gd name="T124" fmla="*/ 2147483647 w 266"/>
                <a:gd name="T125" fmla="*/ 0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6"/>
                <a:gd name="T190" fmla="*/ 0 h 145"/>
                <a:gd name="T191" fmla="*/ 266 w 266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6" h="145">
                  <a:moveTo>
                    <a:pt x="45" y="0"/>
                  </a:moveTo>
                  <a:lnTo>
                    <a:pt x="110" y="0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104" y="14"/>
                  </a:lnTo>
                  <a:lnTo>
                    <a:pt x="110" y="14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36" y="22"/>
                  </a:lnTo>
                  <a:lnTo>
                    <a:pt x="136" y="30"/>
                  </a:lnTo>
                  <a:lnTo>
                    <a:pt x="129" y="30"/>
                  </a:lnTo>
                  <a:lnTo>
                    <a:pt x="129" y="22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9" y="30"/>
                  </a:lnTo>
                  <a:lnTo>
                    <a:pt x="124" y="30"/>
                  </a:lnTo>
                  <a:lnTo>
                    <a:pt x="124" y="36"/>
                  </a:lnTo>
                  <a:lnTo>
                    <a:pt x="129" y="36"/>
                  </a:lnTo>
                  <a:lnTo>
                    <a:pt x="124" y="36"/>
                  </a:lnTo>
                  <a:lnTo>
                    <a:pt x="124" y="44"/>
                  </a:lnTo>
                  <a:lnTo>
                    <a:pt x="117" y="44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104" y="51"/>
                  </a:lnTo>
                  <a:lnTo>
                    <a:pt x="104" y="58"/>
                  </a:lnTo>
                  <a:lnTo>
                    <a:pt x="97" y="58"/>
                  </a:lnTo>
                  <a:lnTo>
                    <a:pt x="97" y="51"/>
                  </a:lnTo>
                  <a:lnTo>
                    <a:pt x="91" y="51"/>
                  </a:lnTo>
                  <a:lnTo>
                    <a:pt x="84" y="51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78" y="51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66"/>
                  </a:lnTo>
                  <a:lnTo>
                    <a:pt x="65" y="66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84" y="73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7" y="80"/>
                  </a:lnTo>
                  <a:lnTo>
                    <a:pt x="97" y="73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10" y="87"/>
                  </a:lnTo>
                  <a:lnTo>
                    <a:pt x="117" y="87"/>
                  </a:lnTo>
                  <a:lnTo>
                    <a:pt x="117" y="80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17" y="87"/>
                  </a:lnTo>
                  <a:lnTo>
                    <a:pt x="124" y="87"/>
                  </a:lnTo>
                  <a:lnTo>
                    <a:pt x="129" y="87"/>
                  </a:lnTo>
                  <a:lnTo>
                    <a:pt x="129" y="95"/>
                  </a:lnTo>
                  <a:lnTo>
                    <a:pt x="136" y="95"/>
                  </a:lnTo>
                  <a:lnTo>
                    <a:pt x="136" y="87"/>
                  </a:lnTo>
                  <a:lnTo>
                    <a:pt x="136" y="95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9" y="109"/>
                  </a:lnTo>
                  <a:lnTo>
                    <a:pt x="149" y="101"/>
                  </a:lnTo>
                  <a:lnTo>
                    <a:pt x="156" y="101"/>
                  </a:lnTo>
                  <a:lnTo>
                    <a:pt x="156" y="109"/>
                  </a:lnTo>
                  <a:lnTo>
                    <a:pt x="156" y="117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8" y="101"/>
                  </a:lnTo>
                  <a:lnTo>
                    <a:pt x="168" y="95"/>
                  </a:lnTo>
                  <a:lnTo>
                    <a:pt x="168" y="87"/>
                  </a:lnTo>
                  <a:lnTo>
                    <a:pt x="175" y="87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8" y="87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95" y="87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207" y="87"/>
                  </a:lnTo>
                  <a:lnTo>
                    <a:pt x="202" y="87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14" y="95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21" y="109"/>
                  </a:lnTo>
                  <a:lnTo>
                    <a:pt x="221" y="117"/>
                  </a:lnTo>
                  <a:lnTo>
                    <a:pt x="227" y="117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7" y="139"/>
                  </a:lnTo>
                  <a:lnTo>
                    <a:pt x="234" y="139"/>
                  </a:lnTo>
                  <a:lnTo>
                    <a:pt x="234" y="131"/>
                  </a:lnTo>
                  <a:lnTo>
                    <a:pt x="239" y="131"/>
                  </a:lnTo>
                  <a:lnTo>
                    <a:pt x="239" y="123"/>
                  </a:lnTo>
                  <a:lnTo>
                    <a:pt x="246" y="123"/>
                  </a:lnTo>
                  <a:lnTo>
                    <a:pt x="253" y="123"/>
                  </a:lnTo>
                  <a:lnTo>
                    <a:pt x="259" y="123"/>
                  </a:lnTo>
                  <a:lnTo>
                    <a:pt x="266" y="123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101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87"/>
                  </a:lnTo>
                  <a:lnTo>
                    <a:pt x="19" y="87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33" y="80"/>
                  </a:lnTo>
                  <a:lnTo>
                    <a:pt x="33" y="73"/>
                  </a:lnTo>
                  <a:lnTo>
                    <a:pt x="26" y="73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9" y="8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14" name="Freeform 386"/>
            <p:cNvSpPr>
              <a:spLocks/>
            </p:cNvSpPr>
            <p:nvPr/>
          </p:nvSpPr>
          <p:spPr bwMode="auto">
            <a:xfrm>
              <a:off x="1973263" y="3059113"/>
              <a:ext cx="481012" cy="309562"/>
            </a:xfrm>
            <a:custGeom>
              <a:avLst/>
              <a:gdLst>
                <a:gd name="T0" fmla="*/ 2147483647 w 299"/>
                <a:gd name="T1" fmla="*/ 2147483647 h 174"/>
                <a:gd name="T2" fmla="*/ 2147483647 w 299"/>
                <a:gd name="T3" fmla="*/ 2147483647 h 174"/>
                <a:gd name="T4" fmla="*/ 2147483647 w 299"/>
                <a:gd name="T5" fmla="*/ 2147483647 h 174"/>
                <a:gd name="T6" fmla="*/ 2147483647 w 299"/>
                <a:gd name="T7" fmla="*/ 2147483647 h 174"/>
                <a:gd name="T8" fmla="*/ 2147483647 w 299"/>
                <a:gd name="T9" fmla="*/ 2147483647 h 174"/>
                <a:gd name="T10" fmla="*/ 2147483647 w 299"/>
                <a:gd name="T11" fmla="*/ 2147483647 h 174"/>
                <a:gd name="T12" fmla="*/ 2147483647 w 299"/>
                <a:gd name="T13" fmla="*/ 2147483647 h 174"/>
                <a:gd name="T14" fmla="*/ 2147483647 w 299"/>
                <a:gd name="T15" fmla="*/ 2147483647 h 174"/>
                <a:gd name="T16" fmla="*/ 2147483647 w 299"/>
                <a:gd name="T17" fmla="*/ 2147483647 h 174"/>
                <a:gd name="T18" fmla="*/ 2147483647 w 299"/>
                <a:gd name="T19" fmla="*/ 2147483647 h 174"/>
                <a:gd name="T20" fmla="*/ 2147483647 w 299"/>
                <a:gd name="T21" fmla="*/ 2147483647 h 174"/>
                <a:gd name="T22" fmla="*/ 2147483647 w 299"/>
                <a:gd name="T23" fmla="*/ 2147483647 h 174"/>
                <a:gd name="T24" fmla="*/ 2147483647 w 299"/>
                <a:gd name="T25" fmla="*/ 2147483647 h 174"/>
                <a:gd name="T26" fmla="*/ 2147483647 w 299"/>
                <a:gd name="T27" fmla="*/ 2147483647 h 174"/>
                <a:gd name="T28" fmla="*/ 2147483647 w 299"/>
                <a:gd name="T29" fmla="*/ 0 h 174"/>
                <a:gd name="T30" fmla="*/ 2147483647 w 299"/>
                <a:gd name="T31" fmla="*/ 2147483647 h 174"/>
                <a:gd name="T32" fmla="*/ 2147483647 w 299"/>
                <a:gd name="T33" fmla="*/ 2147483647 h 174"/>
                <a:gd name="T34" fmla="*/ 2147483647 w 299"/>
                <a:gd name="T35" fmla="*/ 2147483647 h 174"/>
                <a:gd name="T36" fmla="*/ 2147483647 w 299"/>
                <a:gd name="T37" fmla="*/ 0 h 174"/>
                <a:gd name="T38" fmla="*/ 2147483647 w 299"/>
                <a:gd name="T39" fmla="*/ 2147483647 h 174"/>
                <a:gd name="T40" fmla="*/ 2147483647 w 299"/>
                <a:gd name="T41" fmla="*/ 2147483647 h 174"/>
                <a:gd name="T42" fmla="*/ 2147483647 w 299"/>
                <a:gd name="T43" fmla="*/ 2147483647 h 174"/>
                <a:gd name="T44" fmla="*/ 2147483647 w 299"/>
                <a:gd name="T45" fmla="*/ 2147483647 h 174"/>
                <a:gd name="T46" fmla="*/ 2147483647 w 299"/>
                <a:gd name="T47" fmla="*/ 2147483647 h 174"/>
                <a:gd name="T48" fmla="*/ 2147483647 w 299"/>
                <a:gd name="T49" fmla="*/ 2147483647 h 174"/>
                <a:gd name="T50" fmla="*/ 2147483647 w 299"/>
                <a:gd name="T51" fmla="*/ 2147483647 h 174"/>
                <a:gd name="T52" fmla="*/ 2147483647 w 299"/>
                <a:gd name="T53" fmla="*/ 2147483647 h 174"/>
                <a:gd name="T54" fmla="*/ 2147483647 w 299"/>
                <a:gd name="T55" fmla="*/ 2147483647 h 174"/>
                <a:gd name="T56" fmla="*/ 2147483647 w 299"/>
                <a:gd name="T57" fmla="*/ 2147483647 h 174"/>
                <a:gd name="T58" fmla="*/ 2147483647 w 299"/>
                <a:gd name="T59" fmla="*/ 2147483647 h 174"/>
                <a:gd name="T60" fmla="*/ 2147483647 w 299"/>
                <a:gd name="T61" fmla="*/ 2147483647 h 174"/>
                <a:gd name="T62" fmla="*/ 2147483647 w 299"/>
                <a:gd name="T63" fmla="*/ 2147483647 h 174"/>
                <a:gd name="T64" fmla="*/ 2147483647 w 299"/>
                <a:gd name="T65" fmla="*/ 2147483647 h 174"/>
                <a:gd name="T66" fmla="*/ 2147483647 w 299"/>
                <a:gd name="T67" fmla="*/ 2147483647 h 174"/>
                <a:gd name="T68" fmla="*/ 2147483647 w 299"/>
                <a:gd name="T69" fmla="*/ 2147483647 h 174"/>
                <a:gd name="T70" fmla="*/ 2147483647 w 299"/>
                <a:gd name="T71" fmla="*/ 2147483647 h 174"/>
                <a:gd name="T72" fmla="*/ 2147483647 w 299"/>
                <a:gd name="T73" fmla="*/ 2147483647 h 174"/>
                <a:gd name="T74" fmla="*/ 2147483647 w 299"/>
                <a:gd name="T75" fmla="*/ 2147483647 h 174"/>
                <a:gd name="T76" fmla="*/ 2147483647 w 299"/>
                <a:gd name="T77" fmla="*/ 2147483647 h 174"/>
                <a:gd name="T78" fmla="*/ 2147483647 w 299"/>
                <a:gd name="T79" fmla="*/ 2147483647 h 174"/>
                <a:gd name="T80" fmla="*/ 2147483647 w 299"/>
                <a:gd name="T81" fmla="*/ 2147483647 h 174"/>
                <a:gd name="T82" fmla="*/ 2147483647 w 299"/>
                <a:gd name="T83" fmla="*/ 2147483647 h 174"/>
                <a:gd name="T84" fmla="*/ 2147483647 w 299"/>
                <a:gd name="T85" fmla="*/ 2147483647 h 174"/>
                <a:gd name="T86" fmla="*/ 2147483647 w 299"/>
                <a:gd name="T87" fmla="*/ 2147483647 h 174"/>
                <a:gd name="T88" fmla="*/ 2147483647 w 299"/>
                <a:gd name="T89" fmla="*/ 2147483647 h 174"/>
                <a:gd name="T90" fmla="*/ 2147483647 w 299"/>
                <a:gd name="T91" fmla="*/ 2147483647 h 174"/>
                <a:gd name="T92" fmla="*/ 2147483647 w 299"/>
                <a:gd name="T93" fmla="*/ 2147483647 h 174"/>
                <a:gd name="T94" fmla="*/ 2147483647 w 299"/>
                <a:gd name="T95" fmla="*/ 2147483647 h 174"/>
                <a:gd name="T96" fmla="*/ 2147483647 w 299"/>
                <a:gd name="T97" fmla="*/ 2147483647 h 174"/>
                <a:gd name="T98" fmla="*/ 2147483647 w 299"/>
                <a:gd name="T99" fmla="*/ 2147483647 h 174"/>
                <a:gd name="T100" fmla="*/ 0 w 299"/>
                <a:gd name="T101" fmla="*/ 2147483647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9"/>
                <a:gd name="T154" fmla="*/ 0 h 174"/>
                <a:gd name="T155" fmla="*/ 299 w 299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9" h="174">
                  <a:moveTo>
                    <a:pt x="0" y="59"/>
                  </a:moveTo>
                  <a:lnTo>
                    <a:pt x="6" y="59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37"/>
                  </a:lnTo>
                  <a:lnTo>
                    <a:pt x="59" y="43"/>
                  </a:lnTo>
                  <a:lnTo>
                    <a:pt x="59" y="37"/>
                  </a:lnTo>
                  <a:lnTo>
                    <a:pt x="65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37"/>
                  </a:lnTo>
                  <a:lnTo>
                    <a:pt x="84" y="37"/>
                  </a:lnTo>
                  <a:lnTo>
                    <a:pt x="84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8" y="37"/>
                  </a:lnTo>
                  <a:lnTo>
                    <a:pt x="98" y="29"/>
                  </a:lnTo>
                  <a:lnTo>
                    <a:pt x="104" y="37"/>
                  </a:lnTo>
                  <a:lnTo>
                    <a:pt x="110" y="37"/>
                  </a:lnTo>
                  <a:lnTo>
                    <a:pt x="116" y="29"/>
                  </a:lnTo>
                  <a:lnTo>
                    <a:pt x="110" y="29"/>
                  </a:lnTo>
                  <a:lnTo>
                    <a:pt x="110" y="21"/>
                  </a:lnTo>
                  <a:lnTo>
                    <a:pt x="110" y="15"/>
                  </a:lnTo>
                  <a:lnTo>
                    <a:pt x="116" y="15"/>
                  </a:lnTo>
                  <a:lnTo>
                    <a:pt x="116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50" y="7"/>
                  </a:lnTo>
                  <a:lnTo>
                    <a:pt x="155" y="7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15"/>
                  </a:lnTo>
                  <a:lnTo>
                    <a:pt x="182" y="15"/>
                  </a:lnTo>
                  <a:lnTo>
                    <a:pt x="189" y="15"/>
                  </a:lnTo>
                  <a:lnTo>
                    <a:pt x="194" y="15"/>
                  </a:lnTo>
                  <a:lnTo>
                    <a:pt x="201" y="7"/>
                  </a:lnTo>
                  <a:lnTo>
                    <a:pt x="208" y="15"/>
                  </a:lnTo>
                  <a:lnTo>
                    <a:pt x="214" y="15"/>
                  </a:lnTo>
                  <a:lnTo>
                    <a:pt x="221" y="7"/>
                  </a:lnTo>
                  <a:lnTo>
                    <a:pt x="228" y="7"/>
                  </a:lnTo>
                  <a:lnTo>
                    <a:pt x="233" y="0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0" y="15"/>
                  </a:lnTo>
                  <a:lnTo>
                    <a:pt x="240" y="21"/>
                  </a:lnTo>
                  <a:lnTo>
                    <a:pt x="246" y="21"/>
                  </a:lnTo>
                  <a:lnTo>
                    <a:pt x="246" y="29"/>
                  </a:lnTo>
                  <a:lnTo>
                    <a:pt x="253" y="29"/>
                  </a:lnTo>
                  <a:lnTo>
                    <a:pt x="253" y="37"/>
                  </a:lnTo>
                  <a:lnTo>
                    <a:pt x="253" y="43"/>
                  </a:lnTo>
                  <a:lnTo>
                    <a:pt x="260" y="43"/>
                  </a:lnTo>
                  <a:lnTo>
                    <a:pt x="265" y="43"/>
                  </a:lnTo>
                  <a:lnTo>
                    <a:pt x="272" y="43"/>
                  </a:lnTo>
                  <a:lnTo>
                    <a:pt x="279" y="43"/>
                  </a:lnTo>
                  <a:lnTo>
                    <a:pt x="285" y="43"/>
                  </a:lnTo>
                  <a:lnTo>
                    <a:pt x="285" y="51"/>
                  </a:lnTo>
                  <a:lnTo>
                    <a:pt x="292" y="51"/>
                  </a:lnTo>
                  <a:lnTo>
                    <a:pt x="292" y="59"/>
                  </a:lnTo>
                  <a:lnTo>
                    <a:pt x="299" y="65"/>
                  </a:lnTo>
                  <a:lnTo>
                    <a:pt x="292" y="65"/>
                  </a:lnTo>
                  <a:lnTo>
                    <a:pt x="285" y="73"/>
                  </a:lnTo>
                  <a:lnTo>
                    <a:pt x="285" y="65"/>
                  </a:lnTo>
                  <a:lnTo>
                    <a:pt x="279" y="65"/>
                  </a:lnTo>
                  <a:lnTo>
                    <a:pt x="279" y="73"/>
                  </a:lnTo>
                  <a:lnTo>
                    <a:pt x="272" y="73"/>
                  </a:lnTo>
                  <a:lnTo>
                    <a:pt x="265" y="73"/>
                  </a:lnTo>
                  <a:lnTo>
                    <a:pt x="265" y="81"/>
                  </a:lnTo>
                  <a:lnTo>
                    <a:pt x="260" y="81"/>
                  </a:lnTo>
                  <a:lnTo>
                    <a:pt x="253" y="81"/>
                  </a:lnTo>
                  <a:lnTo>
                    <a:pt x="253" y="87"/>
                  </a:lnTo>
                  <a:lnTo>
                    <a:pt x="253" y="95"/>
                  </a:lnTo>
                  <a:lnTo>
                    <a:pt x="246" y="95"/>
                  </a:lnTo>
                  <a:lnTo>
                    <a:pt x="240" y="95"/>
                  </a:lnTo>
                  <a:lnTo>
                    <a:pt x="233" y="95"/>
                  </a:lnTo>
                  <a:lnTo>
                    <a:pt x="228" y="95"/>
                  </a:lnTo>
                  <a:lnTo>
                    <a:pt x="228" y="102"/>
                  </a:lnTo>
                  <a:lnTo>
                    <a:pt x="221" y="102"/>
                  </a:lnTo>
                  <a:lnTo>
                    <a:pt x="221" y="109"/>
                  </a:lnTo>
                  <a:lnTo>
                    <a:pt x="228" y="109"/>
                  </a:lnTo>
                  <a:lnTo>
                    <a:pt x="228" y="117"/>
                  </a:lnTo>
                  <a:lnTo>
                    <a:pt x="221" y="117"/>
                  </a:lnTo>
                  <a:lnTo>
                    <a:pt x="221" y="124"/>
                  </a:lnTo>
                  <a:lnTo>
                    <a:pt x="228" y="124"/>
                  </a:lnTo>
                  <a:lnTo>
                    <a:pt x="221" y="131"/>
                  </a:lnTo>
                  <a:lnTo>
                    <a:pt x="214" y="131"/>
                  </a:lnTo>
                  <a:lnTo>
                    <a:pt x="208" y="138"/>
                  </a:lnTo>
                  <a:lnTo>
                    <a:pt x="201" y="138"/>
                  </a:lnTo>
                  <a:lnTo>
                    <a:pt x="201" y="145"/>
                  </a:lnTo>
                  <a:lnTo>
                    <a:pt x="194" y="145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2" y="153"/>
                  </a:lnTo>
                  <a:lnTo>
                    <a:pt x="175" y="153"/>
                  </a:lnTo>
                  <a:lnTo>
                    <a:pt x="169" y="153"/>
                  </a:lnTo>
                  <a:lnTo>
                    <a:pt x="169" y="160"/>
                  </a:lnTo>
                  <a:lnTo>
                    <a:pt x="162" y="160"/>
                  </a:lnTo>
                  <a:lnTo>
                    <a:pt x="155" y="160"/>
                  </a:lnTo>
                  <a:lnTo>
                    <a:pt x="162" y="167"/>
                  </a:lnTo>
                  <a:lnTo>
                    <a:pt x="162" y="174"/>
                  </a:lnTo>
                  <a:lnTo>
                    <a:pt x="155" y="174"/>
                  </a:lnTo>
                  <a:lnTo>
                    <a:pt x="150" y="167"/>
                  </a:lnTo>
                  <a:lnTo>
                    <a:pt x="143" y="167"/>
                  </a:lnTo>
                  <a:lnTo>
                    <a:pt x="136" y="167"/>
                  </a:lnTo>
                  <a:lnTo>
                    <a:pt x="130" y="167"/>
                  </a:lnTo>
                  <a:lnTo>
                    <a:pt x="123" y="167"/>
                  </a:lnTo>
                  <a:lnTo>
                    <a:pt x="116" y="160"/>
                  </a:lnTo>
                  <a:lnTo>
                    <a:pt x="110" y="160"/>
                  </a:lnTo>
                  <a:lnTo>
                    <a:pt x="110" y="153"/>
                  </a:lnTo>
                  <a:lnTo>
                    <a:pt x="104" y="153"/>
                  </a:lnTo>
                  <a:lnTo>
                    <a:pt x="104" y="145"/>
                  </a:lnTo>
                  <a:lnTo>
                    <a:pt x="98" y="145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8" y="138"/>
                  </a:lnTo>
                  <a:lnTo>
                    <a:pt x="71" y="138"/>
                  </a:lnTo>
                  <a:lnTo>
                    <a:pt x="65" y="138"/>
                  </a:lnTo>
                  <a:lnTo>
                    <a:pt x="59" y="131"/>
                  </a:lnTo>
                  <a:lnTo>
                    <a:pt x="52" y="131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32" y="109"/>
                  </a:lnTo>
                  <a:lnTo>
                    <a:pt x="26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15" name="Freeform 387"/>
            <p:cNvSpPr>
              <a:spLocks/>
            </p:cNvSpPr>
            <p:nvPr/>
          </p:nvSpPr>
          <p:spPr bwMode="auto">
            <a:xfrm>
              <a:off x="1973263" y="3059113"/>
              <a:ext cx="481012" cy="309562"/>
            </a:xfrm>
            <a:custGeom>
              <a:avLst/>
              <a:gdLst>
                <a:gd name="T0" fmla="*/ 2147483647 w 299"/>
                <a:gd name="T1" fmla="*/ 2147483647 h 174"/>
                <a:gd name="T2" fmla="*/ 2147483647 w 299"/>
                <a:gd name="T3" fmla="*/ 2147483647 h 174"/>
                <a:gd name="T4" fmla="*/ 2147483647 w 299"/>
                <a:gd name="T5" fmla="*/ 2147483647 h 174"/>
                <a:gd name="T6" fmla="*/ 2147483647 w 299"/>
                <a:gd name="T7" fmla="*/ 2147483647 h 174"/>
                <a:gd name="T8" fmla="*/ 2147483647 w 299"/>
                <a:gd name="T9" fmla="*/ 2147483647 h 174"/>
                <a:gd name="T10" fmla="*/ 2147483647 w 299"/>
                <a:gd name="T11" fmla="*/ 2147483647 h 174"/>
                <a:gd name="T12" fmla="*/ 2147483647 w 299"/>
                <a:gd name="T13" fmla="*/ 2147483647 h 174"/>
                <a:gd name="T14" fmla="*/ 2147483647 w 299"/>
                <a:gd name="T15" fmla="*/ 2147483647 h 174"/>
                <a:gd name="T16" fmla="*/ 2147483647 w 299"/>
                <a:gd name="T17" fmla="*/ 2147483647 h 174"/>
                <a:gd name="T18" fmla="*/ 2147483647 w 299"/>
                <a:gd name="T19" fmla="*/ 2147483647 h 174"/>
                <a:gd name="T20" fmla="*/ 2147483647 w 299"/>
                <a:gd name="T21" fmla="*/ 2147483647 h 174"/>
                <a:gd name="T22" fmla="*/ 2147483647 w 299"/>
                <a:gd name="T23" fmla="*/ 2147483647 h 174"/>
                <a:gd name="T24" fmla="*/ 2147483647 w 299"/>
                <a:gd name="T25" fmla="*/ 2147483647 h 174"/>
                <a:gd name="T26" fmla="*/ 2147483647 w 299"/>
                <a:gd name="T27" fmla="*/ 2147483647 h 174"/>
                <a:gd name="T28" fmla="*/ 2147483647 w 299"/>
                <a:gd name="T29" fmla="*/ 2147483647 h 174"/>
                <a:gd name="T30" fmla="*/ 2147483647 w 299"/>
                <a:gd name="T31" fmla="*/ 2147483647 h 174"/>
                <a:gd name="T32" fmla="*/ 2147483647 w 299"/>
                <a:gd name="T33" fmla="*/ 2147483647 h 174"/>
                <a:gd name="T34" fmla="*/ 2147483647 w 299"/>
                <a:gd name="T35" fmla="*/ 2147483647 h 174"/>
                <a:gd name="T36" fmla="*/ 2147483647 w 299"/>
                <a:gd name="T37" fmla="*/ 2147483647 h 174"/>
                <a:gd name="T38" fmla="*/ 2147483647 w 299"/>
                <a:gd name="T39" fmla="*/ 2147483647 h 174"/>
                <a:gd name="T40" fmla="*/ 2147483647 w 299"/>
                <a:gd name="T41" fmla="*/ 2147483647 h 174"/>
                <a:gd name="T42" fmla="*/ 2147483647 w 299"/>
                <a:gd name="T43" fmla="*/ 0 h 174"/>
                <a:gd name="T44" fmla="*/ 2147483647 w 299"/>
                <a:gd name="T45" fmla="*/ 2147483647 h 174"/>
                <a:gd name="T46" fmla="*/ 2147483647 w 299"/>
                <a:gd name="T47" fmla="*/ 2147483647 h 174"/>
                <a:gd name="T48" fmla="*/ 2147483647 w 299"/>
                <a:gd name="T49" fmla="*/ 2147483647 h 174"/>
                <a:gd name="T50" fmla="*/ 2147483647 w 299"/>
                <a:gd name="T51" fmla="*/ 2147483647 h 174"/>
                <a:gd name="T52" fmla="*/ 2147483647 w 299"/>
                <a:gd name="T53" fmla="*/ 2147483647 h 174"/>
                <a:gd name="T54" fmla="*/ 2147483647 w 299"/>
                <a:gd name="T55" fmla="*/ 2147483647 h 174"/>
                <a:gd name="T56" fmla="*/ 2147483647 w 299"/>
                <a:gd name="T57" fmla="*/ 2147483647 h 174"/>
                <a:gd name="T58" fmla="*/ 2147483647 w 299"/>
                <a:gd name="T59" fmla="*/ 2147483647 h 174"/>
                <a:gd name="T60" fmla="*/ 2147483647 w 299"/>
                <a:gd name="T61" fmla="*/ 2147483647 h 174"/>
                <a:gd name="T62" fmla="*/ 2147483647 w 299"/>
                <a:gd name="T63" fmla="*/ 2147483647 h 174"/>
                <a:gd name="T64" fmla="*/ 2147483647 w 299"/>
                <a:gd name="T65" fmla="*/ 2147483647 h 174"/>
                <a:gd name="T66" fmla="*/ 2147483647 w 299"/>
                <a:gd name="T67" fmla="*/ 2147483647 h 174"/>
                <a:gd name="T68" fmla="*/ 2147483647 w 299"/>
                <a:gd name="T69" fmla="*/ 2147483647 h 174"/>
                <a:gd name="T70" fmla="*/ 2147483647 w 299"/>
                <a:gd name="T71" fmla="*/ 2147483647 h 174"/>
                <a:gd name="T72" fmla="*/ 2147483647 w 299"/>
                <a:gd name="T73" fmla="*/ 2147483647 h 174"/>
                <a:gd name="T74" fmla="*/ 2147483647 w 299"/>
                <a:gd name="T75" fmla="*/ 2147483647 h 174"/>
                <a:gd name="T76" fmla="*/ 2147483647 w 299"/>
                <a:gd name="T77" fmla="*/ 2147483647 h 174"/>
                <a:gd name="T78" fmla="*/ 2147483647 w 299"/>
                <a:gd name="T79" fmla="*/ 2147483647 h 174"/>
                <a:gd name="T80" fmla="*/ 2147483647 w 299"/>
                <a:gd name="T81" fmla="*/ 2147483647 h 174"/>
                <a:gd name="T82" fmla="*/ 2147483647 w 299"/>
                <a:gd name="T83" fmla="*/ 2147483647 h 174"/>
                <a:gd name="T84" fmla="*/ 2147483647 w 299"/>
                <a:gd name="T85" fmla="*/ 2147483647 h 174"/>
                <a:gd name="T86" fmla="*/ 2147483647 w 299"/>
                <a:gd name="T87" fmla="*/ 2147483647 h 174"/>
                <a:gd name="T88" fmla="*/ 2147483647 w 299"/>
                <a:gd name="T89" fmla="*/ 2147483647 h 174"/>
                <a:gd name="T90" fmla="*/ 2147483647 w 299"/>
                <a:gd name="T91" fmla="*/ 2147483647 h 174"/>
                <a:gd name="T92" fmla="*/ 2147483647 w 299"/>
                <a:gd name="T93" fmla="*/ 2147483647 h 174"/>
                <a:gd name="T94" fmla="*/ 2147483647 w 299"/>
                <a:gd name="T95" fmla="*/ 2147483647 h 174"/>
                <a:gd name="T96" fmla="*/ 2147483647 w 299"/>
                <a:gd name="T97" fmla="*/ 2147483647 h 174"/>
                <a:gd name="T98" fmla="*/ 2147483647 w 299"/>
                <a:gd name="T99" fmla="*/ 2147483647 h 174"/>
                <a:gd name="T100" fmla="*/ 2147483647 w 299"/>
                <a:gd name="T101" fmla="*/ 2147483647 h 174"/>
                <a:gd name="T102" fmla="*/ 2147483647 w 299"/>
                <a:gd name="T103" fmla="*/ 2147483647 h 174"/>
                <a:gd name="T104" fmla="*/ 2147483647 w 299"/>
                <a:gd name="T105" fmla="*/ 2147483647 h 174"/>
                <a:gd name="T106" fmla="*/ 2147483647 w 299"/>
                <a:gd name="T107" fmla="*/ 2147483647 h 174"/>
                <a:gd name="T108" fmla="*/ 2147483647 w 299"/>
                <a:gd name="T109" fmla="*/ 2147483647 h 174"/>
                <a:gd name="T110" fmla="*/ 2147483647 w 299"/>
                <a:gd name="T111" fmla="*/ 2147483647 h 174"/>
                <a:gd name="T112" fmla="*/ 2147483647 w 299"/>
                <a:gd name="T113" fmla="*/ 2147483647 h 174"/>
                <a:gd name="T114" fmla="*/ 2147483647 w 299"/>
                <a:gd name="T115" fmla="*/ 2147483647 h 174"/>
                <a:gd name="T116" fmla="*/ 2147483647 w 299"/>
                <a:gd name="T117" fmla="*/ 2147483647 h 174"/>
                <a:gd name="T118" fmla="*/ 2147483647 w 299"/>
                <a:gd name="T119" fmla="*/ 2147483647 h 174"/>
                <a:gd name="T120" fmla="*/ 2147483647 w 299"/>
                <a:gd name="T121" fmla="*/ 2147483647 h 174"/>
                <a:gd name="T122" fmla="*/ 2147483647 w 299"/>
                <a:gd name="T123" fmla="*/ 2147483647 h 174"/>
                <a:gd name="T124" fmla="*/ 0 w 299"/>
                <a:gd name="T125" fmla="*/ 214748364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99"/>
                <a:gd name="T190" fmla="*/ 0 h 174"/>
                <a:gd name="T191" fmla="*/ 299 w 299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99" h="174">
                  <a:moveTo>
                    <a:pt x="0" y="59"/>
                  </a:moveTo>
                  <a:lnTo>
                    <a:pt x="0" y="59"/>
                  </a:lnTo>
                  <a:lnTo>
                    <a:pt x="6" y="59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37"/>
                  </a:lnTo>
                  <a:lnTo>
                    <a:pt x="59" y="43"/>
                  </a:lnTo>
                  <a:lnTo>
                    <a:pt x="59" y="37"/>
                  </a:lnTo>
                  <a:lnTo>
                    <a:pt x="65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37"/>
                  </a:lnTo>
                  <a:lnTo>
                    <a:pt x="84" y="37"/>
                  </a:lnTo>
                  <a:lnTo>
                    <a:pt x="84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8" y="37"/>
                  </a:lnTo>
                  <a:lnTo>
                    <a:pt x="98" y="29"/>
                  </a:lnTo>
                  <a:lnTo>
                    <a:pt x="104" y="37"/>
                  </a:lnTo>
                  <a:lnTo>
                    <a:pt x="110" y="37"/>
                  </a:lnTo>
                  <a:lnTo>
                    <a:pt x="116" y="29"/>
                  </a:lnTo>
                  <a:lnTo>
                    <a:pt x="110" y="29"/>
                  </a:lnTo>
                  <a:lnTo>
                    <a:pt x="110" y="21"/>
                  </a:lnTo>
                  <a:lnTo>
                    <a:pt x="110" y="15"/>
                  </a:lnTo>
                  <a:lnTo>
                    <a:pt x="116" y="15"/>
                  </a:lnTo>
                  <a:lnTo>
                    <a:pt x="116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50" y="7"/>
                  </a:lnTo>
                  <a:lnTo>
                    <a:pt x="155" y="7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15"/>
                  </a:lnTo>
                  <a:lnTo>
                    <a:pt x="182" y="15"/>
                  </a:lnTo>
                  <a:lnTo>
                    <a:pt x="189" y="15"/>
                  </a:lnTo>
                  <a:lnTo>
                    <a:pt x="194" y="15"/>
                  </a:lnTo>
                  <a:lnTo>
                    <a:pt x="201" y="7"/>
                  </a:lnTo>
                  <a:lnTo>
                    <a:pt x="208" y="15"/>
                  </a:lnTo>
                  <a:lnTo>
                    <a:pt x="214" y="15"/>
                  </a:lnTo>
                  <a:lnTo>
                    <a:pt x="221" y="7"/>
                  </a:lnTo>
                  <a:lnTo>
                    <a:pt x="228" y="7"/>
                  </a:lnTo>
                  <a:lnTo>
                    <a:pt x="233" y="0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0" y="15"/>
                  </a:lnTo>
                  <a:lnTo>
                    <a:pt x="240" y="21"/>
                  </a:lnTo>
                  <a:lnTo>
                    <a:pt x="246" y="21"/>
                  </a:lnTo>
                  <a:lnTo>
                    <a:pt x="246" y="29"/>
                  </a:lnTo>
                  <a:lnTo>
                    <a:pt x="253" y="29"/>
                  </a:lnTo>
                  <a:lnTo>
                    <a:pt x="253" y="37"/>
                  </a:lnTo>
                  <a:lnTo>
                    <a:pt x="253" y="43"/>
                  </a:lnTo>
                  <a:lnTo>
                    <a:pt x="260" y="43"/>
                  </a:lnTo>
                  <a:lnTo>
                    <a:pt x="265" y="43"/>
                  </a:lnTo>
                  <a:lnTo>
                    <a:pt x="272" y="43"/>
                  </a:lnTo>
                  <a:lnTo>
                    <a:pt x="279" y="43"/>
                  </a:lnTo>
                  <a:lnTo>
                    <a:pt x="285" y="43"/>
                  </a:lnTo>
                  <a:lnTo>
                    <a:pt x="285" y="51"/>
                  </a:lnTo>
                  <a:lnTo>
                    <a:pt x="292" y="51"/>
                  </a:lnTo>
                  <a:lnTo>
                    <a:pt x="292" y="59"/>
                  </a:lnTo>
                  <a:lnTo>
                    <a:pt x="299" y="65"/>
                  </a:lnTo>
                  <a:lnTo>
                    <a:pt x="292" y="65"/>
                  </a:lnTo>
                  <a:lnTo>
                    <a:pt x="285" y="73"/>
                  </a:lnTo>
                  <a:lnTo>
                    <a:pt x="285" y="65"/>
                  </a:lnTo>
                  <a:lnTo>
                    <a:pt x="279" y="65"/>
                  </a:lnTo>
                  <a:lnTo>
                    <a:pt x="279" y="73"/>
                  </a:lnTo>
                  <a:lnTo>
                    <a:pt x="272" y="73"/>
                  </a:lnTo>
                  <a:lnTo>
                    <a:pt x="265" y="73"/>
                  </a:lnTo>
                  <a:lnTo>
                    <a:pt x="265" y="81"/>
                  </a:lnTo>
                  <a:lnTo>
                    <a:pt x="260" y="81"/>
                  </a:lnTo>
                  <a:lnTo>
                    <a:pt x="253" y="81"/>
                  </a:lnTo>
                  <a:lnTo>
                    <a:pt x="253" y="87"/>
                  </a:lnTo>
                  <a:lnTo>
                    <a:pt x="253" y="95"/>
                  </a:lnTo>
                  <a:lnTo>
                    <a:pt x="246" y="95"/>
                  </a:lnTo>
                  <a:lnTo>
                    <a:pt x="240" y="95"/>
                  </a:lnTo>
                  <a:lnTo>
                    <a:pt x="233" y="95"/>
                  </a:lnTo>
                  <a:lnTo>
                    <a:pt x="228" y="95"/>
                  </a:lnTo>
                  <a:lnTo>
                    <a:pt x="228" y="102"/>
                  </a:lnTo>
                  <a:lnTo>
                    <a:pt x="221" y="102"/>
                  </a:lnTo>
                  <a:lnTo>
                    <a:pt x="221" y="109"/>
                  </a:lnTo>
                  <a:lnTo>
                    <a:pt x="228" y="109"/>
                  </a:lnTo>
                  <a:lnTo>
                    <a:pt x="228" y="117"/>
                  </a:lnTo>
                  <a:lnTo>
                    <a:pt x="221" y="117"/>
                  </a:lnTo>
                  <a:lnTo>
                    <a:pt x="221" y="124"/>
                  </a:lnTo>
                  <a:lnTo>
                    <a:pt x="228" y="124"/>
                  </a:lnTo>
                  <a:lnTo>
                    <a:pt x="221" y="131"/>
                  </a:lnTo>
                  <a:lnTo>
                    <a:pt x="214" y="131"/>
                  </a:lnTo>
                  <a:lnTo>
                    <a:pt x="208" y="138"/>
                  </a:lnTo>
                  <a:lnTo>
                    <a:pt x="201" y="138"/>
                  </a:lnTo>
                  <a:lnTo>
                    <a:pt x="201" y="145"/>
                  </a:lnTo>
                  <a:lnTo>
                    <a:pt x="194" y="145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2" y="153"/>
                  </a:lnTo>
                  <a:lnTo>
                    <a:pt x="175" y="153"/>
                  </a:lnTo>
                  <a:lnTo>
                    <a:pt x="169" y="153"/>
                  </a:lnTo>
                  <a:lnTo>
                    <a:pt x="169" y="160"/>
                  </a:lnTo>
                  <a:lnTo>
                    <a:pt x="162" y="160"/>
                  </a:lnTo>
                  <a:lnTo>
                    <a:pt x="155" y="160"/>
                  </a:lnTo>
                  <a:lnTo>
                    <a:pt x="162" y="167"/>
                  </a:lnTo>
                  <a:lnTo>
                    <a:pt x="162" y="174"/>
                  </a:lnTo>
                  <a:lnTo>
                    <a:pt x="155" y="174"/>
                  </a:lnTo>
                  <a:lnTo>
                    <a:pt x="150" y="167"/>
                  </a:lnTo>
                  <a:lnTo>
                    <a:pt x="143" y="167"/>
                  </a:lnTo>
                  <a:lnTo>
                    <a:pt x="136" y="167"/>
                  </a:lnTo>
                  <a:lnTo>
                    <a:pt x="130" y="167"/>
                  </a:lnTo>
                  <a:lnTo>
                    <a:pt x="123" y="167"/>
                  </a:lnTo>
                  <a:lnTo>
                    <a:pt x="116" y="160"/>
                  </a:lnTo>
                  <a:lnTo>
                    <a:pt x="110" y="160"/>
                  </a:lnTo>
                  <a:lnTo>
                    <a:pt x="110" y="153"/>
                  </a:lnTo>
                  <a:lnTo>
                    <a:pt x="104" y="153"/>
                  </a:lnTo>
                  <a:lnTo>
                    <a:pt x="104" y="145"/>
                  </a:lnTo>
                  <a:lnTo>
                    <a:pt x="98" y="145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8" y="138"/>
                  </a:lnTo>
                  <a:lnTo>
                    <a:pt x="71" y="138"/>
                  </a:lnTo>
                  <a:lnTo>
                    <a:pt x="65" y="138"/>
                  </a:lnTo>
                  <a:lnTo>
                    <a:pt x="59" y="131"/>
                  </a:lnTo>
                  <a:lnTo>
                    <a:pt x="52" y="131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32" y="109"/>
                  </a:lnTo>
                  <a:lnTo>
                    <a:pt x="26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0" y="5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16" name="Freeform 388"/>
            <p:cNvSpPr>
              <a:spLocks/>
            </p:cNvSpPr>
            <p:nvPr/>
          </p:nvSpPr>
          <p:spPr bwMode="auto">
            <a:xfrm>
              <a:off x="2328863" y="3149600"/>
              <a:ext cx="311150" cy="282575"/>
            </a:xfrm>
            <a:custGeom>
              <a:avLst/>
              <a:gdLst>
                <a:gd name="T0" fmla="*/ 2147483647 w 194"/>
                <a:gd name="T1" fmla="*/ 2147483647 h 159"/>
                <a:gd name="T2" fmla="*/ 2147483647 w 194"/>
                <a:gd name="T3" fmla="*/ 2147483647 h 159"/>
                <a:gd name="T4" fmla="*/ 2147483647 w 194"/>
                <a:gd name="T5" fmla="*/ 0 h 159"/>
                <a:gd name="T6" fmla="*/ 2147483647 w 194"/>
                <a:gd name="T7" fmla="*/ 0 h 159"/>
                <a:gd name="T8" fmla="*/ 2147483647 w 194"/>
                <a:gd name="T9" fmla="*/ 2147483647 h 159"/>
                <a:gd name="T10" fmla="*/ 2147483647 w 194"/>
                <a:gd name="T11" fmla="*/ 2147483647 h 159"/>
                <a:gd name="T12" fmla="*/ 2147483647 w 194"/>
                <a:gd name="T13" fmla="*/ 2147483647 h 159"/>
                <a:gd name="T14" fmla="*/ 2147483647 w 194"/>
                <a:gd name="T15" fmla="*/ 2147483647 h 159"/>
                <a:gd name="T16" fmla="*/ 2147483647 w 194"/>
                <a:gd name="T17" fmla="*/ 2147483647 h 159"/>
                <a:gd name="T18" fmla="*/ 2147483647 w 194"/>
                <a:gd name="T19" fmla="*/ 2147483647 h 159"/>
                <a:gd name="T20" fmla="*/ 2147483647 w 194"/>
                <a:gd name="T21" fmla="*/ 2147483647 h 159"/>
                <a:gd name="T22" fmla="*/ 2147483647 w 194"/>
                <a:gd name="T23" fmla="*/ 2147483647 h 159"/>
                <a:gd name="T24" fmla="*/ 2147483647 w 194"/>
                <a:gd name="T25" fmla="*/ 2147483647 h 159"/>
                <a:gd name="T26" fmla="*/ 2147483647 w 194"/>
                <a:gd name="T27" fmla="*/ 2147483647 h 159"/>
                <a:gd name="T28" fmla="*/ 2147483647 w 194"/>
                <a:gd name="T29" fmla="*/ 2147483647 h 159"/>
                <a:gd name="T30" fmla="*/ 2147483647 w 194"/>
                <a:gd name="T31" fmla="*/ 2147483647 h 159"/>
                <a:gd name="T32" fmla="*/ 2147483647 w 194"/>
                <a:gd name="T33" fmla="*/ 2147483647 h 159"/>
                <a:gd name="T34" fmla="*/ 2147483647 w 194"/>
                <a:gd name="T35" fmla="*/ 2147483647 h 159"/>
                <a:gd name="T36" fmla="*/ 2147483647 w 194"/>
                <a:gd name="T37" fmla="*/ 2147483647 h 159"/>
                <a:gd name="T38" fmla="*/ 2147483647 w 194"/>
                <a:gd name="T39" fmla="*/ 2147483647 h 159"/>
                <a:gd name="T40" fmla="*/ 2147483647 w 194"/>
                <a:gd name="T41" fmla="*/ 2147483647 h 159"/>
                <a:gd name="T42" fmla="*/ 2147483647 w 194"/>
                <a:gd name="T43" fmla="*/ 2147483647 h 159"/>
                <a:gd name="T44" fmla="*/ 2147483647 w 194"/>
                <a:gd name="T45" fmla="*/ 2147483647 h 159"/>
                <a:gd name="T46" fmla="*/ 2147483647 w 194"/>
                <a:gd name="T47" fmla="*/ 2147483647 h 159"/>
                <a:gd name="T48" fmla="*/ 2147483647 w 194"/>
                <a:gd name="T49" fmla="*/ 2147483647 h 159"/>
                <a:gd name="T50" fmla="*/ 2147483647 w 194"/>
                <a:gd name="T51" fmla="*/ 2147483647 h 159"/>
                <a:gd name="T52" fmla="*/ 2147483647 w 194"/>
                <a:gd name="T53" fmla="*/ 2147483647 h 159"/>
                <a:gd name="T54" fmla="*/ 2147483647 w 194"/>
                <a:gd name="T55" fmla="*/ 2147483647 h 159"/>
                <a:gd name="T56" fmla="*/ 2147483647 w 194"/>
                <a:gd name="T57" fmla="*/ 2147483647 h 159"/>
                <a:gd name="T58" fmla="*/ 2147483647 w 194"/>
                <a:gd name="T59" fmla="*/ 2147483647 h 159"/>
                <a:gd name="T60" fmla="*/ 2147483647 w 194"/>
                <a:gd name="T61" fmla="*/ 2147483647 h 159"/>
                <a:gd name="T62" fmla="*/ 2147483647 w 194"/>
                <a:gd name="T63" fmla="*/ 2147483647 h 159"/>
                <a:gd name="T64" fmla="*/ 2147483647 w 194"/>
                <a:gd name="T65" fmla="*/ 2147483647 h 159"/>
                <a:gd name="T66" fmla="*/ 2147483647 w 194"/>
                <a:gd name="T67" fmla="*/ 2147483647 h 159"/>
                <a:gd name="T68" fmla="*/ 2147483647 w 194"/>
                <a:gd name="T69" fmla="*/ 2147483647 h 159"/>
                <a:gd name="T70" fmla="*/ 2147483647 w 194"/>
                <a:gd name="T71" fmla="*/ 2147483647 h 159"/>
                <a:gd name="T72" fmla="*/ 2147483647 w 194"/>
                <a:gd name="T73" fmla="*/ 2147483647 h 159"/>
                <a:gd name="T74" fmla="*/ 2147483647 w 194"/>
                <a:gd name="T75" fmla="*/ 2147483647 h 159"/>
                <a:gd name="T76" fmla="*/ 2147483647 w 194"/>
                <a:gd name="T77" fmla="*/ 2147483647 h 159"/>
                <a:gd name="T78" fmla="*/ 2147483647 w 194"/>
                <a:gd name="T79" fmla="*/ 2147483647 h 159"/>
                <a:gd name="T80" fmla="*/ 2147483647 w 194"/>
                <a:gd name="T81" fmla="*/ 2147483647 h 159"/>
                <a:gd name="T82" fmla="*/ 2147483647 w 194"/>
                <a:gd name="T83" fmla="*/ 2147483647 h 159"/>
                <a:gd name="T84" fmla="*/ 2147483647 w 194"/>
                <a:gd name="T85" fmla="*/ 2147483647 h 159"/>
                <a:gd name="T86" fmla="*/ 2147483647 w 194"/>
                <a:gd name="T87" fmla="*/ 2147483647 h 159"/>
                <a:gd name="T88" fmla="*/ 2147483647 w 194"/>
                <a:gd name="T89" fmla="*/ 2147483647 h 159"/>
                <a:gd name="T90" fmla="*/ 2147483647 w 194"/>
                <a:gd name="T91" fmla="*/ 2147483647 h 159"/>
                <a:gd name="T92" fmla="*/ 2147483647 w 194"/>
                <a:gd name="T93" fmla="*/ 2147483647 h 159"/>
                <a:gd name="T94" fmla="*/ 2147483647 w 194"/>
                <a:gd name="T95" fmla="*/ 2147483647 h 159"/>
                <a:gd name="T96" fmla="*/ 2147483647 w 194"/>
                <a:gd name="T97" fmla="*/ 2147483647 h 159"/>
                <a:gd name="T98" fmla="*/ 0 w 194"/>
                <a:gd name="T99" fmla="*/ 2147483647 h 159"/>
                <a:gd name="T100" fmla="*/ 2147483647 w 194"/>
                <a:gd name="T101" fmla="*/ 2147483647 h 159"/>
                <a:gd name="T102" fmla="*/ 2147483647 w 194"/>
                <a:gd name="T103" fmla="*/ 2147483647 h 159"/>
                <a:gd name="T104" fmla="*/ 2147483647 w 194"/>
                <a:gd name="T105" fmla="*/ 2147483647 h 159"/>
                <a:gd name="T106" fmla="*/ 2147483647 w 194"/>
                <a:gd name="T107" fmla="*/ 2147483647 h 159"/>
                <a:gd name="T108" fmla="*/ 2147483647 w 194"/>
                <a:gd name="T109" fmla="*/ 2147483647 h 159"/>
                <a:gd name="T110" fmla="*/ 2147483647 w 194"/>
                <a:gd name="T111" fmla="*/ 2147483647 h 159"/>
                <a:gd name="T112" fmla="*/ 2147483647 w 194"/>
                <a:gd name="T113" fmla="*/ 2147483647 h 159"/>
                <a:gd name="T114" fmla="*/ 2147483647 w 194"/>
                <a:gd name="T115" fmla="*/ 2147483647 h 159"/>
                <a:gd name="T116" fmla="*/ 2147483647 w 194"/>
                <a:gd name="T117" fmla="*/ 2147483647 h 1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94"/>
                <a:gd name="T178" fmla="*/ 0 h 159"/>
                <a:gd name="T179" fmla="*/ 194 w 194"/>
                <a:gd name="T180" fmla="*/ 159 h 1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94" h="159">
                  <a:moveTo>
                    <a:pt x="78" y="14"/>
                  </a:moveTo>
                  <a:lnTo>
                    <a:pt x="83" y="14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3" y="8"/>
                  </a:lnTo>
                  <a:lnTo>
                    <a:pt x="129" y="8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9" y="8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8" y="14"/>
                  </a:lnTo>
                  <a:lnTo>
                    <a:pt x="168" y="22"/>
                  </a:lnTo>
                  <a:lnTo>
                    <a:pt x="174" y="22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8" y="30"/>
                  </a:lnTo>
                  <a:lnTo>
                    <a:pt x="194" y="36"/>
                  </a:lnTo>
                  <a:lnTo>
                    <a:pt x="194" y="44"/>
                  </a:lnTo>
                  <a:lnTo>
                    <a:pt x="188" y="44"/>
                  </a:lnTo>
                  <a:lnTo>
                    <a:pt x="181" y="51"/>
                  </a:lnTo>
                  <a:lnTo>
                    <a:pt x="174" y="51"/>
                  </a:lnTo>
                  <a:lnTo>
                    <a:pt x="174" y="44"/>
                  </a:lnTo>
                  <a:lnTo>
                    <a:pt x="168" y="44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66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9" y="87"/>
                  </a:lnTo>
                  <a:lnTo>
                    <a:pt x="155" y="87"/>
                  </a:lnTo>
                  <a:lnTo>
                    <a:pt x="155" y="94"/>
                  </a:lnTo>
                  <a:lnTo>
                    <a:pt x="162" y="94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68" y="109"/>
                  </a:lnTo>
                  <a:lnTo>
                    <a:pt x="174" y="109"/>
                  </a:lnTo>
                  <a:lnTo>
                    <a:pt x="174" y="116"/>
                  </a:lnTo>
                  <a:lnTo>
                    <a:pt x="168" y="116"/>
                  </a:lnTo>
                  <a:lnTo>
                    <a:pt x="162" y="116"/>
                  </a:lnTo>
                  <a:lnTo>
                    <a:pt x="155" y="116"/>
                  </a:lnTo>
                  <a:lnTo>
                    <a:pt x="149" y="116"/>
                  </a:lnTo>
                  <a:lnTo>
                    <a:pt x="149" y="123"/>
                  </a:lnTo>
                  <a:lnTo>
                    <a:pt x="142" y="123"/>
                  </a:lnTo>
                  <a:lnTo>
                    <a:pt x="135" y="131"/>
                  </a:lnTo>
                  <a:lnTo>
                    <a:pt x="135" y="138"/>
                  </a:lnTo>
                  <a:lnTo>
                    <a:pt x="129" y="138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45"/>
                  </a:lnTo>
                  <a:lnTo>
                    <a:pt x="97" y="153"/>
                  </a:lnTo>
                  <a:lnTo>
                    <a:pt x="90" y="153"/>
                  </a:lnTo>
                  <a:lnTo>
                    <a:pt x="90" y="159"/>
                  </a:lnTo>
                  <a:lnTo>
                    <a:pt x="83" y="159"/>
                  </a:lnTo>
                  <a:lnTo>
                    <a:pt x="83" y="153"/>
                  </a:lnTo>
                  <a:lnTo>
                    <a:pt x="83" y="145"/>
                  </a:lnTo>
                  <a:lnTo>
                    <a:pt x="78" y="138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71" y="123"/>
                  </a:lnTo>
                  <a:lnTo>
                    <a:pt x="71" y="116"/>
                  </a:lnTo>
                  <a:lnTo>
                    <a:pt x="64" y="116"/>
                  </a:lnTo>
                  <a:lnTo>
                    <a:pt x="64" y="109"/>
                  </a:lnTo>
                  <a:lnTo>
                    <a:pt x="71" y="109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78" y="94"/>
                  </a:lnTo>
                  <a:lnTo>
                    <a:pt x="71" y="87"/>
                  </a:lnTo>
                  <a:lnTo>
                    <a:pt x="64" y="87"/>
                  </a:lnTo>
                  <a:lnTo>
                    <a:pt x="58" y="87"/>
                  </a:lnTo>
                  <a:lnTo>
                    <a:pt x="58" y="80"/>
                  </a:lnTo>
                  <a:lnTo>
                    <a:pt x="51" y="80"/>
                  </a:lnTo>
                  <a:lnTo>
                    <a:pt x="58" y="80"/>
                  </a:lnTo>
                  <a:lnTo>
                    <a:pt x="58" y="73"/>
                  </a:lnTo>
                  <a:lnTo>
                    <a:pt x="51" y="73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58" y="58"/>
                  </a:lnTo>
                  <a:lnTo>
                    <a:pt x="51" y="58"/>
                  </a:lnTo>
                  <a:lnTo>
                    <a:pt x="44" y="58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5" y="66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2" y="58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7" y="51"/>
                  </a:lnTo>
                  <a:lnTo>
                    <a:pt x="7" y="44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4" y="30"/>
                  </a:lnTo>
                  <a:lnTo>
                    <a:pt x="44" y="22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8" y="14"/>
                  </a:lnTo>
                  <a:lnTo>
                    <a:pt x="64" y="14"/>
                  </a:lnTo>
                  <a:lnTo>
                    <a:pt x="64" y="22"/>
                  </a:lnTo>
                  <a:lnTo>
                    <a:pt x="71" y="14"/>
                  </a:lnTo>
                  <a:lnTo>
                    <a:pt x="78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17" name="Freeform 389"/>
            <p:cNvSpPr>
              <a:spLocks/>
            </p:cNvSpPr>
            <p:nvPr/>
          </p:nvSpPr>
          <p:spPr bwMode="auto">
            <a:xfrm>
              <a:off x="2328863" y="3149600"/>
              <a:ext cx="311150" cy="282575"/>
            </a:xfrm>
            <a:custGeom>
              <a:avLst/>
              <a:gdLst>
                <a:gd name="T0" fmla="*/ 2147483647 w 194"/>
                <a:gd name="T1" fmla="*/ 2147483647 h 159"/>
                <a:gd name="T2" fmla="*/ 2147483647 w 194"/>
                <a:gd name="T3" fmla="*/ 2147483647 h 159"/>
                <a:gd name="T4" fmla="*/ 2147483647 w 194"/>
                <a:gd name="T5" fmla="*/ 0 h 159"/>
                <a:gd name="T6" fmla="*/ 2147483647 w 194"/>
                <a:gd name="T7" fmla="*/ 0 h 159"/>
                <a:gd name="T8" fmla="*/ 2147483647 w 194"/>
                <a:gd name="T9" fmla="*/ 0 h 159"/>
                <a:gd name="T10" fmla="*/ 2147483647 w 194"/>
                <a:gd name="T11" fmla="*/ 2147483647 h 159"/>
                <a:gd name="T12" fmla="*/ 2147483647 w 194"/>
                <a:gd name="T13" fmla="*/ 2147483647 h 159"/>
                <a:gd name="T14" fmla="*/ 2147483647 w 194"/>
                <a:gd name="T15" fmla="*/ 2147483647 h 159"/>
                <a:gd name="T16" fmla="*/ 2147483647 w 194"/>
                <a:gd name="T17" fmla="*/ 2147483647 h 159"/>
                <a:gd name="T18" fmla="*/ 2147483647 w 194"/>
                <a:gd name="T19" fmla="*/ 2147483647 h 159"/>
                <a:gd name="T20" fmla="*/ 2147483647 w 194"/>
                <a:gd name="T21" fmla="*/ 2147483647 h 159"/>
                <a:gd name="T22" fmla="*/ 2147483647 w 194"/>
                <a:gd name="T23" fmla="*/ 2147483647 h 159"/>
                <a:gd name="T24" fmla="*/ 2147483647 w 194"/>
                <a:gd name="T25" fmla="*/ 2147483647 h 159"/>
                <a:gd name="T26" fmla="*/ 2147483647 w 194"/>
                <a:gd name="T27" fmla="*/ 2147483647 h 159"/>
                <a:gd name="T28" fmla="*/ 2147483647 w 194"/>
                <a:gd name="T29" fmla="*/ 2147483647 h 159"/>
                <a:gd name="T30" fmla="*/ 2147483647 w 194"/>
                <a:gd name="T31" fmla="*/ 2147483647 h 159"/>
                <a:gd name="T32" fmla="*/ 2147483647 w 194"/>
                <a:gd name="T33" fmla="*/ 2147483647 h 159"/>
                <a:gd name="T34" fmla="*/ 2147483647 w 194"/>
                <a:gd name="T35" fmla="*/ 2147483647 h 159"/>
                <a:gd name="T36" fmla="*/ 2147483647 w 194"/>
                <a:gd name="T37" fmla="*/ 2147483647 h 159"/>
                <a:gd name="T38" fmla="*/ 2147483647 w 194"/>
                <a:gd name="T39" fmla="*/ 2147483647 h 159"/>
                <a:gd name="T40" fmla="*/ 2147483647 w 194"/>
                <a:gd name="T41" fmla="*/ 2147483647 h 159"/>
                <a:gd name="T42" fmla="*/ 2147483647 w 194"/>
                <a:gd name="T43" fmla="*/ 2147483647 h 159"/>
                <a:gd name="T44" fmla="*/ 2147483647 w 194"/>
                <a:gd name="T45" fmla="*/ 2147483647 h 159"/>
                <a:gd name="T46" fmla="*/ 2147483647 w 194"/>
                <a:gd name="T47" fmla="*/ 2147483647 h 159"/>
                <a:gd name="T48" fmla="*/ 2147483647 w 194"/>
                <a:gd name="T49" fmla="*/ 2147483647 h 159"/>
                <a:gd name="T50" fmla="*/ 2147483647 w 194"/>
                <a:gd name="T51" fmla="*/ 2147483647 h 159"/>
                <a:gd name="T52" fmla="*/ 2147483647 w 194"/>
                <a:gd name="T53" fmla="*/ 2147483647 h 159"/>
                <a:gd name="T54" fmla="*/ 2147483647 w 194"/>
                <a:gd name="T55" fmla="*/ 2147483647 h 159"/>
                <a:gd name="T56" fmla="*/ 2147483647 w 194"/>
                <a:gd name="T57" fmla="*/ 2147483647 h 159"/>
                <a:gd name="T58" fmla="*/ 2147483647 w 194"/>
                <a:gd name="T59" fmla="*/ 2147483647 h 159"/>
                <a:gd name="T60" fmla="*/ 2147483647 w 194"/>
                <a:gd name="T61" fmla="*/ 2147483647 h 159"/>
                <a:gd name="T62" fmla="*/ 2147483647 w 194"/>
                <a:gd name="T63" fmla="*/ 2147483647 h 159"/>
                <a:gd name="T64" fmla="*/ 2147483647 w 194"/>
                <a:gd name="T65" fmla="*/ 2147483647 h 159"/>
                <a:gd name="T66" fmla="*/ 2147483647 w 194"/>
                <a:gd name="T67" fmla="*/ 2147483647 h 159"/>
                <a:gd name="T68" fmla="*/ 2147483647 w 194"/>
                <a:gd name="T69" fmla="*/ 2147483647 h 159"/>
                <a:gd name="T70" fmla="*/ 2147483647 w 194"/>
                <a:gd name="T71" fmla="*/ 2147483647 h 159"/>
                <a:gd name="T72" fmla="*/ 2147483647 w 194"/>
                <a:gd name="T73" fmla="*/ 2147483647 h 159"/>
                <a:gd name="T74" fmla="*/ 2147483647 w 194"/>
                <a:gd name="T75" fmla="*/ 2147483647 h 159"/>
                <a:gd name="T76" fmla="*/ 2147483647 w 194"/>
                <a:gd name="T77" fmla="*/ 2147483647 h 159"/>
                <a:gd name="T78" fmla="*/ 2147483647 w 194"/>
                <a:gd name="T79" fmla="*/ 2147483647 h 159"/>
                <a:gd name="T80" fmla="*/ 2147483647 w 194"/>
                <a:gd name="T81" fmla="*/ 2147483647 h 159"/>
                <a:gd name="T82" fmla="*/ 2147483647 w 194"/>
                <a:gd name="T83" fmla="*/ 2147483647 h 159"/>
                <a:gd name="T84" fmla="*/ 2147483647 w 194"/>
                <a:gd name="T85" fmla="*/ 2147483647 h 159"/>
                <a:gd name="T86" fmla="*/ 2147483647 w 194"/>
                <a:gd name="T87" fmla="*/ 2147483647 h 159"/>
                <a:gd name="T88" fmla="*/ 2147483647 w 194"/>
                <a:gd name="T89" fmla="*/ 2147483647 h 159"/>
                <a:gd name="T90" fmla="*/ 2147483647 w 194"/>
                <a:gd name="T91" fmla="*/ 2147483647 h 159"/>
                <a:gd name="T92" fmla="*/ 2147483647 w 194"/>
                <a:gd name="T93" fmla="*/ 2147483647 h 159"/>
                <a:gd name="T94" fmla="*/ 2147483647 w 194"/>
                <a:gd name="T95" fmla="*/ 2147483647 h 159"/>
                <a:gd name="T96" fmla="*/ 0 w 194"/>
                <a:gd name="T97" fmla="*/ 2147483647 h 159"/>
                <a:gd name="T98" fmla="*/ 2147483647 w 194"/>
                <a:gd name="T99" fmla="*/ 2147483647 h 159"/>
                <a:gd name="T100" fmla="*/ 2147483647 w 194"/>
                <a:gd name="T101" fmla="*/ 2147483647 h 159"/>
                <a:gd name="T102" fmla="*/ 2147483647 w 194"/>
                <a:gd name="T103" fmla="*/ 2147483647 h 159"/>
                <a:gd name="T104" fmla="*/ 2147483647 w 194"/>
                <a:gd name="T105" fmla="*/ 2147483647 h 159"/>
                <a:gd name="T106" fmla="*/ 2147483647 w 194"/>
                <a:gd name="T107" fmla="*/ 2147483647 h 159"/>
                <a:gd name="T108" fmla="*/ 2147483647 w 194"/>
                <a:gd name="T109" fmla="*/ 2147483647 h 159"/>
                <a:gd name="T110" fmla="*/ 2147483647 w 194"/>
                <a:gd name="T111" fmla="*/ 2147483647 h 159"/>
                <a:gd name="T112" fmla="*/ 2147483647 w 194"/>
                <a:gd name="T113" fmla="*/ 2147483647 h 159"/>
                <a:gd name="T114" fmla="*/ 2147483647 w 194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4"/>
                <a:gd name="T175" fmla="*/ 0 h 159"/>
                <a:gd name="T176" fmla="*/ 194 w 194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4" h="159">
                  <a:moveTo>
                    <a:pt x="78" y="14"/>
                  </a:moveTo>
                  <a:lnTo>
                    <a:pt x="78" y="14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3" y="8"/>
                  </a:lnTo>
                  <a:lnTo>
                    <a:pt x="129" y="8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9" y="8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8" y="14"/>
                  </a:lnTo>
                  <a:lnTo>
                    <a:pt x="168" y="22"/>
                  </a:lnTo>
                  <a:lnTo>
                    <a:pt x="174" y="22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8" y="30"/>
                  </a:lnTo>
                  <a:lnTo>
                    <a:pt x="194" y="36"/>
                  </a:lnTo>
                  <a:lnTo>
                    <a:pt x="194" y="44"/>
                  </a:lnTo>
                  <a:lnTo>
                    <a:pt x="188" y="44"/>
                  </a:lnTo>
                  <a:lnTo>
                    <a:pt x="181" y="51"/>
                  </a:lnTo>
                  <a:lnTo>
                    <a:pt x="174" y="51"/>
                  </a:lnTo>
                  <a:lnTo>
                    <a:pt x="174" y="44"/>
                  </a:lnTo>
                  <a:lnTo>
                    <a:pt x="168" y="44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66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9" y="87"/>
                  </a:lnTo>
                  <a:lnTo>
                    <a:pt x="155" y="87"/>
                  </a:lnTo>
                  <a:lnTo>
                    <a:pt x="155" y="94"/>
                  </a:lnTo>
                  <a:lnTo>
                    <a:pt x="162" y="94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68" y="109"/>
                  </a:lnTo>
                  <a:lnTo>
                    <a:pt x="174" y="109"/>
                  </a:lnTo>
                  <a:lnTo>
                    <a:pt x="174" y="116"/>
                  </a:lnTo>
                  <a:lnTo>
                    <a:pt x="168" y="116"/>
                  </a:lnTo>
                  <a:lnTo>
                    <a:pt x="162" y="116"/>
                  </a:lnTo>
                  <a:lnTo>
                    <a:pt x="155" y="116"/>
                  </a:lnTo>
                  <a:lnTo>
                    <a:pt x="149" y="116"/>
                  </a:lnTo>
                  <a:lnTo>
                    <a:pt x="149" y="123"/>
                  </a:lnTo>
                  <a:lnTo>
                    <a:pt x="142" y="123"/>
                  </a:lnTo>
                  <a:lnTo>
                    <a:pt x="135" y="131"/>
                  </a:lnTo>
                  <a:lnTo>
                    <a:pt x="135" y="138"/>
                  </a:lnTo>
                  <a:lnTo>
                    <a:pt x="129" y="138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45"/>
                  </a:lnTo>
                  <a:lnTo>
                    <a:pt x="97" y="153"/>
                  </a:lnTo>
                  <a:lnTo>
                    <a:pt x="90" y="153"/>
                  </a:lnTo>
                  <a:lnTo>
                    <a:pt x="90" y="159"/>
                  </a:lnTo>
                  <a:lnTo>
                    <a:pt x="83" y="159"/>
                  </a:lnTo>
                  <a:lnTo>
                    <a:pt x="83" y="153"/>
                  </a:lnTo>
                  <a:lnTo>
                    <a:pt x="83" y="145"/>
                  </a:lnTo>
                  <a:lnTo>
                    <a:pt x="78" y="138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71" y="123"/>
                  </a:lnTo>
                  <a:lnTo>
                    <a:pt x="71" y="116"/>
                  </a:lnTo>
                  <a:lnTo>
                    <a:pt x="64" y="116"/>
                  </a:lnTo>
                  <a:lnTo>
                    <a:pt x="64" y="109"/>
                  </a:lnTo>
                  <a:lnTo>
                    <a:pt x="71" y="109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78" y="94"/>
                  </a:lnTo>
                  <a:lnTo>
                    <a:pt x="71" y="87"/>
                  </a:lnTo>
                  <a:lnTo>
                    <a:pt x="64" y="87"/>
                  </a:lnTo>
                  <a:lnTo>
                    <a:pt x="58" y="87"/>
                  </a:lnTo>
                  <a:lnTo>
                    <a:pt x="58" y="80"/>
                  </a:lnTo>
                  <a:lnTo>
                    <a:pt x="51" y="80"/>
                  </a:lnTo>
                  <a:lnTo>
                    <a:pt x="58" y="80"/>
                  </a:lnTo>
                  <a:lnTo>
                    <a:pt x="58" y="73"/>
                  </a:lnTo>
                  <a:lnTo>
                    <a:pt x="51" y="73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58" y="58"/>
                  </a:lnTo>
                  <a:lnTo>
                    <a:pt x="51" y="58"/>
                  </a:lnTo>
                  <a:lnTo>
                    <a:pt x="44" y="58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5" y="66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2" y="58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7" y="51"/>
                  </a:lnTo>
                  <a:lnTo>
                    <a:pt x="7" y="44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4" y="30"/>
                  </a:lnTo>
                  <a:lnTo>
                    <a:pt x="44" y="22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8" y="14"/>
                  </a:lnTo>
                  <a:lnTo>
                    <a:pt x="64" y="14"/>
                  </a:lnTo>
                  <a:lnTo>
                    <a:pt x="64" y="22"/>
                  </a:lnTo>
                  <a:lnTo>
                    <a:pt x="71" y="14"/>
                  </a:lnTo>
                  <a:lnTo>
                    <a:pt x="78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18" name="Freeform 390"/>
            <p:cNvSpPr>
              <a:spLocks/>
            </p:cNvSpPr>
            <p:nvPr/>
          </p:nvSpPr>
          <p:spPr bwMode="auto">
            <a:xfrm>
              <a:off x="857250" y="3395663"/>
              <a:ext cx="354013" cy="204787"/>
            </a:xfrm>
            <a:custGeom>
              <a:avLst/>
              <a:gdLst>
                <a:gd name="T0" fmla="*/ 2147483647 w 220"/>
                <a:gd name="T1" fmla="*/ 2147483647 h 116"/>
                <a:gd name="T2" fmla="*/ 2147483647 w 220"/>
                <a:gd name="T3" fmla="*/ 2147483647 h 116"/>
                <a:gd name="T4" fmla="*/ 2147483647 w 220"/>
                <a:gd name="T5" fmla="*/ 2147483647 h 116"/>
                <a:gd name="T6" fmla="*/ 2147483647 w 220"/>
                <a:gd name="T7" fmla="*/ 2147483647 h 116"/>
                <a:gd name="T8" fmla="*/ 2147483647 w 220"/>
                <a:gd name="T9" fmla="*/ 2147483647 h 116"/>
                <a:gd name="T10" fmla="*/ 2147483647 w 220"/>
                <a:gd name="T11" fmla="*/ 2147483647 h 116"/>
                <a:gd name="T12" fmla="*/ 2147483647 w 220"/>
                <a:gd name="T13" fmla="*/ 2147483647 h 116"/>
                <a:gd name="T14" fmla="*/ 2147483647 w 220"/>
                <a:gd name="T15" fmla="*/ 2147483647 h 116"/>
                <a:gd name="T16" fmla="*/ 2147483647 w 220"/>
                <a:gd name="T17" fmla="*/ 2147483647 h 116"/>
                <a:gd name="T18" fmla="*/ 2147483647 w 220"/>
                <a:gd name="T19" fmla="*/ 2147483647 h 116"/>
                <a:gd name="T20" fmla="*/ 2147483647 w 220"/>
                <a:gd name="T21" fmla="*/ 2147483647 h 116"/>
                <a:gd name="T22" fmla="*/ 2147483647 w 220"/>
                <a:gd name="T23" fmla="*/ 2147483647 h 116"/>
                <a:gd name="T24" fmla="*/ 2147483647 w 220"/>
                <a:gd name="T25" fmla="*/ 2147483647 h 116"/>
                <a:gd name="T26" fmla="*/ 2147483647 w 220"/>
                <a:gd name="T27" fmla="*/ 2147483647 h 116"/>
                <a:gd name="T28" fmla="*/ 2147483647 w 220"/>
                <a:gd name="T29" fmla="*/ 2147483647 h 116"/>
                <a:gd name="T30" fmla="*/ 2147483647 w 220"/>
                <a:gd name="T31" fmla="*/ 2147483647 h 116"/>
                <a:gd name="T32" fmla="*/ 2147483647 w 220"/>
                <a:gd name="T33" fmla="*/ 2147483647 h 116"/>
                <a:gd name="T34" fmla="*/ 2147483647 w 220"/>
                <a:gd name="T35" fmla="*/ 2147483647 h 116"/>
                <a:gd name="T36" fmla="*/ 2147483647 w 220"/>
                <a:gd name="T37" fmla="*/ 2147483647 h 116"/>
                <a:gd name="T38" fmla="*/ 2147483647 w 220"/>
                <a:gd name="T39" fmla="*/ 2147483647 h 116"/>
                <a:gd name="T40" fmla="*/ 2147483647 w 220"/>
                <a:gd name="T41" fmla="*/ 2147483647 h 116"/>
                <a:gd name="T42" fmla="*/ 2147483647 w 220"/>
                <a:gd name="T43" fmla="*/ 2147483647 h 116"/>
                <a:gd name="T44" fmla="*/ 2147483647 w 220"/>
                <a:gd name="T45" fmla="*/ 2147483647 h 116"/>
                <a:gd name="T46" fmla="*/ 2147483647 w 220"/>
                <a:gd name="T47" fmla="*/ 2147483647 h 116"/>
                <a:gd name="T48" fmla="*/ 2147483647 w 220"/>
                <a:gd name="T49" fmla="*/ 2147483647 h 116"/>
                <a:gd name="T50" fmla="*/ 2147483647 w 220"/>
                <a:gd name="T51" fmla="*/ 2147483647 h 116"/>
                <a:gd name="T52" fmla="*/ 2147483647 w 220"/>
                <a:gd name="T53" fmla="*/ 2147483647 h 116"/>
                <a:gd name="T54" fmla="*/ 2147483647 w 220"/>
                <a:gd name="T55" fmla="*/ 2147483647 h 116"/>
                <a:gd name="T56" fmla="*/ 2147483647 w 220"/>
                <a:gd name="T57" fmla="*/ 2147483647 h 116"/>
                <a:gd name="T58" fmla="*/ 2147483647 w 220"/>
                <a:gd name="T59" fmla="*/ 2147483647 h 116"/>
                <a:gd name="T60" fmla="*/ 2147483647 w 220"/>
                <a:gd name="T61" fmla="*/ 2147483647 h 116"/>
                <a:gd name="T62" fmla="*/ 2147483647 w 220"/>
                <a:gd name="T63" fmla="*/ 2147483647 h 116"/>
                <a:gd name="T64" fmla="*/ 2147483647 w 220"/>
                <a:gd name="T65" fmla="*/ 2147483647 h 116"/>
                <a:gd name="T66" fmla="*/ 2147483647 w 220"/>
                <a:gd name="T67" fmla="*/ 2147483647 h 116"/>
                <a:gd name="T68" fmla="*/ 2147483647 w 220"/>
                <a:gd name="T69" fmla="*/ 2147483647 h 116"/>
                <a:gd name="T70" fmla="*/ 2147483647 w 220"/>
                <a:gd name="T71" fmla="*/ 2147483647 h 116"/>
                <a:gd name="T72" fmla="*/ 2147483647 w 220"/>
                <a:gd name="T73" fmla="*/ 2147483647 h 116"/>
                <a:gd name="T74" fmla="*/ 2147483647 w 220"/>
                <a:gd name="T75" fmla="*/ 2147483647 h 116"/>
                <a:gd name="T76" fmla="*/ 2147483647 w 220"/>
                <a:gd name="T77" fmla="*/ 2147483647 h 116"/>
                <a:gd name="T78" fmla="*/ 0 w 220"/>
                <a:gd name="T79" fmla="*/ 2147483647 h 116"/>
                <a:gd name="T80" fmla="*/ 0 w 220"/>
                <a:gd name="T81" fmla="*/ 2147483647 h 116"/>
                <a:gd name="T82" fmla="*/ 0 w 220"/>
                <a:gd name="T83" fmla="*/ 2147483647 h 116"/>
                <a:gd name="T84" fmla="*/ 2147483647 w 220"/>
                <a:gd name="T85" fmla="*/ 2147483647 h 116"/>
                <a:gd name="T86" fmla="*/ 2147483647 w 220"/>
                <a:gd name="T87" fmla="*/ 2147483647 h 116"/>
                <a:gd name="T88" fmla="*/ 2147483647 w 220"/>
                <a:gd name="T89" fmla="*/ 2147483647 h 116"/>
                <a:gd name="T90" fmla="*/ 2147483647 w 220"/>
                <a:gd name="T91" fmla="*/ 2147483647 h 116"/>
                <a:gd name="T92" fmla="*/ 2147483647 w 220"/>
                <a:gd name="T93" fmla="*/ 2147483647 h 116"/>
                <a:gd name="T94" fmla="*/ 2147483647 w 220"/>
                <a:gd name="T95" fmla="*/ 2147483647 h 116"/>
                <a:gd name="T96" fmla="*/ 2147483647 w 220"/>
                <a:gd name="T97" fmla="*/ 2147483647 h 116"/>
                <a:gd name="T98" fmla="*/ 2147483647 w 220"/>
                <a:gd name="T99" fmla="*/ 2147483647 h 116"/>
                <a:gd name="T100" fmla="*/ 2147483647 w 220"/>
                <a:gd name="T101" fmla="*/ 2147483647 h 116"/>
                <a:gd name="T102" fmla="*/ 2147483647 w 220"/>
                <a:gd name="T103" fmla="*/ 2147483647 h 116"/>
                <a:gd name="T104" fmla="*/ 2147483647 w 220"/>
                <a:gd name="T105" fmla="*/ 2147483647 h 116"/>
                <a:gd name="T106" fmla="*/ 2147483647 w 220"/>
                <a:gd name="T107" fmla="*/ 2147483647 h 116"/>
                <a:gd name="T108" fmla="*/ 2147483647 w 220"/>
                <a:gd name="T109" fmla="*/ 2147483647 h 116"/>
                <a:gd name="T110" fmla="*/ 2147483647 w 220"/>
                <a:gd name="T111" fmla="*/ 2147483647 h 116"/>
                <a:gd name="T112" fmla="*/ 2147483647 w 220"/>
                <a:gd name="T113" fmla="*/ 2147483647 h 116"/>
                <a:gd name="T114" fmla="*/ 2147483647 w 220"/>
                <a:gd name="T115" fmla="*/ 2147483647 h 116"/>
                <a:gd name="T116" fmla="*/ 2147483647 w 220"/>
                <a:gd name="T117" fmla="*/ 2147483647 h 116"/>
                <a:gd name="T118" fmla="*/ 2147483647 w 220"/>
                <a:gd name="T119" fmla="*/ 0 h 116"/>
                <a:gd name="T120" fmla="*/ 2147483647 w 220"/>
                <a:gd name="T121" fmla="*/ 0 h 116"/>
                <a:gd name="T122" fmla="*/ 2147483647 w 220"/>
                <a:gd name="T123" fmla="*/ 0 h 11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0"/>
                <a:gd name="T187" fmla="*/ 0 h 116"/>
                <a:gd name="T188" fmla="*/ 220 w 220"/>
                <a:gd name="T189" fmla="*/ 116 h 11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0" h="116">
                  <a:moveTo>
                    <a:pt x="214" y="0"/>
                  </a:moveTo>
                  <a:lnTo>
                    <a:pt x="214" y="7"/>
                  </a:lnTo>
                  <a:lnTo>
                    <a:pt x="220" y="7"/>
                  </a:lnTo>
                  <a:lnTo>
                    <a:pt x="220" y="15"/>
                  </a:lnTo>
                  <a:lnTo>
                    <a:pt x="214" y="15"/>
                  </a:lnTo>
                  <a:lnTo>
                    <a:pt x="208" y="15"/>
                  </a:lnTo>
                  <a:lnTo>
                    <a:pt x="208" y="21"/>
                  </a:lnTo>
                  <a:lnTo>
                    <a:pt x="201" y="21"/>
                  </a:lnTo>
                  <a:lnTo>
                    <a:pt x="195" y="15"/>
                  </a:lnTo>
                  <a:lnTo>
                    <a:pt x="195" y="21"/>
                  </a:lnTo>
                  <a:lnTo>
                    <a:pt x="188" y="21"/>
                  </a:lnTo>
                  <a:lnTo>
                    <a:pt x="195" y="21"/>
                  </a:lnTo>
                  <a:lnTo>
                    <a:pt x="195" y="29"/>
                  </a:lnTo>
                  <a:lnTo>
                    <a:pt x="201" y="29"/>
                  </a:lnTo>
                  <a:lnTo>
                    <a:pt x="201" y="37"/>
                  </a:lnTo>
                  <a:lnTo>
                    <a:pt x="201" y="43"/>
                  </a:lnTo>
                  <a:lnTo>
                    <a:pt x="208" y="43"/>
                  </a:lnTo>
                  <a:lnTo>
                    <a:pt x="214" y="43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0" y="59"/>
                  </a:lnTo>
                  <a:lnTo>
                    <a:pt x="220" y="65"/>
                  </a:lnTo>
                  <a:lnTo>
                    <a:pt x="220" y="73"/>
                  </a:lnTo>
                  <a:lnTo>
                    <a:pt x="214" y="73"/>
                  </a:lnTo>
                  <a:lnTo>
                    <a:pt x="214" y="80"/>
                  </a:lnTo>
                  <a:lnTo>
                    <a:pt x="214" y="87"/>
                  </a:lnTo>
                  <a:lnTo>
                    <a:pt x="214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195" y="95"/>
                  </a:lnTo>
                  <a:lnTo>
                    <a:pt x="195" y="102"/>
                  </a:lnTo>
                  <a:lnTo>
                    <a:pt x="188" y="102"/>
                  </a:lnTo>
                  <a:lnTo>
                    <a:pt x="182" y="102"/>
                  </a:lnTo>
                  <a:lnTo>
                    <a:pt x="175" y="102"/>
                  </a:lnTo>
                  <a:lnTo>
                    <a:pt x="169" y="102"/>
                  </a:lnTo>
                  <a:lnTo>
                    <a:pt x="163" y="102"/>
                  </a:lnTo>
                  <a:lnTo>
                    <a:pt x="156" y="102"/>
                  </a:lnTo>
                  <a:lnTo>
                    <a:pt x="149" y="109"/>
                  </a:lnTo>
                  <a:lnTo>
                    <a:pt x="149" y="116"/>
                  </a:lnTo>
                  <a:lnTo>
                    <a:pt x="143" y="116"/>
                  </a:lnTo>
                  <a:lnTo>
                    <a:pt x="136" y="116"/>
                  </a:lnTo>
                  <a:lnTo>
                    <a:pt x="136" y="109"/>
                  </a:lnTo>
                  <a:lnTo>
                    <a:pt x="130" y="109"/>
                  </a:lnTo>
                  <a:lnTo>
                    <a:pt x="124" y="102"/>
                  </a:lnTo>
                  <a:lnTo>
                    <a:pt x="124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10" y="102"/>
                  </a:lnTo>
                  <a:lnTo>
                    <a:pt x="104" y="95"/>
                  </a:lnTo>
                  <a:lnTo>
                    <a:pt x="104" y="87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04" y="80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85" y="73"/>
                  </a:lnTo>
                  <a:lnTo>
                    <a:pt x="78" y="65"/>
                  </a:lnTo>
                  <a:lnTo>
                    <a:pt x="85" y="59"/>
                  </a:lnTo>
                  <a:lnTo>
                    <a:pt x="78" y="59"/>
                  </a:lnTo>
                  <a:lnTo>
                    <a:pt x="71" y="51"/>
                  </a:lnTo>
                  <a:lnTo>
                    <a:pt x="71" y="59"/>
                  </a:lnTo>
                  <a:lnTo>
                    <a:pt x="65" y="65"/>
                  </a:lnTo>
                  <a:lnTo>
                    <a:pt x="65" y="73"/>
                  </a:lnTo>
                  <a:lnTo>
                    <a:pt x="58" y="80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9" y="95"/>
                  </a:lnTo>
                  <a:lnTo>
                    <a:pt x="33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9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4" y="65"/>
                  </a:lnTo>
                  <a:lnTo>
                    <a:pt x="7" y="65"/>
                  </a:lnTo>
                  <a:lnTo>
                    <a:pt x="7" y="59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19" y="21"/>
                  </a:lnTo>
                  <a:lnTo>
                    <a:pt x="26" y="21"/>
                  </a:lnTo>
                  <a:lnTo>
                    <a:pt x="33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53" y="21"/>
                  </a:lnTo>
                  <a:lnTo>
                    <a:pt x="53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1" y="21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04" y="7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6" y="7"/>
                  </a:lnTo>
                  <a:lnTo>
                    <a:pt x="143" y="7"/>
                  </a:lnTo>
                  <a:lnTo>
                    <a:pt x="149" y="7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56" y="21"/>
                  </a:lnTo>
                  <a:lnTo>
                    <a:pt x="163" y="21"/>
                  </a:lnTo>
                  <a:lnTo>
                    <a:pt x="163" y="15"/>
                  </a:lnTo>
                  <a:lnTo>
                    <a:pt x="169" y="15"/>
                  </a:lnTo>
                  <a:lnTo>
                    <a:pt x="175" y="7"/>
                  </a:lnTo>
                  <a:lnTo>
                    <a:pt x="182" y="7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19" name="Freeform 391"/>
            <p:cNvSpPr>
              <a:spLocks/>
            </p:cNvSpPr>
            <p:nvPr/>
          </p:nvSpPr>
          <p:spPr bwMode="auto">
            <a:xfrm>
              <a:off x="857250" y="3395663"/>
              <a:ext cx="354013" cy="204787"/>
            </a:xfrm>
            <a:custGeom>
              <a:avLst/>
              <a:gdLst>
                <a:gd name="T0" fmla="*/ 2147483647 w 220"/>
                <a:gd name="T1" fmla="*/ 2147483647 h 116"/>
                <a:gd name="T2" fmla="*/ 2147483647 w 220"/>
                <a:gd name="T3" fmla="*/ 2147483647 h 116"/>
                <a:gd name="T4" fmla="*/ 2147483647 w 220"/>
                <a:gd name="T5" fmla="*/ 2147483647 h 116"/>
                <a:gd name="T6" fmla="*/ 2147483647 w 220"/>
                <a:gd name="T7" fmla="*/ 2147483647 h 116"/>
                <a:gd name="T8" fmla="*/ 2147483647 w 220"/>
                <a:gd name="T9" fmla="*/ 2147483647 h 116"/>
                <a:gd name="T10" fmla="*/ 2147483647 w 220"/>
                <a:gd name="T11" fmla="*/ 2147483647 h 116"/>
                <a:gd name="T12" fmla="*/ 2147483647 w 220"/>
                <a:gd name="T13" fmla="*/ 2147483647 h 116"/>
                <a:gd name="T14" fmla="*/ 2147483647 w 220"/>
                <a:gd name="T15" fmla="*/ 2147483647 h 116"/>
                <a:gd name="T16" fmla="*/ 2147483647 w 220"/>
                <a:gd name="T17" fmla="*/ 2147483647 h 116"/>
                <a:gd name="T18" fmla="*/ 2147483647 w 220"/>
                <a:gd name="T19" fmla="*/ 2147483647 h 116"/>
                <a:gd name="T20" fmla="*/ 2147483647 w 220"/>
                <a:gd name="T21" fmla="*/ 2147483647 h 116"/>
                <a:gd name="T22" fmla="*/ 2147483647 w 220"/>
                <a:gd name="T23" fmla="*/ 2147483647 h 116"/>
                <a:gd name="T24" fmla="*/ 2147483647 w 220"/>
                <a:gd name="T25" fmla="*/ 2147483647 h 116"/>
                <a:gd name="T26" fmla="*/ 2147483647 w 220"/>
                <a:gd name="T27" fmla="*/ 2147483647 h 116"/>
                <a:gd name="T28" fmla="*/ 2147483647 w 220"/>
                <a:gd name="T29" fmla="*/ 2147483647 h 116"/>
                <a:gd name="T30" fmla="*/ 2147483647 w 220"/>
                <a:gd name="T31" fmla="*/ 2147483647 h 116"/>
                <a:gd name="T32" fmla="*/ 2147483647 w 220"/>
                <a:gd name="T33" fmla="*/ 2147483647 h 116"/>
                <a:gd name="T34" fmla="*/ 2147483647 w 220"/>
                <a:gd name="T35" fmla="*/ 2147483647 h 116"/>
                <a:gd name="T36" fmla="*/ 2147483647 w 220"/>
                <a:gd name="T37" fmla="*/ 2147483647 h 116"/>
                <a:gd name="T38" fmla="*/ 2147483647 w 220"/>
                <a:gd name="T39" fmla="*/ 2147483647 h 116"/>
                <a:gd name="T40" fmla="*/ 2147483647 w 220"/>
                <a:gd name="T41" fmla="*/ 2147483647 h 116"/>
                <a:gd name="T42" fmla="*/ 2147483647 w 220"/>
                <a:gd name="T43" fmla="*/ 2147483647 h 116"/>
                <a:gd name="T44" fmla="*/ 2147483647 w 220"/>
                <a:gd name="T45" fmla="*/ 2147483647 h 116"/>
                <a:gd name="T46" fmla="*/ 2147483647 w 220"/>
                <a:gd name="T47" fmla="*/ 2147483647 h 116"/>
                <a:gd name="T48" fmla="*/ 2147483647 w 220"/>
                <a:gd name="T49" fmla="*/ 2147483647 h 116"/>
                <a:gd name="T50" fmla="*/ 2147483647 w 220"/>
                <a:gd name="T51" fmla="*/ 2147483647 h 116"/>
                <a:gd name="T52" fmla="*/ 2147483647 w 220"/>
                <a:gd name="T53" fmla="*/ 2147483647 h 116"/>
                <a:gd name="T54" fmla="*/ 2147483647 w 220"/>
                <a:gd name="T55" fmla="*/ 2147483647 h 116"/>
                <a:gd name="T56" fmla="*/ 2147483647 w 220"/>
                <a:gd name="T57" fmla="*/ 2147483647 h 116"/>
                <a:gd name="T58" fmla="*/ 2147483647 w 220"/>
                <a:gd name="T59" fmla="*/ 2147483647 h 116"/>
                <a:gd name="T60" fmla="*/ 2147483647 w 220"/>
                <a:gd name="T61" fmla="*/ 2147483647 h 116"/>
                <a:gd name="T62" fmla="*/ 2147483647 w 220"/>
                <a:gd name="T63" fmla="*/ 2147483647 h 116"/>
                <a:gd name="T64" fmla="*/ 2147483647 w 220"/>
                <a:gd name="T65" fmla="*/ 2147483647 h 116"/>
                <a:gd name="T66" fmla="*/ 2147483647 w 220"/>
                <a:gd name="T67" fmla="*/ 2147483647 h 116"/>
                <a:gd name="T68" fmla="*/ 2147483647 w 220"/>
                <a:gd name="T69" fmla="*/ 2147483647 h 116"/>
                <a:gd name="T70" fmla="*/ 2147483647 w 220"/>
                <a:gd name="T71" fmla="*/ 2147483647 h 116"/>
                <a:gd name="T72" fmla="*/ 2147483647 w 220"/>
                <a:gd name="T73" fmla="*/ 2147483647 h 116"/>
                <a:gd name="T74" fmla="*/ 2147483647 w 220"/>
                <a:gd name="T75" fmla="*/ 2147483647 h 116"/>
                <a:gd name="T76" fmla="*/ 2147483647 w 220"/>
                <a:gd name="T77" fmla="*/ 2147483647 h 116"/>
                <a:gd name="T78" fmla="*/ 2147483647 w 220"/>
                <a:gd name="T79" fmla="*/ 2147483647 h 116"/>
                <a:gd name="T80" fmla="*/ 0 w 220"/>
                <a:gd name="T81" fmla="*/ 2147483647 h 116"/>
                <a:gd name="T82" fmla="*/ 0 w 220"/>
                <a:gd name="T83" fmla="*/ 2147483647 h 116"/>
                <a:gd name="T84" fmla="*/ 0 w 220"/>
                <a:gd name="T85" fmla="*/ 2147483647 h 116"/>
                <a:gd name="T86" fmla="*/ 2147483647 w 220"/>
                <a:gd name="T87" fmla="*/ 2147483647 h 116"/>
                <a:gd name="T88" fmla="*/ 2147483647 w 220"/>
                <a:gd name="T89" fmla="*/ 2147483647 h 116"/>
                <a:gd name="T90" fmla="*/ 2147483647 w 220"/>
                <a:gd name="T91" fmla="*/ 2147483647 h 116"/>
                <a:gd name="T92" fmla="*/ 2147483647 w 220"/>
                <a:gd name="T93" fmla="*/ 2147483647 h 116"/>
                <a:gd name="T94" fmla="*/ 2147483647 w 220"/>
                <a:gd name="T95" fmla="*/ 2147483647 h 116"/>
                <a:gd name="T96" fmla="*/ 2147483647 w 220"/>
                <a:gd name="T97" fmla="*/ 2147483647 h 116"/>
                <a:gd name="T98" fmla="*/ 2147483647 w 220"/>
                <a:gd name="T99" fmla="*/ 2147483647 h 116"/>
                <a:gd name="T100" fmla="*/ 2147483647 w 220"/>
                <a:gd name="T101" fmla="*/ 2147483647 h 116"/>
                <a:gd name="T102" fmla="*/ 2147483647 w 220"/>
                <a:gd name="T103" fmla="*/ 2147483647 h 116"/>
                <a:gd name="T104" fmla="*/ 2147483647 w 220"/>
                <a:gd name="T105" fmla="*/ 2147483647 h 116"/>
                <a:gd name="T106" fmla="*/ 2147483647 w 220"/>
                <a:gd name="T107" fmla="*/ 2147483647 h 116"/>
                <a:gd name="T108" fmla="*/ 2147483647 w 220"/>
                <a:gd name="T109" fmla="*/ 2147483647 h 116"/>
                <a:gd name="T110" fmla="*/ 2147483647 w 220"/>
                <a:gd name="T111" fmla="*/ 2147483647 h 116"/>
                <a:gd name="T112" fmla="*/ 2147483647 w 220"/>
                <a:gd name="T113" fmla="*/ 2147483647 h 116"/>
                <a:gd name="T114" fmla="*/ 2147483647 w 220"/>
                <a:gd name="T115" fmla="*/ 2147483647 h 116"/>
                <a:gd name="T116" fmla="*/ 2147483647 w 220"/>
                <a:gd name="T117" fmla="*/ 2147483647 h 116"/>
                <a:gd name="T118" fmla="*/ 2147483647 w 220"/>
                <a:gd name="T119" fmla="*/ 2147483647 h 116"/>
                <a:gd name="T120" fmla="*/ 2147483647 w 220"/>
                <a:gd name="T121" fmla="*/ 0 h 116"/>
                <a:gd name="T122" fmla="*/ 2147483647 w 220"/>
                <a:gd name="T123" fmla="*/ 0 h 116"/>
                <a:gd name="T124" fmla="*/ 2147483647 w 220"/>
                <a:gd name="T125" fmla="*/ 0 h 11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0"/>
                <a:gd name="T190" fmla="*/ 0 h 116"/>
                <a:gd name="T191" fmla="*/ 220 w 220"/>
                <a:gd name="T192" fmla="*/ 116 h 11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0" h="116">
                  <a:moveTo>
                    <a:pt x="214" y="0"/>
                  </a:moveTo>
                  <a:lnTo>
                    <a:pt x="214" y="0"/>
                  </a:lnTo>
                  <a:lnTo>
                    <a:pt x="214" y="7"/>
                  </a:lnTo>
                  <a:lnTo>
                    <a:pt x="220" y="7"/>
                  </a:lnTo>
                  <a:lnTo>
                    <a:pt x="220" y="15"/>
                  </a:lnTo>
                  <a:lnTo>
                    <a:pt x="214" y="15"/>
                  </a:lnTo>
                  <a:lnTo>
                    <a:pt x="208" y="15"/>
                  </a:lnTo>
                  <a:lnTo>
                    <a:pt x="208" y="21"/>
                  </a:lnTo>
                  <a:lnTo>
                    <a:pt x="201" y="21"/>
                  </a:lnTo>
                  <a:lnTo>
                    <a:pt x="195" y="15"/>
                  </a:lnTo>
                  <a:lnTo>
                    <a:pt x="195" y="21"/>
                  </a:lnTo>
                  <a:lnTo>
                    <a:pt x="188" y="21"/>
                  </a:lnTo>
                  <a:lnTo>
                    <a:pt x="195" y="21"/>
                  </a:lnTo>
                  <a:lnTo>
                    <a:pt x="195" y="29"/>
                  </a:lnTo>
                  <a:lnTo>
                    <a:pt x="201" y="29"/>
                  </a:lnTo>
                  <a:lnTo>
                    <a:pt x="201" y="37"/>
                  </a:lnTo>
                  <a:lnTo>
                    <a:pt x="201" y="43"/>
                  </a:lnTo>
                  <a:lnTo>
                    <a:pt x="208" y="43"/>
                  </a:lnTo>
                  <a:lnTo>
                    <a:pt x="214" y="43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0" y="59"/>
                  </a:lnTo>
                  <a:lnTo>
                    <a:pt x="220" y="65"/>
                  </a:lnTo>
                  <a:lnTo>
                    <a:pt x="220" y="73"/>
                  </a:lnTo>
                  <a:lnTo>
                    <a:pt x="214" y="73"/>
                  </a:lnTo>
                  <a:lnTo>
                    <a:pt x="214" y="80"/>
                  </a:lnTo>
                  <a:lnTo>
                    <a:pt x="214" y="87"/>
                  </a:lnTo>
                  <a:lnTo>
                    <a:pt x="214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195" y="95"/>
                  </a:lnTo>
                  <a:lnTo>
                    <a:pt x="195" y="102"/>
                  </a:lnTo>
                  <a:lnTo>
                    <a:pt x="188" y="102"/>
                  </a:lnTo>
                  <a:lnTo>
                    <a:pt x="182" y="102"/>
                  </a:lnTo>
                  <a:lnTo>
                    <a:pt x="175" y="102"/>
                  </a:lnTo>
                  <a:lnTo>
                    <a:pt x="169" y="102"/>
                  </a:lnTo>
                  <a:lnTo>
                    <a:pt x="163" y="102"/>
                  </a:lnTo>
                  <a:lnTo>
                    <a:pt x="156" y="102"/>
                  </a:lnTo>
                  <a:lnTo>
                    <a:pt x="149" y="109"/>
                  </a:lnTo>
                  <a:lnTo>
                    <a:pt x="149" y="116"/>
                  </a:lnTo>
                  <a:lnTo>
                    <a:pt x="143" y="116"/>
                  </a:lnTo>
                  <a:lnTo>
                    <a:pt x="136" y="116"/>
                  </a:lnTo>
                  <a:lnTo>
                    <a:pt x="136" y="109"/>
                  </a:lnTo>
                  <a:lnTo>
                    <a:pt x="130" y="109"/>
                  </a:lnTo>
                  <a:lnTo>
                    <a:pt x="124" y="102"/>
                  </a:lnTo>
                  <a:lnTo>
                    <a:pt x="124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10" y="102"/>
                  </a:lnTo>
                  <a:lnTo>
                    <a:pt x="104" y="95"/>
                  </a:lnTo>
                  <a:lnTo>
                    <a:pt x="104" y="87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04" y="80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85" y="73"/>
                  </a:lnTo>
                  <a:lnTo>
                    <a:pt x="78" y="65"/>
                  </a:lnTo>
                  <a:lnTo>
                    <a:pt x="85" y="59"/>
                  </a:lnTo>
                  <a:lnTo>
                    <a:pt x="78" y="59"/>
                  </a:lnTo>
                  <a:lnTo>
                    <a:pt x="71" y="51"/>
                  </a:lnTo>
                  <a:lnTo>
                    <a:pt x="71" y="59"/>
                  </a:lnTo>
                  <a:lnTo>
                    <a:pt x="65" y="65"/>
                  </a:lnTo>
                  <a:lnTo>
                    <a:pt x="65" y="73"/>
                  </a:lnTo>
                  <a:lnTo>
                    <a:pt x="58" y="80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9" y="95"/>
                  </a:lnTo>
                  <a:lnTo>
                    <a:pt x="33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9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4" y="65"/>
                  </a:lnTo>
                  <a:lnTo>
                    <a:pt x="7" y="65"/>
                  </a:lnTo>
                  <a:lnTo>
                    <a:pt x="7" y="59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19" y="21"/>
                  </a:lnTo>
                  <a:lnTo>
                    <a:pt x="26" y="21"/>
                  </a:lnTo>
                  <a:lnTo>
                    <a:pt x="33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53" y="21"/>
                  </a:lnTo>
                  <a:lnTo>
                    <a:pt x="53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1" y="21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04" y="7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6" y="7"/>
                  </a:lnTo>
                  <a:lnTo>
                    <a:pt x="143" y="7"/>
                  </a:lnTo>
                  <a:lnTo>
                    <a:pt x="149" y="7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56" y="21"/>
                  </a:lnTo>
                  <a:lnTo>
                    <a:pt x="163" y="21"/>
                  </a:lnTo>
                  <a:lnTo>
                    <a:pt x="163" y="15"/>
                  </a:lnTo>
                  <a:lnTo>
                    <a:pt x="169" y="15"/>
                  </a:lnTo>
                  <a:lnTo>
                    <a:pt x="175" y="7"/>
                  </a:lnTo>
                  <a:lnTo>
                    <a:pt x="182" y="7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1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20" name="Freeform 392"/>
            <p:cNvSpPr>
              <a:spLocks/>
            </p:cNvSpPr>
            <p:nvPr/>
          </p:nvSpPr>
          <p:spPr bwMode="auto">
            <a:xfrm>
              <a:off x="773113" y="3486150"/>
              <a:ext cx="314325" cy="322263"/>
            </a:xfrm>
            <a:custGeom>
              <a:avLst/>
              <a:gdLst>
                <a:gd name="T0" fmla="*/ 2147483647 w 195"/>
                <a:gd name="T1" fmla="*/ 2147483647 h 182"/>
                <a:gd name="T2" fmla="*/ 2147483647 w 195"/>
                <a:gd name="T3" fmla="*/ 2147483647 h 182"/>
                <a:gd name="T4" fmla="*/ 2147483647 w 195"/>
                <a:gd name="T5" fmla="*/ 2147483647 h 182"/>
                <a:gd name="T6" fmla="*/ 2147483647 w 195"/>
                <a:gd name="T7" fmla="*/ 2147483647 h 182"/>
                <a:gd name="T8" fmla="*/ 2147483647 w 195"/>
                <a:gd name="T9" fmla="*/ 2147483647 h 182"/>
                <a:gd name="T10" fmla="*/ 2147483647 w 195"/>
                <a:gd name="T11" fmla="*/ 0 h 182"/>
                <a:gd name="T12" fmla="*/ 2147483647 w 195"/>
                <a:gd name="T13" fmla="*/ 2147483647 h 182"/>
                <a:gd name="T14" fmla="*/ 2147483647 w 195"/>
                <a:gd name="T15" fmla="*/ 2147483647 h 182"/>
                <a:gd name="T16" fmla="*/ 2147483647 w 195"/>
                <a:gd name="T17" fmla="*/ 2147483647 h 182"/>
                <a:gd name="T18" fmla="*/ 2147483647 w 195"/>
                <a:gd name="T19" fmla="*/ 2147483647 h 182"/>
                <a:gd name="T20" fmla="*/ 2147483647 w 195"/>
                <a:gd name="T21" fmla="*/ 2147483647 h 182"/>
                <a:gd name="T22" fmla="*/ 2147483647 w 195"/>
                <a:gd name="T23" fmla="*/ 2147483647 h 182"/>
                <a:gd name="T24" fmla="*/ 2147483647 w 195"/>
                <a:gd name="T25" fmla="*/ 2147483647 h 182"/>
                <a:gd name="T26" fmla="*/ 2147483647 w 195"/>
                <a:gd name="T27" fmla="*/ 2147483647 h 182"/>
                <a:gd name="T28" fmla="*/ 2147483647 w 195"/>
                <a:gd name="T29" fmla="*/ 2147483647 h 182"/>
                <a:gd name="T30" fmla="*/ 2147483647 w 195"/>
                <a:gd name="T31" fmla="*/ 2147483647 h 182"/>
                <a:gd name="T32" fmla="*/ 2147483647 w 195"/>
                <a:gd name="T33" fmla="*/ 2147483647 h 182"/>
                <a:gd name="T34" fmla="*/ 2147483647 w 195"/>
                <a:gd name="T35" fmla="*/ 2147483647 h 182"/>
                <a:gd name="T36" fmla="*/ 2147483647 w 195"/>
                <a:gd name="T37" fmla="*/ 2147483647 h 182"/>
                <a:gd name="T38" fmla="*/ 2147483647 w 195"/>
                <a:gd name="T39" fmla="*/ 2147483647 h 182"/>
                <a:gd name="T40" fmla="*/ 2147483647 w 195"/>
                <a:gd name="T41" fmla="*/ 2147483647 h 182"/>
                <a:gd name="T42" fmla="*/ 2147483647 w 195"/>
                <a:gd name="T43" fmla="*/ 2147483647 h 182"/>
                <a:gd name="T44" fmla="*/ 2147483647 w 195"/>
                <a:gd name="T45" fmla="*/ 2147483647 h 182"/>
                <a:gd name="T46" fmla="*/ 2147483647 w 195"/>
                <a:gd name="T47" fmla="*/ 2147483647 h 182"/>
                <a:gd name="T48" fmla="*/ 2147483647 w 195"/>
                <a:gd name="T49" fmla="*/ 2147483647 h 182"/>
                <a:gd name="T50" fmla="*/ 2147483647 w 195"/>
                <a:gd name="T51" fmla="*/ 2147483647 h 182"/>
                <a:gd name="T52" fmla="*/ 2147483647 w 195"/>
                <a:gd name="T53" fmla="*/ 2147483647 h 182"/>
                <a:gd name="T54" fmla="*/ 2147483647 w 195"/>
                <a:gd name="T55" fmla="*/ 2147483647 h 182"/>
                <a:gd name="T56" fmla="*/ 2147483647 w 195"/>
                <a:gd name="T57" fmla="*/ 2147483647 h 182"/>
                <a:gd name="T58" fmla="*/ 2147483647 w 195"/>
                <a:gd name="T59" fmla="*/ 2147483647 h 182"/>
                <a:gd name="T60" fmla="*/ 2147483647 w 195"/>
                <a:gd name="T61" fmla="*/ 2147483647 h 182"/>
                <a:gd name="T62" fmla="*/ 2147483647 w 195"/>
                <a:gd name="T63" fmla="*/ 2147483647 h 182"/>
                <a:gd name="T64" fmla="*/ 2147483647 w 195"/>
                <a:gd name="T65" fmla="*/ 2147483647 h 182"/>
                <a:gd name="T66" fmla="*/ 2147483647 w 195"/>
                <a:gd name="T67" fmla="*/ 2147483647 h 182"/>
                <a:gd name="T68" fmla="*/ 2147483647 w 195"/>
                <a:gd name="T69" fmla="*/ 2147483647 h 182"/>
                <a:gd name="T70" fmla="*/ 2147483647 w 195"/>
                <a:gd name="T71" fmla="*/ 2147483647 h 182"/>
                <a:gd name="T72" fmla="*/ 2147483647 w 195"/>
                <a:gd name="T73" fmla="*/ 2147483647 h 182"/>
                <a:gd name="T74" fmla="*/ 2147483647 w 195"/>
                <a:gd name="T75" fmla="*/ 2147483647 h 182"/>
                <a:gd name="T76" fmla="*/ 2147483647 w 195"/>
                <a:gd name="T77" fmla="*/ 2147483647 h 182"/>
                <a:gd name="T78" fmla="*/ 2147483647 w 195"/>
                <a:gd name="T79" fmla="*/ 2147483647 h 182"/>
                <a:gd name="T80" fmla="*/ 2147483647 w 195"/>
                <a:gd name="T81" fmla="*/ 2147483647 h 182"/>
                <a:gd name="T82" fmla="*/ 2147483647 w 195"/>
                <a:gd name="T83" fmla="*/ 2147483647 h 182"/>
                <a:gd name="T84" fmla="*/ 2147483647 w 195"/>
                <a:gd name="T85" fmla="*/ 2147483647 h 182"/>
                <a:gd name="T86" fmla="*/ 2147483647 w 195"/>
                <a:gd name="T87" fmla="*/ 2147483647 h 182"/>
                <a:gd name="T88" fmla="*/ 2147483647 w 195"/>
                <a:gd name="T89" fmla="*/ 2147483647 h 182"/>
                <a:gd name="T90" fmla="*/ 2147483647 w 195"/>
                <a:gd name="T91" fmla="*/ 2147483647 h 182"/>
                <a:gd name="T92" fmla="*/ 0 w 195"/>
                <a:gd name="T93" fmla="*/ 2147483647 h 182"/>
                <a:gd name="T94" fmla="*/ 2147483647 w 195"/>
                <a:gd name="T95" fmla="*/ 2147483647 h 182"/>
                <a:gd name="T96" fmla="*/ 0 w 195"/>
                <a:gd name="T97" fmla="*/ 2147483647 h 182"/>
                <a:gd name="T98" fmla="*/ 2147483647 w 195"/>
                <a:gd name="T99" fmla="*/ 2147483647 h 182"/>
                <a:gd name="T100" fmla="*/ 2147483647 w 195"/>
                <a:gd name="T101" fmla="*/ 2147483647 h 182"/>
                <a:gd name="T102" fmla="*/ 2147483647 w 195"/>
                <a:gd name="T103" fmla="*/ 2147483647 h 182"/>
                <a:gd name="T104" fmla="*/ 2147483647 w 195"/>
                <a:gd name="T105" fmla="*/ 2147483647 h 182"/>
                <a:gd name="T106" fmla="*/ 2147483647 w 195"/>
                <a:gd name="T107" fmla="*/ 2147483647 h 182"/>
                <a:gd name="T108" fmla="*/ 2147483647 w 195"/>
                <a:gd name="T109" fmla="*/ 2147483647 h 182"/>
                <a:gd name="T110" fmla="*/ 2147483647 w 195"/>
                <a:gd name="T111" fmla="*/ 2147483647 h 182"/>
                <a:gd name="T112" fmla="*/ 2147483647 w 195"/>
                <a:gd name="T113" fmla="*/ 2147483647 h 182"/>
                <a:gd name="T114" fmla="*/ 2147483647 w 195"/>
                <a:gd name="T115" fmla="*/ 2147483647 h 182"/>
                <a:gd name="T116" fmla="*/ 2147483647 w 195"/>
                <a:gd name="T117" fmla="*/ 2147483647 h 182"/>
                <a:gd name="T118" fmla="*/ 2147483647 w 195"/>
                <a:gd name="T119" fmla="*/ 2147483647 h 182"/>
                <a:gd name="T120" fmla="*/ 2147483647 w 195"/>
                <a:gd name="T121" fmla="*/ 2147483647 h 1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5"/>
                <a:gd name="T184" fmla="*/ 0 h 182"/>
                <a:gd name="T185" fmla="*/ 195 w 195"/>
                <a:gd name="T186" fmla="*/ 182 h 1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5" h="182">
                  <a:moveTo>
                    <a:pt x="71" y="44"/>
                  </a:moveTo>
                  <a:lnTo>
                    <a:pt x="78" y="44"/>
                  </a:lnTo>
                  <a:lnTo>
                    <a:pt x="85" y="44"/>
                  </a:lnTo>
                  <a:lnTo>
                    <a:pt x="91" y="44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0" y="29"/>
                  </a:lnTo>
                  <a:lnTo>
                    <a:pt x="117" y="22"/>
                  </a:lnTo>
                  <a:lnTo>
                    <a:pt x="117" y="14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30" y="8"/>
                  </a:lnTo>
                  <a:lnTo>
                    <a:pt x="137" y="8"/>
                  </a:lnTo>
                  <a:lnTo>
                    <a:pt x="130" y="14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9"/>
                  </a:lnTo>
                  <a:lnTo>
                    <a:pt x="162" y="29"/>
                  </a:lnTo>
                  <a:lnTo>
                    <a:pt x="156" y="29"/>
                  </a:lnTo>
                  <a:lnTo>
                    <a:pt x="156" y="36"/>
                  </a:lnTo>
                  <a:lnTo>
                    <a:pt x="156" y="44"/>
                  </a:lnTo>
                  <a:lnTo>
                    <a:pt x="162" y="51"/>
                  </a:lnTo>
                  <a:lnTo>
                    <a:pt x="162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51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88" y="65"/>
                  </a:lnTo>
                  <a:lnTo>
                    <a:pt x="195" y="65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1"/>
                  </a:lnTo>
                  <a:lnTo>
                    <a:pt x="176" y="101"/>
                  </a:lnTo>
                  <a:lnTo>
                    <a:pt x="169" y="109"/>
                  </a:lnTo>
                  <a:lnTo>
                    <a:pt x="169" y="101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09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37" y="109"/>
                  </a:lnTo>
                  <a:lnTo>
                    <a:pt x="137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7" y="123"/>
                  </a:lnTo>
                  <a:lnTo>
                    <a:pt x="110" y="123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1" y="123"/>
                  </a:lnTo>
                  <a:lnTo>
                    <a:pt x="85" y="123"/>
                  </a:lnTo>
                  <a:lnTo>
                    <a:pt x="85" y="131"/>
                  </a:lnTo>
                  <a:lnTo>
                    <a:pt x="78" y="131"/>
                  </a:lnTo>
                  <a:lnTo>
                    <a:pt x="78" y="139"/>
                  </a:lnTo>
                  <a:lnTo>
                    <a:pt x="78" y="145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8" y="167"/>
                  </a:lnTo>
                  <a:lnTo>
                    <a:pt x="71" y="167"/>
                  </a:lnTo>
                  <a:lnTo>
                    <a:pt x="71" y="175"/>
                  </a:lnTo>
                  <a:lnTo>
                    <a:pt x="71" y="182"/>
                  </a:lnTo>
                  <a:lnTo>
                    <a:pt x="66" y="182"/>
                  </a:lnTo>
                  <a:lnTo>
                    <a:pt x="59" y="182"/>
                  </a:lnTo>
                  <a:lnTo>
                    <a:pt x="59" y="175"/>
                  </a:lnTo>
                  <a:lnTo>
                    <a:pt x="59" y="167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46" y="145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2" y="131"/>
                  </a:lnTo>
                  <a:lnTo>
                    <a:pt x="27" y="123"/>
                  </a:lnTo>
                  <a:lnTo>
                    <a:pt x="27" y="117"/>
                  </a:lnTo>
                  <a:lnTo>
                    <a:pt x="27" y="109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7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0" y="95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7" y="87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9" y="80"/>
                  </a:lnTo>
                  <a:lnTo>
                    <a:pt x="39" y="87"/>
                  </a:lnTo>
                  <a:lnTo>
                    <a:pt x="46" y="87"/>
                  </a:lnTo>
                  <a:lnTo>
                    <a:pt x="46" y="80"/>
                  </a:lnTo>
                  <a:lnTo>
                    <a:pt x="52" y="80"/>
                  </a:lnTo>
                  <a:lnTo>
                    <a:pt x="52" y="73"/>
                  </a:lnTo>
                  <a:lnTo>
                    <a:pt x="52" y="65"/>
                  </a:lnTo>
                  <a:lnTo>
                    <a:pt x="59" y="65"/>
                  </a:lnTo>
                  <a:lnTo>
                    <a:pt x="59" y="58"/>
                  </a:lnTo>
                  <a:lnTo>
                    <a:pt x="66" y="58"/>
                  </a:lnTo>
                  <a:lnTo>
                    <a:pt x="71" y="58"/>
                  </a:lnTo>
                  <a:lnTo>
                    <a:pt x="71" y="51"/>
                  </a:lnTo>
                  <a:lnTo>
                    <a:pt x="71" y="4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21" name="Freeform 393"/>
            <p:cNvSpPr>
              <a:spLocks/>
            </p:cNvSpPr>
            <p:nvPr/>
          </p:nvSpPr>
          <p:spPr bwMode="auto">
            <a:xfrm>
              <a:off x="773113" y="3486150"/>
              <a:ext cx="314325" cy="322263"/>
            </a:xfrm>
            <a:custGeom>
              <a:avLst/>
              <a:gdLst>
                <a:gd name="T0" fmla="*/ 2147483647 w 195"/>
                <a:gd name="T1" fmla="*/ 2147483647 h 182"/>
                <a:gd name="T2" fmla="*/ 2147483647 w 195"/>
                <a:gd name="T3" fmla="*/ 2147483647 h 182"/>
                <a:gd name="T4" fmla="*/ 2147483647 w 195"/>
                <a:gd name="T5" fmla="*/ 2147483647 h 182"/>
                <a:gd name="T6" fmla="*/ 2147483647 w 195"/>
                <a:gd name="T7" fmla="*/ 2147483647 h 182"/>
                <a:gd name="T8" fmla="*/ 2147483647 w 195"/>
                <a:gd name="T9" fmla="*/ 2147483647 h 182"/>
                <a:gd name="T10" fmla="*/ 2147483647 w 195"/>
                <a:gd name="T11" fmla="*/ 2147483647 h 182"/>
                <a:gd name="T12" fmla="*/ 2147483647 w 195"/>
                <a:gd name="T13" fmla="*/ 2147483647 h 182"/>
                <a:gd name="T14" fmla="*/ 2147483647 w 195"/>
                <a:gd name="T15" fmla="*/ 2147483647 h 182"/>
                <a:gd name="T16" fmla="*/ 2147483647 w 195"/>
                <a:gd name="T17" fmla="*/ 2147483647 h 182"/>
                <a:gd name="T18" fmla="*/ 2147483647 w 195"/>
                <a:gd name="T19" fmla="*/ 2147483647 h 182"/>
                <a:gd name="T20" fmla="*/ 2147483647 w 195"/>
                <a:gd name="T21" fmla="*/ 2147483647 h 182"/>
                <a:gd name="T22" fmla="*/ 2147483647 w 195"/>
                <a:gd name="T23" fmla="*/ 2147483647 h 182"/>
                <a:gd name="T24" fmla="*/ 2147483647 w 195"/>
                <a:gd name="T25" fmla="*/ 2147483647 h 182"/>
                <a:gd name="T26" fmla="*/ 2147483647 w 195"/>
                <a:gd name="T27" fmla="*/ 2147483647 h 182"/>
                <a:gd name="T28" fmla="*/ 2147483647 w 195"/>
                <a:gd name="T29" fmla="*/ 2147483647 h 182"/>
                <a:gd name="T30" fmla="*/ 2147483647 w 195"/>
                <a:gd name="T31" fmla="*/ 2147483647 h 182"/>
                <a:gd name="T32" fmla="*/ 2147483647 w 195"/>
                <a:gd name="T33" fmla="*/ 2147483647 h 182"/>
                <a:gd name="T34" fmla="*/ 2147483647 w 195"/>
                <a:gd name="T35" fmla="*/ 2147483647 h 182"/>
                <a:gd name="T36" fmla="*/ 2147483647 w 195"/>
                <a:gd name="T37" fmla="*/ 2147483647 h 182"/>
                <a:gd name="T38" fmla="*/ 2147483647 w 195"/>
                <a:gd name="T39" fmla="*/ 2147483647 h 182"/>
                <a:gd name="T40" fmla="*/ 2147483647 w 195"/>
                <a:gd name="T41" fmla="*/ 2147483647 h 182"/>
                <a:gd name="T42" fmla="*/ 2147483647 w 195"/>
                <a:gd name="T43" fmla="*/ 2147483647 h 182"/>
                <a:gd name="T44" fmla="*/ 2147483647 w 195"/>
                <a:gd name="T45" fmla="*/ 2147483647 h 182"/>
                <a:gd name="T46" fmla="*/ 2147483647 w 195"/>
                <a:gd name="T47" fmla="*/ 2147483647 h 182"/>
                <a:gd name="T48" fmla="*/ 2147483647 w 195"/>
                <a:gd name="T49" fmla="*/ 2147483647 h 182"/>
                <a:gd name="T50" fmla="*/ 2147483647 w 195"/>
                <a:gd name="T51" fmla="*/ 2147483647 h 182"/>
                <a:gd name="T52" fmla="*/ 2147483647 w 195"/>
                <a:gd name="T53" fmla="*/ 2147483647 h 182"/>
                <a:gd name="T54" fmla="*/ 2147483647 w 195"/>
                <a:gd name="T55" fmla="*/ 2147483647 h 182"/>
                <a:gd name="T56" fmla="*/ 2147483647 w 195"/>
                <a:gd name="T57" fmla="*/ 2147483647 h 182"/>
                <a:gd name="T58" fmla="*/ 2147483647 w 195"/>
                <a:gd name="T59" fmla="*/ 2147483647 h 182"/>
                <a:gd name="T60" fmla="*/ 2147483647 w 195"/>
                <a:gd name="T61" fmla="*/ 2147483647 h 182"/>
                <a:gd name="T62" fmla="*/ 2147483647 w 195"/>
                <a:gd name="T63" fmla="*/ 2147483647 h 182"/>
                <a:gd name="T64" fmla="*/ 2147483647 w 195"/>
                <a:gd name="T65" fmla="*/ 2147483647 h 182"/>
                <a:gd name="T66" fmla="*/ 2147483647 w 195"/>
                <a:gd name="T67" fmla="*/ 2147483647 h 182"/>
                <a:gd name="T68" fmla="*/ 2147483647 w 195"/>
                <a:gd name="T69" fmla="*/ 2147483647 h 182"/>
                <a:gd name="T70" fmla="*/ 2147483647 w 195"/>
                <a:gd name="T71" fmla="*/ 2147483647 h 182"/>
                <a:gd name="T72" fmla="*/ 2147483647 w 195"/>
                <a:gd name="T73" fmla="*/ 2147483647 h 182"/>
                <a:gd name="T74" fmla="*/ 2147483647 w 195"/>
                <a:gd name="T75" fmla="*/ 2147483647 h 182"/>
                <a:gd name="T76" fmla="*/ 2147483647 w 195"/>
                <a:gd name="T77" fmla="*/ 2147483647 h 182"/>
                <a:gd name="T78" fmla="*/ 2147483647 w 195"/>
                <a:gd name="T79" fmla="*/ 2147483647 h 182"/>
                <a:gd name="T80" fmla="*/ 2147483647 w 195"/>
                <a:gd name="T81" fmla="*/ 2147483647 h 182"/>
                <a:gd name="T82" fmla="*/ 2147483647 w 195"/>
                <a:gd name="T83" fmla="*/ 2147483647 h 182"/>
                <a:gd name="T84" fmla="*/ 2147483647 w 195"/>
                <a:gd name="T85" fmla="*/ 2147483647 h 182"/>
                <a:gd name="T86" fmla="*/ 2147483647 w 195"/>
                <a:gd name="T87" fmla="*/ 2147483647 h 182"/>
                <a:gd name="T88" fmla="*/ 2147483647 w 195"/>
                <a:gd name="T89" fmla="*/ 2147483647 h 182"/>
                <a:gd name="T90" fmla="*/ 2147483647 w 195"/>
                <a:gd name="T91" fmla="*/ 2147483647 h 182"/>
                <a:gd name="T92" fmla="*/ 0 w 195"/>
                <a:gd name="T93" fmla="*/ 2147483647 h 182"/>
                <a:gd name="T94" fmla="*/ 2147483647 w 195"/>
                <a:gd name="T95" fmla="*/ 2147483647 h 182"/>
                <a:gd name="T96" fmla="*/ 2147483647 w 195"/>
                <a:gd name="T97" fmla="*/ 2147483647 h 182"/>
                <a:gd name="T98" fmla="*/ 2147483647 w 195"/>
                <a:gd name="T99" fmla="*/ 2147483647 h 182"/>
                <a:gd name="T100" fmla="*/ 2147483647 w 195"/>
                <a:gd name="T101" fmla="*/ 2147483647 h 182"/>
                <a:gd name="T102" fmla="*/ 2147483647 w 195"/>
                <a:gd name="T103" fmla="*/ 2147483647 h 182"/>
                <a:gd name="T104" fmla="*/ 2147483647 w 195"/>
                <a:gd name="T105" fmla="*/ 2147483647 h 182"/>
                <a:gd name="T106" fmla="*/ 2147483647 w 195"/>
                <a:gd name="T107" fmla="*/ 2147483647 h 182"/>
                <a:gd name="T108" fmla="*/ 2147483647 w 195"/>
                <a:gd name="T109" fmla="*/ 2147483647 h 182"/>
                <a:gd name="T110" fmla="*/ 2147483647 w 195"/>
                <a:gd name="T111" fmla="*/ 2147483647 h 182"/>
                <a:gd name="T112" fmla="*/ 2147483647 w 195"/>
                <a:gd name="T113" fmla="*/ 2147483647 h 182"/>
                <a:gd name="T114" fmla="*/ 2147483647 w 195"/>
                <a:gd name="T115" fmla="*/ 2147483647 h 1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5"/>
                <a:gd name="T175" fmla="*/ 0 h 182"/>
                <a:gd name="T176" fmla="*/ 195 w 195"/>
                <a:gd name="T177" fmla="*/ 182 h 18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5" h="182">
                  <a:moveTo>
                    <a:pt x="71" y="44"/>
                  </a:moveTo>
                  <a:lnTo>
                    <a:pt x="71" y="44"/>
                  </a:lnTo>
                  <a:lnTo>
                    <a:pt x="78" y="44"/>
                  </a:lnTo>
                  <a:lnTo>
                    <a:pt x="85" y="44"/>
                  </a:lnTo>
                  <a:lnTo>
                    <a:pt x="91" y="44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0" y="29"/>
                  </a:lnTo>
                  <a:lnTo>
                    <a:pt x="117" y="22"/>
                  </a:lnTo>
                  <a:lnTo>
                    <a:pt x="117" y="14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30" y="8"/>
                  </a:lnTo>
                  <a:lnTo>
                    <a:pt x="137" y="8"/>
                  </a:lnTo>
                  <a:lnTo>
                    <a:pt x="130" y="14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9"/>
                  </a:lnTo>
                  <a:lnTo>
                    <a:pt x="162" y="29"/>
                  </a:lnTo>
                  <a:lnTo>
                    <a:pt x="156" y="29"/>
                  </a:lnTo>
                  <a:lnTo>
                    <a:pt x="156" y="36"/>
                  </a:lnTo>
                  <a:lnTo>
                    <a:pt x="156" y="44"/>
                  </a:lnTo>
                  <a:lnTo>
                    <a:pt x="162" y="51"/>
                  </a:lnTo>
                  <a:lnTo>
                    <a:pt x="162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51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88" y="65"/>
                  </a:lnTo>
                  <a:lnTo>
                    <a:pt x="195" y="65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1"/>
                  </a:lnTo>
                  <a:lnTo>
                    <a:pt x="176" y="101"/>
                  </a:lnTo>
                  <a:lnTo>
                    <a:pt x="169" y="109"/>
                  </a:lnTo>
                  <a:lnTo>
                    <a:pt x="169" y="101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09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37" y="109"/>
                  </a:lnTo>
                  <a:lnTo>
                    <a:pt x="137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7" y="123"/>
                  </a:lnTo>
                  <a:lnTo>
                    <a:pt x="110" y="123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1" y="123"/>
                  </a:lnTo>
                  <a:lnTo>
                    <a:pt x="85" y="123"/>
                  </a:lnTo>
                  <a:lnTo>
                    <a:pt x="85" y="131"/>
                  </a:lnTo>
                  <a:lnTo>
                    <a:pt x="78" y="131"/>
                  </a:lnTo>
                  <a:lnTo>
                    <a:pt x="78" y="139"/>
                  </a:lnTo>
                  <a:lnTo>
                    <a:pt x="78" y="145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8" y="167"/>
                  </a:lnTo>
                  <a:lnTo>
                    <a:pt x="71" y="167"/>
                  </a:lnTo>
                  <a:lnTo>
                    <a:pt x="71" y="175"/>
                  </a:lnTo>
                  <a:lnTo>
                    <a:pt x="71" y="182"/>
                  </a:lnTo>
                  <a:lnTo>
                    <a:pt x="66" y="182"/>
                  </a:lnTo>
                  <a:lnTo>
                    <a:pt x="59" y="182"/>
                  </a:lnTo>
                  <a:lnTo>
                    <a:pt x="59" y="175"/>
                  </a:lnTo>
                  <a:lnTo>
                    <a:pt x="59" y="167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46" y="145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2" y="131"/>
                  </a:lnTo>
                  <a:lnTo>
                    <a:pt x="27" y="123"/>
                  </a:lnTo>
                  <a:lnTo>
                    <a:pt x="27" y="117"/>
                  </a:lnTo>
                  <a:lnTo>
                    <a:pt x="27" y="109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7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0" y="95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7" y="87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9" y="80"/>
                  </a:lnTo>
                  <a:lnTo>
                    <a:pt x="39" y="87"/>
                  </a:lnTo>
                  <a:lnTo>
                    <a:pt x="46" y="87"/>
                  </a:lnTo>
                  <a:lnTo>
                    <a:pt x="46" y="80"/>
                  </a:lnTo>
                  <a:lnTo>
                    <a:pt x="52" y="80"/>
                  </a:lnTo>
                  <a:lnTo>
                    <a:pt x="52" y="73"/>
                  </a:lnTo>
                  <a:lnTo>
                    <a:pt x="52" y="65"/>
                  </a:lnTo>
                  <a:lnTo>
                    <a:pt x="59" y="65"/>
                  </a:lnTo>
                  <a:lnTo>
                    <a:pt x="59" y="58"/>
                  </a:lnTo>
                  <a:lnTo>
                    <a:pt x="66" y="58"/>
                  </a:lnTo>
                  <a:lnTo>
                    <a:pt x="71" y="58"/>
                  </a:lnTo>
                  <a:lnTo>
                    <a:pt x="71" y="51"/>
                  </a:lnTo>
                  <a:lnTo>
                    <a:pt x="71" y="4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22" name="Freeform 394"/>
            <p:cNvSpPr>
              <a:spLocks noEditPoints="1"/>
            </p:cNvSpPr>
            <p:nvPr/>
          </p:nvSpPr>
          <p:spPr bwMode="auto">
            <a:xfrm>
              <a:off x="1336675" y="3589338"/>
              <a:ext cx="241300" cy="322262"/>
            </a:xfrm>
            <a:custGeom>
              <a:avLst/>
              <a:gdLst>
                <a:gd name="T0" fmla="*/ 2147483647 w 150"/>
                <a:gd name="T1" fmla="*/ 2147483647 h 182"/>
                <a:gd name="T2" fmla="*/ 2147483647 w 150"/>
                <a:gd name="T3" fmla="*/ 2147483647 h 182"/>
                <a:gd name="T4" fmla="*/ 2147483647 w 150"/>
                <a:gd name="T5" fmla="*/ 2147483647 h 182"/>
                <a:gd name="T6" fmla="*/ 2147483647 w 150"/>
                <a:gd name="T7" fmla="*/ 2147483647 h 182"/>
                <a:gd name="T8" fmla="*/ 2147483647 w 150"/>
                <a:gd name="T9" fmla="*/ 2147483647 h 182"/>
                <a:gd name="T10" fmla="*/ 2147483647 w 150"/>
                <a:gd name="T11" fmla="*/ 2147483647 h 182"/>
                <a:gd name="T12" fmla="*/ 2147483647 w 150"/>
                <a:gd name="T13" fmla="*/ 2147483647 h 182"/>
                <a:gd name="T14" fmla="*/ 2147483647 w 150"/>
                <a:gd name="T15" fmla="*/ 0 h 182"/>
                <a:gd name="T16" fmla="*/ 2147483647 w 150"/>
                <a:gd name="T17" fmla="*/ 2147483647 h 182"/>
                <a:gd name="T18" fmla="*/ 2147483647 w 150"/>
                <a:gd name="T19" fmla="*/ 2147483647 h 182"/>
                <a:gd name="T20" fmla="*/ 2147483647 w 150"/>
                <a:gd name="T21" fmla="*/ 2147483647 h 182"/>
                <a:gd name="T22" fmla="*/ 2147483647 w 150"/>
                <a:gd name="T23" fmla="*/ 2147483647 h 182"/>
                <a:gd name="T24" fmla="*/ 2147483647 w 150"/>
                <a:gd name="T25" fmla="*/ 2147483647 h 182"/>
                <a:gd name="T26" fmla="*/ 2147483647 w 150"/>
                <a:gd name="T27" fmla="*/ 2147483647 h 182"/>
                <a:gd name="T28" fmla="*/ 2147483647 w 150"/>
                <a:gd name="T29" fmla="*/ 2147483647 h 182"/>
                <a:gd name="T30" fmla="*/ 2147483647 w 150"/>
                <a:gd name="T31" fmla="*/ 2147483647 h 182"/>
                <a:gd name="T32" fmla="*/ 2147483647 w 150"/>
                <a:gd name="T33" fmla="*/ 2147483647 h 182"/>
                <a:gd name="T34" fmla="*/ 2147483647 w 150"/>
                <a:gd name="T35" fmla="*/ 2147483647 h 182"/>
                <a:gd name="T36" fmla="*/ 2147483647 w 150"/>
                <a:gd name="T37" fmla="*/ 2147483647 h 182"/>
                <a:gd name="T38" fmla="*/ 2147483647 w 150"/>
                <a:gd name="T39" fmla="*/ 2147483647 h 182"/>
                <a:gd name="T40" fmla="*/ 2147483647 w 150"/>
                <a:gd name="T41" fmla="*/ 2147483647 h 182"/>
                <a:gd name="T42" fmla="*/ 2147483647 w 150"/>
                <a:gd name="T43" fmla="*/ 2147483647 h 182"/>
                <a:gd name="T44" fmla="*/ 2147483647 w 150"/>
                <a:gd name="T45" fmla="*/ 2147483647 h 182"/>
                <a:gd name="T46" fmla="*/ 2147483647 w 150"/>
                <a:gd name="T47" fmla="*/ 2147483647 h 182"/>
                <a:gd name="T48" fmla="*/ 2147483647 w 150"/>
                <a:gd name="T49" fmla="*/ 2147483647 h 182"/>
                <a:gd name="T50" fmla="*/ 2147483647 w 150"/>
                <a:gd name="T51" fmla="*/ 2147483647 h 182"/>
                <a:gd name="T52" fmla="*/ 2147483647 w 150"/>
                <a:gd name="T53" fmla="*/ 2147483647 h 182"/>
                <a:gd name="T54" fmla="*/ 2147483647 w 150"/>
                <a:gd name="T55" fmla="*/ 2147483647 h 182"/>
                <a:gd name="T56" fmla="*/ 2147483647 w 150"/>
                <a:gd name="T57" fmla="*/ 2147483647 h 182"/>
                <a:gd name="T58" fmla="*/ 2147483647 w 150"/>
                <a:gd name="T59" fmla="*/ 2147483647 h 182"/>
                <a:gd name="T60" fmla="*/ 2147483647 w 150"/>
                <a:gd name="T61" fmla="*/ 2147483647 h 182"/>
                <a:gd name="T62" fmla="*/ 2147483647 w 150"/>
                <a:gd name="T63" fmla="*/ 2147483647 h 182"/>
                <a:gd name="T64" fmla="*/ 2147483647 w 150"/>
                <a:gd name="T65" fmla="*/ 2147483647 h 182"/>
                <a:gd name="T66" fmla="*/ 2147483647 w 150"/>
                <a:gd name="T67" fmla="*/ 2147483647 h 182"/>
                <a:gd name="T68" fmla="*/ 2147483647 w 150"/>
                <a:gd name="T69" fmla="*/ 2147483647 h 182"/>
                <a:gd name="T70" fmla="*/ 2147483647 w 150"/>
                <a:gd name="T71" fmla="*/ 2147483647 h 182"/>
                <a:gd name="T72" fmla="*/ 2147483647 w 150"/>
                <a:gd name="T73" fmla="*/ 2147483647 h 182"/>
                <a:gd name="T74" fmla="*/ 2147483647 w 150"/>
                <a:gd name="T75" fmla="*/ 2147483647 h 182"/>
                <a:gd name="T76" fmla="*/ 2147483647 w 150"/>
                <a:gd name="T77" fmla="*/ 2147483647 h 182"/>
                <a:gd name="T78" fmla="*/ 2147483647 w 150"/>
                <a:gd name="T79" fmla="*/ 2147483647 h 182"/>
                <a:gd name="T80" fmla="*/ 2147483647 w 150"/>
                <a:gd name="T81" fmla="*/ 2147483647 h 182"/>
                <a:gd name="T82" fmla="*/ 2147483647 w 150"/>
                <a:gd name="T83" fmla="*/ 2147483647 h 182"/>
                <a:gd name="T84" fmla="*/ 2147483647 w 150"/>
                <a:gd name="T85" fmla="*/ 2147483647 h 182"/>
                <a:gd name="T86" fmla="*/ 2147483647 w 150"/>
                <a:gd name="T87" fmla="*/ 2147483647 h 182"/>
                <a:gd name="T88" fmla="*/ 2147483647 w 150"/>
                <a:gd name="T89" fmla="*/ 2147483647 h 182"/>
                <a:gd name="T90" fmla="*/ 2147483647 w 150"/>
                <a:gd name="T91" fmla="*/ 2147483647 h 182"/>
                <a:gd name="T92" fmla="*/ 2147483647 w 150"/>
                <a:gd name="T93" fmla="*/ 2147483647 h 182"/>
                <a:gd name="T94" fmla="*/ 2147483647 w 150"/>
                <a:gd name="T95" fmla="*/ 2147483647 h 182"/>
                <a:gd name="T96" fmla="*/ 2147483647 w 150"/>
                <a:gd name="T97" fmla="*/ 2147483647 h 182"/>
                <a:gd name="T98" fmla="*/ 2147483647 w 150"/>
                <a:gd name="T99" fmla="*/ 2147483647 h 182"/>
                <a:gd name="T100" fmla="*/ 0 w 150"/>
                <a:gd name="T101" fmla="*/ 2147483647 h 182"/>
                <a:gd name="T102" fmla="*/ 2147483647 w 150"/>
                <a:gd name="T103" fmla="*/ 2147483647 h 182"/>
                <a:gd name="T104" fmla="*/ 2147483647 w 150"/>
                <a:gd name="T105" fmla="*/ 2147483647 h 182"/>
                <a:gd name="T106" fmla="*/ 2147483647 w 150"/>
                <a:gd name="T107" fmla="*/ 2147483647 h 182"/>
                <a:gd name="T108" fmla="*/ 2147483647 w 150"/>
                <a:gd name="T109" fmla="*/ 2147483647 h 182"/>
                <a:gd name="T110" fmla="*/ 2147483647 w 150"/>
                <a:gd name="T111" fmla="*/ 2147483647 h 182"/>
                <a:gd name="T112" fmla="*/ 2147483647 w 150"/>
                <a:gd name="T113" fmla="*/ 2147483647 h 182"/>
                <a:gd name="T114" fmla="*/ 2147483647 w 150"/>
                <a:gd name="T115" fmla="*/ 2147483647 h 182"/>
                <a:gd name="T116" fmla="*/ 2147483647 w 150"/>
                <a:gd name="T117" fmla="*/ 2147483647 h 18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50"/>
                <a:gd name="T178" fmla="*/ 0 h 182"/>
                <a:gd name="T179" fmla="*/ 150 w 150"/>
                <a:gd name="T180" fmla="*/ 182 h 18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50" h="182">
                  <a:moveTo>
                    <a:pt x="46" y="59"/>
                  </a:moveTo>
                  <a:lnTo>
                    <a:pt x="52" y="51"/>
                  </a:lnTo>
                  <a:lnTo>
                    <a:pt x="59" y="51"/>
                  </a:lnTo>
                  <a:lnTo>
                    <a:pt x="59" y="43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22"/>
                  </a:lnTo>
                  <a:lnTo>
                    <a:pt x="85" y="15"/>
                  </a:lnTo>
                  <a:lnTo>
                    <a:pt x="85" y="7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7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7" y="22"/>
                  </a:lnTo>
                  <a:lnTo>
                    <a:pt x="143" y="15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37" y="29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24" y="22"/>
                  </a:lnTo>
                  <a:lnTo>
                    <a:pt x="124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0" y="43"/>
                  </a:lnTo>
                  <a:lnTo>
                    <a:pt x="130" y="51"/>
                  </a:lnTo>
                  <a:lnTo>
                    <a:pt x="137" y="51"/>
                  </a:lnTo>
                  <a:lnTo>
                    <a:pt x="137" y="59"/>
                  </a:lnTo>
                  <a:lnTo>
                    <a:pt x="143" y="59"/>
                  </a:lnTo>
                  <a:lnTo>
                    <a:pt x="137" y="65"/>
                  </a:lnTo>
                  <a:lnTo>
                    <a:pt x="137" y="73"/>
                  </a:lnTo>
                  <a:lnTo>
                    <a:pt x="130" y="73"/>
                  </a:lnTo>
                  <a:lnTo>
                    <a:pt x="130" y="81"/>
                  </a:lnTo>
                  <a:lnTo>
                    <a:pt x="124" y="81"/>
                  </a:lnTo>
                  <a:lnTo>
                    <a:pt x="124" y="87"/>
                  </a:lnTo>
                  <a:lnTo>
                    <a:pt x="124" y="95"/>
                  </a:lnTo>
                  <a:lnTo>
                    <a:pt x="124" y="103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4"/>
                  </a:lnTo>
                  <a:lnTo>
                    <a:pt x="117" y="124"/>
                  </a:lnTo>
                  <a:lnTo>
                    <a:pt x="117" y="131"/>
                  </a:lnTo>
                  <a:lnTo>
                    <a:pt x="117" y="139"/>
                  </a:lnTo>
                  <a:lnTo>
                    <a:pt x="117" y="145"/>
                  </a:lnTo>
                  <a:lnTo>
                    <a:pt x="124" y="153"/>
                  </a:lnTo>
                  <a:lnTo>
                    <a:pt x="124" y="160"/>
                  </a:lnTo>
                  <a:lnTo>
                    <a:pt x="130" y="160"/>
                  </a:lnTo>
                  <a:lnTo>
                    <a:pt x="130" y="167"/>
                  </a:lnTo>
                  <a:lnTo>
                    <a:pt x="137" y="167"/>
                  </a:lnTo>
                  <a:lnTo>
                    <a:pt x="143" y="167"/>
                  </a:lnTo>
                  <a:lnTo>
                    <a:pt x="150" y="175"/>
                  </a:lnTo>
                  <a:lnTo>
                    <a:pt x="143" y="175"/>
                  </a:lnTo>
                  <a:lnTo>
                    <a:pt x="143" y="182"/>
                  </a:lnTo>
                  <a:lnTo>
                    <a:pt x="143" y="175"/>
                  </a:lnTo>
                  <a:lnTo>
                    <a:pt x="137" y="175"/>
                  </a:lnTo>
                  <a:lnTo>
                    <a:pt x="130" y="175"/>
                  </a:lnTo>
                  <a:lnTo>
                    <a:pt x="124" y="175"/>
                  </a:lnTo>
                  <a:lnTo>
                    <a:pt x="117" y="175"/>
                  </a:lnTo>
                  <a:lnTo>
                    <a:pt x="110" y="175"/>
                  </a:lnTo>
                  <a:lnTo>
                    <a:pt x="110" y="182"/>
                  </a:lnTo>
                  <a:lnTo>
                    <a:pt x="105" y="175"/>
                  </a:lnTo>
                  <a:lnTo>
                    <a:pt x="98" y="175"/>
                  </a:lnTo>
                  <a:lnTo>
                    <a:pt x="98" y="167"/>
                  </a:lnTo>
                  <a:lnTo>
                    <a:pt x="98" y="160"/>
                  </a:lnTo>
                  <a:lnTo>
                    <a:pt x="91" y="160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1" y="153"/>
                  </a:lnTo>
                  <a:lnTo>
                    <a:pt x="66" y="153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9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59" y="124"/>
                  </a:lnTo>
                  <a:lnTo>
                    <a:pt x="59" y="117"/>
                  </a:lnTo>
                  <a:lnTo>
                    <a:pt x="52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39" y="117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31"/>
                  </a:lnTo>
                  <a:lnTo>
                    <a:pt x="27" y="131"/>
                  </a:lnTo>
                  <a:lnTo>
                    <a:pt x="27" y="124"/>
                  </a:lnTo>
                  <a:lnTo>
                    <a:pt x="20" y="117"/>
                  </a:lnTo>
                  <a:lnTo>
                    <a:pt x="27" y="109"/>
                  </a:lnTo>
                  <a:lnTo>
                    <a:pt x="20" y="109"/>
                  </a:lnTo>
                  <a:lnTo>
                    <a:pt x="13" y="109"/>
                  </a:lnTo>
                  <a:lnTo>
                    <a:pt x="7" y="109"/>
                  </a:lnTo>
                  <a:lnTo>
                    <a:pt x="0" y="103"/>
                  </a:lnTo>
                  <a:lnTo>
                    <a:pt x="7" y="103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20" y="73"/>
                  </a:lnTo>
                  <a:lnTo>
                    <a:pt x="27" y="73"/>
                  </a:lnTo>
                  <a:lnTo>
                    <a:pt x="27" y="65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9"/>
                  </a:lnTo>
                  <a:lnTo>
                    <a:pt x="46" y="59"/>
                  </a:lnTo>
                  <a:close/>
                  <a:moveTo>
                    <a:pt x="46" y="59"/>
                  </a:moveTo>
                  <a:lnTo>
                    <a:pt x="46" y="65"/>
                  </a:lnTo>
                  <a:lnTo>
                    <a:pt x="46" y="5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23" name="Freeform 395"/>
            <p:cNvSpPr>
              <a:spLocks/>
            </p:cNvSpPr>
            <p:nvPr/>
          </p:nvSpPr>
          <p:spPr bwMode="auto">
            <a:xfrm>
              <a:off x="1336675" y="3589338"/>
              <a:ext cx="241300" cy="322262"/>
            </a:xfrm>
            <a:custGeom>
              <a:avLst/>
              <a:gdLst>
                <a:gd name="T0" fmla="*/ 2147483647 w 150"/>
                <a:gd name="T1" fmla="*/ 2147483647 h 182"/>
                <a:gd name="T2" fmla="*/ 2147483647 w 150"/>
                <a:gd name="T3" fmla="*/ 2147483647 h 182"/>
                <a:gd name="T4" fmla="*/ 2147483647 w 150"/>
                <a:gd name="T5" fmla="*/ 2147483647 h 182"/>
                <a:gd name="T6" fmla="*/ 2147483647 w 150"/>
                <a:gd name="T7" fmla="*/ 2147483647 h 182"/>
                <a:gd name="T8" fmla="*/ 2147483647 w 150"/>
                <a:gd name="T9" fmla="*/ 2147483647 h 182"/>
                <a:gd name="T10" fmla="*/ 2147483647 w 150"/>
                <a:gd name="T11" fmla="*/ 2147483647 h 182"/>
                <a:gd name="T12" fmla="*/ 2147483647 w 150"/>
                <a:gd name="T13" fmla="*/ 2147483647 h 182"/>
                <a:gd name="T14" fmla="*/ 2147483647 w 150"/>
                <a:gd name="T15" fmla="*/ 0 h 182"/>
                <a:gd name="T16" fmla="*/ 2147483647 w 150"/>
                <a:gd name="T17" fmla="*/ 2147483647 h 182"/>
                <a:gd name="T18" fmla="*/ 2147483647 w 150"/>
                <a:gd name="T19" fmla="*/ 2147483647 h 182"/>
                <a:gd name="T20" fmla="*/ 2147483647 w 150"/>
                <a:gd name="T21" fmla="*/ 2147483647 h 182"/>
                <a:gd name="T22" fmla="*/ 2147483647 w 150"/>
                <a:gd name="T23" fmla="*/ 2147483647 h 182"/>
                <a:gd name="T24" fmla="*/ 2147483647 w 150"/>
                <a:gd name="T25" fmla="*/ 2147483647 h 182"/>
                <a:gd name="T26" fmla="*/ 2147483647 w 150"/>
                <a:gd name="T27" fmla="*/ 2147483647 h 182"/>
                <a:gd name="T28" fmla="*/ 2147483647 w 150"/>
                <a:gd name="T29" fmla="*/ 2147483647 h 182"/>
                <a:gd name="T30" fmla="*/ 2147483647 w 150"/>
                <a:gd name="T31" fmla="*/ 2147483647 h 182"/>
                <a:gd name="T32" fmla="*/ 2147483647 w 150"/>
                <a:gd name="T33" fmla="*/ 2147483647 h 182"/>
                <a:gd name="T34" fmla="*/ 2147483647 w 150"/>
                <a:gd name="T35" fmla="*/ 2147483647 h 182"/>
                <a:gd name="T36" fmla="*/ 2147483647 w 150"/>
                <a:gd name="T37" fmla="*/ 2147483647 h 182"/>
                <a:gd name="T38" fmla="*/ 2147483647 w 150"/>
                <a:gd name="T39" fmla="*/ 2147483647 h 182"/>
                <a:gd name="T40" fmla="*/ 2147483647 w 150"/>
                <a:gd name="T41" fmla="*/ 2147483647 h 182"/>
                <a:gd name="T42" fmla="*/ 2147483647 w 150"/>
                <a:gd name="T43" fmla="*/ 2147483647 h 182"/>
                <a:gd name="T44" fmla="*/ 2147483647 w 150"/>
                <a:gd name="T45" fmla="*/ 2147483647 h 182"/>
                <a:gd name="T46" fmla="*/ 2147483647 w 150"/>
                <a:gd name="T47" fmla="*/ 2147483647 h 182"/>
                <a:gd name="T48" fmla="*/ 2147483647 w 150"/>
                <a:gd name="T49" fmla="*/ 2147483647 h 182"/>
                <a:gd name="T50" fmla="*/ 2147483647 w 150"/>
                <a:gd name="T51" fmla="*/ 2147483647 h 182"/>
                <a:gd name="T52" fmla="*/ 2147483647 w 150"/>
                <a:gd name="T53" fmla="*/ 2147483647 h 182"/>
                <a:gd name="T54" fmla="*/ 2147483647 w 150"/>
                <a:gd name="T55" fmla="*/ 2147483647 h 182"/>
                <a:gd name="T56" fmla="*/ 2147483647 w 150"/>
                <a:gd name="T57" fmla="*/ 2147483647 h 182"/>
                <a:gd name="T58" fmla="*/ 2147483647 w 150"/>
                <a:gd name="T59" fmla="*/ 2147483647 h 182"/>
                <a:gd name="T60" fmla="*/ 2147483647 w 150"/>
                <a:gd name="T61" fmla="*/ 2147483647 h 182"/>
                <a:gd name="T62" fmla="*/ 2147483647 w 150"/>
                <a:gd name="T63" fmla="*/ 2147483647 h 182"/>
                <a:gd name="T64" fmla="*/ 2147483647 w 150"/>
                <a:gd name="T65" fmla="*/ 2147483647 h 182"/>
                <a:gd name="T66" fmla="*/ 2147483647 w 150"/>
                <a:gd name="T67" fmla="*/ 2147483647 h 182"/>
                <a:gd name="T68" fmla="*/ 2147483647 w 150"/>
                <a:gd name="T69" fmla="*/ 2147483647 h 182"/>
                <a:gd name="T70" fmla="*/ 2147483647 w 150"/>
                <a:gd name="T71" fmla="*/ 2147483647 h 182"/>
                <a:gd name="T72" fmla="*/ 2147483647 w 150"/>
                <a:gd name="T73" fmla="*/ 2147483647 h 182"/>
                <a:gd name="T74" fmla="*/ 2147483647 w 150"/>
                <a:gd name="T75" fmla="*/ 2147483647 h 182"/>
                <a:gd name="T76" fmla="*/ 2147483647 w 150"/>
                <a:gd name="T77" fmla="*/ 2147483647 h 182"/>
                <a:gd name="T78" fmla="*/ 2147483647 w 150"/>
                <a:gd name="T79" fmla="*/ 2147483647 h 182"/>
                <a:gd name="T80" fmla="*/ 2147483647 w 150"/>
                <a:gd name="T81" fmla="*/ 2147483647 h 182"/>
                <a:gd name="T82" fmla="*/ 2147483647 w 150"/>
                <a:gd name="T83" fmla="*/ 2147483647 h 182"/>
                <a:gd name="T84" fmla="*/ 2147483647 w 150"/>
                <a:gd name="T85" fmla="*/ 2147483647 h 182"/>
                <a:gd name="T86" fmla="*/ 2147483647 w 150"/>
                <a:gd name="T87" fmla="*/ 2147483647 h 182"/>
                <a:gd name="T88" fmla="*/ 2147483647 w 150"/>
                <a:gd name="T89" fmla="*/ 2147483647 h 182"/>
                <a:gd name="T90" fmla="*/ 2147483647 w 150"/>
                <a:gd name="T91" fmla="*/ 2147483647 h 182"/>
                <a:gd name="T92" fmla="*/ 2147483647 w 150"/>
                <a:gd name="T93" fmla="*/ 2147483647 h 182"/>
                <a:gd name="T94" fmla="*/ 2147483647 w 150"/>
                <a:gd name="T95" fmla="*/ 2147483647 h 182"/>
                <a:gd name="T96" fmla="*/ 2147483647 w 150"/>
                <a:gd name="T97" fmla="*/ 2147483647 h 182"/>
                <a:gd name="T98" fmla="*/ 2147483647 w 150"/>
                <a:gd name="T99" fmla="*/ 2147483647 h 182"/>
                <a:gd name="T100" fmla="*/ 2147483647 w 150"/>
                <a:gd name="T101" fmla="*/ 2147483647 h 182"/>
                <a:gd name="T102" fmla="*/ 2147483647 w 150"/>
                <a:gd name="T103" fmla="*/ 2147483647 h 182"/>
                <a:gd name="T104" fmla="*/ 2147483647 w 150"/>
                <a:gd name="T105" fmla="*/ 2147483647 h 182"/>
                <a:gd name="T106" fmla="*/ 2147483647 w 150"/>
                <a:gd name="T107" fmla="*/ 2147483647 h 182"/>
                <a:gd name="T108" fmla="*/ 2147483647 w 150"/>
                <a:gd name="T109" fmla="*/ 2147483647 h 18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0"/>
                <a:gd name="T166" fmla="*/ 0 h 182"/>
                <a:gd name="T167" fmla="*/ 150 w 150"/>
                <a:gd name="T168" fmla="*/ 182 h 18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0" h="182">
                  <a:moveTo>
                    <a:pt x="46" y="59"/>
                  </a:moveTo>
                  <a:lnTo>
                    <a:pt x="46" y="59"/>
                  </a:lnTo>
                  <a:lnTo>
                    <a:pt x="52" y="51"/>
                  </a:lnTo>
                  <a:lnTo>
                    <a:pt x="59" y="51"/>
                  </a:lnTo>
                  <a:lnTo>
                    <a:pt x="59" y="43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22"/>
                  </a:lnTo>
                  <a:lnTo>
                    <a:pt x="85" y="15"/>
                  </a:lnTo>
                  <a:lnTo>
                    <a:pt x="85" y="7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7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7" y="22"/>
                  </a:lnTo>
                  <a:lnTo>
                    <a:pt x="143" y="15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37" y="29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24" y="22"/>
                  </a:lnTo>
                  <a:lnTo>
                    <a:pt x="124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0" y="43"/>
                  </a:lnTo>
                  <a:lnTo>
                    <a:pt x="130" y="51"/>
                  </a:lnTo>
                  <a:lnTo>
                    <a:pt x="137" y="51"/>
                  </a:lnTo>
                  <a:lnTo>
                    <a:pt x="137" y="59"/>
                  </a:lnTo>
                  <a:lnTo>
                    <a:pt x="143" y="59"/>
                  </a:lnTo>
                  <a:lnTo>
                    <a:pt x="137" y="65"/>
                  </a:lnTo>
                  <a:lnTo>
                    <a:pt x="137" y="73"/>
                  </a:lnTo>
                  <a:lnTo>
                    <a:pt x="130" y="73"/>
                  </a:lnTo>
                  <a:lnTo>
                    <a:pt x="130" y="81"/>
                  </a:lnTo>
                  <a:lnTo>
                    <a:pt x="124" y="81"/>
                  </a:lnTo>
                  <a:lnTo>
                    <a:pt x="124" y="87"/>
                  </a:lnTo>
                  <a:lnTo>
                    <a:pt x="124" y="95"/>
                  </a:lnTo>
                  <a:lnTo>
                    <a:pt x="124" y="103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4"/>
                  </a:lnTo>
                  <a:lnTo>
                    <a:pt x="117" y="124"/>
                  </a:lnTo>
                  <a:lnTo>
                    <a:pt x="117" y="131"/>
                  </a:lnTo>
                  <a:lnTo>
                    <a:pt x="117" y="139"/>
                  </a:lnTo>
                  <a:lnTo>
                    <a:pt x="117" y="145"/>
                  </a:lnTo>
                  <a:lnTo>
                    <a:pt x="124" y="153"/>
                  </a:lnTo>
                  <a:lnTo>
                    <a:pt x="124" y="160"/>
                  </a:lnTo>
                  <a:lnTo>
                    <a:pt x="130" y="160"/>
                  </a:lnTo>
                  <a:lnTo>
                    <a:pt x="130" y="167"/>
                  </a:lnTo>
                  <a:lnTo>
                    <a:pt x="137" y="167"/>
                  </a:lnTo>
                  <a:lnTo>
                    <a:pt x="143" y="167"/>
                  </a:lnTo>
                  <a:lnTo>
                    <a:pt x="150" y="175"/>
                  </a:lnTo>
                  <a:lnTo>
                    <a:pt x="143" y="175"/>
                  </a:lnTo>
                  <a:lnTo>
                    <a:pt x="143" y="182"/>
                  </a:lnTo>
                  <a:lnTo>
                    <a:pt x="143" y="175"/>
                  </a:lnTo>
                  <a:lnTo>
                    <a:pt x="137" y="175"/>
                  </a:lnTo>
                  <a:lnTo>
                    <a:pt x="130" y="175"/>
                  </a:lnTo>
                  <a:lnTo>
                    <a:pt x="124" y="175"/>
                  </a:lnTo>
                  <a:lnTo>
                    <a:pt x="117" y="175"/>
                  </a:lnTo>
                  <a:lnTo>
                    <a:pt x="110" y="175"/>
                  </a:lnTo>
                  <a:lnTo>
                    <a:pt x="110" y="182"/>
                  </a:lnTo>
                  <a:lnTo>
                    <a:pt x="105" y="175"/>
                  </a:lnTo>
                  <a:lnTo>
                    <a:pt x="98" y="175"/>
                  </a:lnTo>
                  <a:lnTo>
                    <a:pt x="98" y="167"/>
                  </a:lnTo>
                  <a:lnTo>
                    <a:pt x="98" y="160"/>
                  </a:lnTo>
                  <a:lnTo>
                    <a:pt x="91" y="160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1" y="153"/>
                  </a:lnTo>
                  <a:lnTo>
                    <a:pt x="66" y="153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9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59" y="124"/>
                  </a:lnTo>
                  <a:lnTo>
                    <a:pt x="59" y="117"/>
                  </a:lnTo>
                  <a:lnTo>
                    <a:pt x="52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39" y="117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31"/>
                  </a:lnTo>
                  <a:lnTo>
                    <a:pt x="27" y="131"/>
                  </a:lnTo>
                  <a:lnTo>
                    <a:pt x="27" y="124"/>
                  </a:lnTo>
                  <a:lnTo>
                    <a:pt x="20" y="117"/>
                  </a:lnTo>
                  <a:lnTo>
                    <a:pt x="27" y="109"/>
                  </a:lnTo>
                  <a:lnTo>
                    <a:pt x="20" y="109"/>
                  </a:lnTo>
                  <a:lnTo>
                    <a:pt x="13" y="109"/>
                  </a:lnTo>
                  <a:lnTo>
                    <a:pt x="7" y="109"/>
                  </a:lnTo>
                  <a:lnTo>
                    <a:pt x="0" y="103"/>
                  </a:lnTo>
                  <a:lnTo>
                    <a:pt x="7" y="103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20" y="73"/>
                  </a:lnTo>
                  <a:lnTo>
                    <a:pt x="27" y="73"/>
                  </a:lnTo>
                  <a:lnTo>
                    <a:pt x="27" y="65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9"/>
                  </a:lnTo>
                  <a:lnTo>
                    <a:pt x="46" y="5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24" name="Freeform 396"/>
            <p:cNvSpPr>
              <a:spLocks/>
            </p:cNvSpPr>
            <p:nvPr/>
          </p:nvSpPr>
          <p:spPr bwMode="auto">
            <a:xfrm>
              <a:off x="1409700" y="3694113"/>
              <a:ext cx="1588" cy="9525"/>
            </a:xfrm>
            <a:custGeom>
              <a:avLst/>
              <a:gdLst>
                <a:gd name="T0" fmla="*/ 0 w 1407"/>
                <a:gd name="T1" fmla="*/ 0 h 6"/>
                <a:gd name="T2" fmla="*/ 0 w 1407"/>
                <a:gd name="T3" fmla="*/ 2147483647 h 6"/>
                <a:gd name="T4" fmla="*/ 0 w 1407"/>
                <a:gd name="T5" fmla="*/ 0 h 6"/>
                <a:gd name="T6" fmla="*/ 0 60000 65536"/>
                <a:gd name="T7" fmla="*/ 0 60000 65536"/>
                <a:gd name="T8" fmla="*/ 0 60000 65536"/>
                <a:gd name="T9" fmla="*/ 0 w 1407"/>
                <a:gd name="T10" fmla="*/ 0 h 6"/>
                <a:gd name="T11" fmla="*/ 1407 w 140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7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25" name="Freeform 397"/>
            <p:cNvSpPr>
              <a:spLocks/>
            </p:cNvSpPr>
            <p:nvPr/>
          </p:nvSpPr>
          <p:spPr bwMode="auto">
            <a:xfrm>
              <a:off x="857250" y="3757613"/>
              <a:ext cx="396875" cy="206375"/>
            </a:xfrm>
            <a:custGeom>
              <a:avLst/>
              <a:gdLst>
                <a:gd name="T0" fmla="*/ 2147483647 w 247"/>
                <a:gd name="T1" fmla="*/ 2147483647 h 116"/>
                <a:gd name="T2" fmla="*/ 2147483647 w 247"/>
                <a:gd name="T3" fmla="*/ 2147483647 h 116"/>
                <a:gd name="T4" fmla="*/ 2147483647 w 247"/>
                <a:gd name="T5" fmla="*/ 2147483647 h 116"/>
                <a:gd name="T6" fmla="*/ 2147483647 w 247"/>
                <a:gd name="T7" fmla="*/ 2147483647 h 116"/>
                <a:gd name="T8" fmla="*/ 2147483647 w 247"/>
                <a:gd name="T9" fmla="*/ 2147483647 h 116"/>
                <a:gd name="T10" fmla="*/ 2147483647 w 247"/>
                <a:gd name="T11" fmla="*/ 2147483647 h 116"/>
                <a:gd name="T12" fmla="*/ 2147483647 w 247"/>
                <a:gd name="T13" fmla="*/ 2147483647 h 116"/>
                <a:gd name="T14" fmla="*/ 2147483647 w 247"/>
                <a:gd name="T15" fmla="*/ 0 h 116"/>
                <a:gd name="T16" fmla="*/ 2147483647 w 247"/>
                <a:gd name="T17" fmla="*/ 2147483647 h 116"/>
                <a:gd name="T18" fmla="*/ 2147483647 w 247"/>
                <a:gd name="T19" fmla="*/ 0 h 116"/>
                <a:gd name="T20" fmla="*/ 2147483647 w 247"/>
                <a:gd name="T21" fmla="*/ 0 h 116"/>
                <a:gd name="T22" fmla="*/ 2147483647 w 247"/>
                <a:gd name="T23" fmla="*/ 0 h 116"/>
                <a:gd name="T24" fmla="*/ 2147483647 w 247"/>
                <a:gd name="T25" fmla="*/ 2147483647 h 116"/>
                <a:gd name="T26" fmla="*/ 2147483647 w 247"/>
                <a:gd name="T27" fmla="*/ 2147483647 h 116"/>
                <a:gd name="T28" fmla="*/ 2147483647 w 247"/>
                <a:gd name="T29" fmla="*/ 2147483647 h 116"/>
                <a:gd name="T30" fmla="*/ 2147483647 w 247"/>
                <a:gd name="T31" fmla="*/ 2147483647 h 116"/>
                <a:gd name="T32" fmla="*/ 2147483647 w 247"/>
                <a:gd name="T33" fmla="*/ 2147483647 h 116"/>
                <a:gd name="T34" fmla="*/ 2147483647 w 247"/>
                <a:gd name="T35" fmla="*/ 2147483647 h 116"/>
                <a:gd name="T36" fmla="*/ 2147483647 w 247"/>
                <a:gd name="T37" fmla="*/ 2147483647 h 116"/>
                <a:gd name="T38" fmla="*/ 2147483647 w 247"/>
                <a:gd name="T39" fmla="*/ 2147483647 h 116"/>
                <a:gd name="T40" fmla="*/ 2147483647 w 247"/>
                <a:gd name="T41" fmla="*/ 2147483647 h 116"/>
                <a:gd name="T42" fmla="*/ 2147483647 w 247"/>
                <a:gd name="T43" fmla="*/ 2147483647 h 116"/>
                <a:gd name="T44" fmla="*/ 2147483647 w 247"/>
                <a:gd name="T45" fmla="*/ 2147483647 h 116"/>
                <a:gd name="T46" fmla="*/ 2147483647 w 247"/>
                <a:gd name="T47" fmla="*/ 2147483647 h 116"/>
                <a:gd name="T48" fmla="*/ 2147483647 w 247"/>
                <a:gd name="T49" fmla="*/ 2147483647 h 116"/>
                <a:gd name="T50" fmla="*/ 2147483647 w 247"/>
                <a:gd name="T51" fmla="*/ 2147483647 h 116"/>
                <a:gd name="T52" fmla="*/ 2147483647 w 247"/>
                <a:gd name="T53" fmla="*/ 2147483647 h 116"/>
                <a:gd name="T54" fmla="*/ 2147483647 w 247"/>
                <a:gd name="T55" fmla="*/ 2147483647 h 116"/>
                <a:gd name="T56" fmla="*/ 2147483647 w 247"/>
                <a:gd name="T57" fmla="*/ 2147483647 h 116"/>
                <a:gd name="T58" fmla="*/ 2147483647 w 247"/>
                <a:gd name="T59" fmla="*/ 2147483647 h 116"/>
                <a:gd name="T60" fmla="*/ 2147483647 w 247"/>
                <a:gd name="T61" fmla="*/ 2147483647 h 116"/>
                <a:gd name="T62" fmla="*/ 2147483647 w 247"/>
                <a:gd name="T63" fmla="*/ 2147483647 h 116"/>
                <a:gd name="T64" fmla="*/ 2147483647 w 247"/>
                <a:gd name="T65" fmla="*/ 2147483647 h 116"/>
                <a:gd name="T66" fmla="*/ 2147483647 w 247"/>
                <a:gd name="T67" fmla="*/ 2147483647 h 116"/>
                <a:gd name="T68" fmla="*/ 2147483647 w 247"/>
                <a:gd name="T69" fmla="*/ 2147483647 h 116"/>
                <a:gd name="T70" fmla="*/ 2147483647 w 247"/>
                <a:gd name="T71" fmla="*/ 2147483647 h 116"/>
                <a:gd name="T72" fmla="*/ 2147483647 w 247"/>
                <a:gd name="T73" fmla="*/ 2147483647 h 116"/>
                <a:gd name="T74" fmla="*/ 2147483647 w 247"/>
                <a:gd name="T75" fmla="*/ 2147483647 h 116"/>
                <a:gd name="T76" fmla="*/ 2147483647 w 247"/>
                <a:gd name="T77" fmla="*/ 2147483647 h 116"/>
                <a:gd name="T78" fmla="*/ 2147483647 w 247"/>
                <a:gd name="T79" fmla="*/ 2147483647 h 116"/>
                <a:gd name="T80" fmla="*/ 2147483647 w 247"/>
                <a:gd name="T81" fmla="*/ 2147483647 h 116"/>
                <a:gd name="T82" fmla="*/ 2147483647 w 247"/>
                <a:gd name="T83" fmla="*/ 2147483647 h 116"/>
                <a:gd name="T84" fmla="*/ 2147483647 w 247"/>
                <a:gd name="T85" fmla="*/ 2147483647 h 116"/>
                <a:gd name="T86" fmla="*/ 2147483647 w 247"/>
                <a:gd name="T87" fmla="*/ 2147483647 h 116"/>
                <a:gd name="T88" fmla="*/ 2147483647 w 247"/>
                <a:gd name="T89" fmla="*/ 2147483647 h 116"/>
                <a:gd name="T90" fmla="*/ 2147483647 w 247"/>
                <a:gd name="T91" fmla="*/ 2147483647 h 116"/>
                <a:gd name="T92" fmla="*/ 2147483647 w 247"/>
                <a:gd name="T93" fmla="*/ 2147483647 h 116"/>
                <a:gd name="T94" fmla="*/ 2147483647 w 247"/>
                <a:gd name="T95" fmla="*/ 2147483647 h 116"/>
                <a:gd name="T96" fmla="*/ 2147483647 w 247"/>
                <a:gd name="T97" fmla="*/ 2147483647 h 116"/>
                <a:gd name="T98" fmla="*/ 2147483647 w 247"/>
                <a:gd name="T99" fmla="*/ 2147483647 h 116"/>
                <a:gd name="T100" fmla="*/ 2147483647 w 247"/>
                <a:gd name="T101" fmla="*/ 2147483647 h 116"/>
                <a:gd name="T102" fmla="*/ 2147483647 w 247"/>
                <a:gd name="T103" fmla="*/ 2147483647 h 116"/>
                <a:gd name="T104" fmla="*/ 2147483647 w 247"/>
                <a:gd name="T105" fmla="*/ 2147483647 h 116"/>
                <a:gd name="T106" fmla="*/ 2147483647 w 247"/>
                <a:gd name="T107" fmla="*/ 2147483647 h 116"/>
                <a:gd name="T108" fmla="*/ 2147483647 w 247"/>
                <a:gd name="T109" fmla="*/ 2147483647 h 116"/>
                <a:gd name="T110" fmla="*/ 2147483647 w 247"/>
                <a:gd name="T111" fmla="*/ 2147483647 h 116"/>
                <a:gd name="T112" fmla="*/ 2147483647 w 247"/>
                <a:gd name="T113" fmla="*/ 2147483647 h 116"/>
                <a:gd name="T114" fmla="*/ 2147483647 w 247"/>
                <a:gd name="T115" fmla="*/ 2147483647 h 116"/>
                <a:gd name="T116" fmla="*/ 0 w 247"/>
                <a:gd name="T117" fmla="*/ 2147483647 h 116"/>
                <a:gd name="T118" fmla="*/ 2147483647 w 247"/>
                <a:gd name="T119" fmla="*/ 2147483647 h 116"/>
                <a:gd name="T120" fmla="*/ 2147483647 w 247"/>
                <a:gd name="T121" fmla="*/ 2147483647 h 116"/>
                <a:gd name="T122" fmla="*/ 2147483647 w 247"/>
                <a:gd name="T123" fmla="*/ 2147483647 h 116"/>
                <a:gd name="T124" fmla="*/ 2147483647 w 247"/>
                <a:gd name="T125" fmla="*/ 2147483647 h 11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116"/>
                <a:gd name="T191" fmla="*/ 247 w 247"/>
                <a:gd name="T192" fmla="*/ 116 h 11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116">
                  <a:moveTo>
                    <a:pt x="26" y="14"/>
                  </a:moveTo>
                  <a:lnTo>
                    <a:pt x="33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5" y="22"/>
                  </a:lnTo>
                  <a:lnTo>
                    <a:pt x="71" y="22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85" y="8"/>
                  </a:lnTo>
                  <a:lnTo>
                    <a:pt x="91" y="0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3" y="8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9" y="14"/>
                  </a:lnTo>
                  <a:lnTo>
                    <a:pt x="175" y="14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88" y="29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201" y="44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4" y="36"/>
                  </a:lnTo>
                  <a:lnTo>
                    <a:pt x="214" y="44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0" y="58"/>
                  </a:lnTo>
                  <a:lnTo>
                    <a:pt x="220" y="65"/>
                  </a:lnTo>
                  <a:lnTo>
                    <a:pt x="214" y="72"/>
                  </a:lnTo>
                  <a:lnTo>
                    <a:pt x="208" y="72"/>
                  </a:lnTo>
                  <a:lnTo>
                    <a:pt x="214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4" y="80"/>
                  </a:lnTo>
                  <a:lnTo>
                    <a:pt x="234" y="87"/>
                  </a:lnTo>
                  <a:lnTo>
                    <a:pt x="240" y="87"/>
                  </a:lnTo>
                  <a:lnTo>
                    <a:pt x="247" y="94"/>
                  </a:lnTo>
                  <a:lnTo>
                    <a:pt x="240" y="94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4" y="109"/>
                  </a:lnTo>
                  <a:lnTo>
                    <a:pt x="214" y="116"/>
                  </a:lnTo>
                  <a:lnTo>
                    <a:pt x="208" y="109"/>
                  </a:lnTo>
                  <a:lnTo>
                    <a:pt x="201" y="109"/>
                  </a:lnTo>
                  <a:lnTo>
                    <a:pt x="195" y="109"/>
                  </a:lnTo>
                  <a:lnTo>
                    <a:pt x="188" y="109"/>
                  </a:lnTo>
                  <a:lnTo>
                    <a:pt x="182" y="109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3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0" y="101"/>
                  </a:lnTo>
                  <a:lnTo>
                    <a:pt x="124" y="101"/>
                  </a:lnTo>
                  <a:lnTo>
                    <a:pt x="117" y="101"/>
                  </a:lnTo>
                  <a:lnTo>
                    <a:pt x="117" y="109"/>
                  </a:lnTo>
                  <a:lnTo>
                    <a:pt x="117" y="116"/>
                  </a:lnTo>
                  <a:lnTo>
                    <a:pt x="110" y="116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85" y="109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1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33" y="101"/>
                  </a:lnTo>
                  <a:lnTo>
                    <a:pt x="33" y="94"/>
                  </a:lnTo>
                  <a:lnTo>
                    <a:pt x="26" y="94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14" y="65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8"/>
                  </a:lnTo>
                  <a:lnTo>
                    <a:pt x="26" y="50"/>
                  </a:lnTo>
                  <a:lnTo>
                    <a:pt x="19" y="50"/>
                  </a:lnTo>
                  <a:lnTo>
                    <a:pt x="14" y="50"/>
                  </a:lnTo>
                  <a:lnTo>
                    <a:pt x="7" y="50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7" y="22"/>
                  </a:lnTo>
                  <a:lnTo>
                    <a:pt x="7" y="29"/>
                  </a:lnTo>
                  <a:lnTo>
                    <a:pt x="14" y="29"/>
                  </a:lnTo>
                  <a:lnTo>
                    <a:pt x="19" y="29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26" name="Freeform 398"/>
            <p:cNvSpPr>
              <a:spLocks/>
            </p:cNvSpPr>
            <p:nvPr/>
          </p:nvSpPr>
          <p:spPr bwMode="auto">
            <a:xfrm>
              <a:off x="857250" y="3757613"/>
              <a:ext cx="396875" cy="206375"/>
            </a:xfrm>
            <a:custGeom>
              <a:avLst/>
              <a:gdLst>
                <a:gd name="T0" fmla="*/ 2147483647 w 247"/>
                <a:gd name="T1" fmla="*/ 2147483647 h 116"/>
                <a:gd name="T2" fmla="*/ 2147483647 w 247"/>
                <a:gd name="T3" fmla="*/ 2147483647 h 116"/>
                <a:gd name="T4" fmla="*/ 2147483647 w 247"/>
                <a:gd name="T5" fmla="*/ 2147483647 h 116"/>
                <a:gd name="T6" fmla="*/ 2147483647 w 247"/>
                <a:gd name="T7" fmla="*/ 2147483647 h 116"/>
                <a:gd name="T8" fmla="*/ 2147483647 w 247"/>
                <a:gd name="T9" fmla="*/ 2147483647 h 116"/>
                <a:gd name="T10" fmla="*/ 2147483647 w 247"/>
                <a:gd name="T11" fmla="*/ 0 h 116"/>
                <a:gd name="T12" fmla="*/ 2147483647 w 247"/>
                <a:gd name="T13" fmla="*/ 0 h 116"/>
                <a:gd name="T14" fmla="*/ 2147483647 w 247"/>
                <a:gd name="T15" fmla="*/ 0 h 116"/>
                <a:gd name="T16" fmla="*/ 2147483647 w 247"/>
                <a:gd name="T17" fmla="*/ 0 h 116"/>
                <a:gd name="T18" fmla="*/ 2147483647 w 247"/>
                <a:gd name="T19" fmla="*/ 0 h 116"/>
                <a:gd name="T20" fmla="*/ 2147483647 w 247"/>
                <a:gd name="T21" fmla="*/ 2147483647 h 116"/>
                <a:gd name="T22" fmla="*/ 2147483647 w 247"/>
                <a:gd name="T23" fmla="*/ 2147483647 h 116"/>
                <a:gd name="T24" fmla="*/ 2147483647 w 247"/>
                <a:gd name="T25" fmla="*/ 2147483647 h 116"/>
                <a:gd name="T26" fmla="*/ 2147483647 w 247"/>
                <a:gd name="T27" fmla="*/ 2147483647 h 116"/>
                <a:gd name="T28" fmla="*/ 2147483647 w 247"/>
                <a:gd name="T29" fmla="*/ 2147483647 h 116"/>
                <a:gd name="T30" fmla="*/ 2147483647 w 247"/>
                <a:gd name="T31" fmla="*/ 2147483647 h 116"/>
                <a:gd name="T32" fmla="*/ 2147483647 w 247"/>
                <a:gd name="T33" fmla="*/ 2147483647 h 116"/>
                <a:gd name="T34" fmla="*/ 2147483647 w 247"/>
                <a:gd name="T35" fmla="*/ 2147483647 h 116"/>
                <a:gd name="T36" fmla="*/ 2147483647 w 247"/>
                <a:gd name="T37" fmla="*/ 2147483647 h 116"/>
                <a:gd name="T38" fmla="*/ 2147483647 w 247"/>
                <a:gd name="T39" fmla="*/ 2147483647 h 116"/>
                <a:gd name="T40" fmla="*/ 2147483647 w 247"/>
                <a:gd name="T41" fmla="*/ 2147483647 h 116"/>
                <a:gd name="T42" fmla="*/ 2147483647 w 247"/>
                <a:gd name="T43" fmla="*/ 2147483647 h 116"/>
                <a:gd name="T44" fmla="*/ 2147483647 w 247"/>
                <a:gd name="T45" fmla="*/ 2147483647 h 116"/>
                <a:gd name="T46" fmla="*/ 2147483647 w 247"/>
                <a:gd name="T47" fmla="*/ 2147483647 h 116"/>
                <a:gd name="T48" fmla="*/ 2147483647 w 247"/>
                <a:gd name="T49" fmla="*/ 2147483647 h 116"/>
                <a:gd name="T50" fmla="*/ 2147483647 w 247"/>
                <a:gd name="T51" fmla="*/ 2147483647 h 116"/>
                <a:gd name="T52" fmla="*/ 2147483647 w 247"/>
                <a:gd name="T53" fmla="*/ 2147483647 h 116"/>
                <a:gd name="T54" fmla="*/ 2147483647 w 247"/>
                <a:gd name="T55" fmla="*/ 2147483647 h 116"/>
                <a:gd name="T56" fmla="*/ 2147483647 w 247"/>
                <a:gd name="T57" fmla="*/ 2147483647 h 116"/>
                <a:gd name="T58" fmla="*/ 2147483647 w 247"/>
                <a:gd name="T59" fmla="*/ 2147483647 h 116"/>
                <a:gd name="T60" fmla="*/ 2147483647 w 247"/>
                <a:gd name="T61" fmla="*/ 2147483647 h 116"/>
                <a:gd name="T62" fmla="*/ 2147483647 w 247"/>
                <a:gd name="T63" fmla="*/ 2147483647 h 116"/>
                <a:gd name="T64" fmla="*/ 2147483647 w 247"/>
                <a:gd name="T65" fmla="*/ 2147483647 h 116"/>
                <a:gd name="T66" fmla="*/ 2147483647 w 247"/>
                <a:gd name="T67" fmla="*/ 2147483647 h 116"/>
                <a:gd name="T68" fmla="*/ 2147483647 w 247"/>
                <a:gd name="T69" fmla="*/ 2147483647 h 116"/>
                <a:gd name="T70" fmla="*/ 2147483647 w 247"/>
                <a:gd name="T71" fmla="*/ 2147483647 h 116"/>
                <a:gd name="T72" fmla="*/ 2147483647 w 247"/>
                <a:gd name="T73" fmla="*/ 2147483647 h 116"/>
                <a:gd name="T74" fmla="*/ 2147483647 w 247"/>
                <a:gd name="T75" fmla="*/ 2147483647 h 116"/>
                <a:gd name="T76" fmla="*/ 2147483647 w 247"/>
                <a:gd name="T77" fmla="*/ 2147483647 h 116"/>
                <a:gd name="T78" fmla="*/ 2147483647 w 247"/>
                <a:gd name="T79" fmla="*/ 2147483647 h 116"/>
                <a:gd name="T80" fmla="*/ 2147483647 w 247"/>
                <a:gd name="T81" fmla="*/ 2147483647 h 116"/>
                <a:gd name="T82" fmla="*/ 2147483647 w 247"/>
                <a:gd name="T83" fmla="*/ 2147483647 h 116"/>
                <a:gd name="T84" fmla="*/ 2147483647 w 247"/>
                <a:gd name="T85" fmla="*/ 2147483647 h 116"/>
                <a:gd name="T86" fmla="*/ 2147483647 w 247"/>
                <a:gd name="T87" fmla="*/ 2147483647 h 116"/>
                <a:gd name="T88" fmla="*/ 2147483647 w 247"/>
                <a:gd name="T89" fmla="*/ 2147483647 h 116"/>
                <a:gd name="T90" fmla="*/ 2147483647 w 247"/>
                <a:gd name="T91" fmla="*/ 2147483647 h 116"/>
                <a:gd name="T92" fmla="*/ 2147483647 w 247"/>
                <a:gd name="T93" fmla="*/ 2147483647 h 116"/>
                <a:gd name="T94" fmla="*/ 2147483647 w 247"/>
                <a:gd name="T95" fmla="*/ 2147483647 h 116"/>
                <a:gd name="T96" fmla="*/ 2147483647 w 247"/>
                <a:gd name="T97" fmla="*/ 2147483647 h 116"/>
                <a:gd name="T98" fmla="*/ 2147483647 w 247"/>
                <a:gd name="T99" fmla="*/ 2147483647 h 116"/>
                <a:gd name="T100" fmla="*/ 0 w 247"/>
                <a:gd name="T101" fmla="*/ 2147483647 h 116"/>
                <a:gd name="T102" fmla="*/ 2147483647 w 247"/>
                <a:gd name="T103" fmla="*/ 2147483647 h 116"/>
                <a:gd name="T104" fmla="*/ 2147483647 w 247"/>
                <a:gd name="T105" fmla="*/ 2147483647 h 11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7"/>
                <a:gd name="T160" fmla="*/ 0 h 116"/>
                <a:gd name="T161" fmla="*/ 247 w 247"/>
                <a:gd name="T162" fmla="*/ 116 h 11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7" h="116">
                  <a:moveTo>
                    <a:pt x="26" y="14"/>
                  </a:moveTo>
                  <a:lnTo>
                    <a:pt x="26" y="14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5" y="22"/>
                  </a:lnTo>
                  <a:lnTo>
                    <a:pt x="71" y="22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85" y="8"/>
                  </a:lnTo>
                  <a:lnTo>
                    <a:pt x="91" y="0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3" y="8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9" y="14"/>
                  </a:lnTo>
                  <a:lnTo>
                    <a:pt x="175" y="14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88" y="29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201" y="44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4" y="36"/>
                  </a:lnTo>
                  <a:lnTo>
                    <a:pt x="214" y="44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0" y="58"/>
                  </a:lnTo>
                  <a:lnTo>
                    <a:pt x="220" y="65"/>
                  </a:lnTo>
                  <a:lnTo>
                    <a:pt x="214" y="72"/>
                  </a:lnTo>
                  <a:lnTo>
                    <a:pt x="208" y="72"/>
                  </a:lnTo>
                  <a:lnTo>
                    <a:pt x="214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4" y="80"/>
                  </a:lnTo>
                  <a:lnTo>
                    <a:pt x="234" y="87"/>
                  </a:lnTo>
                  <a:lnTo>
                    <a:pt x="240" y="87"/>
                  </a:lnTo>
                  <a:lnTo>
                    <a:pt x="247" y="94"/>
                  </a:lnTo>
                  <a:lnTo>
                    <a:pt x="240" y="94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4" y="109"/>
                  </a:lnTo>
                  <a:lnTo>
                    <a:pt x="214" y="116"/>
                  </a:lnTo>
                  <a:lnTo>
                    <a:pt x="208" y="109"/>
                  </a:lnTo>
                  <a:lnTo>
                    <a:pt x="201" y="109"/>
                  </a:lnTo>
                  <a:lnTo>
                    <a:pt x="195" y="109"/>
                  </a:lnTo>
                  <a:lnTo>
                    <a:pt x="188" y="109"/>
                  </a:lnTo>
                  <a:lnTo>
                    <a:pt x="182" y="109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3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0" y="101"/>
                  </a:lnTo>
                  <a:lnTo>
                    <a:pt x="124" y="101"/>
                  </a:lnTo>
                  <a:lnTo>
                    <a:pt x="117" y="101"/>
                  </a:lnTo>
                  <a:lnTo>
                    <a:pt x="117" y="109"/>
                  </a:lnTo>
                  <a:lnTo>
                    <a:pt x="117" y="116"/>
                  </a:lnTo>
                  <a:lnTo>
                    <a:pt x="110" y="116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85" y="109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1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33" y="101"/>
                  </a:lnTo>
                  <a:lnTo>
                    <a:pt x="33" y="94"/>
                  </a:lnTo>
                  <a:lnTo>
                    <a:pt x="26" y="94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14" y="65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8"/>
                  </a:lnTo>
                  <a:lnTo>
                    <a:pt x="26" y="50"/>
                  </a:lnTo>
                  <a:lnTo>
                    <a:pt x="19" y="50"/>
                  </a:lnTo>
                  <a:lnTo>
                    <a:pt x="14" y="50"/>
                  </a:lnTo>
                  <a:lnTo>
                    <a:pt x="7" y="50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7" y="22"/>
                  </a:lnTo>
                  <a:lnTo>
                    <a:pt x="7" y="29"/>
                  </a:lnTo>
                  <a:lnTo>
                    <a:pt x="14" y="29"/>
                  </a:lnTo>
                  <a:lnTo>
                    <a:pt x="19" y="29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26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27" name="Freeform 399"/>
            <p:cNvSpPr>
              <a:spLocks/>
            </p:cNvSpPr>
            <p:nvPr/>
          </p:nvSpPr>
          <p:spPr bwMode="auto">
            <a:xfrm>
              <a:off x="1023938" y="4262438"/>
              <a:ext cx="241300" cy="307975"/>
            </a:xfrm>
            <a:custGeom>
              <a:avLst/>
              <a:gdLst>
                <a:gd name="T0" fmla="*/ 2147483647 w 150"/>
                <a:gd name="T1" fmla="*/ 2147483647 h 174"/>
                <a:gd name="T2" fmla="*/ 2147483647 w 150"/>
                <a:gd name="T3" fmla="*/ 2147483647 h 174"/>
                <a:gd name="T4" fmla="*/ 2147483647 w 150"/>
                <a:gd name="T5" fmla="*/ 2147483647 h 174"/>
                <a:gd name="T6" fmla="*/ 2147483647 w 150"/>
                <a:gd name="T7" fmla="*/ 2147483647 h 174"/>
                <a:gd name="T8" fmla="*/ 2147483647 w 150"/>
                <a:gd name="T9" fmla="*/ 2147483647 h 174"/>
                <a:gd name="T10" fmla="*/ 2147483647 w 150"/>
                <a:gd name="T11" fmla="*/ 2147483647 h 174"/>
                <a:gd name="T12" fmla="*/ 2147483647 w 150"/>
                <a:gd name="T13" fmla="*/ 2147483647 h 174"/>
                <a:gd name="T14" fmla="*/ 2147483647 w 150"/>
                <a:gd name="T15" fmla="*/ 2147483647 h 174"/>
                <a:gd name="T16" fmla="*/ 2147483647 w 150"/>
                <a:gd name="T17" fmla="*/ 2147483647 h 174"/>
                <a:gd name="T18" fmla="*/ 2147483647 w 150"/>
                <a:gd name="T19" fmla="*/ 2147483647 h 174"/>
                <a:gd name="T20" fmla="*/ 2147483647 w 150"/>
                <a:gd name="T21" fmla="*/ 2147483647 h 174"/>
                <a:gd name="T22" fmla="*/ 2147483647 w 150"/>
                <a:gd name="T23" fmla="*/ 2147483647 h 174"/>
                <a:gd name="T24" fmla="*/ 2147483647 w 150"/>
                <a:gd name="T25" fmla="*/ 2147483647 h 174"/>
                <a:gd name="T26" fmla="*/ 2147483647 w 150"/>
                <a:gd name="T27" fmla="*/ 2147483647 h 174"/>
                <a:gd name="T28" fmla="*/ 2147483647 w 150"/>
                <a:gd name="T29" fmla="*/ 2147483647 h 174"/>
                <a:gd name="T30" fmla="*/ 2147483647 w 150"/>
                <a:gd name="T31" fmla="*/ 2147483647 h 174"/>
                <a:gd name="T32" fmla="*/ 2147483647 w 150"/>
                <a:gd name="T33" fmla="*/ 2147483647 h 174"/>
                <a:gd name="T34" fmla="*/ 2147483647 w 150"/>
                <a:gd name="T35" fmla="*/ 2147483647 h 174"/>
                <a:gd name="T36" fmla="*/ 2147483647 w 150"/>
                <a:gd name="T37" fmla="*/ 2147483647 h 174"/>
                <a:gd name="T38" fmla="*/ 2147483647 w 150"/>
                <a:gd name="T39" fmla="*/ 2147483647 h 174"/>
                <a:gd name="T40" fmla="*/ 2147483647 w 150"/>
                <a:gd name="T41" fmla="*/ 2147483647 h 174"/>
                <a:gd name="T42" fmla="*/ 2147483647 w 150"/>
                <a:gd name="T43" fmla="*/ 2147483647 h 174"/>
                <a:gd name="T44" fmla="*/ 2147483647 w 150"/>
                <a:gd name="T45" fmla="*/ 2147483647 h 174"/>
                <a:gd name="T46" fmla="*/ 2147483647 w 150"/>
                <a:gd name="T47" fmla="*/ 2147483647 h 174"/>
                <a:gd name="T48" fmla="*/ 2147483647 w 150"/>
                <a:gd name="T49" fmla="*/ 2147483647 h 174"/>
                <a:gd name="T50" fmla="*/ 2147483647 w 150"/>
                <a:gd name="T51" fmla="*/ 2147483647 h 174"/>
                <a:gd name="T52" fmla="*/ 2147483647 w 150"/>
                <a:gd name="T53" fmla="*/ 2147483647 h 174"/>
                <a:gd name="T54" fmla="*/ 2147483647 w 150"/>
                <a:gd name="T55" fmla="*/ 2147483647 h 174"/>
                <a:gd name="T56" fmla="*/ 2147483647 w 150"/>
                <a:gd name="T57" fmla="*/ 2147483647 h 174"/>
                <a:gd name="T58" fmla="*/ 2147483647 w 150"/>
                <a:gd name="T59" fmla="*/ 2147483647 h 174"/>
                <a:gd name="T60" fmla="*/ 2147483647 w 150"/>
                <a:gd name="T61" fmla="*/ 2147483647 h 174"/>
                <a:gd name="T62" fmla="*/ 2147483647 w 150"/>
                <a:gd name="T63" fmla="*/ 2147483647 h 174"/>
                <a:gd name="T64" fmla="*/ 0 w 150"/>
                <a:gd name="T65" fmla="*/ 2147483647 h 174"/>
                <a:gd name="T66" fmla="*/ 2147483647 w 150"/>
                <a:gd name="T67" fmla="*/ 2147483647 h 174"/>
                <a:gd name="T68" fmla="*/ 2147483647 w 150"/>
                <a:gd name="T69" fmla="*/ 2147483647 h 174"/>
                <a:gd name="T70" fmla="*/ 2147483647 w 150"/>
                <a:gd name="T71" fmla="*/ 2147483647 h 174"/>
                <a:gd name="T72" fmla="*/ 2147483647 w 150"/>
                <a:gd name="T73" fmla="*/ 2147483647 h 174"/>
                <a:gd name="T74" fmla="*/ 2147483647 w 150"/>
                <a:gd name="T75" fmla="*/ 2147483647 h 174"/>
                <a:gd name="T76" fmla="*/ 2147483647 w 150"/>
                <a:gd name="T77" fmla="*/ 2147483647 h 174"/>
                <a:gd name="T78" fmla="*/ 2147483647 w 150"/>
                <a:gd name="T79" fmla="*/ 2147483647 h 174"/>
                <a:gd name="T80" fmla="*/ 2147483647 w 150"/>
                <a:gd name="T81" fmla="*/ 2147483647 h 174"/>
                <a:gd name="T82" fmla="*/ 2147483647 w 150"/>
                <a:gd name="T83" fmla="*/ 2147483647 h 174"/>
                <a:gd name="T84" fmla="*/ 2147483647 w 150"/>
                <a:gd name="T85" fmla="*/ 2147483647 h 174"/>
                <a:gd name="T86" fmla="*/ 2147483647 w 150"/>
                <a:gd name="T87" fmla="*/ 2147483647 h 174"/>
                <a:gd name="T88" fmla="*/ 2147483647 w 150"/>
                <a:gd name="T89" fmla="*/ 2147483647 h 174"/>
                <a:gd name="T90" fmla="*/ 2147483647 w 150"/>
                <a:gd name="T91" fmla="*/ 2147483647 h 174"/>
                <a:gd name="T92" fmla="*/ 2147483647 w 150"/>
                <a:gd name="T93" fmla="*/ 2147483647 h 174"/>
                <a:gd name="T94" fmla="*/ 2147483647 w 150"/>
                <a:gd name="T95" fmla="*/ 2147483647 h 174"/>
                <a:gd name="T96" fmla="*/ 2147483647 w 150"/>
                <a:gd name="T97" fmla="*/ 2147483647 h 174"/>
                <a:gd name="T98" fmla="*/ 2147483647 w 150"/>
                <a:gd name="T99" fmla="*/ 2147483647 h 174"/>
                <a:gd name="T100" fmla="*/ 2147483647 w 150"/>
                <a:gd name="T101" fmla="*/ 2147483647 h 174"/>
                <a:gd name="T102" fmla="*/ 2147483647 w 150"/>
                <a:gd name="T103" fmla="*/ 2147483647 h 174"/>
                <a:gd name="T104" fmla="*/ 2147483647 w 150"/>
                <a:gd name="T105" fmla="*/ 2147483647 h 174"/>
                <a:gd name="T106" fmla="*/ 2147483647 w 150"/>
                <a:gd name="T107" fmla="*/ 2147483647 h 1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74"/>
                <a:gd name="T164" fmla="*/ 150 w 150"/>
                <a:gd name="T165" fmla="*/ 174 h 17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74">
                  <a:moveTo>
                    <a:pt x="150" y="58"/>
                  </a:moveTo>
                  <a:lnTo>
                    <a:pt x="143" y="58"/>
                  </a:lnTo>
                  <a:lnTo>
                    <a:pt x="143" y="66"/>
                  </a:lnTo>
                  <a:lnTo>
                    <a:pt x="136" y="66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23" y="86"/>
                  </a:lnTo>
                  <a:lnTo>
                    <a:pt x="123" y="94"/>
                  </a:lnTo>
                  <a:lnTo>
                    <a:pt x="130" y="102"/>
                  </a:lnTo>
                  <a:lnTo>
                    <a:pt x="136" y="102"/>
                  </a:lnTo>
                  <a:lnTo>
                    <a:pt x="130" y="108"/>
                  </a:lnTo>
                  <a:lnTo>
                    <a:pt x="130" y="116"/>
                  </a:lnTo>
                  <a:lnTo>
                    <a:pt x="136" y="123"/>
                  </a:lnTo>
                  <a:lnTo>
                    <a:pt x="143" y="130"/>
                  </a:lnTo>
                  <a:lnTo>
                    <a:pt x="150" y="130"/>
                  </a:lnTo>
                  <a:lnTo>
                    <a:pt x="150" y="138"/>
                  </a:lnTo>
                  <a:lnTo>
                    <a:pt x="150" y="145"/>
                  </a:lnTo>
                  <a:lnTo>
                    <a:pt x="150" y="152"/>
                  </a:lnTo>
                  <a:lnTo>
                    <a:pt x="143" y="152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2"/>
                  </a:lnTo>
                  <a:lnTo>
                    <a:pt x="123" y="159"/>
                  </a:lnTo>
                  <a:lnTo>
                    <a:pt x="123" y="152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0" y="167"/>
                  </a:lnTo>
                  <a:lnTo>
                    <a:pt x="110" y="174"/>
                  </a:lnTo>
                  <a:lnTo>
                    <a:pt x="104" y="174"/>
                  </a:lnTo>
                  <a:lnTo>
                    <a:pt x="104" y="167"/>
                  </a:lnTo>
                  <a:lnTo>
                    <a:pt x="104" y="159"/>
                  </a:lnTo>
                  <a:lnTo>
                    <a:pt x="97" y="159"/>
                  </a:lnTo>
                  <a:lnTo>
                    <a:pt x="97" y="167"/>
                  </a:lnTo>
                  <a:lnTo>
                    <a:pt x="91" y="167"/>
                  </a:lnTo>
                  <a:lnTo>
                    <a:pt x="84" y="167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9" y="123"/>
                  </a:lnTo>
                  <a:lnTo>
                    <a:pt x="65" y="123"/>
                  </a:lnTo>
                  <a:lnTo>
                    <a:pt x="71" y="116"/>
                  </a:lnTo>
                  <a:lnTo>
                    <a:pt x="65" y="116"/>
                  </a:lnTo>
                  <a:lnTo>
                    <a:pt x="59" y="108"/>
                  </a:lnTo>
                  <a:lnTo>
                    <a:pt x="52" y="108"/>
                  </a:lnTo>
                  <a:lnTo>
                    <a:pt x="45" y="108"/>
                  </a:lnTo>
                  <a:lnTo>
                    <a:pt x="39" y="108"/>
                  </a:lnTo>
                  <a:lnTo>
                    <a:pt x="32" y="108"/>
                  </a:lnTo>
                  <a:lnTo>
                    <a:pt x="32" y="102"/>
                  </a:lnTo>
                  <a:lnTo>
                    <a:pt x="32" y="94"/>
                  </a:lnTo>
                  <a:lnTo>
                    <a:pt x="32" y="86"/>
                  </a:lnTo>
                  <a:lnTo>
                    <a:pt x="26" y="86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13" y="72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66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13" y="28"/>
                  </a:lnTo>
                  <a:lnTo>
                    <a:pt x="20" y="22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65" y="0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97" y="44"/>
                  </a:lnTo>
                  <a:lnTo>
                    <a:pt x="104" y="44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6" y="44"/>
                  </a:lnTo>
                  <a:lnTo>
                    <a:pt x="143" y="44"/>
                  </a:lnTo>
                  <a:lnTo>
                    <a:pt x="143" y="50"/>
                  </a:lnTo>
                  <a:lnTo>
                    <a:pt x="150" y="50"/>
                  </a:lnTo>
                  <a:lnTo>
                    <a:pt x="150" y="5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28" name="Freeform 400"/>
            <p:cNvSpPr>
              <a:spLocks/>
            </p:cNvSpPr>
            <p:nvPr/>
          </p:nvSpPr>
          <p:spPr bwMode="auto">
            <a:xfrm>
              <a:off x="1023938" y="4262438"/>
              <a:ext cx="241300" cy="307975"/>
            </a:xfrm>
            <a:custGeom>
              <a:avLst/>
              <a:gdLst>
                <a:gd name="T0" fmla="*/ 2147483647 w 150"/>
                <a:gd name="T1" fmla="*/ 2147483647 h 174"/>
                <a:gd name="T2" fmla="*/ 2147483647 w 150"/>
                <a:gd name="T3" fmla="*/ 2147483647 h 174"/>
                <a:gd name="T4" fmla="*/ 2147483647 w 150"/>
                <a:gd name="T5" fmla="*/ 2147483647 h 174"/>
                <a:gd name="T6" fmla="*/ 2147483647 w 150"/>
                <a:gd name="T7" fmla="*/ 2147483647 h 174"/>
                <a:gd name="T8" fmla="*/ 2147483647 w 150"/>
                <a:gd name="T9" fmla="*/ 2147483647 h 174"/>
                <a:gd name="T10" fmla="*/ 2147483647 w 150"/>
                <a:gd name="T11" fmla="*/ 2147483647 h 174"/>
                <a:gd name="T12" fmla="*/ 2147483647 w 150"/>
                <a:gd name="T13" fmla="*/ 2147483647 h 174"/>
                <a:gd name="T14" fmla="*/ 2147483647 w 150"/>
                <a:gd name="T15" fmla="*/ 2147483647 h 174"/>
                <a:gd name="T16" fmla="*/ 2147483647 w 150"/>
                <a:gd name="T17" fmla="*/ 2147483647 h 174"/>
                <a:gd name="T18" fmla="*/ 2147483647 w 150"/>
                <a:gd name="T19" fmla="*/ 2147483647 h 174"/>
                <a:gd name="T20" fmla="*/ 2147483647 w 150"/>
                <a:gd name="T21" fmla="*/ 2147483647 h 174"/>
                <a:gd name="T22" fmla="*/ 2147483647 w 150"/>
                <a:gd name="T23" fmla="*/ 2147483647 h 174"/>
                <a:gd name="T24" fmla="*/ 2147483647 w 150"/>
                <a:gd name="T25" fmla="*/ 2147483647 h 174"/>
                <a:gd name="T26" fmla="*/ 2147483647 w 150"/>
                <a:gd name="T27" fmla="*/ 2147483647 h 174"/>
                <a:gd name="T28" fmla="*/ 2147483647 w 150"/>
                <a:gd name="T29" fmla="*/ 2147483647 h 174"/>
                <a:gd name="T30" fmla="*/ 2147483647 w 150"/>
                <a:gd name="T31" fmla="*/ 2147483647 h 174"/>
                <a:gd name="T32" fmla="*/ 2147483647 w 150"/>
                <a:gd name="T33" fmla="*/ 2147483647 h 174"/>
                <a:gd name="T34" fmla="*/ 2147483647 w 150"/>
                <a:gd name="T35" fmla="*/ 2147483647 h 174"/>
                <a:gd name="T36" fmla="*/ 2147483647 w 150"/>
                <a:gd name="T37" fmla="*/ 2147483647 h 174"/>
                <a:gd name="T38" fmla="*/ 2147483647 w 150"/>
                <a:gd name="T39" fmla="*/ 2147483647 h 174"/>
                <a:gd name="T40" fmla="*/ 2147483647 w 150"/>
                <a:gd name="T41" fmla="*/ 2147483647 h 174"/>
                <a:gd name="T42" fmla="*/ 2147483647 w 150"/>
                <a:gd name="T43" fmla="*/ 2147483647 h 174"/>
                <a:gd name="T44" fmla="*/ 2147483647 w 150"/>
                <a:gd name="T45" fmla="*/ 2147483647 h 174"/>
                <a:gd name="T46" fmla="*/ 2147483647 w 150"/>
                <a:gd name="T47" fmla="*/ 2147483647 h 174"/>
                <a:gd name="T48" fmla="*/ 2147483647 w 150"/>
                <a:gd name="T49" fmla="*/ 2147483647 h 174"/>
                <a:gd name="T50" fmla="*/ 2147483647 w 150"/>
                <a:gd name="T51" fmla="*/ 2147483647 h 174"/>
                <a:gd name="T52" fmla="*/ 2147483647 w 150"/>
                <a:gd name="T53" fmla="*/ 2147483647 h 174"/>
                <a:gd name="T54" fmla="*/ 2147483647 w 150"/>
                <a:gd name="T55" fmla="*/ 2147483647 h 174"/>
                <a:gd name="T56" fmla="*/ 2147483647 w 150"/>
                <a:gd name="T57" fmla="*/ 2147483647 h 174"/>
                <a:gd name="T58" fmla="*/ 2147483647 w 150"/>
                <a:gd name="T59" fmla="*/ 2147483647 h 174"/>
                <a:gd name="T60" fmla="*/ 2147483647 w 150"/>
                <a:gd name="T61" fmla="*/ 2147483647 h 174"/>
                <a:gd name="T62" fmla="*/ 2147483647 w 150"/>
                <a:gd name="T63" fmla="*/ 2147483647 h 174"/>
                <a:gd name="T64" fmla="*/ 2147483647 w 150"/>
                <a:gd name="T65" fmla="*/ 2147483647 h 174"/>
                <a:gd name="T66" fmla="*/ 2147483647 w 150"/>
                <a:gd name="T67" fmla="*/ 2147483647 h 174"/>
                <a:gd name="T68" fmla="*/ 0 w 150"/>
                <a:gd name="T69" fmla="*/ 2147483647 h 174"/>
                <a:gd name="T70" fmla="*/ 2147483647 w 150"/>
                <a:gd name="T71" fmla="*/ 2147483647 h 174"/>
                <a:gd name="T72" fmla="*/ 2147483647 w 150"/>
                <a:gd name="T73" fmla="*/ 2147483647 h 174"/>
                <a:gd name="T74" fmla="*/ 2147483647 w 150"/>
                <a:gd name="T75" fmla="*/ 2147483647 h 174"/>
                <a:gd name="T76" fmla="*/ 2147483647 w 150"/>
                <a:gd name="T77" fmla="*/ 2147483647 h 174"/>
                <a:gd name="T78" fmla="*/ 2147483647 w 150"/>
                <a:gd name="T79" fmla="*/ 2147483647 h 174"/>
                <a:gd name="T80" fmla="*/ 2147483647 w 150"/>
                <a:gd name="T81" fmla="*/ 2147483647 h 174"/>
                <a:gd name="T82" fmla="*/ 2147483647 w 150"/>
                <a:gd name="T83" fmla="*/ 2147483647 h 174"/>
                <a:gd name="T84" fmla="*/ 2147483647 w 150"/>
                <a:gd name="T85" fmla="*/ 2147483647 h 174"/>
                <a:gd name="T86" fmla="*/ 2147483647 w 150"/>
                <a:gd name="T87" fmla="*/ 2147483647 h 174"/>
                <a:gd name="T88" fmla="*/ 2147483647 w 150"/>
                <a:gd name="T89" fmla="*/ 0 h 174"/>
                <a:gd name="T90" fmla="*/ 2147483647 w 150"/>
                <a:gd name="T91" fmla="*/ 2147483647 h 174"/>
                <a:gd name="T92" fmla="*/ 2147483647 w 150"/>
                <a:gd name="T93" fmla="*/ 2147483647 h 174"/>
                <a:gd name="T94" fmla="*/ 2147483647 w 150"/>
                <a:gd name="T95" fmla="*/ 2147483647 h 174"/>
                <a:gd name="T96" fmla="*/ 2147483647 w 150"/>
                <a:gd name="T97" fmla="*/ 2147483647 h 174"/>
                <a:gd name="T98" fmla="*/ 2147483647 w 150"/>
                <a:gd name="T99" fmla="*/ 2147483647 h 174"/>
                <a:gd name="T100" fmla="*/ 2147483647 w 150"/>
                <a:gd name="T101" fmla="*/ 2147483647 h 174"/>
                <a:gd name="T102" fmla="*/ 2147483647 w 150"/>
                <a:gd name="T103" fmla="*/ 2147483647 h 174"/>
                <a:gd name="T104" fmla="*/ 2147483647 w 150"/>
                <a:gd name="T105" fmla="*/ 2147483647 h 174"/>
                <a:gd name="T106" fmla="*/ 2147483647 w 150"/>
                <a:gd name="T107" fmla="*/ 2147483647 h 174"/>
                <a:gd name="T108" fmla="*/ 2147483647 w 150"/>
                <a:gd name="T109" fmla="*/ 2147483647 h 174"/>
                <a:gd name="T110" fmla="*/ 2147483647 w 150"/>
                <a:gd name="T111" fmla="*/ 2147483647 h 174"/>
                <a:gd name="T112" fmla="*/ 2147483647 w 150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74"/>
                <a:gd name="T173" fmla="*/ 150 w 150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74">
                  <a:moveTo>
                    <a:pt x="150" y="58"/>
                  </a:moveTo>
                  <a:lnTo>
                    <a:pt x="143" y="58"/>
                  </a:lnTo>
                  <a:lnTo>
                    <a:pt x="143" y="66"/>
                  </a:lnTo>
                  <a:lnTo>
                    <a:pt x="136" y="66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23" y="86"/>
                  </a:lnTo>
                  <a:lnTo>
                    <a:pt x="123" y="94"/>
                  </a:lnTo>
                  <a:lnTo>
                    <a:pt x="130" y="102"/>
                  </a:lnTo>
                  <a:lnTo>
                    <a:pt x="136" y="102"/>
                  </a:lnTo>
                  <a:lnTo>
                    <a:pt x="130" y="108"/>
                  </a:lnTo>
                  <a:lnTo>
                    <a:pt x="130" y="116"/>
                  </a:lnTo>
                  <a:lnTo>
                    <a:pt x="136" y="123"/>
                  </a:lnTo>
                  <a:lnTo>
                    <a:pt x="143" y="130"/>
                  </a:lnTo>
                  <a:lnTo>
                    <a:pt x="150" y="130"/>
                  </a:lnTo>
                  <a:lnTo>
                    <a:pt x="150" y="138"/>
                  </a:lnTo>
                  <a:lnTo>
                    <a:pt x="150" y="145"/>
                  </a:lnTo>
                  <a:lnTo>
                    <a:pt x="150" y="152"/>
                  </a:lnTo>
                  <a:lnTo>
                    <a:pt x="143" y="152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2"/>
                  </a:lnTo>
                  <a:lnTo>
                    <a:pt x="123" y="159"/>
                  </a:lnTo>
                  <a:lnTo>
                    <a:pt x="123" y="152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0" y="167"/>
                  </a:lnTo>
                  <a:lnTo>
                    <a:pt x="110" y="174"/>
                  </a:lnTo>
                  <a:lnTo>
                    <a:pt x="104" y="174"/>
                  </a:lnTo>
                  <a:lnTo>
                    <a:pt x="104" y="167"/>
                  </a:lnTo>
                  <a:lnTo>
                    <a:pt x="104" y="159"/>
                  </a:lnTo>
                  <a:lnTo>
                    <a:pt x="97" y="159"/>
                  </a:lnTo>
                  <a:lnTo>
                    <a:pt x="97" y="167"/>
                  </a:lnTo>
                  <a:lnTo>
                    <a:pt x="91" y="167"/>
                  </a:lnTo>
                  <a:lnTo>
                    <a:pt x="84" y="167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9" y="123"/>
                  </a:lnTo>
                  <a:lnTo>
                    <a:pt x="65" y="123"/>
                  </a:lnTo>
                  <a:lnTo>
                    <a:pt x="71" y="116"/>
                  </a:lnTo>
                  <a:lnTo>
                    <a:pt x="65" y="116"/>
                  </a:lnTo>
                  <a:lnTo>
                    <a:pt x="59" y="108"/>
                  </a:lnTo>
                  <a:lnTo>
                    <a:pt x="52" y="108"/>
                  </a:lnTo>
                  <a:lnTo>
                    <a:pt x="45" y="108"/>
                  </a:lnTo>
                  <a:lnTo>
                    <a:pt x="39" y="108"/>
                  </a:lnTo>
                  <a:lnTo>
                    <a:pt x="32" y="108"/>
                  </a:lnTo>
                  <a:lnTo>
                    <a:pt x="32" y="102"/>
                  </a:lnTo>
                  <a:lnTo>
                    <a:pt x="32" y="94"/>
                  </a:lnTo>
                  <a:lnTo>
                    <a:pt x="32" y="86"/>
                  </a:lnTo>
                  <a:lnTo>
                    <a:pt x="26" y="86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13" y="72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66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13" y="28"/>
                  </a:lnTo>
                  <a:lnTo>
                    <a:pt x="20" y="22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65" y="0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97" y="44"/>
                  </a:lnTo>
                  <a:lnTo>
                    <a:pt x="104" y="44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6" y="44"/>
                  </a:lnTo>
                  <a:lnTo>
                    <a:pt x="143" y="44"/>
                  </a:lnTo>
                  <a:lnTo>
                    <a:pt x="143" y="50"/>
                  </a:lnTo>
                  <a:lnTo>
                    <a:pt x="150" y="50"/>
                  </a:lnTo>
                  <a:lnTo>
                    <a:pt x="150" y="5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29" name="Freeform 401"/>
            <p:cNvSpPr>
              <a:spLocks/>
            </p:cNvSpPr>
            <p:nvPr/>
          </p:nvSpPr>
          <p:spPr bwMode="auto">
            <a:xfrm>
              <a:off x="1993900" y="4894263"/>
              <a:ext cx="63500" cy="63500"/>
            </a:xfrm>
            <a:custGeom>
              <a:avLst/>
              <a:gdLst>
                <a:gd name="T0" fmla="*/ 2147483647 w 39"/>
                <a:gd name="T1" fmla="*/ 0 h 36"/>
                <a:gd name="T2" fmla="*/ 2147483647 w 39"/>
                <a:gd name="T3" fmla="*/ 2147483647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0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0 h 36"/>
                <a:gd name="T38" fmla="*/ 2147483647 w 39"/>
                <a:gd name="T39" fmla="*/ 0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36"/>
                <a:gd name="T62" fmla="*/ 39 w 39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36">
                  <a:moveTo>
                    <a:pt x="19" y="0"/>
                  </a:moveTo>
                  <a:lnTo>
                    <a:pt x="19" y="8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30" name="Freeform 402"/>
            <p:cNvSpPr>
              <a:spLocks/>
            </p:cNvSpPr>
            <p:nvPr/>
          </p:nvSpPr>
          <p:spPr bwMode="auto">
            <a:xfrm>
              <a:off x="1993900" y="4894263"/>
              <a:ext cx="63500" cy="63500"/>
            </a:xfrm>
            <a:custGeom>
              <a:avLst/>
              <a:gdLst>
                <a:gd name="T0" fmla="*/ 2147483647 w 39"/>
                <a:gd name="T1" fmla="*/ 0 h 36"/>
                <a:gd name="T2" fmla="*/ 2147483647 w 39"/>
                <a:gd name="T3" fmla="*/ 0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2147483647 w 39"/>
                <a:gd name="T39" fmla="*/ 2147483647 h 36"/>
                <a:gd name="T40" fmla="*/ 2147483647 w 39"/>
                <a:gd name="T41" fmla="*/ 2147483647 h 36"/>
                <a:gd name="T42" fmla="*/ 2147483647 w 39"/>
                <a:gd name="T43" fmla="*/ 2147483647 h 36"/>
                <a:gd name="T44" fmla="*/ 2147483647 w 39"/>
                <a:gd name="T45" fmla="*/ 2147483647 h 36"/>
                <a:gd name="T46" fmla="*/ 2147483647 w 39"/>
                <a:gd name="T47" fmla="*/ 2147483647 h 36"/>
                <a:gd name="T48" fmla="*/ 2147483647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0 w 39"/>
                <a:gd name="T67" fmla="*/ 2147483647 h 36"/>
                <a:gd name="T68" fmla="*/ 0 w 39"/>
                <a:gd name="T69" fmla="*/ 2147483647 h 36"/>
                <a:gd name="T70" fmla="*/ 0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2147483647 w 39"/>
                <a:gd name="T81" fmla="*/ 0 h 36"/>
                <a:gd name="T82" fmla="*/ 2147483647 w 39"/>
                <a:gd name="T83" fmla="*/ 0 h 36"/>
                <a:gd name="T84" fmla="*/ 2147483647 w 39"/>
                <a:gd name="T85" fmla="*/ 0 h 36"/>
                <a:gd name="T86" fmla="*/ 2147483647 w 39"/>
                <a:gd name="T87" fmla="*/ 0 h 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9"/>
                <a:gd name="T133" fmla="*/ 0 h 36"/>
                <a:gd name="T134" fmla="*/ 39 w 39"/>
                <a:gd name="T135" fmla="*/ 36 h 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9" h="36">
                  <a:moveTo>
                    <a:pt x="19" y="0"/>
                  </a:moveTo>
                  <a:lnTo>
                    <a:pt x="19" y="0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31" name="Freeform 403"/>
            <p:cNvSpPr>
              <a:spLocks/>
            </p:cNvSpPr>
            <p:nvPr/>
          </p:nvSpPr>
          <p:spPr bwMode="auto">
            <a:xfrm>
              <a:off x="711200" y="4957763"/>
              <a:ext cx="157163" cy="142875"/>
            </a:xfrm>
            <a:custGeom>
              <a:avLst/>
              <a:gdLst>
                <a:gd name="T0" fmla="*/ 2147483647 w 98"/>
                <a:gd name="T1" fmla="*/ 0 h 80"/>
                <a:gd name="T2" fmla="*/ 2147483647 w 98"/>
                <a:gd name="T3" fmla="*/ 2147483647 h 80"/>
                <a:gd name="T4" fmla="*/ 2147483647 w 98"/>
                <a:gd name="T5" fmla="*/ 2147483647 h 80"/>
                <a:gd name="T6" fmla="*/ 2147483647 w 98"/>
                <a:gd name="T7" fmla="*/ 2147483647 h 80"/>
                <a:gd name="T8" fmla="*/ 2147483647 w 98"/>
                <a:gd name="T9" fmla="*/ 2147483647 h 80"/>
                <a:gd name="T10" fmla="*/ 2147483647 w 98"/>
                <a:gd name="T11" fmla="*/ 2147483647 h 80"/>
                <a:gd name="T12" fmla="*/ 2147483647 w 98"/>
                <a:gd name="T13" fmla="*/ 2147483647 h 80"/>
                <a:gd name="T14" fmla="*/ 2147483647 w 98"/>
                <a:gd name="T15" fmla="*/ 2147483647 h 80"/>
                <a:gd name="T16" fmla="*/ 2147483647 w 98"/>
                <a:gd name="T17" fmla="*/ 2147483647 h 80"/>
                <a:gd name="T18" fmla="*/ 2147483647 w 98"/>
                <a:gd name="T19" fmla="*/ 2147483647 h 80"/>
                <a:gd name="T20" fmla="*/ 2147483647 w 98"/>
                <a:gd name="T21" fmla="*/ 2147483647 h 80"/>
                <a:gd name="T22" fmla="*/ 2147483647 w 98"/>
                <a:gd name="T23" fmla="*/ 2147483647 h 80"/>
                <a:gd name="T24" fmla="*/ 2147483647 w 98"/>
                <a:gd name="T25" fmla="*/ 2147483647 h 80"/>
                <a:gd name="T26" fmla="*/ 2147483647 w 98"/>
                <a:gd name="T27" fmla="*/ 2147483647 h 80"/>
                <a:gd name="T28" fmla="*/ 2147483647 w 98"/>
                <a:gd name="T29" fmla="*/ 2147483647 h 80"/>
                <a:gd name="T30" fmla="*/ 2147483647 w 98"/>
                <a:gd name="T31" fmla="*/ 2147483647 h 80"/>
                <a:gd name="T32" fmla="*/ 2147483647 w 98"/>
                <a:gd name="T33" fmla="*/ 2147483647 h 80"/>
                <a:gd name="T34" fmla="*/ 2147483647 w 98"/>
                <a:gd name="T35" fmla="*/ 2147483647 h 80"/>
                <a:gd name="T36" fmla="*/ 2147483647 w 98"/>
                <a:gd name="T37" fmla="*/ 2147483647 h 80"/>
                <a:gd name="T38" fmla="*/ 2147483647 w 98"/>
                <a:gd name="T39" fmla="*/ 2147483647 h 80"/>
                <a:gd name="T40" fmla="*/ 2147483647 w 98"/>
                <a:gd name="T41" fmla="*/ 2147483647 h 80"/>
                <a:gd name="T42" fmla="*/ 2147483647 w 98"/>
                <a:gd name="T43" fmla="*/ 2147483647 h 80"/>
                <a:gd name="T44" fmla="*/ 2147483647 w 98"/>
                <a:gd name="T45" fmla="*/ 2147483647 h 80"/>
                <a:gd name="T46" fmla="*/ 2147483647 w 98"/>
                <a:gd name="T47" fmla="*/ 2147483647 h 80"/>
                <a:gd name="T48" fmla="*/ 2147483647 w 98"/>
                <a:gd name="T49" fmla="*/ 2147483647 h 80"/>
                <a:gd name="T50" fmla="*/ 2147483647 w 98"/>
                <a:gd name="T51" fmla="*/ 2147483647 h 80"/>
                <a:gd name="T52" fmla="*/ 2147483647 w 98"/>
                <a:gd name="T53" fmla="*/ 2147483647 h 80"/>
                <a:gd name="T54" fmla="*/ 2147483647 w 98"/>
                <a:gd name="T55" fmla="*/ 2147483647 h 80"/>
                <a:gd name="T56" fmla="*/ 2147483647 w 98"/>
                <a:gd name="T57" fmla="*/ 2147483647 h 80"/>
                <a:gd name="T58" fmla="*/ 2147483647 w 98"/>
                <a:gd name="T59" fmla="*/ 2147483647 h 80"/>
                <a:gd name="T60" fmla="*/ 2147483647 w 98"/>
                <a:gd name="T61" fmla="*/ 2147483647 h 80"/>
                <a:gd name="T62" fmla="*/ 2147483647 w 98"/>
                <a:gd name="T63" fmla="*/ 2147483647 h 80"/>
                <a:gd name="T64" fmla="*/ 2147483647 w 98"/>
                <a:gd name="T65" fmla="*/ 2147483647 h 80"/>
                <a:gd name="T66" fmla="*/ 2147483647 w 98"/>
                <a:gd name="T67" fmla="*/ 2147483647 h 80"/>
                <a:gd name="T68" fmla="*/ 2147483647 w 98"/>
                <a:gd name="T69" fmla="*/ 2147483647 h 80"/>
                <a:gd name="T70" fmla="*/ 2147483647 w 98"/>
                <a:gd name="T71" fmla="*/ 2147483647 h 80"/>
                <a:gd name="T72" fmla="*/ 2147483647 w 98"/>
                <a:gd name="T73" fmla="*/ 2147483647 h 80"/>
                <a:gd name="T74" fmla="*/ 2147483647 w 98"/>
                <a:gd name="T75" fmla="*/ 2147483647 h 80"/>
                <a:gd name="T76" fmla="*/ 0 w 98"/>
                <a:gd name="T77" fmla="*/ 2147483647 h 80"/>
                <a:gd name="T78" fmla="*/ 0 w 98"/>
                <a:gd name="T79" fmla="*/ 2147483647 h 80"/>
                <a:gd name="T80" fmla="*/ 0 w 98"/>
                <a:gd name="T81" fmla="*/ 2147483647 h 80"/>
                <a:gd name="T82" fmla="*/ 0 w 98"/>
                <a:gd name="T83" fmla="*/ 2147483647 h 80"/>
                <a:gd name="T84" fmla="*/ 2147483647 w 98"/>
                <a:gd name="T85" fmla="*/ 2147483647 h 80"/>
                <a:gd name="T86" fmla="*/ 2147483647 w 98"/>
                <a:gd name="T87" fmla="*/ 2147483647 h 80"/>
                <a:gd name="T88" fmla="*/ 2147483647 w 98"/>
                <a:gd name="T89" fmla="*/ 0 h 80"/>
                <a:gd name="T90" fmla="*/ 2147483647 w 98"/>
                <a:gd name="T91" fmla="*/ 0 h 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8"/>
                <a:gd name="T139" fmla="*/ 0 h 80"/>
                <a:gd name="T140" fmla="*/ 98 w 98"/>
                <a:gd name="T141" fmla="*/ 80 h 8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8" h="80">
                  <a:moveTo>
                    <a:pt x="20" y="0"/>
                  </a:moveTo>
                  <a:lnTo>
                    <a:pt x="20" y="8"/>
                  </a:lnTo>
                  <a:lnTo>
                    <a:pt x="27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8"/>
                  </a:lnTo>
                  <a:lnTo>
                    <a:pt x="98" y="66"/>
                  </a:lnTo>
                  <a:lnTo>
                    <a:pt x="91" y="66"/>
                  </a:lnTo>
                  <a:lnTo>
                    <a:pt x="85" y="58"/>
                  </a:lnTo>
                  <a:lnTo>
                    <a:pt x="78" y="58"/>
                  </a:lnTo>
                  <a:lnTo>
                    <a:pt x="71" y="58"/>
                  </a:lnTo>
                  <a:lnTo>
                    <a:pt x="66" y="58"/>
                  </a:lnTo>
                  <a:lnTo>
                    <a:pt x="59" y="66"/>
                  </a:lnTo>
                  <a:lnTo>
                    <a:pt x="59" y="73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6" y="80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9" y="66"/>
                  </a:lnTo>
                  <a:lnTo>
                    <a:pt x="32" y="66"/>
                  </a:lnTo>
                  <a:lnTo>
                    <a:pt x="27" y="66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14" y="51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32" name="Freeform 404"/>
            <p:cNvSpPr>
              <a:spLocks/>
            </p:cNvSpPr>
            <p:nvPr/>
          </p:nvSpPr>
          <p:spPr bwMode="auto">
            <a:xfrm>
              <a:off x="711200" y="4957763"/>
              <a:ext cx="157163" cy="142875"/>
            </a:xfrm>
            <a:custGeom>
              <a:avLst/>
              <a:gdLst>
                <a:gd name="T0" fmla="*/ 2147483647 w 98"/>
                <a:gd name="T1" fmla="*/ 2147483647 h 80"/>
                <a:gd name="T2" fmla="*/ 2147483647 w 98"/>
                <a:gd name="T3" fmla="*/ 2147483647 h 80"/>
                <a:gd name="T4" fmla="*/ 2147483647 w 98"/>
                <a:gd name="T5" fmla="*/ 2147483647 h 80"/>
                <a:gd name="T6" fmla="*/ 2147483647 w 98"/>
                <a:gd name="T7" fmla="*/ 2147483647 h 80"/>
                <a:gd name="T8" fmla="*/ 2147483647 w 98"/>
                <a:gd name="T9" fmla="*/ 2147483647 h 80"/>
                <a:gd name="T10" fmla="*/ 2147483647 w 98"/>
                <a:gd name="T11" fmla="*/ 2147483647 h 80"/>
                <a:gd name="T12" fmla="*/ 2147483647 w 98"/>
                <a:gd name="T13" fmla="*/ 2147483647 h 80"/>
                <a:gd name="T14" fmla="*/ 2147483647 w 98"/>
                <a:gd name="T15" fmla="*/ 2147483647 h 80"/>
                <a:gd name="T16" fmla="*/ 2147483647 w 98"/>
                <a:gd name="T17" fmla="*/ 2147483647 h 80"/>
                <a:gd name="T18" fmla="*/ 2147483647 w 98"/>
                <a:gd name="T19" fmla="*/ 2147483647 h 80"/>
                <a:gd name="T20" fmla="*/ 2147483647 w 98"/>
                <a:gd name="T21" fmla="*/ 2147483647 h 80"/>
                <a:gd name="T22" fmla="*/ 2147483647 w 98"/>
                <a:gd name="T23" fmla="*/ 2147483647 h 80"/>
                <a:gd name="T24" fmla="*/ 2147483647 w 98"/>
                <a:gd name="T25" fmla="*/ 2147483647 h 80"/>
                <a:gd name="T26" fmla="*/ 2147483647 w 98"/>
                <a:gd name="T27" fmla="*/ 2147483647 h 80"/>
                <a:gd name="T28" fmla="*/ 2147483647 w 98"/>
                <a:gd name="T29" fmla="*/ 2147483647 h 80"/>
                <a:gd name="T30" fmla="*/ 2147483647 w 98"/>
                <a:gd name="T31" fmla="*/ 2147483647 h 80"/>
                <a:gd name="T32" fmla="*/ 2147483647 w 98"/>
                <a:gd name="T33" fmla="*/ 2147483647 h 80"/>
                <a:gd name="T34" fmla="*/ 2147483647 w 98"/>
                <a:gd name="T35" fmla="*/ 2147483647 h 80"/>
                <a:gd name="T36" fmla="*/ 2147483647 w 98"/>
                <a:gd name="T37" fmla="*/ 2147483647 h 80"/>
                <a:gd name="T38" fmla="*/ 2147483647 w 98"/>
                <a:gd name="T39" fmla="*/ 2147483647 h 80"/>
                <a:gd name="T40" fmla="*/ 2147483647 w 98"/>
                <a:gd name="T41" fmla="*/ 2147483647 h 80"/>
                <a:gd name="T42" fmla="*/ 2147483647 w 98"/>
                <a:gd name="T43" fmla="*/ 2147483647 h 80"/>
                <a:gd name="T44" fmla="*/ 2147483647 w 98"/>
                <a:gd name="T45" fmla="*/ 2147483647 h 80"/>
                <a:gd name="T46" fmla="*/ 2147483647 w 98"/>
                <a:gd name="T47" fmla="*/ 2147483647 h 80"/>
                <a:gd name="T48" fmla="*/ 2147483647 w 98"/>
                <a:gd name="T49" fmla="*/ 2147483647 h 80"/>
                <a:gd name="T50" fmla="*/ 2147483647 w 98"/>
                <a:gd name="T51" fmla="*/ 2147483647 h 80"/>
                <a:gd name="T52" fmla="*/ 2147483647 w 98"/>
                <a:gd name="T53" fmla="*/ 2147483647 h 80"/>
                <a:gd name="T54" fmla="*/ 2147483647 w 98"/>
                <a:gd name="T55" fmla="*/ 2147483647 h 80"/>
                <a:gd name="T56" fmla="*/ 2147483647 w 98"/>
                <a:gd name="T57" fmla="*/ 2147483647 h 80"/>
                <a:gd name="T58" fmla="*/ 2147483647 w 98"/>
                <a:gd name="T59" fmla="*/ 2147483647 h 80"/>
                <a:gd name="T60" fmla="*/ 2147483647 w 98"/>
                <a:gd name="T61" fmla="*/ 2147483647 h 80"/>
                <a:gd name="T62" fmla="*/ 2147483647 w 98"/>
                <a:gd name="T63" fmla="*/ 2147483647 h 80"/>
                <a:gd name="T64" fmla="*/ 2147483647 w 98"/>
                <a:gd name="T65" fmla="*/ 2147483647 h 80"/>
                <a:gd name="T66" fmla="*/ 2147483647 w 98"/>
                <a:gd name="T67" fmla="*/ 2147483647 h 80"/>
                <a:gd name="T68" fmla="*/ 2147483647 w 98"/>
                <a:gd name="T69" fmla="*/ 2147483647 h 80"/>
                <a:gd name="T70" fmla="*/ 2147483647 w 98"/>
                <a:gd name="T71" fmla="*/ 2147483647 h 80"/>
                <a:gd name="T72" fmla="*/ 2147483647 w 98"/>
                <a:gd name="T73" fmla="*/ 2147483647 h 80"/>
                <a:gd name="T74" fmla="*/ 2147483647 w 98"/>
                <a:gd name="T75" fmla="*/ 2147483647 h 80"/>
                <a:gd name="T76" fmla="*/ 2147483647 w 98"/>
                <a:gd name="T77" fmla="*/ 2147483647 h 80"/>
                <a:gd name="T78" fmla="*/ 2147483647 w 98"/>
                <a:gd name="T79" fmla="*/ 2147483647 h 80"/>
                <a:gd name="T80" fmla="*/ 2147483647 w 98"/>
                <a:gd name="T81" fmla="*/ 2147483647 h 80"/>
                <a:gd name="T82" fmla="*/ 0 w 98"/>
                <a:gd name="T83" fmla="*/ 2147483647 h 80"/>
                <a:gd name="T84" fmla="*/ 0 w 98"/>
                <a:gd name="T85" fmla="*/ 2147483647 h 80"/>
                <a:gd name="T86" fmla="*/ 0 w 98"/>
                <a:gd name="T87" fmla="*/ 2147483647 h 80"/>
                <a:gd name="T88" fmla="*/ 0 w 98"/>
                <a:gd name="T89" fmla="*/ 2147483647 h 80"/>
                <a:gd name="T90" fmla="*/ 2147483647 w 98"/>
                <a:gd name="T91" fmla="*/ 2147483647 h 80"/>
                <a:gd name="T92" fmla="*/ 2147483647 w 98"/>
                <a:gd name="T93" fmla="*/ 2147483647 h 80"/>
                <a:gd name="T94" fmla="*/ 2147483647 w 98"/>
                <a:gd name="T95" fmla="*/ 0 h 80"/>
                <a:gd name="T96" fmla="*/ 2147483647 w 98"/>
                <a:gd name="T97" fmla="*/ 0 h 80"/>
                <a:gd name="T98" fmla="*/ 2147483647 w 98"/>
                <a:gd name="T99" fmla="*/ 0 h 8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8"/>
                <a:gd name="T151" fmla="*/ 0 h 80"/>
                <a:gd name="T152" fmla="*/ 98 w 98"/>
                <a:gd name="T153" fmla="*/ 80 h 8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8" h="80">
                  <a:moveTo>
                    <a:pt x="20" y="0"/>
                  </a:moveTo>
                  <a:lnTo>
                    <a:pt x="20" y="8"/>
                  </a:lnTo>
                  <a:lnTo>
                    <a:pt x="27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8"/>
                  </a:lnTo>
                  <a:lnTo>
                    <a:pt x="98" y="66"/>
                  </a:lnTo>
                  <a:lnTo>
                    <a:pt x="91" y="66"/>
                  </a:lnTo>
                  <a:lnTo>
                    <a:pt x="85" y="58"/>
                  </a:lnTo>
                  <a:lnTo>
                    <a:pt x="78" y="58"/>
                  </a:lnTo>
                  <a:lnTo>
                    <a:pt x="71" y="58"/>
                  </a:lnTo>
                  <a:lnTo>
                    <a:pt x="66" y="58"/>
                  </a:lnTo>
                  <a:lnTo>
                    <a:pt x="59" y="66"/>
                  </a:lnTo>
                  <a:lnTo>
                    <a:pt x="59" y="73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6" y="80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9" y="66"/>
                  </a:lnTo>
                  <a:lnTo>
                    <a:pt x="32" y="66"/>
                  </a:lnTo>
                  <a:lnTo>
                    <a:pt x="27" y="66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14" y="51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33" name="Freeform 405"/>
            <p:cNvSpPr>
              <a:spLocks/>
            </p:cNvSpPr>
            <p:nvPr/>
          </p:nvSpPr>
          <p:spPr bwMode="auto">
            <a:xfrm>
              <a:off x="754063" y="4311650"/>
              <a:ext cx="541337" cy="452438"/>
            </a:xfrm>
            <a:custGeom>
              <a:avLst/>
              <a:gdLst>
                <a:gd name="T0" fmla="*/ 2147483647 w 337"/>
                <a:gd name="T1" fmla="*/ 2147483647 h 255"/>
                <a:gd name="T2" fmla="*/ 2147483647 w 337"/>
                <a:gd name="T3" fmla="*/ 2147483647 h 255"/>
                <a:gd name="T4" fmla="*/ 2147483647 w 337"/>
                <a:gd name="T5" fmla="*/ 2147483647 h 255"/>
                <a:gd name="T6" fmla="*/ 2147483647 w 337"/>
                <a:gd name="T7" fmla="*/ 2147483647 h 255"/>
                <a:gd name="T8" fmla="*/ 2147483647 w 337"/>
                <a:gd name="T9" fmla="*/ 2147483647 h 255"/>
                <a:gd name="T10" fmla="*/ 2147483647 w 337"/>
                <a:gd name="T11" fmla="*/ 2147483647 h 255"/>
                <a:gd name="T12" fmla="*/ 2147483647 w 337"/>
                <a:gd name="T13" fmla="*/ 2147483647 h 255"/>
                <a:gd name="T14" fmla="*/ 2147483647 w 337"/>
                <a:gd name="T15" fmla="*/ 2147483647 h 255"/>
                <a:gd name="T16" fmla="*/ 2147483647 w 337"/>
                <a:gd name="T17" fmla="*/ 2147483647 h 255"/>
                <a:gd name="T18" fmla="*/ 2147483647 w 337"/>
                <a:gd name="T19" fmla="*/ 2147483647 h 255"/>
                <a:gd name="T20" fmla="*/ 2147483647 w 337"/>
                <a:gd name="T21" fmla="*/ 2147483647 h 255"/>
                <a:gd name="T22" fmla="*/ 2147483647 w 337"/>
                <a:gd name="T23" fmla="*/ 2147483647 h 255"/>
                <a:gd name="T24" fmla="*/ 2147483647 w 337"/>
                <a:gd name="T25" fmla="*/ 2147483647 h 255"/>
                <a:gd name="T26" fmla="*/ 2147483647 w 337"/>
                <a:gd name="T27" fmla="*/ 2147483647 h 255"/>
                <a:gd name="T28" fmla="*/ 2147483647 w 337"/>
                <a:gd name="T29" fmla="*/ 2147483647 h 255"/>
                <a:gd name="T30" fmla="*/ 2147483647 w 337"/>
                <a:gd name="T31" fmla="*/ 2147483647 h 255"/>
                <a:gd name="T32" fmla="*/ 2147483647 w 337"/>
                <a:gd name="T33" fmla="*/ 2147483647 h 255"/>
                <a:gd name="T34" fmla="*/ 2147483647 w 337"/>
                <a:gd name="T35" fmla="*/ 2147483647 h 255"/>
                <a:gd name="T36" fmla="*/ 2147483647 w 337"/>
                <a:gd name="T37" fmla="*/ 2147483647 h 255"/>
                <a:gd name="T38" fmla="*/ 2147483647 w 337"/>
                <a:gd name="T39" fmla="*/ 2147483647 h 255"/>
                <a:gd name="T40" fmla="*/ 2147483647 w 337"/>
                <a:gd name="T41" fmla="*/ 2147483647 h 255"/>
                <a:gd name="T42" fmla="*/ 2147483647 w 337"/>
                <a:gd name="T43" fmla="*/ 2147483647 h 255"/>
                <a:gd name="T44" fmla="*/ 2147483647 w 337"/>
                <a:gd name="T45" fmla="*/ 2147483647 h 255"/>
                <a:gd name="T46" fmla="*/ 2147483647 w 337"/>
                <a:gd name="T47" fmla="*/ 2147483647 h 255"/>
                <a:gd name="T48" fmla="*/ 2147483647 w 337"/>
                <a:gd name="T49" fmla="*/ 2147483647 h 255"/>
                <a:gd name="T50" fmla="*/ 2147483647 w 337"/>
                <a:gd name="T51" fmla="*/ 2147483647 h 255"/>
                <a:gd name="T52" fmla="*/ 2147483647 w 337"/>
                <a:gd name="T53" fmla="*/ 2147483647 h 255"/>
                <a:gd name="T54" fmla="*/ 2147483647 w 337"/>
                <a:gd name="T55" fmla="*/ 2147483647 h 255"/>
                <a:gd name="T56" fmla="*/ 2147483647 w 337"/>
                <a:gd name="T57" fmla="*/ 2147483647 h 255"/>
                <a:gd name="T58" fmla="*/ 2147483647 w 337"/>
                <a:gd name="T59" fmla="*/ 2147483647 h 255"/>
                <a:gd name="T60" fmla="*/ 2147483647 w 337"/>
                <a:gd name="T61" fmla="*/ 2147483647 h 255"/>
                <a:gd name="T62" fmla="*/ 2147483647 w 337"/>
                <a:gd name="T63" fmla="*/ 2147483647 h 255"/>
                <a:gd name="T64" fmla="*/ 2147483647 w 337"/>
                <a:gd name="T65" fmla="*/ 2147483647 h 255"/>
                <a:gd name="T66" fmla="*/ 2147483647 w 337"/>
                <a:gd name="T67" fmla="*/ 2147483647 h 255"/>
                <a:gd name="T68" fmla="*/ 2147483647 w 337"/>
                <a:gd name="T69" fmla="*/ 2147483647 h 255"/>
                <a:gd name="T70" fmla="*/ 2147483647 w 337"/>
                <a:gd name="T71" fmla="*/ 2147483647 h 255"/>
                <a:gd name="T72" fmla="*/ 2147483647 w 337"/>
                <a:gd name="T73" fmla="*/ 0 h 255"/>
                <a:gd name="T74" fmla="*/ 2147483647 w 337"/>
                <a:gd name="T75" fmla="*/ 2147483647 h 255"/>
                <a:gd name="T76" fmla="*/ 2147483647 w 337"/>
                <a:gd name="T77" fmla="*/ 2147483647 h 255"/>
                <a:gd name="T78" fmla="*/ 2147483647 w 337"/>
                <a:gd name="T79" fmla="*/ 2147483647 h 255"/>
                <a:gd name="T80" fmla="*/ 2147483647 w 337"/>
                <a:gd name="T81" fmla="*/ 2147483647 h 255"/>
                <a:gd name="T82" fmla="*/ 2147483647 w 337"/>
                <a:gd name="T83" fmla="*/ 2147483647 h 255"/>
                <a:gd name="T84" fmla="*/ 2147483647 w 337"/>
                <a:gd name="T85" fmla="*/ 2147483647 h 255"/>
                <a:gd name="T86" fmla="*/ 2147483647 w 337"/>
                <a:gd name="T87" fmla="*/ 2147483647 h 255"/>
                <a:gd name="T88" fmla="*/ 2147483647 w 337"/>
                <a:gd name="T89" fmla="*/ 2147483647 h 255"/>
                <a:gd name="T90" fmla="*/ 2147483647 w 337"/>
                <a:gd name="T91" fmla="*/ 2147483647 h 255"/>
                <a:gd name="T92" fmla="*/ 2147483647 w 337"/>
                <a:gd name="T93" fmla="*/ 2147483647 h 255"/>
                <a:gd name="T94" fmla="*/ 2147483647 w 337"/>
                <a:gd name="T95" fmla="*/ 2147483647 h 255"/>
                <a:gd name="T96" fmla="*/ 2147483647 w 337"/>
                <a:gd name="T97" fmla="*/ 2147483647 h 255"/>
                <a:gd name="T98" fmla="*/ 2147483647 w 337"/>
                <a:gd name="T99" fmla="*/ 2147483647 h 255"/>
                <a:gd name="T100" fmla="*/ 2147483647 w 337"/>
                <a:gd name="T101" fmla="*/ 2147483647 h 255"/>
                <a:gd name="T102" fmla="*/ 2147483647 w 337"/>
                <a:gd name="T103" fmla="*/ 2147483647 h 255"/>
                <a:gd name="T104" fmla="*/ 2147483647 w 337"/>
                <a:gd name="T105" fmla="*/ 2147483647 h 255"/>
                <a:gd name="T106" fmla="*/ 2147483647 w 337"/>
                <a:gd name="T107" fmla="*/ 2147483647 h 255"/>
                <a:gd name="T108" fmla="*/ 2147483647 w 337"/>
                <a:gd name="T109" fmla="*/ 2147483647 h 255"/>
                <a:gd name="T110" fmla="*/ 2147483647 w 337"/>
                <a:gd name="T111" fmla="*/ 2147483647 h 255"/>
                <a:gd name="T112" fmla="*/ 2147483647 w 337"/>
                <a:gd name="T113" fmla="*/ 2147483647 h 255"/>
                <a:gd name="T114" fmla="*/ 2147483647 w 337"/>
                <a:gd name="T115" fmla="*/ 2147483647 h 255"/>
                <a:gd name="T116" fmla="*/ 2147483647 w 337"/>
                <a:gd name="T117" fmla="*/ 2147483647 h 255"/>
                <a:gd name="T118" fmla="*/ 2147483647 w 337"/>
                <a:gd name="T119" fmla="*/ 2147483647 h 255"/>
                <a:gd name="T120" fmla="*/ 2147483647 w 337"/>
                <a:gd name="T121" fmla="*/ 2147483647 h 255"/>
                <a:gd name="T122" fmla="*/ 2147483647 w 337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255"/>
                <a:gd name="T188" fmla="*/ 337 w 337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255">
                  <a:moveTo>
                    <a:pt x="227" y="241"/>
                  </a:moveTo>
                  <a:lnTo>
                    <a:pt x="220" y="248"/>
                  </a:lnTo>
                  <a:lnTo>
                    <a:pt x="213" y="248"/>
                  </a:lnTo>
                  <a:lnTo>
                    <a:pt x="207" y="255"/>
                  </a:lnTo>
                  <a:lnTo>
                    <a:pt x="200" y="255"/>
                  </a:lnTo>
                  <a:lnTo>
                    <a:pt x="200" y="248"/>
                  </a:lnTo>
                  <a:lnTo>
                    <a:pt x="194" y="248"/>
                  </a:lnTo>
                  <a:lnTo>
                    <a:pt x="194" y="241"/>
                  </a:lnTo>
                  <a:lnTo>
                    <a:pt x="200" y="241"/>
                  </a:lnTo>
                  <a:lnTo>
                    <a:pt x="194" y="241"/>
                  </a:lnTo>
                  <a:lnTo>
                    <a:pt x="194" y="233"/>
                  </a:lnTo>
                  <a:lnTo>
                    <a:pt x="188" y="233"/>
                  </a:lnTo>
                  <a:lnTo>
                    <a:pt x="181" y="233"/>
                  </a:lnTo>
                  <a:lnTo>
                    <a:pt x="181" y="241"/>
                  </a:lnTo>
                  <a:lnTo>
                    <a:pt x="181" y="233"/>
                  </a:lnTo>
                  <a:lnTo>
                    <a:pt x="174" y="227"/>
                  </a:lnTo>
                  <a:lnTo>
                    <a:pt x="168" y="227"/>
                  </a:lnTo>
                  <a:lnTo>
                    <a:pt x="168" y="219"/>
                  </a:lnTo>
                  <a:lnTo>
                    <a:pt x="161" y="211"/>
                  </a:lnTo>
                  <a:lnTo>
                    <a:pt x="168" y="211"/>
                  </a:lnTo>
                  <a:lnTo>
                    <a:pt x="161" y="211"/>
                  </a:lnTo>
                  <a:lnTo>
                    <a:pt x="161" y="205"/>
                  </a:lnTo>
                  <a:lnTo>
                    <a:pt x="155" y="197"/>
                  </a:lnTo>
                  <a:lnTo>
                    <a:pt x="149" y="197"/>
                  </a:lnTo>
                  <a:lnTo>
                    <a:pt x="149" y="205"/>
                  </a:lnTo>
                  <a:lnTo>
                    <a:pt x="155" y="205"/>
                  </a:lnTo>
                  <a:lnTo>
                    <a:pt x="155" y="211"/>
                  </a:lnTo>
                  <a:lnTo>
                    <a:pt x="161" y="211"/>
                  </a:lnTo>
                  <a:lnTo>
                    <a:pt x="161" y="219"/>
                  </a:lnTo>
                  <a:lnTo>
                    <a:pt x="161" y="227"/>
                  </a:lnTo>
                  <a:lnTo>
                    <a:pt x="155" y="227"/>
                  </a:lnTo>
                  <a:lnTo>
                    <a:pt x="149" y="233"/>
                  </a:lnTo>
                  <a:lnTo>
                    <a:pt x="149" y="241"/>
                  </a:lnTo>
                  <a:lnTo>
                    <a:pt x="142" y="241"/>
                  </a:lnTo>
                  <a:lnTo>
                    <a:pt x="135" y="241"/>
                  </a:lnTo>
                  <a:lnTo>
                    <a:pt x="135" y="248"/>
                  </a:lnTo>
                  <a:lnTo>
                    <a:pt x="129" y="248"/>
                  </a:lnTo>
                  <a:lnTo>
                    <a:pt x="129" y="255"/>
                  </a:lnTo>
                  <a:lnTo>
                    <a:pt x="122" y="255"/>
                  </a:lnTo>
                  <a:lnTo>
                    <a:pt x="117" y="255"/>
                  </a:lnTo>
                  <a:lnTo>
                    <a:pt x="110" y="255"/>
                  </a:lnTo>
                  <a:lnTo>
                    <a:pt x="110" y="248"/>
                  </a:lnTo>
                  <a:lnTo>
                    <a:pt x="103" y="248"/>
                  </a:lnTo>
                  <a:lnTo>
                    <a:pt x="103" y="241"/>
                  </a:lnTo>
                  <a:lnTo>
                    <a:pt x="97" y="248"/>
                  </a:lnTo>
                  <a:lnTo>
                    <a:pt x="97" y="241"/>
                  </a:lnTo>
                  <a:lnTo>
                    <a:pt x="97" y="233"/>
                  </a:lnTo>
                  <a:lnTo>
                    <a:pt x="103" y="233"/>
                  </a:lnTo>
                  <a:lnTo>
                    <a:pt x="103" y="227"/>
                  </a:lnTo>
                  <a:lnTo>
                    <a:pt x="103" y="219"/>
                  </a:lnTo>
                  <a:lnTo>
                    <a:pt x="103" y="211"/>
                  </a:lnTo>
                  <a:lnTo>
                    <a:pt x="97" y="211"/>
                  </a:lnTo>
                  <a:lnTo>
                    <a:pt x="97" y="205"/>
                  </a:lnTo>
                  <a:lnTo>
                    <a:pt x="97" y="197"/>
                  </a:lnTo>
                  <a:lnTo>
                    <a:pt x="90" y="197"/>
                  </a:lnTo>
                  <a:lnTo>
                    <a:pt x="97" y="189"/>
                  </a:lnTo>
                  <a:lnTo>
                    <a:pt x="90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189"/>
                  </a:lnTo>
                  <a:lnTo>
                    <a:pt x="78" y="183"/>
                  </a:lnTo>
                  <a:lnTo>
                    <a:pt x="78" y="175"/>
                  </a:lnTo>
                  <a:lnTo>
                    <a:pt x="78" y="167"/>
                  </a:lnTo>
                  <a:lnTo>
                    <a:pt x="78" y="161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71" y="146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1" y="146"/>
                  </a:lnTo>
                  <a:lnTo>
                    <a:pt x="44" y="139"/>
                  </a:lnTo>
                  <a:lnTo>
                    <a:pt x="44" y="131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9" y="110"/>
                  </a:lnTo>
                  <a:lnTo>
                    <a:pt x="32" y="110"/>
                  </a:lnTo>
                  <a:lnTo>
                    <a:pt x="25" y="110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24"/>
                  </a:lnTo>
                  <a:lnTo>
                    <a:pt x="5" y="117"/>
                  </a:lnTo>
                  <a:lnTo>
                    <a:pt x="5" y="110"/>
                  </a:lnTo>
                  <a:lnTo>
                    <a:pt x="0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5" y="95"/>
                  </a:lnTo>
                  <a:lnTo>
                    <a:pt x="5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5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12" y="66"/>
                  </a:lnTo>
                  <a:lnTo>
                    <a:pt x="12" y="74"/>
                  </a:lnTo>
                  <a:lnTo>
                    <a:pt x="19" y="74"/>
                  </a:lnTo>
                  <a:lnTo>
                    <a:pt x="25" y="74"/>
                  </a:lnTo>
                  <a:lnTo>
                    <a:pt x="32" y="66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44" y="74"/>
                  </a:lnTo>
                  <a:lnTo>
                    <a:pt x="44" y="66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64" y="66"/>
                  </a:lnTo>
                  <a:lnTo>
                    <a:pt x="71" y="66"/>
                  </a:lnTo>
                  <a:lnTo>
                    <a:pt x="71" y="74"/>
                  </a:lnTo>
                  <a:lnTo>
                    <a:pt x="78" y="74"/>
                  </a:lnTo>
                  <a:lnTo>
                    <a:pt x="78" y="80"/>
                  </a:lnTo>
                  <a:lnTo>
                    <a:pt x="83" y="80"/>
                  </a:lnTo>
                  <a:lnTo>
                    <a:pt x="83" y="88"/>
                  </a:lnTo>
                  <a:lnTo>
                    <a:pt x="90" y="88"/>
                  </a:lnTo>
                  <a:lnTo>
                    <a:pt x="97" y="80"/>
                  </a:lnTo>
                  <a:lnTo>
                    <a:pt x="97" y="74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8"/>
                  </a:lnTo>
                  <a:lnTo>
                    <a:pt x="117" y="88"/>
                  </a:lnTo>
                  <a:lnTo>
                    <a:pt x="117" y="80"/>
                  </a:lnTo>
                  <a:lnTo>
                    <a:pt x="110" y="74"/>
                  </a:lnTo>
                  <a:lnTo>
                    <a:pt x="110" y="66"/>
                  </a:lnTo>
                  <a:lnTo>
                    <a:pt x="110" y="58"/>
                  </a:lnTo>
                  <a:lnTo>
                    <a:pt x="110" y="52"/>
                  </a:lnTo>
                  <a:lnTo>
                    <a:pt x="110" y="44"/>
                  </a:lnTo>
                  <a:lnTo>
                    <a:pt x="103" y="44"/>
                  </a:lnTo>
                  <a:lnTo>
                    <a:pt x="103" y="38"/>
                  </a:lnTo>
                  <a:lnTo>
                    <a:pt x="97" y="38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2" y="8"/>
                  </a:lnTo>
                  <a:lnTo>
                    <a:pt x="122" y="16"/>
                  </a:lnTo>
                  <a:lnTo>
                    <a:pt x="129" y="16"/>
                  </a:lnTo>
                  <a:lnTo>
                    <a:pt x="129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55" y="0"/>
                  </a:lnTo>
                  <a:lnTo>
                    <a:pt x="161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8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44"/>
                  </a:lnTo>
                  <a:lnTo>
                    <a:pt x="174" y="44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8" y="52"/>
                  </a:lnTo>
                  <a:lnTo>
                    <a:pt x="194" y="52"/>
                  </a:lnTo>
                  <a:lnTo>
                    <a:pt x="194" y="58"/>
                  </a:lnTo>
                  <a:lnTo>
                    <a:pt x="200" y="58"/>
                  </a:lnTo>
                  <a:lnTo>
                    <a:pt x="200" y="66"/>
                  </a:lnTo>
                  <a:lnTo>
                    <a:pt x="200" y="74"/>
                  </a:lnTo>
                  <a:lnTo>
                    <a:pt x="200" y="80"/>
                  </a:lnTo>
                  <a:lnTo>
                    <a:pt x="207" y="80"/>
                  </a:lnTo>
                  <a:lnTo>
                    <a:pt x="213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3" y="88"/>
                  </a:lnTo>
                  <a:lnTo>
                    <a:pt x="239" y="88"/>
                  </a:lnTo>
                  <a:lnTo>
                    <a:pt x="233" y="95"/>
                  </a:lnTo>
                  <a:lnTo>
                    <a:pt x="227" y="95"/>
                  </a:lnTo>
                  <a:lnTo>
                    <a:pt x="220" y="95"/>
                  </a:lnTo>
                  <a:lnTo>
                    <a:pt x="220" y="102"/>
                  </a:lnTo>
                  <a:lnTo>
                    <a:pt x="220" y="110"/>
                  </a:lnTo>
                  <a:lnTo>
                    <a:pt x="213" y="110"/>
                  </a:lnTo>
                  <a:lnTo>
                    <a:pt x="220" y="110"/>
                  </a:lnTo>
                  <a:lnTo>
                    <a:pt x="220" y="117"/>
                  </a:lnTo>
                  <a:lnTo>
                    <a:pt x="220" y="124"/>
                  </a:lnTo>
                  <a:lnTo>
                    <a:pt x="227" y="131"/>
                  </a:lnTo>
                  <a:lnTo>
                    <a:pt x="233" y="131"/>
                  </a:lnTo>
                  <a:lnTo>
                    <a:pt x="239" y="131"/>
                  </a:lnTo>
                  <a:lnTo>
                    <a:pt x="246" y="131"/>
                  </a:lnTo>
                  <a:lnTo>
                    <a:pt x="252" y="139"/>
                  </a:lnTo>
                  <a:lnTo>
                    <a:pt x="259" y="139"/>
                  </a:lnTo>
                  <a:lnTo>
                    <a:pt x="265" y="139"/>
                  </a:lnTo>
                  <a:lnTo>
                    <a:pt x="265" y="131"/>
                  </a:lnTo>
                  <a:lnTo>
                    <a:pt x="272" y="131"/>
                  </a:lnTo>
                  <a:lnTo>
                    <a:pt x="272" y="139"/>
                  </a:lnTo>
                  <a:lnTo>
                    <a:pt x="272" y="146"/>
                  </a:lnTo>
                  <a:lnTo>
                    <a:pt x="278" y="146"/>
                  </a:lnTo>
                  <a:lnTo>
                    <a:pt x="278" y="139"/>
                  </a:lnTo>
                  <a:lnTo>
                    <a:pt x="284" y="139"/>
                  </a:lnTo>
                  <a:lnTo>
                    <a:pt x="284" y="131"/>
                  </a:lnTo>
                  <a:lnTo>
                    <a:pt x="291" y="124"/>
                  </a:lnTo>
                  <a:lnTo>
                    <a:pt x="291" y="131"/>
                  </a:lnTo>
                  <a:lnTo>
                    <a:pt x="298" y="124"/>
                  </a:lnTo>
                  <a:lnTo>
                    <a:pt x="304" y="131"/>
                  </a:lnTo>
                  <a:lnTo>
                    <a:pt x="311" y="131"/>
                  </a:lnTo>
                  <a:lnTo>
                    <a:pt x="311" y="124"/>
                  </a:lnTo>
                  <a:lnTo>
                    <a:pt x="318" y="124"/>
                  </a:lnTo>
                  <a:lnTo>
                    <a:pt x="318" y="117"/>
                  </a:lnTo>
                  <a:lnTo>
                    <a:pt x="318" y="110"/>
                  </a:lnTo>
                  <a:lnTo>
                    <a:pt x="318" y="117"/>
                  </a:lnTo>
                  <a:lnTo>
                    <a:pt x="323" y="117"/>
                  </a:lnTo>
                  <a:lnTo>
                    <a:pt x="330" y="117"/>
                  </a:lnTo>
                  <a:lnTo>
                    <a:pt x="337" y="117"/>
                  </a:lnTo>
                  <a:lnTo>
                    <a:pt x="337" y="124"/>
                  </a:lnTo>
                  <a:lnTo>
                    <a:pt x="337" y="131"/>
                  </a:lnTo>
                  <a:lnTo>
                    <a:pt x="330" y="131"/>
                  </a:lnTo>
                  <a:lnTo>
                    <a:pt x="330" y="139"/>
                  </a:lnTo>
                  <a:lnTo>
                    <a:pt x="330" y="146"/>
                  </a:lnTo>
                  <a:lnTo>
                    <a:pt x="330" y="153"/>
                  </a:lnTo>
                  <a:lnTo>
                    <a:pt x="330" y="161"/>
                  </a:lnTo>
                  <a:lnTo>
                    <a:pt x="323" y="161"/>
                  </a:lnTo>
                  <a:lnTo>
                    <a:pt x="323" y="167"/>
                  </a:lnTo>
                  <a:lnTo>
                    <a:pt x="330" y="167"/>
                  </a:lnTo>
                  <a:lnTo>
                    <a:pt x="337" y="167"/>
                  </a:lnTo>
                  <a:lnTo>
                    <a:pt x="337" y="175"/>
                  </a:lnTo>
                  <a:lnTo>
                    <a:pt x="330" y="175"/>
                  </a:lnTo>
                  <a:lnTo>
                    <a:pt x="330" y="183"/>
                  </a:lnTo>
                  <a:lnTo>
                    <a:pt x="330" y="189"/>
                  </a:lnTo>
                  <a:lnTo>
                    <a:pt x="330" y="197"/>
                  </a:lnTo>
                  <a:lnTo>
                    <a:pt x="323" y="197"/>
                  </a:lnTo>
                  <a:lnTo>
                    <a:pt x="318" y="197"/>
                  </a:lnTo>
                  <a:lnTo>
                    <a:pt x="311" y="197"/>
                  </a:lnTo>
                  <a:lnTo>
                    <a:pt x="311" y="205"/>
                  </a:lnTo>
                  <a:lnTo>
                    <a:pt x="304" y="205"/>
                  </a:lnTo>
                  <a:lnTo>
                    <a:pt x="304" y="211"/>
                  </a:lnTo>
                  <a:lnTo>
                    <a:pt x="298" y="219"/>
                  </a:lnTo>
                  <a:lnTo>
                    <a:pt x="298" y="227"/>
                  </a:lnTo>
                  <a:lnTo>
                    <a:pt x="298" y="233"/>
                  </a:lnTo>
                  <a:lnTo>
                    <a:pt x="291" y="227"/>
                  </a:lnTo>
                  <a:lnTo>
                    <a:pt x="284" y="227"/>
                  </a:lnTo>
                  <a:lnTo>
                    <a:pt x="284" y="233"/>
                  </a:lnTo>
                  <a:lnTo>
                    <a:pt x="278" y="233"/>
                  </a:lnTo>
                  <a:lnTo>
                    <a:pt x="272" y="241"/>
                  </a:lnTo>
                  <a:lnTo>
                    <a:pt x="272" y="248"/>
                  </a:lnTo>
                  <a:lnTo>
                    <a:pt x="265" y="248"/>
                  </a:lnTo>
                  <a:lnTo>
                    <a:pt x="259" y="248"/>
                  </a:lnTo>
                  <a:lnTo>
                    <a:pt x="259" y="241"/>
                  </a:lnTo>
                  <a:lnTo>
                    <a:pt x="252" y="241"/>
                  </a:lnTo>
                  <a:lnTo>
                    <a:pt x="246" y="241"/>
                  </a:lnTo>
                  <a:lnTo>
                    <a:pt x="239" y="241"/>
                  </a:lnTo>
                  <a:lnTo>
                    <a:pt x="233" y="241"/>
                  </a:lnTo>
                  <a:lnTo>
                    <a:pt x="227" y="24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34" name="Freeform 407"/>
            <p:cNvSpPr>
              <a:spLocks/>
            </p:cNvSpPr>
            <p:nvPr/>
          </p:nvSpPr>
          <p:spPr bwMode="auto">
            <a:xfrm>
              <a:off x="754063" y="4311650"/>
              <a:ext cx="541337" cy="452438"/>
            </a:xfrm>
            <a:custGeom>
              <a:avLst/>
              <a:gdLst>
                <a:gd name="T0" fmla="*/ 2147483647 w 337"/>
                <a:gd name="T1" fmla="*/ 2147483647 h 255"/>
                <a:gd name="T2" fmla="*/ 2147483647 w 337"/>
                <a:gd name="T3" fmla="*/ 2147483647 h 255"/>
                <a:gd name="T4" fmla="*/ 2147483647 w 337"/>
                <a:gd name="T5" fmla="*/ 2147483647 h 255"/>
                <a:gd name="T6" fmla="*/ 2147483647 w 337"/>
                <a:gd name="T7" fmla="*/ 2147483647 h 255"/>
                <a:gd name="T8" fmla="*/ 2147483647 w 337"/>
                <a:gd name="T9" fmla="*/ 2147483647 h 255"/>
                <a:gd name="T10" fmla="*/ 2147483647 w 337"/>
                <a:gd name="T11" fmla="*/ 2147483647 h 255"/>
                <a:gd name="T12" fmla="*/ 2147483647 w 337"/>
                <a:gd name="T13" fmla="*/ 2147483647 h 255"/>
                <a:gd name="T14" fmla="*/ 2147483647 w 337"/>
                <a:gd name="T15" fmla="*/ 2147483647 h 255"/>
                <a:gd name="T16" fmla="*/ 2147483647 w 337"/>
                <a:gd name="T17" fmla="*/ 2147483647 h 255"/>
                <a:gd name="T18" fmla="*/ 2147483647 w 337"/>
                <a:gd name="T19" fmla="*/ 2147483647 h 255"/>
                <a:gd name="T20" fmla="*/ 2147483647 w 337"/>
                <a:gd name="T21" fmla="*/ 2147483647 h 255"/>
                <a:gd name="T22" fmla="*/ 2147483647 w 337"/>
                <a:gd name="T23" fmla="*/ 2147483647 h 255"/>
                <a:gd name="T24" fmla="*/ 2147483647 w 337"/>
                <a:gd name="T25" fmla="*/ 2147483647 h 255"/>
                <a:gd name="T26" fmla="*/ 2147483647 w 337"/>
                <a:gd name="T27" fmla="*/ 2147483647 h 255"/>
                <a:gd name="T28" fmla="*/ 2147483647 w 337"/>
                <a:gd name="T29" fmla="*/ 2147483647 h 255"/>
                <a:gd name="T30" fmla="*/ 2147483647 w 337"/>
                <a:gd name="T31" fmla="*/ 2147483647 h 255"/>
                <a:gd name="T32" fmla="*/ 2147483647 w 337"/>
                <a:gd name="T33" fmla="*/ 2147483647 h 255"/>
                <a:gd name="T34" fmla="*/ 2147483647 w 337"/>
                <a:gd name="T35" fmla="*/ 2147483647 h 255"/>
                <a:gd name="T36" fmla="*/ 0 w 337"/>
                <a:gd name="T37" fmla="*/ 2147483647 h 255"/>
                <a:gd name="T38" fmla="*/ 2147483647 w 337"/>
                <a:gd name="T39" fmla="*/ 2147483647 h 255"/>
                <a:gd name="T40" fmla="*/ 2147483647 w 337"/>
                <a:gd name="T41" fmla="*/ 2147483647 h 255"/>
                <a:gd name="T42" fmla="*/ 2147483647 w 337"/>
                <a:gd name="T43" fmla="*/ 2147483647 h 255"/>
                <a:gd name="T44" fmla="*/ 2147483647 w 337"/>
                <a:gd name="T45" fmla="*/ 2147483647 h 255"/>
                <a:gd name="T46" fmla="*/ 2147483647 w 337"/>
                <a:gd name="T47" fmla="*/ 2147483647 h 255"/>
                <a:gd name="T48" fmla="*/ 2147483647 w 337"/>
                <a:gd name="T49" fmla="*/ 2147483647 h 255"/>
                <a:gd name="T50" fmla="*/ 2147483647 w 337"/>
                <a:gd name="T51" fmla="*/ 2147483647 h 255"/>
                <a:gd name="T52" fmla="*/ 2147483647 w 337"/>
                <a:gd name="T53" fmla="*/ 2147483647 h 255"/>
                <a:gd name="T54" fmla="*/ 2147483647 w 337"/>
                <a:gd name="T55" fmla="*/ 2147483647 h 255"/>
                <a:gd name="T56" fmla="*/ 2147483647 w 337"/>
                <a:gd name="T57" fmla="*/ 2147483647 h 255"/>
                <a:gd name="T58" fmla="*/ 2147483647 w 337"/>
                <a:gd name="T59" fmla="*/ 2147483647 h 255"/>
                <a:gd name="T60" fmla="*/ 2147483647 w 337"/>
                <a:gd name="T61" fmla="*/ 2147483647 h 255"/>
                <a:gd name="T62" fmla="*/ 2147483647 w 337"/>
                <a:gd name="T63" fmla="*/ 2147483647 h 255"/>
                <a:gd name="T64" fmla="*/ 2147483647 w 337"/>
                <a:gd name="T65" fmla="*/ 2147483647 h 255"/>
                <a:gd name="T66" fmla="*/ 2147483647 w 337"/>
                <a:gd name="T67" fmla="*/ 2147483647 h 255"/>
                <a:gd name="T68" fmla="*/ 2147483647 w 337"/>
                <a:gd name="T69" fmla="*/ 2147483647 h 255"/>
                <a:gd name="T70" fmla="*/ 2147483647 w 337"/>
                <a:gd name="T71" fmla="*/ 2147483647 h 255"/>
                <a:gd name="T72" fmla="*/ 2147483647 w 337"/>
                <a:gd name="T73" fmla="*/ 2147483647 h 255"/>
                <a:gd name="T74" fmla="*/ 2147483647 w 337"/>
                <a:gd name="T75" fmla="*/ 2147483647 h 255"/>
                <a:gd name="T76" fmla="*/ 2147483647 w 337"/>
                <a:gd name="T77" fmla="*/ 2147483647 h 255"/>
                <a:gd name="T78" fmla="*/ 2147483647 w 337"/>
                <a:gd name="T79" fmla="*/ 2147483647 h 255"/>
                <a:gd name="T80" fmla="*/ 2147483647 w 337"/>
                <a:gd name="T81" fmla="*/ 2147483647 h 255"/>
                <a:gd name="T82" fmla="*/ 2147483647 w 337"/>
                <a:gd name="T83" fmla="*/ 2147483647 h 255"/>
                <a:gd name="T84" fmla="*/ 2147483647 w 337"/>
                <a:gd name="T85" fmla="*/ 2147483647 h 255"/>
                <a:gd name="T86" fmla="*/ 2147483647 w 337"/>
                <a:gd name="T87" fmla="*/ 2147483647 h 255"/>
                <a:gd name="T88" fmla="*/ 2147483647 w 337"/>
                <a:gd name="T89" fmla="*/ 2147483647 h 255"/>
                <a:gd name="T90" fmla="*/ 2147483647 w 337"/>
                <a:gd name="T91" fmla="*/ 2147483647 h 255"/>
                <a:gd name="T92" fmla="*/ 2147483647 w 337"/>
                <a:gd name="T93" fmla="*/ 2147483647 h 255"/>
                <a:gd name="T94" fmla="*/ 2147483647 w 337"/>
                <a:gd name="T95" fmla="*/ 2147483647 h 255"/>
                <a:gd name="T96" fmla="*/ 2147483647 w 337"/>
                <a:gd name="T97" fmla="*/ 2147483647 h 255"/>
                <a:gd name="T98" fmla="*/ 2147483647 w 337"/>
                <a:gd name="T99" fmla="*/ 2147483647 h 255"/>
                <a:gd name="T100" fmla="*/ 2147483647 w 337"/>
                <a:gd name="T101" fmla="*/ 2147483647 h 255"/>
                <a:gd name="T102" fmla="*/ 2147483647 w 337"/>
                <a:gd name="T103" fmla="*/ 2147483647 h 255"/>
                <a:gd name="T104" fmla="*/ 2147483647 w 337"/>
                <a:gd name="T105" fmla="*/ 2147483647 h 255"/>
                <a:gd name="T106" fmla="*/ 2147483647 w 337"/>
                <a:gd name="T107" fmla="*/ 2147483647 h 255"/>
                <a:gd name="T108" fmla="*/ 2147483647 w 337"/>
                <a:gd name="T109" fmla="*/ 2147483647 h 255"/>
                <a:gd name="T110" fmla="*/ 2147483647 w 337"/>
                <a:gd name="T111" fmla="*/ 2147483647 h 255"/>
                <a:gd name="T112" fmla="*/ 2147483647 w 337"/>
                <a:gd name="T113" fmla="*/ 2147483647 h 255"/>
                <a:gd name="T114" fmla="*/ 2147483647 w 337"/>
                <a:gd name="T115" fmla="*/ 2147483647 h 2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37"/>
                <a:gd name="T175" fmla="*/ 0 h 255"/>
                <a:gd name="T176" fmla="*/ 337 w 337"/>
                <a:gd name="T177" fmla="*/ 255 h 2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37" h="255">
                  <a:moveTo>
                    <a:pt x="227" y="241"/>
                  </a:moveTo>
                  <a:lnTo>
                    <a:pt x="227" y="241"/>
                  </a:lnTo>
                  <a:lnTo>
                    <a:pt x="220" y="248"/>
                  </a:lnTo>
                  <a:lnTo>
                    <a:pt x="213" y="248"/>
                  </a:lnTo>
                  <a:lnTo>
                    <a:pt x="207" y="255"/>
                  </a:lnTo>
                  <a:lnTo>
                    <a:pt x="200" y="255"/>
                  </a:lnTo>
                  <a:lnTo>
                    <a:pt x="200" y="248"/>
                  </a:lnTo>
                  <a:lnTo>
                    <a:pt x="194" y="248"/>
                  </a:lnTo>
                  <a:lnTo>
                    <a:pt x="194" y="241"/>
                  </a:lnTo>
                  <a:lnTo>
                    <a:pt x="200" y="241"/>
                  </a:lnTo>
                  <a:lnTo>
                    <a:pt x="194" y="241"/>
                  </a:lnTo>
                  <a:lnTo>
                    <a:pt x="194" y="233"/>
                  </a:lnTo>
                  <a:lnTo>
                    <a:pt x="188" y="233"/>
                  </a:lnTo>
                  <a:lnTo>
                    <a:pt x="181" y="233"/>
                  </a:lnTo>
                  <a:lnTo>
                    <a:pt x="181" y="241"/>
                  </a:lnTo>
                  <a:lnTo>
                    <a:pt x="181" y="233"/>
                  </a:lnTo>
                  <a:lnTo>
                    <a:pt x="174" y="227"/>
                  </a:lnTo>
                  <a:lnTo>
                    <a:pt x="168" y="227"/>
                  </a:lnTo>
                  <a:lnTo>
                    <a:pt x="168" y="219"/>
                  </a:lnTo>
                  <a:lnTo>
                    <a:pt x="161" y="211"/>
                  </a:lnTo>
                  <a:lnTo>
                    <a:pt x="168" y="211"/>
                  </a:lnTo>
                  <a:lnTo>
                    <a:pt x="161" y="211"/>
                  </a:lnTo>
                  <a:lnTo>
                    <a:pt x="161" y="205"/>
                  </a:lnTo>
                  <a:lnTo>
                    <a:pt x="155" y="197"/>
                  </a:lnTo>
                  <a:lnTo>
                    <a:pt x="149" y="197"/>
                  </a:lnTo>
                  <a:lnTo>
                    <a:pt x="149" y="205"/>
                  </a:lnTo>
                  <a:lnTo>
                    <a:pt x="155" y="205"/>
                  </a:lnTo>
                  <a:lnTo>
                    <a:pt x="155" y="211"/>
                  </a:lnTo>
                  <a:lnTo>
                    <a:pt x="161" y="211"/>
                  </a:lnTo>
                  <a:lnTo>
                    <a:pt x="161" y="219"/>
                  </a:lnTo>
                  <a:lnTo>
                    <a:pt x="161" y="227"/>
                  </a:lnTo>
                  <a:lnTo>
                    <a:pt x="155" y="227"/>
                  </a:lnTo>
                  <a:lnTo>
                    <a:pt x="149" y="233"/>
                  </a:lnTo>
                  <a:lnTo>
                    <a:pt x="149" y="241"/>
                  </a:lnTo>
                  <a:lnTo>
                    <a:pt x="142" y="241"/>
                  </a:lnTo>
                  <a:lnTo>
                    <a:pt x="135" y="241"/>
                  </a:lnTo>
                  <a:lnTo>
                    <a:pt x="135" y="248"/>
                  </a:lnTo>
                  <a:lnTo>
                    <a:pt x="129" y="248"/>
                  </a:lnTo>
                  <a:lnTo>
                    <a:pt x="129" y="255"/>
                  </a:lnTo>
                  <a:lnTo>
                    <a:pt x="122" y="255"/>
                  </a:lnTo>
                  <a:lnTo>
                    <a:pt x="117" y="255"/>
                  </a:lnTo>
                  <a:lnTo>
                    <a:pt x="110" y="255"/>
                  </a:lnTo>
                  <a:lnTo>
                    <a:pt x="110" y="248"/>
                  </a:lnTo>
                  <a:lnTo>
                    <a:pt x="103" y="248"/>
                  </a:lnTo>
                  <a:lnTo>
                    <a:pt x="103" y="241"/>
                  </a:lnTo>
                  <a:lnTo>
                    <a:pt x="97" y="248"/>
                  </a:lnTo>
                  <a:lnTo>
                    <a:pt x="97" y="241"/>
                  </a:lnTo>
                  <a:lnTo>
                    <a:pt x="97" y="233"/>
                  </a:lnTo>
                  <a:lnTo>
                    <a:pt x="103" y="233"/>
                  </a:lnTo>
                  <a:lnTo>
                    <a:pt x="103" y="227"/>
                  </a:lnTo>
                  <a:lnTo>
                    <a:pt x="103" y="219"/>
                  </a:lnTo>
                  <a:lnTo>
                    <a:pt x="103" y="211"/>
                  </a:lnTo>
                  <a:lnTo>
                    <a:pt x="97" y="211"/>
                  </a:lnTo>
                  <a:lnTo>
                    <a:pt x="97" y="205"/>
                  </a:lnTo>
                  <a:lnTo>
                    <a:pt x="97" y="197"/>
                  </a:lnTo>
                  <a:lnTo>
                    <a:pt x="90" y="197"/>
                  </a:lnTo>
                  <a:lnTo>
                    <a:pt x="97" y="189"/>
                  </a:lnTo>
                  <a:lnTo>
                    <a:pt x="90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189"/>
                  </a:lnTo>
                  <a:lnTo>
                    <a:pt x="78" y="183"/>
                  </a:lnTo>
                  <a:lnTo>
                    <a:pt x="78" y="175"/>
                  </a:lnTo>
                  <a:lnTo>
                    <a:pt x="78" y="167"/>
                  </a:lnTo>
                  <a:lnTo>
                    <a:pt x="78" y="161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71" y="146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1" y="146"/>
                  </a:lnTo>
                  <a:lnTo>
                    <a:pt x="44" y="139"/>
                  </a:lnTo>
                  <a:lnTo>
                    <a:pt x="44" y="131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9" y="110"/>
                  </a:lnTo>
                  <a:lnTo>
                    <a:pt x="32" y="110"/>
                  </a:lnTo>
                  <a:lnTo>
                    <a:pt x="25" y="110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24"/>
                  </a:lnTo>
                  <a:lnTo>
                    <a:pt x="5" y="117"/>
                  </a:lnTo>
                  <a:lnTo>
                    <a:pt x="5" y="110"/>
                  </a:lnTo>
                  <a:lnTo>
                    <a:pt x="0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5" y="95"/>
                  </a:lnTo>
                  <a:lnTo>
                    <a:pt x="5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5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12" y="66"/>
                  </a:lnTo>
                  <a:lnTo>
                    <a:pt x="12" y="74"/>
                  </a:lnTo>
                  <a:lnTo>
                    <a:pt x="19" y="74"/>
                  </a:lnTo>
                  <a:lnTo>
                    <a:pt x="25" y="74"/>
                  </a:lnTo>
                  <a:lnTo>
                    <a:pt x="32" y="66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44" y="74"/>
                  </a:lnTo>
                  <a:lnTo>
                    <a:pt x="44" y="66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64" y="66"/>
                  </a:lnTo>
                  <a:lnTo>
                    <a:pt x="71" y="66"/>
                  </a:lnTo>
                  <a:lnTo>
                    <a:pt x="71" y="74"/>
                  </a:lnTo>
                  <a:lnTo>
                    <a:pt x="78" y="74"/>
                  </a:lnTo>
                  <a:lnTo>
                    <a:pt x="78" y="80"/>
                  </a:lnTo>
                  <a:lnTo>
                    <a:pt x="83" y="80"/>
                  </a:lnTo>
                  <a:lnTo>
                    <a:pt x="83" y="88"/>
                  </a:lnTo>
                  <a:lnTo>
                    <a:pt x="90" y="88"/>
                  </a:lnTo>
                  <a:lnTo>
                    <a:pt x="97" y="80"/>
                  </a:lnTo>
                  <a:lnTo>
                    <a:pt x="97" y="74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8"/>
                  </a:lnTo>
                  <a:lnTo>
                    <a:pt x="117" y="88"/>
                  </a:lnTo>
                  <a:lnTo>
                    <a:pt x="117" y="80"/>
                  </a:lnTo>
                  <a:lnTo>
                    <a:pt x="110" y="74"/>
                  </a:lnTo>
                  <a:lnTo>
                    <a:pt x="110" y="66"/>
                  </a:lnTo>
                  <a:lnTo>
                    <a:pt x="110" y="58"/>
                  </a:lnTo>
                  <a:lnTo>
                    <a:pt x="110" y="52"/>
                  </a:lnTo>
                  <a:lnTo>
                    <a:pt x="110" y="44"/>
                  </a:lnTo>
                  <a:lnTo>
                    <a:pt x="103" y="44"/>
                  </a:lnTo>
                  <a:lnTo>
                    <a:pt x="103" y="38"/>
                  </a:lnTo>
                  <a:lnTo>
                    <a:pt x="97" y="38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2" y="8"/>
                  </a:lnTo>
                  <a:lnTo>
                    <a:pt x="122" y="16"/>
                  </a:lnTo>
                  <a:lnTo>
                    <a:pt x="129" y="16"/>
                  </a:lnTo>
                  <a:lnTo>
                    <a:pt x="129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55" y="0"/>
                  </a:lnTo>
                  <a:lnTo>
                    <a:pt x="161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8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44"/>
                  </a:lnTo>
                  <a:lnTo>
                    <a:pt x="174" y="44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8" y="52"/>
                  </a:lnTo>
                  <a:lnTo>
                    <a:pt x="194" y="52"/>
                  </a:lnTo>
                  <a:lnTo>
                    <a:pt x="194" y="58"/>
                  </a:lnTo>
                  <a:lnTo>
                    <a:pt x="200" y="58"/>
                  </a:lnTo>
                  <a:lnTo>
                    <a:pt x="200" y="66"/>
                  </a:lnTo>
                  <a:lnTo>
                    <a:pt x="200" y="74"/>
                  </a:lnTo>
                  <a:lnTo>
                    <a:pt x="200" y="80"/>
                  </a:lnTo>
                  <a:lnTo>
                    <a:pt x="207" y="80"/>
                  </a:lnTo>
                  <a:lnTo>
                    <a:pt x="213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3" y="88"/>
                  </a:lnTo>
                  <a:lnTo>
                    <a:pt x="239" y="88"/>
                  </a:lnTo>
                  <a:lnTo>
                    <a:pt x="233" y="95"/>
                  </a:lnTo>
                  <a:lnTo>
                    <a:pt x="227" y="95"/>
                  </a:lnTo>
                  <a:lnTo>
                    <a:pt x="220" y="95"/>
                  </a:lnTo>
                  <a:lnTo>
                    <a:pt x="220" y="102"/>
                  </a:lnTo>
                  <a:lnTo>
                    <a:pt x="220" y="110"/>
                  </a:lnTo>
                  <a:lnTo>
                    <a:pt x="213" y="110"/>
                  </a:lnTo>
                  <a:lnTo>
                    <a:pt x="220" y="110"/>
                  </a:lnTo>
                  <a:lnTo>
                    <a:pt x="220" y="117"/>
                  </a:lnTo>
                  <a:lnTo>
                    <a:pt x="220" y="124"/>
                  </a:lnTo>
                  <a:lnTo>
                    <a:pt x="227" y="131"/>
                  </a:lnTo>
                  <a:lnTo>
                    <a:pt x="233" y="131"/>
                  </a:lnTo>
                  <a:lnTo>
                    <a:pt x="239" y="131"/>
                  </a:lnTo>
                  <a:lnTo>
                    <a:pt x="246" y="131"/>
                  </a:lnTo>
                  <a:lnTo>
                    <a:pt x="252" y="139"/>
                  </a:lnTo>
                  <a:lnTo>
                    <a:pt x="259" y="139"/>
                  </a:lnTo>
                  <a:lnTo>
                    <a:pt x="265" y="139"/>
                  </a:lnTo>
                  <a:lnTo>
                    <a:pt x="265" y="131"/>
                  </a:lnTo>
                  <a:lnTo>
                    <a:pt x="272" y="131"/>
                  </a:lnTo>
                  <a:lnTo>
                    <a:pt x="272" y="139"/>
                  </a:lnTo>
                  <a:lnTo>
                    <a:pt x="272" y="146"/>
                  </a:lnTo>
                  <a:lnTo>
                    <a:pt x="278" y="146"/>
                  </a:lnTo>
                  <a:lnTo>
                    <a:pt x="278" y="139"/>
                  </a:lnTo>
                  <a:lnTo>
                    <a:pt x="284" y="139"/>
                  </a:lnTo>
                  <a:lnTo>
                    <a:pt x="284" y="131"/>
                  </a:lnTo>
                  <a:lnTo>
                    <a:pt x="291" y="124"/>
                  </a:lnTo>
                  <a:lnTo>
                    <a:pt x="291" y="131"/>
                  </a:lnTo>
                  <a:lnTo>
                    <a:pt x="298" y="124"/>
                  </a:lnTo>
                  <a:lnTo>
                    <a:pt x="304" y="131"/>
                  </a:lnTo>
                  <a:lnTo>
                    <a:pt x="311" y="131"/>
                  </a:lnTo>
                  <a:lnTo>
                    <a:pt x="311" y="124"/>
                  </a:lnTo>
                  <a:lnTo>
                    <a:pt x="318" y="124"/>
                  </a:lnTo>
                  <a:lnTo>
                    <a:pt x="318" y="117"/>
                  </a:lnTo>
                  <a:lnTo>
                    <a:pt x="318" y="110"/>
                  </a:lnTo>
                  <a:lnTo>
                    <a:pt x="318" y="117"/>
                  </a:lnTo>
                  <a:lnTo>
                    <a:pt x="323" y="117"/>
                  </a:lnTo>
                  <a:lnTo>
                    <a:pt x="330" y="117"/>
                  </a:lnTo>
                  <a:lnTo>
                    <a:pt x="337" y="117"/>
                  </a:lnTo>
                  <a:lnTo>
                    <a:pt x="337" y="124"/>
                  </a:lnTo>
                  <a:lnTo>
                    <a:pt x="337" y="131"/>
                  </a:lnTo>
                  <a:lnTo>
                    <a:pt x="330" y="131"/>
                  </a:lnTo>
                  <a:lnTo>
                    <a:pt x="330" y="139"/>
                  </a:lnTo>
                  <a:lnTo>
                    <a:pt x="330" y="146"/>
                  </a:lnTo>
                  <a:lnTo>
                    <a:pt x="330" y="153"/>
                  </a:lnTo>
                  <a:lnTo>
                    <a:pt x="330" y="161"/>
                  </a:lnTo>
                  <a:lnTo>
                    <a:pt x="323" y="161"/>
                  </a:lnTo>
                  <a:lnTo>
                    <a:pt x="323" y="167"/>
                  </a:lnTo>
                  <a:lnTo>
                    <a:pt x="330" y="167"/>
                  </a:lnTo>
                  <a:lnTo>
                    <a:pt x="337" y="167"/>
                  </a:lnTo>
                  <a:lnTo>
                    <a:pt x="337" y="175"/>
                  </a:lnTo>
                  <a:lnTo>
                    <a:pt x="330" y="175"/>
                  </a:lnTo>
                  <a:lnTo>
                    <a:pt x="330" y="183"/>
                  </a:lnTo>
                  <a:lnTo>
                    <a:pt x="330" y="189"/>
                  </a:lnTo>
                  <a:lnTo>
                    <a:pt x="330" y="197"/>
                  </a:lnTo>
                  <a:lnTo>
                    <a:pt x="323" y="197"/>
                  </a:lnTo>
                  <a:lnTo>
                    <a:pt x="318" y="197"/>
                  </a:lnTo>
                  <a:lnTo>
                    <a:pt x="311" y="197"/>
                  </a:lnTo>
                  <a:lnTo>
                    <a:pt x="311" y="205"/>
                  </a:lnTo>
                  <a:lnTo>
                    <a:pt x="304" y="205"/>
                  </a:lnTo>
                  <a:lnTo>
                    <a:pt x="304" y="211"/>
                  </a:lnTo>
                  <a:lnTo>
                    <a:pt x="298" y="219"/>
                  </a:lnTo>
                  <a:lnTo>
                    <a:pt x="298" y="227"/>
                  </a:lnTo>
                  <a:lnTo>
                    <a:pt x="298" y="233"/>
                  </a:lnTo>
                  <a:lnTo>
                    <a:pt x="291" y="227"/>
                  </a:lnTo>
                  <a:lnTo>
                    <a:pt x="284" y="227"/>
                  </a:lnTo>
                  <a:lnTo>
                    <a:pt x="284" y="233"/>
                  </a:lnTo>
                  <a:lnTo>
                    <a:pt x="278" y="233"/>
                  </a:lnTo>
                  <a:lnTo>
                    <a:pt x="272" y="241"/>
                  </a:lnTo>
                  <a:lnTo>
                    <a:pt x="272" y="248"/>
                  </a:lnTo>
                  <a:lnTo>
                    <a:pt x="265" y="248"/>
                  </a:lnTo>
                  <a:lnTo>
                    <a:pt x="259" y="248"/>
                  </a:lnTo>
                  <a:lnTo>
                    <a:pt x="259" y="241"/>
                  </a:lnTo>
                  <a:lnTo>
                    <a:pt x="252" y="241"/>
                  </a:lnTo>
                  <a:lnTo>
                    <a:pt x="246" y="241"/>
                  </a:lnTo>
                  <a:lnTo>
                    <a:pt x="239" y="241"/>
                  </a:lnTo>
                  <a:lnTo>
                    <a:pt x="233" y="241"/>
                  </a:lnTo>
                  <a:lnTo>
                    <a:pt x="227" y="24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35" name="Freeform 408"/>
            <p:cNvSpPr>
              <a:spLocks/>
            </p:cNvSpPr>
            <p:nvPr/>
          </p:nvSpPr>
          <p:spPr bwMode="auto">
            <a:xfrm>
              <a:off x="1222375" y="4262438"/>
              <a:ext cx="625475" cy="400050"/>
            </a:xfrm>
            <a:custGeom>
              <a:avLst/>
              <a:gdLst>
                <a:gd name="T0" fmla="*/ 2147483647 w 389"/>
                <a:gd name="T1" fmla="*/ 2147483647 h 225"/>
                <a:gd name="T2" fmla="*/ 2147483647 w 389"/>
                <a:gd name="T3" fmla="*/ 2147483647 h 225"/>
                <a:gd name="T4" fmla="*/ 2147483647 w 389"/>
                <a:gd name="T5" fmla="*/ 2147483647 h 225"/>
                <a:gd name="T6" fmla="*/ 2147483647 w 389"/>
                <a:gd name="T7" fmla="*/ 2147483647 h 225"/>
                <a:gd name="T8" fmla="*/ 2147483647 w 389"/>
                <a:gd name="T9" fmla="*/ 2147483647 h 225"/>
                <a:gd name="T10" fmla="*/ 2147483647 w 389"/>
                <a:gd name="T11" fmla="*/ 2147483647 h 225"/>
                <a:gd name="T12" fmla="*/ 2147483647 w 389"/>
                <a:gd name="T13" fmla="*/ 2147483647 h 225"/>
                <a:gd name="T14" fmla="*/ 2147483647 w 389"/>
                <a:gd name="T15" fmla="*/ 2147483647 h 225"/>
                <a:gd name="T16" fmla="*/ 2147483647 w 389"/>
                <a:gd name="T17" fmla="*/ 2147483647 h 225"/>
                <a:gd name="T18" fmla="*/ 2147483647 w 389"/>
                <a:gd name="T19" fmla="*/ 2147483647 h 225"/>
                <a:gd name="T20" fmla="*/ 2147483647 w 389"/>
                <a:gd name="T21" fmla="*/ 2147483647 h 225"/>
                <a:gd name="T22" fmla="*/ 2147483647 w 389"/>
                <a:gd name="T23" fmla="*/ 2147483647 h 225"/>
                <a:gd name="T24" fmla="*/ 2147483647 w 389"/>
                <a:gd name="T25" fmla="*/ 2147483647 h 225"/>
                <a:gd name="T26" fmla="*/ 2147483647 w 389"/>
                <a:gd name="T27" fmla="*/ 2147483647 h 225"/>
                <a:gd name="T28" fmla="*/ 2147483647 w 389"/>
                <a:gd name="T29" fmla="*/ 2147483647 h 225"/>
                <a:gd name="T30" fmla="*/ 2147483647 w 389"/>
                <a:gd name="T31" fmla="*/ 2147483647 h 225"/>
                <a:gd name="T32" fmla="*/ 2147483647 w 389"/>
                <a:gd name="T33" fmla="*/ 2147483647 h 225"/>
                <a:gd name="T34" fmla="*/ 2147483647 w 389"/>
                <a:gd name="T35" fmla="*/ 2147483647 h 225"/>
                <a:gd name="T36" fmla="*/ 2147483647 w 389"/>
                <a:gd name="T37" fmla="*/ 2147483647 h 225"/>
                <a:gd name="T38" fmla="*/ 2147483647 w 389"/>
                <a:gd name="T39" fmla="*/ 2147483647 h 225"/>
                <a:gd name="T40" fmla="*/ 2147483647 w 389"/>
                <a:gd name="T41" fmla="*/ 2147483647 h 225"/>
                <a:gd name="T42" fmla="*/ 2147483647 w 389"/>
                <a:gd name="T43" fmla="*/ 2147483647 h 225"/>
                <a:gd name="T44" fmla="*/ 2147483647 w 389"/>
                <a:gd name="T45" fmla="*/ 2147483647 h 225"/>
                <a:gd name="T46" fmla="*/ 2147483647 w 389"/>
                <a:gd name="T47" fmla="*/ 2147483647 h 225"/>
                <a:gd name="T48" fmla="*/ 2147483647 w 389"/>
                <a:gd name="T49" fmla="*/ 2147483647 h 225"/>
                <a:gd name="T50" fmla="*/ 2147483647 w 389"/>
                <a:gd name="T51" fmla="*/ 2147483647 h 225"/>
                <a:gd name="T52" fmla="*/ 2147483647 w 389"/>
                <a:gd name="T53" fmla="*/ 2147483647 h 225"/>
                <a:gd name="T54" fmla="*/ 2147483647 w 389"/>
                <a:gd name="T55" fmla="*/ 2147483647 h 225"/>
                <a:gd name="T56" fmla="*/ 2147483647 w 389"/>
                <a:gd name="T57" fmla="*/ 2147483647 h 225"/>
                <a:gd name="T58" fmla="*/ 2147483647 w 389"/>
                <a:gd name="T59" fmla="*/ 2147483647 h 225"/>
                <a:gd name="T60" fmla="*/ 2147483647 w 389"/>
                <a:gd name="T61" fmla="*/ 2147483647 h 225"/>
                <a:gd name="T62" fmla="*/ 2147483647 w 389"/>
                <a:gd name="T63" fmla="*/ 2147483647 h 225"/>
                <a:gd name="T64" fmla="*/ 2147483647 w 389"/>
                <a:gd name="T65" fmla="*/ 2147483647 h 225"/>
                <a:gd name="T66" fmla="*/ 2147483647 w 389"/>
                <a:gd name="T67" fmla="*/ 2147483647 h 225"/>
                <a:gd name="T68" fmla="*/ 2147483647 w 389"/>
                <a:gd name="T69" fmla="*/ 2147483647 h 225"/>
                <a:gd name="T70" fmla="*/ 2147483647 w 389"/>
                <a:gd name="T71" fmla="*/ 2147483647 h 225"/>
                <a:gd name="T72" fmla="*/ 2147483647 w 389"/>
                <a:gd name="T73" fmla="*/ 2147483647 h 225"/>
                <a:gd name="T74" fmla="*/ 2147483647 w 389"/>
                <a:gd name="T75" fmla="*/ 2147483647 h 225"/>
                <a:gd name="T76" fmla="*/ 2147483647 w 389"/>
                <a:gd name="T77" fmla="*/ 2147483647 h 225"/>
                <a:gd name="T78" fmla="*/ 2147483647 w 389"/>
                <a:gd name="T79" fmla="*/ 2147483647 h 225"/>
                <a:gd name="T80" fmla="*/ 2147483647 w 389"/>
                <a:gd name="T81" fmla="*/ 2147483647 h 225"/>
                <a:gd name="T82" fmla="*/ 2147483647 w 389"/>
                <a:gd name="T83" fmla="*/ 2147483647 h 225"/>
                <a:gd name="T84" fmla="*/ 2147483647 w 389"/>
                <a:gd name="T85" fmla="*/ 2147483647 h 225"/>
                <a:gd name="T86" fmla="*/ 2147483647 w 389"/>
                <a:gd name="T87" fmla="*/ 2147483647 h 225"/>
                <a:gd name="T88" fmla="*/ 2147483647 w 389"/>
                <a:gd name="T89" fmla="*/ 2147483647 h 225"/>
                <a:gd name="T90" fmla="*/ 0 w 389"/>
                <a:gd name="T91" fmla="*/ 2147483647 h 225"/>
                <a:gd name="T92" fmla="*/ 2147483647 w 389"/>
                <a:gd name="T93" fmla="*/ 2147483647 h 225"/>
                <a:gd name="T94" fmla="*/ 2147483647 w 389"/>
                <a:gd name="T95" fmla="*/ 2147483647 h 225"/>
                <a:gd name="T96" fmla="*/ 2147483647 w 389"/>
                <a:gd name="T97" fmla="*/ 2147483647 h 225"/>
                <a:gd name="T98" fmla="*/ 2147483647 w 389"/>
                <a:gd name="T99" fmla="*/ 2147483647 h 225"/>
                <a:gd name="T100" fmla="*/ 2147483647 w 389"/>
                <a:gd name="T101" fmla="*/ 2147483647 h 225"/>
                <a:gd name="T102" fmla="*/ 2147483647 w 389"/>
                <a:gd name="T103" fmla="*/ 2147483647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89"/>
                <a:gd name="T157" fmla="*/ 0 h 225"/>
                <a:gd name="T158" fmla="*/ 389 w 389"/>
                <a:gd name="T159" fmla="*/ 225 h 22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89" h="225">
                  <a:moveTo>
                    <a:pt x="110" y="0"/>
                  </a:moveTo>
                  <a:lnTo>
                    <a:pt x="117" y="6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7" y="14"/>
                  </a:lnTo>
                  <a:lnTo>
                    <a:pt x="142" y="14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76" y="50"/>
                  </a:lnTo>
                  <a:lnTo>
                    <a:pt x="169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5" y="66"/>
                  </a:lnTo>
                  <a:lnTo>
                    <a:pt x="201" y="66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1" y="72"/>
                  </a:lnTo>
                  <a:lnTo>
                    <a:pt x="227" y="72"/>
                  </a:lnTo>
                  <a:lnTo>
                    <a:pt x="233" y="72"/>
                  </a:lnTo>
                  <a:lnTo>
                    <a:pt x="240" y="80"/>
                  </a:lnTo>
                  <a:lnTo>
                    <a:pt x="247" y="80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2" y="86"/>
                  </a:lnTo>
                  <a:lnTo>
                    <a:pt x="279" y="86"/>
                  </a:lnTo>
                  <a:lnTo>
                    <a:pt x="286" y="86"/>
                  </a:lnTo>
                  <a:lnTo>
                    <a:pt x="292" y="86"/>
                  </a:lnTo>
                  <a:lnTo>
                    <a:pt x="299" y="80"/>
                  </a:lnTo>
                  <a:lnTo>
                    <a:pt x="305" y="80"/>
                  </a:lnTo>
                  <a:lnTo>
                    <a:pt x="305" y="86"/>
                  </a:lnTo>
                  <a:lnTo>
                    <a:pt x="299" y="86"/>
                  </a:lnTo>
                  <a:lnTo>
                    <a:pt x="299" y="94"/>
                  </a:lnTo>
                  <a:lnTo>
                    <a:pt x="292" y="94"/>
                  </a:lnTo>
                  <a:lnTo>
                    <a:pt x="286" y="94"/>
                  </a:lnTo>
                  <a:lnTo>
                    <a:pt x="286" y="102"/>
                  </a:lnTo>
                  <a:lnTo>
                    <a:pt x="279" y="102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60" y="102"/>
                  </a:lnTo>
                  <a:lnTo>
                    <a:pt x="260" y="108"/>
                  </a:lnTo>
                  <a:lnTo>
                    <a:pt x="253" y="108"/>
                  </a:lnTo>
                  <a:lnTo>
                    <a:pt x="247" y="116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27" y="116"/>
                  </a:lnTo>
                  <a:lnTo>
                    <a:pt x="227" y="108"/>
                  </a:lnTo>
                  <a:lnTo>
                    <a:pt x="221" y="116"/>
                  </a:lnTo>
                  <a:lnTo>
                    <a:pt x="214" y="116"/>
                  </a:lnTo>
                  <a:lnTo>
                    <a:pt x="214" y="108"/>
                  </a:lnTo>
                  <a:lnTo>
                    <a:pt x="208" y="108"/>
                  </a:lnTo>
                  <a:lnTo>
                    <a:pt x="201" y="102"/>
                  </a:lnTo>
                  <a:lnTo>
                    <a:pt x="195" y="102"/>
                  </a:lnTo>
                  <a:lnTo>
                    <a:pt x="195" y="108"/>
                  </a:lnTo>
                  <a:lnTo>
                    <a:pt x="188" y="108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81" y="116"/>
                  </a:lnTo>
                  <a:lnTo>
                    <a:pt x="176" y="123"/>
                  </a:lnTo>
                  <a:lnTo>
                    <a:pt x="181" y="123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88" y="116"/>
                  </a:lnTo>
                  <a:lnTo>
                    <a:pt x="188" y="123"/>
                  </a:lnTo>
                  <a:lnTo>
                    <a:pt x="188" y="130"/>
                  </a:lnTo>
                  <a:lnTo>
                    <a:pt x="195" y="130"/>
                  </a:lnTo>
                  <a:lnTo>
                    <a:pt x="201" y="130"/>
                  </a:lnTo>
                  <a:lnTo>
                    <a:pt x="201" y="123"/>
                  </a:lnTo>
                  <a:lnTo>
                    <a:pt x="208" y="123"/>
                  </a:lnTo>
                  <a:lnTo>
                    <a:pt x="208" y="130"/>
                  </a:lnTo>
                  <a:lnTo>
                    <a:pt x="214" y="130"/>
                  </a:lnTo>
                  <a:lnTo>
                    <a:pt x="214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0"/>
                  </a:lnTo>
                  <a:lnTo>
                    <a:pt x="233" y="130"/>
                  </a:lnTo>
                  <a:lnTo>
                    <a:pt x="233" y="138"/>
                  </a:lnTo>
                  <a:lnTo>
                    <a:pt x="240" y="138"/>
                  </a:lnTo>
                  <a:lnTo>
                    <a:pt x="240" y="145"/>
                  </a:lnTo>
                  <a:lnTo>
                    <a:pt x="247" y="145"/>
                  </a:lnTo>
                  <a:lnTo>
                    <a:pt x="247" y="138"/>
                  </a:lnTo>
                  <a:lnTo>
                    <a:pt x="253" y="145"/>
                  </a:lnTo>
                  <a:lnTo>
                    <a:pt x="253" y="138"/>
                  </a:lnTo>
                  <a:lnTo>
                    <a:pt x="260" y="138"/>
                  </a:lnTo>
                  <a:lnTo>
                    <a:pt x="260" y="145"/>
                  </a:lnTo>
                  <a:lnTo>
                    <a:pt x="266" y="145"/>
                  </a:lnTo>
                  <a:lnTo>
                    <a:pt x="266" y="152"/>
                  </a:lnTo>
                  <a:lnTo>
                    <a:pt x="272" y="145"/>
                  </a:lnTo>
                  <a:lnTo>
                    <a:pt x="279" y="145"/>
                  </a:lnTo>
                  <a:lnTo>
                    <a:pt x="286" y="145"/>
                  </a:lnTo>
                  <a:lnTo>
                    <a:pt x="286" y="152"/>
                  </a:lnTo>
                  <a:lnTo>
                    <a:pt x="292" y="152"/>
                  </a:lnTo>
                  <a:lnTo>
                    <a:pt x="299" y="152"/>
                  </a:lnTo>
                  <a:lnTo>
                    <a:pt x="305" y="152"/>
                  </a:lnTo>
                  <a:lnTo>
                    <a:pt x="311" y="152"/>
                  </a:lnTo>
                  <a:lnTo>
                    <a:pt x="318" y="159"/>
                  </a:lnTo>
                  <a:lnTo>
                    <a:pt x="318" y="167"/>
                  </a:lnTo>
                  <a:lnTo>
                    <a:pt x="318" y="174"/>
                  </a:lnTo>
                  <a:lnTo>
                    <a:pt x="325" y="174"/>
                  </a:lnTo>
                  <a:lnTo>
                    <a:pt x="325" y="181"/>
                  </a:lnTo>
                  <a:lnTo>
                    <a:pt x="331" y="181"/>
                  </a:lnTo>
                  <a:lnTo>
                    <a:pt x="331" y="189"/>
                  </a:lnTo>
                  <a:lnTo>
                    <a:pt x="338" y="181"/>
                  </a:lnTo>
                  <a:lnTo>
                    <a:pt x="343" y="181"/>
                  </a:lnTo>
                  <a:lnTo>
                    <a:pt x="350" y="181"/>
                  </a:lnTo>
                  <a:lnTo>
                    <a:pt x="350" y="174"/>
                  </a:lnTo>
                  <a:lnTo>
                    <a:pt x="357" y="174"/>
                  </a:lnTo>
                  <a:lnTo>
                    <a:pt x="363" y="174"/>
                  </a:lnTo>
                  <a:lnTo>
                    <a:pt x="363" y="181"/>
                  </a:lnTo>
                  <a:lnTo>
                    <a:pt x="370" y="181"/>
                  </a:lnTo>
                  <a:lnTo>
                    <a:pt x="377" y="181"/>
                  </a:lnTo>
                  <a:lnTo>
                    <a:pt x="382" y="181"/>
                  </a:lnTo>
                  <a:lnTo>
                    <a:pt x="389" y="189"/>
                  </a:lnTo>
                  <a:lnTo>
                    <a:pt x="389" y="195"/>
                  </a:lnTo>
                  <a:lnTo>
                    <a:pt x="382" y="195"/>
                  </a:lnTo>
                  <a:lnTo>
                    <a:pt x="382" y="203"/>
                  </a:lnTo>
                  <a:lnTo>
                    <a:pt x="377" y="203"/>
                  </a:lnTo>
                  <a:lnTo>
                    <a:pt x="382" y="203"/>
                  </a:lnTo>
                  <a:lnTo>
                    <a:pt x="382" y="211"/>
                  </a:lnTo>
                  <a:lnTo>
                    <a:pt x="389" y="211"/>
                  </a:lnTo>
                  <a:lnTo>
                    <a:pt x="382" y="217"/>
                  </a:lnTo>
                  <a:lnTo>
                    <a:pt x="377" y="225"/>
                  </a:lnTo>
                  <a:lnTo>
                    <a:pt x="370" y="225"/>
                  </a:lnTo>
                  <a:lnTo>
                    <a:pt x="363" y="225"/>
                  </a:lnTo>
                  <a:lnTo>
                    <a:pt x="357" y="225"/>
                  </a:lnTo>
                  <a:lnTo>
                    <a:pt x="357" y="217"/>
                  </a:lnTo>
                  <a:lnTo>
                    <a:pt x="350" y="211"/>
                  </a:lnTo>
                  <a:lnTo>
                    <a:pt x="343" y="211"/>
                  </a:lnTo>
                  <a:lnTo>
                    <a:pt x="338" y="211"/>
                  </a:lnTo>
                  <a:lnTo>
                    <a:pt x="338" y="203"/>
                  </a:lnTo>
                  <a:lnTo>
                    <a:pt x="331" y="203"/>
                  </a:lnTo>
                  <a:lnTo>
                    <a:pt x="325" y="203"/>
                  </a:lnTo>
                  <a:lnTo>
                    <a:pt x="318" y="203"/>
                  </a:lnTo>
                  <a:lnTo>
                    <a:pt x="318" y="211"/>
                  </a:lnTo>
                  <a:lnTo>
                    <a:pt x="311" y="211"/>
                  </a:lnTo>
                  <a:lnTo>
                    <a:pt x="305" y="211"/>
                  </a:lnTo>
                  <a:lnTo>
                    <a:pt x="299" y="211"/>
                  </a:lnTo>
                  <a:lnTo>
                    <a:pt x="292" y="211"/>
                  </a:lnTo>
                  <a:lnTo>
                    <a:pt x="292" y="203"/>
                  </a:lnTo>
                  <a:lnTo>
                    <a:pt x="286" y="203"/>
                  </a:lnTo>
                  <a:lnTo>
                    <a:pt x="286" y="211"/>
                  </a:lnTo>
                  <a:lnTo>
                    <a:pt x="279" y="211"/>
                  </a:lnTo>
                  <a:lnTo>
                    <a:pt x="272" y="211"/>
                  </a:lnTo>
                  <a:lnTo>
                    <a:pt x="266" y="211"/>
                  </a:lnTo>
                  <a:lnTo>
                    <a:pt x="266" y="203"/>
                  </a:lnTo>
                  <a:lnTo>
                    <a:pt x="266" y="195"/>
                  </a:lnTo>
                  <a:lnTo>
                    <a:pt x="260" y="195"/>
                  </a:lnTo>
                  <a:lnTo>
                    <a:pt x="253" y="195"/>
                  </a:lnTo>
                  <a:lnTo>
                    <a:pt x="247" y="195"/>
                  </a:lnTo>
                  <a:lnTo>
                    <a:pt x="247" y="203"/>
                  </a:lnTo>
                  <a:lnTo>
                    <a:pt x="240" y="195"/>
                  </a:lnTo>
                  <a:lnTo>
                    <a:pt x="240" y="203"/>
                  </a:lnTo>
                  <a:lnTo>
                    <a:pt x="233" y="203"/>
                  </a:lnTo>
                  <a:lnTo>
                    <a:pt x="233" y="211"/>
                  </a:lnTo>
                  <a:lnTo>
                    <a:pt x="227" y="211"/>
                  </a:lnTo>
                  <a:lnTo>
                    <a:pt x="221" y="211"/>
                  </a:lnTo>
                  <a:lnTo>
                    <a:pt x="221" y="217"/>
                  </a:lnTo>
                  <a:lnTo>
                    <a:pt x="214" y="217"/>
                  </a:lnTo>
                  <a:lnTo>
                    <a:pt x="208" y="217"/>
                  </a:lnTo>
                  <a:lnTo>
                    <a:pt x="201" y="217"/>
                  </a:lnTo>
                  <a:lnTo>
                    <a:pt x="201" y="211"/>
                  </a:lnTo>
                  <a:lnTo>
                    <a:pt x="195" y="211"/>
                  </a:lnTo>
                  <a:lnTo>
                    <a:pt x="195" y="203"/>
                  </a:lnTo>
                  <a:lnTo>
                    <a:pt x="188" y="203"/>
                  </a:lnTo>
                  <a:lnTo>
                    <a:pt x="188" y="195"/>
                  </a:lnTo>
                  <a:lnTo>
                    <a:pt x="188" y="189"/>
                  </a:lnTo>
                  <a:lnTo>
                    <a:pt x="188" y="181"/>
                  </a:lnTo>
                  <a:lnTo>
                    <a:pt x="181" y="181"/>
                  </a:lnTo>
                  <a:lnTo>
                    <a:pt x="181" y="174"/>
                  </a:lnTo>
                  <a:lnTo>
                    <a:pt x="176" y="181"/>
                  </a:lnTo>
                  <a:lnTo>
                    <a:pt x="169" y="181"/>
                  </a:lnTo>
                  <a:lnTo>
                    <a:pt x="169" y="174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6" y="167"/>
                  </a:lnTo>
                  <a:lnTo>
                    <a:pt x="156" y="159"/>
                  </a:lnTo>
                  <a:lnTo>
                    <a:pt x="149" y="159"/>
                  </a:lnTo>
                  <a:lnTo>
                    <a:pt x="149" y="152"/>
                  </a:lnTo>
                  <a:lnTo>
                    <a:pt x="142" y="159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23" y="159"/>
                  </a:lnTo>
                  <a:lnTo>
                    <a:pt x="117" y="159"/>
                  </a:lnTo>
                  <a:lnTo>
                    <a:pt x="117" y="152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38"/>
                  </a:lnTo>
                  <a:lnTo>
                    <a:pt x="103" y="145"/>
                  </a:lnTo>
                  <a:lnTo>
                    <a:pt x="98" y="145"/>
                  </a:lnTo>
                  <a:lnTo>
                    <a:pt x="98" y="152"/>
                  </a:lnTo>
                  <a:lnTo>
                    <a:pt x="91" y="145"/>
                  </a:lnTo>
                  <a:lnTo>
                    <a:pt x="91" y="152"/>
                  </a:lnTo>
                  <a:lnTo>
                    <a:pt x="84" y="159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71" y="152"/>
                  </a:lnTo>
                  <a:lnTo>
                    <a:pt x="66" y="152"/>
                  </a:lnTo>
                  <a:lnTo>
                    <a:pt x="59" y="152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45"/>
                  </a:lnTo>
                  <a:lnTo>
                    <a:pt x="32" y="145"/>
                  </a:lnTo>
                  <a:lnTo>
                    <a:pt x="27" y="145"/>
                  </a:lnTo>
                  <a:lnTo>
                    <a:pt x="27" y="138"/>
                  </a:lnTo>
                  <a:lnTo>
                    <a:pt x="27" y="130"/>
                  </a:lnTo>
                  <a:lnTo>
                    <a:pt x="20" y="130"/>
                  </a:lnTo>
                  <a:lnTo>
                    <a:pt x="13" y="123"/>
                  </a:lnTo>
                  <a:lnTo>
                    <a:pt x="7" y="116"/>
                  </a:lnTo>
                  <a:lnTo>
                    <a:pt x="7" y="108"/>
                  </a:lnTo>
                  <a:lnTo>
                    <a:pt x="13" y="102"/>
                  </a:lnTo>
                  <a:lnTo>
                    <a:pt x="7" y="102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7" y="80"/>
                  </a:lnTo>
                  <a:lnTo>
                    <a:pt x="7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66"/>
                  </a:lnTo>
                  <a:lnTo>
                    <a:pt x="27" y="72"/>
                  </a:lnTo>
                  <a:lnTo>
                    <a:pt x="32" y="72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2" y="66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9" y="50"/>
                  </a:lnTo>
                  <a:lnTo>
                    <a:pt x="66" y="50"/>
                  </a:lnTo>
                  <a:lnTo>
                    <a:pt x="71" y="50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1" y="28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3" y="6"/>
                  </a:lnTo>
                  <a:lnTo>
                    <a:pt x="103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36" name="Freeform 409"/>
            <p:cNvSpPr>
              <a:spLocks/>
            </p:cNvSpPr>
            <p:nvPr/>
          </p:nvSpPr>
          <p:spPr bwMode="auto">
            <a:xfrm>
              <a:off x="1222375" y="4262438"/>
              <a:ext cx="625475" cy="400050"/>
            </a:xfrm>
            <a:custGeom>
              <a:avLst/>
              <a:gdLst>
                <a:gd name="T0" fmla="*/ 2147483647 w 389"/>
                <a:gd name="T1" fmla="*/ 2147483647 h 225"/>
                <a:gd name="T2" fmla="*/ 2147483647 w 389"/>
                <a:gd name="T3" fmla="*/ 2147483647 h 225"/>
                <a:gd name="T4" fmla="*/ 2147483647 w 389"/>
                <a:gd name="T5" fmla="*/ 2147483647 h 225"/>
                <a:gd name="T6" fmla="*/ 2147483647 w 389"/>
                <a:gd name="T7" fmla="*/ 2147483647 h 225"/>
                <a:gd name="T8" fmla="*/ 2147483647 w 389"/>
                <a:gd name="T9" fmla="*/ 2147483647 h 225"/>
                <a:gd name="T10" fmla="*/ 2147483647 w 389"/>
                <a:gd name="T11" fmla="*/ 2147483647 h 225"/>
                <a:gd name="T12" fmla="*/ 2147483647 w 389"/>
                <a:gd name="T13" fmla="*/ 2147483647 h 225"/>
                <a:gd name="T14" fmla="*/ 2147483647 w 389"/>
                <a:gd name="T15" fmla="*/ 2147483647 h 225"/>
                <a:gd name="T16" fmla="*/ 2147483647 w 389"/>
                <a:gd name="T17" fmla="*/ 2147483647 h 225"/>
                <a:gd name="T18" fmla="*/ 2147483647 w 389"/>
                <a:gd name="T19" fmla="*/ 2147483647 h 225"/>
                <a:gd name="T20" fmla="*/ 2147483647 w 389"/>
                <a:gd name="T21" fmla="*/ 2147483647 h 225"/>
                <a:gd name="T22" fmla="*/ 2147483647 w 389"/>
                <a:gd name="T23" fmla="*/ 2147483647 h 225"/>
                <a:gd name="T24" fmla="*/ 2147483647 w 389"/>
                <a:gd name="T25" fmla="*/ 2147483647 h 225"/>
                <a:gd name="T26" fmla="*/ 2147483647 w 389"/>
                <a:gd name="T27" fmla="*/ 2147483647 h 225"/>
                <a:gd name="T28" fmla="*/ 2147483647 w 389"/>
                <a:gd name="T29" fmla="*/ 2147483647 h 225"/>
                <a:gd name="T30" fmla="*/ 2147483647 w 389"/>
                <a:gd name="T31" fmla="*/ 2147483647 h 225"/>
                <a:gd name="T32" fmla="*/ 2147483647 w 389"/>
                <a:gd name="T33" fmla="*/ 2147483647 h 225"/>
                <a:gd name="T34" fmla="*/ 2147483647 w 389"/>
                <a:gd name="T35" fmla="*/ 2147483647 h 225"/>
                <a:gd name="T36" fmla="*/ 2147483647 w 389"/>
                <a:gd name="T37" fmla="*/ 2147483647 h 225"/>
                <a:gd name="T38" fmla="*/ 2147483647 w 389"/>
                <a:gd name="T39" fmla="*/ 2147483647 h 225"/>
                <a:gd name="T40" fmla="*/ 2147483647 w 389"/>
                <a:gd name="T41" fmla="*/ 2147483647 h 225"/>
                <a:gd name="T42" fmla="*/ 2147483647 w 389"/>
                <a:gd name="T43" fmla="*/ 2147483647 h 225"/>
                <a:gd name="T44" fmla="*/ 2147483647 w 389"/>
                <a:gd name="T45" fmla="*/ 2147483647 h 225"/>
                <a:gd name="T46" fmla="*/ 2147483647 w 389"/>
                <a:gd name="T47" fmla="*/ 2147483647 h 225"/>
                <a:gd name="T48" fmla="*/ 2147483647 w 389"/>
                <a:gd name="T49" fmla="*/ 2147483647 h 225"/>
                <a:gd name="T50" fmla="*/ 2147483647 w 389"/>
                <a:gd name="T51" fmla="*/ 2147483647 h 225"/>
                <a:gd name="T52" fmla="*/ 2147483647 w 389"/>
                <a:gd name="T53" fmla="*/ 2147483647 h 225"/>
                <a:gd name="T54" fmla="*/ 2147483647 w 389"/>
                <a:gd name="T55" fmla="*/ 2147483647 h 225"/>
                <a:gd name="T56" fmla="*/ 2147483647 w 389"/>
                <a:gd name="T57" fmla="*/ 2147483647 h 225"/>
                <a:gd name="T58" fmla="*/ 2147483647 w 389"/>
                <a:gd name="T59" fmla="*/ 2147483647 h 225"/>
                <a:gd name="T60" fmla="*/ 2147483647 w 389"/>
                <a:gd name="T61" fmla="*/ 2147483647 h 225"/>
                <a:gd name="T62" fmla="*/ 2147483647 w 389"/>
                <a:gd name="T63" fmla="*/ 2147483647 h 225"/>
                <a:gd name="T64" fmla="*/ 2147483647 w 389"/>
                <a:gd name="T65" fmla="*/ 2147483647 h 225"/>
                <a:gd name="T66" fmla="*/ 2147483647 w 389"/>
                <a:gd name="T67" fmla="*/ 2147483647 h 225"/>
                <a:gd name="T68" fmla="*/ 2147483647 w 389"/>
                <a:gd name="T69" fmla="*/ 2147483647 h 225"/>
                <a:gd name="T70" fmla="*/ 2147483647 w 389"/>
                <a:gd name="T71" fmla="*/ 2147483647 h 225"/>
                <a:gd name="T72" fmla="*/ 2147483647 w 389"/>
                <a:gd name="T73" fmla="*/ 2147483647 h 225"/>
                <a:gd name="T74" fmla="*/ 2147483647 w 389"/>
                <a:gd name="T75" fmla="*/ 2147483647 h 225"/>
                <a:gd name="T76" fmla="*/ 2147483647 w 389"/>
                <a:gd name="T77" fmla="*/ 2147483647 h 225"/>
                <a:gd name="T78" fmla="*/ 2147483647 w 389"/>
                <a:gd name="T79" fmla="*/ 2147483647 h 225"/>
                <a:gd name="T80" fmla="*/ 2147483647 w 389"/>
                <a:gd name="T81" fmla="*/ 2147483647 h 225"/>
                <a:gd name="T82" fmla="*/ 2147483647 w 389"/>
                <a:gd name="T83" fmla="*/ 2147483647 h 225"/>
                <a:gd name="T84" fmla="*/ 2147483647 w 389"/>
                <a:gd name="T85" fmla="*/ 2147483647 h 225"/>
                <a:gd name="T86" fmla="*/ 2147483647 w 389"/>
                <a:gd name="T87" fmla="*/ 2147483647 h 225"/>
                <a:gd name="T88" fmla="*/ 2147483647 w 389"/>
                <a:gd name="T89" fmla="*/ 2147483647 h 225"/>
                <a:gd name="T90" fmla="*/ 2147483647 w 389"/>
                <a:gd name="T91" fmla="*/ 2147483647 h 225"/>
                <a:gd name="T92" fmla="*/ 2147483647 w 389"/>
                <a:gd name="T93" fmla="*/ 2147483647 h 225"/>
                <a:gd name="T94" fmla="*/ 2147483647 w 389"/>
                <a:gd name="T95" fmla="*/ 2147483647 h 225"/>
                <a:gd name="T96" fmla="*/ 2147483647 w 389"/>
                <a:gd name="T97" fmla="*/ 2147483647 h 225"/>
                <a:gd name="T98" fmla="*/ 2147483647 w 389"/>
                <a:gd name="T99" fmla="*/ 2147483647 h 225"/>
                <a:gd name="T100" fmla="*/ 2147483647 w 389"/>
                <a:gd name="T101" fmla="*/ 2147483647 h 225"/>
                <a:gd name="T102" fmla="*/ 2147483647 w 389"/>
                <a:gd name="T103" fmla="*/ 2147483647 h 225"/>
                <a:gd name="T104" fmla="*/ 2147483647 w 389"/>
                <a:gd name="T105" fmla="*/ 2147483647 h 225"/>
                <a:gd name="T106" fmla="*/ 2147483647 w 389"/>
                <a:gd name="T107" fmla="*/ 2147483647 h 225"/>
                <a:gd name="T108" fmla="*/ 0 w 389"/>
                <a:gd name="T109" fmla="*/ 2147483647 h 225"/>
                <a:gd name="T110" fmla="*/ 2147483647 w 389"/>
                <a:gd name="T111" fmla="*/ 2147483647 h 225"/>
                <a:gd name="T112" fmla="*/ 2147483647 w 389"/>
                <a:gd name="T113" fmla="*/ 2147483647 h 225"/>
                <a:gd name="T114" fmla="*/ 2147483647 w 389"/>
                <a:gd name="T115" fmla="*/ 2147483647 h 225"/>
                <a:gd name="T116" fmla="*/ 2147483647 w 389"/>
                <a:gd name="T117" fmla="*/ 2147483647 h 225"/>
                <a:gd name="T118" fmla="*/ 2147483647 w 389"/>
                <a:gd name="T119" fmla="*/ 2147483647 h 225"/>
                <a:gd name="T120" fmla="*/ 2147483647 w 389"/>
                <a:gd name="T121" fmla="*/ 2147483647 h 225"/>
                <a:gd name="T122" fmla="*/ 2147483647 w 389"/>
                <a:gd name="T123" fmla="*/ 2147483647 h 225"/>
                <a:gd name="T124" fmla="*/ 2147483647 w 389"/>
                <a:gd name="T125" fmla="*/ 0 h 2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9"/>
                <a:gd name="T190" fmla="*/ 0 h 225"/>
                <a:gd name="T191" fmla="*/ 389 w 389"/>
                <a:gd name="T192" fmla="*/ 225 h 2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9" h="225">
                  <a:moveTo>
                    <a:pt x="110" y="0"/>
                  </a:moveTo>
                  <a:lnTo>
                    <a:pt x="110" y="0"/>
                  </a:lnTo>
                  <a:lnTo>
                    <a:pt x="117" y="6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7" y="14"/>
                  </a:lnTo>
                  <a:lnTo>
                    <a:pt x="142" y="14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76" y="50"/>
                  </a:lnTo>
                  <a:lnTo>
                    <a:pt x="169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5" y="66"/>
                  </a:lnTo>
                  <a:lnTo>
                    <a:pt x="201" y="66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1" y="72"/>
                  </a:lnTo>
                  <a:lnTo>
                    <a:pt x="227" y="72"/>
                  </a:lnTo>
                  <a:lnTo>
                    <a:pt x="233" y="72"/>
                  </a:lnTo>
                  <a:lnTo>
                    <a:pt x="240" y="80"/>
                  </a:lnTo>
                  <a:lnTo>
                    <a:pt x="247" y="80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2" y="86"/>
                  </a:lnTo>
                  <a:lnTo>
                    <a:pt x="279" y="86"/>
                  </a:lnTo>
                  <a:lnTo>
                    <a:pt x="286" y="86"/>
                  </a:lnTo>
                  <a:lnTo>
                    <a:pt x="292" y="86"/>
                  </a:lnTo>
                  <a:lnTo>
                    <a:pt x="299" y="80"/>
                  </a:lnTo>
                  <a:lnTo>
                    <a:pt x="305" y="80"/>
                  </a:lnTo>
                  <a:lnTo>
                    <a:pt x="305" y="86"/>
                  </a:lnTo>
                  <a:lnTo>
                    <a:pt x="299" y="86"/>
                  </a:lnTo>
                  <a:lnTo>
                    <a:pt x="299" y="94"/>
                  </a:lnTo>
                  <a:lnTo>
                    <a:pt x="292" y="94"/>
                  </a:lnTo>
                  <a:lnTo>
                    <a:pt x="286" y="94"/>
                  </a:lnTo>
                  <a:lnTo>
                    <a:pt x="286" y="102"/>
                  </a:lnTo>
                  <a:lnTo>
                    <a:pt x="279" y="102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60" y="102"/>
                  </a:lnTo>
                  <a:lnTo>
                    <a:pt x="260" y="108"/>
                  </a:lnTo>
                  <a:lnTo>
                    <a:pt x="253" y="108"/>
                  </a:lnTo>
                  <a:lnTo>
                    <a:pt x="247" y="116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27" y="116"/>
                  </a:lnTo>
                  <a:lnTo>
                    <a:pt x="227" y="108"/>
                  </a:lnTo>
                  <a:lnTo>
                    <a:pt x="221" y="116"/>
                  </a:lnTo>
                  <a:lnTo>
                    <a:pt x="214" y="116"/>
                  </a:lnTo>
                  <a:lnTo>
                    <a:pt x="214" y="108"/>
                  </a:lnTo>
                  <a:lnTo>
                    <a:pt x="208" y="108"/>
                  </a:lnTo>
                  <a:lnTo>
                    <a:pt x="201" y="102"/>
                  </a:lnTo>
                  <a:lnTo>
                    <a:pt x="195" y="102"/>
                  </a:lnTo>
                  <a:lnTo>
                    <a:pt x="195" y="108"/>
                  </a:lnTo>
                  <a:lnTo>
                    <a:pt x="188" y="108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81" y="116"/>
                  </a:lnTo>
                  <a:lnTo>
                    <a:pt x="176" y="123"/>
                  </a:lnTo>
                  <a:lnTo>
                    <a:pt x="181" y="123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88" y="116"/>
                  </a:lnTo>
                  <a:lnTo>
                    <a:pt x="188" y="123"/>
                  </a:lnTo>
                  <a:lnTo>
                    <a:pt x="188" y="130"/>
                  </a:lnTo>
                  <a:lnTo>
                    <a:pt x="195" y="130"/>
                  </a:lnTo>
                  <a:lnTo>
                    <a:pt x="201" y="130"/>
                  </a:lnTo>
                  <a:lnTo>
                    <a:pt x="201" y="123"/>
                  </a:lnTo>
                  <a:lnTo>
                    <a:pt x="208" y="123"/>
                  </a:lnTo>
                  <a:lnTo>
                    <a:pt x="208" y="130"/>
                  </a:lnTo>
                  <a:lnTo>
                    <a:pt x="214" y="130"/>
                  </a:lnTo>
                  <a:lnTo>
                    <a:pt x="214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0"/>
                  </a:lnTo>
                  <a:lnTo>
                    <a:pt x="233" y="130"/>
                  </a:lnTo>
                  <a:lnTo>
                    <a:pt x="233" y="138"/>
                  </a:lnTo>
                  <a:lnTo>
                    <a:pt x="240" y="138"/>
                  </a:lnTo>
                  <a:lnTo>
                    <a:pt x="240" y="145"/>
                  </a:lnTo>
                  <a:lnTo>
                    <a:pt x="247" y="145"/>
                  </a:lnTo>
                  <a:lnTo>
                    <a:pt x="247" y="138"/>
                  </a:lnTo>
                  <a:lnTo>
                    <a:pt x="253" y="145"/>
                  </a:lnTo>
                  <a:lnTo>
                    <a:pt x="253" y="138"/>
                  </a:lnTo>
                  <a:lnTo>
                    <a:pt x="260" y="138"/>
                  </a:lnTo>
                  <a:lnTo>
                    <a:pt x="260" y="145"/>
                  </a:lnTo>
                  <a:lnTo>
                    <a:pt x="266" y="145"/>
                  </a:lnTo>
                  <a:lnTo>
                    <a:pt x="266" y="152"/>
                  </a:lnTo>
                  <a:lnTo>
                    <a:pt x="272" y="145"/>
                  </a:lnTo>
                  <a:lnTo>
                    <a:pt x="279" y="145"/>
                  </a:lnTo>
                  <a:lnTo>
                    <a:pt x="286" y="145"/>
                  </a:lnTo>
                  <a:lnTo>
                    <a:pt x="286" y="152"/>
                  </a:lnTo>
                  <a:lnTo>
                    <a:pt x="292" y="152"/>
                  </a:lnTo>
                  <a:lnTo>
                    <a:pt x="299" y="152"/>
                  </a:lnTo>
                  <a:lnTo>
                    <a:pt x="305" y="152"/>
                  </a:lnTo>
                  <a:lnTo>
                    <a:pt x="311" y="152"/>
                  </a:lnTo>
                  <a:lnTo>
                    <a:pt x="318" y="159"/>
                  </a:lnTo>
                  <a:lnTo>
                    <a:pt x="318" y="167"/>
                  </a:lnTo>
                  <a:lnTo>
                    <a:pt x="318" y="174"/>
                  </a:lnTo>
                  <a:lnTo>
                    <a:pt x="325" y="174"/>
                  </a:lnTo>
                  <a:lnTo>
                    <a:pt x="325" y="181"/>
                  </a:lnTo>
                  <a:lnTo>
                    <a:pt x="331" y="181"/>
                  </a:lnTo>
                  <a:lnTo>
                    <a:pt x="331" y="189"/>
                  </a:lnTo>
                  <a:lnTo>
                    <a:pt x="338" y="181"/>
                  </a:lnTo>
                  <a:lnTo>
                    <a:pt x="343" y="181"/>
                  </a:lnTo>
                  <a:lnTo>
                    <a:pt x="350" y="181"/>
                  </a:lnTo>
                  <a:lnTo>
                    <a:pt x="350" y="174"/>
                  </a:lnTo>
                  <a:lnTo>
                    <a:pt x="357" y="174"/>
                  </a:lnTo>
                  <a:lnTo>
                    <a:pt x="363" y="174"/>
                  </a:lnTo>
                  <a:lnTo>
                    <a:pt x="363" y="181"/>
                  </a:lnTo>
                  <a:lnTo>
                    <a:pt x="370" y="181"/>
                  </a:lnTo>
                  <a:lnTo>
                    <a:pt x="377" y="181"/>
                  </a:lnTo>
                  <a:lnTo>
                    <a:pt x="382" y="181"/>
                  </a:lnTo>
                  <a:lnTo>
                    <a:pt x="389" y="189"/>
                  </a:lnTo>
                  <a:lnTo>
                    <a:pt x="389" y="195"/>
                  </a:lnTo>
                  <a:lnTo>
                    <a:pt x="382" y="195"/>
                  </a:lnTo>
                  <a:lnTo>
                    <a:pt x="382" y="203"/>
                  </a:lnTo>
                  <a:lnTo>
                    <a:pt x="377" y="203"/>
                  </a:lnTo>
                  <a:lnTo>
                    <a:pt x="382" y="203"/>
                  </a:lnTo>
                  <a:lnTo>
                    <a:pt x="382" y="211"/>
                  </a:lnTo>
                  <a:lnTo>
                    <a:pt x="389" y="211"/>
                  </a:lnTo>
                  <a:lnTo>
                    <a:pt x="382" y="217"/>
                  </a:lnTo>
                  <a:lnTo>
                    <a:pt x="377" y="225"/>
                  </a:lnTo>
                  <a:lnTo>
                    <a:pt x="370" y="225"/>
                  </a:lnTo>
                  <a:lnTo>
                    <a:pt x="363" y="225"/>
                  </a:lnTo>
                  <a:lnTo>
                    <a:pt x="357" y="225"/>
                  </a:lnTo>
                  <a:lnTo>
                    <a:pt x="357" y="217"/>
                  </a:lnTo>
                  <a:lnTo>
                    <a:pt x="350" y="211"/>
                  </a:lnTo>
                  <a:lnTo>
                    <a:pt x="343" y="211"/>
                  </a:lnTo>
                  <a:lnTo>
                    <a:pt x="338" y="211"/>
                  </a:lnTo>
                  <a:lnTo>
                    <a:pt x="338" y="203"/>
                  </a:lnTo>
                  <a:lnTo>
                    <a:pt x="331" y="203"/>
                  </a:lnTo>
                  <a:lnTo>
                    <a:pt x="325" y="203"/>
                  </a:lnTo>
                  <a:lnTo>
                    <a:pt x="318" y="203"/>
                  </a:lnTo>
                  <a:lnTo>
                    <a:pt x="318" y="211"/>
                  </a:lnTo>
                  <a:lnTo>
                    <a:pt x="311" y="211"/>
                  </a:lnTo>
                  <a:lnTo>
                    <a:pt x="305" y="211"/>
                  </a:lnTo>
                  <a:lnTo>
                    <a:pt x="299" y="211"/>
                  </a:lnTo>
                  <a:lnTo>
                    <a:pt x="292" y="211"/>
                  </a:lnTo>
                  <a:lnTo>
                    <a:pt x="292" y="203"/>
                  </a:lnTo>
                  <a:lnTo>
                    <a:pt x="286" y="203"/>
                  </a:lnTo>
                  <a:lnTo>
                    <a:pt x="286" y="211"/>
                  </a:lnTo>
                  <a:lnTo>
                    <a:pt x="279" y="211"/>
                  </a:lnTo>
                  <a:lnTo>
                    <a:pt x="272" y="211"/>
                  </a:lnTo>
                  <a:lnTo>
                    <a:pt x="266" y="211"/>
                  </a:lnTo>
                  <a:lnTo>
                    <a:pt x="266" y="203"/>
                  </a:lnTo>
                  <a:lnTo>
                    <a:pt x="266" y="195"/>
                  </a:lnTo>
                  <a:lnTo>
                    <a:pt x="260" y="195"/>
                  </a:lnTo>
                  <a:lnTo>
                    <a:pt x="253" y="195"/>
                  </a:lnTo>
                  <a:lnTo>
                    <a:pt x="247" y="195"/>
                  </a:lnTo>
                  <a:lnTo>
                    <a:pt x="247" y="203"/>
                  </a:lnTo>
                  <a:lnTo>
                    <a:pt x="240" y="195"/>
                  </a:lnTo>
                  <a:lnTo>
                    <a:pt x="240" y="203"/>
                  </a:lnTo>
                  <a:lnTo>
                    <a:pt x="233" y="203"/>
                  </a:lnTo>
                  <a:lnTo>
                    <a:pt x="233" y="211"/>
                  </a:lnTo>
                  <a:lnTo>
                    <a:pt x="227" y="211"/>
                  </a:lnTo>
                  <a:lnTo>
                    <a:pt x="221" y="211"/>
                  </a:lnTo>
                  <a:lnTo>
                    <a:pt x="221" y="217"/>
                  </a:lnTo>
                  <a:lnTo>
                    <a:pt x="214" y="217"/>
                  </a:lnTo>
                  <a:lnTo>
                    <a:pt x="208" y="217"/>
                  </a:lnTo>
                  <a:lnTo>
                    <a:pt x="201" y="217"/>
                  </a:lnTo>
                  <a:lnTo>
                    <a:pt x="201" y="211"/>
                  </a:lnTo>
                  <a:lnTo>
                    <a:pt x="195" y="211"/>
                  </a:lnTo>
                  <a:lnTo>
                    <a:pt x="195" y="203"/>
                  </a:lnTo>
                  <a:lnTo>
                    <a:pt x="188" y="203"/>
                  </a:lnTo>
                  <a:lnTo>
                    <a:pt x="188" y="195"/>
                  </a:lnTo>
                  <a:lnTo>
                    <a:pt x="188" y="189"/>
                  </a:lnTo>
                  <a:lnTo>
                    <a:pt x="188" y="181"/>
                  </a:lnTo>
                  <a:lnTo>
                    <a:pt x="181" y="181"/>
                  </a:lnTo>
                  <a:lnTo>
                    <a:pt x="181" y="174"/>
                  </a:lnTo>
                  <a:lnTo>
                    <a:pt x="176" y="181"/>
                  </a:lnTo>
                  <a:lnTo>
                    <a:pt x="169" y="181"/>
                  </a:lnTo>
                  <a:lnTo>
                    <a:pt x="169" y="174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6" y="167"/>
                  </a:lnTo>
                  <a:lnTo>
                    <a:pt x="156" y="159"/>
                  </a:lnTo>
                  <a:lnTo>
                    <a:pt x="149" y="159"/>
                  </a:lnTo>
                  <a:lnTo>
                    <a:pt x="149" y="152"/>
                  </a:lnTo>
                  <a:lnTo>
                    <a:pt x="142" y="159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23" y="159"/>
                  </a:lnTo>
                  <a:lnTo>
                    <a:pt x="117" y="159"/>
                  </a:lnTo>
                  <a:lnTo>
                    <a:pt x="117" y="152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38"/>
                  </a:lnTo>
                  <a:lnTo>
                    <a:pt x="103" y="145"/>
                  </a:lnTo>
                  <a:lnTo>
                    <a:pt x="98" y="145"/>
                  </a:lnTo>
                  <a:lnTo>
                    <a:pt x="98" y="152"/>
                  </a:lnTo>
                  <a:lnTo>
                    <a:pt x="91" y="145"/>
                  </a:lnTo>
                  <a:lnTo>
                    <a:pt x="91" y="152"/>
                  </a:lnTo>
                  <a:lnTo>
                    <a:pt x="84" y="159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71" y="152"/>
                  </a:lnTo>
                  <a:lnTo>
                    <a:pt x="66" y="152"/>
                  </a:lnTo>
                  <a:lnTo>
                    <a:pt x="59" y="152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45"/>
                  </a:lnTo>
                  <a:lnTo>
                    <a:pt x="32" y="145"/>
                  </a:lnTo>
                  <a:lnTo>
                    <a:pt x="27" y="145"/>
                  </a:lnTo>
                  <a:lnTo>
                    <a:pt x="27" y="138"/>
                  </a:lnTo>
                  <a:lnTo>
                    <a:pt x="27" y="130"/>
                  </a:lnTo>
                  <a:lnTo>
                    <a:pt x="20" y="130"/>
                  </a:lnTo>
                  <a:lnTo>
                    <a:pt x="13" y="123"/>
                  </a:lnTo>
                  <a:lnTo>
                    <a:pt x="7" y="116"/>
                  </a:lnTo>
                  <a:lnTo>
                    <a:pt x="7" y="108"/>
                  </a:lnTo>
                  <a:lnTo>
                    <a:pt x="13" y="102"/>
                  </a:lnTo>
                  <a:lnTo>
                    <a:pt x="7" y="102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7" y="80"/>
                  </a:lnTo>
                  <a:lnTo>
                    <a:pt x="7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66"/>
                  </a:lnTo>
                  <a:lnTo>
                    <a:pt x="27" y="72"/>
                  </a:lnTo>
                  <a:lnTo>
                    <a:pt x="32" y="72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2" y="66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9" y="50"/>
                  </a:lnTo>
                  <a:lnTo>
                    <a:pt x="66" y="50"/>
                  </a:lnTo>
                  <a:lnTo>
                    <a:pt x="71" y="50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1" y="28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3" y="6"/>
                  </a:lnTo>
                  <a:lnTo>
                    <a:pt x="103" y="0"/>
                  </a:lnTo>
                  <a:lnTo>
                    <a:pt x="11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37" name="Freeform 410"/>
            <p:cNvSpPr>
              <a:spLocks noEditPoints="1"/>
            </p:cNvSpPr>
            <p:nvPr/>
          </p:nvSpPr>
          <p:spPr bwMode="auto">
            <a:xfrm>
              <a:off x="1233488" y="4506913"/>
              <a:ext cx="311150" cy="271462"/>
            </a:xfrm>
            <a:custGeom>
              <a:avLst/>
              <a:gdLst>
                <a:gd name="T0" fmla="*/ 2147483647 w 194"/>
                <a:gd name="T1" fmla="*/ 2147483647 h 153"/>
                <a:gd name="T2" fmla="*/ 2147483647 w 194"/>
                <a:gd name="T3" fmla="*/ 2147483647 h 153"/>
                <a:gd name="T4" fmla="*/ 2147483647 w 194"/>
                <a:gd name="T5" fmla="*/ 2147483647 h 153"/>
                <a:gd name="T6" fmla="*/ 0 w 194"/>
                <a:gd name="T7" fmla="*/ 2147483647 h 153"/>
                <a:gd name="T8" fmla="*/ 2147483647 w 194"/>
                <a:gd name="T9" fmla="*/ 2147483647 h 153"/>
                <a:gd name="T10" fmla="*/ 2147483647 w 194"/>
                <a:gd name="T11" fmla="*/ 2147483647 h 153"/>
                <a:gd name="T12" fmla="*/ 2147483647 w 194"/>
                <a:gd name="T13" fmla="*/ 2147483647 h 153"/>
                <a:gd name="T14" fmla="*/ 2147483647 w 194"/>
                <a:gd name="T15" fmla="*/ 2147483647 h 153"/>
                <a:gd name="T16" fmla="*/ 2147483647 w 194"/>
                <a:gd name="T17" fmla="*/ 2147483647 h 153"/>
                <a:gd name="T18" fmla="*/ 2147483647 w 194"/>
                <a:gd name="T19" fmla="*/ 2147483647 h 153"/>
                <a:gd name="T20" fmla="*/ 2147483647 w 194"/>
                <a:gd name="T21" fmla="*/ 2147483647 h 153"/>
                <a:gd name="T22" fmla="*/ 2147483647 w 194"/>
                <a:gd name="T23" fmla="*/ 2147483647 h 153"/>
                <a:gd name="T24" fmla="*/ 2147483647 w 194"/>
                <a:gd name="T25" fmla="*/ 2147483647 h 153"/>
                <a:gd name="T26" fmla="*/ 2147483647 w 194"/>
                <a:gd name="T27" fmla="*/ 2147483647 h 153"/>
                <a:gd name="T28" fmla="*/ 2147483647 w 194"/>
                <a:gd name="T29" fmla="*/ 2147483647 h 153"/>
                <a:gd name="T30" fmla="*/ 2147483647 w 194"/>
                <a:gd name="T31" fmla="*/ 2147483647 h 153"/>
                <a:gd name="T32" fmla="*/ 2147483647 w 194"/>
                <a:gd name="T33" fmla="*/ 0 h 153"/>
                <a:gd name="T34" fmla="*/ 2147483647 w 194"/>
                <a:gd name="T35" fmla="*/ 0 h 153"/>
                <a:gd name="T36" fmla="*/ 2147483647 w 194"/>
                <a:gd name="T37" fmla="*/ 2147483647 h 153"/>
                <a:gd name="T38" fmla="*/ 2147483647 w 194"/>
                <a:gd name="T39" fmla="*/ 2147483647 h 153"/>
                <a:gd name="T40" fmla="*/ 2147483647 w 194"/>
                <a:gd name="T41" fmla="*/ 2147483647 h 153"/>
                <a:gd name="T42" fmla="*/ 2147483647 w 194"/>
                <a:gd name="T43" fmla="*/ 2147483647 h 153"/>
                <a:gd name="T44" fmla="*/ 2147483647 w 194"/>
                <a:gd name="T45" fmla="*/ 2147483647 h 153"/>
                <a:gd name="T46" fmla="*/ 2147483647 w 194"/>
                <a:gd name="T47" fmla="*/ 2147483647 h 153"/>
                <a:gd name="T48" fmla="*/ 2147483647 w 194"/>
                <a:gd name="T49" fmla="*/ 2147483647 h 153"/>
                <a:gd name="T50" fmla="*/ 2147483647 w 194"/>
                <a:gd name="T51" fmla="*/ 2147483647 h 153"/>
                <a:gd name="T52" fmla="*/ 2147483647 w 194"/>
                <a:gd name="T53" fmla="*/ 2147483647 h 153"/>
                <a:gd name="T54" fmla="*/ 2147483647 w 194"/>
                <a:gd name="T55" fmla="*/ 2147483647 h 153"/>
                <a:gd name="T56" fmla="*/ 2147483647 w 194"/>
                <a:gd name="T57" fmla="*/ 2147483647 h 153"/>
                <a:gd name="T58" fmla="*/ 2147483647 w 194"/>
                <a:gd name="T59" fmla="*/ 2147483647 h 153"/>
                <a:gd name="T60" fmla="*/ 2147483647 w 194"/>
                <a:gd name="T61" fmla="*/ 2147483647 h 153"/>
                <a:gd name="T62" fmla="*/ 2147483647 w 194"/>
                <a:gd name="T63" fmla="*/ 2147483647 h 153"/>
                <a:gd name="T64" fmla="*/ 2147483647 w 194"/>
                <a:gd name="T65" fmla="*/ 2147483647 h 153"/>
                <a:gd name="T66" fmla="*/ 2147483647 w 194"/>
                <a:gd name="T67" fmla="*/ 2147483647 h 153"/>
                <a:gd name="T68" fmla="*/ 2147483647 w 194"/>
                <a:gd name="T69" fmla="*/ 2147483647 h 153"/>
                <a:gd name="T70" fmla="*/ 2147483647 w 194"/>
                <a:gd name="T71" fmla="*/ 2147483647 h 153"/>
                <a:gd name="T72" fmla="*/ 2147483647 w 194"/>
                <a:gd name="T73" fmla="*/ 2147483647 h 153"/>
                <a:gd name="T74" fmla="*/ 2147483647 w 194"/>
                <a:gd name="T75" fmla="*/ 2147483647 h 153"/>
                <a:gd name="T76" fmla="*/ 2147483647 w 194"/>
                <a:gd name="T77" fmla="*/ 2147483647 h 153"/>
                <a:gd name="T78" fmla="*/ 2147483647 w 194"/>
                <a:gd name="T79" fmla="*/ 2147483647 h 153"/>
                <a:gd name="T80" fmla="*/ 2147483647 w 194"/>
                <a:gd name="T81" fmla="*/ 2147483647 h 153"/>
                <a:gd name="T82" fmla="*/ 2147483647 w 194"/>
                <a:gd name="T83" fmla="*/ 2147483647 h 153"/>
                <a:gd name="T84" fmla="*/ 2147483647 w 194"/>
                <a:gd name="T85" fmla="*/ 2147483647 h 153"/>
                <a:gd name="T86" fmla="*/ 2147483647 w 194"/>
                <a:gd name="T87" fmla="*/ 2147483647 h 153"/>
                <a:gd name="T88" fmla="*/ 2147483647 w 194"/>
                <a:gd name="T89" fmla="*/ 2147483647 h 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94"/>
                <a:gd name="T136" fmla="*/ 0 h 153"/>
                <a:gd name="T137" fmla="*/ 194 w 194"/>
                <a:gd name="T138" fmla="*/ 153 h 1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94" h="153">
                  <a:moveTo>
                    <a:pt x="59" y="123"/>
                  </a:moveTo>
                  <a:lnTo>
                    <a:pt x="52" y="123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20" y="117"/>
                  </a:lnTo>
                  <a:lnTo>
                    <a:pt x="13" y="117"/>
                  </a:lnTo>
                  <a:lnTo>
                    <a:pt x="13" y="123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5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32" y="73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5" y="57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2" y="43"/>
                  </a:lnTo>
                  <a:lnTo>
                    <a:pt x="32" y="36"/>
                  </a:lnTo>
                  <a:lnTo>
                    <a:pt x="32" y="29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64" y="21"/>
                  </a:lnTo>
                  <a:lnTo>
                    <a:pt x="71" y="21"/>
                  </a:lnTo>
                  <a:lnTo>
                    <a:pt x="77" y="21"/>
                  </a:lnTo>
                  <a:lnTo>
                    <a:pt x="84" y="14"/>
                  </a:lnTo>
                  <a:lnTo>
                    <a:pt x="84" y="7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3" y="7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16" y="7"/>
                  </a:lnTo>
                  <a:lnTo>
                    <a:pt x="110" y="14"/>
                  </a:lnTo>
                  <a:lnTo>
                    <a:pt x="110" y="21"/>
                  </a:lnTo>
                  <a:lnTo>
                    <a:pt x="116" y="21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5" y="21"/>
                  </a:lnTo>
                  <a:lnTo>
                    <a:pt x="142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2" y="43"/>
                  </a:lnTo>
                  <a:lnTo>
                    <a:pt x="169" y="43"/>
                  </a:lnTo>
                  <a:lnTo>
                    <a:pt x="174" y="36"/>
                  </a:lnTo>
                  <a:lnTo>
                    <a:pt x="174" y="43"/>
                  </a:lnTo>
                  <a:lnTo>
                    <a:pt x="181" y="43"/>
                  </a:lnTo>
                  <a:lnTo>
                    <a:pt x="181" y="51"/>
                  </a:lnTo>
                  <a:lnTo>
                    <a:pt x="181" y="57"/>
                  </a:lnTo>
                  <a:lnTo>
                    <a:pt x="181" y="65"/>
                  </a:lnTo>
                  <a:lnTo>
                    <a:pt x="174" y="65"/>
                  </a:lnTo>
                  <a:lnTo>
                    <a:pt x="169" y="65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69" y="73"/>
                  </a:lnTo>
                  <a:lnTo>
                    <a:pt x="169" y="79"/>
                  </a:lnTo>
                  <a:lnTo>
                    <a:pt x="169" y="87"/>
                  </a:lnTo>
                  <a:lnTo>
                    <a:pt x="174" y="87"/>
                  </a:lnTo>
                  <a:lnTo>
                    <a:pt x="174" y="95"/>
                  </a:lnTo>
                  <a:lnTo>
                    <a:pt x="181" y="101"/>
                  </a:lnTo>
                  <a:lnTo>
                    <a:pt x="181" y="109"/>
                  </a:lnTo>
                  <a:lnTo>
                    <a:pt x="188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194" y="123"/>
                  </a:lnTo>
                  <a:lnTo>
                    <a:pt x="194" y="131"/>
                  </a:lnTo>
                  <a:lnTo>
                    <a:pt x="188" y="131"/>
                  </a:lnTo>
                  <a:lnTo>
                    <a:pt x="188" y="138"/>
                  </a:lnTo>
                  <a:lnTo>
                    <a:pt x="188" y="145"/>
                  </a:lnTo>
                  <a:lnTo>
                    <a:pt x="188" y="153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74" y="138"/>
                  </a:lnTo>
                  <a:lnTo>
                    <a:pt x="169" y="138"/>
                  </a:lnTo>
                  <a:lnTo>
                    <a:pt x="174" y="138"/>
                  </a:lnTo>
                  <a:lnTo>
                    <a:pt x="174" y="131"/>
                  </a:lnTo>
                  <a:lnTo>
                    <a:pt x="169" y="131"/>
                  </a:lnTo>
                  <a:lnTo>
                    <a:pt x="169" y="123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55" y="109"/>
                  </a:lnTo>
                  <a:lnTo>
                    <a:pt x="149" y="109"/>
                  </a:lnTo>
                  <a:lnTo>
                    <a:pt x="142" y="109"/>
                  </a:lnTo>
                  <a:lnTo>
                    <a:pt x="142" y="101"/>
                  </a:lnTo>
                  <a:lnTo>
                    <a:pt x="142" y="109"/>
                  </a:lnTo>
                  <a:lnTo>
                    <a:pt x="135" y="117"/>
                  </a:lnTo>
                  <a:lnTo>
                    <a:pt x="130" y="117"/>
                  </a:lnTo>
                  <a:lnTo>
                    <a:pt x="135" y="123"/>
                  </a:lnTo>
                  <a:lnTo>
                    <a:pt x="135" y="131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16" y="131"/>
                  </a:lnTo>
                  <a:lnTo>
                    <a:pt x="110" y="131"/>
                  </a:lnTo>
                  <a:lnTo>
                    <a:pt x="103" y="131"/>
                  </a:lnTo>
                  <a:lnTo>
                    <a:pt x="103" y="123"/>
                  </a:lnTo>
                  <a:lnTo>
                    <a:pt x="96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38"/>
                  </a:lnTo>
                  <a:lnTo>
                    <a:pt x="77" y="138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64" y="123"/>
                  </a:lnTo>
                  <a:lnTo>
                    <a:pt x="59" y="123"/>
                  </a:lnTo>
                  <a:close/>
                  <a:moveTo>
                    <a:pt x="59" y="131"/>
                  </a:moveTo>
                  <a:lnTo>
                    <a:pt x="52" y="131"/>
                  </a:lnTo>
                  <a:lnTo>
                    <a:pt x="59" y="123"/>
                  </a:lnTo>
                  <a:lnTo>
                    <a:pt x="59" y="13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38" name="Freeform 411"/>
            <p:cNvSpPr>
              <a:spLocks/>
            </p:cNvSpPr>
            <p:nvPr/>
          </p:nvSpPr>
          <p:spPr bwMode="auto">
            <a:xfrm>
              <a:off x="1233488" y="4506913"/>
              <a:ext cx="311150" cy="271462"/>
            </a:xfrm>
            <a:custGeom>
              <a:avLst/>
              <a:gdLst>
                <a:gd name="T0" fmla="*/ 2147483647 w 194"/>
                <a:gd name="T1" fmla="*/ 2147483647 h 153"/>
                <a:gd name="T2" fmla="*/ 2147483647 w 194"/>
                <a:gd name="T3" fmla="*/ 2147483647 h 153"/>
                <a:gd name="T4" fmla="*/ 2147483647 w 194"/>
                <a:gd name="T5" fmla="*/ 2147483647 h 153"/>
                <a:gd name="T6" fmla="*/ 2147483647 w 194"/>
                <a:gd name="T7" fmla="*/ 2147483647 h 153"/>
                <a:gd name="T8" fmla="*/ 0 w 194"/>
                <a:gd name="T9" fmla="*/ 2147483647 h 153"/>
                <a:gd name="T10" fmla="*/ 0 w 194"/>
                <a:gd name="T11" fmla="*/ 2147483647 h 153"/>
                <a:gd name="T12" fmla="*/ 2147483647 w 194"/>
                <a:gd name="T13" fmla="*/ 2147483647 h 153"/>
                <a:gd name="T14" fmla="*/ 2147483647 w 194"/>
                <a:gd name="T15" fmla="*/ 2147483647 h 153"/>
                <a:gd name="T16" fmla="*/ 2147483647 w 194"/>
                <a:gd name="T17" fmla="*/ 2147483647 h 153"/>
                <a:gd name="T18" fmla="*/ 2147483647 w 194"/>
                <a:gd name="T19" fmla="*/ 2147483647 h 153"/>
                <a:gd name="T20" fmla="*/ 2147483647 w 194"/>
                <a:gd name="T21" fmla="*/ 2147483647 h 153"/>
                <a:gd name="T22" fmla="*/ 2147483647 w 194"/>
                <a:gd name="T23" fmla="*/ 2147483647 h 153"/>
                <a:gd name="T24" fmla="*/ 2147483647 w 194"/>
                <a:gd name="T25" fmla="*/ 2147483647 h 153"/>
                <a:gd name="T26" fmla="*/ 2147483647 w 194"/>
                <a:gd name="T27" fmla="*/ 2147483647 h 153"/>
                <a:gd name="T28" fmla="*/ 2147483647 w 194"/>
                <a:gd name="T29" fmla="*/ 2147483647 h 153"/>
                <a:gd name="T30" fmla="*/ 2147483647 w 194"/>
                <a:gd name="T31" fmla="*/ 2147483647 h 153"/>
                <a:gd name="T32" fmla="*/ 2147483647 w 194"/>
                <a:gd name="T33" fmla="*/ 2147483647 h 153"/>
                <a:gd name="T34" fmla="*/ 2147483647 w 194"/>
                <a:gd name="T35" fmla="*/ 2147483647 h 153"/>
                <a:gd name="T36" fmla="*/ 2147483647 w 194"/>
                <a:gd name="T37" fmla="*/ 2147483647 h 153"/>
                <a:gd name="T38" fmla="*/ 2147483647 w 194"/>
                <a:gd name="T39" fmla="*/ 2147483647 h 153"/>
                <a:gd name="T40" fmla="*/ 2147483647 w 194"/>
                <a:gd name="T41" fmla="*/ 2147483647 h 153"/>
                <a:gd name="T42" fmla="*/ 2147483647 w 194"/>
                <a:gd name="T43" fmla="*/ 0 h 153"/>
                <a:gd name="T44" fmla="*/ 2147483647 w 194"/>
                <a:gd name="T45" fmla="*/ 2147483647 h 153"/>
                <a:gd name="T46" fmla="*/ 2147483647 w 194"/>
                <a:gd name="T47" fmla="*/ 2147483647 h 153"/>
                <a:gd name="T48" fmla="*/ 2147483647 w 194"/>
                <a:gd name="T49" fmla="*/ 2147483647 h 153"/>
                <a:gd name="T50" fmla="*/ 2147483647 w 194"/>
                <a:gd name="T51" fmla="*/ 2147483647 h 153"/>
                <a:gd name="T52" fmla="*/ 2147483647 w 194"/>
                <a:gd name="T53" fmla="*/ 2147483647 h 153"/>
                <a:gd name="T54" fmla="*/ 2147483647 w 194"/>
                <a:gd name="T55" fmla="*/ 2147483647 h 153"/>
                <a:gd name="T56" fmla="*/ 2147483647 w 194"/>
                <a:gd name="T57" fmla="*/ 2147483647 h 153"/>
                <a:gd name="T58" fmla="*/ 2147483647 w 194"/>
                <a:gd name="T59" fmla="*/ 2147483647 h 153"/>
                <a:gd name="T60" fmla="*/ 2147483647 w 194"/>
                <a:gd name="T61" fmla="*/ 2147483647 h 153"/>
                <a:gd name="T62" fmla="*/ 2147483647 w 194"/>
                <a:gd name="T63" fmla="*/ 2147483647 h 153"/>
                <a:gd name="T64" fmla="*/ 2147483647 w 194"/>
                <a:gd name="T65" fmla="*/ 2147483647 h 153"/>
                <a:gd name="T66" fmla="*/ 2147483647 w 194"/>
                <a:gd name="T67" fmla="*/ 2147483647 h 153"/>
                <a:gd name="T68" fmla="*/ 2147483647 w 194"/>
                <a:gd name="T69" fmla="*/ 2147483647 h 153"/>
                <a:gd name="T70" fmla="*/ 2147483647 w 194"/>
                <a:gd name="T71" fmla="*/ 2147483647 h 153"/>
                <a:gd name="T72" fmla="*/ 2147483647 w 194"/>
                <a:gd name="T73" fmla="*/ 2147483647 h 153"/>
                <a:gd name="T74" fmla="*/ 2147483647 w 194"/>
                <a:gd name="T75" fmla="*/ 2147483647 h 153"/>
                <a:gd name="T76" fmla="*/ 2147483647 w 194"/>
                <a:gd name="T77" fmla="*/ 2147483647 h 153"/>
                <a:gd name="T78" fmla="*/ 2147483647 w 194"/>
                <a:gd name="T79" fmla="*/ 2147483647 h 153"/>
                <a:gd name="T80" fmla="*/ 2147483647 w 194"/>
                <a:gd name="T81" fmla="*/ 2147483647 h 153"/>
                <a:gd name="T82" fmla="*/ 2147483647 w 194"/>
                <a:gd name="T83" fmla="*/ 2147483647 h 153"/>
                <a:gd name="T84" fmla="*/ 2147483647 w 194"/>
                <a:gd name="T85" fmla="*/ 2147483647 h 153"/>
                <a:gd name="T86" fmla="*/ 2147483647 w 194"/>
                <a:gd name="T87" fmla="*/ 2147483647 h 153"/>
                <a:gd name="T88" fmla="*/ 2147483647 w 194"/>
                <a:gd name="T89" fmla="*/ 2147483647 h 153"/>
                <a:gd name="T90" fmla="*/ 2147483647 w 194"/>
                <a:gd name="T91" fmla="*/ 2147483647 h 153"/>
                <a:gd name="T92" fmla="*/ 2147483647 w 194"/>
                <a:gd name="T93" fmla="*/ 2147483647 h 153"/>
                <a:gd name="T94" fmla="*/ 2147483647 w 194"/>
                <a:gd name="T95" fmla="*/ 2147483647 h 153"/>
                <a:gd name="T96" fmla="*/ 2147483647 w 194"/>
                <a:gd name="T97" fmla="*/ 2147483647 h 153"/>
                <a:gd name="T98" fmla="*/ 2147483647 w 194"/>
                <a:gd name="T99" fmla="*/ 2147483647 h 153"/>
                <a:gd name="T100" fmla="*/ 2147483647 w 194"/>
                <a:gd name="T101" fmla="*/ 2147483647 h 153"/>
                <a:gd name="T102" fmla="*/ 2147483647 w 194"/>
                <a:gd name="T103" fmla="*/ 2147483647 h 153"/>
                <a:gd name="T104" fmla="*/ 2147483647 w 194"/>
                <a:gd name="T105" fmla="*/ 2147483647 h 1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4"/>
                <a:gd name="T160" fmla="*/ 0 h 153"/>
                <a:gd name="T161" fmla="*/ 194 w 194"/>
                <a:gd name="T162" fmla="*/ 153 h 15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4" h="153">
                  <a:moveTo>
                    <a:pt x="59" y="123"/>
                  </a:moveTo>
                  <a:lnTo>
                    <a:pt x="52" y="123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20" y="117"/>
                  </a:lnTo>
                  <a:lnTo>
                    <a:pt x="13" y="117"/>
                  </a:lnTo>
                  <a:lnTo>
                    <a:pt x="13" y="123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5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32" y="73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5" y="57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2" y="43"/>
                  </a:lnTo>
                  <a:lnTo>
                    <a:pt x="32" y="36"/>
                  </a:lnTo>
                  <a:lnTo>
                    <a:pt x="32" y="29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64" y="21"/>
                  </a:lnTo>
                  <a:lnTo>
                    <a:pt x="71" y="21"/>
                  </a:lnTo>
                  <a:lnTo>
                    <a:pt x="77" y="21"/>
                  </a:lnTo>
                  <a:lnTo>
                    <a:pt x="84" y="14"/>
                  </a:lnTo>
                  <a:lnTo>
                    <a:pt x="84" y="7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3" y="7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16" y="7"/>
                  </a:lnTo>
                  <a:lnTo>
                    <a:pt x="110" y="14"/>
                  </a:lnTo>
                  <a:lnTo>
                    <a:pt x="110" y="21"/>
                  </a:lnTo>
                  <a:lnTo>
                    <a:pt x="116" y="21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5" y="21"/>
                  </a:lnTo>
                  <a:lnTo>
                    <a:pt x="142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2" y="43"/>
                  </a:lnTo>
                  <a:lnTo>
                    <a:pt x="169" y="43"/>
                  </a:lnTo>
                  <a:lnTo>
                    <a:pt x="174" y="36"/>
                  </a:lnTo>
                  <a:lnTo>
                    <a:pt x="174" y="43"/>
                  </a:lnTo>
                  <a:lnTo>
                    <a:pt x="181" y="43"/>
                  </a:lnTo>
                  <a:lnTo>
                    <a:pt x="181" y="51"/>
                  </a:lnTo>
                  <a:lnTo>
                    <a:pt x="181" y="57"/>
                  </a:lnTo>
                  <a:lnTo>
                    <a:pt x="181" y="65"/>
                  </a:lnTo>
                  <a:lnTo>
                    <a:pt x="174" y="65"/>
                  </a:lnTo>
                  <a:lnTo>
                    <a:pt x="169" y="65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69" y="73"/>
                  </a:lnTo>
                  <a:lnTo>
                    <a:pt x="169" y="79"/>
                  </a:lnTo>
                  <a:lnTo>
                    <a:pt x="169" y="87"/>
                  </a:lnTo>
                  <a:lnTo>
                    <a:pt x="174" y="87"/>
                  </a:lnTo>
                  <a:lnTo>
                    <a:pt x="174" y="95"/>
                  </a:lnTo>
                  <a:lnTo>
                    <a:pt x="181" y="101"/>
                  </a:lnTo>
                  <a:lnTo>
                    <a:pt x="181" y="109"/>
                  </a:lnTo>
                  <a:lnTo>
                    <a:pt x="188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194" y="123"/>
                  </a:lnTo>
                  <a:lnTo>
                    <a:pt x="194" y="131"/>
                  </a:lnTo>
                  <a:lnTo>
                    <a:pt x="188" y="131"/>
                  </a:lnTo>
                  <a:lnTo>
                    <a:pt x="188" y="138"/>
                  </a:lnTo>
                  <a:lnTo>
                    <a:pt x="188" y="145"/>
                  </a:lnTo>
                  <a:lnTo>
                    <a:pt x="188" y="153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74" y="138"/>
                  </a:lnTo>
                  <a:lnTo>
                    <a:pt x="169" y="138"/>
                  </a:lnTo>
                  <a:lnTo>
                    <a:pt x="174" y="138"/>
                  </a:lnTo>
                  <a:lnTo>
                    <a:pt x="174" y="131"/>
                  </a:lnTo>
                  <a:lnTo>
                    <a:pt x="169" y="131"/>
                  </a:lnTo>
                  <a:lnTo>
                    <a:pt x="169" y="123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55" y="109"/>
                  </a:lnTo>
                  <a:lnTo>
                    <a:pt x="149" y="109"/>
                  </a:lnTo>
                  <a:lnTo>
                    <a:pt x="142" y="109"/>
                  </a:lnTo>
                  <a:lnTo>
                    <a:pt x="142" y="101"/>
                  </a:lnTo>
                  <a:lnTo>
                    <a:pt x="142" y="109"/>
                  </a:lnTo>
                  <a:lnTo>
                    <a:pt x="135" y="117"/>
                  </a:lnTo>
                  <a:lnTo>
                    <a:pt x="130" y="117"/>
                  </a:lnTo>
                  <a:lnTo>
                    <a:pt x="135" y="123"/>
                  </a:lnTo>
                  <a:lnTo>
                    <a:pt x="135" y="131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16" y="131"/>
                  </a:lnTo>
                  <a:lnTo>
                    <a:pt x="110" y="131"/>
                  </a:lnTo>
                  <a:lnTo>
                    <a:pt x="103" y="131"/>
                  </a:lnTo>
                  <a:lnTo>
                    <a:pt x="103" y="123"/>
                  </a:lnTo>
                  <a:lnTo>
                    <a:pt x="96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38"/>
                  </a:lnTo>
                  <a:lnTo>
                    <a:pt x="77" y="138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64" y="123"/>
                  </a:lnTo>
                  <a:lnTo>
                    <a:pt x="59" y="12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39" name="Freeform 412"/>
            <p:cNvSpPr>
              <a:spLocks/>
            </p:cNvSpPr>
            <p:nvPr/>
          </p:nvSpPr>
          <p:spPr bwMode="auto">
            <a:xfrm>
              <a:off x="1317625" y="472598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2147483647 w 7"/>
                <a:gd name="T5" fmla="*/ 0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7" y="8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40" name="Freeform 413"/>
            <p:cNvSpPr>
              <a:spLocks/>
            </p:cNvSpPr>
            <p:nvPr/>
          </p:nvSpPr>
          <p:spPr bwMode="auto">
            <a:xfrm>
              <a:off x="1450975" y="4997450"/>
              <a:ext cx="447675" cy="296863"/>
            </a:xfrm>
            <a:custGeom>
              <a:avLst/>
              <a:gdLst>
                <a:gd name="T0" fmla="*/ 2147483647 w 279"/>
                <a:gd name="T1" fmla="*/ 2147483647 h 167"/>
                <a:gd name="T2" fmla="*/ 2147483647 w 279"/>
                <a:gd name="T3" fmla="*/ 2147483647 h 167"/>
                <a:gd name="T4" fmla="*/ 2147483647 w 279"/>
                <a:gd name="T5" fmla="*/ 2147483647 h 167"/>
                <a:gd name="T6" fmla="*/ 2147483647 w 279"/>
                <a:gd name="T7" fmla="*/ 2147483647 h 167"/>
                <a:gd name="T8" fmla="*/ 2147483647 w 279"/>
                <a:gd name="T9" fmla="*/ 2147483647 h 167"/>
                <a:gd name="T10" fmla="*/ 2147483647 w 279"/>
                <a:gd name="T11" fmla="*/ 2147483647 h 167"/>
                <a:gd name="T12" fmla="*/ 2147483647 w 279"/>
                <a:gd name="T13" fmla="*/ 2147483647 h 167"/>
                <a:gd name="T14" fmla="*/ 2147483647 w 279"/>
                <a:gd name="T15" fmla="*/ 2147483647 h 167"/>
                <a:gd name="T16" fmla="*/ 2147483647 w 279"/>
                <a:gd name="T17" fmla="*/ 2147483647 h 167"/>
                <a:gd name="T18" fmla="*/ 2147483647 w 279"/>
                <a:gd name="T19" fmla="*/ 2147483647 h 167"/>
                <a:gd name="T20" fmla="*/ 2147483647 w 279"/>
                <a:gd name="T21" fmla="*/ 2147483647 h 167"/>
                <a:gd name="T22" fmla="*/ 2147483647 w 279"/>
                <a:gd name="T23" fmla="*/ 2147483647 h 167"/>
                <a:gd name="T24" fmla="*/ 2147483647 w 279"/>
                <a:gd name="T25" fmla="*/ 2147483647 h 167"/>
                <a:gd name="T26" fmla="*/ 0 w 279"/>
                <a:gd name="T27" fmla="*/ 2147483647 h 167"/>
                <a:gd name="T28" fmla="*/ 2147483647 w 279"/>
                <a:gd name="T29" fmla="*/ 2147483647 h 167"/>
                <a:gd name="T30" fmla="*/ 2147483647 w 279"/>
                <a:gd name="T31" fmla="*/ 0 h 167"/>
                <a:gd name="T32" fmla="*/ 2147483647 w 279"/>
                <a:gd name="T33" fmla="*/ 2147483647 h 167"/>
                <a:gd name="T34" fmla="*/ 2147483647 w 279"/>
                <a:gd name="T35" fmla="*/ 2147483647 h 167"/>
                <a:gd name="T36" fmla="*/ 2147483647 w 279"/>
                <a:gd name="T37" fmla="*/ 2147483647 h 167"/>
                <a:gd name="T38" fmla="*/ 2147483647 w 279"/>
                <a:gd name="T39" fmla="*/ 2147483647 h 167"/>
                <a:gd name="T40" fmla="*/ 2147483647 w 279"/>
                <a:gd name="T41" fmla="*/ 2147483647 h 167"/>
                <a:gd name="T42" fmla="*/ 2147483647 w 279"/>
                <a:gd name="T43" fmla="*/ 2147483647 h 167"/>
                <a:gd name="T44" fmla="*/ 2147483647 w 279"/>
                <a:gd name="T45" fmla="*/ 2147483647 h 167"/>
                <a:gd name="T46" fmla="*/ 2147483647 w 279"/>
                <a:gd name="T47" fmla="*/ 2147483647 h 167"/>
                <a:gd name="T48" fmla="*/ 2147483647 w 279"/>
                <a:gd name="T49" fmla="*/ 2147483647 h 167"/>
                <a:gd name="T50" fmla="*/ 2147483647 w 279"/>
                <a:gd name="T51" fmla="*/ 2147483647 h 167"/>
                <a:gd name="T52" fmla="*/ 2147483647 w 279"/>
                <a:gd name="T53" fmla="*/ 2147483647 h 167"/>
                <a:gd name="T54" fmla="*/ 2147483647 w 279"/>
                <a:gd name="T55" fmla="*/ 2147483647 h 167"/>
                <a:gd name="T56" fmla="*/ 2147483647 w 279"/>
                <a:gd name="T57" fmla="*/ 2147483647 h 167"/>
                <a:gd name="T58" fmla="*/ 2147483647 w 279"/>
                <a:gd name="T59" fmla="*/ 2147483647 h 167"/>
                <a:gd name="T60" fmla="*/ 2147483647 w 279"/>
                <a:gd name="T61" fmla="*/ 2147483647 h 167"/>
                <a:gd name="T62" fmla="*/ 2147483647 w 279"/>
                <a:gd name="T63" fmla="*/ 2147483647 h 167"/>
                <a:gd name="T64" fmla="*/ 2147483647 w 279"/>
                <a:gd name="T65" fmla="*/ 2147483647 h 167"/>
                <a:gd name="T66" fmla="*/ 2147483647 w 279"/>
                <a:gd name="T67" fmla="*/ 2147483647 h 167"/>
                <a:gd name="T68" fmla="*/ 2147483647 w 279"/>
                <a:gd name="T69" fmla="*/ 2147483647 h 167"/>
                <a:gd name="T70" fmla="*/ 2147483647 w 279"/>
                <a:gd name="T71" fmla="*/ 2147483647 h 167"/>
                <a:gd name="T72" fmla="*/ 2147483647 w 279"/>
                <a:gd name="T73" fmla="*/ 2147483647 h 167"/>
                <a:gd name="T74" fmla="*/ 2147483647 w 279"/>
                <a:gd name="T75" fmla="*/ 2147483647 h 167"/>
                <a:gd name="T76" fmla="*/ 2147483647 w 279"/>
                <a:gd name="T77" fmla="*/ 2147483647 h 167"/>
                <a:gd name="T78" fmla="*/ 2147483647 w 279"/>
                <a:gd name="T79" fmla="*/ 2147483647 h 167"/>
                <a:gd name="T80" fmla="*/ 2147483647 w 279"/>
                <a:gd name="T81" fmla="*/ 2147483647 h 167"/>
                <a:gd name="T82" fmla="*/ 2147483647 w 279"/>
                <a:gd name="T83" fmla="*/ 2147483647 h 167"/>
                <a:gd name="T84" fmla="*/ 2147483647 w 279"/>
                <a:gd name="T85" fmla="*/ 2147483647 h 167"/>
                <a:gd name="T86" fmla="*/ 2147483647 w 279"/>
                <a:gd name="T87" fmla="*/ 2147483647 h 167"/>
                <a:gd name="T88" fmla="*/ 2147483647 w 279"/>
                <a:gd name="T89" fmla="*/ 2147483647 h 167"/>
                <a:gd name="T90" fmla="*/ 2147483647 w 279"/>
                <a:gd name="T91" fmla="*/ 2147483647 h 167"/>
                <a:gd name="T92" fmla="*/ 2147483647 w 279"/>
                <a:gd name="T93" fmla="*/ 2147483647 h 167"/>
                <a:gd name="T94" fmla="*/ 2147483647 w 279"/>
                <a:gd name="T95" fmla="*/ 2147483647 h 167"/>
                <a:gd name="T96" fmla="*/ 2147483647 w 279"/>
                <a:gd name="T97" fmla="*/ 2147483647 h 167"/>
                <a:gd name="T98" fmla="*/ 2147483647 w 279"/>
                <a:gd name="T99" fmla="*/ 2147483647 h 167"/>
                <a:gd name="T100" fmla="*/ 2147483647 w 279"/>
                <a:gd name="T101" fmla="*/ 2147483647 h 167"/>
                <a:gd name="T102" fmla="*/ 2147483647 w 279"/>
                <a:gd name="T103" fmla="*/ 2147483647 h 167"/>
                <a:gd name="T104" fmla="*/ 2147483647 w 279"/>
                <a:gd name="T105" fmla="*/ 2147483647 h 167"/>
                <a:gd name="T106" fmla="*/ 2147483647 w 279"/>
                <a:gd name="T107" fmla="*/ 2147483647 h 167"/>
                <a:gd name="T108" fmla="*/ 2147483647 w 279"/>
                <a:gd name="T109" fmla="*/ 2147483647 h 167"/>
                <a:gd name="T110" fmla="*/ 2147483647 w 279"/>
                <a:gd name="T111" fmla="*/ 2147483647 h 1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9"/>
                <a:gd name="T169" fmla="*/ 0 h 167"/>
                <a:gd name="T170" fmla="*/ 279 w 279"/>
                <a:gd name="T171" fmla="*/ 167 h 1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9" h="167">
                  <a:moveTo>
                    <a:pt x="105" y="73"/>
                  </a:moveTo>
                  <a:lnTo>
                    <a:pt x="98" y="80"/>
                  </a:lnTo>
                  <a:lnTo>
                    <a:pt x="91" y="80"/>
                  </a:lnTo>
                  <a:lnTo>
                    <a:pt x="85" y="80"/>
                  </a:lnTo>
                  <a:lnTo>
                    <a:pt x="85" y="87"/>
                  </a:lnTo>
                  <a:lnTo>
                    <a:pt x="85" y="95"/>
                  </a:lnTo>
                  <a:lnTo>
                    <a:pt x="91" y="95"/>
                  </a:lnTo>
                  <a:lnTo>
                    <a:pt x="85" y="101"/>
                  </a:lnTo>
                  <a:lnTo>
                    <a:pt x="79" y="109"/>
                  </a:lnTo>
                  <a:lnTo>
                    <a:pt x="79" y="117"/>
                  </a:lnTo>
                  <a:lnTo>
                    <a:pt x="72" y="109"/>
                  </a:lnTo>
                  <a:lnTo>
                    <a:pt x="72" y="117"/>
                  </a:lnTo>
                  <a:lnTo>
                    <a:pt x="66" y="117"/>
                  </a:lnTo>
                  <a:lnTo>
                    <a:pt x="59" y="117"/>
                  </a:lnTo>
                  <a:lnTo>
                    <a:pt x="53" y="117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4" y="101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39" y="87"/>
                  </a:lnTo>
                  <a:lnTo>
                    <a:pt x="39" y="80"/>
                  </a:lnTo>
                  <a:lnTo>
                    <a:pt x="34" y="80"/>
                  </a:lnTo>
                  <a:lnTo>
                    <a:pt x="27" y="73"/>
                  </a:lnTo>
                  <a:lnTo>
                    <a:pt x="34" y="73"/>
                  </a:lnTo>
                  <a:lnTo>
                    <a:pt x="34" y="65"/>
                  </a:lnTo>
                  <a:lnTo>
                    <a:pt x="27" y="65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7" y="51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39" y="8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39" y="8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79" y="22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8" y="36"/>
                  </a:lnTo>
                  <a:lnTo>
                    <a:pt x="124" y="36"/>
                  </a:lnTo>
                  <a:lnTo>
                    <a:pt x="130" y="29"/>
                  </a:lnTo>
                  <a:lnTo>
                    <a:pt x="137" y="29"/>
                  </a:lnTo>
                  <a:lnTo>
                    <a:pt x="144" y="29"/>
                  </a:lnTo>
                  <a:lnTo>
                    <a:pt x="150" y="36"/>
                  </a:lnTo>
                  <a:lnTo>
                    <a:pt x="144" y="36"/>
                  </a:lnTo>
                  <a:lnTo>
                    <a:pt x="150" y="44"/>
                  </a:lnTo>
                  <a:lnTo>
                    <a:pt x="157" y="36"/>
                  </a:lnTo>
                  <a:lnTo>
                    <a:pt x="157" y="44"/>
                  </a:lnTo>
                  <a:lnTo>
                    <a:pt x="163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36"/>
                  </a:lnTo>
                  <a:lnTo>
                    <a:pt x="183" y="36"/>
                  </a:lnTo>
                  <a:lnTo>
                    <a:pt x="189" y="36"/>
                  </a:lnTo>
                  <a:lnTo>
                    <a:pt x="196" y="36"/>
                  </a:lnTo>
                  <a:lnTo>
                    <a:pt x="201" y="44"/>
                  </a:lnTo>
                  <a:lnTo>
                    <a:pt x="201" y="51"/>
                  </a:lnTo>
                  <a:lnTo>
                    <a:pt x="201" y="58"/>
                  </a:lnTo>
                  <a:lnTo>
                    <a:pt x="201" y="65"/>
                  </a:lnTo>
                  <a:lnTo>
                    <a:pt x="201" y="73"/>
                  </a:lnTo>
                  <a:lnTo>
                    <a:pt x="208" y="73"/>
                  </a:lnTo>
                  <a:lnTo>
                    <a:pt x="208" y="80"/>
                  </a:lnTo>
                  <a:lnTo>
                    <a:pt x="201" y="87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15" y="95"/>
                  </a:lnTo>
                  <a:lnTo>
                    <a:pt x="221" y="101"/>
                  </a:lnTo>
                  <a:lnTo>
                    <a:pt x="228" y="101"/>
                  </a:lnTo>
                  <a:lnTo>
                    <a:pt x="235" y="101"/>
                  </a:lnTo>
                  <a:lnTo>
                    <a:pt x="240" y="101"/>
                  </a:lnTo>
                  <a:lnTo>
                    <a:pt x="240" y="109"/>
                  </a:lnTo>
                  <a:lnTo>
                    <a:pt x="247" y="109"/>
                  </a:lnTo>
                  <a:lnTo>
                    <a:pt x="247" y="117"/>
                  </a:lnTo>
                  <a:lnTo>
                    <a:pt x="254" y="117"/>
                  </a:lnTo>
                  <a:lnTo>
                    <a:pt x="260" y="117"/>
                  </a:lnTo>
                  <a:lnTo>
                    <a:pt x="267" y="117"/>
                  </a:lnTo>
                  <a:lnTo>
                    <a:pt x="274" y="109"/>
                  </a:lnTo>
                  <a:lnTo>
                    <a:pt x="274" y="117"/>
                  </a:lnTo>
                  <a:lnTo>
                    <a:pt x="279" y="117"/>
                  </a:lnTo>
                  <a:lnTo>
                    <a:pt x="274" y="123"/>
                  </a:lnTo>
                  <a:lnTo>
                    <a:pt x="267" y="131"/>
                  </a:lnTo>
                  <a:lnTo>
                    <a:pt x="260" y="131"/>
                  </a:lnTo>
                  <a:lnTo>
                    <a:pt x="254" y="131"/>
                  </a:lnTo>
                  <a:lnTo>
                    <a:pt x="247" y="131"/>
                  </a:lnTo>
                  <a:lnTo>
                    <a:pt x="240" y="131"/>
                  </a:lnTo>
                  <a:lnTo>
                    <a:pt x="235" y="131"/>
                  </a:lnTo>
                  <a:lnTo>
                    <a:pt x="228" y="131"/>
                  </a:lnTo>
                  <a:lnTo>
                    <a:pt x="228" y="139"/>
                  </a:lnTo>
                  <a:lnTo>
                    <a:pt x="221" y="139"/>
                  </a:lnTo>
                  <a:lnTo>
                    <a:pt x="221" y="145"/>
                  </a:lnTo>
                  <a:lnTo>
                    <a:pt x="221" y="139"/>
                  </a:lnTo>
                  <a:lnTo>
                    <a:pt x="228" y="145"/>
                  </a:lnTo>
                  <a:lnTo>
                    <a:pt x="235" y="145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21" y="145"/>
                  </a:lnTo>
                  <a:lnTo>
                    <a:pt x="215" y="145"/>
                  </a:lnTo>
                  <a:lnTo>
                    <a:pt x="215" y="153"/>
                  </a:lnTo>
                  <a:lnTo>
                    <a:pt x="208" y="153"/>
                  </a:lnTo>
                  <a:lnTo>
                    <a:pt x="208" y="161"/>
                  </a:lnTo>
                  <a:lnTo>
                    <a:pt x="215" y="161"/>
                  </a:lnTo>
                  <a:lnTo>
                    <a:pt x="208" y="161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196" y="161"/>
                  </a:lnTo>
                  <a:lnTo>
                    <a:pt x="189" y="153"/>
                  </a:lnTo>
                  <a:lnTo>
                    <a:pt x="189" y="145"/>
                  </a:lnTo>
                  <a:lnTo>
                    <a:pt x="183" y="145"/>
                  </a:lnTo>
                  <a:lnTo>
                    <a:pt x="176" y="145"/>
                  </a:lnTo>
                  <a:lnTo>
                    <a:pt x="176" y="139"/>
                  </a:lnTo>
                  <a:lnTo>
                    <a:pt x="183" y="139"/>
                  </a:lnTo>
                  <a:lnTo>
                    <a:pt x="189" y="131"/>
                  </a:lnTo>
                  <a:lnTo>
                    <a:pt x="189" y="123"/>
                  </a:lnTo>
                  <a:lnTo>
                    <a:pt x="196" y="131"/>
                  </a:lnTo>
                  <a:lnTo>
                    <a:pt x="196" y="123"/>
                  </a:lnTo>
                  <a:lnTo>
                    <a:pt x="189" y="117"/>
                  </a:lnTo>
                  <a:lnTo>
                    <a:pt x="183" y="117"/>
                  </a:lnTo>
                  <a:lnTo>
                    <a:pt x="176" y="117"/>
                  </a:lnTo>
                  <a:lnTo>
                    <a:pt x="169" y="109"/>
                  </a:lnTo>
                  <a:lnTo>
                    <a:pt x="163" y="109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57" y="109"/>
                  </a:lnTo>
                  <a:lnTo>
                    <a:pt x="157" y="101"/>
                  </a:lnTo>
                  <a:lnTo>
                    <a:pt x="150" y="95"/>
                  </a:lnTo>
                  <a:lnTo>
                    <a:pt x="144" y="95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4" y="95"/>
                  </a:lnTo>
                  <a:lnTo>
                    <a:pt x="118" y="95"/>
                  </a:lnTo>
                  <a:lnTo>
                    <a:pt x="111" y="95"/>
                  </a:lnTo>
                  <a:lnTo>
                    <a:pt x="111" y="87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105" y="73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41" name="Freeform 414"/>
            <p:cNvSpPr>
              <a:spLocks/>
            </p:cNvSpPr>
            <p:nvPr/>
          </p:nvSpPr>
          <p:spPr bwMode="auto">
            <a:xfrm>
              <a:off x="1450975" y="4997450"/>
              <a:ext cx="447675" cy="296863"/>
            </a:xfrm>
            <a:custGeom>
              <a:avLst/>
              <a:gdLst>
                <a:gd name="T0" fmla="*/ 2147483647 w 279"/>
                <a:gd name="T1" fmla="*/ 2147483647 h 167"/>
                <a:gd name="T2" fmla="*/ 2147483647 w 279"/>
                <a:gd name="T3" fmla="*/ 2147483647 h 167"/>
                <a:gd name="T4" fmla="*/ 2147483647 w 279"/>
                <a:gd name="T5" fmla="*/ 2147483647 h 167"/>
                <a:gd name="T6" fmla="*/ 2147483647 w 279"/>
                <a:gd name="T7" fmla="*/ 2147483647 h 167"/>
                <a:gd name="T8" fmla="*/ 2147483647 w 279"/>
                <a:gd name="T9" fmla="*/ 2147483647 h 167"/>
                <a:gd name="T10" fmla="*/ 2147483647 w 279"/>
                <a:gd name="T11" fmla="*/ 2147483647 h 167"/>
                <a:gd name="T12" fmla="*/ 2147483647 w 279"/>
                <a:gd name="T13" fmla="*/ 2147483647 h 167"/>
                <a:gd name="T14" fmla="*/ 2147483647 w 279"/>
                <a:gd name="T15" fmla="*/ 2147483647 h 167"/>
                <a:gd name="T16" fmla="*/ 2147483647 w 279"/>
                <a:gd name="T17" fmla="*/ 2147483647 h 167"/>
                <a:gd name="T18" fmla="*/ 2147483647 w 279"/>
                <a:gd name="T19" fmla="*/ 2147483647 h 167"/>
                <a:gd name="T20" fmla="*/ 2147483647 w 279"/>
                <a:gd name="T21" fmla="*/ 2147483647 h 167"/>
                <a:gd name="T22" fmla="*/ 2147483647 w 279"/>
                <a:gd name="T23" fmla="*/ 2147483647 h 167"/>
                <a:gd name="T24" fmla="*/ 0 w 279"/>
                <a:gd name="T25" fmla="*/ 2147483647 h 167"/>
                <a:gd name="T26" fmla="*/ 2147483647 w 279"/>
                <a:gd name="T27" fmla="*/ 2147483647 h 167"/>
                <a:gd name="T28" fmla="*/ 2147483647 w 279"/>
                <a:gd name="T29" fmla="*/ 0 h 167"/>
                <a:gd name="T30" fmla="*/ 2147483647 w 279"/>
                <a:gd name="T31" fmla="*/ 2147483647 h 167"/>
                <a:gd name="T32" fmla="*/ 2147483647 w 279"/>
                <a:gd name="T33" fmla="*/ 2147483647 h 167"/>
                <a:gd name="T34" fmla="*/ 2147483647 w 279"/>
                <a:gd name="T35" fmla="*/ 2147483647 h 167"/>
                <a:gd name="T36" fmla="*/ 2147483647 w 279"/>
                <a:gd name="T37" fmla="*/ 2147483647 h 167"/>
                <a:gd name="T38" fmla="*/ 2147483647 w 279"/>
                <a:gd name="T39" fmla="*/ 2147483647 h 167"/>
                <a:gd name="T40" fmla="*/ 2147483647 w 279"/>
                <a:gd name="T41" fmla="*/ 2147483647 h 167"/>
                <a:gd name="T42" fmla="*/ 2147483647 w 279"/>
                <a:gd name="T43" fmla="*/ 2147483647 h 167"/>
                <a:gd name="T44" fmla="*/ 2147483647 w 279"/>
                <a:gd name="T45" fmla="*/ 2147483647 h 167"/>
                <a:gd name="T46" fmla="*/ 2147483647 w 279"/>
                <a:gd name="T47" fmla="*/ 2147483647 h 167"/>
                <a:gd name="T48" fmla="*/ 2147483647 w 279"/>
                <a:gd name="T49" fmla="*/ 2147483647 h 167"/>
                <a:gd name="T50" fmla="*/ 2147483647 w 279"/>
                <a:gd name="T51" fmla="*/ 2147483647 h 167"/>
                <a:gd name="T52" fmla="*/ 2147483647 w 279"/>
                <a:gd name="T53" fmla="*/ 2147483647 h 167"/>
                <a:gd name="T54" fmla="*/ 2147483647 w 279"/>
                <a:gd name="T55" fmla="*/ 2147483647 h 167"/>
                <a:gd name="T56" fmla="*/ 2147483647 w 279"/>
                <a:gd name="T57" fmla="*/ 2147483647 h 167"/>
                <a:gd name="T58" fmla="*/ 2147483647 w 279"/>
                <a:gd name="T59" fmla="*/ 2147483647 h 167"/>
                <a:gd name="T60" fmla="*/ 2147483647 w 279"/>
                <a:gd name="T61" fmla="*/ 2147483647 h 167"/>
                <a:gd name="T62" fmla="*/ 2147483647 w 279"/>
                <a:gd name="T63" fmla="*/ 2147483647 h 167"/>
                <a:gd name="T64" fmla="*/ 2147483647 w 279"/>
                <a:gd name="T65" fmla="*/ 2147483647 h 167"/>
                <a:gd name="T66" fmla="*/ 2147483647 w 279"/>
                <a:gd name="T67" fmla="*/ 2147483647 h 167"/>
                <a:gd name="T68" fmla="*/ 2147483647 w 279"/>
                <a:gd name="T69" fmla="*/ 2147483647 h 167"/>
                <a:gd name="T70" fmla="*/ 2147483647 w 279"/>
                <a:gd name="T71" fmla="*/ 2147483647 h 167"/>
                <a:gd name="T72" fmla="*/ 2147483647 w 279"/>
                <a:gd name="T73" fmla="*/ 2147483647 h 167"/>
                <a:gd name="T74" fmla="*/ 2147483647 w 279"/>
                <a:gd name="T75" fmla="*/ 2147483647 h 167"/>
                <a:gd name="T76" fmla="*/ 2147483647 w 279"/>
                <a:gd name="T77" fmla="*/ 2147483647 h 167"/>
                <a:gd name="T78" fmla="*/ 2147483647 w 279"/>
                <a:gd name="T79" fmla="*/ 2147483647 h 167"/>
                <a:gd name="T80" fmla="*/ 2147483647 w 279"/>
                <a:gd name="T81" fmla="*/ 2147483647 h 167"/>
                <a:gd name="T82" fmla="*/ 2147483647 w 279"/>
                <a:gd name="T83" fmla="*/ 2147483647 h 167"/>
                <a:gd name="T84" fmla="*/ 2147483647 w 279"/>
                <a:gd name="T85" fmla="*/ 2147483647 h 167"/>
                <a:gd name="T86" fmla="*/ 2147483647 w 279"/>
                <a:gd name="T87" fmla="*/ 2147483647 h 167"/>
                <a:gd name="T88" fmla="*/ 2147483647 w 279"/>
                <a:gd name="T89" fmla="*/ 2147483647 h 167"/>
                <a:gd name="T90" fmla="*/ 2147483647 w 279"/>
                <a:gd name="T91" fmla="*/ 2147483647 h 167"/>
                <a:gd name="T92" fmla="*/ 2147483647 w 279"/>
                <a:gd name="T93" fmla="*/ 2147483647 h 167"/>
                <a:gd name="T94" fmla="*/ 2147483647 w 279"/>
                <a:gd name="T95" fmla="*/ 2147483647 h 167"/>
                <a:gd name="T96" fmla="*/ 2147483647 w 279"/>
                <a:gd name="T97" fmla="*/ 2147483647 h 167"/>
                <a:gd name="T98" fmla="*/ 2147483647 w 279"/>
                <a:gd name="T99" fmla="*/ 2147483647 h 167"/>
                <a:gd name="T100" fmla="*/ 2147483647 w 279"/>
                <a:gd name="T101" fmla="*/ 2147483647 h 167"/>
                <a:gd name="T102" fmla="*/ 2147483647 w 279"/>
                <a:gd name="T103" fmla="*/ 2147483647 h 167"/>
                <a:gd name="T104" fmla="*/ 2147483647 w 279"/>
                <a:gd name="T105" fmla="*/ 2147483647 h 167"/>
                <a:gd name="T106" fmla="*/ 2147483647 w 279"/>
                <a:gd name="T107" fmla="*/ 214748364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79"/>
                <a:gd name="T163" fmla="*/ 0 h 167"/>
                <a:gd name="T164" fmla="*/ 279 w 279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79" h="167">
                  <a:moveTo>
                    <a:pt x="105" y="73"/>
                  </a:moveTo>
                  <a:lnTo>
                    <a:pt x="98" y="80"/>
                  </a:lnTo>
                  <a:lnTo>
                    <a:pt x="91" y="80"/>
                  </a:lnTo>
                  <a:lnTo>
                    <a:pt x="85" y="80"/>
                  </a:lnTo>
                  <a:lnTo>
                    <a:pt x="85" y="87"/>
                  </a:lnTo>
                  <a:lnTo>
                    <a:pt x="85" y="95"/>
                  </a:lnTo>
                  <a:lnTo>
                    <a:pt x="91" y="95"/>
                  </a:lnTo>
                  <a:lnTo>
                    <a:pt x="85" y="101"/>
                  </a:lnTo>
                  <a:lnTo>
                    <a:pt x="79" y="109"/>
                  </a:lnTo>
                  <a:lnTo>
                    <a:pt x="79" y="117"/>
                  </a:lnTo>
                  <a:lnTo>
                    <a:pt x="72" y="109"/>
                  </a:lnTo>
                  <a:lnTo>
                    <a:pt x="72" y="117"/>
                  </a:lnTo>
                  <a:lnTo>
                    <a:pt x="66" y="117"/>
                  </a:lnTo>
                  <a:lnTo>
                    <a:pt x="59" y="117"/>
                  </a:lnTo>
                  <a:lnTo>
                    <a:pt x="53" y="117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4" y="101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39" y="87"/>
                  </a:lnTo>
                  <a:lnTo>
                    <a:pt x="39" y="80"/>
                  </a:lnTo>
                  <a:lnTo>
                    <a:pt x="34" y="80"/>
                  </a:lnTo>
                  <a:lnTo>
                    <a:pt x="27" y="73"/>
                  </a:lnTo>
                  <a:lnTo>
                    <a:pt x="34" y="73"/>
                  </a:lnTo>
                  <a:lnTo>
                    <a:pt x="34" y="65"/>
                  </a:lnTo>
                  <a:lnTo>
                    <a:pt x="27" y="65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7" y="51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39" y="8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39" y="8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79" y="22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8" y="36"/>
                  </a:lnTo>
                  <a:lnTo>
                    <a:pt x="124" y="36"/>
                  </a:lnTo>
                  <a:lnTo>
                    <a:pt x="130" y="29"/>
                  </a:lnTo>
                  <a:lnTo>
                    <a:pt x="137" y="29"/>
                  </a:lnTo>
                  <a:lnTo>
                    <a:pt x="144" y="29"/>
                  </a:lnTo>
                  <a:lnTo>
                    <a:pt x="150" y="36"/>
                  </a:lnTo>
                  <a:lnTo>
                    <a:pt x="144" y="36"/>
                  </a:lnTo>
                  <a:lnTo>
                    <a:pt x="150" y="44"/>
                  </a:lnTo>
                  <a:lnTo>
                    <a:pt x="157" y="36"/>
                  </a:lnTo>
                  <a:lnTo>
                    <a:pt x="157" y="44"/>
                  </a:lnTo>
                  <a:lnTo>
                    <a:pt x="163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36"/>
                  </a:lnTo>
                  <a:lnTo>
                    <a:pt x="183" y="36"/>
                  </a:lnTo>
                  <a:lnTo>
                    <a:pt x="189" y="36"/>
                  </a:lnTo>
                  <a:lnTo>
                    <a:pt x="196" y="36"/>
                  </a:lnTo>
                  <a:lnTo>
                    <a:pt x="201" y="44"/>
                  </a:lnTo>
                  <a:lnTo>
                    <a:pt x="201" y="51"/>
                  </a:lnTo>
                  <a:lnTo>
                    <a:pt x="201" y="58"/>
                  </a:lnTo>
                  <a:lnTo>
                    <a:pt x="201" y="65"/>
                  </a:lnTo>
                  <a:lnTo>
                    <a:pt x="201" y="73"/>
                  </a:lnTo>
                  <a:lnTo>
                    <a:pt x="208" y="73"/>
                  </a:lnTo>
                  <a:lnTo>
                    <a:pt x="208" y="80"/>
                  </a:lnTo>
                  <a:lnTo>
                    <a:pt x="201" y="87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15" y="95"/>
                  </a:lnTo>
                  <a:lnTo>
                    <a:pt x="221" y="101"/>
                  </a:lnTo>
                  <a:lnTo>
                    <a:pt x="228" y="101"/>
                  </a:lnTo>
                  <a:lnTo>
                    <a:pt x="235" y="101"/>
                  </a:lnTo>
                  <a:lnTo>
                    <a:pt x="240" y="101"/>
                  </a:lnTo>
                  <a:lnTo>
                    <a:pt x="240" y="109"/>
                  </a:lnTo>
                  <a:lnTo>
                    <a:pt x="247" y="109"/>
                  </a:lnTo>
                  <a:lnTo>
                    <a:pt x="247" y="117"/>
                  </a:lnTo>
                  <a:lnTo>
                    <a:pt x="254" y="117"/>
                  </a:lnTo>
                  <a:lnTo>
                    <a:pt x="260" y="117"/>
                  </a:lnTo>
                  <a:lnTo>
                    <a:pt x="267" y="117"/>
                  </a:lnTo>
                  <a:lnTo>
                    <a:pt x="274" y="109"/>
                  </a:lnTo>
                  <a:lnTo>
                    <a:pt x="274" y="117"/>
                  </a:lnTo>
                  <a:lnTo>
                    <a:pt x="279" y="117"/>
                  </a:lnTo>
                  <a:lnTo>
                    <a:pt x="274" y="123"/>
                  </a:lnTo>
                  <a:lnTo>
                    <a:pt x="267" y="131"/>
                  </a:lnTo>
                  <a:lnTo>
                    <a:pt x="260" y="131"/>
                  </a:lnTo>
                  <a:lnTo>
                    <a:pt x="254" y="131"/>
                  </a:lnTo>
                  <a:lnTo>
                    <a:pt x="247" y="131"/>
                  </a:lnTo>
                  <a:lnTo>
                    <a:pt x="240" y="131"/>
                  </a:lnTo>
                  <a:lnTo>
                    <a:pt x="235" y="131"/>
                  </a:lnTo>
                  <a:lnTo>
                    <a:pt x="228" y="131"/>
                  </a:lnTo>
                  <a:lnTo>
                    <a:pt x="228" y="139"/>
                  </a:lnTo>
                  <a:lnTo>
                    <a:pt x="221" y="139"/>
                  </a:lnTo>
                  <a:lnTo>
                    <a:pt x="221" y="145"/>
                  </a:lnTo>
                  <a:lnTo>
                    <a:pt x="221" y="139"/>
                  </a:lnTo>
                  <a:lnTo>
                    <a:pt x="228" y="145"/>
                  </a:lnTo>
                  <a:lnTo>
                    <a:pt x="235" y="145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21" y="145"/>
                  </a:lnTo>
                  <a:lnTo>
                    <a:pt x="215" y="145"/>
                  </a:lnTo>
                  <a:lnTo>
                    <a:pt x="215" y="153"/>
                  </a:lnTo>
                  <a:lnTo>
                    <a:pt x="208" y="153"/>
                  </a:lnTo>
                  <a:lnTo>
                    <a:pt x="208" y="161"/>
                  </a:lnTo>
                  <a:lnTo>
                    <a:pt x="215" y="161"/>
                  </a:lnTo>
                  <a:lnTo>
                    <a:pt x="208" y="161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196" y="161"/>
                  </a:lnTo>
                  <a:lnTo>
                    <a:pt x="189" y="153"/>
                  </a:lnTo>
                  <a:lnTo>
                    <a:pt x="189" y="145"/>
                  </a:lnTo>
                  <a:lnTo>
                    <a:pt x="183" y="145"/>
                  </a:lnTo>
                  <a:lnTo>
                    <a:pt x="176" y="145"/>
                  </a:lnTo>
                  <a:lnTo>
                    <a:pt x="176" y="139"/>
                  </a:lnTo>
                  <a:lnTo>
                    <a:pt x="183" y="139"/>
                  </a:lnTo>
                  <a:lnTo>
                    <a:pt x="189" y="131"/>
                  </a:lnTo>
                  <a:lnTo>
                    <a:pt x="189" y="123"/>
                  </a:lnTo>
                  <a:lnTo>
                    <a:pt x="196" y="131"/>
                  </a:lnTo>
                  <a:lnTo>
                    <a:pt x="196" y="123"/>
                  </a:lnTo>
                  <a:lnTo>
                    <a:pt x="189" y="117"/>
                  </a:lnTo>
                  <a:lnTo>
                    <a:pt x="183" y="117"/>
                  </a:lnTo>
                  <a:lnTo>
                    <a:pt x="176" y="117"/>
                  </a:lnTo>
                  <a:lnTo>
                    <a:pt x="169" y="109"/>
                  </a:lnTo>
                  <a:lnTo>
                    <a:pt x="163" y="109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57" y="109"/>
                  </a:lnTo>
                  <a:lnTo>
                    <a:pt x="157" y="101"/>
                  </a:lnTo>
                  <a:lnTo>
                    <a:pt x="150" y="95"/>
                  </a:lnTo>
                  <a:lnTo>
                    <a:pt x="144" y="95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4" y="95"/>
                  </a:lnTo>
                  <a:lnTo>
                    <a:pt x="118" y="95"/>
                  </a:lnTo>
                  <a:lnTo>
                    <a:pt x="111" y="95"/>
                  </a:lnTo>
                  <a:lnTo>
                    <a:pt x="111" y="87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105" y="7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42" name="Freeform 415"/>
            <p:cNvSpPr>
              <a:spLocks/>
            </p:cNvSpPr>
            <p:nvPr/>
          </p:nvSpPr>
          <p:spPr bwMode="auto">
            <a:xfrm>
              <a:off x="1201738" y="4983163"/>
              <a:ext cx="501650" cy="455612"/>
            </a:xfrm>
            <a:custGeom>
              <a:avLst/>
              <a:gdLst>
                <a:gd name="T0" fmla="*/ 2147483647 w 312"/>
                <a:gd name="T1" fmla="*/ 2147483647 h 256"/>
                <a:gd name="T2" fmla="*/ 2147483647 w 312"/>
                <a:gd name="T3" fmla="*/ 2147483647 h 256"/>
                <a:gd name="T4" fmla="*/ 2147483647 w 312"/>
                <a:gd name="T5" fmla="*/ 2147483647 h 256"/>
                <a:gd name="T6" fmla="*/ 2147483647 w 312"/>
                <a:gd name="T7" fmla="*/ 2147483647 h 256"/>
                <a:gd name="T8" fmla="*/ 2147483647 w 312"/>
                <a:gd name="T9" fmla="*/ 2147483647 h 256"/>
                <a:gd name="T10" fmla="*/ 2147483647 w 312"/>
                <a:gd name="T11" fmla="*/ 2147483647 h 256"/>
                <a:gd name="T12" fmla="*/ 2147483647 w 312"/>
                <a:gd name="T13" fmla="*/ 2147483647 h 256"/>
                <a:gd name="T14" fmla="*/ 2147483647 w 312"/>
                <a:gd name="T15" fmla="*/ 2147483647 h 256"/>
                <a:gd name="T16" fmla="*/ 2147483647 w 312"/>
                <a:gd name="T17" fmla="*/ 2147483647 h 256"/>
                <a:gd name="T18" fmla="*/ 2147483647 w 312"/>
                <a:gd name="T19" fmla="*/ 2147483647 h 256"/>
                <a:gd name="T20" fmla="*/ 2147483647 w 312"/>
                <a:gd name="T21" fmla="*/ 2147483647 h 256"/>
                <a:gd name="T22" fmla="*/ 2147483647 w 312"/>
                <a:gd name="T23" fmla="*/ 2147483647 h 256"/>
                <a:gd name="T24" fmla="*/ 2147483647 w 312"/>
                <a:gd name="T25" fmla="*/ 2147483647 h 256"/>
                <a:gd name="T26" fmla="*/ 2147483647 w 312"/>
                <a:gd name="T27" fmla="*/ 2147483647 h 256"/>
                <a:gd name="T28" fmla="*/ 2147483647 w 312"/>
                <a:gd name="T29" fmla="*/ 2147483647 h 256"/>
                <a:gd name="T30" fmla="*/ 2147483647 w 312"/>
                <a:gd name="T31" fmla="*/ 2147483647 h 256"/>
                <a:gd name="T32" fmla="*/ 2147483647 w 312"/>
                <a:gd name="T33" fmla="*/ 2147483647 h 256"/>
                <a:gd name="T34" fmla="*/ 2147483647 w 312"/>
                <a:gd name="T35" fmla="*/ 2147483647 h 256"/>
                <a:gd name="T36" fmla="*/ 2147483647 w 312"/>
                <a:gd name="T37" fmla="*/ 2147483647 h 256"/>
                <a:gd name="T38" fmla="*/ 2147483647 w 312"/>
                <a:gd name="T39" fmla="*/ 2147483647 h 256"/>
                <a:gd name="T40" fmla="*/ 2147483647 w 312"/>
                <a:gd name="T41" fmla="*/ 2147483647 h 256"/>
                <a:gd name="T42" fmla="*/ 2147483647 w 312"/>
                <a:gd name="T43" fmla="*/ 2147483647 h 256"/>
                <a:gd name="T44" fmla="*/ 2147483647 w 312"/>
                <a:gd name="T45" fmla="*/ 2147483647 h 256"/>
                <a:gd name="T46" fmla="*/ 2147483647 w 312"/>
                <a:gd name="T47" fmla="*/ 2147483647 h 256"/>
                <a:gd name="T48" fmla="*/ 2147483647 w 312"/>
                <a:gd name="T49" fmla="*/ 2147483647 h 256"/>
                <a:gd name="T50" fmla="*/ 2147483647 w 312"/>
                <a:gd name="T51" fmla="*/ 2147483647 h 256"/>
                <a:gd name="T52" fmla="*/ 2147483647 w 312"/>
                <a:gd name="T53" fmla="*/ 2147483647 h 256"/>
                <a:gd name="T54" fmla="*/ 2147483647 w 312"/>
                <a:gd name="T55" fmla="*/ 2147483647 h 256"/>
                <a:gd name="T56" fmla="*/ 2147483647 w 312"/>
                <a:gd name="T57" fmla="*/ 2147483647 h 256"/>
                <a:gd name="T58" fmla="*/ 2147483647 w 312"/>
                <a:gd name="T59" fmla="*/ 2147483647 h 256"/>
                <a:gd name="T60" fmla="*/ 2147483647 w 312"/>
                <a:gd name="T61" fmla="*/ 2147483647 h 256"/>
                <a:gd name="T62" fmla="*/ 2147483647 w 312"/>
                <a:gd name="T63" fmla="*/ 2147483647 h 256"/>
                <a:gd name="T64" fmla="*/ 2147483647 w 312"/>
                <a:gd name="T65" fmla="*/ 2147483647 h 256"/>
                <a:gd name="T66" fmla="*/ 2147483647 w 312"/>
                <a:gd name="T67" fmla="*/ 2147483647 h 256"/>
                <a:gd name="T68" fmla="*/ 2147483647 w 312"/>
                <a:gd name="T69" fmla="*/ 2147483647 h 256"/>
                <a:gd name="T70" fmla="*/ 2147483647 w 312"/>
                <a:gd name="T71" fmla="*/ 2147483647 h 256"/>
                <a:gd name="T72" fmla="*/ 2147483647 w 312"/>
                <a:gd name="T73" fmla="*/ 2147483647 h 256"/>
                <a:gd name="T74" fmla="*/ 2147483647 w 312"/>
                <a:gd name="T75" fmla="*/ 2147483647 h 256"/>
                <a:gd name="T76" fmla="*/ 2147483647 w 312"/>
                <a:gd name="T77" fmla="*/ 2147483647 h 256"/>
                <a:gd name="T78" fmla="*/ 2147483647 w 312"/>
                <a:gd name="T79" fmla="*/ 2147483647 h 256"/>
                <a:gd name="T80" fmla="*/ 2147483647 w 312"/>
                <a:gd name="T81" fmla="*/ 2147483647 h 256"/>
                <a:gd name="T82" fmla="*/ 2147483647 w 312"/>
                <a:gd name="T83" fmla="*/ 2147483647 h 256"/>
                <a:gd name="T84" fmla="*/ 2147483647 w 312"/>
                <a:gd name="T85" fmla="*/ 2147483647 h 256"/>
                <a:gd name="T86" fmla="*/ 2147483647 w 312"/>
                <a:gd name="T87" fmla="*/ 2147483647 h 256"/>
                <a:gd name="T88" fmla="*/ 2147483647 w 312"/>
                <a:gd name="T89" fmla="*/ 2147483647 h 256"/>
                <a:gd name="T90" fmla="*/ 2147483647 w 312"/>
                <a:gd name="T91" fmla="*/ 2147483647 h 256"/>
                <a:gd name="T92" fmla="*/ 2147483647 w 312"/>
                <a:gd name="T93" fmla="*/ 2147483647 h 256"/>
                <a:gd name="T94" fmla="*/ 2147483647 w 312"/>
                <a:gd name="T95" fmla="*/ 2147483647 h 256"/>
                <a:gd name="T96" fmla="*/ 2147483647 w 312"/>
                <a:gd name="T97" fmla="*/ 2147483647 h 256"/>
                <a:gd name="T98" fmla="*/ 0 w 312"/>
                <a:gd name="T99" fmla="*/ 2147483647 h 256"/>
                <a:gd name="T100" fmla="*/ 0 w 312"/>
                <a:gd name="T101" fmla="*/ 2147483647 h 256"/>
                <a:gd name="T102" fmla="*/ 2147483647 w 312"/>
                <a:gd name="T103" fmla="*/ 2147483647 h 256"/>
                <a:gd name="T104" fmla="*/ 2147483647 w 312"/>
                <a:gd name="T105" fmla="*/ 0 h 2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12"/>
                <a:gd name="T160" fmla="*/ 0 h 256"/>
                <a:gd name="T161" fmla="*/ 312 w 312"/>
                <a:gd name="T162" fmla="*/ 256 h 2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12" h="256">
                  <a:moveTo>
                    <a:pt x="26" y="0"/>
                  </a:moveTo>
                  <a:lnTo>
                    <a:pt x="26" y="8"/>
                  </a:lnTo>
                  <a:lnTo>
                    <a:pt x="26" y="16"/>
                  </a:lnTo>
                  <a:lnTo>
                    <a:pt x="33" y="16"/>
                  </a:lnTo>
                  <a:lnTo>
                    <a:pt x="40" y="16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2" y="22"/>
                  </a:lnTo>
                  <a:lnTo>
                    <a:pt x="79" y="22"/>
                  </a:lnTo>
                  <a:lnTo>
                    <a:pt x="79" y="16"/>
                  </a:lnTo>
                  <a:lnTo>
                    <a:pt x="84" y="16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104" y="22"/>
                  </a:lnTo>
                  <a:lnTo>
                    <a:pt x="104" y="16"/>
                  </a:lnTo>
                  <a:lnTo>
                    <a:pt x="111" y="16"/>
                  </a:lnTo>
                  <a:lnTo>
                    <a:pt x="116" y="16"/>
                  </a:lnTo>
                  <a:lnTo>
                    <a:pt x="123" y="8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50" y="22"/>
                  </a:lnTo>
                  <a:lnTo>
                    <a:pt x="155" y="22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55" y="44"/>
                  </a:lnTo>
                  <a:lnTo>
                    <a:pt x="155" y="52"/>
                  </a:lnTo>
                  <a:lnTo>
                    <a:pt x="162" y="59"/>
                  </a:lnTo>
                  <a:lnTo>
                    <a:pt x="169" y="59"/>
                  </a:lnTo>
                  <a:lnTo>
                    <a:pt x="169" y="52"/>
                  </a:lnTo>
                  <a:lnTo>
                    <a:pt x="175" y="52"/>
                  </a:lnTo>
                  <a:lnTo>
                    <a:pt x="175" y="59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2" y="73"/>
                  </a:lnTo>
                  <a:lnTo>
                    <a:pt x="189" y="73"/>
                  </a:lnTo>
                  <a:lnTo>
                    <a:pt x="189" y="81"/>
                  </a:lnTo>
                  <a:lnTo>
                    <a:pt x="182" y="81"/>
                  </a:lnTo>
                  <a:lnTo>
                    <a:pt x="189" y="88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189" y="95"/>
                  </a:lnTo>
                  <a:lnTo>
                    <a:pt x="189" y="103"/>
                  </a:lnTo>
                  <a:lnTo>
                    <a:pt x="189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201" y="117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14" y="125"/>
                  </a:lnTo>
                  <a:lnTo>
                    <a:pt x="221" y="125"/>
                  </a:lnTo>
                  <a:lnTo>
                    <a:pt x="227" y="125"/>
                  </a:lnTo>
                  <a:lnTo>
                    <a:pt x="227" y="117"/>
                  </a:lnTo>
                  <a:lnTo>
                    <a:pt x="234" y="125"/>
                  </a:lnTo>
                  <a:lnTo>
                    <a:pt x="234" y="117"/>
                  </a:lnTo>
                  <a:lnTo>
                    <a:pt x="240" y="109"/>
                  </a:lnTo>
                  <a:lnTo>
                    <a:pt x="246" y="103"/>
                  </a:lnTo>
                  <a:lnTo>
                    <a:pt x="246" y="109"/>
                  </a:lnTo>
                  <a:lnTo>
                    <a:pt x="246" y="117"/>
                  </a:lnTo>
                  <a:lnTo>
                    <a:pt x="246" y="125"/>
                  </a:lnTo>
                  <a:lnTo>
                    <a:pt x="253" y="131"/>
                  </a:lnTo>
                  <a:lnTo>
                    <a:pt x="253" y="139"/>
                  </a:lnTo>
                  <a:lnTo>
                    <a:pt x="253" y="147"/>
                  </a:lnTo>
                  <a:lnTo>
                    <a:pt x="260" y="147"/>
                  </a:lnTo>
                  <a:lnTo>
                    <a:pt x="260" y="153"/>
                  </a:lnTo>
                  <a:lnTo>
                    <a:pt x="266" y="153"/>
                  </a:lnTo>
                  <a:lnTo>
                    <a:pt x="266" y="161"/>
                  </a:lnTo>
                  <a:lnTo>
                    <a:pt x="273" y="169"/>
                  </a:lnTo>
                  <a:lnTo>
                    <a:pt x="273" y="175"/>
                  </a:lnTo>
                  <a:lnTo>
                    <a:pt x="279" y="183"/>
                  </a:lnTo>
                  <a:lnTo>
                    <a:pt x="285" y="190"/>
                  </a:lnTo>
                  <a:lnTo>
                    <a:pt x="285" y="197"/>
                  </a:lnTo>
                  <a:lnTo>
                    <a:pt x="292" y="197"/>
                  </a:lnTo>
                  <a:lnTo>
                    <a:pt x="292" y="205"/>
                  </a:lnTo>
                  <a:lnTo>
                    <a:pt x="285" y="205"/>
                  </a:lnTo>
                  <a:lnTo>
                    <a:pt x="285" y="212"/>
                  </a:lnTo>
                  <a:lnTo>
                    <a:pt x="285" y="219"/>
                  </a:lnTo>
                  <a:lnTo>
                    <a:pt x="285" y="226"/>
                  </a:lnTo>
                  <a:lnTo>
                    <a:pt x="292" y="226"/>
                  </a:lnTo>
                  <a:lnTo>
                    <a:pt x="299" y="219"/>
                  </a:lnTo>
                  <a:lnTo>
                    <a:pt x="299" y="226"/>
                  </a:lnTo>
                  <a:lnTo>
                    <a:pt x="305" y="226"/>
                  </a:lnTo>
                  <a:lnTo>
                    <a:pt x="305" y="234"/>
                  </a:lnTo>
                  <a:lnTo>
                    <a:pt x="312" y="234"/>
                  </a:lnTo>
                  <a:lnTo>
                    <a:pt x="305" y="234"/>
                  </a:lnTo>
                  <a:lnTo>
                    <a:pt x="312" y="241"/>
                  </a:lnTo>
                  <a:lnTo>
                    <a:pt x="305" y="248"/>
                  </a:lnTo>
                  <a:lnTo>
                    <a:pt x="299" y="248"/>
                  </a:lnTo>
                  <a:lnTo>
                    <a:pt x="299" y="256"/>
                  </a:lnTo>
                  <a:lnTo>
                    <a:pt x="292" y="256"/>
                  </a:lnTo>
                  <a:lnTo>
                    <a:pt x="292" y="248"/>
                  </a:lnTo>
                  <a:lnTo>
                    <a:pt x="285" y="248"/>
                  </a:lnTo>
                  <a:lnTo>
                    <a:pt x="285" y="256"/>
                  </a:lnTo>
                  <a:lnTo>
                    <a:pt x="279" y="256"/>
                  </a:lnTo>
                  <a:lnTo>
                    <a:pt x="273" y="256"/>
                  </a:lnTo>
                  <a:lnTo>
                    <a:pt x="266" y="256"/>
                  </a:lnTo>
                  <a:lnTo>
                    <a:pt x="260" y="248"/>
                  </a:lnTo>
                  <a:lnTo>
                    <a:pt x="253" y="241"/>
                  </a:lnTo>
                  <a:lnTo>
                    <a:pt x="246" y="241"/>
                  </a:lnTo>
                  <a:lnTo>
                    <a:pt x="246" y="248"/>
                  </a:lnTo>
                  <a:lnTo>
                    <a:pt x="240" y="248"/>
                  </a:lnTo>
                  <a:lnTo>
                    <a:pt x="234" y="241"/>
                  </a:lnTo>
                  <a:lnTo>
                    <a:pt x="234" y="234"/>
                  </a:lnTo>
                  <a:lnTo>
                    <a:pt x="240" y="226"/>
                  </a:lnTo>
                  <a:lnTo>
                    <a:pt x="234" y="226"/>
                  </a:lnTo>
                  <a:lnTo>
                    <a:pt x="227" y="219"/>
                  </a:lnTo>
                  <a:lnTo>
                    <a:pt x="221" y="212"/>
                  </a:lnTo>
                  <a:lnTo>
                    <a:pt x="221" y="205"/>
                  </a:lnTo>
                  <a:lnTo>
                    <a:pt x="221" y="197"/>
                  </a:lnTo>
                  <a:lnTo>
                    <a:pt x="214" y="197"/>
                  </a:lnTo>
                  <a:lnTo>
                    <a:pt x="214" y="190"/>
                  </a:lnTo>
                  <a:lnTo>
                    <a:pt x="214" y="183"/>
                  </a:lnTo>
                  <a:lnTo>
                    <a:pt x="214" y="175"/>
                  </a:lnTo>
                  <a:lnTo>
                    <a:pt x="214" y="169"/>
                  </a:lnTo>
                  <a:lnTo>
                    <a:pt x="208" y="169"/>
                  </a:lnTo>
                  <a:lnTo>
                    <a:pt x="208" y="175"/>
                  </a:lnTo>
                  <a:lnTo>
                    <a:pt x="201" y="175"/>
                  </a:lnTo>
                  <a:lnTo>
                    <a:pt x="194" y="175"/>
                  </a:lnTo>
                  <a:lnTo>
                    <a:pt x="194" y="169"/>
                  </a:lnTo>
                  <a:lnTo>
                    <a:pt x="189" y="161"/>
                  </a:lnTo>
                  <a:lnTo>
                    <a:pt x="182" y="161"/>
                  </a:lnTo>
                  <a:lnTo>
                    <a:pt x="182" y="169"/>
                  </a:lnTo>
                  <a:lnTo>
                    <a:pt x="175" y="169"/>
                  </a:lnTo>
                  <a:lnTo>
                    <a:pt x="175" y="161"/>
                  </a:lnTo>
                  <a:lnTo>
                    <a:pt x="169" y="161"/>
                  </a:lnTo>
                  <a:lnTo>
                    <a:pt x="162" y="161"/>
                  </a:lnTo>
                  <a:lnTo>
                    <a:pt x="155" y="161"/>
                  </a:lnTo>
                  <a:lnTo>
                    <a:pt x="162" y="169"/>
                  </a:lnTo>
                  <a:lnTo>
                    <a:pt x="162" y="175"/>
                  </a:lnTo>
                  <a:lnTo>
                    <a:pt x="169" y="183"/>
                  </a:lnTo>
                  <a:lnTo>
                    <a:pt x="162" y="183"/>
                  </a:lnTo>
                  <a:lnTo>
                    <a:pt x="162" y="190"/>
                  </a:lnTo>
                  <a:lnTo>
                    <a:pt x="162" y="197"/>
                  </a:lnTo>
                  <a:lnTo>
                    <a:pt x="155" y="197"/>
                  </a:lnTo>
                  <a:lnTo>
                    <a:pt x="155" y="190"/>
                  </a:lnTo>
                  <a:lnTo>
                    <a:pt x="155" y="197"/>
                  </a:lnTo>
                  <a:lnTo>
                    <a:pt x="150" y="197"/>
                  </a:lnTo>
                  <a:lnTo>
                    <a:pt x="143" y="197"/>
                  </a:lnTo>
                  <a:lnTo>
                    <a:pt x="143" y="190"/>
                  </a:lnTo>
                  <a:lnTo>
                    <a:pt x="136" y="190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30" y="175"/>
                  </a:lnTo>
                  <a:lnTo>
                    <a:pt x="123" y="175"/>
                  </a:lnTo>
                  <a:lnTo>
                    <a:pt x="116" y="183"/>
                  </a:lnTo>
                  <a:lnTo>
                    <a:pt x="116" y="175"/>
                  </a:lnTo>
                  <a:lnTo>
                    <a:pt x="111" y="175"/>
                  </a:lnTo>
                  <a:lnTo>
                    <a:pt x="111" y="183"/>
                  </a:lnTo>
                  <a:lnTo>
                    <a:pt x="111" y="190"/>
                  </a:lnTo>
                  <a:lnTo>
                    <a:pt x="116" y="190"/>
                  </a:lnTo>
                  <a:lnTo>
                    <a:pt x="116" y="197"/>
                  </a:lnTo>
                  <a:lnTo>
                    <a:pt x="116" y="205"/>
                  </a:lnTo>
                  <a:lnTo>
                    <a:pt x="116" y="212"/>
                  </a:lnTo>
                  <a:lnTo>
                    <a:pt x="111" y="212"/>
                  </a:lnTo>
                  <a:lnTo>
                    <a:pt x="104" y="219"/>
                  </a:lnTo>
                  <a:lnTo>
                    <a:pt x="97" y="212"/>
                  </a:lnTo>
                  <a:lnTo>
                    <a:pt x="97" y="205"/>
                  </a:lnTo>
                  <a:lnTo>
                    <a:pt x="91" y="205"/>
                  </a:lnTo>
                  <a:lnTo>
                    <a:pt x="84" y="197"/>
                  </a:lnTo>
                  <a:lnTo>
                    <a:pt x="84" y="190"/>
                  </a:lnTo>
                  <a:lnTo>
                    <a:pt x="79" y="190"/>
                  </a:lnTo>
                  <a:lnTo>
                    <a:pt x="72" y="190"/>
                  </a:lnTo>
                  <a:lnTo>
                    <a:pt x="72" y="183"/>
                  </a:lnTo>
                  <a:lnTo>
                    <a:pt x="65" y="183"/>
                  </a:lnTo>
                  <a:lnTo>
                    <a:pt x="59" y="175"/>
                  </a:lnTo>
                  <a:lnTo>
                    <a:pt x="59" y="169"/>
                  </a:lnTo>
                  <a:lnTo>
                    <a:pt x="59" y="161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5" y="153"/>
                  </a:lnTo>
                  <a:lnTo>
                    <a:pt x="45" y="147"/>
                  </a:lnTo>
                  <a:lnTo>
                    <a:pt x="52" y="139"/>
                  </a:lnTo>
                  <a:lnTo>
                    <a:pt x="52" y="131"/>
                  </a:lnTo>
                  <a:lnTo>
                    <a:pt x="52" y="125"/>
                  </a:lnTo>
                  <a:lnTo>
                    <a:pt x="40" y="125"/>
                  </a:lnTo>
                  <a:lnTo>
                    <a:pt x="40" y="117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45" y="103"/>
                  </a:lnTo>
                  <a:lnTo>
                    <a:pt x="40" y="103"/>
                  </a:lnTo>
                  <a:lnTo>
                    <a:pt x="40" y="95"/>
                  </a:lnTo>
                  <a:lnTo>
                    <a:pt x="33" y="95"/>
                  </a:lnTo>
                  <a:lnTo>
                    <a:pt x="26" y="88"/>
                  </a:lnTo>
                  <a:lnTo>
                    <a:pt x="26" y="81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81"/>
                  </a:lnTo>
                  <a:lnTo>
                    <a:pt x="6" y="88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43" name="Freeform 416"/>
            <p:cNvSpPr>
              <a:spLocks/>
            </p:cNvSpPr>
            <p:nvPr/>
          </p:nvSpPr>
          <p:spPr bwMode="auto">
            <a:xfrm>
              <a:off x="1201738" y="4983163"/>
              <a:ext cx="501650" cy="455612"/>
            </a:xfrm>
            <a:custGeom>
              <a:avLst/>
              <a:gdLst>
                <a:gd name="T0" fmla="*/ 2147483647 w 312"/>
                <a:gd name="T1" fmla="*/ 2147483647 h 256"/>
                <a:gd name="T2" fmla="*/ 2147483647 w 312"/>
                <a:gd name="T3" fmla="*/ 2147483647 h 256"/>
                <a:gd name="T4" fmla="*/ 2147483647 w 312"/>
                <a:gd name="T5" fmla="*/ 2147483647 h 256"/>
                <a:gd name="T6" fmla="*/ 2147483647 w 312"/>
                <a:gd name="T7" fmla="*/ 2147483647 h 256"/>
                <a:gd name="T8" fmla="*/ 2147483647 w 312"/>
                <a:gd name="T9" fmla="*/ 2147483647 h 256"/>
                <a:gd name="T10" fmla="*/ 2147483647 w 312"/>
                <a:gd name="T11" fmla="*/ 2147483647 h 256"/>
                <a:gd name="T12" fmla="*/ 2147483647 w 312"/>
                <a:gd name="T13" fmla="*/ 2147483647 h 256"/>
                <a:gd name="T14" fmla="*/ 2147483647 w 312"/>
                <a:gd name="T15" fmla="*/ 2147483647 h 256"/>
                <a:gd name="T16" fmla="*/ 2147483647 w 312"/>
                <a:gd name="T17" fmla="*/ 2147483647 h 256"/>
                <a:gd name="T18" fmla="*/ 2147483647 w 312"/>
                <a:gd name="T19" fmla="*/ 2147483647 h 256"/>
                <a:gd name="T20" fmla="*/ 2147483647 w 312"/>
                <a:gd name="T21" fmla="*/ 2147483647 h 256"/>
                <a:gd name="T22" fmla="*/ 2147483647 w 312"/>
                <a:gd name="T23" fmla="*/ 2147483647 h 256"/>
                <a:gd name="T24" fmla="*/ 2147483647 w 312"/>
                <a:gd name="T25" fmla="*/ 2147483647 h 256"/>
                <a:gd name="T26" fmla="*/ 2147483647 w 312"/>
                <a:gd name="T27" fmla="*/ 2147483647 h 256"/>
                <a:gd name="T28" fmla="*/ 2147483647 w 312"/>
                <a:gd name="T29" fmla="*/ 2147483647 h 256"/>
                <a:gd name="T30" fmla="*/ 2147483647 w 312"/>
                <a:gd name="T31" fmla="*/ 2147483647 h 256"/>
                <a:gd name="T32" fmla="*/ 2147483647 w 312"/>
                <a:gd name="T33" fmla="*/ 2147483647 h 256"/>
                <a:gd name="T34" fmla="*/ 2147483647 w 312"/>
                <a:gd name="T35" fmla="*/ 2147483647 h 256"/>
                <a:gd name="T36" fmla="*/ 2147483647 w 312"/>
                <a:gd name="T37" fmla="*/ 2147483647 h 256"/>
                <a:gd name="T38" fmla="*/ 2147483647 w 312"/>
                <a:gd name="T39" fmla="*/ 2147483647 h 256"/>
                <a:gd name="T40" fmla="*/ 2147483647 w 312"/>
                <a:gd name="T41" fmla="*/ 2147483647 h 256"/>
                <a:gd name="T42" fmla="*/ 2147483647 w 312"/>
                <a:gd name="T43" fmla="*/ 2147483647 h 256"/>
                <a:gd name="T44" fmla="*/ 2147483647 w 312"/>
                <a:gd name="T45" fmla="*/ 2147483647 h 256"/>
                <a:gd name="T46" fmla="*/ 2147483647 w 312"/>
                <a:gd name="T47" fmla="*/ 2147483647 h 256"/>
                <a:gd name="T48" fmla="*/ 2147483647 w 312"/>
                <a:gd name="T49" fmla="*/ 2147483647 h 256"/>
                <a:gd name="T50" fmla="*/ 2147483647 w 312"/>
                <a:gd name="T51" fmla="*/ 2147483647 h 256"/>
                <a:gd name="T52" fmla="*/ 2147483647 w 312"/>
                <a:gd name="T53" fmla="*/ 2147483647 h 256"/>
                <a:gd name="T54" fmla="*/ 2147483647 w 312"/>
                <a:gd name="T55" fmla="*/ 2147483647 h 256"/>
                <a:gd name="T56" fmla="*/ 2147483647 w 312"/>
                <a:gd name="T57" fmla="*/ 2147483647 h 256"/>
                <a:gd name="T58" fmla="*/ 2147483647 w 312"/>
                <a:gd name="T59" fmla="*/ 2147483647 h 256"/>
                <a:gd name="T60" fmla="*/ 2147483647 w 312"/>
                <a:gd name="T61" fmla="*/ 2147483647 h 256"/>
                <a:gd name="T62" fmla="*/ 2147483647 w 312"/>
                <a:gd name="T63" fmla="*/ 2147483647 h 256"/>
                <a:gd name="T64" fmla="*/ 2147483647 w 312"/>
                <a:gd name="T65" fmla="*/ 2147483647 h 256"/>
                <a:gd name="T66" fmla="*/ 2147483647 w 312"/>
                <a:gd name="T67" fmla="*/ 2147483647 h 256"/>
                <a:gd name="T68" fmla="*/ 2147483647 w 312"/>
                <a:gd name="T69" fmla="*/ 2147483647 h 256"/>
                <a:gd name="T70" fmla="*/ 2147483647 w 312"/>
                <a:gd name="T71" fmla="*/ 2147483647 h 256"/>
                <a:gd name="T72" fmla="*/ 2147483647 w 312"/>
                <a:gd name="T73" fmla="*/ 2147483647 h 256"/>
                <a:gd name="T74" fmla="*/ 2147483647 w 312"/>
                <a:gd name="T75" fmla="*/ 2147483647 h 256"/>
                <a:gd name="T76" fmla="*/ 2147483647 w 312"/>
                <a:gd name="T77" fmla="*/ 2147483647 h 256"/>
                <a:gd name="T78" fmla="*/ 2147483647 w 312"/>
                <a:gd name="T79" fmla="*/ 2147483647 h 256"/>
                <a:gd name="T80" fmla="*/ 2147483647 w 312"/>
                <a:gd name="T81" fmla="*/ 2147483647 h 256"/>
                <a:gd name="T82" fmla="*/ 2147483647 w 312"/>
                <a:gd name="T83" fmla="*/ 2147483647 h 256"/>
                <a:gd name="T84" fmla="*/ 2147483647 w 312"/>
                <a:gd name="T85" fmla="*/ 2147483647 h 256"/>
                <a:gd name="T86" fmla="*/ 2147483647 w 312"/>
                <a:gd name="T87" fmla="*/ 2147483647 h 256"/>
                <a:gd name="T88" fmla="*/ 2147483647 w 312"/>
                <a:gd name="T89" fmla="*/ 2147483647 h 256"/>
                <a:gd name="T90" fmla="*/ 2147483647 w 312"/>
                <a:gd name="T91" fmla="*/ 2147483647 h 256"/>
                <a:gd name="T92" fmla="*/ 2147483647 w 312"/>
                <a:gd name="T93" fmla="*/ 2147483647 h 256"/>
                <a:gd name="T94" fmla="*/ 2147483647 w 312"/>
                <a:gd name="T95" fmla="*/ 2147483647 h 256"/>
                <a:gd name="T96" fmla="*/ 2147483647 w 312"/>
                <a:gd name="T97" fmla="*/ 2147483647 h 256"/>
                <a:gd name="T98" fmla="*/ 2147483647 w 312"/>
                <a:gd name="T99" fmla="*/ 2147483647 h 256"/>
                <a:gd name="T100" fmla="*/ 2147483647 w 312"/>
                <a:gd name="T101" fmla="*/ 2147483647 h 256"/>
                <a:gd name="T102" fmla="*/ 2147483647 w 312"/>
                <a:gd name="T103" fmla="*/ 2147483647 h 256"/>
                <a:gd name="T104" fmla="*/ 2147483647 w 312"/>
                <a:gd name="T105" fmla="*/ 2147483647 h 256"/>
                <a:gd name="T106" fmla="*/ 2147483647 w 312"/>
                <a:gd name="T107" fmla="*/ 2147483647 h 256"/>
                <a:gd name="T108" fmla="*/ 2147483647 w 312"/>
                <a:gd name="T109" fmla="*/ 2147483647 h 256"/>
                <a:gd name="T110" fmla="*/ 0 w 312"/>
                <a:gd name="T111" fmla="*/ 2147483647 h 256"/>
                <a:gd name="T112" fmla="*/ 2147483647 w 312"/>
                <a:gd name="T113" fmla="*/ 2147483647 h 256"/>
                <a:gd name="T114" fmla="*/ 0 w 312"/>
                <a:gd name="T115" fmla="*/ 2147483647 h 256"/>
                <a:gd name="T116" fmla="*/ 2147483647 w 312"/>
                <a:gd name="T117" fmla="*/ 2147483647 h 2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2"/>
                <a:gd name="T178" fmla="*/ 0 h 256"/>
                <a:gd name="T179" fmla="*/ 312 w 312"/>
                <a:gd name="T180" fmla="*/ 256 h 2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2" h="256">
                  <a:moveTo>
                    <a:pt x="26" y="0"/>
                  </a:moveTo>
                  <a:lnTo>
                    <a:pt x="26" y="8"/>
                  </a:lnTo>
                  <a:lnTo>
                    <a:pt x="26" y="16"/>
                  </a:lnTo>
                  <a:lnTo>
                    <a:pt x="33" y="16"/>
                  </a:lnTo>
                  <a:lnTo>
                    <a:pt x="40" y="16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2" y="22"/>
                  </a:lnTo>
                  <a:lnTo>
                    <a:pt x="79" y="22"/>
                  </a:lnTo>
                  <a:lnTo>
                    <a:pt x="79" y="16"/>
                  </a:lnTo>
                  <a:lnTo>
                    <a:pt x="84" y="16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104" y="22"/>
                  </a:lnTo>
                  <a:lnTo>
                    <a:pt x="104" y="16"/>
                  </a:lnTo>
                  <a:lnTo>
                    <a:pt x="111" y="16"/>
                  </a:lnTo>
                  <a:lnTo>
                    <a:pt x="116" y="16"/>
                  </a:lnTo>
                  <a:lnTo>
                    <a:pt x="123" y="8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50" y="22"/>
                  </a:lnTo>
                  <a:lnTo>
                    <a:pt x="155" y="22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55" y="44"/>
                  </a:lnTo>
                  <a:lnTo>
                    <a:pt x="155" y="52"/>
                  </a:lnTo>
                  <a:lnTo>
                    <a:pt x="162" y="59"/>
                  </a:lnTo>
                  <a:lnTo>
                    <a:pt x="169" y="59"/>
                  </a:lnTo>
                  <a:lnTo>
                    <a:pt x="169" y="52"/>
                  </a:lnTo>
                  <a:lnTo>
                    <a:pt x="175" y="52"/>
                  </a:lnTo>
                  <a:lnTo>
                    <a:pt x="175" y="59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2" y="73"/>
                  </a:lnTo>
                  <a:lnTo>
                    <a:pt x="189" y="73"/>
                  </a:lnTo>
                  <a:lnTo>
                    <a:pt x="189" y="81"/>
                  </a:lnTo>
                  <a:lnTo>
                    <a:pt x="182" y="81"/>
                  </a:lnTo>
                  <a:lnTo>
                    <a:pt x="189" y="88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189" y="95"/>
                  </a:lnTo>
                  <a:lnTo>
                    <a:pt x="189" y="103"/>
                  </a:lnTo>
                  <a:lnTo>
                    <a:pt x="189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201" y="117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14" y="125"/>
                  </a:lnTo>
                  <a:lnTo>
                    <a:pt x="221" y="125"/>
                  </a:lnTo>
                  <a:lnTo>
                    <a:pt x="227" y="125"/>
                  </a:lnTo>
                  <a:lnTo>
                    <a:pt x="227" y="117"/>
                  </a:lnTo>
                  <a:lnTo>
                    <a:pt x="234" y="125"/>
                  </a:lnTo>
                  <a:lnTo>
                    <a:pt x="234" y="117"/>
                  </a:lnTo>
                  <a:lnTo>
                    <a:pt x="240" y="109"/>
                  </a:lnTo>
                  <a:lnTo>
                    <a:pt x="246" y="103"/>
                  </a:lnTo>
                  <a:lnTo>
                    <a:pt x="246" y="109"/>
                  </a:lnTo>
                  <a:lnTo>
                    <a:pt x="246" y="117"/>
                  </a:lnTo>
                  <a:lnTo>
                    <a:pt x="246" y="125"/>
                  </a:lnTo>
                  <a:lnTo>
                    <a:pt x="253" y="131"/>
                  </a:lnTo>
                  <a:lnTo>
                    <a:pt x="253" y="139"/>
                  </a:lnTo>
                  <a:lnTo>
                    <a:pt x="253" y="147"/>
                  </a:lnTo>
                  <a:lnTo>
                    <a:pt x="260" y="147"/>
                  </a:lnTo>
                  <a:lnTo>
                    <a:pt x="260" y="153"/>
                  </a:lnTo>
                  <a:lnTo>
                    <a:pt x="266" y="153"/>
                  </a:lnTo>
                  <a:lnTo>
                    <a:pt x="266" y="161"/>
                  </a:lnTo>
                  <a:lnTo>
                    <a:pt x="273" y="169"/>
                  </a:lnTo>
                  <a:lnTo>
                    <a:pt x="273" y="175"/>
                  </a:lnTo>
                  <a:lnTo>
                    <a:pt x="279" y="183"/>
                  </a:lnTo>
                  <a:lnTo>
                    <a:pt x="285" y="190"/>
                  </a:lnTo>
                  <a:lnTo>
                    <a:pt x="285" y="197"/>
                  </a:lnTo>
                  <a:lnTo>
                    <a:pt x="292" y="197"/>
                  </a:lnTo>
                  <a:lnTo>
                    <a:pt x="292" y="205"/>
                  </a:lnTo>
                  <a:lnTo>
                    <a:pt x="285" y="205"/>
                  </a:lnTo>
                  <a:lnTo>
                    <a:pt x="285" y="212"/>
                  </a:lnTo>
                  <a:lnTo>
                    <a:pt x="285" y="219"/>
                  </a:lnTo>
                  <a:lnTo>
                    <a:pt x="285" y="226"/>
                  </a:lnTo>
                  <a:lnTo>
                    <a:pt x="292" y="226"/>
                  </a:lnTo>
                  <a:lnTo>
                    <a:pt x="299" y="219"/>
                  </a:lnTo>
                  <a:lnTo>
                    <a:pt x="299" y="226"/>
                  </a:lnTo>
                  <a:lnTo>
                    <a:pt x="305" y="226"/>
                  </a:lnTo>
                  <a:lnTo>
                    <a:pt x="305" y="234"/>
                  </a:lnTo>
                  <a:lnTo>
                    <a:pt x="312" y="234"/>
                  </a:lnTo>
                  <a:lnTo>
                    <a:pt x="305" y="234"/>
                  </a:lnTo>
                  <a:lnTo>
                    <a:pt x="312" y="241"/>
                  </a:lnTo>
                  <a:lnTo>
                    <a:pt x="305" y="248"/>
                  </a:lnTo>
                  <a:lnTo>
                    <a:pt x="299" y="248"/>
                  </a:lnTo>
                  <a:lnTo>
                    <a:pt x="299" y="256"/>
                  </a:lnTo>
                  <a:lnTo>
                    <a:pt x="292" y="256"/>
                  </a:lnTo>
                  <a:lnTo>
                    <a:pt x="292" y="248"/>
                  </a:lnTo>
                  <a:lnTo>
                    <a:pt x="285" y="248"/>
                  </a:lnTo>
                  <a:lnTo>
                    <a:pt x="285" y="256"/>
                  </a:lnTo>
                  <a:lnTo>
                    <a:pt x="279" y="256"/>
                  </a:lnTo>
                  <a:lnTo>
                    <a:pt x="273" y="256"/>
                  </a:lnTo>
                  <a:lnTo>
                    <a:pt x="266" y="256"/>
                  </a:lnTo>
                  <a:lnTo>
                    <a:pt x="260" y="248"/>
                  </a:lnTo>
                  <a:lnTo>
                    <a:pt x="253" y="241"/>
                  </a:lnTo>
                  <a:lnTo>
                    <a:pt x="246" y="241"/>
                  </a:lnTo>
                  <a:lnTo>
                    <a:pt x="246" y="248"/>
                  </a:lnTo>
                  <a:lnTo>
                    <a:pt x="240" y="248"/>
                  </a:lnTo>
                  <a:lnTo>
                    <a:pt x="234" y="241"/>
                  </a:lnTo>
                  <a:lnTo>
                    <a:pt x="234" y="234"/>
                  </a:lnTo>
                  <a:lnTo>
                    <a:pt x="240" y="226"/>
                  </a:lnTo>
                  <a:lnTo>
                    <a:pt x="234" y="226"/>
                  </a:lnTo>
                  <a:lnTo>
                    <a:pt x="227" y="219"/>
                  </a:lnTo>
                  <a:lnTo>
                    <a:pt x="221" y="212"/>
                  </a:lnTo>
                  <a:lnTo>
                    <a:pt x="221" y="205"/>
                  </a:lnTo>
                  <a:lnTo>
                    <a:pt x="221" y="197"/>
                  </a:lnTo>
                  <a:lnTo>
                    <a:pt x="214" y="197"/>
                  </a:lnTo>
                  <a:lnTo>
                    <a:pt x="214" y="190"/>
                  </a:lnTo>
                  <a:lnTo>
                    <a:pt x="214" y="183"/>
                  </a:lnTo>
                  <a:lnTo>
                    <a:pt x="214" y="175"/>
                  </a:lnTo>
                  <a:lnTo>
                    <a:pt x="214" y="169"/>
                  </a:lnTo>
                  <a:lnTo>
                    <a:pt x="208" y="169"/>
                  </a:lnTo>
                  <a:lnTo>
                    <a:pt x="208" y="175"/>
                  </a:lnTo>
                  <a:lnTo>
                    <a:pt x="201" y="175"/>
                  </a:lnTo>
                  <a:lnTo>
                    <a:pt x="194" y="175"/>
                  </a:lnTo>
                  <a:lnTo>
                    <a:pt x="194" y="169"/>
                  </a:lnTo>
                  <a:lnTo>
                    <a:pt x="189" y="161"/>
                  </a:lnTo>
                  <a:lnTo>
                    <a:pt x="182" y="161"/>
                  </a:lnTo>
                  <a:lnTo>
                    <a:pt x="182" y="169"/>
                  </a:lnTo>
                  <a:lnTo>
                    <a:pt x="175" y="169"/>
                  </a:lnTo>
                  <a:lnTo>
                    <a:pt x="175" y="161"/>
                  </a:lnTo>
                  <a:lnTo>
                    <a:pt x="169" y="161"/>
                  </a:lnTo>
                  <a:lnTo>
                    <a:pt x="162" y="161"/>
                  </a:lnTo>
                  <a:lnTo>
                    <a:pt x="155" y="161"/>
                  </a:lnTo>
                  <a:lnTo>
                    <a:pt x="162" y="169"/>
                  </a:lnTo>
                  <a:lnTo>
                    <a:pt x="162" y="175"/>
                  </a:lnTo>
                  <a:lnTo>
                    <a:pt x="169" y="183"/>
                  </a:lnTo>
                  <a:lnTo>
                    <a:pt x="162" y="183"/>
                  </a:lnTo>
                  <a:lnTo>
                    <a:pt x="162" y="190"/>
                  </a:lnTo>
                  <a:lnTo>
                    <a:pt x="162" y="197"/>
                  </a:lnTo>
                  <a:lnTo>
                    <a:pt x="155" y="197"/>
                  </a:lnTo>
                  <a:lnTo>
                    <a:pt x="155" y="190"/>
                  </a:lnTo>
                  <a:lnTo>
                    <a:pt x="155" y="197"/>
                  </a:lnTo>
                  <a:lnTo>
                    <a:pt x="150" y="197"/>
                  </a:lnTo>
                  <a:lnTo>
                    <a:pt x="143" y="197"/>
                  </a:lnTo>
                  <a:lnTo>
                    <a:pt x="143" y="190"/>
                  </a:lnTo>
                  <a:lnTo>
                    <a:pt x="136" y="190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30" y="175"/>
                  </a:lnTo>
                  <a:lnTo>
                    <a:pt x="123" y="175"/>
                  </a:lnTo>
                  <a:lnTo>
                    <a:pt x="116" y="183"/>
                  </a:lnTo>
                  <a:lnTo>
                    <a:pt x="116" y="175"/>
                  </a:lnTo>
                  <a:lnTo>
                    <a:pt x="111" y="175"/>
                  </a:lnTo>
                  <a:lnTo>
                    <a:pt x="111" y="183"/>
                  </a:lnTo>
                  <a:lnTo>
                    <a:pt x="111" y="190"/>
                  </a:lnTo>
                  <a:lnTo>
                    <a:pt x="116" y="190"/>
                  </a:lnTo>
                  <a:lnTo>
                    <a:pt x="116" y="197"/>
                  </a:lnTo>
                  <a:lnTo>
                    <a:pt x="116" y="205"/>
                  </a:lnTo>
                  <a:lnTo>
                    <a:pt x="116" y="212"/>
                  </a:lnTo>
                  <a:lnTo>
                    <a:pt x="111" y="212"/>
                  </a:lnTo>
                  <a:lnTo>
                    <a:pt x="104" y="219"/>
                  </a:lnTo>
                  <a:lnTo>
                    <a:pt x="97" y="212"/>
                  </a:lnTo>
                  <a:lnTo>
                    <a:pt x="97" y="205"/>
                  </a:lnTo>
                  <a:lnTo>
                    <a:pt x="91" y="205"/>
                  </a:lnTo>
                  <a:lnTo>
                    <a:pt x="84" y="197"/>
                  </a:lnTo>
                  <a:lnTo>
                    <a:pt x="84" y="190"/>
                  </a:lnTo>
                  <a:lnTo>
                    <a:pt x="79" y="190"/>
                  </a:lnTo>
                  <a:lnTo>
                    <a:pt x="72" y="190"/>
                  </a:lnTo>
                  <a:lnTo>
                    <a:pt x="72" y="183"/>
                  </a:lnTo>
                  <a:lnTo>
                    <a:pt x="65" y="183"/>
                  </a:lnTo>
                  <a:lnTo>
                    <a:pt x="59" y="175"/>
                  </a:lnTo>
                  <a:lnTo>
                    <a:pt x="59" y="169"/>
                  </a:lnTo>
                  <a:lnTo>
                    <a:pt x="59" y="161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5" y="153"/>
                  </a:lnTo>
                  <a:lnTo>
                    <a:pt x="45" y="147"/>
                  </a:lnTo>
                  <a:lnTo>
                    <a:pt x="52" y="139"/>
                  </a:lnTo>
                  <a:lnTo>
                    <a:pt x="52" y="131"/>
                  </a:lnTo>
                  <a:lnTo>
                    <a:pt x="52" y="125"/>
                  </a:lnTo>
                  <a:lnTo>
                    <a:pt x="40" y="125"/>
                  </a:lnTo>
                  <a:lnTo>
                    <a:pt x="40" y="117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45" y="103"/>
                  </a:lnTo>
                  <a:lnTo>
                    <a:pt x="40" y="103"/>
                  </a:lnTo>
                  <a:lnTo>
                    <a:pt x="40" y="95"/>
                  </a:lnTo>
                  <a:lnTo>
                    <a:pt x="33" y="95"/>
                  </a:lnTo>
                  <a:lnTo>
                    <a:pt x="26" y="88"/>
                  </a:lnTo>
                  <a:lnTo>
                    <a:pt x="26" y="81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81"/>
                  </a:lnTo>
                  <a:lnTo>
                    <a:pt x="6" y="88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44" name="Freeform 417"/>
            <p:cNvSpPr>
              <a:spLocks/>
            </p:cNvSpPr>
            <p:nvPr/>
          </p:nvSpPr>
          <p:spPr bwMode="auto">
            <a:xfrm>
              <a:off x="1012825" y="4740275"/>
              <a:ext cx="438150" cy="296863"/>
            </a:xfrm>
            <a:custGeom>
              <a:avLst/>
              <a:gdLst>
                <a:gd name="T0" fmla="*/ 2147483647 w 272"/>
                <a:gd name="T1" fmla="*/ 2147483647 h 167"/>
                <a:gd name="T2" fmla="*/ 2147483647 w 272"/>
                <a:gd name="T3" fmla="*/ 2147483647 h 167"/>
                <a:gd name="T4" fmla="*/ 2147483647 w 272"/>
                <a:gd name="T5" fmla="*/ 2147483647 h 167"/>
                <a:gd name="T6" fmla="*/ 2147483647 w 272"/>
                <a:gd name="T7" fmla="*/ 2147483647 h 167"/>
                <a:gd name="T8" fmla="*/ 2147483647 w 272"/>
                <a:gd name="T9" fmla="*/ 2147483647 h 167"/>
                <a:gd name="T10" fmla="*/ 2147483647 w 272"/>
                <a:gd name="T11" fmla="*/ 2147483647 h 167"/>
                <a:gd name="T12" fmla="*/ 2147483647 w 272"/>
                <a:gd name="T13" fmla="*/ 2147483647 h 167"/>
                <a:gd name="T14" fmla="*/ 2147483647 w 272"/>
                <a:gd name="T15" fmla="*/ 2147483647 h 167"/>
                <a:gd name="T16" fmla="*/ 2147483647 w 272"/>
                <a:gd name="T17" fmla="*/ 2147483647 h 167"/>
                <a:gd name="T18" fmla="*/ 2147483647 w 272"/>
                <a:gd name="T19" fmla="*/ 2147483647 h 167"/>
                <a:gd name="T20" fmla="*/ 0 w 272"/>
                <a:gd name="T21" fmla="*/ 2147483647 h 167"/>
                <a:gd name="T22" fmla="*/ 2147483647 w 272"/>
                <a:gd name="T23" fmla="*/ 2147483647 h 167"/>
                <a:gd name="T24" fmla="*/ 2147483647 w 272"/>
                <a:gd name="T25" fmla="*/ 2147483647 h 167"/>
                <a:gd name="T26" fmla="*/ 2147483647 w 272"/>
                <a:gd name="T27" fmla="*/ 2147483647 h 167"/>
                <a:gd name="T28" fmla="*/ 2147483647 w 272"/>
                <a:gd name="T29" fmla="*/ 2147483647 h 167"/>
                <a:gd name="T30" fmla="*/ 2147483647 w 272"/>
                <a:gd name="T31" fmla="*/ 2147483647 h 167"/>
                <a:gd name="T32" fmla="*/ 2147483647 w 272"/>
                <a:gd name="T33" fmla="*/ 2147483647 h 167"/>
                <a:gd name="T34" fmla="*/ 2147483647 w 272"/>
                <a:gd name="T35" fmla="*/ 2147483647 h 167"/>
                <a:gd name="T36" fmla="*/ 2147483647 w 272"/>
                <a:gd name="T37" fmla="*/ 2147483647 h 167"/>
                <a:gd name="T38" fmla="*/ 2147483647 w 272"/>
                <a:gd name="T39" fmla="*/ 2147483647 h 167"/>
                <a:gd name="T40" fmla="*/ 2147483647 w 272"/>
                <a:gd name="T41" fmla="*/ 2147483647 h 167"/>
                <a:gd name="T42" fmla="*/ 2147483647 w 272"/>
                <a:gd name="T43" fmla="*/ 2147483647 h 167"/>
                <a:gd name="T44" fmla="*/ 2147483647 w 272"/>
                <a:gd name="T45" fmla="*/ 2147483647 h 167"/>
                <a:gd name="T46" fmla="*/ 2147483647 w 272"/>
                <a:gd name="T47" fmla="*/ 2147483647 h 167"/>
                <a:gd name="T48" fmla="*/ 2147483647 w 272"/>
                <a:gd name="T49" fmla="*/ 2147483647 h 167"/>
                <a:gd name="T50" fmla="*/ 2147483647 w 272"/>
                <a:gd name="T51" fmla="*/ 2147483647 h 167"/>
                <a:gd name="T52" fmla="*/ 2147483647 w 272"/>
                <a:gd name="T53" fmla="*/ 2147483647 h 167"/>
                <a:gd name="T54" fmla="*/ 2147483647 w 272"/>
                <a:gd name="T55" fmla="*/ 2147483647 h 167"/>
                <a:gd name="T56" fmla="*/ 2147483647 w 272"/>
                <a:gd name="T57" fmla="*/ 2147483647 h 167"/>
                <a:gd name="T58" fmla="*/ 2147483647 w 272"/>
                <a:gd name="T59" fmla="*/ 2147483647 h 167"/>
                <a:gd name="T60" fmla="*/ 2147483647 w 272"/>
                <a:gd name="T61" fmla="*/ 2147483647 h 167"/>
                <a:gd name="T62" fmla="*/ 2147483647 w 272"/>
                <a:gd name="T63" fmla="*/ 2147483647 h 167"/>
                <a:gd name="T64" fmla="*/ 2147483647 w 272"/>
                <a:gd name="T65" fmla="*/ 2147483647 h 167"/>
                <a:gd name="T66" fmla="*/ 2147483647 w 272"/>
                <a:gd name="T67" fmla="*/ 2147483647 h 167"/>
                <a:gd name="T68" fmla="*/ 2147483647 w 272"/>
                <a:gd name="T69" fmla="*/ 2147483647 h 167"/>
                <a:gd name="T70" fmla="*/ 2147483647 w 272"/>
                <a:gd name="T71" fmla="*/ 2147483647 h 167"/>
                <a:gd name="T72" fmla="*/ 2147483647 w 272"/>
                <a:gd name="T73" fmla="*/ 2147483647 h 167"/>
                <a:gd name="T74" fmla="*/ 2147483647 w 272"/>
                <a:gd name="T75" fmla="*/ 2147483647 h 167"/>
                <a:gd name="T76" fmla="*/ 2147483647 w 272"/>
                <a:gd name="T77" fmla="*/ 2147483647 h 167"/>
                <a:gd name="T78" fmla="*/ 2147483647 w 272"/>
                <a:gd name="T79" fmla="*/ 2147483647 h 167"/>
                <a:gd name="T80" fmla="*/ 2147483647 w 272"/>
                <a:gd name="T81" fmla="*/ 2147483647 h 167"/>
                <a:gd name="T82" fmla="*/ 2147483647 w 272"/>
                <a:gd name="T83" fmla="*/ 2147483647 h 167"/>
                <a:gd name="T84" fmla="*/ 2147483647 w 272"/>
                <a:gd name="T85" fmla="*/ 2147483647 h 167"/>
                <a:gd name="T86" fmla="*/ 2147483647 w 272"/>
                <a:gd name="T87" fmla="*/ 2147483647 h 167"/>
                <a:gd name="T88" fmla="*/ 2147483647 w 272"/>
                <a:gd name="T89" fmla="*/ 2147483647 h 167"/>
                <a:gd name="T90" fmla="*/ 2147483647 w 272"/>
                <a:gd name="T91" fmla="*/ 2147483647 h 1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2"/>
                <a:gd name="T139" fmla="*/ 0 h 167"/>
                <a:gd name="T140" fmla="*/ 272 w 272"/>
                <a:gd name="T141" fmla="*/ 167 h 1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2" h="167">
                  <a:moveTo>
                    <a:pt x="123" y="115"/>
                  </a:moveTo>
                  <a:lnTo>
                    <a:pt x="117" y="115"/>
                  </a:lnTo>
                  <a:lnTo>
                    <a:pt x="117" y="123"/>
                  </a:lnTo>
                  <a:lnTo>
                    <a:pt x="111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91" y="145"/>
                  </a:lnTo>
                  <a:lnTo>
                    <a:pt x="85" y="153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8" y="137"/>
                  </a:lnTo>
                  <a:lnTo>
                    <a:pt x="78" y="131"/>
                  </a:lnTo>
                  <a:lnTo>
                    <a:pt x="72" y="131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23"/>
                  </a:lnTo>
                  <a:lnTo>
                    <a:pt x="52" y="123"/>
                  </a:lnTo>
                  <a:lnTo>
                    <a:pt x="46" y="123"/>
                  </a:lnTo>
                  <a:lnTo>
                    <a:pt x="39" y="123"/>
                  </a:lnTo>
                  <a:lnTo>
                    <a:pt x="39" y="115"/>
                  </a:lnTo>
                  <a:lnTo>
                    <a:pt x="33" y="115"/>
                  </a:lnTo>
                  <a:lnTo>
                    <a:pt x="27" y="109"/>
                  </a:lnTo>
                  <a:lnTo>
                    <a:pt x="27" y="101"/>
                  </a:lnTo>
                  <a:lnTo>
                    <a:pt x="27" y="95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13" y="87"/>
                  </a:lnTo>
                  <a:lnTo>
                    <a:pt x="7" y="87"/>
                  </a:lnTo>
                  <a:lnTo>
                    <a:pt x="7" y="79"/>
                  </a:lnTo>
                  <a:lnTo>
                    <a:pt x="0" y="73"/>
                  </a:lnTo>
                  <a:lnTo>
                    <a:pt x="7" y="73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7" y="51"/>
                  </a:lnTo>
                  <a:lnTo>
                    <a:pt x="7" y="43"/>
                  </a:lnTo>
                  <a:lnTo>
                    <a:pt x="7" y="36"/>
                  </a:lnTo>
                  <a:lnTo>
                    <a:pt x="13" y="43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7"/>
                  </a:lnTo>
                  <a:lnTo>
                    <a:pt x="52" y="57"/>
                  </a:lnTo>
                  <a:lnTo>
                    <a:pt x="59" y="57"/>
                  </a:lnTo>
                  <a:lnTo>
                    <a:pt x="66" y="57"/>
                  </a:lnTo>
                  <a:lnTo>
                    <a:pt x="72" y="57"/>
                  </a:lnTo>
                  <a:lnTo>
                    <a:pt x="78" y="57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1"/>
                  </a:lnTo>
                  <a:lnTo>
                    <a:pt x="91" y="43"/>
                  </a:lnTo>
                  <a:lnTo>
                    <a:pt x="98" y="43"/>
                  </a:lnTo>
                  <a:lnTo>
                    <a:pt x="98" y="36"/>
                  </a:lnTo>
                  <a:lnTo>
                    <a:pt x="98" y="29"/>
                  </a:lnTo>
                  <a:lnTo>
                    <a:pt x="104" y="29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17" y="14"/>
                  </a:lnTo>
                  <a:lnTo>
                    <a:pt x="117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137" y="7"/>
                  </a:lnTo>
                  <a:lnTo>
                    <a:pt x="143" y="7"/>
                  </a:lnTo>
                  <a:lnTo>
                    <a:pt x="150" y="7"/>
                  </a:lnTo>
                  <a:lnTo>
                    <a:pt x="157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6" y="14"/>
                  </a:lnTo>
                  <a:lnTo>
                    <a:pt x="182" y="22"/>
                  </a:lnTo>
                  <a:lnTo>
                    <a:pt x="189" y="22"/>
                  </a:lnTo>
                  <a:lnTo>
                    <a:pt x="189" y="29"/>
                  </a:lnTo>
                  <a:lnTo>
                    <a:pt x="196" y="29"/>
                  </a:lnTo>
                  <a:lnTo>
                    <a:pt x="201" y="22"/>
                  </a:lnTo>
                  <a:lnTo>
                    <a:pt x="201" y="29"/>
                  </a:lnTo>
                  <a:lnTo>
                    <a:pt x="208" y="29"/>
                  </a:lnTo>
                  <a:lnTo>
                    <a:pt x="208" y="36"/>
                  </a:lnTo>
                  <a:lnTo>
                    <a:pt x="214" y="43"/>
                  </a:lnTo>
                  <a:lnTo>
                    <a:pt x="221" y="43"/>
                  </a:lnTo>
                  <a:lnTo>
                    <a:pt x="228" y="43"/>
                  </a:lnTo>
                  <a:lnTo>
                    <a:pt x="228" y="51"/>
                  </a:lnTo>
                  <a:lnTo>
                    <a:pt x="233" y="51"/>
                  </a:lnTo>
                  <a:lnTo>
                    <a:pt x="240" y="51"/>
                  </a:lnTo>
                  <a:lnTo>
                    <a:pt x="247" y="51"/>
                  </a:lnTo>
                  <a:lnTo>
                    <a:pt x="253" y="51"/>
                  </a:lnTo>
                  <a:lnTo>
                    <a:pt x="260" y="51"/>
                  </a:lnTo>
                  <a:lnTo>
                    <a:pt x="260" y="57"/>
                  </a:lnTo>
                  <a:lnTo>
                    <a:pt x="267" y="57"/>
                  </a:lnTo>
                  <a:lnTo>
                    <a:pt x="272" y="57"/>
                  </a:lnTo>
                  <a:lnTo>
                    <a:pt x="267" y="65"/>
                  </a:lnTo>
                  <a:lnTo>
                    <a:pt x="267" y="73"/>
                  </a:lnTo>
                  <a:lnTo>
                    <a:pt x="267" y="79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60" y="101"/>
                  </a:lnTo>
                  <a:lnTo>
                    <a:pt x="253" y="109"/>
                  </a:lnTo>
                  <a:lnTo>
                    <a:pt x="253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3" y="115"/>
                  </a:lnTo>
                  <a:lnTo>
                    <a:pt x="233" y="123"/>
                  </a:lnTo>
                  <a:lnTo>
                    <a:pt x="233" y="131"/>
                  </a:lnTo>
                  <a:lnTo>
                    <a:pt x="228" y="137"/>
                  </a:lnTo>
                  <a:lnTo>
                    <a:pt x="233" y="137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33" y="153"/>
                  </a:lnTo>
                  <a:lnTo>
                    <a:pt x="228" y="153"/>
                  </a:lnTo>
                  <a:lnTo>
                    <a:pt x="221" y="153"/>
                  </a:lnTo>
                  <a:lnTo>
                    <a:pt x="221" y="159"/>
                  </a:lnTo>
                  <a:lnTo>
                    <a:pt x="214" y="159"/>
                  </a:lnTo>
                  <a:lnTo>
                    <a:pt x="208" y="159"/>
                  </a:lnTo>
                  <a:lnTo>
                    <a:pt x="201" y="153"/>
                  </a:lnTo>
                  <a:lnTo>
                    <a:pt x="196" y="153"/>
                  </a:lnTo>
                  <a:lnTo>
                    <a:pt x="196" y="159"/>
                  </a:lnTo>
                  <a:lnTo>
                    <a:pt x="189" y="159"/>
                  </a:lnTo>
                  <a:lnTo>
                    <a:pt x="189" y="167"/>
                  </a:lnTo>
                  <a:lnTo>
                    <a:pt x="182" y="167"/>
                  </a:lnTo>
                  <a:lnTo>
                    <a:pt x="176" y="167"/>
                  </a:lnTo>
                  <a:lnTo>
                    <a:pt x="176" y="159"/>
                  </a:lnTo>
                  <a:lnTo>
                    <a:pt x="169" y="159"/>
                  </a:lnTo>
                  <a:lnTo>
                    <a:pt x="162" y="159"/>
                  </a:lnTo>
                  <a:lnTo>
                    <a:pt x="157" y="153"/>
                  </a:lnTo>
                  <a:lnTo>
                    <a:pt x="150" y="153"/>
                  </a:lnTo>
                  <a:lnTo>
                    <a:pt x="143" y="153"/>
                  </a:lnTo>
                  <a:lnTo>
                    <a:pt x="143" y="145"/>
                  </a:lnTo>
                  <a:lnTo>
                    <a:pt x="143" y="137"/>
                  </a:lnTo>
                  <a:lnTo>
                    <a:pt x="137" y="137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3" y="123"/>
                  </a:lnTo>
                  <a:lnTo>
                    <a:pt x="123" y="115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45" name="Freeform 418"/>
            <p:cNvSpPr>
              <a:spLocks/>
            </p:cNvSpPr>
            <p:nvPr/>
          </p:nvSpPr>
          <p:spPr bwMode="auto">
            <a:xfrm>
              <a:off x="1012825" y="4740275"/>
              <a:ext cx="438150" cy="296863"/>
            </a:xfrm>
            <a:custGeom>
              <a:avLst/>
              <a:gdLst>
                <a:gd name="T0" fmla="*/ 2147483647 w 272"/>
                <a:gd name="T1" fmla="*/ 2147483647 h 167"/>
                <a:gd name="T2" fmla="*/ 2147483647 w 272"/>
                <a:gd name="T3" fmla="*/ 2147483647 h 167"/>
                <a:gd name="T4" fmla="*/ 2147483647 w 272"/>
                <a:gd name="T5" fmla="*/ 2147483647 h 167"/>
                <a:gd name="T6" fmla="*/ 2147483647 w 272"/>
                <a:gd name="T7" fmla="*/ 2147483647 h 167"/>
                <a:gd name="T8" fmla="*/ 2147483647 w 272"/>
                <a:gd name="T9" fmla="*/ 2147483647 h 167"/>
                <a:gd name="T10" fmla="*/ 2147483647 w 272"/>
                <a:gd name="T11" fmla="*/ 2147483647 h 167"/>
                <a:gd name="T12" fmla="*/ 2147483647 w 272"/>
                <a:gd name="T13" fmla="*/ 2147483647 h 167"/>
                <a:gd name="T14" fmla="*/ 2147483647 w 272"/>
                <a:gd name="T15" fmla="*/ 2147483647 h 167"/>
                <a:gd name="T16" fmla="*/ 2147483647 w 272"/>
                <a:gd name="T17" fmla="*/ 2147483647 h 167"/>
                <a:gd name="T18" fmla="*/ 2147483647 w 272"/>
                <a:gd name="T19" fmla="*/ 2147483647 h 167"/>
                <a:gd name="T20" fmla="*/ 2147483647 w 272"/>
                <a:gd name="T21" fmla="*/ 2147483647 h 167"/>
                <a:gd name="T22" fmla="*/ 2147483647 w 272"/>
                <a:gd name="T23" fmla="*/ 2147483647 h 167"/>
                <a:gd name="T24" fmla="*/ 0 w 272"/>
                <a:gd name="T25" fmla="*/ 2147483647 h 167"/>
                <a:gd name="T26" fmla="*/ 2147483647 w 272"/>
                <a:gd name="T27" fmla="*/ 2147483647 h 167"/>
                <a:gd name="T28" fmla="*/ 2147483647 w 272"/>
                <a:gd name="T29" fmla="*/ 2147483647 h 167"/>
                <a:gd name="T30" fmla="*/ 2147483647 w 272"/>
                <a:gd name="T31" fmla="*/ 2147483647 h 167"/>
                <a:gd name="T32" fmla="*/ 2147483647 w 272"/>
                <a:gd name="T33" fmla="*/ 2147483647 h 167"/>
                <a:gd name="T34" fmla="*/ 2147483647 w 272"/>
                <a:gd name="T35" fmla="*/ 2147483647 h 167"/>
                <a:gd name="T36" fmla="*/ 2147483647 w 272"/>
                <a:gd name="T37" fmla="*/ 2147483647 h 167"/>
                <a:gd name="T38" fmla="*/ 2147483647 w 272"/>
                <a:gd name="T39" fmla="*/ 2147483647 h 167"/>
                <a:gd name="T40" fmla="*/ 2147483647 w 272"/>
                <a:gd name="T41" fmla="*/ 2147483647 h 167"/>
                <a:gd name="T42" fmla="*/ 2147483647 w 272"/>
                <a:gd name="T43" fmla="*/ 2147483647 h 167"/>
                <a:gd name="T44" fmla="*/ 2147483647 w 272"/>
                <a:gd name="T45" fmla="*/ 2147483647 h 167"/>
                <a:gd name="T46" fmla="*/ 2147483647 w 272"/>
                <a:gd name="T47" fmla="*/ 2147483647 h 167"/>
                <a:gd name="T48" fmla="*/ 2147483647 w 272"/>
                <a:gd name="T49" fmla="*/ 2147483647 h 167"/>
                <a:gd name="T50" fmla="*/ 2147483647 w 272"/>
                <a:gd name="T51" fmla="*/ 2147483647 h 167"/>
                <a:gd name="T52" fmla="*/ 2147483647 w 272"/>
                <a:gd name="T53" fmla="*/ 2147483647 h 167"/>
                <a:gd name="T54" fmla="*/ 2147483647 w 272"/>
                <a:gd name="T55" fmla="*/ 2147483647 h 167"/>
                <a:gd name="T56" fmla="*/ 2147483647 w 272"/>
                <a:gd name="T57" fmla="*/ 2147483647 h 167"/>
                <a:gd name="T58" fmla="*/ 2147483647 w 272"/>
                <a:gd name="T59" fmla="*/ 2147483647 h 167"/>
                <a:gd name="T60" fmla="*/ 2147483647 w 272"/>
                <a:gd name="T61" fmla="*/ 2147483647 h 167"/>
                <a:gd name="T62" fmla="*/ 2147483647 w 272"/>
                <a:gd name="T63" fmla="*/ 2147483647 h 167"/>
                <a:gd name="T64" fmla="*/ 2147483647 w 272"/>
                <a:gd name="T65" fmla="*/ 2147483647 h 167"/>
                <a:gd name="T66" fmla="*/ 2147483647 w 272"/>
                <a:gd name="T67" fmla="*/ 2147483647 h 167"/>
                <a:gd name="T68" fmla="*/ 2147483647 w 272"/>
                <a:gd name="T69" fmla="*/ 2147483647 h 167"/>
                <a:gd name="T70" fmla="*/ 2147483647 w 272"/>
                <a:gd name="T71" fmla="*/ 2147483647 h 167"/>
                <a:gd name="T72" fmla="*/ 2147483647 w 272"/>
                <a:gd name="T73" fmla="*/ 2147483647 h 167"/>
                <a:gd name="T74" fmla="*/ 2147483647 w 272"/>
                <a:gd name="T75" fmla="*/ 2147483647 h 167"/>
                <a:gd name="T76" fmla="*/ 2147483647 w 272"/>
                <a:gd name="T77" fmla="*/ 2147483647 h 167"/>
                <a:gd name="T78" fmla="*/ 2147483647 w 272"/>
                <a:gd name="T79" fmla="*/ 2147483647 h 167"/>
                <a:gd name="T80" fmla="*/ 2147483647 w 272"/>
                <a:gd name="T81" fmla="*/ 2147483647 h 167"/>
                <a:gd name="T82" fmla="*/ 2147483647 w 272"/>
                <a:gd name="T83" fmla="*/ 2147483647 h 167"/>
                <a:gd name="T84" fmla="*/ 2147483647 w 272"/>
                <a:gd name="T85" fmla="*/ 2147483647 h 167"/>
                <a:gd name="T86" fmla="*/ 2147483647 w 272"/>
                <a:gd name="T87" fmla="*/ 2147483647 h 167"/>
                <a:gd name="T88" fmla="*/ 2147483647 w 272"/>
                <a:gd name="T89" fmla="*/ 2147483647 h 167"/>
                <a:gd name="T90" fmla="*/ 2147483647 w 272"/>
                <a:gd name="T91" fmla="*/ 2147483647 h 167"/>
                <a:gd name="T92" fmla="*/ 2147483647 w 272"/>
                <a:gd name="T93" fmla="*/ 2147483647 h 167"/>
                <a:gd name="T94" fmla="*/ 2147483647 w 272"/>
                <a:gd name="T95" fmla="*/ 2147483647 h 167"/>
                <a:gd name="T96" fmla="*/ 2147483647 w 272"/>
                <a:gd name="T97" fmla="*/ 2147483647 h 167"/>
                <a:gd name="T98" fmla="*/ 2147483647 w 272"/>
                <a:gd name="T99" fmla="*/ 2147483647 h 167"/>
                <a:gd name="T100" fmla="*/ 2147483647 w 272"/>
                <a:gd name="T101" fmla="*/ 2147483647 h 167"/>
                <a:gd name="T102" fmla="*/ 2147483647 w 272"/>
                <a:gd name="T103" fmla="*/ 2147483647 h 167"/>
                <a:gd name="T104" fmla="*/ 2147483647 w 272"/>
                <a:gd name="T105" fmla="*/ 2147483647 h 167"/>
                <a:gd name="T106" fmla="*/ 2147483647 w 272"/>
                <a:gd name="T107" fmla="*/ 2147483647 h 167"/>
                <a:gd name="T108" fmla="*/ 2147483647 w 272"/>
                <a:gd name="T109" fmla="*/ 2147483647 h 1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2"/>
                <a:gd name="T166" fmla="*/ 0 h 167"/>
                <a:gd name="T167" fmla="*/ 272 w 272"/>
                <a:gd name="T168" fmla="*/ 167 h 16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2" h="167">
                  <a:moveTo>
                    <a:pt x="123" y="115"/>
                  </a:moveTo>
                  <a:lnTo>
                    <a:pt x="117" y="115"/>
                  </a:lnTo>
                  <a:lnTo>
                    <a:pt x="117" y="123"/>
                  </a:lnTo>
                  <a:lnTo>
                    <a:pt x="111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91" y="145"/>
                  </a:lnTo>
                  <a:lnTo>
                    <a:pt x="85" y="153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8" y="137"/>
                  </a:lnTo>
                  <a:lnTo>
                    <a:pt x="78" y="131"/>
                  </a:lnTo>
                  <a:lnTo>
                    <a:pt x="72" y="131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23"/>
                  </a:lnTo>
                  <a:lnTo>
                    <a:pt x="52" y="123"/>
                  </a:lnTo>
                  <a:lnTo>
                    <a:pt x="46" y="123"/>
                  </a:lnTo>
                  <a:lnTo>
                    <a:pt x="39" y="123"/>
                  </a:lnTo>
                  <a:lnTo>
                    <a:pt x="39" y="115"/>
                  </a:lnTo>
                  <a:lnTo>
                    <a:pt x="33" y="115"/>
                  </a:lnTo>
                  <a:lnTo>
                    <a:pt x="27" y="109"/>
                  </a:lnTo>
                  <a:lnTo>
                    <a:pt x="27" y="101"/>
                  </a:lnTo>
                  <a:lnTo>
                    <a:pt x="27" y="95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13" y="87"/>
                  </a:lnTo>
                  <a:lnTo>
                    <a:pt x="7" y="87"/>
                  </a:lnTo>
                  <a:lnTo>
                    <a:pt x="7" y="79"/>
                  </a:lnTo>
                  <a:lnTo>
                    <a:pt x="0" y="73"/>
                  </a:lnTo>
                  <a:lnTo>
                    <a:pt x="7" y="73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7" y="51"/>
                  </a:lnTo>
                  <a:lnTo>
                    <a:pt x="7" y="43"/>
                  </a:lnTo>
                  <a:lnTo>
                    <a:pt x="7" y="36"/>
                  </a:lnTo>
                  <a:lnTo>
                    <a:pt x="13" y="43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7"/>
                  </a:lnTo>
                  <a:lnTo>
                    <a:pt x="52" y="57"/>
                  </a:lnTo>
                  <a:lnTo>
                    <a:pt x="59" y="57"/>
                  </a:lnTo>
                  <a:lnTo>
                    <a:pt x="66" y="57"/>
                  </a:lnTo>
                  <a:lnTo>
                    <a:pt x="72" y="57"/>
                  </a:lnTo>
                  <a:lnTo>
                    <a:pt x="78" y="57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1"/>
                  </a:lnTo>
                  <a:lnTo>
                    <a:pt x="91" y="43"/>
                  </a:lnTo>
                  <a:lnTo>
                    <a:pt x="98" y="43"/>
                  </a:lnTo>
                  <a:lnTo>
                    <a:pt x="98" y="36"/>
                  </a:lnTo>
                  <a:lnTo>
                    <a:pt x="98" y="29"/>
                  </a:lnTo>
                  <a:lnTo>
                    <a:pt x="104" y="29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17" y="14"/>
                  </a:lnTo>
                  <a:lnTo>
                    <a:pt x="117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137" y="7"/>
                  </a:lnTo>
                  <a:lnTo>
                    <a:pt x="143" y="7"/>
                  </a:lnTo>
                  <a:lnTo>
                    <a:pt x="150" y="7"/>
                  </a:lnTo>
                  <a:lnTo>
                    <a:pt x="157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6" y="14"/>
                  </a:lnTo>
                  <a:lnTo>
                    <a:pt x="182" y="22"/>
                  </a:lnTo>
                  <a:lnTo>
                    <a:pt x="189" y="22"/>
                  </a:lnTo>
                  <a:lnTo>
                    <a:pt x="189" y="29"/>
                  </a:lnTo>
                  <a:lnTo>
                    <a:pt x="196" y="29"/>
                  </a:lnTo>
                  <a:lnTo>
                    <a:pt x="201" y="22"/>
                  </a:lnTo>
                  <a:lnTo>
                    <a:pt x="201" y="29"/>
                  </a:lnTo>
                  <a:lnTo>
                    <a:pt x="208" y="29"/>
                  </a:lnTo>
                  <a:lnTo>
                    <a:pt x="208" y="36"/>
                  </a:lnTo>
                  <a:lnTo>
                    <a:pt x="214" y="43"/>
                  </a:lnTo>
                  <a:lnTo>
                    <a:pt x="221" y="43"/>
                  </a:lnTo>
                  <a:lnTo>
                    <a:pt x="228" y="43"/>
                  </a:lnTo>
                  <a:lnTo>
                    <a:pt x="228" y="51"/>
                  </a:lnTo>
                  <a:lnTo>
                    <a:pt x="233" y="51"/>
                  </a:lnTo>
                  <a:lnTo>
                    <a:pt x="240" y="51"/>
                  </a:lnTo>
                  <a:lnTo>
                    <a:pt x="247" y="51"/>
                  </a:lnTo>
                  <a:lnTo>
                    <a:pt x="253" y="51"/>
                  </a:lnTo>
                  <a:lnTo>
                    <a:pt x="260" y="51"/>
                  </a:lnTo>
                  <a:lnTo>
                    <a:pt x="260" y="57"/>
                  </a:lnTo>
                  <a:lnTo>
                    <a:pt x="267" y="57"/>
                  </a:lnTo>
                  <a:lnTo>
                    <a:pt x="272" y="57"/>
                  </a:lnTo>
                  <a:lnTo>
                    <a:pt x="267" y="65"/>
                  </a:lnTo>
                  <a:lnTo>
                    <a:pt x="267" y="73"/>
                  </a:lnTo>
                  <a:lnTo>
                    <a:pt x="267" y="79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60" y="101"/>
                  </a:lnTo>
                  <a:lnTo>
                    <a:pt x="253" y="109"/>
                  </a:lnTo>
                  <a:lnTo>
                    <a:pt x="253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3" y="115"/>
                  </a:lnTo>
                  <a:lnTo>
                    <a:pt x="233" y="123"/>
                  </a:lnTo>
                  <a:lnTo>
                    <a:pt x="233" y="131"/>
                  </a:lnTo>
                  <a:lnTo>
                    <a:pt x="228" y="137"/>
                  </a:lnTo>
                  <a:lnTo>
                    <a:pt x="233" y="137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33" y="153"/>
                  </a:lnTo>
                  <a:lnTo>
                    <a:pt x="228" y="153"/>
                  </a:lnTo>
                  <a:lnTo>
                    <a:pt x="221" y="153"/>
                  </a:lnTo>
                  <a:lnTo>
                    <a:pt x="221" y="159"/>
                  </a:lnTo>
                  <a:lnTo>
                    <a:pt x="214" y="159"/>
                  </a:lnTo>
                  <a:lnTo>
                    <a:pt x="208" y="159"/>
                  </a:lnTo>
                  <a:lnTo>
                    <a:pt x="201" y="153"/>
                  </a:lnTo>
                  <a:lnTo>
                    <a:pt x="196" y="153"/>
                  </a:lnTo>
                  <a:lnTo>
                    <a:pt x="196" y="159"/>
                  </a:lnTo>
                  <a:lnTo>
                    <a:pt x="189" y="159"/>
                  </a:lnTo>
                  <a:lnTo>
                    <a:pt x="189" y="167"/>
                  </a:lnTo>
                  <a:lnTo>
                    <a:pt x="182" y="167"/>
                  </a:lnTo>
                  <a:lnTo>
                    <a:pt x="176" y="167"/>
                  </a:lnTo>
                  <a:lnTo>
                    <a:pt x="176" y="159"/>
                  </a:lnTo>
                  <a:lnTo>
                    <a:pt x="169" y="159"/>
                  </a:lnTo>
                  <a:lnTo>
                    <a:pt x="162" y="159"/>
                  </a:lnTo>
                  <a:lnTo>
                    <a:pt x="157" y="153"/>
                  </a:lnTo>
                  <a:lnTo>
                    <a:pt x="150" y="153"/>
                  </a:lnTo>
                  <a:lnTo>
                    <a:pt x="143" y="153"/>
                  </a:lnTo>
                  <a:lnTo>
                    <a:pt x="143" y="145"/>
                  </a:lnTo>
                  <a:lnTo>
                    <a:pt x="143" y="137"/>
                  </a:lnTo>
                  <a:lnTo>
                    <a:pt x="137" y="137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3" y="123"/>
                  </a:lnTo>
                  <a:lnTo>
                    <a:pt x="123" y="1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46" name="Freeform 419"/>
            <p:cNvSpPr>
              <a:spLocks/>
            </p:cNvSpPr>
            <p:nvPr/>
          </p:nvSpPr>
          <p:spPr bwMode="auto">
            <a:xfrm>
              <a:off x="909638" y="4868863"/>
              <a:ext cx="374650" cy="376237"/>
            </a:xfrm>
            <a:custGeom>
              <a:avLst/>
              <a:gdLst>
                <a:gd name="T0" fmla="*/ 2147483647 w 233"/>
                <a:gd name="T1" fmla="*/ 2147483647 h 211"/>
                <a:gd name="T2" fmla="*/ 2147483647 w 233"/>
                <a:gd name="T3" fmla="*/ 2147483647 h 211"/>
                <a:gd name="T4" fmla="*/ 2147483647 w 233"/>
                <a:gd name="T5" fmla="*/ 2147483647 h 211"/>
                <a:gd name="T6" fmla="*/ 2147483647 w 233"/>
                <a:gd name="T7" fmla="*/ 2147483647 h 211"/>
                <a:gd name="T8" fmla="*/ 2147483647 w 233"/>
                <a:gd name="T9" fmla="*/ 2147483647 h 211"/>
                <a:gd name="T10" fmla="*/ 2147483647 w 233"/>
                <a:gd name="T11" fmla="*/ 2147483647 h 211"/>
                <a:gd name="T12" fmla="*/ 2147483647 w 233"/>
                <a:gd name="T13" fmla="*/ 2147483647 h 211"/>
                <a:gd name="T14" fmla="*/ 2147483647 w 233"/>
                <a:gd name="T15" fmla="*/ 2147483647 h 211"/>
                <a:gd name="T16" fmla="*/ 2147483647 w 233"/>
                <a:gd name="T17" fmla="*/ 2147483647 h 211"/>
                <a:gd name="T18" fmla="*/ 2147483647 w 233"/>
                <a:gd name="T19" fmla="*/ 2147483647 h 211"/>
                <a:gd name="T20" fmla="*/ 2147483647 w 233"/>
                <a:gd name="T21" fmla="*/ 2147483647 h 211"/>
                <a:gd name="T22" fmla="*/ 2147483647 w 233"/>
                <a:gd name="T23" fmla="*/ 2147483647 h 211"/>
                <a:gd name="T24" fmla="*/ 2147483647 w 233"/>
                <a:gd name="T25" fmla="*/ 2147483647 h 211"/>
                <a:gd name="T26" fmla="*/ 2147483647 w 233"/>
                <a:gd name="T27" fmla="*/ 2147483647 h 211"/>
                <a:gd name="T28" fmla="*/ 2147483647 w 233"/>
                <a:gd name="T29" fmla="*/ 2147483647 h 211"/>
                <a:gd name="T30" fmla="*/ 2147483647 w 233"/>
                <a:gd name="T31" fmla="*/ 2147483647 h 211"/>
                <a:gd name="T32" fmla="*/ 2147483647 w 233"/>
                <a:gd name="T33" fmla="*/ 2147483647 h 211"/>
                <a:gd name="T34" fmla="*/ 2147483647 w 233"/>
                <a:gd name="T35" fmla="*/ 2147483647 h 211"/>
                <a:gd name="T36" fmla="*/ 2147483647 w 233"/>
                <a:gd name="T37" fmla="*/ 2147483647 h 211"/>
                <a:gd name="T38" fmla="*/ 2147483647 w 233"/>
                <a:gd name="T39" fmla="*/ 2147483647 h 211"/>
                <a:gd name="T40" fmla="*/ 2147483647 w 233"/>
                <a:gd name="T41" fmla="*/ 2147483647 h 211"/>
                <a:gd name="T42" fmla="*/ 2147483647 w 233"/>
                <a:gd name="T43" fmla="*/ 2147483647 h 211"/>
                <a:gd name="T44" fmla="*/ 2147483647 w 233"/>
                <a:gd name="T45" fmla="*/ 2147483647 h 211"/>
                <a:gd name="T46" fmla="*/ 2147483647 w 233"/>
                <a:gd name="T47" fmla="*/ 2147483647 h 211"/>
                <a:gd name="T48" fmla="*/ 2147483647 w 233"/>
                <a:gd name="T49" fmla="*/ 2147483647 h 211"/>
                <a:gd name="T50" fmla="*/ 2147483647 w 233"/>
                <a:gd name="T51" fmla="*/ 2147483647 h 211"/>
                <a:gd name="T52" fmla="*/ 2147483647 w 233"/>
                <a:gd name="T53" fmla="*/ 2147483647 h 211"/>
                <a:gd name="T54" fmla="*/ 2147483647 w 233"/>
                <a:gd name="T55" fmla="*/ 2147483647 h 211"/>
                <a:gd name="T56" fmla="*/ 2147483647 w 233"/>
                <a:gd name="T57" fmla="*/ 2147483647 h 211"/>
                <a:gd name="T58" fmla="*/ 2147483647 w 233"/>
                <a:gd name="T59" fmla="*/ 2147483647 h 211"/>
                <a:gd name="T60" fmla="*/ 2147483647 w 233"/>
                <a:gd name="T61" fmla="*/ 2147483647 h 211"/>
                <a:gd name="T62" fmla="*/ 2147483647 w 233"/>
                <a:gd name="T63" fmla="*/ 2147483647 h 211"/>
                <a:gd name="T64" fmla="*/ 2147483647 w 233"/>
                <a:gd name="T65" fmla="*/ 2147483647 h 211"/>
                <a:gd name="T66" fmla="*/ 2147483647 w 233"/>
                <a:gd name="T67" fmla="*/ 2147483647 h 211"/>
                <a:gd name="T68" fmla="*/ 2147483647 w 233"/>
                <a:gd name="T69" fmla="*/ 2147483647 h 211"/>
                <a:gd name="T70" fmla="*/ 2147483647 w 233"/>
                <a:gd name="T71" fmla="*/ 2147483647 h 211"/>
                <a:gd name="T72" fmla="*/ 2147483647 w 233"/>
                <a:gd name="T73" fmla="*/ 2147483647 h 211"/>
                <a:gd name="T74" fmla="*/ 2147483647 w 233"/>
                <a:gd name="T75" fmla="*/ 2147483647 h 211"/>
                <a:gd name="T76" fmla="*/ 2147483647 w 233"/>
                <a:gd name="T77" fmla="*/ 2147483647 h 211"/>
                <a:gd name="T78" fmla="*/ 2147483647 w 233"/>
                <a:gd name="T79" fmla="*/ 2147483647 h 211"/>
                <a:gd name="T80" fmla="*/ 2147483647 w 233"/>
                <a:gd name="T81" fmla="*/ 2147483647 h 211"/>
                <a:gd name="T82" fmla="*/ 2147483647 w 233"/>
                <a:gd name="T83" fmla="*/ 2147483647 h 211"/>
                <a:gd name="T84" fmla="*/ 2147483647 w 233"/>
                <a:gd name="T85" fmla="*/ 2147483647 h 211"/>
                <a:gd name="T86" fmla="*/ 2147483647 w 233"/>
                <a:gd name="T87" fmla="*/ 2147483647 h 211"/>
                <a:gd name="T88" fmla="*/ 2147483647 w 233"/>
                <a:gd name="T89" fmla="*/ 2147483647 h 211"/>
                <a:gd name="T90" fmla="*/ 2147483647 w 233"/>
                <a:gd name="T91" fmla="*/ 0 h 2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3"/>
                <a:gd name="T139" fmla="*/ 0 h 211"/>
                <a:gd name="T140" fmla="*/ 233 w 233"/>
                <a:gd name="T141" fmla="*/ 211 h 21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3" h="211">
                  <a:moveTo>
                    <a:pt x="64" y="0"/>
                  </a:moveTo>
                  <a:lnTo>
                    <a:pt x="71" y="6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7" y="42"/>
                  </a:lnTo>
                  <a:lnTo>
                    <a:pt x="103" y="42"/>
                  </a:lnTo>
                  <a:lnTo>
                    <a:pt x="103" y="50"/>
                  </a:lnTo>
                  <a:lnTo>
                    <a:pt x="110" y="50"/>
                  </a:lnTo>
                  <a:lnTo>
                    <a:pt x="116" y="50"/>
                  </a:lnTo>
                  <a:lnTo>
                    <a:pt x="123" y="50"/>
                  </a:lnTo>
                  <a:lnTo>
                    <a:pt x="123" y="58"/>
                  </a:lnTo>
                  <a:lnTo>
                    <a:pt x="130" y="58"/>
                  </a:lnTo>
                  <a:lnTo>
                    <a:pt x="136" y="58"/>
                  </a:lnTo>
                  <a:lnTo>
                    <a:pt x="142" y="58"/>
                  </a:lnTo>
                  <a:lnTo>
                    <a:pt x="142" y="64"/>
                  </a:lnTo>
                  <a:lnTo>
                    <a:pt x="142" y="72"/>
                  </a:lnTo>
                  <a:lnTo>
                    <a:pt x="149" y="72"/>
                  </a:lnTo>
                  <a:lnTo>
                    <a:pt x="149" y="80"/>
                  </a:lnTo>
                  <a:lnTo>
                    <a:pt x="155" y="72"/>
                  </a:lnTo>
                  <a:lnTo>
                    <a:pt x="155" y="64"/>
                  </a:lnTo>
                  <a:lnTo>
                    <a:pt x="162" y="64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1" y="50"/>
                  </a:lnTo>
                  <a:lnTo>
                    <a:pt x="181" y="42"/>
                  </a:lnTo>
                  <a:lnTo>
                    <a:pt x="187" y="42"/>
                  </a:lnTo>
                  <a:lnTo>
                    <a:pt x="187" y="50"/>
                  </a:lnTo>
                  <a:lnTo>
                    <a:pt x="194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207" y="64"/>
                  </a:lnTo>
                  <a:lnTo>
                    <a:pt x="201" y="72"/>
                  </a:lnTo>
                  <a:lnTo>
                    <a:pt x="194" y="72"/>
                  </a:lnTo>
                  <a:lnTo>
                    <a:pt x="194" y="80"/>
                  </a:lnTo>
                  <a:lnTo>
                    <a:pt x="187" y="80"/>
                  </a:lnTo>
                  <a:lnTo>
                    <a:pt x="181" y="86"/>
                  </a:lnTo>
                  <a:lnTo>
                    <a:pt x="181" y="94"/>
                  </a:lnTo>
                  <a:lnTo>
                    <a:pt x="181" y="101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7" y="116"/>
                  </a:lnTo>
                  <a:lnTo>
                    <a:pt x="187" y="123"/>
                  </a:lnTo>
                  <a:lnTo>
                    <a:pt x="181" y="123"/>
                  </a:lnTo>
                  <a:lnTo>
                    <a:pt x="181" y="130"/>
                  </a:lnTo>
                  <a:lnTo>
                    <a:pt x="181" y="137"/>
                  </a:lnTo>
                  <a:lnTo>
                    <a:pt x="181" y="145"/>
                  </a:lnTo>
                  <a:lnTo>
                    <a:pt x="187" y="152"/>
                  </a:lnTo>
                  <a:lnTo>
                    <a:pt x="187" y="145"/>
                  </a:lnTo>
                  <a:lnTo>
                    <a:pt x="194" y="145"/>
                  </a:lnTo>
                  <a:lnTo>
                    <a:pt x="201" y="145"/>
                  </a:lnTo>
                  <a:lnTo>
                    <a:pt x="207" y="145"/>
                  </a:lnTo>
                  <a:lnTo>
                    <a:pt x="207" y="152"/>
                  </a:lnTo>
                  <a:lnTo>
                    <a:pt x="214" y="159"/>
                  </a:lnTo>
                  <a:lnTo>
                    <a:pt x="221" y="159"/>
                  </a:lnTo>
                  <a:lnTo>
                    <a:pt x="221" y="167"/>
                  </a:lnTo>
                  <a:lnTo>
                    <a:pt x="226" y="167"/>
                  </a:lnTo>
                  <a:lnTo>
                    <a:pt x="233" y="173"/>
                  </a:lnTo>
                  <a:lnTo>
                    <a:pt x="226" y="173"/>
                  </a:lnTo>
                  <a:lnTo>
                    <a:pt x="226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14" y="189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07" y="203"/>
                  </a:lnTo>
                  <a:lnTo>
                    <a:pt x="201" y="203"/>
                  </a:lnTo>
                  <a:lnTo>
                    <a:pt x="194" y="211"/>
                  </a:lnTo>
                  <a:lnTo>
                    <a:pt x="187" y="203"/>
                  </a:lnTo>
                  <a:lnTo>
                    <a:pt x="187" y="211"/>
                  </a:lnTo>
                  <a:lnTo>
                    <a:pt x="181" y="203"/>
                  </a:lnTo>
                  <a:lnTo>
                    <a:pt x="175" y="203"/>
                  </a:lnTo>
                  <a:lnTo>
                    <a:pt x="168" y="203"/>
                  </a:lnTo>
                  <a:lnTo>
                    <a:pt x="162" y="203"/>
                  </a:lnTo>
                  <a:lnTo>
                    <a:pt x="155" y="203"/>
                  </a:lnTo>
                  <a:lnTo>
                    <a:pt x="155" y="211"/>
                  </a:lnTo>
                  <a:lnTo>
                    <a:pt x="149" y="211"/>
                  </a:lnTo>
                  <a:lnTo>
                    <a:pt x="149" y="203"/>
                  </a:lnTo>
                  <a:lnTo>
                    <a:pt x="149" y="195"/>
                  </a:lnTo>
                  <a:lnTo>
                    <a:pt x="142" y="195"/>
                  </a:lnTo>
                  <a:lnTo>
                    <a:pt x="142" y="189"/>
                  </a:lnTo>
                  <a:lnTo>
                    <a:pt x="136" y="189"/>
                  </a:lnTo>
                  <a:lnTo>
                    <a:pt x="136" y="181"/>
                  </a:lnTo>
                  <a:lnTo>
                    <a:pt x="130" y="173"/>
                  </a:lnTo>
                  <a:lnTo>
                    <a:pt x="123" y="167"/>
                  </a:lnTo>
                  <a:lnTo>
                    <a:pt x="123" y="159"/>
                  </a:lnTo>
                  <a:lnTo>
                    <a:pt x="116" y="159"/>
                  </a:lnTo>
                  <a:lnTo>
                    <a:pt x="110" y="152"/>
                  </a:lnTo>
                  <a:lnTo>
                    <a:pt x="103" y="152"/>
                  </a:lnTo>
                  <a:lnTo>
                    <a:pt x="103" y="145"/>
                  </a:lnTo>
                  <a:lnTo>
                    <a:pt x="97" y="145"/>
                  </a:lnTo>
                  <a:lnTo>
                    <a:pt x="91" y="145"/>
                  </a:lnTo>
                  <a:lnTo>
                    <a:pt x="91" y="137"/>
                  </a:lnTo>
                  <a:lnTo>
                    <a:pt x="84" y="137"/>
                  </a:lnTo>
                  <a:lnTo>
                    <a:pt x="77" y="130"/>
                  </a:lnTo>
                  <a:lnTo>
                    <a:pt x="71" y="130"/>
                  </a:lnTo>
                  <a:lnTo>
                    <a:pt x="64" y="130"/>
                  </a:lnTo>
                  <a:lnTo>
                    <a:pt x="58" y="130"/>
                  </a:lnTo>
                  <a:lnTo>
                    <a:pt x="58" y="137"/>
                  </a:lnTo>
                  <a:lnTo>
                    <a:pt x="52" y="137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8" y="116"/>
                  </a:lnTo>
                  <a:lnTo>
                    <a:pt x="52" y="108"/>
                  </a:lnTo>
                  <a:lnTo>
                    <a:pt x="52" y="101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86"/>
                  </a:lnTo>
                  <a:lnTo>
                    <a:pt x="38" y="86"/>
                  </a:lnTo>
                  <a:lnTo>
                    <a:pt x="32" y="86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6" y="42"/>
                  </a:lnTo>
                  <a:lnTo>
                    <a:pt x="13" y="50"/>
                  </a:lnTo>
                  <a:lnTo>
                    <a:pt x="20" y="50"/>
                  </a:lnTo>
                  <a:lnTo>
                    <a:pt x="25" y="50"/>
                  </a:lnTo>
                  <a:lnTo>
                    <a:pt x="25" y="42"/>
                  </a:lnTo>
                  <a:lnTo>
                    <a:pt x="32" y="42"/>
                  </a:lnTo>
                  <a:lnTo>
                    <a:pt x="38" y="36"/>
                  </a:lnTo>
                  <a:lnTo>
                    <a:pt x="45" y="36"/>
                  </a:lnTo>
                  <a:lnTo>
                    <a:pt x="45" y="28"/>
                  </a:lnTo>
                  <a:lnTo>
                    <a:pt x="52" y="22"/>
                  </a:lnTo>
                  <a:lnTo>
                    <a:pt x="58" y="14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47" name="Freeform 420"/>
            <p:cNvSpPr>
              <a:spLocks/>
            </p:cNvSpPr>
            <p:nvPr/>
          </p:nvSpPr>
          <p:spPr bwMode="auto">
            <a:xfrm>
              <a:off x="909638" y="4868863"/>
              <a:ext cx="374650" cy="376237"/>
            </a:xfrm>
            <a:custGeom>
              <a:avLst/>
              <a:gdLst>
                <a:gd name="T0" fmla="*/ 2147483647 w 233"/>
                <a:gd name="T1" fmla="*/ 2147483647 h 211"/>
                <a:gd name="T2" fmla="*/ 2147483647 w 233"/>
                <a:gd name="T3" fmla="*/ 2147483647 h 211"/>
                <a:gd name="T4" fmla="*/ 2147483647 w 233"/>
                <a:gd name="T5" fmla="*/ 2147483647 h 211"/>
                <a:gd name="T6" fmla="*/ 2147483647 w 233"/>
                <a:gd name="T7" fmla="*/ 2147483647 h 211"/>
                <a:gd name="T8" fmla="*/ 2147483647 w 233"/>
                <a:gd name="T9" fmla="*/ 2147483647 h 211"/>
                <a:gd name="T10" fmla="*/ 2147483647 w 233"/>
                <a:gd name="T11" fmla="*/ 2147483647 h 211"/>
                <a:gd name="T12" fmla="*/ 2147483647 w 233"/>
                <a:gd name="T13" fmla="*/ 2147483647 h 211"/>
                <a:gd name="T14" fmla="*/ 2147483647 w 233"/>
                <a:gd name="T15" fmla="*/ 2147483647 h 211"/>
                <a:gd name="T16" fmla="*/ 2147483647 w 233"/>
                <a:gd name="T17" fmla="*/ 2147483647 h 211"/>
                <a:gd name="T18" fmla="*/ 2147483647 w 233"/>
                <a:gd name="T19" fmla="*/ 2147483647 h 211"/>
                <a:gd name="T20" fmla="*/ 2147483647 w 233"/>
                <a:gd name="T21" fmla="*/ 2147483647 h 211"/>
                <a:gd name="T22" fmla="*/ 2147483647 w 233"/>
                <a:gd name="T23" fmla="*/ 2147483647 h 211"/>
                <a:gd name="T24" fmla="*/ 2147483647 w 233"/>
                <a:gd name="T25" fmla="*/ 2147483647 h 211"/>
                <a:gd name="T26" fmla="*/ 2147483647 w 233"/>
                <a:gd name="T27" fmla="*/ 2147483647 h 211"/>
                <a:gd name="T28" fmla="*/ 2147483647 w 233"/>
                <a:gd name="T29" fmla="*/ 2147483647 h 211"/>
                <a:gd name="T30" fmla="*/ 2147483647 w 233"/>
                <a:gd name="T31" fmla="*/ 2147483647 h 211"/>
                <a:gd name="T32" fmla="*/ 2147483647 w 233"/>
                <a:gd name="T33" fmla="*/ 2147483647 h 211"/>
                <a:gd name="T34" fmla="*/ 2147483647 w 233"/>
                <a:gd name="T35" fmla="*/ 2147483647 h 211"/>
                <a:gd name="T36" fmla="*/ 2147483647 w 233"/>
                <a:gd name="T37" fmla="*/ 2147483647 h 211"/>
                <a:gd name="T38" fmla="*/ 2147483647 w 233"/>
                <a:gd name="T39" fmla="*/ 2147483647 h 211"/>
                <a:gd name="T40" fmla="*/ 2147483647 w 233"/>
                <a:gd name="T41" fmla="*/ 2147483647 h 211"/>
                <a:gd name="T42" fmla="*/ 2147483647 w 233"/>
                <a:gd name="T43" fmla="*/ 2147483647 h 211"/>
                <a:gd name="T44" fmla="*/ 2147483647 w 233"/>
                <a:gd name="T45" fmla="*/ 2147483647 h 211"/>
                <a:gd name="T46" fmla="*/ 2147483647 w 233"/>
                <a:gd name="T47" fmla="*/ 2147483647 h 211"/>
                <a:gd name="T48" fmla="*/ 2147483647 w 233"/>
                <a:gd name="T49" fmla="*/ 2147483647 h 211"/>
                <a:gd name="T50" fmla="*/ 2147483647 w 233"/>
                <a:gd name="T51" fmla="*/ 2147483647 h 211"/>
                <a:gd name="T52" fmla="*/ 2147483647 w 233"/>
                <a:gd name="T53" fmla="*/ 2147483647 h 211"/>
                <a:gd name="T54" fmla="*/ 2147483647 w 233"/>
                <a:gd name="T55" fmla="*/ 2147483647 h 211"/>
                <a:gd name="T56" fmla="*/ 2147483647 w 233"/>
                <a:gd name="T57" fmla="*/ 2147483647 h 211"/>
                <a:gd name="T58" fmla="*/ 2147483647 w 233"/>
                <a:gd name="T59" fmla="*/ 2147483647 h 211"/>
                <a:gd name="T60" fmla="*/ 2147483647 w 233"/>
                <a:gd name="T61" fmla="*/ 2147483647 h 211"/>
                <a:gd name="T62" fmla="*/ 2147483647 w 233"/>
                <a:gd name="T63" fmla="*/ 2147483647 h 211"/>
                <a:gd name="T64" fmla="*/ 2147483647 w 233"/>
                <a:gd name="T65" fmla="*/ 2147483647 h 211"/>
                <a:gd name="T66" fmla="*/ 2147483647 w 233"/>
                <a:gd name="T67" fmla="*/ 2147483647 h 211"/>
                <a:gd name="T68" fmla="*/ 2147483647 w 233"/>
                <a:gd name="T69" fmla="*/ 2147483647 h 211"/>
                <a:gd name="T70" fmla="*/ 2147483647 w 233"/>
                <a:gd name="T71" fmla="*/ 2147483647 h 211"/>
                <a:gd name="T72" fmla="*/ 2147483647 w 233"/>
                <a:gd name="T73" fmla="*/ 2147483647 h 211"/>
                <a:gd name="T74" fmla="*/ 2147483647 w 233"/>
                <a:gd name="T75" fmla="*/ 2147483647 h 211"/>
                <a:gd name="T76" fmla="*/ 2147483647 w 233"/>
                <a:gd name="T77" fmla="*/ 2147483647 h 211"/>
                <a:gd name="T78" fmla="*/ 2147483647 w 233"/>
                <a:gd name="T79" fmla="*/ 2147483647 h 211"/>
                <a:gd name="T80" fmla="*/ 2147483647 w 233"/>
                <a:gd name="T81" fmla="*/ 2147483647 h 211"/>
                <a:gd name="T82" fmla="*/ 2147483647 w 233"/>
                <a:gd name="T83" fmla="*/ 2147483647 h 211"/>
                <a:gd name="T84" fmla="*/ 2147483647 w 233"/>
                <a:gd name="T85" fmla="*/ 2147483647 h 211"/>
                <a:gd name="T86" fmla="*/ 2147483647 w 233"/>
                <a:gd name="T87" fmla="*/ 2147483647 h 211"/>
                <a:gd name="T88" fmla="*/ 2147483647 w 233"/>
                <a:gd name="T89" fmla="*/ 2147483647 h 211"/>
                <a:gd name="T90" fmla="*/ 2147483647 w 233"/>
                <a:gd name="T91" fmla="*/ 2147483647 h 211"/>
                <a:gd name="T92" fmla="*/ 2147483647 w 233"/>
                <a:gd name="T93" fmla="*/ 2147483647 h 211"/>
                <a:gd name="T94" fmla="*/ 2147483647 w 233"/>
                <a:gd name="T95" fmla="*/ 2147483647 h 211"/>
                <a:gd name="T96" fmla="*/ 0 w 233"/>
                <a:gd name="T97" fmla="*/ 2147483647 h 211"/>
                <a:gd name="T98" fmla="*/ 2147483647 w 233"/>
                <a:gd name="T99" fmla="*/ 2147483647 h 211"/>
                <a:gd name="T100" fmla="*/ 2147483647 w 233"/>
                <a:gd name="T101" fmla="*/ 2147483647 h 211"/>
                <a:gd name="T102" fmla="*/ 2147483647 w 233"/>
                <a:gd name="T103" fmla="*/ 2147483647 h 211"/>
                <a:gd name="T104" fmla="*/ 2147483647 w 233"/>
                <a:gd name="T105" fmla="*/ 2147483647 h 211"/>
                <a:gd name="T106" fmla="*/ 2147483647 w 233"/>
                <a:gd name="T107" fmla="*/ 2147483647 h 211"/>
                <a:gd name="T108" fmla="*/ 2147483647 w 233"/>
                <a:gd name="T109" fmla="*/ 2147483647 h 21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3"/>
                <a:gd name="T166" fmla="*/ 0 h 211"/>
                <a:gd name="T167" fmla="*/ 233 w 233"/>
                <a:gd name="T168" fmla="*/ 211 h 21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3" h="211">
                  <a:moveTo>
                    <a:pt x="64" y="0"/>
                  </a:moveTo>
                  <a:lnTo>
                    <a:pt x="71" y="6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7" y="42"/>
                  </a:lnTo>
                  <a:lnTo>
                    <a:pt x="103" y="42"/>
                  </a:lnTo>
                  <a:lnTo>
                    <a:pt x="103" y="50"/>
                  </a:lnTo>
                  <a:lnTo>
                    <a:pt x="110" y="50"/>
                  </a:lnTo>
                  <a:lnTo>
                    <a:pt x="116" y="50"/>
                  </a:lnTo>
                  <a:lnTo>
                    <a:pt x="123" y="50"/>
                  </a:lnTo>
                  <a:lnTo>
                    <a:pt x="123" y="58"/>
                  </a:lnTo>
                  <a:lnTo>
                    <a:pt x="130" y="58"/>
                  </a:lnTo>
                  <a:lnTo>
                    <a:pt x="136" y="58"/>
                  </a:lnTo>
                  <a:lnTo>
                    <a:pt x="142" y="58"/>
                  </a:lnTo>
                  <a:lnTo>
                    <a:pt x="142" y="64"/>
                  </a:lnTo>
                  <a:lnTo>
                    <a:pt x="142" y="72"/>
                  </a:lnTo>
                  <a:lnTo>
                    <a:pt x="149" y="72"/>
                  </a:lnTo>
                  <a:lnTo>
                    <a:pt x="149" y="80"/>
                  </a:lnTo>
                  <a:lnTo>
                    <a:pt x="155" y="72"/>
                  </a:lnTo>
                  <a:lnTo>
                    <a:pt x="155" y="64"/>
                  </a:lnTo>
                  <a:lnTo>
                    <a:pt x="162" y="64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1" y="50"/>
                  </a:lnTo>
                  <a:lnTo>
                    <a:pt x="181" y="42"/>
                  </a:lnTo>
                  <a:lnTo>
                    <a:pt x="187" y="42"/>
                  </a:lnTo>
                  <a:lnTo>
                    <a:pt x="187" y="50"/>
                  </a:lnTo>
                  <a:lnTo>
                    <a:pt x="194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207" y="64"/>
                  </a:lnTo>
                  <a:lnTo>
                    <a:pt x="201" y="72"/>
                  </a:lnTo>
                  <a:lnTo>
                    <a:pt x="194" y="72"/>
                  </a:lnTo>
                  <a:lnTo>
                    <a:pt x="194" y="80"/>
                  </a:lnTo>
                  <a:lnTo>
                    <a:pt x="187" y="80"/>
                  </a:lnTo>
                  <a:lnTo>
                    <a:pt x="181" y="86"/>
                  </a:lnTo>
                  <a:lnTo>
                    <a:pt x="181" y="94"/>
                  </a:lnTo>
                  <a:lnTo>
                    <a:pt x="181" y="101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7" y="116"/>
                  </a:lnTo>
                  <a:lnTo>
                    <a:pt x="187" y="123"/>
                  </a:lnTo>
                  <a:lnTo>
                    <a:pt x="181" y="123"/>
                  </a:lnTo>
                  <a:lnTo>
                    <a:pt x="181" y="130"/>
                  </a:lnTo>
                  <a:lnTo>
                    <a:pt x="181" y="137"/>
                  </a:lnTo>
                  <a:lnTo>
                    <a:pt x="181" y="145"/>
                  </a:lnTo>
                  <a:lnTo>
                    <a:pt x="187" y="152"/>
                  </a:lnTo>
                  <a:lnTo>
                    <a:pt x="187" y="145"/>
                  </a:lnTo>
                  <a:lnTo>
                    <a:pt x="194" y="145"/>
                  </a:lnTo>
                  <a:lnTo>
                    <a:pt x="201" y="145"/>
                  </a:lnTo>
                  <a:lnTo>
                    <a:pt x="207" y="145"/>
                  </a:lnTo>
                  <a:lnTo>
                    <a:pt x="207" y="152"/>
                  </a:lnTo>
                  <a:lnTo>
                    <a:pt x="214" y="159"/>
                  </a:lnTo>
                  <a:lnTo>
                    <a:pt x="221" y="159"/>
                  </a:lnTo>
                  <a:lnTo>
                    <a:pt x="221" y="167"/>
                  </a:lnTo>
                  <a:lnTo>
                    <a:pt x="226" y="167"/>
                  </a:lnTo>
                  <a:lnTo>
                    <a:pt x="233" y="173"/>
                  </a:lnTo>
                  <a:lnTo>
                    <a:pt x="226" y="173"/>
                  </a:lnTo>
                  <a:lnTo>
                    <a:pt x="226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14" y="189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07" y="203"/>
                  </a:lnTo>
                  <a:lnTo>
                    <a:pt x="201" y="203"/>
                  </a:lnTo>
                  <a:lnTo>
                    <a:pt x="194" y="211"/>
                  </a:lnTo>
                  <a:lnTo>
                    <a:pt x="187" y="203"/>
                  </a:lnTo>
                  <a:lnTo>
                    <a:pt x="187" y="211"/>
                  </a:lnTo>
                  <a:lnTo>
                    <a:pt x="181" y="203"/>
                  </a:lnTo>
                  <a:lnTo>
                    <a:pt x="175" y="203"/>
                  </a:lnTo>
                  <a:lnTo>
                    <a:pt x="168" y="203"/>
                  </a:lnTo>
                  <a:lnTo>
                    <a:pt x="162" y="203"/>
                  </a:lnTo>
                  <a:lnTo>
                    <a:pt x="155" y="203"/>
                  </a:lnTo>
                  <a:lnTo>
                    <a:pt x="155" y="211"/>
                  </a:lnTo>
                  <a:lnTo>
                    <a:pt x="149" y="211"/>
                  </a:lnTo>
                  <a:lnTo>
                    <a:pt x="149" y="203"/>
                  </a:lnTo>
                  <a:lnTo>
                    <a:pt x="149" y="195"/>
                  </a:lnTo>
                  <a:lnTo>
                    <a:pt x="142" y="195"/>
                  </a:lnTo>
                  <a:lnTo>
                    <a:pt x="142" y="189"/>
                  </a:lnTo>
                  <a:lnTo>
                    <a:pt x="136" y="189"/>
                  </a:lnTo>
                  <a:lnTo>
                    <a:pt x="136" y="181"/>
                  </a:lnTo>
                  <a:lnTo>
                    <a:pt x="130" y="173"/>
                  </a:lnTo>
                  <a:lnTo>
                    <a:pt x="123" y="167"/>
                  </a:lnTo>
                  <a:lnTo>
                    <a:pt x="123" y="159"/>
                  </a:lnTo>
                  <a:lnTo>
                    <a:pt x="116" y="159"/>
                  </a:lnTo>
                  <a:lnTo>
                    <a:pt x="110" y="152"/>
                  </a:lnTo>
                  <a:lnTo>
                    <a:pt x="103" y="152"/>
                  </a:lnTo>
                  <a:lnTo>
                    <a:pt x="103" y="145"/>
                  </a:lnTo>
                  <a:lnTo>
                    <a:pt x="97" y="145"/>
                  </a:lnTo>
                  <a:lnTo>
                    <a:pt x="91" y="145"/>
                  </a:lnTo>
                  <a:lnTo>
                    <a:pt x="91" y="137"/>
                  </a:lnTo>
                  <a:lnTo>
                    <a:pt x="84" y="137"/>
                  </a:lnTo>
                  <a:lnTo>
                    <a:pt x="77" y="130"/>
                  </a:lnTo>
                  <a:lnTo>
                    <a:pt x="71" y="130"/>
                  </a:lnTo>
                  <a:lnTo>
                    <a:pt x="64" y="130"/>
                  </a:lnTo>
                  <a:lnTo>
                    <a:pt x="58" y="130"/>
                  </a:lnTo>
                  <a:lnTo>
                    <a:pt x="58" y="137"/>
                  </a:lnTo>
                  <a:lnTo>
                    <a:pt x="52" y="137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8" y="116"/>
                  </a:lnTo>
                  <a:lnTo>
                    <a:pt x="52" y="108"/>
                  </a:lnTo>
                  <a:lnTo>
                    <a:pt x="52" y="101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86"/>
                  </a:lnTo>
                  <a:lnTo>
                    <a:pt x="38" y="86"/>
                  </a:lnTo>
                  <a:lnTo>
                    <a:pt x="32" y="86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6" y="42"/>
                  </a:lnTo>
                  <a:lnTo>
                    <a:pt x="13" y="50"/>
                  </a:lnTo>
                  <a:lnTo>
                    <a:pt x="20" y="50"/>
                  </a:lnTo>
                  <a:lnTo>
                    <a:pt x="25" y="50"/>
                  </a:lnTo>
                  <a:lnTo>
                    <a:pt x="25" y="42"/>
                  </a:lnTo>
                  <a:lnTo>
                    <a:pt x="32" y="42"/>
                  </a:lnTo>
                  <a:lnTo>
                    <a:pt x="38" y="36"/>
                  </a:lnTo>
                  <a:lnTo>
                    <a:pt x="45" y="36"/>
                  </a:lnTo>
                  <a:lnTo>
                    <a:pt x="45" y="28"/>
                  </a:lnTo>
                  <a:lnTo>
                    <a:pt x="52" y="22"/>
                  </a:lnTo>
                  <a:lnTo>
                    <a:pt x="58" y="14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48" name="Freeform 421"/>
            <p:cNvSpPr>
              <a:spLocks/>
            </p:cNvSpPr>
            <p:nvPr/>
          </p:nvSpPr>
          <p:spPr bwMode="auto">
            <a:xfrm>
              <a:off x="1379538" y="4841875"/>
              <a:ext cx="404812" cy="233363"/>
            </a:xfrm>
            <a:custGeom>
              <a:avLst/>
              <a:gdLst>
                <a:gd name="T0" fmla="*/ 2147483647 w 252"/>
                <a:gd name="T1" fmla="*/ 2147483647 h 132"/>
                <a:gd name="T2" fmla="*/ 2147483647 w 252"/>
                <a:gd name="T3" fmla="*/ 2147483647 h 132"/>
                <a:gd name="T4" fmla="*/ 2147483647 w 252"/>
                <a:gd name="T5" fmla="*/ 2147483647 h 132"/>
                <a:gd name="T6" fmla="*/ 2147483647 w 252"/>
                <a:gd name="T7" fmla="*/ 2147483647 h 132"/>
                <a:gd name="T8" fmla="*/ 2147483647 w 252"/>
                <a:gd name="T9" fmla="*/ 2147483647 h 132"/>
                <a:gd name="T10" fmla="*/ 2147483647 w 252"/>
                <a:gd name="T11" fmla="*/ 2147483647 h 132"/>
                <a:gd name="T12" fmla="*/ 2147483647 w 252"/>
                <a:gd name="T13" fmla="*/ 2147483647 h 132"/>
                <a:gd name="T14" fmla="*/ 2147483647 w 252"/>
                <a:gd name="T15" fmla="*/ 2147483647 h 132"/>
                <a:gd name="T16" fmla="*/ 2147483647 w 252"/>
                <a:gd name="T17" fmla="*/ 2147483647 h 132"/>
                <a:gd name="T18" fmla="*/ 2147483647 w 252"/>
                <a:gd name="T19" fmla="*/ 2147483647 h 132"/>
                <a:gd name="T20" fmla="*/ 2147483647 w 252"/>
                <a:gd name="T21" fmla="*/ 2147483647 h 132"/>
                <a:gd name="T22" fmla="*/ 2147483647 w 252"/>
                <a:gd name="T23" fmla="*/ 2147483647 h 132"/>
                <a:gd name="T24" fmla="*/ 2147483647 w 252"/>
                <a:gd name="T25" fmla="*/ 2147483647 h 132"/>
                <a:gd name="T26" fmla="*/ 2147483647 w 252"/>
                <a:gd name="T27" fmla="*/ 2147483647 h 132"/>
                <a:gd name="T28" fmla="*/ 2147483647 w 252"/>
                <a:gd name="T29" fmla="*/ 2147483647 h 132"/>
                <a:gd name="T30" fmla="*/ 2147483647 w 252"/>
                <a:gd name="T31" fmla="*/ 2147483647 h 132"/>
                <a:gd name="T32" fmla="*/ 2147483647 w 252"/>
                <a:gd name="T33" fmla="*/ 2147483647 h 132"/>
                <a:gd name="T34" fmla="*/ 2147483647 w 252"/>
                <a:gd name="T35" fmla="*/ 2147483647 h 132"/>
                <a:gd name="T36" fmla="*/ 2147483647 w 252"/>
                <a:gd name="T37" fmla="*/ 2147483647 h 132"/>
                <a:gd name="T38" fmla="*/ 2147483647 w 252"/>
                <a:gd name="T39" fmla="*/ 2147483647 h 132"/>
                <a:gd name="T40" fmla="*/ 2147483647 w 252"/>
                <a:gd name="T41" fmla="*/ 2147483647 h 132"/>
                <a:gd name="T42" fmla="*/ 2147483647 w 252"/>
                <a:gd name="T43" fmla="*/ 2147483647 h 132"/>
                <a:gd name="T44" fmla="*/ 2147483647 w 252"/>
                <a:gd name="T45" fmla="*/ 2147483647 h 132"/>
                <a:gd name="T46" fmla="*/ 2147483647 w 252"/>
                <a:gd name="T47" fmla="*/ 2147483647 h 132"/>
                <a:gd name="T48" fmla="*/ 2147483647 w 252"/>
                <a:gd name="T49" fmla="*/ 2147483647 h 132"/>
                <a:gd name="T50" fmla="*/ 2147483647 w 252"/>
                <a:gd name="T51" fmla="*/ 2147483647 h 132"/>
                <a:gd name="T52" fmla="*/ 2147483647 w 252"/>
                <a:gd name="T53" fmla="*/ 2147483647 h 132"/>
                <a:gd name="T54" fmla="*/ 2147483647 w 252"/>
                <a:gd name="T55" fmla="*/ 2147483647 h 132"/>
                <a:gd name="T56" fmla="*/ 2147483647 w 252"/>
                <a:gd name="T57" fmla="*/ 2147483647 h 132"/>
                <a:gd name="T58" fmla="*/ 2147483647 w 252"/>
                <a:gd name="T59" fmla="*/ 2147483647 h 132"/>
                <a:gd name="T60" fmla="*/ 2147483647 w 252"/>
                <a:gd name="T61" fmla="*/ 2147483647 h 132"/>
                <a:gd name="T62" fmla="*/ 2147483647 w 252"/>
                <a:gd name="T63" fmla="*/ 2147483647 h 132"/>
                <a:gd name="T64" fmla="*/ 2147483647 w 252"/>
                <a:gd name="T65" fmla="*/ 2147483647 h 132"/>
                <a:gd name="T66" fmla="*/ 2147483647 w 252"/>
                <a:gd name="T67" fmla="*/ 2147483647 h 132"/>
                <a:gd name="T68" fmla="*/ 2147483647 w 252"/>
                <a:gd name="T69" fmla="*/ 2147483647 h 132"/>
                <a:gd name="T70" fmla="*/ 2147483647 w 252"/>
                <a:gd name="T71" fmla="*/ 2147483647 h 132"/>
                <a:gd name="T72" fmla="*/ 2147483647 w 252"/>
                <a:gd name="T73" fmla="*/ 2147483647 h 132"/>
                <a:gd name="T74" fmla="*/ 2147483647 w 252"/>
                <a:gd name="T75" fmla="*/ 2147483647 h 132"/>
                <a:gd name="T76" fmla="*/ 2147483647 w 252"/>
                <a:gd name="T77" fmla="*/ 2147483647 h 132"/>
                <a:gd name="T78" fmla="*/ 2147483647 w 252"/>
                <a:gd name="T79" fmla="*/ 2147483647 h 132"/>
                <a:gd name="T80" fmla="*/ 2147483647 w 252"/>
                <a:gd name="T81" fmla="*/ 2147483647 h 132"/>
                <a:gd name="T82" fmla="*/ 2147483647 w 252"/>
                <a:gd name="T83" fmla="*/ 2147483647 h 132"/>
                <a:gd name="T84" fmla="*/ 2147483647 w 252"/>
                <a:gd name="T85" fmla="*/ 2147483647 h 132"/>
                <a:gd name="T86" fmla="*/ 2147483647 w 252"/>
                <a:gd name="T87" fmla="*/ 2147483647 h 132"/>
                <a:gd name="T88" fmla="*/ 0 w 252"/>
                <a:gd name="T89" fmla="*/ 2147483647 h 132"/>
                <a:gd name="T90" fmla="*/ 2147483647 w 252"/>
                <a:gd name="T91" fmla="*/ 2147483647 h 132"/>
                <a:gd name="T92" fmla="*/ 2147483647 w 252"/>
                <a:gd name="T93" fmla="*/ 2147483647 h 132"/>
                <a:gd name="T94" fmla="*/ 2147483647 w 252"/>
                <a:gd name="T95" fmla="*/ 2147483647 h 132"/>
                <a:gd name="T96" fmla="*/ 2147483647 w 252"/>
                <a:gd name="T97" fmla="*/ 2147483647 h 132"/>
                <a:gd name="T98" fmla="*/ 2147483647 w 252"/>
                <a:gd name="T99" fmla="*/ 2147483647 h 13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2"/>
                <a:gd name="T151" fmla="*/ 0 h 132"/>
                <a:gd name="T152" fmla="*/ 252 w 252"/>
                <a:gd name="T153" fmla="*/ 132 h 13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2" h="132">
                  <a:moveTo>
                    <a:pt x="44" y="0"/>
                  </a:moveTo>
                  <a:lnTo>
                    <a:pt x="44" y="8"/>
                  </a:lnTo>
                  <a:lnTo>
                    <a:pt x="51" y="8"/>
                  </a:lnTo>
                  <a:lnTo>
                    <a:pt x="58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8" y="8"/>
                  </a:lnTo>
                  <a:lnTo>
                    <a:pt x="83" y="16"/>
                  </a:lnTo>
                  <a:lnTo>
                    <a:pt x="90" y="16"/>
                  </a:lnTo>
                  <a:lnTo>
                    <a:pt x="97" y="16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16" y="30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38"/>
                  </a:lnTo>
                  <a:lnTo>
                    <a:pt x="135" y="38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49" y="52"/>
                  </a:lnTo>
                  <a:lnTo>
                    <a:pt x="155" y="58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66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52"/>
                  </a:lnTo>
                  <a:lnTo>
                    <a:pt x="188" y="44"/>
                  </a:lnTo>
                  <a:lnTo>
                    <a:pt x="181" y="44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30"/>
                  </a:lnTo>
                  <a:lnTo>
                    <a:pt x="174" y="30"/>
                  </a:lnTo>
                  <a:lnTo>
                    <a:pt x="181" y="30"/>
                  </a:lnTo>
                  <a:lnTo>
                    <a:pt x="188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7" y="30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0"/>
                  </a:lnTo>
                  <a:lnTo>
                    <a:pt x="233" y="30"/>
                  </a:lnTo>
                  <a:lnTo>
                    <a:pt x="233" y="38"/>
                  </a:lnTo>
                  <a:lnTo>
                    <a:pt x="233" y="44"/>
                  </a:lnTo>
                  <a:lnTo>
                    <a:pt x="233" y="52"/>
                  </a:lnTo>
                  <a:lnTo>
                    <a:pt x="240" y="52"/>
                  </a:lnTo>
                  <a:lnTo>
                    <a:pt x="245" y="52"/>
                  </a:lnTo>
                  <a:lnTo>
                    <a:pt x="252" y="58"/>
                  </a:lnTo>
                  <a:lnTo>
                    <a:pt x="245" y="58"/>
                  </a:lnTo>
                  <a:lnTo>
                    <a:pt x="245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74"/>
                  </a:lnTo>
                  <a:lnTo>
                    <a:pt x="220" y="74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07" y="66"/>
                  </a:lnTo>
                  <a:lnTo>
                    <a:pt x="207" y="74"/>
                  </a:lnTo>
                  <a:lnTo>
                    <a:pt x="207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7" y="88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96"/>
                  </a:lnTo>
                  <a:lnTo>
                    <a:pt x="245" y="96"/>
                  </a:lnTo>
                  <a:lnTo>
                    <a:pt x="245" y="102"/>
                  </a:lnTo>
                  <a:lnTo>
                    <a:pt x="252" y="102"/>
                  </a:lnTo>
                  <a:lnTo>
                    <a:pt x="252" y="110"/>
                  </a:lnTo>
                  <a:lnTo>
                    <a:pt x="245" y="110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33" y="124"/>
                  </a:lnTo>
                  <a:lnTo>
                    <a:pt x="227" y="124"/>
                  </a:lnTo>
                  <a:lnTo>
                    <a:pt x="220" y="124"/>
                  </a:lnTo>
                  <a:lnTo>
                    <a:pt x="220" y="132"/>
                  </a:lnTo>
                  <a:lnTo>
                    <a:pt x="213" y="132"/>
                  </a:lnTo>
                  <a:lnTo>
                    <a:pt x="207" y="132"/>
                  </a:lnTo>
                  <a:lnTo>
                    <a:pt x="201" y="132"/>
                  </a:lnTo>
                  <a:lnTo>
                    <a:pt x="201" y="124"/>
                  </a:lnTo>
                  <a:lnTo>
                    <a:pt x="194" y="132"/>
                  </a:lnTo>
                  <a:lnTo>
                    <a:pt x="188" y="124"/>
                  </a:lnTo>
                  <a:lnTo>
                    <a:pt x="194" y="124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74" y="117"/>
                  </a:lnTo>
                  <a:lnTo>
                    <a:pt x="168" y="124"/>
                  </a:lnTo>
                  <a:lnTo>
                    <a:pt x="162" y="124"/>
                  </a:lnTo>
                  <a:lnTo>
                    <a:pt x="155" y="124"/>
                  </a:lnTo>
                  <a:lnTo>
                    <a:pt x="149" y="124"/>
                  </a:lnTo>
                  <a:lnTo>
                    <a:pt x="142" y="117"/>
                  </a:lnTo>
                  <a:lnTo>
                    <a:pt x="135" y="117"/>
                  </a:lnTo>
                  <a:lnTo>
                    <a:pt x="135" y="110"/>
                  </a:lnTo>
                  <a:lnTo>
                    <a:pt x="129" y="110"/>
                  </a:lnTo>
                  <a:lnTo>
                    <a:pt x="123" y="110"/>
                  </a:lnTo>
                  <a:lnTo>
                    <a:pt x="116" y="117"/>
                  </a:lnTo>
                  <a:lnTo>
                    <a:pt x="116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83" y="110"/>
                  </a:lnTo>
                  <a:lnTo>
                    <a:pt x="83" y="102"/>
                  </a:lnTo>
                  <a:lnTo>
                    <a:pt x="83" y="96"/>
                  </a:lnTo>
                  <a:lnTo>
                    <a:pt x="90" y="96"/>
                  </a:lnTo>
                  <a:lnTo>
                    <a:pt x="90" y="88"/>
                  </a:lnTo>
                  <a:lnTo>
                    <a:pt x="83" y="96"/>
                  </a:lnTo>
                  <a:lnTo>
                    <a:pt x="78" y="96"/>
                  </a:lnTo>
                  <a:lnTo>
                    <a:pt x="78" y="88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5" y="96"/>
                  </a:lnTo>
                  <a:lnTo>
                    <a:pt x="19" y="96"/>
                  </a:lnTo>
                  <a:lnTo>
                    <a:pt x="12" y="88"/>
                  </a:lnTo>
                  <a:lnTo>
                    <a:pt x="5" y="88"/>
                  </a:lnTo>
                  <a:lnTo>
                    <a:pt x="5" y="80"/>
                  </a:lnTo>
                  <a:lnTo>
                    <a:pt x="0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5" y="58"/>
                  </a:lnTo>
                  <a:lnTo>
                    <a:pt x="12" y="58"/>
                  </a:lnTo>
                  <a:lnTo>
                    <a:pt x="19" y="58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44"/>
                  </a:lnTo>
                  <a:lnTo>
                    <a:pt x="39" y="38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6"/>
                  </a:lnTo>
                  <a:lnTo>
                    <a:pt x="39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49" name="Freeform 422"/>
            <p:cNvSpPr>
              <a:spLocks/>
            </p:cNvSpPr>
            <p:nvPr/>
          </p:nvSpPr>
          <p:spPr bwMode="auto">
            <a:xfrm>
              <a:off x="1379538" y="4841875"/>
              <a:ext cx="404812" cy="233363"/>
            </a:xfrm>
            <a:custGeom>
              <a:avLst/>
              <a:gdLst>
                <a:gd name="T0" fmla="*/ 2147483647 w 252"/>
                <a:gd name="T1" fmla="*/ 2147483647 h 132"/>
                <a:gd name="T2" fmla="*/ 2147483647 w 252"/>
                <a:gd name="T3" fmla="*/ 2147483647 h 132"/>
                <a:gd name="T4" fmla="*/ 2147483647 w 252"/>
                <a:gd name="T5" fmla="*/ 2147483647 h 132"/>
                <a:gd name="T6" fmla="*/ 2147483647 w 252"/>
                <a:gd name="T7" fmla="*/ 2147483647 h 132"/>
                <a:gd name="T8" fmla="*/ 2147483647 w 252"/>
                <a:gd name="T9" fmla="*/ 2147483647 h 132"/>
                <a:gd name="T10" fmla="*/ 2147483647 w 252"/>
                <a:gd name="T11" fmla="*/ 2147483647 h 132"/>
                <a:gd name="T12" fmla="*/ 2147483647 w 252"/>
                <a:gd name="T13" fmla="*/ 2147483647 h 132"/>
                <a:gd name="T14" fmla="*/ 2147483647 w 252"/>
                <a:gd name="T15" fmla="*/ 2147483647 h 132"/>
                <a:gd name="T16" fmla="*/ 2147483647 w 252"/>
                <a:gd name="T17" fmla="*/ 2147483647 h 132"/>
                <a:gd name="T18" fmla="*/ 2147483647 w 252"/>
                <a:gd name="T19" fmla="*/ 2147483647 h 132"/>
                <a:gd name="T20" fmla="*/ 2147483647 w 252"/>
                <a:gd name="T21" fmla="*/ 2147483647 h 132"/>
                <a:gd name="T22" fmla="*/ 2147483647 w 252"/>
                <a:gd name="T23" fmla="*/ 2147483647 h 132"/>
                <a:gd name="T24" fmla="*/ 2147483647 w 252"/>
                <a:gd name="T25" fmla="*/ 2147483647 h 132"/>
                <a:gd name="T26" fmla="*/ 2147483647 w 252"/>
                <a:gd name="T27" fmla="*/ 2147483647 h 132"/>
                <a:gd name="T28" fmla="*/ 2147483647 w 252"/>
                <a:gd name="T29" fmla="*/ 2147483647 h 132"/>
                <a:gd name="T30" fmla="*/ 2147483647 w 252"/>
                <a:gd name="T31" fmla="*/ 2147483647 h 132"/>
                <a:gd name="T32" fmla="*/ 2147483647 w 252"/>
                <a:gd name="T33" fmla="*/ 2147483647 h 132"/>
                <a:gd name="T34" fmla="*/ 2147483647 w 252"/>
                <a:gd name="T35" fmla="*/ 2147483647 h 132"/>
                <a:gd name="T36" fmla="*/ 2147483647 w 252"/>
                <a:gd name="T37" fmla="*/ 2147483647 h 132"/>
                <a:gd name="T38" fmla="*/ 2147483647 w 252"/>
                <a:gd name="T39" fmla="*/ 2147483647 h 132"/>
                <a:gd name="T40" fmla="*/ 2147483647 w 252"/>
                <a:gd name="T41" fmla="*/ 2147483647 h 132"/>
                <a:gd name="T42" fmla="*/ 2147483647 w 252"/>
                <a:gd name="T43" fmla="*/ 2147483647 h 132"/>
                <a:gd name="T44" fmla="*/ 2147483647 w 252"/>
                <a:gd name="T45" fmla="*/ 2147483647 h 132"/>
                <a:gd name="T46" fmla="*/ 2147483647 w 252"/>
                <a:gd name="T47" fmla="*/ 2147483647 h 132"/>
                <a:gd name="T48" fmla="*/ 2147483647 w 252"/>
                <a:gd name="T49" fmla="*/ 2147483647 h 132"/>
                <a:gd name="T50" fmla="*/ 2147483647 w 252"/>
                <a:gd name="T51" fmla="*/ 2147483647 h 132"/>
                <a:gd name="T52" fmla="*/ 2147483647 w 252"/>
                <a:gd name="T53" fmla="*/ 2147483647 h 132"/>
                <a:gd name="T54" fmla="*/ 2147483647 w 252"/>
                <a:gd name="T55" fmla="*/ 2147483647 h 132"/>
                <a:gd name="T56" fmla="*/ 2147483647 w 252"/>
                <a:gd name="T57" fmla="*/ 2147483647 h 132"/>
                <a:gd name="T58" fmla="*/ 2147483647 w 252"/>
                <a:gd name="T59" fmla="*/ 2147483647 h 132"/>
                <a:gd name="T60" fmla="*/ 2147483647 w 252"/>
                <a:gd name="T61" fmla="*/ 2147483647 h 132"/>
                <a:gd name="T62" fmla="*/ 2147483647 w 252"/>
                <a:gd name="T63" fmla="*/ 2147483647 h 132"/>
                <a:gd name="T64" fmla="*/ 2147483647 w 252"/>
                <a:gd name="T65" fmla="*/ 2147483647 h 132"/>
                <a:gd name="T66" fmla="*/ 2147483647 w 252"/>
                <a:gd name="T67" fmla="*/ 2147483647 h 132"/>
                <a:gd name="T68" fmla="*/ 2147483647 w 252"/>
                <a:gd name="T69" fmla="*/ 2147483647 h 132"/>
                <a:gd name="T70" fmla="*/ 2147483647 w 252"/>
                <a:gd name="T71" fmla="*/ 2147483647 h 132"/>
                <a:gd name="T72" fmla="*/ 2147483647 w 252"/>
                <a:gd name="T73" fmla="*/ 2147483647 h 132"/>
                <a:gd name="T74" fmla="*/ 2147483647 w 252"/>
                <a:gd name="T75" fmla="*/ 2147483647 h 132"/>
                <a:gd name="T76" fmla="*/ 2147483647 w 252"/>
                <a:gd name="T77" fmla="*/ 2147483647 h 132"/>
                <a:gd name="T78" fmla="*/ 2147483647 w 252"/>
                <a:gd name="T79" fmla="*/ 2147483647 h 132"/>
                <a:gd name="T80" fmla="*/ 2147483647 w 252"/>
                <a:gd name="T81" fmla="*/ 2147483647 h 132"/>
                <a:gd name="T82" fmla="*/ 2147483647 w 252"/>
                <a:gd name="T83" fmla="*/ 2147483647 h 132"/>
                <a:gd name="T84" fmla="*/ 2147483647 w 252"/>
                <a:gd name="T85" fmla="*/ 2147483647 h 132"/>
                <a:gd name="T86" fmla="*/ 2147483647 w 252"/>
                <a:gd name="T87" fmla="*/ 2147483647 h 132"/>
                <a:gd name="T88" fmla="*/ 2147483647 w 252"/>
                <a:gd name="T89" fmla="*/ 2147483647 h 132"/>
                <a:gd name="T90" fmla="*/ 2147483647 w 252"/>
                <a:gd name="T91" fmla="*/ 2147483647 h 132"/>
                <a:gd name="T92" fmla="*/ 2147483647 w 252"/>
                <a:gd name="T93" fmla="*/ 2147483647 h 132"/>
                <a:gd name="T94" fmla="*/ 2147483647 w 252"/>
                <a:gd name="T95" fmla="*/ 2147483647 h 132"/>
                <a:gd name="T96" fmla="*/ 2147483647 w 252"/>
                <a:gd name="T97" fmla="*/ 2147483647 h 132"/>
                <a:gd name="T98" fmla="*/ 2147483647 w 252"/>
                <a:gd name="T99" fmla="*/ 2147483647 h 132"/>
                <a:gd name="T100" fmla="*/ 2147483647 w 252"/>
                <a:gd name="T101" fmla="*/ 2147483647 h 132"/>
                <a:gd name="T102" fmla="*/ 2147483647 w 252"/>
                <a:gd name="T103" fmla="*/ 2147483647 h 132"/>
                <a:gd name="T104" fmla="*/ 2147483647 w 252"/>
                <a:gd name="T105" fmla="*/ 2147483647 h 132"/>
                <a:gd name="T106" fmla="*/ 2147483647 w 252"/>
                <a:gd name="T107" fmla="*/ 2147483647 h 132"/>
                <a:gd name="T108" fmla="*/ 2147483647 w 252"/>
                <a:gd name="T109" fmla="*/ 2147483647 h 132"/>
                <a:gd name="T110" fmla="*/ 2147483647 w 252"/>
                <a:gd name="T111" fmla="*/ 2147483647 h 132"/>
                <a:gd name="T112" fmla="*/ 2147483647 w 252"/>
                <a:gd name="T113" fmla="*/ 2147483647 h 132"/>
                <a:gd name="T114" fmla="*/ 2147483647 w 252"/>
                <a:gd name="T115" fmla="*/ 2147483647 h 132"/>
                <a:gd name="T116" fmla="*/ 2147483647 w 252"/>
                <a:gd name="T117" fmla="*/ 2147483647 h 132"/>
                <a:gd name="T118" fmla="*/ 2147483647 w 252"/>
                <a:gd name="T119" fmla="*/ 2147483647 h 132"/>
                <a:gd name="T120" fmla="*/ 2147483647 w 252"/>
                <a:gd name="T121" fmla="*/ 2147483647 h 1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52"/>
                <a:gd name="T184" fmla="*/ 0 h 132"/>
                <a:gd name="T185" fmla="*/ 252 w 252"/>
                <a:gd name="T186" fmla="*/ 132 h 1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52" h="132">
                  <a:moveTo>
                    <a:pt x="44" y="0"/>
                  </a:moveTo>
                  <a:lnTo>
                    <a:pt x="44" y="8"/>
                  </a:lnTo>
                  <a:lnTo>
                    <a:pt x="51" y="8"/>
                  </a:lnTo>
                  <a:lnTo>
                    <a:pt x="58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8" y="8"/>
                  </a:lnTo>
                  <a:lnTo>
                    <a:pt x="83" y="16"/>
                  </a:lnTo>
                  <a:lnTo>
                    <a:pt x="90" y="16"/>
                  </a:lnTo>
                  <a:lnTo>
                    <a:pt x="97" y="16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16" y="30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38"/>
                  </a:lnTo>
                  <a:lnTo>
                    <a:pt x="135" y="38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49" y="52"/>
                  </a:lnTo>
                  <a:lnTo>
                    <a:pt x="155" y="58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66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52"/>
                  </a:lnTo>
                  <a:lnTo>
                    <a:pt x="188" y="44"/>
                  </a:lnTo>
                  <a:lnTo>
                    <a:pt x="181" y="44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30"/>
                  </a:lnTo>
                  <a:lnTo>
                    <a:pt x="174" y="30"/>
                  </a:lnTo>
                  <a:lnTo>
                    <a:pt x="181" y="30"/>
                  </a:lnTo>
                  <a:lnTo>
                    <a:pt x="188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7" y="30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0"/>
                  </a:lnTo>
                  <a:lnTo>
                    <a:pt x="233" y="30"/>
                  </a:lnTo>
                  <a:lnTo>
                    <a:pt x="233" y="38"/>
                  </a:lnTo>
                  <a:lnTo>
                    <a:pt x="233" y="44"/>
                  </a:lnTo>
                  <a:lnTo>
                    <a:pt x="233" y="52"/>
                  </a:lnTo>
                  <a:lnTo>
                    <a:pt x="240" y="52"/>
                  </a:lnTo>
                  <a:lnTo>
                    <a:pt x="245" y="52"/>
                  </a:lnTo>
                  <a:lnTo>
                    <a:pt x="252" y="58"/>
                  </a:lnTo>
                  <a:lnTo>
                    <a:pt x="245" y="58"/>
                  </a:lnTo>
                  <a:lnTo>
                    <a:pt x="245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74"/>
                  </a:lnTo>
                  <a:lnTo>
                    <a:pt x="220" y="74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07" y="66"/>
                  </a:lnTo>
                  <a:lnTo>
                    <a:pt x="207" y="74"/>
                  </a:lnTo>
                  <a:lnTo>
                    <a:pt x="207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7" y="88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96"/>
                  </a:lnTo>
                  <a:lnTo>
                    <a:pt x="245" y="96"/>
                  </a:lnTo>
                  <a:lnTo>
                    <a:pt x="245" y="102"/>
                  </a:lnTo>
                  <a:lnTo>
                    <a:pt x="252" y="102"/>
                  </a:lnTo>
                  <a:lnTo>
                    <a:pt x="252" y="110"/>
                  </a:lnTo>
                  <a:lnTo>
                    <a:pt x="245" y="110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33" y="124"/>
                  </a:lnTo>
                  <a:lnTo>
                    <a:pt x="227" y="124"/>
                  </a:lnTo>
                  <a:lnTo>
                    <a:pt x="220" y="124"/>
                  </a:lnTo>
                  <a:lnTo>
                    <a:pt x="220" y="132"/>
                  </a:lnTo>
                  <a:lnTo>
                    <a:pt x="213" y="132"/>
                  </a:lnTo>
                  <a:lnTo>
                    <a:pt x="207" y="132"/>
                  </a:lnTo>
                  <a:lnTo>
                    <a:pt x="201" y="132"/>
                  </a:lnTo>
                  <a:lnTo>
                    <a:pt x="201" y="124"/>
                  </a:lnTo>
                  <a:lnTo>
                    <a:pt x="194" y="132"/>
                  </a:lnTo>
                  <a:lnTo>
                    <a:pt x="188" y="124"/>
                  </a:lnTo>
                  <a:lnTo>
                    <a:pt x="194" y="124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74" y="117"/>
                  </a:lnTo>
                  <a:lnTo>
                    <a:pt x="168" y="124"/>
                  </a:lnTo>
                  <a:lnTo>
                    <a:pt x="162" y="124"/>
                  </a:lnTo>
                  <a:lnTo>
                    <a:pt x="155" y="124"/>
                  </a:lnTo>
                  <a:lnTo>
                    <a:pt x="149" y="124"/>
                  </a:lnTo>
                  <a:lnTo>
                    <a:pt x="142" y="117"/>
                  </a:lnTo>
                  <a:lnTo>
                    <a:pt x="135" y="117"/>
                  </a:lnTo>
                  <a:lnTo>
                    <a:pt x="135" y="110"/>
                  </a:lnTo>
                  <a:lnTo>
                    <a:pt x="129" y="110"/>
                  </a:lnTo>
                  <a:lnTo>
                    <a:pt x="123" y="110"/>
                  </a:lnTo>
                  <a:lnTo>
                    <a:pt x="116" y="117"/>
                  </a:lnTo>
                  <a:lnTo>
                    <a:pt x="116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83" y="110"/>
                  </a:lnTo>
                  <a:lnTo>
                    <a:pt x="83" y="102"/>
                  </a:lnTo>
                  <a:lnTo>
                    <a:pt x="83" y="96"/>
                  </a:lnTo>
                  <a:lnTo>
                    <a:pt x="90" y="96"/>
                  </a:lnTo>
                  <a:lnTo>
                    <a:pt x="90" y="88"/>
                  </a:lnTo>
                  <a:lnTo>
                    <a:pt x="83" y="96"/>
                  </a:lnTo>
                  <a:lnTo>
                    <a:pt x="78" y="96"/>
                  </a:lnTo>
                  <a:lnTo>
                    <a:pt x="78" y="88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5" y="96"/>
                  </a:lnTo>
                  <a:lnTo>
                    <a:pt x="19" y="96"/>
                  </a:lnTo>
                  <a:lnTo>
                    <a:pt x="12" y="88"/>
                  </a:lnTo>
                  <a:lnTo>
                    <a:pt x="5" y="88"/>
                  </a:lnTo>
                  <a:lnTo>
                    <a:pt x="5" y="80"/>
                  </a:lnTo>
                  <a:lnTo>
                    <a:pt x="0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5" y="58"/>
                  </a:lnTo>
                  <a:lnTo>
                    <a:pt x="12" y="58"/>
                  </a:lnTo>
                  <a:lnTo>
                    <a:pt x="19" y="58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44"/>
                  </a:lnTo>
                  <a:lnTo>
                    <a:pt x="39" y="38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6"/>
                  </a:lnTo>
                  <a:lnTo>
                    <a:pt x="39" y="8"/>
                  </a:lnTo>
                  <a:lnTo>
                    <a:pt x="4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50" name="Freeform 423"/>
            <p:cNvSpPr>
              <a:spLocks noEditPoints="1"/>
            </p:cNvSpPr>
            <p:nvPr/>
          </p:nvSpPr>
          <p:spPr bwMode="auto">
            <a:xfrm>
              <a:off x="1379538" y="5268913"/>
              <a:ext cx="417512" cy="477837"/>
            </a:xfrm>
            <a:custGeom>
              <a:avLst/>
              <a:gdLst>
                <a:gd name="T0" fmla="*/ 2147483647 w 259"/>
                <a:gd name="T1" fmla="*/ 2147483647 h 269"/>
                <a:gd name="T2" fmla="*/ 2147483647 w 259"/>
                <a:gd name="T3" fmla="*/ 2147483647 h 269"/>
                <a:gd name="T4" fmla="*/ 2147483647 w 259"/>
                <a:gd name="T5" fmla="*/ 2147483647 h 269"/>
                <a:gd name="T6" fmla="*/ 2147483647 w 259"/>
                <a:gd name="T7" fmla="*/ 2147483647 h 269"/>
                <a:gd name="T8" fmla="*/ 2147483647 w 259"/>
                <a:gd name="T9" fmla="*/ 2147483647 h 269"/>
                <a:gd name="T10" fmla="*/ 2147483647 w 259"/>
                <a:gd name="T11" fmla="*/ 2147483647 h 269"/>
                <a:gd name="T12" fmla="*/ 2147483647 w 259"/>
                <a:gd name="T13" fmla="*/ 2147483647 h 269"/>
                <a:gd name="T14" fmla="*/ 2147483647 w 259"/>
                <a:gd name="T15" fmla="*/ 2147483647 h 269"/>
                <a:gd name="T16" fmla="*/ 2147483647 w 259"/>
                <a:gd name="T17" fmla="*/ 2147483647 h 269"/>
                <a:gd name="T18" fmla="*/ 2147483647 w 259"/>
                <a:gd name="T19" fmla="*/ 2147483647 h 269"/>
                <a:gd name="T20" fmla="*/ 2147483647 w 259"/>
                <a:gd name="T21" fmla="*/ 2147483647 h 269"/>
                <a:gd name="T22" fmla="*/ 2147483647 w 259"/>
                <a:gd name="T23" fmla="*/ 2147483647 h 269"/>
                <a:gd name="T24" fmla="*/ 2147483647 w 259"/>
                <a:gd name="T25" fmla="*/ 2147483647 h 269"/>
                <a:gd name="T26" fmla="*/ 2147483647 w 259"/>
                <a:gd name="T27" fmla="*/ 2147483647 h 269"/>
                <a:gd name="T28" fmla="*/ 2147483647 w 259"/>
                <a:gd name="T29" fmla="*/ 2147483647 h 269"/>
                <a:gd name="T30" fmla="*/ 2147483647 w 259"/>
                <a:gd name="T31" fmla="*/ 2147483647 h 269"/>
                <a:gd name="T32" fmla="*/ 2147483647 w 259"/>
                <a:gd name="T33" fmla="*/ 2147483647 h 269"/>
                <a:gd name="T34" fmla="*/ 2147483647 w 259"/>
                <a:gd name="T35" fmla="*/ 2147483647 h 269"/>
                <a:gd name="T36" fmla="*/ 2147483647 w 259"/>
                <a:gd name="T37" fmla="*/ 2147483647 h 269"/>
                <a:gd name="T38" fmla="*/ 2147483647 w 259"/>
                <a:gd name="T39" fmla="*/ 2147483647 h 269"/>
                <a:gd name="T40" fmla="*/ 2147483647 w 259"/>
                <a:gd name="T41" fmla="*/ 2147483647 h 269"/>
                <a:gd name="T42" fmla="*/ 2147483647 w 259"/>
                <a:gd name="T43" fmla="*/ 2147483647 h 269"/>
                <a:gd name="T44" fmla="*/ 2147483647 w 259"/>
                <a:gd name="T45" fmla="*/ 2147483647 h 269"/>
                <a:gd name="T46" fmla="*/ 2147483647 w 259"/>
                <a:gd name="T47" fmla="*/ 2147483647 h 269"/>
                <a:gd name="T48" fmla="*/ 2147483647 w 259"/>
                <a:gd name="T49" fmla="*/ 2147483647 h 269"/>
                <a:gd name="T50" fmla="*/ 2147483647 w 259"/>
                <a:gd name="T51" fmla="*/ 2147483647 h 269"/>
                <a:gd name="T52" fmla="*/ 2147483647 w 259"/>
                <a:gd name="T53" fmla="*/ 2147483647 h 269"/>
                <a:gd name="T54" fmla="*/ 2147483647 w 259"/>
                <a:gd name="T55" fmla="*/ 2147483647 h 269"/>
                <a:gd name="T56" fmla="*/ 2147483647 w 259"/>
                <a:gd name="T57" fmla="*/ 2147483647 h 269"/>
                <a:gd name="T58" fmla="*/ 2147483647 w 259"/>
                <a:gd name="T59" fmla="*/ 2147483647 h 269"/>
                <a:gd name="T60" fmla="*/ 2147483647 w 259"/>
                <a:gd name="T61" fmla="*/ 2147483647 h 269"/>
                <a:gd name="T62" fmla="*/ 2147483647 w 259"/>
                <a:gd name="T63" fmla="*/ 2147483647 h 269"/>
                <a:gd name="T64" fmla="*/ 2147483647 w 259"/>
                <a:gd name="T65" fmla="*/ 2147483647 h 269"/>
                <a:gd name="T66" fmla="*/ 2147483647 w 259"/>
                <a:gd name="T67" fmla="*/ 2147483647 h 269"/>
                <a:gd name="T68" fmla="*/ 2147483647 w 259"/>
                <a:gd name="T69" fmla="*/ 2147483647 h 269"/>
                <a:gd name="T70" fmla="*/ 2147483647 w 259"/>
                <a:gd name="T71" fmla="*/ 2147483647 h 269"/>
                <a:gd name="T72" fmla="*/ 2147483647 w 259"/>
                <a:gd name="T73" fmla="*/ 2147483647 h 269"/>
                <a:gd name="T74" fmla="*/ 2147483647 w 259"/>
                <a:gd name="T75" fmla="*/ 2147483647 h 269"/>
                <a:gd name="T76" fmla="*/ 2147483647 w 259"/>
                <a:gd name="T77" fmla="*/ 2147483647 h 269"/>
                <a:gd name="T78" fmla="*/ 2147483647 w 259"/>
                <a:gd name="T79" fmla="*/ 2147483647 h 269"/>
                <a:gd name="T80" fmla="*/ 2147483647 w 259"/>
                <a:gd name="T81" fmla="*/ 2147483647 h 269"/>
                <a:gd name="T82" fmla="*/ 2147483647 w 259"/>
                <a:gd name="T83" fmla="*/ 2147483647 h 269"/>
                <a:gd name="T84" fmla="*/ 2147483647 w 259"/>
                <a:gd name="T85" fmla="*/ 2147483647 h 269"/>
                <a:gd name="T86" fmla="*/ 2147483647 w 259"/>
                <a:gd name="T87" fmla="*/ 2147483647 h 269"/>
                <a:gd name="T88" fmla="*/ 2147483647 w 259"/>
                <a:gd name="T89" fmla="*/ 2147483647 h 269"/>
                <a:gd name="T90" fmla="*/ 2147483647 w 259"/>
                <a:gd name="T91" fmla="*/ 2147483647 h 269"/>
                <a:gd name="T92" fmla="*/ 2147483647 w 259"/>
                <a:gd name="T93" fmla="*/ 2147483647 h 269"/>
                <a:gd name="T94" fmla="*/ 2147483647 w 259"/>
                <a:gd name="T95" fmla="*/ 2147483647 h 269"/>
                <a:gd name="T96" fmla="*/ 0 w 259"/>
                <a:gd name="T97" fmla="*/ 2147483647 h 269"/>
                <a:gd name="T98" fmla="*/ 2147483647 w 259"/>
                <a:gd name="T99" fmla="*/ 2147483647 h 269"/>
                <a:gd name="T100" fmla="*/ 2147483647 w 259"/>
                <a:gd name="T101" fmla="*/ 2147483647 h 269"/>
                <a:gd name="T102" fmla="*/ 2147483647 w 259"/>
                <a:gd name="T103" fmla="*/ 2147483647 h 269"/>
                <a:gd name="T104" fmla="*/ 2147483647 w 259"/>
                <a:gd name="T105" fmla="*/ 2147483647 h 269"/>
                <a:gd name="T106" fmla="*/ 2147483647 w 259"/>
                <a:gd name="T107" fmla="*/ 2147483647 h 269"/>
                <a:gd name="T108" fmla="*/ 2147483647 w 259"/>
                <a:gd name="T109" fmla="*/ 2147483647 h 269"/>
                <a:gd name="T110" fmla="*/ 2147483647 w 259"/>
                <a:gd name="T111" fmla="*/ 2147483647 h 2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269"/>
                <a:gd name="T170" fmla="*/ 259 w 259"/>
                <a:gd name="T171" fmla="*/ 269 h 2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269">
                  <a:moveTo>
                    <a:pt x="51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8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03" y="22"/>
                  </a:lnTo>
                  <a:lnTo>
                    <a:pt x="103" y="29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16" y="58"/>
                  </a:lnTo>
                  <a:lnTo>
                    <a:pt x="123" y="65"/>
                  </a:lnTo>
                  <a:lnTo>
                    <a:pt x="129" y="65"/>
                  </a:lnTo>
                  <a:lnTo>
                    <a:pt x="123" y="73"/>
                  </a:lnTo>
                  <a:lnTo>
                    <a:pt x="123" y="80"/>
                  </a:lnTo>
                  <a:lnTo>
                    <a:pt x="129" y="87"/>
                  </a:lnTo>
                  <a:lnTo>
                    <a:pt x="135" y="87"/>
                  </a:lnTo>
                  <a:lnTo>
                    <a:pt x="135" y="80"/>
                  </a:lnTo>
                  <a:lnTo>
                    <a:pt x="142" y="80"/>
                  </a:lnTo>
                  <a:lnTo>
                    <a:pt x="149" y="87"/>
                  </a:lnTo>
                  <a:lnTo>
                    <a:pt x="155" y="95"/>
                  </a:lnTo>
                  <a:lnTo>
                    <a:pt x="162" y="95"/>
                  </a:lnTo>
                  <a:lnTo>
                    <a:pt x="168" y="95"/>
                  </a:lnTo>
                  <a:lnTo>
                    <a:pt x="174" y="95"/>
                  </a:lnTo>
                  <a:lnTo>
                    <a:pt x="174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88" y="95"/>
                  </a:lnTo>
                  <a:lnTo>
                    <a:pt x="188" y="87"/>
                  </a:lnTo>
                  <a:lnTo>
                    <a:pt x="194" y="87"/>
                  </a:lnTo>
                  <a:lnTo>
                    <a:pt x="201" y="80"/>
                  </a:lnTo>
                  <a:lnTo>
                    <a:pt x="201" y="87"/>
                  </a:lnTo>
                  <a:lnTo>
                    <a:pt x="207" y="87"/>
                  </a:lnTo>
                  <a:lnTo>
                    <a:pt x="201" y="95"/>
                  </a:lnTo>
                  <a:lnTo>
                    <a:pt x="207" y="95"/>
                  </a:lnTo>
                  <a:lnTo>
                    <a:pt x="207" y="101"/>
                  </a:lnTo>
                  <a:lnTo>
                    <a:pt x="201" y="101"/>
                  </a:lnTo>
                  <a:lnTo>
                    <a:pt x="207" y="109"/>
                  </a:lnTo>
                  <a:lnTo>
                    <a:pt x="207" y="116"/>
                  </a:lnTo>
                  <a:lnTo>
                    <a:pt x="213" y="123"/>
                  </a:lnTo>
                  <a:lnTo>
                    <a:pt x="213" y="131"/>
                  </a:lnTo>
                  <a:lnTo>
                    <a:pt x="213" y="137"/>
                  </a:lnTo>
                  <a:lnTo>
                    <a:pt x="220" y="145"/>
                  </a:lnTo>
                  <a:lnTo>
                    <a:pt x="227" y="153"/>
                  </a:lnTo>
                  <a:lnTo>
                    <a:pt x="227" y="159"/>
                  </a:lnTo>
                  <a:lnTo>
                    <a:pt x="233" y="159"/>
                  </a:lnTo>
                  <a:lnTo>
                    <a:pt x="227" y="167"/>
                  </a:lnTo>
                  <a:lnTo>
                    <a:pt x="227" y="175"/>
                  </a:lnTo>
                  <a:lnTo>
                    <a:pt x="220" y="175"/>
                  </a:lnTo>
                  <a:lnTo>
                    <a:pt x="213" y="175"/>
                  </a:lnTo>
                  <a:lnTo>
                    <a:pt x="213" y="181"/>
                  </a:lnTo>
                  <a:lnTo>
                    <a:pt x="213" y="189"/>
                  </a:lnTo>
                  <a:lnTo>
                    <a:pt x="213" y="197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20" y="211"/>
                  </a:lnTo>
                  <a:lnTo>
                    <a:pt x="220" y="218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33" y="225"/>
                  </a:lnTo>
                  <a:lnTo>
                    <a:pt x="240" y="225"/>
                  </a:lnTo>
                  <a:lnTo>
                    <a:pt x="240" y="233"/>
                  </a:lnTo>
                  <a:lnTo>
                    <a:pt x="240" y="240"/>
                  </a:lnTo>
                  <a:lnTo>
                    <a:pt x="240" y="247"/>
                  </a:lnTo>
                  <a:lnTo>
                    <a:pt x="245" y="247"/>
                  </a:lnTo>
                  <a:lnTo>
                    <a:pt x="245" y="254"/>
                  </a:lnTo>
                  <a:lnTo>
                    <a:pt x="252" y="254"/>
                  </a:lnTo>
                  <a:lnTo>
                    <a:pt x="259" y="254"/>
                  </a:lnTo>
                  <a:lnTo>
                    <a:pt x="259" y="262"/>
                  </a:lnTo>
                  <a:lnTo>
                    <a:pt x="252" y="262"/>
                  </a:lnTo>
                  <a:lnTo>
                    <a:pt x="245" y="262"/>
                  </a:lnTo>
                  <a:lnTo>
                    <a:pt x="240" y="262"/>
                  </a:lnTo>
                  <a:lnTo>
                    <a:pt x="233" y="262"/>
                  </a:lnTo>
                  <a:lnTo>
                    <a:pt x="227" y="262"/>
                  </a:lnTo>
                  <a:lnTo>
                    <a:pt x="227" y="254"/>
                  </a:lnTo>
                  <a:lnTo>
                    <a:pt x="220" y="254"/>
                  </a:lnTo>
                  <a:lnTo>
                    <a:pt x="220" y="247"/>
                  </a:lnTo>
                  <a:lnTo>
                    <a:pt x="220" y="240"/>
                  </a:lnTo>
                  <a:lnTo>
                    <a:pt x="213" y="240"/>
                  </a:lnTo>
                  <a:lnTo>
                    <a:pt x="213" y="233"/>
                  </a:lnTo>
                  <a:lnTo>
                    <a:pt x="207" y="233"/>
                  </a:lnTo>
                  <a:lnTo>
                    <a:pt x="201" y="240"/>
                  </a:lnTo>
                  <a:lnTo>
                    <a:pt x="194" y="240"/>
                  </a:lnTo>
                  <a:lnTo>
                    <a:pt x="194" y="233"/>
                  </a:lnTo>
                  <a:lnTo>
                    <a:pt x="194" y="225"/>
                  </a:lnTo>
                  <a:lnTo>
                    <a:pt x="188" y="225"/>
                  </a:lnTo>
                  <a:lnTo>
                    <a:pt x="188" y="218"/>
                  </a:lnTo>
                  <a:lnTo>
                    <a:pt x="181" y="218"/>
                  </a:lnTo>
                  <a:lnTo>
                    <a:pt x="181" y="211"/>
                  </a:lnTo>
                  <a:lnTo>
                    <a:pt x="174" y="211"/>
                  </a:lnTo>
                  <a:lnTo>
                    <a:pt x="174" y="203"/>
                  </a:lnTo>
                  <a:lnTo>
                    <a:pt x="174" y="197"/>
                  </a:lnTo>
                  <a:lnTo>
                    <a:pt x="168" y="197"/>
                  </a:lnTo>
                  <a:lnTo>
                    <a:pt x="162" y="189"/>
                  </a:lnTo>
                  <a:lnTo>
                    <a:pt x="155" y="197"/>
                  </a:lnTo>
                  <a:lnTo>
                    <a:pt x="155" y="189"/>
                  </a:lnTo>
                  <a:lnTo>
                    <a:pt x="155" y="181"/>
                  </a:lnTo>
                  <a:lnTo>
                    <a:pt x="155" y="175"/>
                  </a:lnTo>
                  <a:lnTo>
                    <a:pt x="149" y="167"/>
                  </a:lnTo>
                  <a:lnTo>
                    <a:pt x="149" y="159"/>
                  </a:lnTo>
                  <a:lnTo>
                    <a:pt x="149" y="153"/>
                  </a:lnTo>
                  <a:lnTo>
                    <a:pt x="142" y="153"/>
                  </a:lnTo>
                  <a:lnTo>
                    <a:pt x="135" y="153"/>
                  </a:lnTo>
                  <a:lnTo>
                    <a:pt x="129" y="153"/>
                  </a:lnTo>
                  <a:lnTo>
                    <a:pt x="123" y="153"/>
                  </a:lnTo>
                  <a:lnTo>
                    <a:pt x="116" y="153"/>
                  </a:lnTo>
                  <a:lnTo>
                    <a:pt x="110" y="153"/>
                  </a:lnTo>
                  <a:lnTo>
                    <a:pt x="103" y="153"/>
                  </a:lnTo>
                  <a:lnTo>
                    <a:pt x="97" y="159"/>
                  </a:lnTo>
                  <a:lnTo>
                    <a:pt x="90" y="159"/>
                  </a:lnTo>
                  <a:lnTo>
                    <a:pt x="90" y="167"/>
                  </a:lnTo>
                  <a:lnTo>
                    <a:pt x="90" y="175"/>
                  </a:lnTo>
                  <a:lnTo>
                    <a:pt x="83" y="175"/>
                  </a:lnTo>
                  <a:lnTo>
                    <a:pt x="83" y="181"/>
                  </a:lnTo>
                  <a:lnTo>
                    <a:pt x="78" y="181"/>
                  </a:lnTo>
                  <a:lnTo>
                    <a:pt x="78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203"/>
                  </a:lnTo>
                  <a:lnTo>
                    <a:pt x="78" y="211"/>
                  </a:lnTo>
                  <a:lnTo>
                    <a:pt x="71" y="211"/>
                  </a:lnTo>
                  <a:lnTo>
                    <a:pt x="64" y="211"/>
                  </a:lnTo>
                  <a:lnTo>
                    <a:pt x="64" y="218"/>
                  </a:lnTo>
                  <a:lnTo>
                    <a:pt x="71" y="225"/>
                  </a:lnTo>
                  <a:lnTo>
                    <a:pt x="71" y="233"/>
                  </a:lnTo>
                  <a:lnTo>
                    <a:pt x="64" y="233"/>
                  </a:lnTo>
                  <a:lnTo>
                    <a:pt x="71" y="240"/>
                  </a:lnTo>
                  <a:lnTo>
                    <a:pt x="71" y="247"/>
                  </a:lnTo>
                  <a:lnTo>
                    <a:pt x="78" y="247"/>
                  </a:lnTo>
                  <a:lnTo>
                    <a:pt x="78" y="254"/>
                  </a:lnTo>
                  <a:lnTo>
                    <a:pt x="71" y="254"/>
                  </a:lnTo>
                  <a:lnTo>
                    <a:pt x="71" y="262"/>
                  </a:lnTo>
                  <a:lnTo>
                    <a:pt x="71" y="269"/>
                  </a:lnTo>
                  <a:lnTo>
                    <a:pt x="64" y="269"/>
                  </a:lnTo>
                  <a:lnTo>
                    <a:pt x="64" y="262"/>
                  </a:lnTo>
                  <a:lnTo>
                    <a:pt x="58" y="254"/>
                  </a:lnTo>
                  <a:lnTo>
                    <a:pt x="51" y="254"/>
                  </a:lnTo>
                  <a:lnTo>
                    <a:pt x="51" y="247"/>
                  </a:lnTo>
                  <a:lnTo>
                    <a:pt x="44" y="247"/>
                  </a:lnTo>
                  <a:lnTo>
                    <a:pt x="44" y="254"/>
                  </a:lnTo>
                  <a:lnTo>
                    <a:pt x="39" y="247"/>
                  </a:lnTo>
                  <a:lnTo>
                    <a:pt x="39" y="240"/>
                  </a:lnTo>
                  <a:lnTo>
                    <a:pt x="32" y="240"/>
                  </a:lnTo>
                  <a:lnTo>
                    <a:pt x="32" y="233"/>
                  </a:lnTo>
                  <a:lnTo>
                    <a:pt x="39" y="233"/>
                  </a:lnTo>
                  <a:lnTo>
                    <a:pt x="44" y="233"/>
                  </a:lnTo>
                  <a:lnTo>
                    <a:pt x="44" y="225"/>
                  </a:lnTo>
                  <a:lnTo>
                    <a:pt x="39" y="218"/>
                  </a:lnTo>
                  <a:lnTo>
                    <a:pt x="39" y="211"/>
                  </a:lnTo>
                  <a:lnTo>
                    <a:pt x="39" y="203"/>
                  </a:lnTo>
                  <a:lnTo>
                    <a:pt x="39" y="197"/>
                  </a:lnTo>
                  <a:lnTo>
                    <a:pt x="39" y="189"/>
                  </a:lnTo>
                  <a:lnTo>
                    <a:pt x="32" y="189"/>
                  </a:lnTo>
                  <a:lnTo>
                    <a:pt x="32" y="181"/>
                  </a:lnTo>
                  <a:lnTo>
                    <a:pt x="32" y="175"/>
                  </a:lnTo>
                  <a:lnTo>
                    <a:pt x="39" y="175"/>
                  </a:lnTo>
                  <a:lnTo>
                    <a:pt x="39" y="167"/>
                  </a:lnTo>
                  <a:lnTo>
                    <a:pt x="39" y="159"/>
                  </a:lnTo>
                  <a:lnTo>
                    <a:pt x="44" y="159"/>
                  </a:lnTo>
                  <a:lnTo>
                    <a:pt x="44" y="153"/>
                  </a:lnTo>
                  <a:lnTo>
                    <a:pt x="44" y="145"/>
                  </a:lnTo>
                  <a:lnTo>
                    <a:pt x="44" y="137"/>
                  </a:lnTo>
                  <a:lnTo>
                    <a:pt x="39" y="137"/>
                  </a:lnTo>
                  <a:lnTo>
                    <a:pt x="39" y="131"/>
                  </a:lnTo>
                  <a:lnTo>
                    <a:pt x="39" y="123"/>
                  </a:lnTo>
                  <a:lnTo>
                    <a:pt x="39" y="116"/>
                  </a:lnTo>
                  <a:lnTo>
                    <a:pt x="32" y="116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25" y="95"/>
                  </a:lnTo>
                  <a:lnTo>
                    <a:pt x="25" y="87"/>
                  </a:lnTo>
                  <a:lnTo>
                    <a:pt x="19" y="87"/>
                  </a:lnTo>
                  <a:lnTo>
                    <a:pt x="12" y="87"/>
                  </a:lnTo>
                  <a:lnTo>
                    <a:pt x="12" y="80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5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5" y="44"/>
                  </a:lnTo>
                  <a:lnTo>
                    <a:pt x="5" y="36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22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44" y="36"/>
                  </a:lnTo>
                  <a:lnTo>
                    <a:pt x="44" y="29"/>
                  </a:lnTo>
                  <a:lnTo>
                    <a:pt x="44" y="36"/>
                  </a:lnTo>
                  <a:lnTo>
                    <a:pt x="51" y="36"/>
                  </a:lnTo>
                  <a:lnTo>
                    <a:pt x="51" y="29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1" y="14"/>
                  </a:lnTo>
                  <a:lnTo>
                    <a:pt x="51" y="8"/>
                  </a:lnTo>
                  <a:lnTo>
                    <a:pt x="44" y="0"/>
                  </a:lnTo>
                  <a:lnTo>
                    <a:pt x="51" y="0"/>
                  </a:lnTo>
                  <a:close/>
                  <a:moveTo>
                    <a:pt x="201" y="240"/>
                  </a:moveTo>
                  <a:lnTo>
                    <a:pt x="201" y="247"/>
                  </a:lnTo>
                  <a:lnTo>
                    <a:pt x="194" y="247"/>
                  </a:lnTo>
                  <a:lnTo>
                    <a:pt x="188" y="254"/>
                  </a:lnTo>
                  <a:lnTo>
                    <a:pt x="188" y="247"/>
                  </a:lnTo>
                  <a:lnTo>
                    <a:pt x="188" y="240"/>
                  </a:lnTo>
                  <a:lnTo>
                    <a:pt x="194" y="240"/>
                  </a:lnTo>
                  <a:lnTo>
                    <a:pt x="201" y="24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51" name="Freeform 424"/>
            <p:cNvSpPr>
              <a:spLocks/>
            </p:cNvSpPr>
            <p:nvPr/>
          </p:nvSpPr>
          <p:spPr bwMode="auto">
            <a:xfrm>
              <a:off x="1379538" y="5268913"/>
              <a:ext cx="417512" cy="477837"/>
            </a:xfrm>
            <a:custGeom>
              <a:avLst/>
              <a:gdLst>
                <a:gd name="T0" fmla="*/ 2147483647 w 259"/>
                <a:gd name="T1" fmla="*/ 2147483647 h 269"/>
                <a:gd name="T2" fmla="*/ 2147483647 w 259"/>
                <a:gd name="T3" fmla="*/ 2147483647 h 269"/>
                <a:gd name="T4" fmla="*/ 2147483647 w 259"/>
                <a:gd name="T5" fmla="*/ 2147483647 h 269"/>
                <a:gd name="T6" fmla="*/ 2147483647 w 259"/>
                <a:gd name="T7" fmla="*/ 2147483647 h 269"/>
                <a:gd name="T8" fmla="*/ 2147483647 w 259"/>
                <a:gd name="T9" fmla="*/ 2147483647 h 269"/>
                <a:gd name="T10" fmla="*/ 2147483647 w 259"/>
                <a:gd name="T11" fmla="*/ 2147483647 h 269"/>
                <a:gd name="T12" fmla="*/ 2147483647 w 259"/>
                <a:gd name="T13" fmla="*/ 2147483647 h 269"/>
                <a:gd name="T14" fmla="*/ 2147483647 w 259"/>
                <a:gd name="T15" fmla="*/ 2147483647 h 269"/>
                <a:gd name="T16" fmla="*/ 2147483647 w 259"/>
                <a:gd name="T17" fmla="*/ 2147483647 h 269"/>
                <a:gd name="T18" fmla="*/ 2147483647 w 259"/>
                <a:gd name="T19" fmla="*/ 2147483647 h 269"/>
                <a:gd name="T20" fmla="*/ 2147483647 w 259"/>
                <a:gd name="T21" fmla="*/ 2147483647 h 269"/>
                <a:gd name="T22" fmla="*/ 2147483647 w 259"/>
                <a:gd name="T23" fmla="*/ 2147483647 h 269"/>
                <a:gd name="T24" fmla="*/ 2147483647 w 259"/>
                <a:gd name="T25" fmla="*/ 2147483647 h 269"/>
                <a:gd name="T26" fmla="*/ 2147483647 w 259"/>
                <a:gd name="T27" fmla="*/ 2147483647 h 269"/>
                <a:gd name="T28" fmla="*/ 2147483647 w 259"/>
                <a:gd name="T29" fmla="*/ 2147483647 h 269"/>
                <a:gd name="T30" fmla="*/ 2147483647 w 259"/>
                <a:gd name="T31" fmla="*/ 2147483647 h 269"/>
                <a:gd name="T32" fmla="*/ 2147483647 w 259"/>
                <a:gd name="T33" fmla="*/ 2147483647 h 269"/>
                <a:gd name="T34" fmla="*/ 2147483647 w 259"/>
                <a:gd name="T35" fmla="*/ 2147483647 h 269"/>
                <a:gd name="T36" fmla="*/ 2147483647 w 259"/>
                <a:gd name="T37" fmla="*/ 2147483647 h 269"/>
                <a:gd name="T38" fmla="*/ 2147483647 w 259"/>
                <a:gd name="T39" fmla="*/ 2147483647 h 269"/>
                <a:gd name="T40" fmla="*/ 2147483647 w 259"/>
                <a:gd name="T41" fmla="*/ 2147483647 h 269"/>
                <a:gd name="T42" fmla="*/ 2147483647 w 259"/>
                <a:gd name="T43" fmla="*/ 2147483647 h 269"/>
                <a:gd name="T44" fmla="*/ 2147483647 w 259"/>
                <a:gd name="T45" fmla="*/ 2147483647 h 269"/>
                <a:gd name="T46" fmla="*/ 2147483647 w 259"/>
                <a:gd name="T47" fmla="*/ 2147483647 h 269"/>
                <a:gd name="T48" fmla="*/ 2147483647 w 259"/>
                <a:gd name="T49" fmla="*/ 2147483647 h 269"/>
                <a:gd name="T50" fmla="*/ 2147483647 w 259"/>
                <a:gd name="T51" fmla="*/ 2147483647 h 269"/>
                <a:gd name="T52" fmla="*/ 2147483647 w 259"/>
                <a:gd name="T53" fmla="*/ 2147483647 h 269"/>
                <a:gd name="T54" fmla="*/ 2147483647 w 259"/>
                <a:gd name="T55" fmla="*/ 2147483647 h 269"/>
                <a:gd name="T56" fmla="*/ 2147483647 w 259"/>
                <a:gd name="T57" fmla="*/ 2147483647 h 269"/>
                <a:gd name="T58" fmla="*/ 2147483647 w 259"/>
                <a:gd name="T59" fmla="*/ 2147483647 h 269"/>
                <a:gd name="T60" fmla="*/ 2147483647 w 259"/>
                <a:gd name="T61" fmla="*/ 2147483647 h 269"/>
                <a:gd name="T62" fmla="*/ 2147483647 w 259"/>
                <a:gd name="T63" fmla="*/ 2147483647 h 269"/>
                <a:gd name="T64" fmla="*/ 2147483647 w 259"/>
                <a:gd name="T65" fmla="*/ 2147483647 h 269"/>
                <a:gd name="T66" fmla="*/ 2147483647 w 259"/>
                <a:gd name="T67" fmla="*/ 2147483647 h 269"/>
                <a:gd name="T68" fmla="*/ 2147483647 w 259"/>
                <a:gd name="T69" fmla="*/ 2147483647 h 269"/>
                <a:gd name="T70" fmla="*/ 2147483647 w 259"/>
                <a:gd name="T71" fmla="*/ 2147483647 h 269"/>
                <a:gd name="T72" fmla="*/ 2147483647 w 259"/>
                <a:gd name="T73" fmla="*/ 2147483647 h 269"/>
                <a:gd name="T74" fmla="*/ 2147483647 w 259"/>
                <a:gd name="T75" fmla="*/ 2147483647 h 269"/>
                <a:gd name="T76" fmla="*/ 2147483647 w 259"/>
                <a:gd name="T77" fmla="*/ 2147483647 h 269"/>
                <a:gd name="T78" fmla="*/ 2147483647 w 259"/>
                <a:gd name="T79" fmla="*/ 2147483647 h 269"/>
                <a:gd name="T80" fmla="*/ 2147483647 w 259"/>
                <a:gd name="T81" fmla="*/ 2147483647 h 269"/>
                <a:gd name="T82" fmla="*/ 2147483647 w 259"/>
                <a:gd name="T83" fmla="*/ 2147483647 h 269"/>
                <a:gd name="T84" fmla="*/ 2147483647 w 259"/>
                <a:gd name="T85" fmla="*/ 2147483647 h 269"/>
                <a:gd name="T86" fmla="*/ 2147483647 w 259"/>
                <a:gd name="T87" fmla="*/ 2147483647 h 269"/>
                <a:gd name="T88" fmla="*/ 2147483647 w 259"/>
                <a:gd name="T89" fmla="*/ 2147483647 h 269"/>
                <a:gd name="T90" fmla="*/ 2147483647 w 259"/>
                <a:gd name="T91" fmla="*/ 2147483647 h 269"/>
                <a:gd name="T92" fmla="*/ 2147483647 w 259"/>
                <a:gd name="T93" fmla="*/ 2147483647 h 269"/>
                <a:gd name="T94" fmla="*/ 2147483647 w 259"/>
                <a:gd name="T95" fmla="*/ 2147483647 h 269"/>
                <a:gd name="T96" fmla="*/ 2147483647 w 259"/>
                <a:gd name="T97" fmla="*/ 2147483647 h 269"/>
                <a:gd name="T98" fmla="*/ 2147483647 w 259"/>
                <a:gd name="T99" fmla="*/ 2147483647 h 269"/>
                <a:gd name="T100" fmla="*/ 2147483647 w 259"/>
                <a:gd name="T101" fmla="*/ 2147483647 h 269"/>
                <a:gd name="T102" fmla="*/ 0 w 259"/>
                <a:gd name="T103" fmla="*/ 2147483647 h 269"/>
                <a:gd name="T104" fmla="*/ 2147483647 w 259"/>
                <a:gd name="T105" fmla="*/ 2147483647 h 269"/>
                <a:gd name="T106" fmla="*/ 2147483647 w 259"/>
                <a:gd name="T107" fmla="*/ 2147483647 h 269"/>
                <a:gd name="T108" fmla="*/ 2147483647 w 259"/>
                <a:gd name="T109" fmla="*/ 2147483647 h 269"/>
                <a:gd name="T110" fmla="*/ 2147483647 w 259"/>
                <a:gd name="T111" fmla="*/ 2147483647 h 269"/>
                <a:gd name="T112" fmla="*/ 2147483647 w 259"/>
                <a:gd name="T113" fmla="*/ 0 h 2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9"/>
                <a:gd name="T172" fmla="*/ 0 h 269"/>
                <a:gd name="T173" fmla="*/ 259 w 259"/>
                <a:gd name="T174" fmla="*/ 269 h 2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9" h="269">
                  <a:moveTo>
                    <a:pt x="51" y="0"/>
                  </a:moveTo>
                  <a:lnTo>
                    <a:pt x="51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8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03" y="22"/>
                  </a:lnTo>
                  <a:lnTo>
                    <a:pt x="103" y="29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16" y="58"/>
                  </a:lnTo>
                  <a:lnTo>
                    <a:pt x="123" y="65"/>
                  </a:lnTo>
                  <a:lnTo>
                    <a:pt x="129" y="65"/>
                  </a:lnTo>
                  <a:lnTo>
                    <a:pt x="123" y="73"/>
                  </a:lnTo>
                  <a:lnTo>
                    <a:pt x="123" y="80"/>
                  </a:lnTo>
                  <a:lnTo>
                    <a:pt x="129" y="87"/>
                  </a:lnTo>
                  <a:lnTo>
                    <a:pt x="135" y="87"/>
                  </a:lnTo>
                  <a:lnTo>
                    <a:pt x="135" y="80"/>
                  </a:lnTo>
                  <a:lnTo>
                    <a:pt x="142" y="80"/>
                  </a:lnTo>
                  <a:lnTo>
                    <a:pt x="149" y="87"/>
                  </a:lnTo>
                  <a:lnTo>
                    <a:pt x="155" y="95"/>
                  </a:lnTo>
                  <a:lnTo>
                    <a:pt x="162" y="95"/>
                  </a:lnTo>
                  <a:lnTo>
                    <a:pt x="168" y="95"/>
                  </a:lnTo>
                  <a:lnTo>
                    <a:pt x="174" y="95"/>
                  </a:lnTo>
                  <a:lnTo>
                    <a:pt x="174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88" y="95"/>
                  </a:lnTo>
                  <a:lnTo>
                    <a:pt x="188" y="87"/>
                  </a:lnTo>
                  <a:lnTo>
                    <a:pt x="194" y="87"/>
                  </a:lnTo>
                  <a:lnTo>
                    <a:pt x="201" y="80"/>
                  </a:lnTo>
                  <a:lnTo>
                    <a:pt x="201" y="87"/>
                  </a:lnTo>
                  <a:lnTo>
                    <a:pt x="207" y="87"/>
                  </a:lnTo>
                  <a:lnTo>
                    <a:pt x="201" y="95"/>
                  </a:lnTo>
                  <a:lnTo>
                    <a:pt x="207" y="95"/>
                  </a:lnTo>
                  <a:lnTo>
                    <a:pt x="207" y="101"/>
                  </a:lnTo>
                  <a:lnTo>
                    <a:pt x="201" y="101"/>
                  </a:lnTo>
                  <a:lnTo>
                    <a:pt x="207" y="109"/>
                  </a:lnTo>
                  <a:lnTo>
                    <a:pt x="207" y="116"/>
                  </a:lnTo>
                  <a:lnTo>
                    <a:pt x="213" y="123"/>
                  </a:lnTo>
                  <a:lnTo>
                    <a:pt x="213" y="131"/>
                  </a:lnTo>
                  <a:lnTo>
                    <a:pt x="213" y="137"/>
                  </a:lnTo>
                  <a:lnTo>
                    <a:pt x="220" y="145"/>
                  </a:lnTo>
                  <a:lnTo>
                    <a:pt x="227" y="153"/>
                  </a:lnTo>
                  <a:lnTo>
                    <a:pt x="227" y="159"/>
                  </a:lnTo>
                  <a:lnTo>
                    <a:pt x="233" y="159"/>
                  </a:lnTo>
                  <a:lnTo>
                    <a:pt x="227" y="167"/>
                  </a:lnTo>
                  <a:lnTo>
                    <a:pt x="227" y="175"/>
                  </a:lnTo>
                  <a:lnTo>
                    <a:pt x="220" y="175"/>
                  </a:lnTo>
                  <a:lnTo>
                    <a:pt x="213" y="175"/>
                  </a:lnTo>
                  <a:lnTo>
                    <a:pt x="213" y="181"/>
                  </a:lnTo>
                  <a:lnTo>
                    <a:pt x="213" y="189"/>
                  </a:lnTo>
                  <a:lnTo>
                    <a:pt x="213" y="197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20" y="211"/>
                  </a:lnTo>
                  <a:lnTo>
                    <a:pt x="220" y="218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33" y="225"/>
                  </a:lnTo>
                  <a:lnTo>
                    <a:pt x="240" y="225"/>
                  </a:lnTo>
                  <a:lnTo>
                    <a:pt x="240" y="233"/>
                  </a:lnTo>
                  <a:lnTo>
                    <a:pt x="240" y="240"/>
                  </a:lnTo>
                  <a:lnTo>
                    <a:pt x="240" y="247"/>
                  </a:lnTo>
                  <a:lnTo>
                    <a:pt x="245" y="247"/>
                  </a:lnTo>
                  <a:lnTo>
                    <a:pt x="245" y="254"/>
                  </a:lnTo>
                  <a:lnTo>
                    <a:pt x="252" y="254"/>
                  </a:lnTo>
                  <a:lnTo>
                    <a:pt x="259" y="254"/>
                  </a:lnTo>
                  <a:lnTo>
                    <a:pt x="259" y="262"/>
                  </a:lnTo>
                  <a:lnTo>
                    <a:pt x="252" y="262"/>
                  </a:lnTo>
                  <a:lnTo>
                    <a:pt x="245" y="262"/>
                  </a:lnTo>
                  <a:lnTo>
                    <a:pt x="240" y="262"/>
                  </a:lnTo>
                  <a:lnTo>
                    <a:pt x="233" y="262"/>
                  </a:lnTo>
                  <a:lnTo>
                    <a:pt x="227" y="262"/>
                  </a:lnTo>
                  <a:lnTo>
                    <a:pt x="227" y="254"/>
                  </a:lnTo>
                  <a:lnTo>
                    <a:pt x="220" y="254"/>
                  </a:lnTo>
                  <a:lnTo>
                    <a:pt x="220" y="247"/>
                  </a:lnTo>
                  <a:lnTo>
                    <a:pt x="220" y="240"/>
                  </a:lnTo>
                  <a:lnTo>
                    <a:pt x="213" y="240"/>
                  </a:lnTo>
                  <a:lnTo>
                    <a:pt x="213" y="233"/>
                  </a:lnTo>
                  <a:lnTo>
                    <a:pt x="207" y="233"/>
                  </a:lnTo>
                  <a:lnTo>
                    <a:pt x="201" y="240"/>
                  </a:lnTo>
                  <a:lnTo>
                    <a:pt x="194" y="240"/>
                  </a:lnTo>
                  <a:lnTo>
                    <a:pt x="194" y="233"/>
                  </a:lnTo>
                  <a:lnTo>
                    <a:pt x="194" y="225"/>
                  </a:lnTo>
                  <a:lnTo>
                    <a:pt x="188" y="225"/>
                  </a:lnTo>
                  <a:lnTo>
                    <a:pt x="188" y="218"/>
                  </a:lnTo>
                  <a:lnTo>
                    <a:pt x="181" y="218"/>
                  </a:lnTo>
                  <a:lnTo>
                    <a:pt x="181" y="211"/>
                  </a:lnTo>
                  <a:lnTo>
                    <a:pt x="174" y="211"/>
                  </a:lnTo>
                  <a:lnTo>
                    <a:pt x="174" y="203"/>
                  </a:lnTo>
                  <a:lnTo>
                    <a:pt x="174" y="197"/>
                  </a:lnTo>
                  <a:lnTo>
                    <a:pt x="168" y="197"/>
                  </a:lnTo>
                  <a:lnTo>
                    <a:pt x="162" y="189"/>
                  </a:lnTo>
                  <a:lnTo>
                    <a:pt x="155" y="197"/>
                  </a:lnTo>
                  <a:lnTo>
                    <a:pt x="155" y="189"/>
                  </a:lnTo>
                  <a:lnTo>
                    <a:pt x="155" y="181"/>
                  </a:lnTo>
                  <a:lnTo>
                    <a:pt x="155" y="175"/>
                  </a:lnTo>
                  <a:lnTo>
                    <a:pt x="149" y="167"/>
                  </a:lnTo>
                  <a:lnTo>
                    <a:pt x="149" y="159"/>
                  </a:lnTo>
                  <a:lnTo>
                    <a:pt x="149" y="153"/>
                  </a:lnTo>
                  <a:lnTo>
                    <a:pt x="142" y="153"/>
                  </a:lnTo>
                  <a:lnTo>
                    <a:pt x="135" y="153"/>
                  </a:lnTo>
                  <a:lnTo>
                    <a:pt x="129" y="153"/>
                  </a:lnTo>
                  <a:lnTo>
                    <a:pt x="123" y="153"/>
                  </a:lnTo>
                  <a:lnTo>
                    <a:pt x="116" y="153"/>
                  </a:lnTo>
                  <a:lnTo>
                    <a:pt x="110" y="153"/>
                  </a:lnTo>
                  <a:lnTo>
                    <a:pt x="103" y="153"/>
                  </a:lnTo>
                  <a:lnTo>
                    <a:pt x="97" y="159"/>
                  </a:lnTo>
                  <a:lnTo>
                    <a:pt x="90" y="159"/>
                  </a:lnTo>
                  <a:lnTo>
                    <a:pt x="90" y="167"/>
                  </a:lnTo>
                  <a:lnTo>
                    <a:pt x="90" y="175"/>
                  </a:lnTo>
                  <a:lnTo>
                    <a:pt x="83" y="175"/>
                  </a:lnTo>
                  <a:lnTo>
                    <a:pt x="83" y="181"/>
                  </a:lnTo>
                  <a:lnTo>
                    <a:pt x="78" y="181"/>
                  </a:lnTo>
                  <a:lnTo>
                    <a:pt x="78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203"/>
                  </a:lnTo>
                  <a:lnTo>
                    <a:pt x="78" y="211"/>
                  </a:lnTo>
                  <a:lnTo>
                    <a:pt x="71" y="211"/>
                  </a:lnTo>
                  <a:lnTo>
                    <a:pt x="64" y="211"/>
                  </a:lnTo>
                  <a:lnTo>
                    <a:pt x="64" y="218"/>
                  </a:lnTo>
                  <a:lnTo>
                    <a:pt x="71" y="225"/>
                  </a:lnTo>
                  <a:lnTo>
                    <a:pt x="71" y="233"/>
                  </a:lnTo>
                  <a:lnTo>
                    <a:pt x="64" y="233"/>
                  </a:lnTo>
                  <a:lnTo>
                    <a:pt x="71" y="240"/>
                  </a:lnTo>
                  <a:lnTo>
                    <a:pt x="71" y="247"/>
                  </a:lnTo>
                  <a:lnTo>
                    <a:pt x="78" y="247"/>
                  </a:lnTo>
                  <a:lnTo>
                    <a:pt x="78" y="254"/>
                  </a:lnTo>
                  <a:lnTo>
                    <a:pt x="71" y="254"/>
                  </a:lnTo>
                  <a:lnTo>
                    <a:pt x="71" y="262"/>
                  </a:lnTo>
                  <a:lnTo>
                    <a:pt x="71" y="269"/>
                  </a:lnTo>
                  <a:lnTo>
                    <a:pt x="64" y="269"/>
                  </a:lnTo>
                  <a:lnTo>
                    <a:pt x="64" y="262"/>
                  </a:lnTo>
                  <a:lnTo>
                    <a:pt x="58" y="254"/>
                  </a:lnTo>
                  <a:lnTo>
                    <a:pt x="51" y="254"/>
                  </a:lnTo>
                  <a:lnTo>
                    <a:pt x="51" y="247"/>
                  </a:lnTo>
                  <a:lnTo>
                    <a:pt x="44" y="247"/>
                  </a:lnTo>
                  <a:lnTo>
                    <a:pt x="44" y="254"/>
                  </a:lnTo>
                  <a:lnTo>
                    <a:pt x="39" y="247"/>
                  </a:lnTo>
                  <a:lnTo>
                    <a:pt x="39" y="240"/>
                  </a:lnTo>
                  <a:lnTo>
                    <a:pt x="32" y="240"/>
                  </a:lnTo>
                  <a:lnTo>
                    <a:pt x="32" y="233"/>
                  </a:lnTo>
                  <a:lnTo>
                    <a:pt x="39" y="233"/>
                  </a:lnTo>
                  <a:lnTo>
                    <a:pt x="44" y="233"/>
                  </a:lnTo>
                  <a:lnTo>
                    <a:pt x="44" y="225"/>
                  </a:lnTo>
                  <a:lnTo>
                    <a:pt x="39" y="218"/>
                  </a:lnTo>
                  <a:lnTo>
                    <a:pt x="39" y="211"/>
                  </a:lnTo>
                  <a:lnTo>
                    <a:pt x="39" y="203"/>
                  </a:lnTo>
                  <a:lnTo>
                    <a:pt x="39" y="197"/>
                  </a:lnTo>
                  <a:lnTo>
                    <a:pt x="39" y="189"/>
                  </a:lnTo>
                  <a:lnTo>
                    <a:pt x="32" y="189"/>
                  </a:lnTo>
                  <a:lnTo>
                    <a:pt x="32" y="181"/>
                  </a:lnTo>
                  <a:lnTo>
                    <a:pt x="32" y="175"/>
                  </a:lnTo>
                  <a:lnTo>
                    <a:pt x="39" y="175"/>
                  </a:lnTo>
                  <a:lnTo>
                    <a:pt x="39" y="167"/>
                  </a:lnTo>
                  <a:lnTo>
                    <a:pt x="39" y="159"/>
                  </a:lnTo>
                  <a:lnTo>
                    <a:pt x="44" y="159"/>
                  </a:lnTo>
                  <a:lnTo>
                    <a:pt x="44" y="153"/>
                  </a:lnTo>
                  <a:lnTo>
                    <a:pt x="44" y="145"/>
                  </a:lnTo>
                  <a:lnTo>
                    <a:pt x="44" y="137"/>
                  </a:lnTo>
                  <a:lnTo>
                    <a:pt x="39" y="137"/>
                  </a:lnTo>
                  <a:lnTo>
                    <a:pt x="39" y="131"/>
                  </a:lnTo>
                  <a:lnTo>
                    <a:pt x="39" y="123"/>
                  </a:lnTo>
                  <a:lnTo>
                    <a:pt x="39" y="116"/>
                  </a:lnTo>
                  <a:lnTo>
                    <a:pt x="32" y="116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25" y="95"/>
                  </a:lnTo>
                  <a:lnTo>
                    <a:pt x="25" y="87"/>
                  </a:lnTo>
                  <a:lnTo>
                    <a:pt x="19" y="87"/>
                  </a:lnTo>
                  <a:lnTo>
                    <a:pt x="12" y="87"/>
                  </a:lnTo>
                  <a:lnTo>
                    <a:pt x="12" y="80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5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5" y="44"/>
                  </a:lnTo>
                  <a:lnTo>
                    <a:pt x="5" y="36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22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44" y="36"/>
                  </a:lnTo>
                  <a:lnTo>
                    <a:pt x="44" y="29"/>
                  </a:lnTo>
                  <a:lnTo>
                    <a:pt x="44" y="36"/>
                  </a:lnTo>
                  <a:lnTo>
                    <a:pt x="51" y="36"/>
                  </a:lnTo>
                  <a:lnTo>
                    <a:pt x="51" y="29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1" y="14"/>
                  </a:lnTo>
                  <a:lnTo>
                    <a:pt x="51" y="8"/>
                  </a:lnTo>
                  <a:lnTo>
                    <a:pt x="44" y="0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52" name="Freeform 425"/>
            <p:cNvSpPr>
              <a:spLocks/>
            </p:cNvSpPr>
            <p:nvPr/>
          </p:nvSpPr>
          <p:spPr bwMode="auto">
            <a:xfrm>
              <a:off x="1682750" y="5695950"/>
              <a:ext cx="20638" cy="25400"/>
            </a:xfrm>
            <a:custGeom>
              <a:avLst/>
              <a:gdLst>
                <a:gd name="T0" fmla="*/ 2147483647 w 13"/>
                <a:gd name="T1" fmla="*/ 0 h 14"/>
                <a:gd name="T2" fmla="*/ 2147483647 w 13"/>
                <a:gd name="T3" fmla="*/ 2147483647 h 14"/>
                <a:gd name="T4" fmla="*/ 2147483647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0 w 13"/>
                <a:gd name="T11" fmla="*/ 2147483647 h 14"/>
                <a:gd name="T12" fmla="*/ 0 w 13"/>
                <a:gd name="T13" fmla="*/ 2147483647 h 14"/>
                <a:gd name="T14" fmla="*/ 0 w 13"/>
                <a:gd name="T15" fmla="*/ 2147483647 h 14"/>
                <a:gd name="T16" fmla="*/ 0 w 13"/>
                <a:gd name="T17" fmla="*/ 2147483647 h 14"/>
                <a:gd name="T18" fmla="*/ 0 w 13"/>
                <a:gd name="T19" fmla="*/ 2147483647 h 14"/>
                <a:gd name="T20" fmla="*/ 0 w 13"/>
                <a:gd name="T21" fmla="*/ 2147483647 h 14"/>
                <a:gd name="T22" fmla="*/ 0 w 13"/>
                <a:gd name="T23" fmla="*/ 0 h 14"/>
                <a:gd name="T24" fmla="*/ 2147483647 w 13"/>
                <a:gd name="T25" fmla="*/ 0 h 14"/>
                <a:gd name="T26" fmla="*/ 2147483647 w 13"/>
                <a:gd name="T27" fmla="*/ 0 h 14"/>
                <a:gd name="T28" fmla="*/ 2147483647 w 13"/>
                <a:gd name="T29" fmla="*/ 0 h 14"/>
                <a:gd name="T30" fmla="*/ 2147483647 w 13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4"/>
                <a:gd name="T50" fmla="*/ 13 w 13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4">
                  <a:moveTo>
                    <a:pt x="13" y="0"/>
                  </a:moveTo>
                  <a:lnTo>
                    <a:pt x="13" y="7"/>
                  </a:lnTo>
                  <a:lnTo>
                    <a:pt x="6" y="7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53" name="Freeform 426"/>
            <p:cNvSpPr>
              <a:spLocks noEditPoints="1"/>
            </p:cNvSpPr>
            <p:nvPr/>
          </p:nvSpPr>
          <p:spPr bwMode="auto">
            <a:xfrm>
              <a:off x="585788" y="4622800"/>
              <a:ext cx="323850" cy="271463"/>
            </a:xfrm>
            <a:custGeom>
              <a:avLst/>
              <a:gdLst>
                <a:gd name="T0" fmla="*/ 2147483647 w 202"/>
                <a:gd name="T1" fmla="*/ 0 h 153"/>
                <a:gd name="T2" fmla="*/ 2147483647 w 202"/>
                <a:gd name="T3" fmla="*/ 2147483647 h 153"/>
                <a:gd name="T4" fmla="*/ 2147483647 w 202"/>
                <a:gd name="T5" fmla="*/ 2147483647 h 153"/>
                <a:gd name="T6" fmla="*/ 2147483647 w 202"/>
                <a:gd name="T7" fmla="*/ 2147483647 h 153"/>
                <a:gd name="T8" fmla="*/ 2147483647 w 202"/>
                <a:gd name="T9" fmla="*/ 2147483647 h 153"/>
                <a:gd name="T10" fmla="*/ 2147483647 w 202"/>
                <a:gd name="T11" fmla="*/ 2147483647 h 153"/>
                <a:gd name="T12" fmla="*/ 2147483647 w 202"/>
                <a:gd name="T13" fmla="*/ 2147483647 h 153"/>
                <a:gd name="T14" fmla="*/ 2147483647 w 202"/>
                <a:gd name="T15" fmla="*/ 2147483647 h 153"/>
                <a:gd name="T16" fmla="*/ 2147483647 w 202"/>
                <a:gd name="T17" fmla="*/ 2147483647 h 153"/>
                <a:gd name="T18" fmla="*/ 2147483647 w 202"/>
                <a:gd name="T19" fmla="*/ 2147483647 h 153"/>
                <a:gd name="T20" fmla="*/ 2147483647 w 202"/>
                <a:gd name="T21" fmla="*/ 2147483647 h 153"/>
                <a:gd name="T22" fmla="*/ 2147483647 w 202"/>
                <a:gd name="T23" fmla="*/ 2147483647 h 153"/>
                <a:gd name="T24" fmla="*/ 2147483647 w 202"/>
                <a:gd name="T25" fmla="*/ 2147483647 h 153"/>
                <a:gd name="T26" fmla="*/ 2147483647 w 202"/>
                <a:gd name="T27" fmla="*/ 2147483647 h 153"/>
                <a:gd name="T28" fmla="*/ 2147483647 w 202"/>
                <a:gd name="T29" fmla="*/ 2147483647 h 153"/>
                <a:gd name="T30" fmla="*/ 2147483647 w 202"/>
                <a:gd name="T31" fmla="*/ 2147483647 h 153"/>
                <a:gd name="T32" fmla="*/ 2147483647 w 202"/>
                <a:gd name="T33" fmla="*/ 2147483647 h 153"/>
                <a:gd name="T34" fmla="*/ 2147483647 w 202"/>
                <a:gd name="T35" fmla="*/ 2147483647 h 153"/>
                <a:gd name="T36" fmla="*/ 2147483647 w 202"/>
                <a:gd name="T37" fmla="*/ 2147483647 h 153"/>
                <a:gd name="T38" fmla="*/ 2147483647 w 202"/>
                <a:gd name="T39" fmla="*/ 2147483647 h 153"/>
                <a:gd name="T40" fmla="*/ 2147483647 w 202"/>
                <a:gd name="T41" fmla="*/ 2147483647 h 153"/>
                <a:gd name="T42" fmla="*/ 2147483647 w 202"/>
                <a:gd name="T43" fmla="*/ 2147483647 h 153"/>
                <a:gd name="T44" fmla="*/ 2147483647 w 202"/>
                <a:gd name="T45" fmla="*/ 2147483647 h 153"/>
                <a:gd name="T46" fmla="*/ 2147483647 w 202"/>
                <a:gd name="T47" fmla="*/ 2147483647 h 153"/>
                <a:gd name="T48" fmla="*/ 2147483647 w 202"/>
                <a:gd name="T49" fmla="*/ 2147483647 h 153"/>
                <a:gd name="T50" fmla="*/ 2147483647 w 202"/>
                <a:gd name="T51" fmla="*/ 2147483647 h 153"/>
                <a:gd name="T52" fmla="*/ 2147483647 w 202"/>
                <a:gd name="T53" fmla="*/ 2147483647 h 153"/>
                <a:gd name="T54" fmla="*/ 2147483647 w 202"/>
                <a:gd name="T55" fmla="*/ 2147483647 h 153"/>
                <a:gd name="T56" fmla="*/ 2147483647 w 202"/>
                <a:gd name="T57" fmla="*/ 2147483647 h 153"/>
                <a:gd name="T58" fmla="*/ 2147483647 w 202"/>
                <a:gd name="T59" fmla="*/ 2147483647 h 153"/>
                <a:gd name="T60" fmla="*/ 2147483647 w 202"/>
                <a:gd name="T61" fmla="*/ 2147483647 h 153"/>
                <a:gd name="T62" fmla="*/ 2147483647 w 202"/>
                <a:gd name="T63" fmla="*/ 2147483647 h 153"/>
                <a:gd name="T64" fmla="*/ 2147483647 w 202"/>
                <a:gd name="T65" fmla="*/ 2147483647 h 153"/>
                <a:gd name="T66" fmla="*/ 2147483647 w 202"/>
                <a:gd name="T67" fmla="*/ 2147483647 h 153"/>
                <a:gd name="T68" fmla="*/ 2147483647 w 202"/>
                <a:gd name="T69" fmla="*/ 2147483647 h 153"/>
                <a:gd name="T70" fmla="*/ 2147483647 w 202"/>
                <a:gd name="T71" fmla="*/ 2147483647 h 153"/>
                <a:gd name="T72" fmla="*/ 2147483647 w 202"/>
                <a:gd name="T73" fmla="*/ 2147483647 h 153"/>
                <a:gd name="T74" fmla="*/ 2147483647 w 202"/>
                <a:gd name="T75" fmla="*/ 2147483647 h 153"/>
                <a:gd name="T76" fmla="*/ 2147483647 w 202"/>
                <a:gd name="T77" fmla="*/ 2147483647 h 153"/>
                <a:gd name="T78" fmla="*/ 0 w 202"/>
                <a:gd name="T79" fmla="*/ 2147483647 h 153"/>
                <a:gd name="T80" fmla="*/ 2147483647 w 202"/>
                <a:gd name="T81" fmla="*/ 2147483647 h 153"/>
                <a:gd name="T82" fmla="*/ 2147483647 w 202"/>
                <a:gd name="T83" fmla="*/ 2147483647 h 153"/>
                <a:gd name="T84" fmla="*/ 2147483647 w 202"/>
                <a:gd name="T85" fmla="*/ 2147483647 h 153"/>
                <a:gd name="T86" fmla="*/ 2147483647 w 202"/>
                <a:gd name="T87" fmla="*/ 2147483647 h 153"/>
                <a:gd name="T88" fmla="*/ 2147483647 w 202"/>
                <a:gd name="T89" fmla="*/ 2147483647 h 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53"/>
                <a:gd name="T137" fmla="*/ 202 w 202"/>
                <a:gd name="T138" fmla="*/ 153 h 1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53">
                  <a:moveTo>
                    <a:pt x="105" y="8"/>
                  </a:moveTo>
                  <a:lnTo>
                    <a:pt x="98" y="8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5" y="8"/>
                  </a:lnTo>
                  <a:close/>
                  <a:moveTo>
                    <a:pt x="202" y="44"/>
                  </a:moveTo>
                  <a:lnTo>
                    <a:pt x="202" y="52"/>
                  </a:lnTo>
                  <a:lnTo>
                    <a:pt x="195" y="44"/>
                  </a:lnTo>
                  <a:lnTo>
                    <a:pt x="202" y="44"/>
                  </a:lnTo>
                  <a:close/>
                  <a:moveTo>
                    <a:pt x="92" y="58"/>
                  </a:moveTo>
                  <a:lnTo>
                    <a:pt x="85" y="58"/>
                  </a:lnTo>
                  <a:lnTo>
                    <a:pt x="85" y="52"/>
                  </a:lnTo>
                  <a:lnTo>
                    <a:pt x="85" y="44"/>
                  </a:lnTo>
                  <a:lnTo>
                    <a:pt x="85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78" y="30"/>
                  </a:lnTo>
                  <a:lnTo>
                    <a:pt x="85" y="30"/>
                  </a:lnTo>
                  <a:lnTo>
                    <a:pt x="85" y="22"/>
                  </a:lnTo>
                  <a:lnTo>
                    <a:pt x="92" y="22"/>
                  </a:lnTo>
                  <a:lnTo>
                    <a:pt x="92" y="30"/>
                  </a:lnTo>
                  <a:lnTo>
                    <a:pt x="92" y="36"/>
                  </a:lnTo>
                  <a:lnTo>
                    <a:pt x="98" y="36"/>
                  </a:lnTo>
                  <a:lnTo>
                    <a:pt x="98" y="44"/>
                  </a:lnTo>
                  <a:lnTo>
                    <a:pt x="98" y="52"/>
                  </a:lnTo>
                  <a:lnTo>
                    <a:pt x="92" y="52"/>
                  </a:lnTo>
                  <a:lnTo>
                    <a:pt x="92" y="58"/>
                  </a:lnTo>
                  <a:close/>
                  <a:moveTo>
                    <a:pt x="105" y="58"/>
                  </a:moveTo>
                  <a:lnTo>
                    <a:pt x="110" y="58"/>
                  </a:lnTo>
                  <a:lnTo>
                    <a:pt x="110" y="66"/>
                  </a:lnTo>
                  <a:lnTo>
                    <a:pt x="105" y="66"/>
                  </a:lnTo>
                  <a:lnTo>
                    <a:pt x="110" y="73"/>
                  </a:lnTo>
                  <a:lnTo>
                    <a:pt x="110" y="80"/>
                  </a:lnTo>
                  <a:lnTo>
                    <a:pt x="105" y="80"/>
                  </a:lnTo>
                  <a:lnTo>
                    <a:pt x="98" y="80"/>
                  </a:lnTo>
                  <a:lnTo>
                    <a:pt x="98" y="73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105" y="58"/>
                  </a:lnTo>
                  <a:close/>
                  <a:moveTo>
                    <a:pt x="46" y="73"/>
                  </a:moveTo>
                  <a:lnTo>
                    <a:pt x="53" y="73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59" y="58"/>
                  </a:lnTo>
                  <a:lnTo>
                    <a:pt x="59" y="52"/>
                  </a:lnTo>
                  <a:lnTo>
                    <a:pt x="53" y="44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66" y="36"/>
                  </a:lnTo>
                  <a:lnTo>
                    <a:pt x="72" y="44"/>
                  </a:lnTo>
                  <a:lnTo>
                    <a:pt x="72" y="52"/>
                  </a:lnTo>
                  <a:lnTo>
                    <a:pt x="72" y="58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72" y="80"/>
                  </a:lnTo>
                  <a:lnTo>
                    <a:pt x="72" y="88"/>
                  </a:lnTo>
                  <a:lnTo>
                    <a:pt x="78" y="88"/>
                  </a:lnTo>
                  <a:lnTo>
                    <a:pt x="78" y="95"/>
                  </a:lnTo>
                  <a:lnTo>
                    <a:pt x="85" y="95"/>
                  </a:lnTo>
                  <a:lnTo>
                    <a:pt x="85" y="88"/>
                  </a:lnTo>
                  <a:lnTo>
                    <a:pt x="92" y="88"/>
                  </a:lnTo>
                  <a:lnTo>
                    <a:pt x="98" y="88"/>
                  </a:lnTo>
                  <a:lnTo>
                    <a:pt x="98" y="95"/>
                  </a:lnTo>
                  <a:lnTo>
                    <a:pt x="98" y="102"/>
                  </a:lnTo>
                  <a:lnTo>
                    <a:pt x="105" y="102"/>
                  </a:lnTo>
                  <a:lnTo>
                    <a:pt x="105" y="109"/>
                  </a:lnTo>
                  <a:lnTo>
                    <a:pt x="110" y="109"/>
                  </a:lnTo>
                  <a:lnTo>
                    <a:pt x="110" y="117"/>
                  </a:lnTo>
                  <a:lnTo>
                    <a:pt x="117" y="123"/>
                  </a:lnTo>
                  <a:lnTo>
                    <a:pt x="124" y="131"/>
                  </a:lnTo>
                  <a:lnTo>
                    <a:pt x="130" y="139"/>
                  </a:lnTo>
                  <a:lnTo>
                    <a:pt x="124" y="139"/>
                  </a:lnTo>
                  <a:lnTo>
                    <a:pt x="124" y="145"/>
                  </a:lnTo>
                  <a:lnTo>
                    <a:pt x="124" y="153"/>
                  </a:lnTo>
                  <a:lnTo>
                    <a:pt x="117" y="153"/>
                  </a:lnTo>
                  <a:lnTo>
                    <a:pt x="117" y="145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92" y="145"/>
                  </a:lnTo>
                  <a:lnTo>
                    <a:pt x="92" y="139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8" y="131"/>
                  </a:lnTo>
                  <a:lnTo>
                    <a:pt x="72" y="131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59" y="139"/>
                  </a:lnTo>
                  <a:lnTo>
                    <a:pt x="53" y="139"/>
                  </a:lnTo>
                  <a:lnTo>
                    <a:pt x="46" y="139"/>
                  </a:lnTo>
                  <a:lnTo>
                    <a:pt x="46" y="131"/>
                  </a:lnTo>
                  <a:lnTo>
                    <a:pt x="39" y="131"/>
                  </a:lnTo>
                  <a:lnTo>
                    <a:pt x="46" y="131"/>
                  </a:lnTo>
                  <a:lnTo>
                    <a:pt x="39" y="123"/>
                  </a:lnTo>
                  <a:lnTo>
                    <a:pt x="39" y="117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9" y="102"/>
                  </a:lnTo>
                  <a:lnTo>
                    <a:pt x="33" y="102"/>
                  </a:lnTo>
                  <a:lnTo>
                    <a:pt x="33" y="95"/>
                  </a:lnTo>
                  <a:lnTo>
                    <a:pt x="33" y="88"/>
                  </a:lnTo>
                  <a:lnTo>
                    <a:pt x="27" y="88"/>
                  </a:lnTo>
                  <a:lnTo>
                    <a:pt x="27" y="95"/>
                  </a:lnTo>
                  <a:lnTo>
                    <a:pt x="27" y="102"/>
                  </a:lnTo>
                  <a:lnTo>
                    <a:pt x="27" y="109"/>
                  </a:lnTo>
                  <a:lnTo>
                    <a:pt x="27" y="117"/>
                  </a:lnTo>
                  <a:lnTo>
                    <a:pt x="27" y="123"/>
                  </a:lnTo>
                  <a:lnTo>
                    <a:pt x="20" y="123"/>
                  </a:lnTo>
                  <a:lnTo>
                    <a:pt x="14" y="123"/>
                  </a:lnTo>
                  <a:lnTo>
                    <a:pt x="14" y="117"/>
                  </a:lnTo>
                  <a:lnTo>
                    <a:pt x="7" y="117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7" y="102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20" y="80"/>
                  </a:lnTo>
                  <a:lnTo>
                    <a:pt x="20" y="73"/>
                  </a:lnTo>
                  <a:lnTo>
                    <a:pt x="20" y="66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33" y="73"/>
                  </a:lnTo>
                  <a:lnTo>
                    <a:pt x="39" y="73"/>
                  </a:lnTo>
                  <a:lnTo>
                    <a:pt x="39" y="80"/>
                  </a:lnTo>
                  <a:lnTo>
                    <a:pt x="39" y="73"/>
                  </a:lnTo>
                  <a:lnTo>
                    <a:pt x="46" y="73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54" name="Freeform 427"/>
            <p:cNvSpPr>
              <a:spLocks/>
            </p:cNvSpPr>
            <p:nvPr/>
          </p:nvSpPr>
          <p:spPr bwMode="auto">
            <a:xfrm>
              <a:off x="742950" y="4622800"/>
              <a:ext cx="11113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0 w 7"/>
                <a:gd name="T7" fmla="*/ 2147483647 h 8"/>
                <a:gd name="T8" fmla="*/ 0 w 7"/>
                <a:gd name="T9" fmla="*/ 0 h 8"/>
                <a:gd name="T10" fmla="*/ 0 w 7"/>
                <a:gd name="T11" fmla="*/ 0 h 8"/>
                <a:gd name="T12" fmla="*/ 2147483647 w 7"/>
                <a:gd name="T13" fmla="*/ 0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55" name="Freeform 428"/>
            <p:cNvSpPr>
              <a:spLocks/>
            </p:cNvSpPr>
            <p:nvPr/>
          </p:nvSpPr>
          <p:spPr bwMode="auto">
            <a:xfrm>
              <a:off x="898525" y="4700588"/>
              <a:ext cx="11113" cy="14287"/>
            </a:xfrm>
            <a:custGeom>
              <a:avLst/>
              <a:gdLst>
                <a:gd name="T0" fmla="*/ 2147483647 w 7"/>
                <a:gd name="T1" fmla="*/ 0 h 8"/>
                <a:gd name="T2" fmla="*/ 2147483647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w 7"/>
                <a:gd name="T9" fmla="*/ 0 h 8"/>
                <a:gd name="T10" fmla="*/ 2147483647 w 7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56" name="Freeform 429"/>
            <p:cNvSpPr>
              <a:spLocks/>
            </p:cNvSpPr>
            <p:nvPr/>
          </p:nvSpPr>
          <p:spPr bwMode="auto">
            <a:xfrm>
              <a:off x="701675" y="4662488"/>
              <a:ext cx="41275" cy="63500"/>
            </a:xfrm>
            <a:custGeom>
              <a:avLst/>
              <a:gdLst>
                <a:gd name="T0" fmla="*/ 2147483647 w 26"/>
                <a:gd name="T1" fmla="*/ 2147483647 h 36"/>
                <a:gd name="T2" fmla="*/ 2147483647 w 26"/>
                <a:gd name="T3" fmla="*/ 2147483647 h 36"/>
                <a:gd name="T4" fmla="*/ 2147483647 w 26"/>
                <a:gd name="T5" fmla="*/ 2147483647 h 36"/>
                <a:gd name="T6" fmla="*/ 2147483647 w 26"/>
                <a:gd name="T7" fmla="*/ 2147483647 h 36"/>
                <a:gd name="T8" fmla="*/ 2147483647 w 26"/>
                <a:gd name="T9" fmla="*/ 2147483647 h 36"/>
                <a:gd name="T10" fmla="*/ 2147483647 w 26"/>
                <a:gd name="T11" fmla="*/ 2147483647 h 36"/>
                <a:gd name="T12" fmla="*/ 2147483647 w 26"/>
                <a:gd name="T13" fmla="*/ 2147483647 h 36"/>
                <a:gd name="T14" fmla="*/ 2147483647 w 26"/>
                <a:gd name="T15" fmla="*/ 2147483647 h 36"/>
                <a:gd name="T16" fmla="*/ 2147483647 w 26"/>
                <a:gd name="T17" fmla="*/ 2147483647 h 36"/>
                <a:gd name="T18" fmla="*/ 2147483647 w 26"/>
                <a:gd name="T19" fmla="*/ 2147483647 h 36"/>
                <a:gd name="T20" fmla="*/ 2147483647 w 26"/>
                <a:gd name="T21" fmla="*/ 2147483647 h 36"/>
                <a:gd name="T22" fmla="*/ 0 w 26"/>
                <a:gd name="T23" fmla="*/ 2147483647 h 36"/>
                <a:gd name="T24" fmla="*/ 2147483647 w 26"/>
                <a:gd name="T25" fmla="*/ 2147483647 h 36"/>
                <a:gd name="T26" fmla="*/ 2147483647 w 26"/>
                <a:gd name="T27" fmla="*/ 2147483647 h 36"/>
                <a:gd name="T28" fmla="*/ 2147483647 w 26"/>
                <a:gd name="T29" fmla="*/ 2147483647 h 36"/>
                <a:gd name="T30" fmla="*/ 2147483647 w 26"/>
                <a:gd name="T31" fmla="*/ 2147483647 h 36"/>
                <a:gd name="T32" fmla="*/ 2147483647 w 26"/>
                <a:gd name="T33" fmla="*/ 2147483647 h 36"/>
                <a:gd name="T34" fmla="*/ 2147483647 w 26"/>
                <a:gd name="T35" fmla="*/ 0 h 36"/>
                <a:gd name="T36" fmla="*/ 2147483647 w 26"/>
                <a:gd name="T37" fmla="*/ 0 h 36"/>
                <a:gd name="T38" fmla="*/ 2147483647 w 26"/>
                <a:gd name="T39" fmla="*/ 0 h 36"/>
                <a:gd name="T40" fmla="*/ 2147483647 w 26"/>
                <a:gd name="T41" fmla="*/ 2147483647 h 36"/>
                <a:gd name="T42" fmla="*/ 2147483647 w 26"/>
                <a:gd name="T43" fmla="*/ 2147483647 h 36"/>
                <a:gd name="T44" fmla="*/ 2147483647 w 26"/>
                <a:gd name="T45" fmla="*/ 2147483647 h 36"/>
                <a:gd name="T46" fmla="*/ 2147483647 w 26"/>
                <a:gd name="T47" fmla="*/ 2147483647 h 36"/>
                <a:gd name="T48" fmla="*/ 2147483647 w 26"/>
                <a:gd name="T49" fmla="*/ 2147483647 h 36"/>
                <a:gd name="T50" fmla="*/ 2147483647 w 26"/>
                <a:gd name="T51" fmla="*/ 2147483647 h 36"/>
                <a:gd name="T52" fmla="*/ 2147483647 w 26"/>
                <a:gd name="T53" fmla="*/ 2147483647 h 36"/>
                <a:gd name="T54" fmla="*/ 2147483647 w 26"/>
                <a:gd name="T55" fmla="*/ 2147483647 h 36"/>
                <a:gd name="T56" fmla="*/ 2147483647 w 26"/>
                <a:gd name="T57" fmla="*/ 2147483647 h 36"/>
                <a:gd name="T58" fmla="*/ 2147483647 w 26"/>
                <a:gd name="T59" fmla="*/ 2147483647 h 36"/>
                <a:gd name="T60" fmla="*/ 2147483647 w 26"/>
                <a:gd name="T61" fmla="*/ 2147483647 h 36"/>
                <a:gd name="T62" fmla="*/ 2147483647 w 26"/>
                <a:gd name="T63" fmla="*/ 2147483647 h 36"/>
                <a:gd name="T64" fmla="*/ 2147483647 w 26"/>
                <a:gd name="T65" fmla="*/ 2147483647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36"/>
                <a:gd name="T101" fmla="*/ 26 w 26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36">
                  <a:moveTo>
                    <a:pt x="20" y="36"/>
                  </a:moveTo>
                  <a:lnTo>
                    <a:pt x="13" y="36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0" y="8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8"/>
                  </a:lnTo>
                  <a:lnTo>
                    <a:pt x="20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0" y="30"/>
                  </a:lnTo>
                  <a:lnTo>
                    <a:pt x="20" y="3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57" name="Freeform 430"/>
            <p:cNvSpPr>
              <a:spLocks/>
            </p:cNvSpPr>
            <p:nvPr/>
          </p:nvSpPr>
          <p:spPr bwMode="auto">
            <a:xfrm>
              <a:off x="733425" y="4725988"/>
              <a:ext cx="28575" cy="38100"/>
            </a:xfrm>
            <a:custGeom>
              <a:avLst/>
              <a:gdLst>
                <a:gd name="T0" fmla="*/ 2147483647 w 18"/>
                <a:gd name="T1" fmla="*/ 0 h 22"/>
                <a:gd name="T2" fmla="*/ 2147483647 w 18"/>
                <a:gd name="T3" fmla="*/ 0 h 22"/>
                <a:gd name="T4" fmla="*/ 2147483647 w 18"/>
                <a:gd name="T5" fmla="*/ 0 h 22"/>
                <a:gd name="T6" fmla="*/ 2147483647 w 18"/>
                <a:gd name="T7" fmla="*/ 0 h 22"/>
                <a:gd name="T8" fmla="*/ 2147483647 w 18"/>
                <a:gd name="T9" fmla="*/ 0 h 22"/>
                <a:gd name="T10" fmla="*/ 2147483647 w 18"/>
                <a:gd name="T11" fmla="*/ 2147483647 h 22"/>
                <a:gd name="T12" fmla="*/ 2147483647 w 18"/>
                <a:gd name="T13" fmla="*/ 2147483647 h 22"/>
                <a:gd name="T14" fmla="*/ 2147483647 w 18"/>
                <a:gd name="T15" fmla="*/ 2147483647 h 22"/>
                <a:gd name="T16" fmla="*/ 2147483647 w 18"/>
                <a:gd name="T17" fmla="*/ 2147483647 h 22"/>
                <a:gd name="T18" fmla="*/ 2147483647 w 18"/>
                <a:gd name="T19" fmla="*/ 2147483647 h 22"/>
                <a:gd name="T20" fmla="*/ 2147483647 w 18"/>
                <a:gd name="T21" fmla="*/ 2147483647 h 22"/>
                <a:gd name="T22" fmla="*/ 2147483647 w 18"/>
                <a:gd name="T23" fmla="*/ 2147483647 h 22"/>
                <a:gd name="T24" fmla="*/ 2147483647 w 18"/>
                <a:gd name="T25" fmla="*/ 2147483647 h 22"/>
                <a:gd name="T26" fmla="*/ 2147483647 w 18"/>
                <a:gd name="T27" fmla="*/ 2147483647 h 22"/>
                <a:gd name="T28" fmla="*/ 2147483647 w 18"/>
                <a:gd name="T29" fmla="*/ 2147483647 h 22"/>
                <a:gd name="T30" fmla="*/ 2147483647 w 18"/>
                <a:gd name="T31" fmla="*/ 2147483647 h 22"/>
                <a:gd name="T32" fmla="*/ 2147483647 w 18"/>
                <a:gd name="T33" fmla="*/ 2147483647 h 22"/>
                <a:gd name="T34" fmla="*/ 2147483647 w 18"/>
                <a:gd name="T35" fmla="*/ 2147483647 h 22"/>
                <a:gd name="T36" fmla="*/ 2147483647 w 18"/>
                <a:gd name="T37" fmla="*/ 2147483647 h 22"/>
                <a:gd name="T38" fmla="*/ 0 w 18"/>
                <a:gd name="T39" fmla="*/ 2147483647 h 22"/>
                <a:gd name="T40" fmla="*/ 0 w 18"/>
                <a:gd name="T41" fmla="*/ 2147483647 h 22"/>
                <a:gd name="T42" fmla="*/ 0 w 18"/>
                <a:gd name="T43" fmla="*/ 2147483647 h 22"/>
                <a:gd name="T44" fmla="*/ 0 w 18"/>
                <a:gd name="T45" fmla="*/ 0 h 22"/>
                <a:gd name="T46" fmla="*/ 0 w 18"/>
                <a:gd name="T47" fmla="*/ 0 h 22"/>
                <a:gd name="T48" fmla="*/ 2147483647 w 18"/>
                <a:gd name="T49" fmla="*/ 0 h 22"/>
                <a:gd name="T50" fmla="*/ 2147483647 w 18"/>
                <a:gd name="T51" fmla="*/ 0 h 22"/>
                <a:gd name="T52" fmla="*/ 2147483647 w 18"/>
                <a:gd name="T53" fmla="*/ 0 h 22"/>
                <a:gd name="T54" fmla="*/ 2147483647 w 18"/>
                <a:gd name="T55" fmla="*/ 0 h 22"/>
                <a:gd name="T56" fmla="*/ 2147483647 w 18"/>
                <a:gd name="T57" fmla="*/ 0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"/>
                <a:gd name="T88" fmla="*/ 0 h 22"/>
                <a:gd name="T89" fmla="*/ 18 w 18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" h="22">
                  <a:moveTo>
                    <a:pt x="13" y="0"/>
                  </a:moveTo>
                  <a:lnTo>
                    <a:pt x="13" y="0"/>
                  </a:lnTo>
                  <a:lnTo>
                    <a:pt x="18" y="0"/>
                  </a:lnTo>
                  <a:lnTo>
                    <a:pt x="18" y="8"/>
                  </a:lnTo>
                  <a:lnTo>
                    <a:pt x="13" y="8"/>
                  </a:lnTo>
                  <a:lnTo>
                    <a:pt x="18" y="15"/>
                  </a:lnTo>
                  <a:lnTo>
                    <a:pt x="18" y="22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6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58" name="Freeform 431"/>
            <p:cNvSpPr>
              <a:spLocks/>
            </p:cNvSpPr>
            <p:nvPr/>
          </p:nvSpPr>
          <p:spPr bwMode="auto">
            <a:xfrm>
              <a:off x="585788" y="4675188"/>
              <a:ext cx="207962" cy="219075"/>
            </a:xfrm>
            <a:custGeom>
              <a:avLst/>
              <a:gdLst>
                <a:gd name="T0" fmla="*/ 2147483647 w 130"/>
                <a:gd name="T1" fmla="*/ 2147483647 h 123"/>
                <a:gd name="T2" fmla="*/ 2147483647 w 130"/>
                <a:gd name="T3" fmla="*/ 2147483647 h 123"/>
                <a:gd name="T4" fmla="*/ 2147483647 w 130"/>
                <a:gd name="T5" fmla="*/ 2147483647 h 123"/>
                <a:gd name="T6" fmla="*/ 2147483647 w 130"/>
                <a:gd name="T7" fmla="*/ 2147483647 h 123"/>
                <a:gd name="T8" fmla="*/ 2147483647 w 130"/>
                <a:gd name="T9" fmla="*/ 2147483647 h 123"/>
                <a:gd name="T10" fmla="*/ 2147483647 w 130"/>
                <a:gd name="T11" fmla="*/ 0 h 123"/>
                <a:gd name="T12" fmla="*/ 2147483647 w 130"/>
                <a:gd name="T13" fmla="*/ 0 h 123"/>
                <a:gd name="T14" fmla="*/ 2147483647 w 130"/>
                <a:gd name="T15" fmla="*/ 2147483647 h 123"/>
                <a:gd name="T16" fmla="*/ 2147483647 w 130"/>
                <a:gd name="T17" fmla="*/ 2147483647 h 123"/>
                <a:gd name="T18" fmla="*/ 2147483647 w 130"/>
                <a:gd name="T19" fmla="*/ 2147483647 h 123"/>
                <a:gd name="T20" fmla="*/ 2147483647 w 130"/>
                <a:gd name="T21" fmla="*/ 2147483647 h 123"/>
                <a:gd name="T22" fmla="*/ 2147483647 w 130"/>
                <a:gd name="T23" fmla="*/ 2147483647 h 123"/>
                <a:gd name="T24" fmla="*/ 2147483647 w 130"/>
                <a:gd name="T25" fmla="*/ 2147483647 h 123"/>
                <a:gd name="T26" fmla="*/ 2147483647 w 130"/>
                <a:gd name="T27" fmla="*/ 2147483647 h 123"/>
                <a:gd name="T28" fmla="*/ 2147483647 w 130"/>
                <a:gd name="T29" fmla="*/ 2147483647 h 123"/>
                <a:gd name="T30" fmla="*/ 2147483647 w 130"/>
                <a:gd name="T31" fmla="*/ 2147483647 h 123"/>
                <a:gd name="T32" fmla="*/ 2147483647 w 130"/>
                <a:gd name="T33" fmla="*/ 2147483647 h 123"/>
                <a:gd name="T34" fmla="*/ 2147483647 w 130"/>
                <a:gd name="T35" fmla="*/ 2147483647 h 123"/>
                <a:gd name="T36" fmla="*/ 2147483647 w 130"/>
                <a:gd name="T37" fmla="*/ 2147483647 h 123"/>
                <a:gd name="T38" fmla="*/ 2147483647 w 130"/>
                <a:gd name="T39" fmla="*/ 2147483647 h 123"/>
                <a:gd name="T40" fmla="*/ 2147483647 w 130"/>
                <a:gd name="T41" fmla="*/ 2147483647 h 123"/>
                <a:gd name="T42" fmla="*/ 2147483647 w 130"/>
                <a:gd name="T43" fmla="*/ 2147483647 h 123"/>
                <a:gd name="T44" fmla="*/ 2147483647 w 130"/>
                <a:gd name="T45" fmla="*/ 2147483647 h 123"/>
                <a:gd name="T46" fmla="*/ 2147483647 w 130"/>
                <a:gd name="T47" fmla="*/ 2147483647 h 123"/>
                <a:gd name="T48" fmla="*/ 2147483647 w 130"/>
                <a:gd name="T49" fmla="*/ 2147483647 h 123"/>
                <a:gd name="T50" fmla="*/ 2147483647 w 130"/>
                <a:gd name="T51" fmla="*/ 2147483647 h 123"/>
                <a:gd name="T52" fmla="*/ 2147483647 w 130"/>
                <a:gd name="T53" fmla="*/ 2147483647 h 123"/>
                <a:gd name="T54" fmla="*/ 2147483647 w 130"/>
                <a:gd name="T55" fmla="*/ 2147483647 h 123"/>
                <a:gd name="T56" fmla="*/ 2147483647 w 130"/>
                <a:gd name="T57" fmla="*/ 2147483647 h 123"/>
                <a:gd name="T58" fmla="*/ 2147483647 w 130"/>
                <a:gd name="T59" fmla="*/ 2147483647 h 123"/>
                <a:gd name="T60" fmla="*/ 2147483647 w 130"/>
                <a:gd name="T61" fmla="*/ 2147483647 h 123"/>
                <a:gd name="T62" fmla="*/ 2147483647 w 130"/>
                <a:gd name="T63" fmla="*/ 2147483647 h 123"/>
                <a:gd name="T64" fmla="*/ 2147483647 w 130"/>
                <a:gd name="T65" fmla="*/ 2147483647 h 123"/>
                <a:gd name="T66" fmla="*/ 2147483647 w 130"/>
                <a:gd name="T67" fmla="*/ 2147483647 h 123"/>
                <a:gd name="T68" fmla="*/ 2147483647 w 130"/>
                <a:gd name="T69" fmla="*/ 2147483647 h 123"/>
                <a:gd name="T70" fmla="*/ 2147483647 w 130"/>
                <a:gd name="T71" fmla="*/ 2147483647 h 123"/>
                <a:gd name="T72" fmla="*/ 2147483647 w 130"/>
                <a:gd name="T73" fmla="*/ 2147483647 h 123"/>
                <a:gd name="T74" fmla="*/ 2147483647 w 130"/>
                <a:gd name="T75" fmla="*/ 2147483647 h 123"/>
                <a:gd name="T76" fmla="*/ 2147483647 w 130"/>
                <a:gd name="T77" fmla="*/ 2147483647 h 123"/>
                <a:gd name="T78" fmla="*/ 2147483647 w 130"/>
                <a:gd name="T79" fmla="*/ 2147483647 h 123"/>
                <a:gd name="T80" fmla="*/ 2147483647 w 130"/>
                <a:gd name="T81" fmla="*/ 2147483647 h 123"/>
                <a:gd name="T82" fmla="*/ 2147483647 w 130"/>
                <a:gd name="T83" fmla="*/ 2147483647 h 123"/>
                <a:gd name="T84" fmla="*/ 2147483647 w 130"/>
                <a:gd name="T85" fmla="*/ 2147483647 h 123"/>
                <a:gd name="T86" fmla="*/ 2147483647 w 130"/>
                <a:gd name="T87" fmla="*/ 2147483647 h 123"/>
                <a:gd name="T88" fmla="*/ 2147483647 w 130"/>
                <a:gd name="T89" fmla="*/ 2147483647 h 123"/>
                <a:gd name="T90" fmla="*/ 2147483647 w 130"/>
                <a:gd name="T91" fmla="*/ 2147483647 h 123"/>
                <a:gd name="T92" fmla="*/ 2147483647 w 130"/>
                <a:gd name="T93" fmla="*/ 2147483647 h 123"/>
                <a:gd name="T94" fmla="*/ 2147483647 w 130"/>
                <a:gd name="T95" fmla="*/ 2147483647 h 123"/>
                <a:gd name="T96" fmla="*/ 2147483647 w 130"/>
                <a:gd name="T97" fmla="*/ 2147483647 h 123"/>
                <a:gd name="T98" fmla="*/ 2147483647 w 130"/>
                <a:gd name="T99" fmla="*/ 2147483647 h 123"/>
                <a:gd name="T100" fmla="*/ 2147483647 w 130"/>
                <a:gd name="T101" fmla="*/ 2147483647 h 123"/>
                <a:gd name="T102" fmla="*/ 2147483647 w 130"/>
                <a:gd name="T103" fmla="*/ 2147483647 h 123"/>
                <a:gd name="T104" fmla="*/ 2147483647 w 130"/>
                <a:gd name="T105" fmla="*/ 2147483647 h 123"/>
                <a:gd name="T106" fmla="*/ 2147483647 w 130"/>
                <a:gd name="T107" fmla="*/ 2147483647 h 123"/>
                <a:gd name="T108" fmla="*/ 2147483647 w 130"/>
                <a:gd name="T109" fmla="*/ 2147483647 h 123"/>
                <a:gd name="T110" fmla="*/ 2147483647 w 130"/>
                <a:gd name="T111" fmla="*/ 2147483647 h 123"/>
                <a:gd name="T112" fmla="*/ 2147483647 w 130"/>
                <a:gd name="T113" fmla="*/ 2147483647 h 123"/>
                <a:gd name="T114" fmla="*/ 2147483647 w 130"/>
                <a:gd name="T115" fmla="*/ 2147483647 h 123"/>
                <a:gd name="T116" fmla="*/ 2147483647 w 130"/>
                <a:gd name="T117" fmla="*/ 2147483647 h 12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0"/>
                <a:gd name="T178" fmla="*/ 0 h 123"/>
                <a:gd name="T179" fmla="*/ 130 w 130"/>
                <a:gd name="T180" fmla="*/ 123 h 12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0" h="123">
                  <a:moveTo>
                    <a:pt x="46" y="43"/>
                  </a:moveTo>
                  <a:lnTo>
                    <a:pt x="46" y="43"/>
                  </a:lnTo>
                  <a:lnTo>
                    <a:pt x="53" y="43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8"/>
                  </a:lnTo>
                  <a:lnTo>
                    <a:pt x="59" y="22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3" y="14"/>
                  </a:lnTo>
                  <a:lnTo>
                    <a:pt x="53" y="6"/>
                  </a:lnTo>
                  <a:lnTo>
                    <a:pt x="59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66" y="6"/>
                  </a:lnTo>
                  <a:lnTo>
                    <a:pt x="72" y="14"/>
                  </a:lnTo>
                  <a:lnTo>
                    <a:pt x="72" y="22"/>
                  </a:lnTo>
                  <a:lnTo>
                    <a:pt x="72" y="28"/>
                  </a:lnTo>
                  <a:lnTo>
                    <a:pt x="78" y="28"/>
                  </a:lnTo>
                  <a:lnTo>
                    <a:pt x="78" y="36"/>
                  </a:lnTo>
                  <a:lnTo>
                    <a:pt x="78" y="43"/>
                  </a:lnTo>
                  <a:lnTo>
                    <a:pt x="72" y="50"/>
                  </a:lnTo>
                  <a:lnTo>
                    <a:pt x="72" y="58"/>
                  </a:lnTo>
                  <a:lnTo>
                    <a:pt x="78" y="58"/>
                  </a:lnTo>
                  <a:lnTo>
                    <a:pt x="78" y="65"/>
                  </a:lnTo>
                  <a:lnTo>
                    <a:pt x="85" y="65"/>
                  </a:lnTo>
                  <a:lnTo>
                    <a:pt x="85" y="58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98" y="65"/>
                  </a:lnTo>
                  <a:lnTo>
                    <a:pt x="98" y="72"/>
                  </a:lnTo>
                  <a:lnTo>
                    <a:pt x="105" y="72"/>
                  </a:lnTo>
                  <a:lnTo>
                    <a:pt x="105" y="79"/>
                  </a:lnTo>
                  <a:lnTo>
                    <a:pt x="110" y="79"/>
                  </a:lnTo>
                  <a:lnTo>
                    <a:pt x="110" y="87"/>
                  </a:lnTo>
                  <a:lnTo>
                    <a:pt x="117" y="93"/>
                  </a:lnTo>
                  <a:lnTo>
                    <a:pt x="124" y="101"/>
                  </a:lnTo>
                  <a:lnTo>
                    <a:pt x="130" y="109"/>
                  </a:lnTo>
                  <a:lnTo>
                    <a:pt x="124" y="109"/>
                  </a:lnTo>
                  <a:lnTo>
                    <a:pt x="124" y="115"/>
                  </a:lnTo>
                  <a:lnTo>
                    <a:pt x="124" y="123"/>
                  </a:lnTo>
                  <a:lnTo>
                    <a:pt x="117" y="123"/>
                  </a:lnTo>
                  <a:lnTo>
                    <a:pt x="117" y="115"/>
                  </a:lnTo>
                  <a:lnTo>
                    <a:pt x="110" y="115"/>
                  </a:lnTo>
                  <a:lnTo>
                    <a:pt x="110" y="123"/>
                  </a:lnTo>
                  <a:lnTo>
                    <a:pt x="105" y="115"/>
                  </a:lnTo>
                  <a:lnTo>
                    <a:pt x="98" y="115"/>
                  </a:lnTo>
                  <a:lnTo>
                    <a:pt x="92" y="115"/>
                  </a:lnTo>
                  <a:lnTo>
                    <a:pt x="92" y="109"/>
                  </a:lnTo>
                  <a:lnTo>
                    <a:pt x="85" y="109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2" y="101"/>
                  </a:lnTo>
                  <a:lnTo>
                    <a:pt x="72" y="109"/>
                  </a:lnTo>
                  <a:lnTo>
                    <a:pt x="66" y="109"/>
                  </a:lnTo>
                  <a:lnTo>
                    <a:pt x="59" y="109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46" y="101"/>
                  </a:lnTo>
                  <a:lnTo>
                    <a:pt x="39" y="101"/>
                  </a:lnTo>
                  <a:lnTo>
                    <a:pt x="46" y="101"/>
                  </a:lnTo>
                  <a:lnTo>
                    <a:pt x="39" y="93"/>
                  </a:lnTo>
                  <a:lnTo>
                    <a:pt x="39" y="87"/>
                  </a:lnTo>
                  <a:lnTo>
                    <a:pt x="46" y="79"/>
                  </a:lnTo>
                  <a:lnTo>
                    <a:pt x="39" y="79"/>
                  </a:lnTo>
                  <a:lnTo>
                    <a:pt x="39" y="72"/>
                  </a:lnTo>
                  <a:lnTo>
                    <a:pt x="33" y="72"/>
                  </a:lnTo>
                  <a:lnTo>
                    <a:pt x="33" y="65"/>
                  </a:lnTo>
                  <a:lnTo>
                    <a:pt x="33" y="58"/>
                  </a:lnTo>
                  <a:lnTo>
                    <a:pt x="27" y="58"/>
                  </a:lnTo>
                  <a:lnTo>
                    <a:pt x="27" y="65"/>
                  </a:lnTo>
                  <a:lnTo>
                    <a:pt x="27" y="72"/>
                  </a:lnTo>
                  <a:lnTo>
                    <a:pt x="27" y="79"/>
                  </a:lnTo>
                  <a:lnTo>
                    <a:pt x="27" y="87"/>
                  </a:lnTo>
                  <a:lnTo>
                    <a:pt x="27" y="93"/>
                  </a:lnTo>
                  <a:lnTo>
                    <a:pt x="20" y="93"/>
                  </a:lnTo>
                  <a:lnTo>
                    <a:pt x="14" y="93"/>
                  </a:lnTo>
                  <a:lnTo>
                    <a:pt x="14" y="87"/>
                  </a:lnTo>
                  <a:lnTo>
                    <a:pt x="7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7" y="79"/>
                  </a:lnTo>
                  <a:lnTo>
                    <a:pt x="7" y="72"/>
                  </a:lnTo>
                  <a:lnTo>
                    <a:pt x="7" y="65"/>
                  </a:lnTo>
                  <a:lnTo>
                    <a:pt x="7" y="58"/>
                  </a:lnTo>
                  <a:lnTo>
                    <a:pt x="14" y="58"/>
                  </a:lnTo>
                  <a:lnTo>
                    <a:pt x="14" y="50"/>
                  </a:lnTo>
                  <a:lnTo>
                    <a:pt x="20" y="50"/>
                  </a:lnTo>
                  <a:lnTo>
                    <a:pt x="20" y="43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33" y="36"/>
                  </a:lnTo>
                  <a:lnTo>
                    <a:pt x="33" y="43"/>
                  </a:lnTo>
                  <a:lnTo>
                    <a:pt x="39" y="43"/>
                  </a:lnTo>
                  <a:lnTo>
                    <a:pt x="39" y="50"/>
                  </a:lnTo>
                  <a:lnTo>
                    <a:pt x="39" y="43"/>
                  </a:lnTo>
                  <a:lnTo>
                    <a:pt x="46" y="4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59" name="Freeform 432"/>
            <p:cNvSpPr>
              <a:spLocks noEditPoints="1"/>
            </p:cNvSpPr>
            <p:nvPr/>
          </p:nvSpPr>
          <p:spPr bwMode="auto">
            <a:xfrm>
              <a:off x="679450" y="4479925"/>
              <a:ext cx="168275" cy="142875"/>
            </a:xfrm>
            <a:custGeom>
              <a:avLst/>
              <a:gdLst>
                <a:gd name="T0" fmla="*/ 2147483647 w 104"/>
                <a:gd name="T1" fmla="*/ 0 h 80"/>
                <a:gd name="T2" fmla="*/ 2147483647 w 104"/>
                <a:gd name="T3" fmla="*/ 0 h 80"/>
                <a:gd name="T4" fmla="*/ 2147483647 w 104"/>
                <a:gd name="T5" fmla="*/ 2147483647 h 80"/>
                <a:gd name="T6" fmla="*/ 2147483647 w 104"/>
                <a:gd name="T7" fmla="*/ 2147483647 h 80"/>
                <a:gd name="T8" fmla="*/ 2147483647 w 104"/>
                <a:gd name="T9" fmla="*/ 2147483647 h 80"/>
                <a:gd name="T10" fmla="*/ 2147483647 w 104"/>
                <a:gd name="T11" fmla="*/ 2147483647 h 80"/>
                <a:gd name="T12" fmla="*/ 2147483647 w 104"/>
                <a:gd name="T13" fmla="*/ 2147483647 h 80"/>
                <a:gd name="T14" fmla="*/ 2147483647 w 104"/>
                <a:gd name="T15" fmla="*/ 2147483647 h 80"/>
                <a:gd name="T16" fmla="*/ 2147483647 w 104"/>
                <a:gd name="T17" fmla="*/ 2147483647 h 80"/>
                <a:gd name="T18" fmla="*/ 2147483647 w 104"/>
                <a:gd name="T19" fmla="*/ 2147483647 h 80"/>
                <a:gd name="T20" fmla="*/ 2147483647 w 104"/>
                <a:gd name="T21" fmla="*/ 2147483647 h 80"/>
                <a:gd name="T22" fmla="*/ 2147483647 w 104"/>
                <a:gd name="T23" fmla="*/ 2147483647 h 80"/>
                <a:gd name="T24" fmla="*/ 2147483647 w 104"/>
                <a:gd name="T25" fmla="*/ 2147483647 h 80"/>
                <a:gd name="T26" fmla="*/ 2147483647 w 104"/>
                <a:gd name="T27" fmla="*/ 2147483647 h 80"/>
                <a:gd name="T28" fmla="*/ 2147483647 w 104"/>
                <a:gd name="T29" fmla="*/ 2147483647 h 80"/>
                <a:gd name="T30" fmla="*/ 2147483647 w 104"/>
                <a:gd name="T31" fmla="*/ 2147483647 h 80"/>
                <a:gd name="T32" fmla="*/ 2147483647 w 104"/>
                <a:gd name="T33" fmla="*/ 2147483647 h 80"/>
                <a:gd name="T34" fmla="*/ 2147483647 w 104"/>
                <a:gd name="T35" fmla="*/ 2147483647 h 80"/>
                <a:gd name="T36" fmla="*/ 2147483647 w 104"/>
                <a:gd name="T37" fmla="*/ 2147483647 h 80"/>
                <a:gd name="T38" fmla="*/ 2147483647 w 104"/>
                <a:gd name="T39" fmla="*/ 2147483647 h 80"/>
                <a:gd name="T40" fmla="*/ 2147483647 w 104"/>
                <a:gd name="T41" fmla="*/ 2147483647 h 80"/>
                <a:gd name="T42" fmla="*/ 2147483647 w 104"/>
                <a:gd name="T43" fmla="*/ 2147483647 h 80"/>
                <a:gd name="T44" fmla="*/ 2147483647 w 104"/>
                <a:gd name="T45" fmla="*/ 2147483647 h 80"/>
                <a:gd name="T46" fmla="*/ 2147483647 w 104"/>
                <a:gd name="T47" fmla="*/ 2147483647 h 80"/>
                <a:gd name="T48" fmla="*/ 0 w 104"/>
                <a:gd name="T49" fmla="*/ 2147483647 h 80"/>
                <a:gd name="T50" fmla="*/ 0 w 104"/>
                <a:gd name="T51" fmla="*/ 2147483647 h 80"/>
                <a:gd name="T52" fmla="*/ 0 w 104"/>
                <a:gd name="T53" fmla="*/ 2147483647 h 80"/>
                <a:gd name="T54" fmla="*/ 0 w 104"/>
                <a:gd name="T55" fmla="*/ 2147483647 h 80"/>
                <a:gd name="T56" fmla="*/ 0 w 104"/>
                <a:gd name="T57" fmla="*/ 2147483647 h 80"/>
                <a:gd name="T58" fmla="*/ 0 w 104"/>
                <a:gd name="T59" fmla="*/ 2147483647 h 80"/>
                <a:gd name="T60" fmla="*/ 2147483647 w 104"/>
                <a:gd name="T61" fmla="*/ 2147483647 h 80"/>
                <a:gd name="T62" fmla="*/ 2147483647 w 104"/>
                <a:gd name="T63" fmla="*/ 2147483647 h 80"/>
                <a:gd name="T64" fmla="*/ 2147483647 w 104"/>
                <a:gd name="T65" fmla="*/ 2147483647 h 80"/>
                <a:gd name="T66" fmla="*/ 2147483647 w 104"/>
                <a:gd name="T67" fmla="*/ 2147483647 h 80"/>
                <a:gd name="T68" fmla="*/ 2147483647 w 104"/>
                <a:gd name="T69" fmla="*/ 2147483647 h 80"/>
                <a:gd name="T70" fmla="*/ 2147483647 w 104"/>
                <a:gd name="T71" fmla="*/ 2147483647 h 80"/>
                <a:gd name="T72" fmla="*/ 2147483647 w 104"/>
                <a:gd name="T73" fmla="*/ 2147483647 h 80"/>
                <a:gd name="T74" fmla="*/ 2147483647 w 104"/>
                <a:gd name="T75" fmla="*/ 2147483647 h 80"/>
                <a:gd name="T76" fmla="*/ 2147483647 w 104"/>
                <a:gd name="T77" fmla="*/ 2147483647 h 80"/>
                <a:gd name="T78" fmla="*/ 2147483647 w 104"/>
                <a:gd name="T79" fmla="*/ 0 h 80"/>
                <a:gd name="T80" fmla="*/ 2147483647 w 104"/>
                <a:gd name="T81" fmla="*/ 0 h 80"/>
                <a:gd name="T82" fmla="*/ 2147483647 w 104"/>
                <a:gd name="T83" fmla="*/ 2147483647 h 80"/>
                <a:gd name="T84" fmla="*/ 2147483647 w 104"/>
                <a:gd name="T85" fmla="*/ 2147483647 h 80"/>
                <a:gd name="T86" fmla="*/ 2147483647 w 104"/>
                <a:gd name="T87" fmla="*/ 2147483647 h 80"/>
                <a:gd name="T88" fmla="*/ 2147483647 w 104"/>
                <a:gd name="T89" fmla="*/ 2147483647 h 80"/>
                <a:gd name="T90" fmla="*/ 2147483647 w 104"/>
                <a:gd name="T91" fmla="*/ 2147483647 h 80"/>
                <a:gd name="T92" fmla="*/ 2147483647 w 104"/>
                <a:gd name="T93" fmla="*/ 2147483647 h 80"/>
                <a:gd name="T94" fmla="*/ 2147483647 w 104"/>
                <a:gd name="T95" fmla="*/ 2147483647 h 80"/>
                <a:gd name="T96" fmla="*/ 2147483647 w 104"/>
                <a:gd name="T97" fmla="*/ 2147483647 h 80"/>
                <a:gd name="T98" fmla="*/ 2147483647 w 104"/>
                <a:gd name="T99" fmla="*/ 2147483647 h 80"/>
                <a:gd name="T100" fmla="*/ 2147483647 w 104"/>
                <a:gd name="T101" fmla="*/ 2147483647 h 80"/>
                <a:gd name="T102" fmla="*/ 2147483647 w 104"/>
                <a:gd name="T103" fmla="*/ 2147483647 h 80"/>
                <a:gd name="T104" fmla="*/ 2147483647 w 104"/>
                <a:gd name="T105" fmla="*/ 2147483647 h 80"/>
                <a:gd name="T106" fmla="*/ 2147483647 w 104"/>
                <a:gd name="T107" fmla="*/ 2147483647 h 80"/>
                <a:gd name="T108" fmla="*/ 2147483647 w 104"/>
                <a:gd name="T109" fmla="*/ 2147483647 h 80"/>
                <a:gd name="T110" fmla="*/ 2147483647 w 104"/>
                <a:gd name="T111" fmla="*/ 2147483647 h 80"/>
                <a:gd name="T112" fmla="*/ 2147483647 w 104"/>
                <a:gd name="T113" fmla="*/ 2147483647 h 80"/>
                <a:gd name="T114" fmla="*/ 2147483647 w 104"/>
                <a:gd name="T115" fmla="*/ 2147483647 h 80"/>
                <a:gd name="T116" fmla="*/ 2147483647 w 104"/>
                <a:gd name="T117" fmla="*/ 2147483647 h 80"/>
                <a:gd name="T118" fmla="*/ 2147483647 w 104"/>
                <a:gd name="T119" fmla="*/ 2147483647 h 80"/>
                <a:gd name="T120" fmla="*/ 2147483647 w 104"/>
                <a:gd name="T121" fmla="*/ 2147483647 h 80"/>
                <a:gd name="T122" fmla="*/ 2147483647 w 104"/>
                <a:gd name="T123" fmla="*/ 2147483647 h 80"/>
                <a:gd name="T124" fmla="*/ 2147483647 w 104"/>
                <a:gd name="T125" fmla="*/ 2147483647 h 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4"/>
                <a:gd name="T190" fmla="*/ 0 h 80"/>
                <a:gd name="T191" fmla="*/ 104 w 104"/>
                <a:gd name="T192" fmla="*/ 80 h 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4" h="80">
                  <a:moveTo>
                    <a:pt x="33" y="0"/>
                  </a:moveTo>
                  <a:lnTo>
                    <a:pt x="39" y="0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6" y="58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8"/>
                  </a:lnTo>
                  <a:lnTo>
                    <a:pt x="39" y="66"/>
                  </a:lnTo>
                  <a:lnTo>
                    <a:pt x="33" y="72"/>
                  </a:lnTo>
                  <a:lnTo>
                    <a:pt x="26" y="72"/>
                  </a:lnTo>
                  <a:lnTo>
                    <a:pt x="26" y="66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7" y="66"/>
                  </a:lnTo>
                  <a:lnTo>
                    <a:pt x="7" y="72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33" y="0"/>
                  </a:lnTo>
                  <a:close/>
                  <a:moveTo>
                    <a:pt x="51" y="66"/>
                  </a:moveTo>
                  <a:lnTo>
                    <a:pt x="46" y="58"/>
                  </a:lnTo>
                  <a:lnTo>
                    <a:pt x="46" y="51"/>
                  </a:lnTo>
                  <a:lnTo>
                    <a:pt x="51" y="51"/>
                  </a:lnTo>
                  <a:lnTo>
                    <a:pt x="58" y="51"/>
                  </a:lnTo>
                  <a:lnTo>
                    <a:pt x="65" y="51"/>
                  </a:lnTo>
                  <a:lnTo>
                    <a:pt x="65" y="58"/>
                  </a:lnTo>
                  <a:lnTo>
                    <a:pt x="58" y="58"/>
                  </a:lnTo>
                  <a:lnTo>
                    <a:pt x="51" y="58"/>
                  </a:lnTo>
                  <a:lnTo>
                    <a:pt x="51" y="66"/>
                  </a:lnTo>
                  <a:close/>
                  <a:moveTo>
                    <a:pt x="85" y="66"/>
                  </a:moveTo>
                  <a:lnTo>
                    <a:pt x="90" y="58"/>
                  </a:lnTo>
                  <a:lnTo>
                    <a:pt x="97" y="58"/>
                  </a:lnTo>
                  <a:lnTo>
                    <a:pt x="104" y="58"/>
                  </a:lnTo>
                  <a:lnTo>
                    <a:pt x="104" y="66"/>
                  </a:lnTo>
                  <a:lnTo>
                    <a:pt x="97" y="66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85" y="72"/>
                  </a:lnTo>
                  <a:lnTo>
                    <a:pt x="85" y="80"/>
                  </a:lnTo>
                  <a:lnTo>
                    <a:pt x="85" y="72"/>
                  </a:lnTo>
                  <a:lnTo>
                    <a:pt x="85" y="66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60" name="Freeform 433"/>
            <p:cNvSpPr>
              <a:spLocks/>
            </p:cNvSpPr>
            <p:nvPr/>
          </p:nvSpPr>
          <p:spPr bwMode="auto">
            <a:xfrm>
              <a:off x="679450" y="4479925"/>
              <a:ext cx="74613" cy="142875"/>
            </a:xfrm>
            <a:custGeom>
              <a:avLst/>
              <a:gdLst>
                <a:gd name="T0" fmla="*/ 2147483647 w 46"/>
                <a:gd name="T1" fmla="*/ 0 h 80"/>
                <a:gd name="T2" fmla="*/ 2147483647 w 46"/>
                <a:gd name="T3" fmla="*/ 0 h 80"/>
                <a:gd name="T4" fmla="*/ 2147483647 w 46"/>
                <a:gd name="T5" fmla="*/ 2147483647 h 80"/>
                <a:gd name="T6" fmla="*/ 2147483647 w 46"/>
                <a:gd name="T7" fmla="*/ 2147483647 h 80"/>
                <a:gd name="T8" fmla="*/ 2147483647 w 46"/>
                <a:gd name="T9" fmla="*/ 2147483647 h 80"/>
                <a:gd name="T10" fmla="*/ 2147483647 w 46"/>
                <a:gd name="T11" fmla="*/ 2147483647 h 80"/>
                <a:gd name="T12" fmla="*/ 2147483647 w 46"/>
                <a:gd name="T13" fmla="*/ 2147483647 h 80"/>
                <a:gd name="T14" fmla="*/ 2147483647 w 46"/>
                <a:gd name="T15" fmla="*/ 2147483647 h 80"/>
                <a:gd name="T16" fmla="*/ 2147483647 w 46"/>
                <a:gd name="T17" fmla="*/ 2147483647 h 80"/>
                <a:gd name="T18" fmla="*/ 2147483647 w 46"/>
                <a:gd name="T19" fmla="*/ 2147483647 h 80"/>
                <a:gd name="T20" fmla="*/ 2147483647 w 46"/>
                <a:gd name="T21" fmla="*/ 2147483647 h 80"/>
                <a:gd name="T22" fmla="*/ 2147483647 w 46"/>
                <a:gd name="T23" fmla="*/ 2147483647 h 80"/>
                <a:gd name="T24" fmla="*/ 2147483647 w 46"/>
                <a:gd name="T25" fmla="*/ 2147483647 h 80"/>
                <a:gd name="T26" fmla="*/ 2147483647 w 46"/>
                <a:gd name="T27" fmla="*/ 2147483647 h 80"/>
                <a:gd name="T28" fmla="*/ 2147483647 w 46"/>
                <a:gd name="T29" fmla="*/ 2147483647 h 80"/>
                <a:gd name="T30" fmla="*/ 2147483647 w 46"/>
                <a:gd name="T31" fmla="*/ 2147483647 h 80"/>
                <a:gd name="T32" fmla="*/ 2147483647 w 46"/>
                <a:gd name="T33" fmla="*/ 2147483647 h 80"/>
                <a:gd name="T34" fmla="*/ 2147483647 w 46"/>
                <a:gd name="T35" fmla="*/ 2147483647 h 80"/>
                <a:gd name="T36" fmla="*/ 2147483647 w 46"/>
                <a:gd name="T37" fmla="*/ 2147483647 h 80"/>
                <a:gd name="T38" fmla="*/ 2147483647 w 46"/>
                <a:gd name="T39" fmla="*/ 2147483647 h 80"/>
                <a:gd name="T40" fmla="*/ 2147483647 w 46"/>
                <a:gd name="T41" fmla="*/ 2147483647 h 80"/>
                <a:gd name="T42" fmla="*/ 2147483647 w 46"/>
                <a:gd name="T43" fmla="*/ 2147483647 h 80"/>
                <a:gd name="T44" fmla="*/ 2147483647 w 46"/>
                <a:gd name="T45" fmla="*/ 2147483647 h 80"/>
                <a:gd name="T46" fmla="*/ 2147483647 w 46"/>
                <a:gd name="T47" fmla="*/ 2147483647 h 80"/>
                <a:gd name="T48" fmla="*/ 0 w 46"/>
                <a:gd name="T49" fmla="*/ 2147483647 h 80"/>
                <a:gd name="T50" fmla="*/ 0 w 46"/>
                <a:gd name="T51" fmla="*/ 2147483647 h 80"/>
                <a:gd name="T52" fmla="*/ 0 w 46"/>
                <a:gd name="T53" fmla="*/ 2147483647 h 80"/>
                <a:gd name="T54" fmla="*/ 0 w 46"/>
                <a:gd name="T55" fmla="*/ 2147483647 h 80"/>
                <a:gd name="T56" fmla="*/ 0 w 46"/>
                <a:gd name="T57" fmla="*/ 2147483647 h 80"/>
                <a:gd name="T58" fmla="*/ 0 w 46"/>
                <a:gd name="T59" fmla="*/ 2147483647 h 80"/>
                <a:gd name="T60" fmla="*/ 0 w 46"/>
                <a:gd name="T61" fmla="*/ 2147483647 h 80"/>
                <a:gd name="T62" fmla="*/ 0 w 46"/>
                <a:gd name="T63" fmla="*/ 2147483647 h 80"/>
                <a:gd name="T64" fmla="*/ 2147483647 w 46"/>
                <a:gd name="T65" fmla="*/ 2147483647 h 80"/>
                <a:gd name="T66" fmla="*/ 2147483647 w 46"/>
                <a:gd name="T67" fmla="*/ 2147483647 h 80"/>
                <a:gd name="T68" fmla="*/ 2147483647 w 46"/>
                <a:gd name="T69" fmla="*/ 2147483647 h 80"/>
                <a:gd name="T70" fmla="*/ 2147483647 w 46"/>
                <a:gd name="T71" fmla="*/ 2147483647 h 80"/>
                <a:gd name="T72" fmla="*/ 2147483647 w 46"/>
                <a:gd name="T73" fmla="*/ 2147483647 h 80"/>
                <a:gd name="T74" fmla="*/ 2147483647 w 46"/>
                <a:gd name="T75" fmla="*/ 2147483647 h 80"/>
                <a:gd name="T76" fmla="*/ 2147483647 w 46"/>
                <a:gd name="T77" fmla="*/ 2147483647 h 80"/>
                <a:gd name="T78" fmla="*/ 2147483647 w 46"/>
                <a:gd name="T79" fmla="*/ 0 h 80"/>
                <a:gd name="T80" fmla="*/ 2147483647 w 46"/>
                <a:gd name="T81" fmla="*/ 0 h 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"/>
                <a:gd name="T124" fmla="*/ 0 h 80"/>
                <a:gd name="T125" fmla="*/ 46 w 46"/>
                <a:gd name="T126" fmla="*/ 80 h 8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" h="80">
                  <a:moveTo>
                    <a:pt x="33" y="0"/>
                  </a:moveTo>
                  <a:lnTo>
                    <a:pt x="33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6" y="58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8"/>
                  </a:lnTo>
                  <a:lnTo>
                    <a:pt x="39" y="66"/>
                  </a:lnTo>
                  <a:lnTo>
                    <a:pt x="33" y="72"/>
                  </a:lnTo>
                  <a:lnTo>
                    <a:pt x="26" y="72"/>
                  </a:lnTo>
                  <a:lnTo>
                    <a:pt x="26" y="66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7" y="66"/>
                  </a:lnTo>
                  <a:lnTo>
                    <a:pt x="7" y="72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61" name="Freeform 434"/>
            <p:cNvSpPr>
              <a:spLocks/>
            </p:cNvSpPr>
            <p:nvPr/>
          </p:nvSpPr>
          <p:spPr bwMode="auto">
            <a:xfrm>
              <a:off x="754063" y="4570413"/>
              <a:ext cx="30162" cy="26987"/>
            </a:xfrm>
            <a:custGeom>
              <a:avLst/>
              <a:gdLst>
                <a:gd name="T0" fmla="*/ 2147483647 w 19"/>
                <a:gd name="T1" fmla="*/ 2147483647 h 15"/>
                <a:gd name="T2" fmla="*/ 2147483647 w 19"/>
                <a:gd name="T3" fmla="*/ 2147483647 h 15"/>
                <a:gd name="T4" fmla="*/ 0 w 19"/>
                <a:gd name="T5" fmla="*/ 2147483647 h 15"/>
                <a:gd name="T6" fmla="*/ 0 w 19"/>
                <a:gd name="T7" fmla="*/ 2147483647 h 15"/>
                <a:gd name="T8" fmla="*/ 0 w 19"/>
                <a:gd name="T9" fmla="*/ 2147483647 h 15"/>
                <a:gd name="T10" fmla="*/ 0 w 19"/>
                <a:gd name="T11" fmla="*/ 0 h 15"/>
                <a:gd name="T12" fmla="*/ 2147483647 w 19"/>
                <a:gd name="T13" fmla="*/ 0 h 15"/>
                <a:gd name="T14" fmla="*/ 2147483647 w 19"/>
                <a:gd name="T15" fmla="*/ 0 h 15"/>
                <a:gd name="T16" fmla="*/ 2147483647 w 19"/>
                <a:gd name="T17" fmla="*/ 0 h 15"/>
                <a:gd name="T18" fmla="*/ 2147483647 w 19"/>
                <a:gd name="T19" fmla="*/ 0 h 15"/>
                <a:gd name="T20" fmla="*/ 2147483647 w 19"/>
                <a:gd name="T21" fmla="*/ 0 h 15"/>
                <a:gd name="T22" fmla="*/ 2147483647 w 19"/>
                <a:gd name="T23" fmla="*/ 2147483647 h 15"/>
                <a:gd name="T24" fmla="*/ 2147483647 w 19"/>
                <a:gd name="T25" fmla="*/ 2147483647 h 15"/>
                <a:gd name="T26" fmla="*/ 2147483647 w 19"/>
                <a:gd name="T27" fmla="*/ 2147483647 h 15"/>
                <a:gd name="T28" fmla="*/ 2147483647 w 19"/>
                <a:gd name="T29" fmla="*/ 2147483647 h 15"/>
                <a:gd name="T30" fmla="*/ 2147483647 w 19"/>
                <a:gd name="T31" fmla="*/ 2147483647 h 15"/>
                <a:gd name="T32" fmla="*/ 2147483647 w 19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5"/>
                <a:gd name="T53" fmla="*/ 19 w 1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5">
                  <a:moveTo>
                    <a:pt x="5" y="15"/>
                  </a:moveTo>
                  <a:lnTo>
                    <a:pt x="5" y="15"/>
                  </a:lnTo>
                  <a:lnTo>
                    <a:pt x="0" y="7"/>
                  </a:lnTo>
                  <a:lnTo>
                    <a:pt x="0" y="0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12" y="7"/>
                  </a:lnTo>
                  <a:lnTo>
                    <a:pt x="5" y="7"/>
                  </a:lnTo>
                  <a:lnTo>
                    <a:pt x="5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62" name="Freeform 435"/>
            <p:cNvSpPr>
              <a:spLocks/>
            </p:cNvSpPr>
            <p:nvPr/>
          </p:nvSpPr>
          <p:spPr bwMode="auto">
            <a:xfrm>
              <a:off x="815975" y="4583113"/>
              <a:ext cx="31750" cy="39687"/>
            </a:xfrm>
            <a:custGeom>
              <a:avLst/>
              <a:gdLst>
                <a:gd name="T0" fmla="*/ 0 w 19"/>
                <a:gd name="T1" fmla="*/ 2147483647 h 22"/>
                <a:gd name="T2" fmla="*/ 2147483647 w 19"/>
                <a:gd name="T3" fmla="*/ 0 h 22"/>
                <a:gd name="T4" fmla="*/ 2147483647 w 19"/>
                <a:gd name="T5" fmla="*/ 0 h 22"/>
                <a:gd name="T6" fmla="*/ 2147483647 w 19"/>
                <a:gd name="T7" fmla="*/ 0 h 22"/>
                <a:gd name="T8" fmla="*/ 2147483647 w 19"/>
                <a:gd name="T9" fmla="*/ 0 h 22"/>
                <a:gd name="T10" fmla="*/ 2147483647 w 19"/>
                <a:gd name="T11" fmla="*/ 0 h 22"/>
                <a:gd name="T12" fmla="*/ 2147483647 w 19"/>
                <a:gd name="T13" fmla="*/ 0 h 22"/>
                <a:gd name="T14" fmla="*/ 2147483647 w 19"/>
                <a:gd name="T15" fmla="*/ 0 h 22"/>
                <a:gd name="T16" fmla="*/ 2147483647 w 19"/>
                <a:gd name="T17" fmla="*/ 0 h 22"/>
                <a:gd name="T18" fmla="*/ 2147483647 w 19"/>
                <a:gd name="T19" fmla="*/ 0 h 22"/>
                <a:gd name="T20" fmla="*/ 2147483647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2147483647 h 22"/>
                <a:gd name="T30" fmla="*/ 2147483647 w 19"/>
                <a:gd name="T31" fmla="*/ 2147483647 h 22"/>
                <a:gd name="T32" fmla="*/ 2147483647 w 19"/>
                <a:gd name="T33" fmla="*/ 2147483647 h 22"/>
                <a:gd name="T34" fmla="*/ 2147483647 w 19"/>
                <a:gd name="T35" fmla="*/ 2147483647 h 22"/>
                <a:gd name="T36" fmla="*/ 0 w 19"/>
                <a:gd name="T37" fmla="*/ 2147483647 h 22"/>
                <a:gd name="T38" fmla="*/ 0 w 19"/>
                <a:gd name="T39" fmla="*/ 2147483647 h 22"/>
                <a:gd name="T40" fmla="*/ 0 w 19"/>
                <a:gd name="T41" fmla="*/ 2147483647 h 22"/>
                <a:gd name="T42" fmla="*/ 0 w 19"/>
                <a:gd name="T43" fmla="*/ 2147483647 h 22"/>
                <a:gd name="T44" fmla="*/ 0 w 19"/>
                <a:gd name="T45" fmla="*/ 2147483647 h 22"/>
                <a:gd name="T46" fmla="*/ 0 w 19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9"/>
                <a:gd name="T73" fmla="*/ 0 h 22"/>
                <a:gd name="T74" fmla="*/ 19 w 19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9" h="22">
                  <a:moveTo>
                    <a:pt x="0" y="8"/>
                  </a:moveTo>
                  <a:lnTo>
                    <a:pt x="5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5" y="8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63" name="Freeform 436"/>
            <p:cNvSpPr>
              <a:spLocks/>
            </p:cNvSpPr>
            <p:nvPr/>
          </p:nvSpPr>
          <p:spPr bwMode="auto">
            <a:xfrm>
              <a:off x="574675" y="3679825"/>
              <a:ext cx="407988" cy="568325"/>
            </a:xfrm>
            <a:custGeom>
              <a:avLst/>
              <a:gdLst>
                <a:gd name="T0" fmla="*/ 2147483647 w 253"/>
                <a:gd name="T1" fmla="*/ 2147483647 h 320"/>
                <a:gd name="T2" fmla="*/ 2147483647 w 253"/>
                <a:gd name="T3" fmla="*/ 2147483647 h 320"/>
                <a:gd name="T4" fmla="*/ 2147483647 w 253"/>
                <a:gd name="T5" fmla="*/ 2147483647 h 320"/>
                <a:gd name="T6" fmla="*/ 2147483647 w 253"/>
                <a:gd name="T7" fmla="*/ 2147483647 h 320"/>
                <a:gd name="T8" fmla="*/ 2147483647 w 253"/>
                <a:gd name="T9" fmla="*/ 2147483647 h 320"/>
                <a:gd name="T10" fmla="*/ 2147483647 w 253"/>
                <a:gd name="T11" fmla="*/ 2147483647 h 320"/>
                <a:gd name="T12" fmla="*/ 2147483647 w 253"/>
                <a:gd name="T13" fmla="*/ 2147483647 h 320"/>
                <a:gd name="T14" fmla="*/ 2147483647 w 253"/>
                <a:gd name="T15" fmla="*/ 2147483647 h 320"/>
                <a:gd name="T16" fmla="*/ 2147483647 w 253"/>
                <a:gd name="T17" fmla="*/ 2147483647 h 320"/>
                <a:gd name="T18" fmla="*/ 2147483647 w 253"/>
                <a:gd name="T19" fmla="*/ 2147483647 h 320"/>
                <a:gd name="T20" fmla="*/ 2147483647 w 253"/>
                <a:gd name="T21" fmla="*/ 2147483647 h 320"/>
                <a:gd name="T22" fmla="*/ 2147483647 w 253"/>
                <a:gd name="T23" fmla="*/ 2147483647 h 320"/>
                <a:gd name="T24" fmla="*/ 2147483647 w 253"/>
                <a:gd name="T25" fmla="*/ 2147483647 h 320"/>
                <a:gd name="T26" fmla="*/ 2147483647 w 253"/>
                <a:gd name="T27" fmla="*/ 2147483647 h 320"/>
                <a:gd name="T28" fmla="*/ 2147483647 w 253"/>
                <a:gd name="T29" fmla="*/ 2147483647 h 320"/>
                <a:gd name="T30" fmla="*/ 2147483647 w 253"/>
                <a:gd name="T31" fmla="*/ 2147483647 h 320"/>
                <a:gd name="T32" fmla="*/ 2147483647 w 253"/>
                <a:gd name="T33" fmla="*/ 2147483647 h 320"/>
                <a:gd name="T34" fmla="*/ 2147483647 w 253"/>
                <a:gd name="T35" fmla="*/ 2147483647 h 320"/>
                <a:gd name="T36" fmla="*/ 2147483647 w 253"/>
                <a:gd name="T37" fmla="*/ 2147483647 h 320"/>
                <a:gd name="T38" fmla="*/ 2147483647 w 253"/>
                <a:gd name="T39" fmla="*/ 2147483647 h 320"/>
                <a:gd name="T40" fmla="*/ 2147483647 w 253"/>
                <a:gd name="T41" fmla="*/ 2147483647 h 320"/>
                <a:gd name="T42" fmla="*/ 2147483647 w 253"/>
                <a:gd name="T43" fmla="*/ 2147483647 h 320"/>
                <a:gd name="T44" fmla="*/ 2147483647 w 253"/>
                <a:gd name="T45" fmla="*/ 2147483647 h 320"/>
                <a:gd name="T46" fmla="*/ 2147483647 w 253"/>
                <a:gd name="T47" fmla="*/ 2147483647 h 320"/>
                <a:gd name="T48" fmla="*/ 2147483647 w 253"/>
                <a:gd name="T49" fmla="*/ 2147483647 h 320"/>
                <a:gd name="T50" fmla="*/ 2147483647 w 253"/>
                <a:gd name="T51" fmla="*/ 2147483647 h 320"/>
                <a:gd name="T52" fmla="*/ 2147483647 w 253"/>
                <a:gd name="T53" fmla="*/ 2147483647 h 320"/>
                <a:gd name="T54" fmla="*/ 2147483647 w 253"/>
                <a:gd name="T55" fmla="*/ 2147483647 h 320"/>
                <a:gd name="T56" fmla="*/ 2147483647 w 253"/>
                <a:gd name="T57" fmla="*/ 2147483647 h 320"/>
                <a:gd name="T58" fmla="*/ 2147483647 w 253"/>
                <a:gd name="T59" fmla="*/ 2147483647 h 320"/>
                <a:gd name="T60" fmla="*/ 2147483647 w 253"/>
                <a:gd name="T61" fmla="*/ 2147483647 h 320"/>
                <a:gd name="T62" fmla="*/ 2147483647 w 253"/>
                <a:gd name="T63" fmla="*/ 2147483647 h 320"/>
                <a:gd name="T64" fmla="*/ 2147483647 w 253"/>
                <a:gd name="T65" fmla="*/ 2147483647 h 320"/>
                <a:gd name="T66" fmla="*/ 2147483647 w 253"/>
                <a:gd name="T67" fmla="*/ 2147483647 h 320"/>
                <a:gd name="T68" fmla="*/ 2147483647 w 253"/>
                <a:gd name="T69" fmla="*/ 2147483647 h 320"/>
                <a:gd name="T70" fmla="*/ 2147483647 w 253"/>
                <a:gd name="T71" fmla="*/ 2147483647 h 320"/>
                <a:gd name="T72" fmla="*/ 2147483647 w 253"/>
                <a:gd name="T73" fmla="*/ 2147483647 h 320"/>
                <a:gd name="T74" fmla="*/ 2147483647 w 253"/>
                <a:gd name="T75" fmla="*/ 2147483647 h 320"/>
                <a:gd name="T76" fmla="*/ 2147483647 w 253"/>
                <a:gd name="T77" fmla="*/ 2147483647 h 320"/>
                <a:gd name="T78" fmla="*/ 2147483647 w 253"/>
                <a:gd name="T79" fmla="*/ 2147483647 h 320"/>
                <a:gd name="T80" fmla="*/ 2147483647 w 253"/>
                <a:gd name="T81" fmla="*/ 2147483647 h 320"/>
                <a:gd name="T82" fmla="*/ 2147483647 w 253"/>
                <a:gd name="T83" fmla="*/ 2147483647 h 320"/>
                <a:gd name="T84" fmla="*/ 2147483647 w 253"/>
                <a:gd name="T85" fmla="*/ 2147483647 h 320"/>
                <a:gd name="T86" fmla="*/ 2147483647 w 253"/>
                <a:gd name="T87" fmla="*/ 2147483647 h 320"/>
                <a:gd name="T88" fmla="*/ 2147483647 w 253"/>
                <a:gd name="T89" fmla="*/ 2147483647 h 320"/>
                <a:gd name="T90" fmla="*/ 2147483647 w 253"/>
                <a:gd name="T91" fmla="*/ 2147483647 h 320"/>
                <a:gd name="T92" fmla="*/ 2147483647 w 253"/>
                <a:gd name="T93" fmla="*/ 2147483647 h 320"/>
                <a:gd name="T94" fmla="*/ 2147483647 w 253"/>
                <a:gd name="T95" fmla="*/ 2147483647 h 320"/>
                <a:gd name="T96" fmla="*/ 2147483647 w 253"/>
                <a:gd name="T97" fmla="*/ 2147483647 h 3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3"/>
                <a:gd name="T148" fmla="*/ 0 h 320"/>
                <a:gd name="T149" fmla="*/ 253 w 253"/>
                <a:gd name="T150" fmla="*/ 320 h 3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3" h="320">
                  <a:moveTo>
                    <a:pt x="123" y="8"/>
                  </a:moveTo>
                  <a:lnTo>
                    <a:pt x="123" y="14"/>
                  </a:lnTo>
                  <a:lnTo>
                    <a:pt x="130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3" y="8"/>
                  </a:lnTo>
                  <a:lnTo>
                    <a:pt x="150" y="0"/>
                  </a:lnTo>
                  <a:lnTo>
                    <a:pt x="150" y="8"/>
                  </a:lnTo>
                  <a:lnTo>
                    <a:pt x="150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75" y="44"/>
                  </a:lnTo>
                  <a:lnTo>
                    <a:pt x="175" y="52"/>
                  </a:lnTo>
                  <a:lnTo>
                    <a:pt x="182" y="58"/>
                  </a:lnTo>
                  <a:lnTo>
                    <a:pt x="182" y="66"/>
                  </a:lnTo>
                  <a:lnTo>
                    <a:pt x="175" y="73"/>
                  </a:lnTo>
                  <a:lnTo>
                    <a:pt x="175" y="80"/>
                  </a:lnTo>
                  <a:lnTo>
                    <a:pt x="182" y="80"/>
                  </a:lnTo>
                  <a:lnTo>
                    <a:pt x="182" y="88"/>
                  </a:lnTo>
                  <a:lnTo>
                    <a:pt x="182" y="94"/>
                  </a:lnTo>
                  <a:lnTo>
                    <a:pt x="189" y="94"/>
                  </a:lnTo>
                  <a:lnTo>
                    <a:pt x="194" y="94"/>
                  </a:lnTo>
                  <a:lnTo>
                    <a:pt x="201" y="94"/>
                  </a:lnTo>
                  <a:lnTo>
                    <a:pt x="201" y="102"/>
                  </a:lnTo>
                  <a:lnTo>
                    <a:pt x="201" y="109"/>
                  </a:lnTo>
                  <a:lnTo>
                    <a:pt x="201" y="116"/>
                  </a:lnTo>
                  <a:lnTo>
                    <a:pt x="194" y="116"/>
                  </a:lnTo>
                  <a:lnTo>
                    <a:pt x="189" y="109"/>
                  </a:lnTo>
                  <a:lnTo>
                    <a:pt x="189" y="116"/>
                  </a:lnTo>
                  <a:lnTo>
                    <a:pt x="194" y="116"/>
                  </a:lnTo>
                  <a:lnTo>
                    <a:pt x="194" y="124"/>
                  </a:lnTo>
                  <a:lnTo>
                    <a:pt x="201" y="124"/>
                  </a:lnTo>
                  <a:lnTo>
                    <a:pt x="201" y="131"/>
                  </a:lnTo>
                  <a:lnTo>
                    <a:pt x="201" y="138"/>
                  </a:lnTo>
                  <a:lnTo>
                    <a:pt x="208" y="138"/>
                  </a:lnTo>
                  <a:lnTo>
                    <a:pt x="208" y="145"/>
                  </a:lnTo>
                  <a:lnTo>
                    <a:pt x="208" y="153"/>
                  </a:lnTo>
                  <a:lnTo>
                    <a:pt x="214" y="153"/>
                  </a:lnTo>
                  <a:lnTo>
                    <a:pt x="221" y="153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46" y="145"/>
                  </a:lnTo>
                  <a:lnTo>
                    <a:pt x="253" y="145"/>
                  </a:lnTo>
                  <a:lnTo>
                    <a:pt x="253" y="153"/>
                  </a:lnTo>
                  <a:lnTo>
                    <a:pt x="253" y="160"/>
                  </a:lnTo>
                  <a:lnTo>
                    <a:pt x="246" y="167"/>
                  </a:lnTo>
                  <a:lnTo>
                    <a:pt x="240" y="167"/>
                  </a:lnTo>
                  <a:lnTo>
                    <a:pt x="240" y="175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46" y="189"/>
                  </a:lnTo>
                  <a:lnTo>
                    <a:pt x="246" y="197"/>
                  </a:lnTo>
                  <a:lnTo>
                    <a:pt x="246" y="203"/>
                  </a:lnTo>
                  <a:lnTo>
                    <a:pt x="240" y="203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28" y="197"/>
                  </a:lnTo>
                  <a:lnTo>
                    <a:pt x="221" y="197"/>
                  </a:lnTo>
                  <a:lnTo>
                    <a:pt x="221" y="203"/>
                  </a:lnTo>
                  <a:lnTo>
                    <a:pt x="214" y="203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21" y="219"/>
                  </a:lnTo>
                  <a:lnTo>
                    <a:pt x="221" y="225"/>
                  </a:lnTo>
                  <a:lnTo>
                    <a:pt x="228" y="225"/>
                  </a:lnTo>
                  <a:lnTo>
                    <a:pt x="228" y="233"/>
                  </a:lnTo>
                  <a:lnTo>
                    <a:pt x="233" y="233"/>
                  </a:lnTo>
                  <a:lnTo>
                    <a:pt x="233" y="241"/>
                  </a:lnTo>
                  <a:lnTo>
                    <a:pt x="233" y="247"/>
                  </a:lnTo>
                  <a:lnTo>
                    <a:pt x="233" y="255"/>
                  </a:lnTo>
                  <a:lnTo>
                    <a:pt x="228" y="255"/>
                  </a:lnTo>
                  <a:lnTo>
                    <a:pt x="221" y="247"/>
                  </a:lnTo>
                  <a:lnTo>
                    <a:pt x="214" y="255"/>
                  </a:lnTo>
                  <a:lnTo>
                    <a:pt x="221" y="255"/>
                  </a:lnTo>
                  <a:lnTo>
                    <a:pt x="214" y="255"/>
                  </a:lnTo>
                  <a:lnTo>
                    <a:pt x="214" y="262"/>
                  </a:lnTo>
                  <a:lnTo>
                    <a:pt x="208" y="262"/>
                  </a:lnTo>
                  <a:lnTo>
                    <a:pt x="201" y="255"/>
                  </a:lnTo>
                  <a:lnTo>
                    <a:pt x="194" y="255"/>
                  </a:lnTo>
                  <a:lnTo>
                    <a:pt x="194" y="262"/>
                  </a:lnTo>
                  <a:lnTo>
                    <a:pt x="194" y="269"/>
                  </a:lnTo>
                  <a:lnTo>
                    <a:pt x="189" y="269"/>
                  </a:lnTo>
                  <a:lnTo>
                    <a:pt x="189" y="277"/>
                  </a:lnTo>
                  <a:lnTo>
                    <a:pt x="189" y="284"/>
                  </a:lnTo>
                  <a:lnTo>
                    <a:pt x="182" y="291"/>
                  </a:lnTo>
                  <a:lnTo>
                    <a:pt x="175" y="291"/>
                  </a:lnTo>
                  <a:lnTo>
                    <a:pt x="175" y="284"/>
                  </a:lnTo>
                  <a:lnTo>
                    <a:pt x="175" y="291"/>
                  </a:lnTo>
                  <a:lnTo>
                    <a:pt x="169" y="291"/>
                  </a:lnTo>
                  <a:lnTo>
                    <a:pt x="162" y="291"/>
                  </a:lnTo>
                  <a:lnTo>
                    <a:pt x="155" y="291"/>
                  </a:lnTo>
                  <a:lnTo>
                    <a:pt x="155" y="298"/>
                  </a:lnTo>
                  <a:lnTo>
                    <a:pt x="150" y="298"/>
                  </a:lnTo>
                  <a:lnTo>
                    <a:pt x="143" y="298"/>
                  </a:lnTo>
                  <a:lnTo>
                    <a:pt x="143" y="306"/>
                  </a:lnTo>
                  <a:lnTo>
                    <a:pt x="136" y="306"/>
                  </a:lnTo>
                  <a:lnTo>
                    <a:pt x="130" y="306"/>
                  </a:lnTo>
                  <a:lnTo>
                    <a:pt x="130" y="298"/>
                  </a:lnTo>
                  <a:lnTo>
                    <a:pt x="123" y="298"/>
                  </a:lnTo>
                  <a:lnTo>
                    <a:pt x="116" y="298"/>
                  </a:lnTo>
                  <a:lnTo>
                    <a:pt x="116" y="291"/>
                  </a:lnTo>
                  <a:lnTo>
                    <a:pt x="111" y="298"/>
                  </a:lnTo>
                  <a:lnTo>
                    <a:pt x="111" y="306"/>
                  </a:lnTo>
                  <a:lnTo>
                    <a:pt x="104" y="306"/>
                  </a:lnTo>
                  <a:lnTo>
                    <a:pt x="104" y="313"/>
                  </a:lnTo>
                  <a:lnTo>
                    <a:pt x="104" y="320"/>
                  </a:lnTo>
                  <a:lnTo>
                    <a:pt x="98" y="320"/>
                  </a:lnTo>
                  <a:lnTo>
                    <a:pt x="98" y="313"/>
                  </a:lnTo>
                  <a:lnTo>
                    <a:pt x="98" y="306"/>
                  </a:lnTo>
                  <a:lnTo>
                    <a:pt x="98" y="298"/>
                  </a:lnTo>
                  <a:lnTo>
                    <a:pt x="91" y="298"/>
                  </a:lnTo>
                  <a:lnTo>
                    <a:pt x="91" y="291"/>
                  </a:lnTo>
                  <a:lnTo>
                    <a:pt x="91" y="284"/>
                  </a:lnTo>
                  <a:lnTo>
                    <a:pt x="91" y="277"/>
                  </a:lnTo>
                  <a:lnTo>
                    <a:pt x="84" y="277"/>
                  </a:lnTo>
                  <a:lnTo>
                    <a:pt x="84" y="269"/>
                  </a:lnTo>
                  <a:lnTo>
                    <a:pt x="84" y="262"/>
                  </a:lnTo>
                  <a:lnTo>
                    <a:pt x="84" y="255"/>
                  </a:lnTo>
                  <a:lnTo>
                    <a:pt x="84" y="247"/>
                  </a:lnTo>
                  <a:lnTo>
                    <a:pt x="78" y="247"/>
                  </a:lnTo>
                  <a:lnTo>
                    <a:pt x="72" y="247"/>
                  </a:lnTo>
                  <a:lnTo>
                    <a:pt x="65" y="247"/>
                  </a:lnTo>
                  <a:lnTo>
                    <a:pt x="59" y="247"/>
                  </a:lnTo>
                  <a:lnTo>
                    <a:pt x="59" y="241"/>
                  </a:lnTo>
                  <a:lnTo>
                    <a:pt x="52" y="241"/>
                  </a:lnTo>
                  <a:lnTo>
                    <a:pt x="52" y="233"/>
                  </a:lnTo>
                  <a:lnTo>
                    <a:pt x="52" y="225"/>
                  </a:lnTo>
                  <a:lnTo>
                    <a:pt x="52" y="219"/>
                  </a:lnTo>
                  <a:lnTo>
                    <a:pt x="52" y="211"/>
                  </a:lnTo>
                  <a:lnTo>
                    <a:pt x="59" y="219"/>
                  </a:lnTo>
                  <a:lnTo>
                    <a:pt x="59" y="211"/>
                  </a:lnTo>
                  <a:lnTo>
                    <a:pt x="59" y="203"/>
                  </a:lnTo>
                  <a:lnTo>
                    <a:pt x="52" y="203"/>
                  </a:lnTo>
                  <a:lnTo>
                    <a:pt x="52" y="197"/>
                  </a:lnTo>
                  <a:lnTo>
                    <a:pt x="45" y="197"/>
                  </a:lnTo>
                  <a:lnTo>
                    <a:pt x="45" y="189"/>
                  </a:lnTo>
                  <a:lnTo>
                    <a:pt x="45" y="181"/>
                  </a:lnTo>
                  <a:lnTo>
                    <a:pt x="39" y="181"/>
                  </a:lnTo>
                  <a:lnTo>
                    <a:pt x="33" y="181"/>
                  </a:lnTo>
                  <a:lnTo>
                    <a:pt x="33" y="175"/>
                  </a:lnTo>
                  <a:lnTo>
                    <a:pt x="26" y="175"/>
                  </a:lnTo>
                  <a:lnTo>
                    <a:pt x="26" y="167"/>
                  </a:lnTo>
                  <a:lnTo>
                    <a:pt x="26" y="160"/>
                  </a:lnTo>
                  <a:lnTo>
                    <a:pt x="26" y="153"/>
                  </a:lnTo>
                  <a:lnTo>
                    <a:pt x="20" y="153"/>
                  </a:lnTo>
                  <a:lnTo>
                    <a:pt x="20" y="145"/>
                  </a:lnTo>
                  <a:lnTo>
                    <a:pt x="13" y="138"/>
                  </a:lnTo>
                  <a:lnTo>
                    <a:pt x="6" y="138"/>
                  </a:lnTo>
                  <a:lnTo>
                    <a:pt x="6" y="131"/>
                  </a:lnTo>
                  <a:lnTo>
                    <a:pt x="13" y="131"/>
                  </a:lnTo>
                  <a:lnTo>
                    <a:pt x="6" y="124"/>
                  </a:lnTo>
                  <a:lnTo>
                    <a:pt x="6" y="116"/>
                  </a:lnTo>
                  <a:lnTo>
                    <a:pt x="0" y="116"/>
                  </a:lnTo>
                  <a:lnTo>
                    <a:pt x="6" y="116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6" y="94"/>
                  </a:lnTo>
                  <a:lnTo>
                    <a:pt x="33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45" y="94"/>
                  </a:lnTo>
                  <a:lnTo>
                    <a:pt x="52" y="94"/>
                  </a:lnTo>
                  <a:lnTo>
                    <a:pt x="52" y="88"/>
                  </a:lnTo>
                  <a:lnTo>
                    <a:pt x="59" y="88"/>
                  </a:lnTo>
                  <a:lnTo>
                    <a:pt x="59" y="94"/>
                  </a:lnTo>
                  <a:lnTo>
                    <a:pt x="65" y="94"/>
                  </a:lnTo>
                  <a:lnTo>
                    <a:pt x="72" y="94"/>
                  </a:lnTo>
                  <a:lnTo>
                    <a:pt x="78" y="94"/>
                  </a:lnTo>
                  <a:lnTo>
                    <a:pt x="78" y="88"/>
                  </a:lnTo>
                  <a:lnTo>
                    <a:pt x="84" y="88"/>
                  </a:lnTo>
                  <a:lnTo>
                    <a:pt x="91" y="88"/>
                  </a:lnTo>
                  <a:lnTo>
                    <a:pt x="98" y="88"/>
                  </a:lnTo>
                  <a:lnTo>
                    <a:pt x="98" y="80"/>
                  </a:lnTo>
                  <a:lnTo>
                    <a:pt x="98" y="73"/>
                  </a:lnTo>
                  <a:lnTo>
                    <a:pt x="104" y="66"/>
                  </a:lnTo>
                  <a:lnTo>
                    <a:pt x="98" y="66"/>
                  </a:lnTo>
                  <a:lnTo>
                    <a:pt x="98" y="58"/>
                  </a:lnTo>
                  <a:lnTo>
                    <a:pt x="104" y="58"/>
                  </a:lnTo>
                  <a:lnTo>
                    <a:pt x="104" y="52"/>
                  </a:lnTo>
                  <a:lnTo>
                    <a:pt x="111" y="52"/>
                  </a:lnTo>
                  <a:lnTo>
                    <a:pt x="111" y="44"/>
                  </a:lnTo>
                  <a:lnTo>
                    <a:pt x="111" y="36"/>
                  </a:lnTo>
                  <a:lnTo>
                    <a:pt x="104" y="36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1" y="22"/>
                  </a:lnTo>
                  <a:lnTo>
                    <a:pt x="116" y="22"/>
                  </a:lnTo>
                  <a:lnTo>
                    <a:pt x="116" y="14"/>
                  </a:lnTo>
                  <a:lnTo>
                    <a:pt x="123" y="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64" name="Freeform 437"/>
            <p:cNvSpPr>
              <a:spLocks/>
            </p:cNvSpPr>
            <p:nvPr/>
          </p:nvSpPr>
          <p:spPr bwMode="auto">
            <a:xfrm>
              <a:off x="574675" y="3679825"/>
              <a:ext cx="407988" cy="568325"/>
            </a:xfrm>
            <a:custGeom>
              <a:avLst/>
              <a:gdLst>
                <a:gd name="T0" fmla="*/ 2147483647 w 253"/>
                <a:gd name="T1" fmla="*/ 2147483647 h 320"/>
                <a:gd name="T2" fmla="*/ 2147483647 w 253"/>
                <a:gd name="T3" fmla="*/ 2147483647 h 320"/>
                <a:gd name="T4" fmla="*/ 2147483647 w 253"/>
                <a:gd name="T5" fmla="*/ 2147483647 h 320"/>
                <a:gd name="T6" fmla="*/ 2147483647 w 253"/>
                <a:gd name="T7" fmla="*/ 2147483647 h 320"/>
                <a:gd name="T8" fmla="*/ 2147483647 w 253"/>
                <a:gd name="T9" fmla="*/ 2147483647 h 320"/>
                <a:gd name="T10" fmla="*/ 2147483647 w 253"/>
                <a:gd name="T11" fmla="*/ 2147483647 h 320"/>
                <a:gd name="T12" fmla="*/ 2147483647 w 253"/>
                <a:gd name="T13" fmla="*/ 2147483647 h 320"/>
                <a:gd name="T14" fmla="*/ 2147483647 w 253"/>
                <a:gd name="T15" fmla="*/ 2147483647 h 320"/>
                <a:gd name="T16" fmla="*/ 2147483647 w 253"/>
                <a:gd name="T17" fmla="*/ 2147483647 h 320"/>
                <a:gd name="T18" fmla="*/ 2147483647 w 253"/>
                <a:gd name="T19" fmla="*/ 2147483647 h 320"/>
                <a:gd name="T20" fmla="*/ 2147483647 w 253"/>
                <a:gd name="T21" fmla="*/ 2147483647 h 320"/>
                <a:gd name="T22" fmla="*/ 2147483647 w 253"/>
                <a:gd name="T23" fmla="*/ 2147483647 h 320"/>
                <a:gd name="T24" fmla="*/ 2147483647 w 253"/>
                <a:gd name="T25" fmla="*/ 2147483647 h 320"/>
                <a:gd name="T26" fmla="*/ 2147483647 w 253"/>
                <a:gd name="T27" fmla="*/ 2147483647 h 320"/>
                <a:gd name="T28" fmla="*/ 2147483647 w 253"/>
                <a:gd name="T29" fmla="*/ 2147483647 h 320"/>
                <a:gd name="T30" fmla="*/ 2147483647 w 253"/>
                <a:gd name="T31" fmla="*/ 2147483647 h 320"/>
                <a:gd name="T32" fmla="*/ 2147483647 w 253"/>
                <a:gd name="T33" fmla="*/ 2147483647 h 320"/>
                <a:gd name="T34" fmla="*/ 2147483647 w 253"/>
                <a:gd name="T35" fmla="*/ 2147483647 h 320"/>
                <a:gd name="T36" fmla="*/ 2147483647 w 253"/>
                <a:gd name="T37" fmla="*/ 2147483647 h 320"/>
                <a:gd name="T38" fmla="*/ 2147483647 w 253"/>
                <a:gd name="T39" fmla="*/ 2147483647 h 320"/>
                <a:gd name="T40" fmla="*/ 2147483647 w 253"/>
                <a:gd name="T41" fmla="*/ 2147483647 h 320"/>
                <a:gd name="T42" fmla="*/ 2147483647 w 253"/>
                <a:gd name="T43" fmla="*/ 2147483647 h 320"/>
                <a:gd name="T44" fmla="*/ 2147483647 w 253"/>
                <a:gd name="T45" fmla="*/ 2147483647 h 320"/>
                <a:gd name="T46" fmla="*/ 2147483647 w 253"/>
                <a:gd name="T47" fmla="*/ 2147483647 h 320"/>
                <a:gd name="T48" fmla="*/ 2147483647 w 253"/>
                <a:gd name="T49" fmla="*/ 2147483647 h 320"/>
                <a:gd name="T50" fmla="*/ 2147483647 w 253"/>
                <a:gd name="T51" fmla="*/ 2147483647 h 320"/>
                <a:gd name="T52" fmla="*/ 2147483647 w 253"/>
                <a:gd name="T53" fmla="*/ 2147483647 h 320"/>
                <a:gd name="T54" fmla="*/ 2147483647 w 253"/>
                <a:gd name="T55" fmla="*/ 2147483647 h 320"/>
                <a:gd name="T56" fmla="*/ 2147483647 w 253"/>
                <a:gd name="T57" fmla="*/ 2147483647 h 320"/>
                <a:gd name="T58" fmla="*/ 2147483647 w 253"/>
                <a:gd name="T59" fmla="*/ 2147483647 h 320"/>
                <a:gd name="T60" fmla="*/ 2147483647 w 253"/>
                <a:gd name="T61" fmla="*/ 2147483647 h 320"/>
                <a:gd name="T62" fmla="*/ 2147483647 w 253"/>
                <a:gd name="T63" fmla="*/ 2147483647 h 320"/>
                <a:gd name="T64" fmla="*/ 2147483647 w 253"/>
                <a:gd name="T65" fmla="*/ 2147483647 h 320"/>
                <a:gd name="T66" fmla="*/ 2147483647 w 253"/>
                <a:gd name="T67" fmla="*/ 2147483647 h 320"/>
                <a:gd name="T68" fmla="*/ 2147483647 w 253"/>
                <a:gd name="T69" fmla="*/ 2147483647 h 320"/>
                <a:gd name="T70" fmla="*/ 2147483647 w 253"/>
                <a:gd name="T71" fmla="*/ 2147483647 h 320"/>
                <a:gd name="T72" fmla="*/ 2147483647 w 253"/>
                <a:gd name="T73" fmla="*/ 2147483647 h 320"/>
                <a:gd name="T74" fmla="*/ 2147483647 w 253"/>
                <a:gd name="T75" fmla="*/ 2147483647 h 320"/>
                <a:gd name="T76" fmla="*/ 2147483647 w 253"/>
                <a:gd name="T77" fmla="*/ 2147483647 h 320"/>
                <a:gd name="T78" fmla="*/ 2147483647 w 253"/>
                <a:gd name="T79" fmla="*/ 2147483647 h 320"/>
                <a:gd name="T80" fmla="*/ 2147483647 w 253"/>
                <a:gd name="T81" fmla="*/ 2147483647 h 320"/>
                <a:gd name="T82" fmla="*/ 2147483647 w 253"/>
                <a:gd name="T83" fmla="*/ 2147483647 h 320"/>
                <a:gd name="T84" fmla="*/ 2147483647 w 253"/>
                <a:gd name="T85" fmla="*/ 2147483647 h 320"/>
                <a:gd name="T86" fmla="*/ 2147483647 w 253"/>
                <a:gd name="T87" fmla="*/ 2147483647 h 320"/>
                <a:gd name="T88" fmla="*/ 2147483647 w 253"/>
                <a:gd name="T89" fmla="*/ 2147483647 h 320"/>
                <a:gd name="T90" fmla="*/ 2147483647 w 253"/>
                <a:gd name="T91" fmla="*/ 2147483647 h 320"/>
                <a:gd name="T92" fmla="*/ 2147483647 w 253"/>
                <a:gd name="T93" fmla="*/ 2147483647 h 320"/>
                <a:gd name="T94" fmla="*/ 2147483647 w 253"/>
                <a:gd name="T95" fmla="*/ 2147483647 h 320"/>
                <a:gd name="T96" fmla="*/ 2147483647 w 253"/>
                <a:gd name="T97" fmla="*/ 2147483647 h 320"/>
                <a:gd name="T98" fmla="*/ 2147483647 w 253"/>
                <a:gd name="T99" fmla="*/ 2147483647 h 320"/>
                <a:gd name="T100" fmla="*/ 2147483647 w 253"/>
                <a:gd name="T101" fmla="*/ 2147483647 h 320"/>
                <a:gd name="T102" fmla="*/ 2147483647 w 253"/>
                <a:gd name="T103" fmla="*/ 2147483647 h 320"/>
                <a:gd name="T104" fmla="*/ 2147483647 w 253"/>
                <a:gd name="T105" fmla="*/ 2147483647 h 320"/>
                <a:gd name="T106" fmla="*/ 2147483647 w 253"/>
                <a:gd name="T107" fmla="*/ 2147483647 h 320"/>
                <a:gd name="T108" fmla="*/ 2147483647 w 253"/>
                <a:gd name="T109" fmla="*/ 2147483647 h 3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3"/>
                <a:gd name="T166" fmla="*/ 0 h 320"/>
                <a:gd name="T167" fmla="*/ 253 w 253"/>
                <a:gd name="T168" fmla="*/ 320 h 3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3" h="320">
                  <a:moveTo>
                    <a:pt x="123" y="8"/>
                  </a:moveTo>
                  <a:lnTo>
                    <a:pt x="123" y="14"/>
                  </a:lnTo>
                  <a:lnTo>
                    <a:pt x="130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3" y="8"/>
                  </a:lnTo>
                  <a:lnTo>
                    <a:pt x="150" y="0"/>
                  </a:lnTo>
                  <a:lnTo>
                    <a:pt x="150" y="8"/>
                  </a:lnTo>
                  <a:lnTo>
                    <a:pt x="150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75" y="44"/>
                  </a:lnTo>
                  <a:lnTo>
                    <a:pt x="175" y="52"/>
                  </a:lnTo>
                  <a:lnTo>
                    <a:pt x="182" y="58"/>
                  </a:lnTo>
                  <a:lnTo>
                    <a:pt x="182" y="66"/>
                  </a:lnTo>
                  <a:lnTo>
                    <a:pt x="175" y="73"/>
                  </a:lnTo>
                  <a:lnTo>
                    <a:pt x="175" y="80"/>
                  </a:lnTo>
                  <a:lnTo>
                    <a:pt x="182" y="80"/>
                  </a:lnTo>
                  <a:lnTo>
                    <a:pt x="182" y="88"/>
                  </a:lnTo>
                  <a:lnTo>
                    <a:pt x="182" y="94"/>
                  </a:lnTo>
                  <a:lnTo>
                    <a:pt x="189" y="94"/>
                  </a:lnTo>
                  <a:lnTo>
                    <a:pt x="194" y="94"/>
                  </a:lnTo>
                  <a:lnTo>
                    <a:pt x="201" y="94"/>
                  </a:lnTo>
                  <a:lnTo>
                    <a:pt x="201" y="102"/>
                  </a:lnTo>
                  <a:lnTo>
                    <a:pt x="201" y="109"/>
                  </a:lnTo>
                  <a:lnTo>
                    <a:pt x="201" y="116"/>
                  </a:lnTo>
                  <a:lnTo>
                    <a:pt x="194" y="116"/>
                  </a:lnTo>
                  <a:lnTo>
                    <a:pt x="189" y="109"/>
                  </a:lnTo>
                  <a:lnTo>
                    <a:pt x="189" y="116"/>
                  </a:lnTo>
                  <a:lnTo>
                    <a:pt x="194" y="116"/>
                  </a:lnTo>
                  <a:lnTo>
                    <a:pt x="194" y="124"/>
                  </a:lnTo>
                  <a:lnTo>
                    <a:pt x="201" y="124"/>
                  </a:lnTo>
                  <a:lnTo>
                    <a:pt x="201" y="131"/>
                  </a:lnTo>
                  <a:lnTo>
                    <a:pt x="201" y="138"/>
                  </a:lnTo>
                  <a:lnTo>
                    <a:pt x="208" y="138"/>
                  </a:lnTo>
                  <a:lnTo>
                    <a:pt x="208" y="145"/>
                  </a:lnTo>
                  <a:lnTo>
                    <a:pt x="208" y="153"/>
                  </a:lnTo>
                  <a:lnTo>
                    <a:pt x="214" y="153"/>
                  </a:lnTo>
                  <a:lnTo>
                    <a:pt x="221" y="153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46" y="145"/>
                  </a:lnTo>
                  <a:lnTo>
                    <a:pt x="253" y="145"/>
                  </a:lnTo>
                  <a:lnTo>
                    <a:pt x="253" y="153"/>
                  </a:lnTo>
                  <a:lnTo>
                    <a:pt x="253" y="160"/>
                  </a:lnTo>
                  <a:lnTo>
                    <a:pt x="246" y="167"/>
                  </a:lnTo>
                  <a:lnTo>
                    <a:pt x="240" y="167"/>
                  </a:lnTo>
                  <a:lnTo>
                    <a:pt x="240" y="175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46" y="189"/>
                  </a:lnTo>
                  <a:lnTo>
                    <a:pt x="246" y="197"/>
                  </a:lnTo>
                  <a:lnTo>
                    <a:pt x="246" y="203"/>
                  </a:lnTo>
                  <a:lnTo>
                    <a:pt x="240" y="203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28" y="197"/>
                  </a:lnTo>
                  <a:lnTo>
                    <a:pt x="221" y="197"/>
                  </a:lnTo>
                  <a:lnTo>
                    <a:pt x="221" y="203"/>
                  </a:lnTo>
                  <a:lnTo>
                    <a:pt x="214" y="203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21" y="219"/>
                  </a:lnTo>
                  <a:lnTo>
                    <a:pt x="221" y="225"/>
                  </a:lnTo>
                  <a:lnTo>
                    <a:pt x="228" y="225"/>
                  </a:lnTo>
                  <a:lnTo>
                    <a:pt x="228" y="233"/>
                  </a:lnTo>
                  <a:lnTo>
                    <a:pt x="233" y="233"/>
                  </a:lnTo>
                  <a:lnTo>
                    <a:pt x="233" y="241"/>
                  </a:lnTo>
                  <a:lnTo>
                    <a:pt x="233" y="247"/>
                  </a:lnTo>
                  <a:lnTo>
                    <a:pt x="233" y="255"/>
                  </a:lnTo>
                  <a:lnTo>
                    <a:pt x="228" y="255"/>
                  </a:lnTo>
                  <a:lnTo>
                    <a:pt x="221" y="247"/>
                  </a:lnTo>
                  <a:lnTo>
                    <a:pt x="214" y="255"/>
                  </a:lnTo>
                  <a:lnTo>
                    <a:pt x="221" y="255"/>
                  </a:lnTo>
                  <a:lnTo>
                    <a:pt x="214" y="255"/>
                  </a:lnTo>
                  <a:lnTo>
                    <a:pt x="214" y="262"/>
                  </a:lnTo>
                  <a:lnTo>
                    <a:pt x="208" y="262"/>
                  </a:lnTo>
                  <a:lnTo>
                    <a:pt x="201" y="255"/>
                  </a:lnTo>
                  <a:lnTo>
                    <a:pt x="194" y="255"/>
                  </a:lnTo>
                  <a:lnTo>
                    <a:pt x="194" y="262"/>
                  </a:lnTo>
                  <a:lnTo>
                    <a:pt x="194" y="269"/>
                  </a:lnTo>
                  <a:lnTo>
                    <a:pt x="189" y="269"/>
                  </a:lnTo>
                  <a:lnTo>
                    <a:pt x="189" y="277"/>
                  </a:lnTo>
                  <a:lnTo>
                    <a:pt x="189" y="284"/>
                  </a:lnTo>
                  <a:lnTo>
                    <a:pt x="182" y="291"/>
                  </a:lnTo>
                  <a:lnTo>
                    <a:pt x="175" y="291"/>
                  </a:lnTo>
                  <a:lnTo>
                    <a:pt x="175" y="284"/>
                  </a:lnTo>
                  <a:lnTo>
                    <a:pt x="175" y="291"/>
                  </a:lnTo>
                  <a:lnTo>
                    <a:pt x="169" y="291"/>
                  </a:lnTo>
                  <a:lnTo>
                    <a:pt x="162" y="291"/>
                  </a:lnTo>
                  <a:lnTo>
                    <a:pt x="155" y="291"/>
                  </a:lnTo>
                  <a:lnTo>
                    <a:pt x="155" y="298"/>
                  </a:lnTo>
                  <a:lnTo>
                    <a:pt x="150" y="298"/>
                  </a:lnTo>
                  <a:lnTo>
                    <a:pt x="143" y="298"/>
                  </a:lnTo>
                  <a:lnTo>
                    <a:pt x="143" y="306"/>
                  </a:lnTo>
                  <a:lnTo>
                    <a:pt x="136" y="306"/>
                  </a:lnTo>
                  <a:lnTo>
                    <a:pt x="130" y="306"/>
                  </a:lnTo>
                  <a:lnTo>
                    <a:pt x="130" y="298"/>
                  </a:lnTo>
                  <a:lnTo>
                    <a:pt x="123" y="298"/>
                  </a:lnTo>
                  <a:lnTo>
                    <a:pt x="116" y="298"/>
                  </a:lnTo>
                  <a:lnTo>
                    <a:pt x="116" y="291"/>
                  </a:lnTo>
                  <a:lnTo>
                    <a:pt x="111" y="298"/>
                  </a:lnTo>
                  <a:lnTo>
                    <a:pt x="111" y="306"/>
                  </a:lnTo>
                  <a:lnTo>
                    <a:pt x="104" y="306"/>
                  </a:lnTo>
                  <a:lnTo>
                    <a:pt x="104" y="313"/>
                  </a:lnTo>
                  <a:lnTo>
                    <a:pt x="104" y="320"/>
                  </a:lnTo>
                  <a:lnTo>
                    <a:pt x="98" y="320"/>
                  </a:lnTo>
                  <a:lnTo>
                    <a:pt x="98" y="313"/>
                  </a:lnTo>
                  <a:lnTo>
                    <a:pt x="98" y="306"/>
                  </a:lnTo>
                  <a:lnTo>
                    <a:pt x="98" y="298"/>
                  </a:lnTo>
                  <a:lnTo>
                    <a:pt x="91" y="298"/>
                  </a:lnTo>
                  <a:lnTo>
                    <a:pt x="91" y="291"/>
                  </a:lnTo>
                  <a:lnTo>
                    <a:pt x="91" y="284"/>
                  </a:lnTo>
                  <a:lnTo>
                    <a:pt x="91" y="277"/>
                  </a:lnTo>
                  <a:lnTo>
                    <a:pt x="84" y="277"/>
                  </a:lnTo>
                  <a:lnTo>
                    <a:pt x="84" y="269"/>
                  </a:lnTo>
                  <a:lnTo>
                    <a:pt x="84" y="262"/>
                  </a:lnTo>
                  <a:lnTo>
                    <a:pt x="84" y="255"/>
                  </a:lnTo>
                  <a:lnTo>
                    <a:pt x="84" y="247"/>
                  </a:lnTo>
                  <a:lnTo>
                    <a:pt x="78" y="247"/>
                  </a:lnTo>
                  <a:lnTo>
                    <a:pt x="72" y="247"/>
                  </a:lnTo>
                  <a:lnTo>
                    <a:pt x="65" y="247"/>
                  </a:lnTo>
                  <a:lnTo>
                    <a:pt x="59" y="247"/>
                  </a:lnTo>
                  <a:lnTo>
                    <a:pt x="59" y="241"/>
                  </a:lnTo>
                  <a:lnTo>
                    <a:pt x="52" y="241"/>
                  </a:lnTo>
                  <a:lnTo>
                    <a:pt x="52" y="233"/>
                  </a:lnTo>
                  <a:lnTo>
                    <a:pt x="52" y="225"/>
                  </a:lnTo>
                  <a:lnTo>
                    <a:pt x="52" y="219"/>
                  </a:lnTo>
                  <a:lnTo>
                    <a:pt x="52" y="211"/>
                  </a:lnTo>
                  <a:lnTo>
                    <a:pt x="59" y="219"/>
                  </a:lnTo>
                  <a:lnTo>
                    <a:pt x="59" y="211"/>
                  </a:lnTo>
                  <a:lnTo>
                    <a:pt x="59" y="203"/>
                  </a:lnTo>
                  <a:lnTo>
                    <a:pt x="52" y="203"/>
                  </a:lnTo>
                  <a:lnTo>
                    <a:pt x="52" y="197"/>
                  </a:lnTo>
                  <a:lnTo>
                    <a:pt x="45" y="197"/>
                  </a:lnTo>
                  <a:lnTo>
                    <a:pt x="45" y="189"/>
                  </a:lnTo>
                  <a:lnTo>
                    <a:pt x="45" y="181"/>
                  </a:lnTo>
                  <a:lnTo>
                    <a:pt x="39" y="181"/>
                  </a:lnTo>
                  <a:lnTo>
                    <a:pt x="33" y="181"/>
                  </a:lnTo>
                  <a:lnTo>
                    <a:pt x="33" y="175"/>
                  </a:lnTo>
                  <a:lnTo>
                    <a:pt x="26" y="175"/>
                  </a:lnTo>
                  <a:lnTo>
                    <a:pt x="26" y="167"/>
                  </a:lnTo>
                  <a:lnTo>
                    <a:pt x="26" y="160"/>
                  </a:lnTo>
                  <a:lnTo>
                    <a:pt x="26" y="153"/>
                  </a:lnTo>
                  <a:lnTo>
                    <a:pt x="20" y="153"/>
                  </a:lnTo>
                  <a:lnTo>
                    <a:pt x="20" y="145"/>
                  </a:lnTo>
                  <a:lnTo>
                    <a:pt x="13" y="138"/>
                  </a:lnTo>
                  <a:lnTo>
                    <a:pt x="6" y="138"/>
                  </a:lnTo>
                  <a:lnTo>
                    <a:pt x="6" y="131"/>
                  </a:lnTo>
                  <a:lnTo>
                    <a:pt x="13" y="131"/>
                  </a:lnTo>
                  <a:lnTo>
                    <a:pt x="6" y="124"/>
                  </a:lnTo>
                  <a:lnTo>
                    <a:pt x="6" y="116"/>
                  </a:lnTo>
                  <a:lnTo>
                    <a:pt x="0" y="116"/>
                  </a:lnTo>
                  <a:lnTo>
                    <a:pt x="6" y="116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6" y="94"/>
                  </a:lnTo>
                  <a:lnTo>
                    <a:pt x="33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45" y="94"/>
                  </a:lnTo>
                  <a:lnTo>
                    <a:pt x="52" y="94"/>
                  </a:lnTo>
                  <a:lnTo>
                    <a:pt x="52" y="88"/>
                  </a:lnTo>
                  <a:lnTo>
                    <a:pt x="59" y="88"/>
                  </a:lnTo>
                  <a:lnTo>
                    <a:pt x="59" y="94"/>
                  </a:lnTo>
                  <a:lnTo>
                    <a:pt x="65" y="94"/>
                  </a:lnTo>
                  <a:lnTo>
                    <a:pt x="72" y="94"/>
                  </a:lnTo>
                  <a:lnTo>
                    <a:pt x="78" y="94"/>
                  </a:lnTo>
                  <a:lnTo>
                    <a:pt x="78" y="88"/>
                  </a:lnTo>
                  <a:lnTo>
                    <a:pt x="84" y="88"/>
                  </a:lnTo>
                  <a:lnTo>
                    <a:pt x="91" y="88"/>
                  </a:lnTo>
                  <a:lnTo>
                    <a:pt x="98" y="88"/>
                  </a:lnTo>
                  <a:lnTo>
                    <a:pt x="98" y="80"/>
                  </a:lnTo>
                  <a:lnTo>
                    <a:pt x="98" y="73"/>
                  </a:lnTo>
                  <a:lnTo>
                    <a:pt x="104" y="66"/>
                  </a:lnTo>
                  <a:lnTo>
                    <a:pt x="98" y="66"/>
                  </a:lnTo>
                  <a:lnTo>
                    <a:pt x="98" y="58"/>
                  </a:lnTo>
                  <a:lnTo>
                    <a:pt x="104" y="58"/>
                  </a:lnTo>
                  <a:lnTo>
                    <a:pt x="104" y="52"/>
                  </a:lnTo>
                  <a:lnTo>
                    <a:pt x="111" y="52"/>
                  </a:lnTo>
                  <a:lnTo>
                    <a:pt x="111" y="44"/>
                  </a:lnTo>
                  <a:lnTo>
                    <a:pt x="111" y="36"/>
                  </a:lnTo>
                  <a:lnTo>
                    <a:pt x="104" y="36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1" y="22"/>
                  </a:lnTo>
                  <a:lnTo>
                    <a:pt x="116" y="22"/>
                  </a:lnTo>
                  <a:lnTo>
                    <a:pt x="116" y="14"/>
                  </a:lnTo>
                  <a:lnTo>
                    <a:pt x="123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65" name="Freeform 438"/>
            <p:cNvSpPr>
              <a:spLocks noEditPoints="1"/>
            </p:cNvSpPr>
            <p:nvPr/>
          </p:nvSpPr>
          <p:spPr bwMode="auto">
            <a:xfrm>
              <a:off x="574675" y="4183063"/>
              <a:ext cx="293688" cy="246062"/>
            </a:xfrm>
            <a:custGeom>
              <a:avLst/>
              <a:gdLst>
                <a:gd name="T0" fmla="*/ 2147483647 w 182"/>
                <a:gd name="T1" fmla="*/ 2147483647 h 138"/>
                <a:gd name="T2" fmla="*/ 2147483647 w 182"/>
                <a:gd name="T3" fmla="*/ 2147483647 h 138"/>
                <a:gd name="T4" fmla="*/ 2147483647 w 182"/>
                <a:gd name="T5" fmla="*/ 2147483647 h 138"/>
                <a:gd name="T6" fmla="*/ 2147483647 w 182"/>
                <a:gd name="T7" fmla="*/ 2147483647 h 138"/>
                <a:gd name="T8" fmla="*/ 2147483647 w 182"/>
                <a:gd name="T9" fmla="*/ 2147483647 h 138"/>
                <a:gd name="T10" fmla="*/ 2147483647 w 182"/>
                <a:gd name="T11" fmla="*/ 2147483647 h 138"/>
                <a:gd name="T12" fmla="*/ 2147483647 w 182"/>
                <a:gd name="T13" fmla="*/ 2147483647 h 138"/>
                <a:gd name="T14" fmla="*/ 2147483647 w 182"/>
                <a:gd name="T15" fmla="*/ 2147483647 h 138"/>
                <a:gd name="T16" fmla="*/ 2147483647 w 182"/>
                <a:gd name="T17" fmla="*/ 2147483647 h 138"/>
                <a:gd name="T18" fmla="*/ 2147483647 w 182"/>
                <a:gd name="T19" fmla="*/ 2147483647 h 138"/>
                <a:gd name="T20" fmla="*/ 2147483647 w 182"/>
                <a:gd name="T21" fmla="*/ 2147483647 h 138"/>
                <a:gd name="T22" fmla="*/ 2147483647 w 182"/>
                <a:gd name="T23" fmla="*/ 2147483647 h 138"/>
                <a:gd name="T24" fmla="*/ 2147483647 w 182"/>
                <a:gd name="T25" fmla="*/ 2147483647 h 138"/>
                <a:gd name="T26" fmla="*/ 2147483647 w 182"/>
                <a:gd name="T27" fmla="*/ 0 h 138"/>
                <a:gd name="T28" fmla="*/ 2147483647 w 182"/>
                <a:gd name="T29" fmla="*/ 2147483647 h 138"/>
                <a:gd name="T30" fmla="*/ 2147483647 w 182"/>
                <a:gd name="T31" fmla="*/ 2147483647 h 138"/>
                <a:gd name="T32" fmla="*/ 2147483647 w 182"/>
                <a:gd name="T33" fmla="*/ 2147483647 h 138"/>
                <a:gd name="T34" fmla="*/ 2147483647 w 182"/>
                <a:gd name="T35" fmla="*/ 2147483647 h 138"/>
                <a:gd name="T36" fmla="*/ 2147483647 w 182"/>
                <a:gd name="T37" fmla="*/ 2147483647 h 138"/>
                <a:gd name="T38" fmla="*/ 2147483647 w 182"/>
                <a:gd name="T39" fmla="*/ 2147483647 h 138"/>
                <a:gd name="T40" fmla="*/ 2147483647 w 182"/>
                <a:gd name="T41" fmla="*/ 2147483647 h 138"/>
                <a:gd name="T42" fmla="*/ 2147483647 w 182"/>
                <a:gd name="T43" fmla="*/ 2147483647 h 138"/>
                <a:gd name="T44" fmla="*/ 2147483647 w 182"/>
                <a:gd name="T45" fmla="*/ 2147483647 h 138"/>
                <a:gd name="T46" fmla="*/ 2147483647 w 182"/>
                <a:gd name="T47" fmla="*/ 2147483647 h 138"/>
                <a:gd name="T48" fmla="*/ 2147483647 w 182"/>
                <a:gd name="T49" fmla="*/ 2147483647 h 138"/>
                <a:gd name="T50" fmla="*/ 2147483647 w 182"/>
                <a:gd name="T51" fmla="*/ 2147483647 h 138"/>
                <a:gd name="T52" fmla="*/ 2147483647 w 182"/>
                <a:gd name="T53" fmla="*/ 2147483647 h 138"/>
                <a:gd name="T54" fmla="*/ 2147483647 w 182"/>
                <a:gd name="T55" fmla="*/ 2147483647 h 138"/>
                <a:gd name="T56" fmla="*/ 2147483647 w 182"/>
                <a:gd name="T57" fmla="*/ 2147483647 h 138"/>
                <a:gd name="T58" fmla="*/ 2147483647 w 182"/>
                <a:gd name="T59" fmla="*/ 2147483647 h 138"/>
                <a:gd name="T60" fmla="*/ 2147483647 w 182"/>
                <a:gd name="T61" fmla="*/ 2147483647 h 138"/>
                <a:gd name="T62" fmla="*/ 2147483647 w 182"/>
                <a:gd name="T63" fmla="*/ 2147483647 h 138"/>
                <a:gd name="T64" fmla="*/ 2147483647 w 182"/>
                <a:gd name="T65" fmla="*/ 2147483647 h 138"/>
                <a:gd name="T66" fmla="*/ 2147483647 w 182"/>
                <a:gd name="T67" fmla="*/ 2147483647 h 138"/>
                <a:gd name="T68" fmla="*/ 2147483647 w 182"/>
                <a:gd name="T69" fmla="*/ 2147483647 h 138"/>
                <a:gd name="T70" fmla="*/ 2147483647 w 182"/>
                <a:gd name="T71" fmla="*/ 2147483647 h 138"/>
                <a:gd name="T72" fmla="*/ 2147483647 w 182"/>
                <a:gd name="T73" fmla="*/ 2147483647 h 138"/>
                <a:gd name="T74" fmla="*/ 2147483647 w 182"/>
                <a:gd name="T75" fmla="*/ 2147483647 h 138"/>
                <a:gd name="T76" fmla="*/ 2147483647 w 182"/>
                <a:gd name="T77" fmla="*/ 2147483647 h 138"/>
                <a:gd name="T78" fmla="*/ 2147483647 w 182"/>
                <a:gd name="T79" fmla="*/ 2147483647 h 138"/>
                <a:gd name="T80" fmla="*/ 2147483647 w 182"/>
                <a:gd name="T81" fmla="*/ 2147483647 h 138"/>
                <a:gd name="T82" fmla="*/ 2147483647 w 182"/>
                <a:gd name="T83" fmla="*/ 2147483647 h 138"/>
                <a:gd name="T84" fmla="*/ 2147483647 w 182"/>
                <a:gd name="T85" fmla="*/ 2147483647 h 138"/>
                <a:gd name="T86" fmla="*/ 2147483647 w 182"/>
                <a:gd name="T87" fmla="*/ 2147483647 h 138"/>
                <a:gd name="T88" fmla="*/ 2147483647 w 182"/>
                <a:gd name="T89" fmla="*/ 2147483647 h 138"/>
                <a:gd name="T90" fmla="*/ 2147483647 w 182"/>
                <a:gd name="T91" fmla="*/ 2147483647 h 138"/>
                <a:gd name="T92" fmla="*/ 0 w 182"/>
                <a:gd name="T93" fmla="*/ 2147483647 h 138"/>
                <a:gd name="T94" fmla="*/ 2147483647 w 182"/>
                <a:gd name="T95" fmla="*/ 2147483647 h 138"/>
                <a:gd name="T96" fmla="*/ 2147483647 w 182"/>
                <a:gd name="T97" fmla="*/ 2147483647 h 138"/>
                <a:gd name="T98" fmla="*/ 2147483647 w 182"/>
                <a:gd name="T99" fmla="*/ 2147483647 h 138"/>
                <a:gd name="T100" fmla="*/ 2147483647 w 182"/>
                <a:gd name="T101" fmla="*/ 2147483647 h 138"/>
                <a:gd name="T102" fmla="*/ 2147483647 w 182"/>
                <a:gd name="T103" fmla="*/ 2147483647 h 138"/>
                <a:gd name="T104" fmla="*/ 2147483647 w 182"/>
                <a:gd name="T105" fmla="*/ 2147483647 h 138"/>
                <a:gd name="T106" fmla="*/ 2147483647 w 182"/>
                <a:gd name="T107" fmla="*/ 2147483647 h 138"/>
                <a:gd name="T108" fmla="*/ 2147483647 w 182"/>
                <a:gd name="T109" fmla="*/ 2147483647 h 138"/>
                <a:gd name="T110" fmla="*/ 2147483647 w 182"/>
                <a:gd name="T111" fmla="*/ 2147483647 h 138"/>
                <a:gd name="T112" fmla="*/ 0 w 182"/>
                <a:gd name="T113" fmla="*/ 2147483647 h 1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2"/>
                <a:gd name="T172" fmla="*/ 0 h 138"/>
                <a:gd name="T173" fmla="*/ 182 w 182"/>
                <a:gd name="T174" fmla="*/ 138 h 1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2" h="138">
                  <a:moveTo>
                    <a:pt x="65" y="29"/>
                  </a:moveTo>
                  <a:lnTo>
                    <a:pt x="72" y="29"/>
                  </a:lnTo>
                  <a:lnTo>
                    <a:pt x="72" y="36"/>
                  </a:lnTo>
                  <a:lnTo>
                    <a:pt x="78" y="29"/>
                  </a:lnTo>
                  <a:lnTo>
                    <a:pt x="84" y="29"/>
                  </a:lnTo>
                  <a:lnTo>
                    <a:pt x="84" y="22"/>
                  </a:lnTo>
                  <a:lnTo>
                    <a:pt x="91" y="29"/>
                  </a:lnTo>
                  <a:lnTo>
                    <a:pt x="98" y="36"/>
                  </a:lnTo>
                  <a:lnTo>
                    <a:pt x="104" y="36"/>
                  </a:lnTo>
                  <a:lnTo>
                    <a:pt x="104" y="29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16" y="7"/>
                  </a:lnTo>
                  <a:lnTo>
                    <a:pt x="116" y="14"/>
                  </a:lnTo>
                  <a:lnTo>
                    <a:pt x="123" y="14"/>
                  </a:lnTo>
                  <a:lnTo>
                    <a:pt x="130" y="14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50" y="14"/>
                  </a:lnTo>
                  <a:lnTo>
                    <a:pt x="155" y="14"/>
                  </a:lnTo>
                  <a:lnTo>
                    <a:pt x="155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0"/>
                  </a:lnTo>
                  <a:lnTo>
                    <a:pt x="175" y="7"/>
                  </a:lnTo>
                  <a:lnTo>
                    <a:pt x="182" y="7"/>
                  </a:lnTo>
                  <a:lnTo>
                    <a:pt x="175" y="7"/>
                  </a:lnTo>
                  <a:lnTo>
                    <a:pt x="175" y="14"/>
                  </a:lnTo>
                  <a:lnTo>
                    <a:pt x="175" y="22"/>
                  </a:lnTo>
                  <a:lnTo>
                    <a:pt x="175" y="29"/>
                  </a:lnTo>
                  <a:lnTo>
                    <a:pt x="169" y="29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62" y="44"/>
                  </a:lnTo>
                  <a:lnTo>
                    <a:pt x="155" y="44"/>
                  </a:lnTo>
                  <a:lnTo>
                    <a:pt x="150" y="44"/>
                  </a:lnTo>
                  <a:lnTo>
                    <a:pt x="143" y="50"/>
                  </a:lnTo>
                  <a:lnTo>
                    <a:pt x="150" y="50"/>
                  </a:lnTo>
                  <a:lnTo>
                    <a:pt x="150" y="58"/>
                  </a:lnTo>
                  <a:lnTo>
                    <a:pt x="155" y="58"/>
                  </a:lnTo>
                  <a:lnTo>
                    <a:pt x="155" y="66"/>
                  </a:lnTo>
                  <a:lnTo>
                    <a:pt x="155" y="72"/>
                  </a:lnTo>
                  <a:lnTo>
                    <a:pt x="150" y="72"/>
                  </a:lnTo>
                  <a:lnTo>
                    <a:pt x="143" y="80"/>
                  </a:lnTo>
                  <a:lnTo>
                    <a:pt x="136" y="88"/>
                  </a:lnTo>
                  <a:lnTo>
                    <a:pt x="136" y="80"/>
                  </a:lnTo>
                  <a:lnTo>
                    <a:pt x="130" y="88"/>
                  </a:lnTo>
                  <a:lnTo>
                    <a:pt x="123" y="94"/>
                  </a:lnTo>
                  <a:lnTo>
                    <a:pt x="116" y="94"/>
                  </a:lnTo>
                  <a:lnTo>
                    <a:pt x="123" y="102"/>
                  </a:lnTo>
                  <a:lnTo>
                    <a:pt x="123" y="110"/>
                  </a:lnTo>
                  <a:lnTo>
                    <a:pt x="116" y="110"/>
                  </a:lnTo>
                  <a:lnTo>
                    <a:pt x="116" y="116"/>
                  </a:lnTo>
                  <a:lnTo>
                    <a:pt x="116" y="124"/>
                  </a:lnTo>
                  <a:lnTo>
                    <a:pt x="123" y="124"/>
                  </a:lnTo>
                  <a:lnTo>
                    <a:pt x="130" y="124"/>
                  </a:lnTo>
                  <a:lnTo>
                    <a:pt x="130" y="130"/>
                  </a:lnTo>
                  <a:lnTo>
                    <a:pt x="136" y="130"/>
                  </a:lnTo>
                  <a:lnTo>
                    <a:pt x="136" y="138"/>
                  </a:lnTo>
                  <a:lnTo>
                    <a:pt x="130" y="130"/>
                  </a:lnTo>
                  <a:lnTo>
                    <a:pt x="123" y="130"/>
                  </a:lnTo>
                  <a:lnTo>
                    <a:pt x="116" y="130"/>
                  </a:lnTo>
                  <a:lnTo>
                    <a:pt x="116" y="138"/>
                  </a:lnTo>
                  <a:lnTo>
                    <a:pt x="111" y="138"/>
                  </a:lnTo>
                  <a:lnTo>
                    <a:pt x="111" y="130"/>
                  </a:lnTo>
                  <a:lnTo>
                    <a:pt x="104" y="130"/>
                  </a:lnTo>
                  <a:lnTo>
                    <a:pt x="104" y="124"/>
                  </a:lnTo>
                  <a:lnTo>
                    <a:pt x="111" y="116"/>
                  </a:lnTo>
                  <a:lnTo>
                    <a:pt x="104" y="110"/>
                  </a:lnTo>
                  <a:lnTo>
                    <a:pt x="104" y="102"/>
                  </a:lnTo>
                  <a:lnTo>
                    <a:pt x="98" y="102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78" y="88"/>
                  </a:lnTo>
                  <a:lnTo>
                    <a:pt x="72" y="80"/>
                  </a:lnTo>
                  <a:lnTo>
                    <a:pt x="65" y="72"/>
                  </a:lnTo>
                  <a:lnTo>
                    <a:pt x="59" y="66"/>
                  </a:lnTo>
                  <a:lnTo>
                    <a:pt x="52" y="66"/>
                  </a:lnTo>
                  <a:lnTo>
                    <a:pt x="52" y="58"/>
                  </a:lnTo>
                  <a:lnTo>
                    <a:pt x="45" y="58"/>
                  </a:lnTo>
                  <a:lnTo>
                    <a:pt x="45" y="50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9" y="36"/>
                  </a:lnTo>
                  <a:lnTo>
                    <a:pt x="65" y="36"/>
                  </a:lnTo>
                  <a:lnTo>
                    <a:pt x="65" y="29"/>
                  </a:lnTo>
                  <a:close/>
                  <a:moveTo>
                    <a:pt x="0" y="29"/>
                  </a:move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26" y="29"/>
                  </a:lnTo>
                  <a:lnTo>
                    <a:pt x="33" y="29"/>
                  </a:lnTo>
                  <a:lnTo>
                    <a:pt x="39" y="29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33" y="36"/>
                  </a:lnTo>
                  <a:lnTo>
                    <a:pt x="33" y="44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0" y="44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6" y="3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66" name="Freeform 439"/>
            <p:cNvSpPr>
              <a:spLocks/>
            </p:cNvSpPr>
            <p:nvPr/>
          </p:nvSpPr>
          <p:spPr bwMode="auto">
            <a:xfrm>
              <a:off x="647700" y="4183063"/>
              <a:ext cx="220663" cy="246062"/>
            </a:xfrm>
            <a:custGeom>
              <a:avLst/>
              <a:gdLst>
                <a:gd name="T0" fmla="*/ 2147483647 w 137"/>
                <a:gd name="T1" fmla="*/ 2147483647 h 138"/>
                <a:gd name="T2" fmla="*/ 2147483647 w 137"/>
                <a:gd name="T3" fmla="*/ 2147483647 h 138"/>
                <a:gd name="T4" fmla="*/ 2147483647 w 137"/>
                <a:gd name="T5" fmla="*/ 2147483647 h 138"/>
                <a:gd name="T6" fmla="*/ 2147483647 w 137"/>
                <a:gd name="T7" fmla="*/ 2147483647 h 138"/>
                <a:gd name="T8" fmla="*/ 2147483647 w 137"/>
                <a:gd name="T9" fmla="*/ 2147483647 h 138"/>
                <a:gd name="T10" fmla="*/ 2147483647 w 137"/>
                <a:gd name="T11" fmla="*/ 2147483647 h 138"/>
                <a:gd name="T12" fmla="*/ 2147483647 w 137"/>
                <a:gd name="T13" fmla="*/ 2147483647 h 138"/>
                <a:gd name="T14" fmla="*/ 2147483647 w 137"/>
                <a:gd name="T15" fmla="*/ 2147483647 h 138"/>
                <a:gd name="T16" fmla="*/ 2147483647 w 137"/>
                <a:gd name="T17" fmla="*/ 2147483647 h 138"/>
                <a:gd name="T18" fmla="*/ 2147483647 w 137"/>
                <a:gd name="T19" fmla="*/ 2147483647 h 138"/>
                <a:gd name="T20" fmla="*/ 2147483647 w 137"/>
                <a:gd name="T21" fmla="*/ 2147483647 h 138"/>
                <a:gd name="T22" fmla="*/ 2147483647 w 137"/>
                <a:gd name="T23" fmla="*/ 2147483647 h 138"/>
                <a:gd name="T24" fmla="*/ 2147483647 w 137"/>
                <a:gd name="T25" fmla="*/ 2147483647 h 138"/>
                <a:gd name="T26" fmla="*/ 2147483647 w 137"/>
                <a:gd name="T27" fmla="*/ 2147483647 h 138"/>
                <a:gd name="T28" fmla="*/ 2147483647 w 137"/>
                <a:gd name="T29" fmla="*/ 2147483647 h 138"/>
                <a:gd name="T30" fmla="*/ 2147483647 w 137"/>
                <a:gd name="T31" fmla="*/ 2147483647 h 138"/>
                <a:gd name="T32" fmla="*/ 2147483647 w 137"/>
                <a:gd name="T33" fmla="*/ 2147483647 h 138"/>
                <a:gd name="T34" fmla="*/ 2147483647 w 137"/>
                <a:gd name="T35" fmla="*/ 0 h 138"/>
                <a:gd name="T36" fmla="*/ 2147483647 w 137"/>
                <a:gd name="T37" fmla="*/ 2147483647 h 138"/>
                <a:gd name="T38" fmla="*/ 2147483647 w 137"/>
                <a:gd name="T39" fmla="*/ 2147483647 h 138"/>
                <a:gd name="T40" fmla="*/ 2147483647 w 137"/>
                <a:gd name="T41" fmla="*/ 2147483647 h 138"/>
                <a:gd name="T42" fmla="*/ 2147483647 w 137"/>
                <a:gd name="T43" fmla="*/ 2147483647 h 138"/>
                <a:gd name="T44" fmla="*/ 2147483647 w 137"/>
                <a:gd name="T45" fmla="*/ 2147483647 h 138"/>
                <a:gd name="T46" fmla="*/ 2147483647 w 137"/>
                <a:gd name="T47" fmla="*/ 2147483647 h 138"/>
                <a:gd name="T48" fmla="*/ 2147483647 w 137"/>
                <a:gd name="T49" fmla="*/ 2147483647 h 138"/>
                <a:gd name="T50" fmla="*/ 2147483647 w 137"/>
                <a:gd name="T51" fmla="*/ 2147483647 h 138"/>
                <a:gd name="T52" fmla="*/ 2147483647 w 137"/>
                <a:gd name="T53" fmla="*/ 2147483647 h 138"/>
                <a:gd name="T54" fmla="*/ 2147483647 w 137"/>
                <a:gd name="T55" fmla="*/ 2147483647 h 138"/>
                <a:gd name="T56" fmla="*/ 2147483647 w 137"/>
                <a:gd name="T57" fmla="*/ 2147483647 h 138"/>
                <a:gd name="T58" fmla="*/ 2147483647 w 137"/>
                <a:gd name="T59" fmla="*/ 2147483647 h 138"/>
                <a:gd name="T60" fmla="*/ 2147483647 w 137"/>
                <a:gd name="T61" fmla="*/ 2147483647 h 138"/>
                <a:gd name="T62" fmla="*/ 2147483647 w 137"/>
                <a:gd name="T63" fmla="*/ 2147483647 h 138"/>
                <a:gd name="T64" fmla="*/ 2147483647 w 137"/>
                <a:gd name="T65" fmla="*/ 2147483647 h 138"/>
                <a:gd name="T66" fmla="*/ 2147483647 w 137"/>
                <a:gd name="T67" fmla="*/ 2147483647 h 138"/>
                <a:gd name="T68" fmla="*/ 2147483647 w 137"/>
                <a:gd name="T69" fmla="*/ 2147483647 h 138"/>
                <a:gd name="T70" fmla="*/ 2147483647 w 137"/>
                <a:gd name="T71" fmla="*/ 2147483647 h 138"/>
                <a:gd name="T72" fmla="*/ 2147483647 w 137"/>
                <a:gd name="T73" fmla="*/ 2147483647 h 138"/>
                <a:gd name="T74" fmla="*/ 2147483647 w 137"/>
                <a:gd name="T75" fmla="*/ 2147483647 h 138"/>
                <a:gd name="T76" fmla="*/ 2147483647 w 137"/>
                <a:gd name="T77" fmla="*/ 2147483647 h 138"/>
                <a:gd name="T78" fmla="*/ 2147483647 w 137"/>
                <a:gd name="T79" fmla="*/ 2147483647 h 138"/>
                <a:gd name="T80" fmla="*/ 2147483647 w 137"/>
                <a:gd name="T81" fmla="*/ 2147483647 h 138"/>
                <a:gd name="T82" fmla="*/ 2147483647 w 137"/>
                <a:gd name="T83" fmla="*/ 2147483647 h 138"/>
                <a:gd name="T84" fmla="*/ 2147483647 w 137"/>
                <a:gd name="T85" fmla="*/ 2147483647 h 138"/>
                <a:gd name="T86" fmla="*/ 2147483647 w 137"/>
                <a:gd name="T87" fmla="*/ 2147483647 h 138"/>
                <a:gd name="T88" fmla="*/ 2147483647 w 137"/>
                <a:gd name="T89" fmla="*/ 2147483647 h 138"/>
                <a:gd name="T90" fmla="*/ 2147483647 w 137"/>
                <a:gd name="T91" fmla="*/ 2147483647 h 138"/>
                <a:gd name="T92" fmla="*/ 2147483647 w 137"/>
                <a:gd name="T93" fmla="*/ 2147483647 h 138"/>
                <a:gd name="T94" fmla="*/ 2147483647 w 137"/>
                <a:gd name="T95" fmla="*/ 2147483647 h 138"/>
                <a:gd name="T96" fmla="*/ 2147483647 w 137"/>
                <a:gd name="T97" fmla="*/ 2147483647 h 138"/>
                <a:gd name="T98" fmla="*/ 2147483647 w 137"/>
                <a:gd name="T99" fmla="*/ 2147483647 h 138"/>
                <a:gd name="T100" fmla="*/ 2147483647 w 137"/>
                <a:gd name="T101" fmla="*/ 2147483647 h 138"/>
                <a:gd name="T102" fmla="*/ 2147483647 w 137"/>
                <a:gd name="T103" fmla="*/ 2147483647 h 138"/>
                <a:gd name="T104" fmla="*/ 2147483647 w 137"/>
                <a:gd name="T105" fmla="*/ 2147483647 h 138"/>
                <a:gd name="T106" fmla="*/ 2147483647 w 137"/>
                <a:gd name="T107" fmla="*/ 2147483647 h 138"/>
                <a:gd name="T108" fmla="*/ 2147483647 w 137"/>
                <a:gd name="T109" fmla="*/ 2147483647 h 138"/>
                <a:gd name="T110" fmla="*/ 2147483647 w 137"/>
                <a:gd name="T111" fmla="*/ 2147483647 h 138"/>
                <a:gd name="T112" fmla="*/ 0 w 137"/>
                <a:gd name="T113" fmla="*/ 2147483647 h 138"/>
                <a:gd name="T114" fmla="*/ 0 w 137"/>
                <a:gd name="T115" fmla="*/ 2147483647 h 138"/>
                <a:gd name="T116" fmla="*/ 0 w 137"/>
                <a:gd name="T117" fmla="*/ 2147483647 h 138"/>
                <a:gd name="T118" fmla="*/ 2147483647 w 137"/>
                <a:gd name="T119" fmla="*/ 2147483647 h 138"/>
                <a:gd name="T120" fmla="*/ 2147483647 w 137"/>
                <a:gd name="T121" fmla="*/ 2147483647 h 138"/>
                <a:gd name="T122" fmla="*/ 2147483647 w 137"/>
                <a:gd name="T123" fmla="*/ 2147483647 h 1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38"/>
                <a:gd name="T188" fmla="*/ 137 w 137"/>
                <a:gd name="T189" fmla="*/ 138 h 1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38">
                  <a:moveTo>
                    <a:pt x="20" y="29"/>
                  </a:moveTo>
                  <a:lnTo>
                    <a:pt x="27" y="29"/>
                  </a:lnTo>
                  <a:lnTo>
                    <a:pt x="27" y="36"/>
                  </a:lnTo>
                  <a:lnTo>
                    <a:pt x="33" y="29"/>
                  </a:lnTo>
                  <a:lnTo>
                    <a:pt x="39" y="29"/>
                  </a:lnTo>
                  <a:lnTo>
                    <a:pt x="39" y="22"/>
                  </a:lnTo>
                  <a:lnTo>
                    <a:pt x="46" y="29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9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5" y="14"/>
                  </a:lnTo>
                  <a:lnTo>
                    <a:pt x="110" y="14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130" y="7"/>
                  </a:lnTo>
                  <a:lnTo>
                    <a:pt x="137" y="7"/>
                  </a:lnTo>
                  <a:lnTo>
                    <a:pt x="130" y="7"/>
                  </a:lnTo>
                  <a:lnTo>
                    <a:pt x="130" y="14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24" y="29"/>
                  </a:lnTo>
                  <a:lnTo>
                    <a:pt x="124" y="36"/>
                  </a:lnTo>
                  <a:lnTo>
                    <a:pt x="117" y="36"/>
                  </a:lnTo>
                  <a:lnTo>
                    <a:pt x="117" y="44"/>
                  </a:lnTo>
                  <a:lnTo>
                    <a:pt x="110" y="44"/>
                  </a:lnTo>
                  <a:lnTo>
                    <a:pt x="105" y="44"/>
                  </a:lnTo>
                  <a:lnTo>
                    <a:pt x="98" y="50"/>
                  </a:lnTo>
                  <a:lnTo>
                    <a:pt x="105" y="50"/>
                  </a:lnTo>
                  <a:lnTo>
                    <a:pt x="105" y="58"/>
                  </a:lnTo>
                  <a:lnTo>
                    <a:pt x="110" y="58"/>
                  </a:lnTo>
                  <a:lnTo>
                    <a:pt x="110" y="66"/>
                  </a:lnTo>
                  <a:lnTo>
                    <a:pt x="110" y="72"/>
                  </a:lnTo>
                  <a:lnTo>
                    <a:pt x="105" y="72"/>
                  </a:lnTo>
                  <a:lnTo>
                    <a:pt x="98" y="80"/>
                  </a:lnTo>
                  <a:lnTo>
                    <a:pt x="91" y="88"/>
                  </a:lnTo>
                  <a:lnTo>
                    <a:pt x="91" y="80"/>
                  </a:lnTo>
                  <a:lnTo>
                    <a:pt x="85" y="88"/>
                  </a:lnTo>
                  <a:lnTo>
                    <a:pt x="78" y="94"/>
                  </a:lnTo>
                  <a:lnTo>
                    <a:pt x="71" y="94"/>
                  </a:lnTo>
                  <a:lnTo>
                    <a:pt x="78" y="102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16"/>
                  </a:lnTo>
                  <a:lnTo>
                    <a:pt x="71" y="124"/>
                  </a:lnTo>
                  <a:lnTo>
                    <a:pt x="78" y="124"/>
                  </a:lnTo>
                  <a:lnTo>
                    <a:pt x="85" y="124"/>
                  </a:lnTo>
                  <a:lnTo>
                    <a:pt x="85" y="130"/>
                  </a:lnTo>
                  <a:lnTo>
                    <a:pt x="91" y="130"/>
                  </a:lnTo>
                  <a:lnTo>
                    <a:pt x="91" y="138"/>
                  </a:lnTo>
                  <a:lnTo>
                    <a:pt x="85" y="130"/>
                  </a:lnTo>
                  <a:lnTo>
                    <a:pt x="78" y="130"/>
                  </a:lnTo>
                  <a:lnTo>
                    <a:pt x="71" y="130"/>
                  </a:lnTo>
                  <a:lnTo>
                    <a:pt x="71" y="138"/>
                  </a:lnTo>
                  <a:lnTo>
                    <a:pt x="66" y="138"/>
                  </a:lnTo>
                  <a:lnTo>
                    <a:pt x="66" y="130"/>
                  </a:lnTo>
                  <a:lnTo>
                    <a:pt x="59" y="130"/>
                  </a:lnTo>
                  <a:lnTo>
                    <a:pt x="59" y="124"/>
                  </a:lnTo>
                  <a:lnTo>
                    <a:pt x="66" y="116"/>
                  </a:lnTo>
                  <a:lnTo>
                    <a:pt x="59" y="110"/>
                  </a:lnTo>
                  <a:lnTo>
                    <a:pt x="59" y="102"/>
                  </a:lnTo>
                  <a:lnTo>
                    <a:pt x="53" y="102"/>
                  </a:lnTo>
                  <a:lnTo>
                    <a:pt x="46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33" y="88"/>
                  </a:lnTo>
                  <a:lnTo>
                    <a:pt x="27" y="80"/>
                  </a:lnTo>
                  <a:lnTo>
                    <a:pt x="20" y="72"/>
                  </a:lnTo>
                  <a:lnTo>
                    <a:pt x="14" y="66"/>
                  </a:lnTo>
                  <a:lnTo>
                    <a:pt x="7" y="66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14" y="36"/>
                  </a:lnTo>
                  <a:lnTo>
                    <a:pt x="20" y="36"/>
                  </a:lnTo>
                  <a:lnTo>
                    <a:pt x="20" y="2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67" name="Freeform 440"/>
            <p:cNvSpPr>
              <a:spLocks/>
            </p:cNvSpPr>
            <p:nvPr/>
          </p:nvSpPr>
          <p:spPr bwMode="auto">
            <a:xfrm>
              <a:off x="574675" y="4208463"/>
              <a:ext cx="63500" cy="53975"/>
            </a:xfrm>
            <a:custGeom>
              <a:avLst/>
              <a:gdLst>
                <a:gd name="T0" fmla="*/ 0 w 39"/>
                <a:gd name="T1" fmla="*/ 2147483647 h 30"/>
                <a:gd name="T2" fmla="*/ 0 w 39"/>
                <a:gd name="T3" fmla="*/ 2147483647 h 30"/>
                <a:gd name="T4" fmla="*/ 2147483647 w 39"/>
                <a:gd name="T5" fmla="*/ 2147483647 h 30"/>
                <a:gd name="T6" fmla="*/ 2147483647 w 39"/>
                <a:gd name="T7" fmla="*/ 2147483647 h 30"/>
                <a:gd name="T8" fmla="*/ 2147483647 w 39"/>
                <a:gd name="T9" fmla="*/ 2147483647 h 30"/>
                <a:gd name="T10" fmla="*/ 2147483647 w 39"/>
                <a:gd name="T11" fmla="*/ 2147483647 h 30"/>
                <a:gd name="T12" fmla="*/ 2147483647 w 39"/>
                <a:gd name="T13" fmla="*/ 0 h 30"/>
                <a:gd name="T14" fmla="*/ 2147483647 w 39"/>
                <a:gd name="T15" fmla="*/ 0 h 30"/>
                <a:gd name="T16" fmla="*/ 2147483647 w 39"/>
                <a:gd name="T17" fmla="*/ 2147483647 h 30"/>
                <a:gd name="T18" fmla="*/ 2147483647 w 39"/>
                <a:gd name="T19" fmla="*/ 2147483647 h 30"/>
                <a:gd name="T20" fmla="*/ 2147483647 w 39"/>
                <a:gd name="T21" fmla="*/ 2147483647 h 30"/>
                <a:gd name="T22" fmla="*/ 2147483647 w 39"/>
                <a:gd name="T23" fmla="*/ 2147483647 h 30"/>
                <a:gd name="T24" fmla="*/ 2147483647 w 39"/>
                <a:gd name="T25" fmla="*/ 2147483647 h 30"/>
                <a:gd name="T26" fmla="*/ 2147483647 w 39"/>
                <a:gd name="T27" fmla="*/ 2147483647 h 30"/>
                <a:gd name="T28" fmla="*/ 2147483647 w 39"/>
                <a:gd name="T29" fmla="*/ 2147483647 h 30"/>
                <a:gd name="T30" fmla="*/ 2147483647 w 39"/>
                <a:gd name="T31" fmla="*/ 2147483647 h 30"/>
                <a:gd name="T32" fmla="*/ 2147483647 w 39"/>
                <a:gd name="T33" fmla="*/ 2147483647 h 30"/>
                <a:gd name="T34" fmla="*/ 2147483647 w 39"/>
                <a:gd name="T35" fmla="*/ 2147483647 h 30"/>
                <a:gd name="T36" fmla="*/ 2147483647 w 39"/>
                <a:gd name="T37" fmla="*/ 2147483647 h 30"/>
                <a:gd name="T38" fmla="*/ 2147483647 w 39"/>
                <a:gd name="T39" fmla="*/ 2147483647 h 30"/>
                <a:gd name="T40" fmla="*/ 2147483647 w 39"/>
                <a:gd name="T41" fmla="*/ 2147483647 h 30"/>
                <a:gd name="T42" fmla="*/ 2147483647 w 39"/>
                <a:gd name="T43" fmla="*/ 2147483647 h 30"/>
                <a:gd name="T44" fmla="*/ 2147483647 w 39"/>
                <a:gd name="T45" fmla="*/ 2147483647 h 30"/>
                <a:gd name="T46" fmla="*/ 2147483647 w 39"/>
                <a:gd name="T47" fmla="*/ 2147483647 h 30"/>
                <a:gd name="T48" fmla="*/ 2147483647 w 39"/>
                <a:gd name="T49" fmla="*/ 2147483647 h 30"/>
                <a:gd name="T50" fmla="*/ 2147483647 w 39"/>
                <a:gd name="T51" fmla="*/ 2147483647 h 30"/>
                <a:gd name="T52" fmla="*/ 2147483647 w 39"/>
                <a:gd name="T53" fmla="*/ 2147483647 h 30"/>
                <a:gd name="T54" fmla="*/ 2147483647 w 39"/>
                <a:gd name="T55" fmla="*/ 2147483647 h 30"/>
                <a:gd name="T56" fmla="*/ 2147483647 w 39"/>
                <a:gd name="T57" fmla="*/ 2147483647 h 30"/>
                <a:gd name="T58" fmla="*/ 2147483647 w 39"/>
                <a:gd name="T59" fmla="*/ 2147483647 h 30"/>
                <a:gd name="T60" fmla="*/ 2147483647 w 39"/>
                <a:gd name="T61" fmla="*/ 2147483647 h 30"/>
                <a:gd name="T62" fmla="*/ 2147483647 w 39"/>
                <a:gd name="T63" fmla="*/ 2147483647 h 30"/>
                <a:gd name="T64" fmla="*/ 2147483647 w 39"/>
                <a:gd name="T65" fmla="*/ 2147483647 h 30"/>
                <a:gd name="T66" fmla="*/ 2147483647 w 39"/>
                <a:gd name="T67" fmla="*/ 2147483647 h 30"/>
                <a:gd name="T68" fmla="*/ 0 w 39"/>
                <a:gd name="T69" fmla="*/ 2147483647 h 30"/>
                <a:gd name="T70" fmla="*/ 0 w 39"/>
                <a:gd name="T71" fmla="*/ 2147483647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9"/>
                <a:gd name="T109" fmla="*/ 0 h 30"/>
                <a:gd name="T110" fmla="*/ 39 w 39"/>
                <a:gd name="T111" fmla="*/ 30 h 3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9" h="30">
                  <a:moveTo>
                    <a:pt x="0" y="15"/>
                  </a:moveTo>
                  <a:lnTo>
                    <a:pt x="0" y="8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8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39" y="22"/>
                  </a:lnTo>
                  <a:lnTo>
                    <a:pt x="39" y="30"/>
                  </a:lnTo>
                  <a:lnTo>
                    <a:pt x="33" y="22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20" y="30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68" name="Freeform 441"/>
            <p:cNvSpPr>
              <a:spLocks/>
            </p:cNvSpPr>
            <p:nvPr/>
          </p:nvSpPr>
          <p:spPr bwMode="auto">
            <a:xfrm>
              <a:off x="501650" y="3976688"/>
              <a:ext cx="231775" cy="285750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0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0 h 161"/>
                <a:gd name="T68" fmla="*/ 2147483647 w 144"/>
                <a:gd name="T69" fmla="*/ 0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44"/>
                <a:gd name="T166" fmla="*/ 0 h 161"/>
                <a:gd name="T167" fmla="*/ 144 w 144"/>
                <a:gd name="T168" fmla="*/ 161 h 16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44" h="161">
                  <a:moveTo>
                    <a:pt x="130" y="139"/>
                  </a:moveTo>
                  <a:lnTo>
                    <a:pt x="130" y="146"/>
                  </a:lnTo>
                  <a:lnTo>
                    <a:pt x="124" y="146"/>
                  </a:lnTo>
                  <a:lnTo>
                    <a:pt x="118" y="153"/>
                  </a:lnTo>
                  <a:lnTo>
                    <a:pt x="118" y="146"/>
                  </a:lnTo>
                  <a:lnTo>
                    <a:pt x="111" y="146"/>
                  </a:lnTo>
                  <a:lnTo>
                    <a:pt x="111" y="153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1" y="153"/>
                  </a:lnTo>
                  <a:lnTo>
                    <a:pt x="91" y="161"/>
                  </a:lnTo>
                  <a:lnTo>
                    <a:pt x="85" y="161"/>
                  </a:lnTo>
                  <a:lnTo>
                    <a:pt x="85" y="153"/>
                  </a:lnTo>
                  <a:lnTo>
                    <a:pt x="85" y="146"/>
                  </a:lnTo>
                  <a:lnTo>
                    <a:pt x="79" y="146"/>
                  </a:lnTo>
                  <a:lnTo>
                    <a:pt x="72" y="146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39"/>
                  </a:lnTo>
                  <a:lnTo>
                    <a:pt x="52" y="139"/>
                  </a:lnTo>
                  <a:lnTo>
                    <a:pt x="46" y="139"/>
                  </a:lnTo>
                  <a:lnTo>
                    <a:pt x="46" y="146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7" y="110"/>
                  </a:lnTo>
                  <a:lnTo>
                    <a:pt x="34" y="110"/>
                  </a:lnTo>
                  <a:lnTo>
                    <a:pt x="39" y="110"/>
                  </a:lnTo>
                  <a:lnTo>
                    <a:pt x="34" y="102"/>
                  </a:lnTo>
                  <a:lnTo>
                    <a:pt x="27" y="102"/>
                  </a:lnTo>
                  <a:lnTo>
                    <a:pt x="27" y="95"/>
                  </a:lnTo>
                  <a:lnTo>
                    <a:pt x="34" y="95"/>
                  </a:lnTo>
                  <a:lnTo>
                    <a:pt x="34" y="88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14" y="74"/>
                  </a:lnTo>
                  <a:lnTo>
                    <a:pt x="14" y="66"/>
                  </a:lnTo>
                  <a:lnTo>
                    <a:pt x="14" y="58"/>
                  </a:lnTo>
                  <a:lnTo>
                    <a:pt x="14" y="52"/>
                  </a:lnTo>
                  <a:lnTo>
                    <a:pt x="7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20" y="52"/>
                  </a:lnTo>
                  <a:lnTo>
                    <a:pt x="27" y="52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34" y="44"/>
                  </a:lnTo>
                  <a:lnTo>
                    <a:pt x="34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46" y="8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59" y="8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79" y="8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22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05" y="44"/>
                  </a:lnTo>
                  <a:lnTo>
                    <a:pt x="105" y="52"/>
                  </a:lnTo>
                  <a:lnTo>
                    <a:pt x="98" y="44"/>
                  </a:lnTo>
                  <a:lnTo>
                    <a:pt x="98" y="52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98" y="74"/>
                  </a:lnTo>
                  <a:lnTo>
                    <a:pt x="105" y="74"/>
                  </a:lnTo>
                  <a:lnTo>
                    <a:pt x="105" y="80"/>
                  </a:lnTo>
                  <a:lnTo>
                    <a:pt x="111" y="80"/>
                  </a:lnTo>
                  <a:lnTo>
                    <a:pt x="118" y="80"/>
                  </a:lnTo>
                  <a:lnTo>
                    <a:pt x="124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0" y="95"/>
                  </a:lnTo>
                  <a:lnTo>
                    <a:pt x="130" y="102"/>
                  </a:lnTo>
                  <a:lnTo>
                    <a:pt x="130" y="110"/>
                  </a:lnTo>
                  <a:lnTo>
                    <a:pt x="137" y="110"/>
                  </a:lnTo>
                  <a:lnTo>
                    <a:pt x="137" y="117"/>
                  </a:lnTo>
                  <a:lnTo>
                    <a:pt x="137" y="124"/>
                  </a:lnTo>
                  <a:lnTo>
                    <a:pt x="137" y="131"/>
                  </a:lnTo>
                  <a:lnTo>
                    <a:pt x="144" y="131"/>
                  </a:lnTo>
                  <a:lnTo>
                    <a:pt x="144" y="139"/>
                  </a:lnTo>
                  <a:lnTo>
                    <a:pt x="144" y="146"/>
                  </a:lnTo>
                  <a:lnTo>
                    <a:pt x="144" y="153"/>
                  </a:lnTo>
                  <a:lnTo>
                    <a:pt x="137" y="146"/>
                  </a:lnTo>
                  <a:lnTo>
                    <a:pt x="130" y="13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69" name="Freeform 442"/>
            <p:cNvSpPr>
              <a:spLocks/>
            </p:cNvSpPr>
            <p:nvPr/>
          </p:nvSpPr>
          <p:spPr bwMode="auto">
            <a:xfrm>
              <a:off x="501650" y="3976688"/>
              <a:ext cx="231775" cy="285750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0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0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44"/>
                <a:gd name="T157" fmla="*/ 0 h 161"/>
                <a:gd name="T158" fmla="*/ 144 w 144"/>
                <a:gd name="T159" fmla="*/ 161 h 16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44" h="161">
                  <a:moveTo>
                    <a:pt x="130" y="139"/>
                  </a:moveTo>
                  <a:lnTo>
                    <a:pt x="130" y="146"/>
                  </a:lnTo>
                  <a:lnTo>
                    <a:pt x="124" y="146"/>
                  </a:lnTo>
                  <a:lnTo>
                    <a:pt x="118" y="153"/>
                  </a:lnTo>
                  <a:lnTo>
                    <a:pt x="118" y="146"/>
                  </a:lnTo>
                  <a:lnTo>
                    <a:pt x="111" y="146"/>
                  </a:lnTo>
                  <a:lnTo>
                    <a:pt x="111" y="153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1" y="153"/>
                  </a:lnTo>
                  <a:lnTo>
                    <a:pt x="91" y="161"/>
                  </a:lnTo>
                  <a:lnTo>
                    <a:pt x="85" y="161"/>
                  </a:lnTo>
                  <a:lnTo>
                    <a:pt x="85" y="153"/>
                  </a:lnTo>
                  <a:lnTo>
                    <a:pt x="85" y="146"/>
                  </a:lnTo>
                  <a:lnTo>
                    <a:pt x="79" y="146"/>
                  </a:lnTo>
                  <a:lnTo>
                    <a:pt x="72" y="146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39"/>
                  </a:lnTo>
                  <a:lnTo>
                    <a:pt x="52" y="139"/>
                  </a:lnTo>
                  <a:lnTo>
                    <a:pt x="46" y="139"/>
                  </a:lnTo>
                  <a:lnTo>
                    <a:pt x="46" y="146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7" y="110"/>
                  </a:lnTo>
                  <a:lnTo>
                    <a:pt x="34" y="110"/>
                  </a:lnTo>
                  <a:lnTo>
                    <a:pt x="39" y="110"/>
                  </a:lnTo>
                  <a:lnTo>
                    <a:pt x="34" y="102"/>
                  </a:lnTo>
                  <a:lnTo>
                    <a:pt x="27" y="102"/>
                  </a:lnTo>
                  <a:lnTo>
                    <a:pt x="27" y="95"/>
                  </a:lnTo>
                  <a:lnTo>
                    <a:pt x="34" y="95"/>
                  </a:lnTo>
                  <a:lnTo>
                    <a:pt x="34" y="88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14" y="74"/>
                  </a:lnTo>
                  <a:lnTo>
                    <a:pt x="14" y="66"/>
                  </a:lnTo>
                  <a:lnTo>
                    <a:pt x="14" y="58"/>
                  </a:lnTo>
                  <a:lnTo>
                    <a:pt x="14" y="52"/>
                  </a:lnTo>
                  <a:lnTo>
                    <a:pt x="7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20" y="52"/>
                  </a:lnTo>
                  <a:lnTo>
                    <a:pt x="27" y="52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34" y="44"/>
                  </a:lnTo>
                  <a:lnTo>
                    <a:pt x="34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46" y="8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59" y="8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79" y="8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22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05" y="44"/>
                  </a:lnTo>
                  <a:lnTo>
                    <a:pt x="105" y="52"/>
                  </a:lnTo>
                  <a:lnTo>
                    <a:pt x="98" y="44"/>
                  </a:lnTo>
                  <a:lnTo>
                    <a:pt x="98" y="52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98" y="74"/>
                  </a:lnTo>
                  <a:lnTo>
                    <a:pt x="105" y="74"/>
                  </a:lnTo>
                  <a:lnTo>
                    <a:pt x="105" y="80"/>
                  </a:lnTo>
                  <a:lnTo>
                    <a:pt x="111" y="80"/>
                  </a:lnTo>
                  <a:lnTo>
                    <a:pt x="118" y="80"/>
                  </a:lnTo>
                  <a:lnTo>
                    <a:pt x="124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0" y="95"/>
                  </a:lnTo>
                  <a:lnTo>
                    <a:pt x="130" y="102"/>
                  </a:lnTo>
                  <a:lnTo>
                    <a:pt x="130" y="110"/>
                  </a:lnTo>
                  <a:lnTo>
                    <a:pt x="137" y="110"/>
                  </a:lnTo>
                  <a:lnTo>
                    <a:pt x="137" y="117"/>
                  </a:lnTo>
                  <a:lnTo>
                    <a:pt x="137" y="124"/>
                  </a:lnTo>
                  <a:lnTo>
                    <a:pt x="137" y="131"/>
                  </a:lnTo>
                  <a:lnTo>
                    <a:pt x="144" y="131"/>
                  </a:lnTo>
                  <a:lnTo>
                    <a:pt x="144" y="139"/>
                  </a:lnTo>
                  <a:lnTo>
                    <a:pt x="144" y="146"/>
                  </a:lnTo>
                  <a:lnTo>
                    <a:pt x="144" y="153"/>
                  </a:lnTo>
                  <a:lnTo>
                    <a:pt x="137" y="146"/>
                  </a:lnTo>
                  <a:lnTo>
                    <a:pt x="130" y="13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70" name="Freeform 443"/>
            <p:cNvSpPr>
              <a:spLocks noEditPoints="1"/>
            </p:cNvSpPr>
            <p:nvPr/>
          </p:nvSpPr>
          <p:spPr bwMode="auto">
            <a:xfrm>
              <a:off x="762000" y="4117975"/>
              <a:ext cx="282575" cy="285750"/>
            </a:xfrm>
            <a:custGeom>
              <a:avLst/>
              <a:gdLst>
                <a:gd name="T0" fmla="*/ 2147483647 w 176"/>
                <a:gd name="T1" fmla="*/ 2147483647 h 161"/>
                <a:gd name="T2" fmla="*/ 2147483647 w 176"/>
                <a:gd name="T3" fmla="*/ 2147483647 h 161"/>
                <a:gd name="T4" fmla="*/ 2147483647 w 176"/>
                <a:gd name="T5" fmla="*/ 2147483647 h 161"/>
                <a:gd name="T6" fmla="*/ 2147483647 w 176"/>
                <a:gd name="T7" fmla="*/ 2147483647 h 161"/>
                <a:gd name="T8" fmla="*/ 0 w 176"/>
                <a:gd name="T9" fmla="*/ 2147483647 h 161"/>
                <a:gd name="T10" fmla="*/ 2147483647 w 176"/>
                <a:gd name="T11" fmla="*/ 2147483647 h 161"/>
                <a:gd name="T12" fmla="*/ 2147483647 w 176"/>
                <a:gd name="T13" fmla="*/ 2147483647 h 161"/>
                <a:gd name="T14" fmla="*/ 2147483647 w 176"/>
                <a:gd name="T15" fmla="*/ 2147483647 h 161"/>
                <a:gd name="T16" fmla="*/ 2147483647 w 176"/>
                <a:gd name="T17" fmla="*/ 2147483647 h 161"/>
                <a:gd name="T18" fmla="*/ 2147483647 w 176"/>
                <a:gd name="T19" fmla="*/ 2147483647 h 161"/>
                <a:gd name="T20" fmla="*/ 2147483647 w 176"/>
                <a:gd name="T21" fmla="*/ 2147483647 h 161"/>
                <a:gd name="T22" fmla="*/ 2147483647 w 176"/>
                <a:gd name="T23" fmla="*/ 2147483647 h 161"/>
                <a:gd name="T24" fmla="*/ 2147483647 w 176"/>
                <a:gd name="T25" fmla="*/ 2147483647 h 161"/>
                <a:gd name="T26" fmla="*/ 2147483647 w 176"/>
                <a:gd name="T27" fmla="*/ 2147483647 h 161"/>
                <a:gd name="T28" fmla="*/ 2147483647 w 176"/>
                <a:gd name="T29" fmla="*/ 2147483647 h 161"/>
                <a:gd name="T30" fmla="*/ 2147483647 w 176"/>
                <a:gd name="T31" fmla="*/ 2147483647 h 161"/>
                <a:gd name="T32" fmla="*/ 2147483647 w 176"/>
                <a:gd name="T33" fmla="*/ 2147483647 h 161"/>
                <a:gd name="T34" fmla="*/ 2147483647 w 176"/>
                <a:gd name="T35" fmla="*/ 2147483647 h 161"/>
                <a:gd name="T36" fmla="*/ 2147483647 w 176"/>
                <a:gd name="T37" fmla="*/ 2147483647 h 161"/>
                <a:gd name="T38" fmla="*/ 2147483647 w 176"/>
                <a:gd name="T39" fmla="*/ 2147483647 h 161"/>
                <a:gd name="T40" fmla="*/ 2147483647 w 176"/>
                <a:gd name="T41" fmla="*/ 2147483647 h 161"/>
                <a:gd name="T42" fmla="*/ 2147483647 w 176"/>
                <a:gd name="T43" fmla="*/ 2147483647 h 161"/>
                <a:gd name="T44" fmla="*/ 2147483647 w 176"/>
                <a:gd name="T45" fmla="*/ 2147483647 h 161"/>
                <a:gd name="T46" fmla="*/ 2147483647 w 176"/>
                <a:gd name="T47" fmla="*/ 2147483647 h 161"/>
                <a:gd name="T48" fmla="*/ 2147483647 w 176"/>
                <a:gd name="T49" fmla="*/ 2147483647 h 161"/>
                <a:gd name="T50" fmla="*/ 2147483647 w 176"/>
                <a:gd name="T51" fmla="*/ 2147483647 h 161"/>
                <a:gd name="T52" fmla="*/ 2147483647 w 176"/>
                <a:gd name="T53" fmla="*/ 2147483647 h 161"/>
                <a:gd name="T54" fmla="*/ 2147483647 w 176"/>
                <a:gd name="T55" fmla="*/ 2147483647 h 161"/>
                <a:gd name="T56" fmla="*/ 2147483647 w 176"/>
                <a:gd name="T57" fmla="*/ 2147483647 h 161"/>
                <a:gd name="T58" fmla="*/ 2147483647 w 176"/>
                <a:gd name="T59" fmla="*/ 2147483647 h 161"/>
                <a:gd name="T60" fmla="*/ 2147483647 w 176"/>
                <a:gd name="T61" fmla="*/ 2147483647 h 161"/>
                <a:gd name="T62" fmla="*/ 2147483647 w 176"/>
                <a:gd name="T63" fmla="*/ 2147483647 h 161"/>
                <a:gd name="T64" fmla="*/ 2147483647 w 176"/>
                <a:gd name="T65" fmla="*/ 2147483647 h 161"/>
                <a:gd name="T66" fmla="*/ 2147483647 w 176"/>
                <a:gd name="T67" fmla="*/ 2147483647 h 161"/>
                <a:gd name="T68" fmla="*/ 2147483647 w 176"/>
                <a:gd name="T69" fmla="*/ 2147483647 h 161"/>
                <a:gd name="T70" fmla="*/ 2147483647 w 176"/>
                <a:gd name="T71" fmla="*/ 2147483647 h 161"/>
                <a:gd name="T72" fmla="*/ 2147483647 w 176"/>
                <a:gd name="T73" fmla="*/ 2147483647 h 161"/>
                <a:gd name="T74" fmla="*/ 2147483647 w 176"/>
                <a:gd name="T75" fmla="*/ 2147483647 h 161"/>
                <a:gd name="T76" fmla="*/ 2147483647 w 176"/>
                <a:gd name="T77" fmla="*/ 2147483647 h 161"/>
                <a:gd name="T78" fmla="*/ 2147483647 w 176"/>
                <a:gd name="T79" fmla="*/ 2147483647 h 161"/>
                <a:gd name="T80" fmla="*/ 2147483647 w 176"/>
                <a:gd name="T81" fmla="*/ 2147483647 h 161"/>
                <a:gd name="T82" fmla="*/ 2147483647 w 176"/>
                <a:gd name="T83" fmla="*/ 2147483647 h 161"/>
                <a:gd name="T84" fmla="*/ 2147483647 w 176"/>
                <a:gd name="T85" fmla="*/ 2147483647 h 161"/>
                <a:gd name="T86" fmla="*/ 2147483647 w 176"/>
                <a:gd name="T87" fmla="*/ 2147483647 h 161"/>
                <a:gd name="T88" fmla="*/ 2147483647 w 176"/>
                <a:gd name="T89" fmla="*/ 2147483647 h 161"/>
                <a:gd name="T90" fmla="*/ 2147483647 w 176"/>
                <a:gd name="T91" fmla="*/ 2147483647 h 161"/>
                <a:gd name="T92" fmla="*/ 2147483647 w 176"/>
                <a:gd name="T93" fmla="*/ 2147483647 h 161"/>
                <a:gd name="T94" fmla="*/ 2147483647 w 176"/>
                <a:gd name="T95" fmla="*/ 2147483647 h 161"/>
                <a:gd name="T96" fmla="*/ 2147483647 w 176"/>
                <a:gd name="T97" fmla="*/ 2147483647 h 161"/>
                <a:gd name="T98" fmla="*/ 2147483647 w 176"/>
                <a:gd name="T99" fmla="*/ 2147483647 h 161"/>
                <a:gd name="T100" fmla="*/ 2147483647 w 176"/>
                <a:gd name="T101" fmla="*/ 2147483647 h 161"/>
                <a:gd name="T102" fmla="*/ 2147483647 w 176"/>
                <a:gd name="T103" fmla="*/ 2147483647 h 161"/>
                <a:gd name="T104" fmla="*/ 2147483647 w 176"/>
                <a:gd name="T105" fmla="*/ 2147483647 h 161"/>
                <a:gd name="T106" fmla="*/ 2147483647 w 176"/>
                <a:gd name="T107" fmla="*/ 2147483647 h 161"/>
                <a:gd name="T108" fmla="*/ 2147483647 w 176"/>
                <a:gd name="T109" fmla="*/ 2147483647 h 161"/>
                <a:gd name="T110" fmla="*/ 2147483647 w 176"/>
                <a:gd name="T111" fmla="*/ 2147483647 h 161"/>
                <a:gd name="T112" fmla="*/ 2147483647 w 176"/>
                <a:gd name="T113" fmla="*/ 2147483647 h 16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6"/>
                <a:gd name="T172" fmla="*/ 0 h 161"/>
                <a:gd name="T173" fmla="*/ 176 w 176"/>
                <a:gd name="T174" fmla="*/ 161 h 16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6" h="161">
                  <a:moveTo>
                    <a:pt x="27" y="147"/>
                  </a:moveTo>
                  <a:lnTo>
                    <a:pt x="34" y="147"/>
                  </a:lnTo>
                  <a:lnTo>
                    <a:pt x="27" y="147"/>
                  </a:lnTo>
                  <a:close/>
                  <a:moveTo>
                    <a:pt x="7" y="131"/>
                  </a:moveTo>
                  <a:lnTo>
                    <a:pt x="14" y="139"/>
                  </a:lnTo>
                  <a:lnTo>
                    <a:pt x="7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7" y="139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7" y="125"/>
                  </a:lnTo>
                  <a:lnTo>
                    <a:pt x="14" y="125"/>
                  </a:lnTo>
                  <a:lnTo>
                    <a:pt x="20" y="117"/>
                  </a:lnTo>
                  <a:lnTo>
                    <a:pt x="20" y="125"/>
                  </a:lnTo>
                  <a:lnTo>
                    <a:pt x="27" y="117"/>
                  </a:lnTo>
                  <a:lnTo>
                    <a:pt x="34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27" y="87"/>
                  </a:lnTo>
                  <a:lnTo>
                    <a:pt x="34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46" y="73"/>
                  </a:lnTo>
                  <a:lnTo>
                    <a:pt x="53" y="73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59" y="59"/>
                  </a:lnTo>
                  <a:lnTo>
                    <a:pt x="59" y="51"/>
                  </a:lnTo>
                  <a:lnTo>
                    <a:pt x="59" y="44"/>
                  </a:lnTo>
                  <a:lnTo>
                    <a:pt x="66" y="44"/>
                  </a:lnTo>
                  <a:lnTo>
                    <a:pt x="73" y="37"/>
                  </a:lnTo>
                  <a:lnTo>
                    <a:pt x="73" y="30"/>
                  </a:lnTo>
                  <a:lnTo>
                    <a:pt x="73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92" y="15"/>
                  </a:lnTo>
                  <a:lnTo>
                    <a:pt x="98" y="15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98" y="8"/>
                  </a:lnTo>
                  <a:lnTo>
                    <a:pt x="105" y="0"/>
                  </a:lnTo>
                  <a:lnTo>
                    <a:pt x="112" y="8"/>
                  </a:lnTo>
                  <a:lnTo>
                    <a:pt x="117" y="15"/>
                  </a:lnTo>
                  <a:lnTo>
                    <a:pt x="124" y="15"/>
                  </a:lnTo>
                  <a:lnTo>
                    <a:pt x="117" y="15"/>
                  </a:lnTo>
                  <a:lnTo>
                    <a:pt x="117" y="22"/>
                  </a:lnTo>
                  <a:lnTo>
                    <a:pt x="124" y="30"/>
                  </a:lnTo>
                  <a:lnTo>
                    <a:pt x="130" y="30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4"/>
                  </a:lnTo>
                  <a:lnTo>
                    <a:pt x="137" y="51"/>
                  </a:lnTo>
                  <a:lnTo>
                    <a:pt x="144" y="51"/>
                  </a:lnTo>
                  <a:lnTo>
                    <a:pt x="150" y="51"/>
                  </a:lnTo>
                  <a:lnTo>
                    <a:pt x="156" y="51"/>
                  </a:lnTo>
                  <a:lnTo>
                    <a:pt x="163" y="51"/>
                  </a:lnTo>
                  <a:lnTo>
                    <a:pt x="169" y="59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76" y="73"/>
                  </a:lnTo>
                  <a:lnTo>
                    <a:pt x="176" y="81"/>
                  </a:lnTo>
                  <a:lnTo>
                    <a:pt x="169" y="81"/>
                  </a:lnTo>
                  <a:lnTo>
                    <a:pt x="169" y="87"/>
                  </a:lnTo>
                  <a:lnTo>
                    <a:pt x="163" y="87"/>
                  </a:lnTo>
                  <a:lnTo>
                    <a:pt x="163" y="95"/>
                  </a:lnTo>
                  <a:lnTo>
                    <a:pt x="156" y="95"/>
                  </a:lnTo>
                  <a:lnTo>
                    <a:pt x="156" y="103"/>
                  </a:lnTo>
                  <a:lnTo>
                    <a:pt x="163" y="109"/>
                  </a:lnTo>
                  <a:lnTo>
                    <a:pt x="156" y="109"/>
                  </a:lnTo>
                  <a:lnTo>
                    <a:pt x="150" y="109"/>
                  </a:lnTo>
                  <a:lnTo>
                    <a:pt x="150" y="117"/>
                  </a:lnTo>
                  <a:lnTo>
                    <a:pt x="144" y="117"/>
                  </a:lnTo>
                  <a:lnTo>
                    <a:pt x="144" y="125"/>
                  </a:lnTo>
                  <a:lnTo>
                    <a:pt x="137" y="125"/>
                  </a:lnTo>
                  <a:lnTo>
                    <a:pt x="130" y="125"/>
                  </a:lnTo>
                  <a:lnTo>
                    <a:pt x="124" y="117"/>
                  </a:lnTo>
                  <a:lnTo>
                    <a:pt x="124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2" y="117"/>
                  </a:lnTo>
                  <a:lnTo>
                    <a:pt x="112" y="125"/>
                  </a:lnTo>
                  <a:lnTo>
                    <a:pt x="105" y="125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1"/>
                  </a:lnTo>
                  <a:lnTo>
                    <a:pt x="92" y="139"/>
                  </a:lnTo>
                  <a:lnTo>
                    <a:pt x="92" y="147"/>
                  </a:lnTo>
                  <a:lnTo>
                    <a:pt x="85" y="147"/>
                  </a:lnTo>
                  <a:lnTo>
                    <a:pt x="78" y="147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3" y="153"/>
                  </a:lnTo>
                  <a:lnTo>
                    <a:pt x="66" y="153"/>
                  </a:lnTo>
                  <a:lnTo>
                    <a:pt x="59" y="153"/>
                  </a:lnTo>
                  <a:lnTo>
                    <a:pt x="59" y="147"/>
                  </a:lnTo>
                  <a:lnTo>
                    <a:pt x="53" y="147"/>
                  </a:lnTo>
                  <a:lnTo>
                    <a:pt x="46" y="147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27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5"/>
                  </a:lnTo>
                  <a:lnTo>
                    <a:pt x="14" y="131"/>
                  </a:lnTo>
                  <a:lnTo>
                    <a:pt x="7" y="13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71" name="Freeform 444"/>
            <p:cNvSpPr>
              <a:spLocks/>
            </p:cNvSpPr>
            <p:nvPr/>
          </p:nvSpPr>
          <p:spPr bwMode="auto">
            <a:xfrm>
              <a:off x="804863" y="4379913"/>
              <a:ext cx="11112" cy="1587"/>
            </a:xfrm>
            <a:custGeom>
              <a:avLst/>
              <a:gdLst>
                <a:gd name="T0" fmla="*/ 0 w 7"/>
                <a:gd name="T1" fmla="*/ 0 h 1553"/>
                <a:gd name="T2" fmla="*/ 0 w 7"/>
                <a:gd name="T3" fmla="*/ 0 h 1553"/>
                <a:gd name="T4" fmla="*/ 2147483647 w 7"/>
                <a:gd name="T5" fmla="*/ 0 h 1553"/>
                <a:gd name="T6" fmla="*/ 0 w 7"/>
                <a:gd name="T7" fmla="*/ 0 h 15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553"/>
                <a:gd name="T14" fmla="*/ 7 w 7"/>
                <a:gd name="T15" fmla="*/ 1553 h 15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553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72" name="Freeform 445"/>
            <p:cNvSpPr>
              <a:spLocks/>
            </p:cNvSpPr>
            <p:nvPr/>
          </p:nvSpPr>
          <p:spPr bwMode="auto">
            <a:xfrm>
              <a:off x="762000" y="4117975"/>
              <a:ext cx="282575" cy="285750"/>
            </a:xfrm>
            <a:custGeom>
              <a:avLst/>
              <a:gdLst>
                <a:gd name="T0" fmla="*/ 2147483647 w 176"/>
                <a:gd name="T1" fmla="*/ 2147483647 h 161"/>
                <a:gd name="T2" fmla="*/ 2147483647 w 176"/>
                <a:gd name="T3" fmla="*/ 2147483647 h 161"/>
                <a:gd name="T4" fmla="*/ 2147483647 w 176"/>
                <a:gd name="T5" fmla="*/ 2147483647 h 161"/>
                <a:gd name="T6" fmla="*/ 2147483647 w 176"/>
                <a:gd name="T7" fmla="*/ 2147483647 h 161"/>
                <a:gd name="T8" fmla="*/ 2147483647 w 176"/>
                <a:gd name="T9" fmla="*/ 2147483647 h 161"/>
                <a:gd name="T10" fmla="*/ 2147483647 w 176"/>
                <a:gd name="T11" fmla="*/ 2147483647 h 161"/>
                <a:gd name="T12" fmla="*/ 2147483647 w 176"/>
                <a:gd name="T13" fmla="*/ 2147483647 h 161"/>
                <a:gd name="T14" fmla="*/ 2147483647 w 176"/>
                <a:gd name="T15" fmla="*/ 2147483647 h 161"/>
                <a:gd name="T16" fmla="*/ 2147483647 w 176"/>
                <a:gd name="T17" fmla="*/ 2147483647 h 161"/>
                <a:gd name="T18" fmla="*/ 2147483647 w 176"/>
                <a:gd name="T19" fmla="*/ 2147483647 h 161"/>
                <a:gd name="T20" fmla="*/ 2147483647 w 176"/>
                <a:gd name="T21" fmla="*/ 2147483647 h 161"/>
                <a:gd name="T22" fmla="*/ 2147483647 w 176"/>
                <a:gd name="T23" fmla="*/ 2147483647 h 161"/>
                <a:gd name="T24" fmla="*/ 2147483647 w 176"/>
                <a:gd name="T25" fmla="*/ 2147483647 h 161"/>
                <a:gd name="T26" fmla="*/ 2147483647 w 176"/>
                <a:gd name="T27" fmla="*/ 2147483647 h 161"/>
                <a:gd name="T28" fmla="*/ 2147483647 w 176"/>
                <a:gd name="T29" fmla="*/ 2147483647 h 161"/>
                <a:gd name="T30" fmla="*/ 2147483647 w 176"/>
                <a:gd name="T31" fmla="*/ 2147483647 h 161"/>
                <a:gd name="T32" fmla="*/ 2147483647 w 176"/>
                <a:gd name="T33" fmla="*/ 2147483647 h 161"/>
                <a:gd name="T34" fmla="*/ 2147483647 w 176"/>
                <a:gd name="T35" fmla="*/ 2147483647 h 161"/>
                <a:gd name="T36" fmla="*/ 2147483647 w 176"/>
                <a:gd name="T37" fmla="*/ 2147483647 h 161"/>
                <a:gd name="T38" fmla="*/ 2147483647 w 176"/>
                <a:gd name="T39" fmla="*/ 2147483647 h 161"/>
                <a:gd name="T40" fmla="*/ 2147483647 w 176"/>
                <a:gd name="T41" fmla="*/ 0 h 161"/>
                <a:gd name="T42" fmla="*/ 2147483647 w 176"/>
                <a:gd name="T43" fmla="*/ 2147483647 h 161"/>
                <a:gd name="T44" fmla="*/ 2147483647 w 176"/>
                <a:gd name="T45" fmla="*/ 2147483647 h 161"/>
                <a:gd name="T46" fmla="*/ 2147483647 w 176"/>
                <a:gd name="T47" fmla="*/ 2147483647 h 161"/>
                <a:gd name="T48" fmla="*/ 2147483647 w 176"/>
                <a:gd name="T49" fmla="*/ 2147483647 h 161"/>
                <a:gd name="T50" fmla="*/ 2147483647 w 176"/>
                <a:gd name="T51" fmla="*/ 2147483647 h 161"/>
                <a:gd name="T52" fmla="*/ 2147483647 w 176"/>
                <a:gd name="T53" fmla="*/ 2147483647 h 161"/>
                <a:gd name="T54" fmla="*/ 2147483647 w 176"/>
                <a:gd name="T55" fmla="*/ 2147483647 h 161"/>
                <a:gd name="T56" fmla="*/ 2147483647 w 176"/>
                <a:gd name="T57" fmla="*/ 2147483647 h 161"/>
                <a:gd name="T58" fmla="*/ 2147483647 w 176"/>
                <a:gd name="T59" fmla="*/ 2147483647 h 161"/>
                <a:gd name="T60" fmla="*/ 2147483647 w 176"/>
                <a:gd name="T61" fmla="*/ 2147483647 h 161"/>
                <a:gd name="T62" fmla="*/ 2147483647 w 176"/>
                <a:gd name="T63" fmla="*/ 2147483647 h 161"/>
                <a:gd name="T64" fmla="*/ 2147483647 w 176"/>
                <a:gd name="T65" fmla="*/ 2147483647 h 161"/>
                <a:gd name="T66" fmla="*/ 2147483647 w 176"/>
                <a:gd name="T67" fmla="*/ 2147483647 h 161"/>
                <a:gd name="T68" fmla="*/ 2147483647 w 176"/>
                <a:gd name="T69" fmla="*/ 2147483647 h 161"/>
                <a:gd name="T70" fmla="*/ 2147483647 w 176"/>
                <a:gd name="T71" fmla="*/ 2147483647 h 161"/>
                <a:gd name="T72" fmla="*/ 2147483647 w 176"/>
                <a:gd name="T73" fmla="*/ 2147483647 h 161"/>
                <a:gd name="T74" fmla="*/ 2147483647 w 176"/>
                <a:gd name="T75" fmla="*/ 2147483647 h 161"/>
                <a:gd name="T76" fmla="*/ 2147483647 w 176"/>
                <a:gd name="T77" fmla="*/ 2147483647 h 161"/>
                <a:gd name="T78" fmla="*/ 2147483647 w 176"/>
                <a:gd name="T79" fmla="*/ 2147483647 h 161"/>
                <a:gd name="T80" fmla="*/ 2147483647 w 176"/>
                <a:gd name="T81" fmla="*/ 2147483647 h 161"/>
                <a:gd name="T82" fmla="*/ 2147483647 w 176"/>
                <a:gd name="T83" fmla="*/ 2147483647 h 161"/>
                <a:gd name="T84" fmla="*/ 2147483647 w 176"/>
                <a:gd name="T85" fmla="*/ 2147483647 h 161"/>
                <a:gd name="T86" fmla="*/ 2147483647 w 176"/>
                <a:gd name="T87" fmla="*/ 2147483647 h 161"/>
                <a:gd name="T88" fmla="*/ 2147483647 w 176"/>
                <a:gd name="T89" fmla="*/ 2147483647 h 161"/>
                <a:gd name="T90" fmla="*/ 2147483647 w 176"/>
                <a:gd name="T91" fmla="*/ 2147483647 h 161"/>
                <a:gd name="T92" fmla="*/ 2147483647 w 176"/>
                <a:gd name="T93" fmla="*/ 2147483647 h 161"/>
                <a:gd name="T94" fmla="*/ 2147483647 w 176"/>
                <a:gd name="T95" fmla="*/ 2147483647 h 161"/>
                <a:gd name="T96" fmla="*/ 2147483647 w 176"/>
                <a:gd name="T97" fmla="*/ 2147483647 h 161"/>
                <a:gd name="T98" fmla="*/ 2147483647 w 176"/>
                <a:gd name="T99" fmla="*/ 2147483647 h 161"/>
                <a:gd name="T100" fmla="*/ 2147483647 w 176"/>
                <a:gd name="T101" fmla="*/ 2147483647 h 161"/>
                <a:gd name="T102" fmla="*/ 2147483647 w 176"/>
                <a:gd name="T103" fmla="*/ 2147483647 h 1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6"/>
                <a:gd name="T157" fmla="*/ 0 h 161"/>
                <a:gd name="T158" fmla="*/ 176 w 176"/>
                <a:gd name="T159" fmla="*/ 161 h 16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6" h="161">
                  <a:moveTo>
                    <a:pt x="7" y="131"/>
                  </a:moveTo>
                  <a:lnTo>
                    <a:pt x="7" y="131"/>
                  </a:lnTo>
                  <a:lnTo>
                    <a:pt x="14" y="139"/>
                  </a:lnTo>
                  <a:lnTo>
                    <a:pt x="7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7" y="139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7" y="125"/>
                  </a:lnTo>
                  <a:lnTo>
                    <a:pt x="14" y="125"/>
                  </a:lnTo>
                  <a:lnTo>
                    <a:pt x="20" y="117"/>
                  </a:lnTo>
                  <a:lnTo>
                    <a:pt x="20" y="125"/>
                  </a:lnTo>
                  <a:lnTo>
                    <a:pt x="27" y="117"/>
                  </a:lnTo>
                  <a:lnTo>
                    <a:pt x="34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27" y="87"/>
                  </a:lnTo>
                  <a:lnTo>
                    <a:pt x="34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46" y="73"/>
                  </a:lnTo>
                  <a:lnTo>
                    <a:pt x="53" y="73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59" y="59"/>
                  </a:lnTo>
                  <a:lnTo>
                    <a:pt x="59" y="51"/>
                  </a:lnTo>
                  <a:lnTo>
                    <a:pt x="59" y="44"/>
                  </a:lnTo>
                  <a:lnTo>
                    <a:pt x="66" y="44"/>
                  </a:lnTo>
                  <a:lnTo>
                    <a:pt x="73" y="37"/>
                  </a:lnTo>
                  <a:lnTo>
                    <a:pt x="73" y="30"/>
                  </a:lnTo>
                  <a:lnTo>
                    <a:pt x="73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92" y="15"/>
                  </a:lnTo>
                  <a:lnTo>
                    <a:pt x="98" y="15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98" y="8"/>
                  </a:lnTo>
                  <a:lnTo>
                    <a:pt x="105" y="0"/>
                  </a:lnTo>
                  <a:lnTo>
                    <a:pt x="112" y="8"/>
                  </a:lnTo>
                  <a:lnTo>
                    <a:pt x="117" y="15"/>
                  </a:lnTo>
                  <a:lnTo>
                    <a:pt x="124" y="15"/>
                  </a:lnTo>
                  <a:lnTo>
                    <a:pt x="117" y="15"/>
                  </a:lnTo>
                  <a:lnTo>
                    <a:pt x="117" y="22"/>
                  </a:lnTo>
                  <a:lnTo>
                    <a:pt x="124" y="30"/>
                  </a:lnTo>
                  <a:lnTo>
                    <a:pt x="130" y="30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4"/>
                  </a:lnTo>
                  <a:lnTo>
                    <a:pt x="137" y="51"/>
                  </a:lnTo>
                  <a:lnTo>
                    <a:pt x="144" y="51"/>
                  </a:lnTo>
                  <a:lnTo>
                    <a:pt x="150" y="51"/>
                  </a:lnTo>
                  <a:lnTo>
                    <a:pt x="156" y="51"/>
                  </a:lnTo>
                  <a:lnTo>
                    <a:pt x="163" y="51"/>
                  </a:lnTo>
                  <a:lnTo>
                    <a:pt x="169" y="59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76" y="73"/>
                  </a:lnTo>
                  <a:lnTo>
                    <a:pt x="176" y="81"/>
                  </a:lnTo>
                  <a:lnTo>
                    <a:pt x="169" y="81"/>
                  </a:lnTo>
                  <a:lnTo>
                    <a:pt x="169" y="87"/>
                  </a:lnTo>
                  <a:lnTo>
                    <a:pt x="163" y="87"/>
                  </a:lnTo>
                  <a:lnTo>
                    <a:pt x="163" y="95"/>
                  </a:lnTo>
                  <a:lnTo>
                    <a:pt x="156" y="95"/>
                  </a:lnTo>
                  <a:lnTo>
                    <a:pt x="156" y="103"/>
                  </a:lnTo>
                  <a:lnTo>
                    <a:pt x="163" y="109"/>
                  </a:lnTo>
                  <a:lnTo>
                    <a:pt x="156" y="109"/>
                  </a:lnTo>
                  <a:lnTo>
                    <a:pt x="150" y="109"/>
                  </a:lnTo>
                  <a:lnTo>
                    <a:pt x="150" y="117"/>
                  </a:lnTo>
                  <a:lnTo>
                    <a:pt x="144" y="117"/>
                  </a:lnTo>
                  <a:lnTo>
                    <a:pt x="144" y="125"/>
                  </a:lnTo>
                  <a:lnTo>
                    <a:pt x="137" y="125"/>
                  </a:lnTo>
                  <a:lnTo>
                    <a:pt x="130" y="125"/>
                  </a:lnTo>
                  <a:lnTo>
                    <a:pt x="124" y="117"/>
                  </a:lnTo>
                  <a:lnTo>
                    <a:pt x="124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2" y="117"/>
                  </a:lnTo>
                  <a:lnTo>
                    <a:pt x="112" y="125"/>
                  </a:lnTo>
                  <a:lnTo>
                    <a:pt x="105" y="125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1"/>
                  </a:lnTo>
                  <a:lnTo>
                    <a:pt x="92" y="139"/>
                  </a:lnTo>
                  <a:lnTo>
                    <a:pt x="92" y="147"/>
                  </a:lnTo>
                  <a:lnTo>
                    <a:pt x="85" y="147"/>
                  </a:lnTo>
                  <a:lnTo>
                    <a:pt x="78" y="147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3" y="153"/>
                  </a:lnTo>
                  <a:lnTo>
                    <a:pt x="66" y="153"/>
                  </a:lnTo>
                  <a:lnTo>
                    <a:pt x="59" y="153"/>
                  </a:lnTo>
                  <a:lnTo>
                    <a:pt x="59" y="147"/>
                  </a:lnTo>
                  <a:lnTo>
                    <a:pt x="53" y="147"/>
                  </a:lnTo>
                  <a:lnTo>
                    <a:pt x="46" y="147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27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5"/>
                  </a:lnTo>
                  <a:lnTo>
                    <a:pt x="14" y="131"/>
                  </a:lnTo>
                  <a:lnTo>
                    <a:pt x="7" y="13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73" name="Freeform 446"/>
            <p:cNvSpPr>
              <a:spLocks/>
            </p:cNvSpPr>
            <p:nvPr/>
          </p:nvSpPr>
          <p:spPr bwMode="auto">
            <a:xfrm>
              <a:off x="1233488" y="3783013"/>
              <a:ext cx="436562" cy="557212"/>
            </a:xfrm>
            <a:custGeom>
              <a:avLst/>
              <a:gdLst>
                <a:gd name="T0" fmla="*/ 2147483647 w 272"/>
                <a:gd name="T1" fmla="*/ 0 h 314"/>
                <a:gd name="T2" fmla="*/ 2147483647 w 272"/>
                <a:gd name="T3" fmla="*/ 2147483647 h 314"/>
                <a:gd name="T4" fmla="*/ 2147483647 w 272"/>
                <a:gd name="T5" fmla="*/ 2147483647 h 314"/>
                <a:gd name="T6" fmla="*/ 2147483647 w 272"/>
                <a:gd name="T7" fmla="*/ 2147483647 h 314"/>
                <a:gd name="T8" fmla="*/ 2147483647 w 272"/>
                <a:gd name="T9" fmla="*/ 2147483647 h 314"/>
                <a:gd name="T10" fmla="*/ 2147483647 w 272"/>
                <a:gd name="T11" fmla="*/ 2147483647 h 314"/>
                <a:gd name="T12" fmla="*/ 2147483647 w 272"/>
                <a:gd name="T13" fmla="*/ 2147483647 h 314"/>
                <a:gd name="T14" fmla="*/ 2147483647 w 272"/>
                <a:gd name="T15" fmla="*/ 2147483647 h 314"/>
                <a:gd name="T16" fmla="*/ 2147483647 w 272"/>
                <a:gd name="T17" fmla="*/ 2147483647 h 314"/>
                <a:gd name="T18" fmla="*/ 2147483647 w 272"/>
                <a:gd name="T19" fmla="*/ 2147483647 h 314"/>
                <a:gd name="T20" fmla="*/ 2147483647 w 272"/>
                <a:gd name="T21" fmla="*/ 2147483647 h 314"/>
                <a:gd name="T22" fmla="*/ 2147483647 w 272"/>
                <a:gd name="T23" fmla="*/ 2147483647 h 314"/>
                <a:gd name="T24" fmla="*/ 2147483647 w 272"/>
                <a:gd name="T25" fmla="*/ 2147483647 h 314"/>
                <a:gd name="T26" fmla="*/ 2147483647 w 272"/>
                <a:gd name="T27" fmla="*/ 2147483647 h 314"/>
                <a:gd name="T28" fmla="*/ 2147483647 w 272"/>
                <a:gd name="T29" fmla="*/ 2147483647 h 314"/>
                <a:gd name="T30" fmla="*/ 2147483647 w 272"/>
                <a:gd name="T31" fmla="*/ 2147483647 h 314"/>
                <a:gd name="T32" fmla="*/ 2147483647 w 272"/>
                <a:gd name="T33" fmla="*/ 2147483647 h 314"/>
                <a:gd name="T34" fmla="*/ 2147483647 w 272"/>
                <a:gd name="T35" fmla="*/ 2147483647 h 314"/>
                <a:gd name="T36" fmla="*/ 2147483647 w 272"/>
                <a:gd name="T37" fmla="*/ 2147483647 h 314"/>
                <a:gd name="T38" fmla="*/ 2147483647 w 272"/>
                <a:gd name="T39" fmla="*/ 2147483647 h 314"/>
                <a:gd name="T40" fmla="*/ 2147483647 w 272"/>
                <a:gd name="T41" fmla="*/ 2147483647 h 314"/>
                <a:gd name="T42" fmla="*/ 2147483647 w 272"/>
                <a:gd name="T43" fmla="*/ 2147483647 h 314"/>
                <a:gd name="T44" fmla="*/ 2147483647 w 272"/>
                <a:gd name="T45" fmla="*/ 2147483647 h 314"/>
                <a:gd name="T46" fmla="*/ 2147483647 w 272"/>
                <a:gd name="T47" fmla="*/ 2147483647 h 314"/>
                <a:gd name="T48" fmla="*/ 2147483647 w 272"/>
                <a:gd name="T49" fmla="*/ 2147483647 h 314"/>
                <a:gd name="T50" fmla="*/ 2147483647 w 272"/>
                <a:gd name="T51" fmla="*/ 2147483647 h 314"/>
                <a:gd name="T52" fmla="*/ 2147483647 w 272"/>
                <a:gd name="T53" fmla="*/ 2147483647 h 314"/>
                <a:gd name="T54" fmla="*/ 2147483647 w 272"/>
                <a:gd name="T55" fmla="*/ 2147483647 h 314"/>
                <a:gd name="T56" fmla="*/ 2147483647 w 272"/>
                <a:gd name="T57" fmla="*/ 2147483647 h 314"/>
                <a:gd name="T58" fmla="*/ 2147483647 w 272"/>
                <a:gd name="T59" fmla="*/ 2147483647 h 314"/>
                <a:gd name="T60" fmla="*/ 2147483647 w 272"/>
                <a:gd name="T61" fmla="*/ 2147483647 h 314"/>
                <a:gd name="T62" fmla="*/ 2147483647 w 272"/>
                <a:gd name="T63" fmla="*/ 2147483647 h 314"/>
                <a:gd name="T64" fmla="*/ 2147483647 w 272"/>
                <a:gd name="T65" fmla="*/ 2147483647 h 314"/>
                <a:gd name="T66" fmla="*/ 2147483647 w 272"/>
                <a:gd name="T67" fmla="*/ 2147483647 h 314"/>
                <a:gd name="T68" fmla="*/ 2147483647 w 272"/>
                <a:gd name="T69" fmla="*/ 2147483647 h 314"/>
                <a:gd name="T70" fmla="*/ 2147483647 w 272"/>
                <a:gd name="T71" fmla="*/ 2147483647 h 314"/>
                <a:gd name="T72" fmla="*/ 2147483647 w 272"/>
                <a:gd name="T73" fmla="*/ 2147483647 h 314"/>
                <a:gd name="T74" fmla="*/ 2147483647 w 272"/>
                <a:gd name="T75" fmla="*/ 2147483647 h 314"/>
                <a:gd name="T76" fmla="*/ 2147483647 w 272"/>
                <a:gd name="T77" fmla="*/ 2147483647 h 314"/>
                <a:gd name="T78" fmla="*/ 2147483647 w 272"/>
                <a:gd name="T79" fmla="*/ 2147483647 h 314"/>
                <a:gd name="T80" fmla="*/ 2147483647 w 272"/>
                <a:gd name="T81" fmla="*/ 2147483647 h 314"/>
                <a:gd name="T82" fmla="*/ 2147483647 w 272"/>
                <a:gd name="T83" fmla="*/ 2147483647 h 314"/>
                <a:gd name="T84" fmla="*/ 2147483647 w 272"/>
                <a:gd name="T85" fmla="*/ 2147483647 h 314"/>
                <a:gd name="T86" fmla="*/ 2147483647 w 272"/>
                <a:gd name="T87" fmla="*/ 2147483647 h 314"/>
                <a:gd name="T88" fmla="*/ 2147483647 w 272"/>
                <a:gd name="T89" fmla="*/ 2147483647 h 314"/>
                <a:gd name="T90" fmla="*/ 2147483647 w 272"/>
                <a:gd name="T91" fmla="*/ 2147483647 h 314"/>
                <a:gd name="T92" fmla="*/ 2147483647 w 272"/>
                <a:gd name="T93" fmla="*/ 2147483647 h 314"/>
                <a:gd name="T94" fmla="*/ 2147483647 w 272"/>
                <a:gd name="T95" fmla="*/ 2147483647 h 3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2"/>
                <a:gd name="T145" fmla="*/ 0 h 314"/>
                <a:gd name="T146" fmla="*/ 272 w 272"/>
                <a:gd name="T147" fmla="*/ 314 h 3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2" h="314">
                  <a:moveTo>
                    <a:pt x="71" y="0"/>
                  </a:moveTo>
                  <a:lnTo>
                    <a:pt x="77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84" y="8"/>
                  </a:lnTo>
                  <a:lnTo>
                    <a:pt x="91" y="15"/>
                  </a:lnTo>
                  <a:lnTo>
                    <a:pt x="91" y="22"/>
                  </a:lnTo>
                  <a:lnTo>
                    <a:pt x="96" y="22"/>
                  </a:lnTo>
                  <a:lnTo>
                    <a:pt x="96" y="15"/>
                  </a:lnTo>
                  <a:lnTo>
                    <a:pt x="103" y="15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8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30"/>
                  </a:lnTo>
                  <a:lnTo>
                    <a:pt x="123" y="30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5" y="44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55" y="51"/>
                  </a:lnTo>
                  <a:lnTo>
                    <a:pt x="162" y="51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69" y="66"/>
                  </a:lnTo>
                  <a:lnTo>
                    <a:pt x="174" y="73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4" y="66"/>
                  </a:lnTo>
                  <a:lnTo>
                    <a:pt x="201" y="66"/>
                  </a:lnTo>
                  <a:lnTo>
                    <a:pt x="207" y="66"/>
                  </a:lnTo>
                  <a:lnTo>
                    <a:pt x="207" y="73"/>
                  </a:lnTo>
                  <a:lnTo>
                    <a:pt x="207" y="66"/>
                  </a:lnTo>
                  <a:lnTo>
                    <a:pt x="214" y="66"/>
                  </a:lnTo>
                  <a:lnTo>
                    <a:pt x="220" y="66"/>
                  </a:lnTo>
                  <a:lnTo>
                    <a:pt x="220" y="73"/>
                  </a:lnTo>
                  <a:lnTo>
                    <a:pt x="220" y="80"/>
                  </a:lnTo>
                  <a:lnTo>
                    <a:pt x="220" y="87"/>
                  </a:lnTo>
                  <a:lnTo>
                    <a:pt x="226" y="87"/>
                  </a:lnTo>
                  <a:lnTo>
                    <a:pt x="226" y="95"/>
                  </a:lnTo>
                  <a:lnTo>
                    <a:pt x="233" y="95"/>
                  </a:lnTo>
                  <a:lnTo>
                    <a:pt x="240" y="102"/>
                  </a:lnTo>
                  <a:lnTo>
                    <a:pt x="246" y="109"/>
                  </a:lnTo>
                  <a:lnTo>
                    <a:pt x="253" y="109"/>
                  </a:lnTo>
                  <a:lnTo>
                    <a:pt x="259" y="117"/>
                  </a:lnTo>
                  <a:lnTo>
                    <a:pt x="259" y="123"/>
                  </a:lnTo>
                  <a:lnTo>
                    <a:pt x="259" y="131"/>
                  </a:lnTo>
                  <a:lnTo>
                    <a:pt x="259" y="139"/>
                  </a:lnTo>
                  <a:lnTo>
                    <a:pt x="265" y="145"/>
                  </a:lnTo>
                  <a:lnTo>
                    <a:pt x="265" y="153"/>
                  </a:lnTo>
                  <a:lnTo>
                    <a:pt x="265" y="161"/>
                  </a:lnTo>
                  <a:lnTo>
                    <a:pt x="272" y="161"/>
                  </a:lnTo>
                  <a:lnTo>
                    <a:pt x="272" y="167"/>
                  </a:lnTo>
                  <a:lnTo>
                    <a:pt x="272" y="175"/>
                  </a:lnTo>
                  <a:lnTo>
                    <a:pt x="265" y="175"/>
                  </a:lnTo>
                  <a:lnTo>
                    <a:pt x="259" y="183"/>
                  </a:lnTo>
                  <a:lnTo>
                    <a:pt x="253" y="183"/>
                  </a:lnTo>
                  <a:lnTo>
                    <a:pt x="253" y="189"/>
                  </a:lnTo>
                  <a:lnTo>
                    <a:pt x="246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6" y="204"/>
                  </a:lnTo>
                  <a:lnTo>
                    <a:pt x="220" y="204"/>
                  </a:lnTo>
                  <a:lnTo>
                    <a:pt x="220" y="211"/>
                  </a:lnTo>
                  <a:lnTo>
                    <a:pt x="220" y="219"/>
                  </a:lnTo>
                  <a:lnTo>
                    <a:pt x="220" y="226"/>
                  </a:lnTo>
                  <a:lnTo>
                    <a:pt x="214" y="226"/>
                  </a:lnTo>
                  <a:lnTo>
                    <a:pt x="207" y="226"/>
                  </a:lnTo>
                  <a:lnTo>
                    <a:pt x="201" y="226"/>
                  </a:lnTo>
                  <a:lnTo>
                    <a:pt x="194" y="226"/>
                  </a:lnTo>
                  <a:lnTo>
                    <a:pt x="194" y="233"/>
                  </a:lnTo>
                  <a:lnTo>
                    <a:pt x="194" y="240"/>
                  </a:lnTo>
                  <a:lnTo>
                    <a:pt x="201" y="240"/>
                  </a:lnTo>
                  <a:lnTo>
                    <a:pt x="207" y="248"/>
                  </a:lnTo>
                  <a:lnTo>
                    <a:pt x="207" y="255"/>
                  </a:lnTo>
                  <a:lnTo>
                    <a:pt x="201" y="262"/>
                  </a:lnTo>
                  <a:lnTo>
                    <a:pt x="194" y="262"/>
                  </a:lnTo>
                  <a:lnTo>
                    <a:pt x="188" y="270"/>
                  </a:lnTo>
                  <a:lnTo>
                    <a:pt x="181" y="270"/>
                  </a:lnTo>
                  <a:lnTo>
                    <a:pt x="174" y="270"/>
                  </a:lnTo>
                  <a:lnTo>
                    <a:pt x="174" y="276"/>
                  </a:lnTo>
                  <a:lnTo>
                    <a:pt x="174" y="284"/>
                  </a:lnTo>
                  <a:lnTo>
                    <a:pt x="181" y="284"/>
                  </a:lnTo>
                  <a:lnTo>
                    <a:pt x="181" y="292"/>
                  </a:lnTo>
                  <a:lnTo>
                    <a:pt x="174" y="292"/>
                  </a:lnTo>
                  <a:lnTo>
                    <a:pt x="174" y="298"/>
                  </a:lnTo>
                  <a:lnTo>
                    <a:pt x="181" y="298"/>
                  </a:lnTo>
                  <a:lnTo>
                    <a:pt x="181" y="306"/>
                  </a:lnTo>
                  <a:lnTo>
                    <a:pt x="174" y="306"/>
                  </a:lnTo>
                  <a:lnTo>
                    <a:pt x="169" y="306"/>
                  </a:lnTo>
                  <a:lnTo>
                    <a:pt x="162" y="314"/>
                  </a:lnTo>
                  <a:lnTo>
                    <a:pt x="162" y="306"/>
                  </a:lnTo>
                  <a:lnTo>
                    <a:pt x="155" y="306"/>
                  </a:lnTo>
                  <a:lnTo>
                    <a:pt x="149" y="306"/>
                  </a:lnTo>
                  <a:lnTo>
                    <a:pt x="149" y="298"/>
                  </a:lnTo>
                  <a:lnTo>
                    <a:pt x="149" y="292"/>
                  </a:lnTo>
                  <a:lnTo>
                    <a:pt x="142" y="292"/>
                  </a:lnTo>
                  <a:lnTo>
                    <a:pt x="142" y="284"/>
                  </a:lnTo>
                  <a:lnTo>
                    <a:pt x="135" y="284"/>
                  </a:lnTo>
                  <a:lnTo>
                    <a:pt x="130" y="284"/>
                  </a:lnTo>
                  <a:lnTo>
                    <a:pt x="123" y="276"/>
                  </a:lnTo>
                  <a:lnTo>
                    <a:pt x="116" y="276"/>
                  </a:lnTo>
                  <a:lnTo>
                    <a:pt x="110" y="276"/>
                  </a:lnTo>
                  <a:lnTo>
                    <a:pt x="103" y="270"/>
                  </a:lnTo>
                  <a:lnTo>
                    <a:pt x="96" y="270"/>
                  </a:lnTo>
                  <a:lnTo>
                    <a:pt x="96" y="262"/>
                  </a:lnTo>
                  <a:lnTo>
                    <a:pt x="91" y="262"/>
                  </a:lnTo>
                  <a:lnTo>
                    <a:pt x="91" y="255"/>
                  </a:lnTo>
                  <a:lnTo>
                    <a:pt x="91" y="248"/>
                  </a:lnTo>
                  <a:lnTo>
                    <a:pt x="96" y="248"/>
                  </a:lnTo>
                  <a:lnTo>
                    <a:pt x="91" y="248"/>
                  </a:lnTo>
                  <a:lnTo>
                    <a:pt x="91" y="240"/>
                  </a:lnTo>
                  <a:lnTo>
                    <a:pt x="96" y="240"/>
                  </a:lnTo>
                  <a:lnTo>
                    <a:pt x="103" y="240"/>
                  </a:lnTo>
                  <a:lnTo>
                    <a:pt x="103" y="233"/>
                  </a:lnTo>
                  <a:lnTo>
                    <a:pt x="96" y="233"/>
                  </a:lnTo>
                  <a:lnTo>
                    <a:pt x="103" y="226"/>
                  </a:lnTo>
                  <a:lnTo>
                    <a:pt x="96" y="226"/>
                  </a:lnTo>
                  <a:lnTo>
                    <a:pt x="91" y="219"/>
                  </a:lnTo>
                  <a:lnTo>
                    <a:pt x="91" y="211"/>
                  </a:lnTo>
                  <a:lnTo>
                    <a:pt x="96" y="211"/>
                  </a:lnTo>
                  <a:lnTo>
                    <a:pt x="96" y="204"/>
                  </a:lnTo>
                  <a:lnTo>
                    <a:pt x="96" y="197"/>
                  </a:lnTo>
                  <a:lnTo>
                    <a:pt x="91" y="197"/>
                  </a:lnTo>
                  <a:lnTo>
                    <a:pt x="84" y="197"/>
                  </a:lnTo>
                  <a:lnTo>
                    <a:pt x="77" y="189"/>
                  </a:lnTo>
                  <a:lnTo>
                    <a:pt x="84" y="183"/>
                  </a:lnTo>
                  <a:lnTo>
                    <a:pt x="84" y="175"/>
                  </a:lnTo>
                  <a:lnTo>
                    <a:pt x="91" y="175"/>
                  </a:lnTo>
                  <a:lnTo>
                    <a:pt x="91" y="167"/>
                  </a:lnTo>
                  <a:lnTo>
                    <a:pt x="84" y="161"/>
                  </a:lnTo>
                  <a:lnTo>
                    <a:pt x="84" y="167"/>
                  </a:lnTo>
                  <a:lnTo>
                    <a:pt x="77" y="167"/>
                  </a:lnTo>
                  <a:lnTo>
                    <a:pt x="71" y="167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64" y="153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9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45"/>
                  </a:lnTo>
                  <a:lnTo>
                    <a:pt x="25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3"/>
                  </a:lnTo>
                  <a:lnTo>
                    <a:pt x="13" y="117"/>
                  </a:lnTo>
                  <a:lnTo>
                    <a:pt x="20" y="117"/>
                  </a:lnTo>
                  <a:lnTo>
                    <a:pt x="20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32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0" y="102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64" y="8"/>
                  </a:lnTo>
                  <a:lnTo>
                    <a:pt x="64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74" name="Freeform 447"/>
            <p:cNvSpPr>
              <a:spLocks/>
            </p:cNvSpPr>
            <p:nvPr/>
          </p:nvSpPr>
          <p:spPr bwMode="auto">
            <a:xfrm>
              <a:off x="1233488" y="3783013"/>
              <a:ext cx="436562" cy="557212"/>
            </a:xfrm>
            <a:custGeom>
              <a:avLst/>
              <a:gdLst>
                <a:gd name="T0" fmla="*/ 2147483647 w 272"/>
                <a:gd name="T1" fmla="*/ 0 h 314"/>
                <a:gd name="T2" fmla="*/ 2147483647 w 272"/>
                <a:gd name="T3" fmla="*/ 2147483647 h 314"/>
                <a:gd name="T4" fmla="*/ 2147483647 w 272"/>
                <a:gd name="T5" fmla="*/ 2147483647 h 314"/>
                <a:gd name="T6" fmla="*/ 2147483647 w 272"/>
                <a:gd name="T7" fmla="*/ 0 h 314"/>
                <a:gd name="T8" fmla="*/ 2147483647 w 272"/>
                <a:gd name="T9" fmla="*/ 2147483647 h 314"/>
                <a:gd name="T10" fmla="*/ 2147483647 w 272"/>
                <a:gd name="T11" fmla="*/ 2147483647 h 314"/>
                <a:gd name="T12" fmla="*/ 2147483647 w 272"/>
                <a:gd name="T13" fmla="*/ 2147483647 h 314"/>
                <a:gd name="T14" fmla="*/ 2147483647 w 272"/>
                <a:gd name="T15" fmla="*/ 2147483647 h 314"/>
                <a:gd name="T16" fmla="*/ 2147483647 w 272"/>
                <a:gd name="T17" fmla="*/ 2147483647 h 314"/>
                <a:gd name="T18" fmla="*/ 2147483647 w 272"/>
                <a:gd name="T19" fmla="*/ 2147483647 h 314"/>
                <a:gd name="T20" fmla="*/ 2147483647 w 272"/>
                <a:gd name="T21" fmla="*/ 2147483647 h 314"/>
                <a:gd name="T22" fmla="*/ 2147483647 w 272"/>
                <a:gd name="T23" fmla="*/ 2147483647 h 314"/>
                <a:gd name="T24" fmla="*/ 2147483647 w 272"/>
                <a:gd name="T25" fmla="*/ 2147483647 h 314"/>
                <a:gd name="T26" fmla="*/ 2147483647 w 272"/>
                <a:gd name="T27" fmla="*/ 2147483647 h 314"/>
                <a:gd name="T28" fmla="*/ 2147483647 w 272"/>
                <a:gd name="T29" fmla="*/ 2147483647 h 314"/>
                <a:gd name="T30" fmla="*/ 2147483647 w 272"/>
                <a:gd name="T31" fmla="*/ 2147483647 h 314"/>
                <a:gd name="T32" fmla="*/ 2147483647 w 272"/>
                <a:gd name="T33" fmla="*/ 2147483647 h 314"/>
                <a:gd name="T34" fmla="*/ 2147483647 w 272"/>
                <a:gd name="T35" fmla="*/ 2147483647 h 314"/>
                <a:gd name="T36" fmla="*/ 2147483647 w 272"/>
                <a:gd name="T37" fmla="*/ 2147483647 h 314"/>
                <a:gd name="T38" fmla="*/ 2147483647 w 272"/>
                <a:gd name="T39" fmla="*/ 2147483647 h 314"/>
                <a:gd name="T40" fmla="*/ 2147483647 w 272"/>
                <a:gd name="T41" fmla="*/ 2147483647 h 314"/>
                <a:gd name="T42" fmla="*/ 2147483647 w 272"/>
                <a:gd name="T43" fmla="*/ 2147483647 h 314"/>
                <a:gd name="T44" fmla="*/ 2147483647 w 272"/>
                <a:gd name="T45" fmla="*/ 2147483647 h 314"/>
                <a:gd name="T46" fmla="*/ 2147483647 w 272"/>
                <a:gd name="T47" fmla="*/ 2147483647 h 314"/>
                <a:gd name="T48" fmla="*/ 2147483647 w 272"/>
                <a:gd name="T49" fmla="*/ 2147483647 h 314"/>
                <a:gd name="T50" fmla="*/ 2147483647 w 272"/>
                <a:gd name="T51" fmla="*/ 2147483647 h 314"/>
                <a:gd name="T52" fmla="*/ 2147483647 w 272"/>
                <a:gd name="T53" fmla="*/ 2147483647 h 314"/>
                <a:gd name="T54" fmla="*/ 2147483647 w 272"/>
                <a:gd name="T55" fmla="*/ 2147483647 h 314"/>
                <a:gd name="T56" fmla="*/ 2147483647 w 272"/>
                <a:gd name="T57" fmla="*/ 2147483647 h 314"/>
                <a:gd name="T58" fmla="*/ 2147483647 w 272"/>
                <a:gd name="T59" fmla="*/ 2147483647 h 314"/>
                <a:gd name="T60" fmla="*/ 2147483647 w 272"/>
                <a:gd name="T61" fmla="*/ 2147483647 h 314"/>
                <a:gd name="T62" fmla="*/ 2147483647 w 272"/>
                <a:gd name="T63" fmla="*/ 2147483647 h 314"/>
                <a:gd name="T64" fmla="*/ 2147483647 w 272"/>
                <a:gd name="T65" fmla="*/ 2147483647 h 314"/>
                <a:gd name="T66" fmla="*/ 2147483647 w 272"/>
                <a:gd name="T67" fmla="*/ 2147483647 h 314"/>
                <a:gd name="T68" fmla="*/ 2147483647 w 272"/>
                <a:gd name="T69" fmla="*/ 2147483647 h 314"/>
                <a:gd name="T70" fmla="*/ 2147483647 w 272"/>
                <a:gd name="T71" fmla="*/ 2147483647 h 314"/>
                <a:gd name="T72" fmla="*/ 2147483647 w 272"/>
                <a:gd name="T73" fmla="*/ 2147483647 h 314"/>
                <a:gd name="T74" fmla="*/ 2147483647 w 272"/>
                <a:gd name="T75" fmla="*/ 2147483647 h 314"/>
                <a:gd name="T76" fmla="*/ 2147483647 w 272"/>
                <a:gd name="T77" fmla="*/ 2147483647 h 314"/>
                <a:gd name="T78" fmla="*/ 2147483647 w 272"/>
                <a:gd name="T79" fmla="*/ 2147483647 h 314"/>
                <a:gd name="T80" fmla="*/ 2147483647 w 272"/>
                <a:gd name="T81" fmla="*/ 2147483647 h 314"/>
                <a:gd name="T82" fmla="*/ 2147483647 w 272"/>
                <a:gd name="T83" fmla="*/ 2147483647 h 314"/>
                <a:gd name="T84" fmla="*/ 2147483647 w 272"/>
                <a:gd name="T85" fmla="*/ 2147483647 h 314"/>
                <a:gd name="T86" fmla="*/ 2147483647 w 272"/>
                <a:gd name="T87" fmla="*/ 2147483647 h 314"/>
                <a:gd name="T88" fmla="*/ 2147483647 w 272"/>
                <a:gd name="T89" fmla="*/ 2147483647 h 314"/>
                <a:gd name="T90" fmla="*/ 2147483647 w 272"/>
                <a:gd name="T91" fmla="*/ 2147483647 h 314"/>
                <a:gd name="T92" fmla="*/ 2147483647 w 272"/>
                <a:gd name="T93" fmla="*/ 2147483647 h 314"/>
                <a:gd name="T94" fmla="*/ 2147483647 w 272"/>
                <a:gd name="T95" fmla="*/ 2147483647 h 314"/>
                <a:gd name="T96" fmla="*/ 2147483647 w 272"/>
                <a:gd name="T97" fmla="*/ 2147483647 h 314"/>
                <a:gd name="T98" fmla="*/ 2147483647 w 272"/>
                <a:gd name="T99" fmla="*/ 2147483647 h 314"/>
                <a:gd name="T100" fmla="*/ 2147483647 w 272"/>
                <a:gd name="T101" fmla="*/ 2147483647 h 314"/>
                <a:gd name="T102" fmla="*/ 0 w 272"/>
                <a:gd name="T103" fmla="*/ 2147483647 h 314"/>
                <a:gd name="T104" fmla="*/ 2147483647 w 272"/>
                <a:gd name="T105" fmla="*/ 2147483647 h 314"/>
                <a:gd name="T106" fmla="*/ 2147483647 w 272"/>
                <a:gd name="T107" fmla="*/ 2147483647 h 314"/>
                <a:gd name="T108" fmla="*/ 2147483647 w 272"/>
                <a:gd name="T109" fmla="*/ 2147483647 h 314"/>
                <a:gd name="T110" fmla="*/ 2147483647 w 272"/>
                <a:gd name="T111" fmla="*/ 2147483647 h 314"/>
                <a:gd name="T112" fmla="*/ 2147483647 w 272"/>
                <a:gd name="T113" fmla="*/ 2147483647 h 31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2"/>
                <a:gd name="T172" fmla="*/ 0 h 314"/>
                <a:gd name="T173" fmla="*/ 272 w 272"/>
                <a:gd name="T174" fmla="*/ 314 h 31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2" h="314">
                  <a:moveTo>
                    <a:pt x="71" y="0"/>
                  </a:moveTo>
                  <a:lnTo>
                    <a:pt x="71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84" y="8"/>
                  </a:lnTo>
                  <a:lnTo>
                    <a:pt x="91" y="15"/>
                  </a:lnTo>
                  <a:lnTo>
                    <a:pt x="91" y="22"/>
                  </a:lnTo>
                  <a:lnTo>
                    <a:pt x="96" y="22"/>
                  </a:lnTo>
                  <a:lnTo>
                    <a:pt x="96" y="15"/>
                  </a:lnTo>
                  <a:lnTo>
                    <a:pt x="103" y="15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8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30"/>
                  </a:lnTo>
                  <a:lnTo>
                    <a:pt x="123" y="30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5" y="44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55" y="51"/>
                  </a:lnTo>
                  <a:lnTo>
                    <a:pt x="162" y="51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69" y="66"/>
                  </a:lnTo>
                  <a:lnTo>
                    <a:pt x="174" y="73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4" y="66"/>
                  </a:lnTo>
                  <a:lnTo>
                    <a:pt x="201" y="66"/>
                  </a:lnTo>
                  <a:lnTo>
                    <a:pt x="207" y="66"/>
                  </a:lnTo>
                  <a:lnTo>
                    <a:pt x="207" y="73"/>
                  </a:lnTo>
                  <a:lnTo>
                    <a:pt x="207" y="66"/>
                  </a:lnTo>
                  <a:lnTo>
                    <a:pt x="214" y="66"/>
                  </a:lnTo>
                  <a:lnTo>
                    <a:pt x="220" y="66"/>
                  </a:lnTo>
                  <a:lnTo>
                    <a:pt x="220" y="73"/>
                  </a:lnTo>
                  <a:lnTo>
                    <a:pt x="220" y="80"/>
                  </a:lnTo>
                  <a:lnTo>
                    <a:pt x="220" y="87"/>
                  </a:lnTo>
                  <a:lnTo>
                    <a:pt x="226" y="87"/>
                  </a:lnTo>
                  <a:lnTo>
                    <a:pt x="226" y="95"/>
                  </a:lnTo>
                  <a:lnTo>
                    <a:pt x="233" y="95"/>
                  </a:lnTo>
                  <a:lnTo>
                    <a:pt x="240" y="102"/>
                  </a:lnTo>
                  <a:lnTo>
                    <a:pt x="246" y="109"/>
                  </a:lnTo>
                  <a:lnTo>
                    <a:pt x="253" y="109"/>
                  </a:lnTo>
                  <a:lnTo>
                    <a:pt x="259" y="117"/>
                  </a:lnTo>
                  <a:lnTo>
                    <a:pt x="259" y="123"/>
                  </a:lnTo>
                  <a:lnTo>
                    <a:pt x="259" y="131"/>
                  </a:lnTo>
                  <a:lnTo>
                    <a:pt x="259" y="139"/>
                  </a:lnTo>
                  <a:lnTo>
                    <a:pt x="265" y="145"/>
                  </a:lnTo>
                  <a:lnTo>
                    <a:pt x="265" y="153"/>
                  </a:lnTo>
                  <a:lnTo>
                    <a:pt x="265" y="161"/>
                  </a:lnTo>
                  <a:lnTo>
                    <a:pt x="272" y="161"/>
                  </a:lnTo>
                  <a:lnTo>
                    <a:pt x="272" y="167"/>
                  </a:lnTo>
                  <a:lnTo>
                    <a:pt x="272" y="175"/>
                  </a:lnTo>
                  <a:lnTo>
                    <a:pt x="265" y="175"/>
                  </a:lnTo>
                  <a:lnTo>
                    <a:pt x="259" y="183"/>
                  </a:lnTo>
                  <a:lnTo>
                    <a:pt x="253" y="183"/>
                  </a:lnTo>
                  <a:lnTo>
                    <a:pt x="253" y="189"/>
                  </a:lnTo>
                  <a:lnTo>
                    <a:pt x="246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6" y="204"/>
                  </a:lnTo>
                  <a:lnTo>
                    <a:pt x="220" y="204"/>
                  </a:lnTo>
                  <a:lnTo>
                    <a:pt x="220" y="211"/>
                  </a:lnTo>
                  <a:lnTo>
                    <a:pt x="220" y="219"/>
                  </a:lnTo>
                  <a:lnTo>
                    <a:pt x="220" y="226"/>
                  </a:lnTo>
                  <a:lnTo>
                    <a:pt x="214" y="226"/>
                  </a:lnTo>
                  <a:lnTo>
                    <a:pt x="207" y="226"/>
                  </a:lnTo>
                  <a:lnTo>
                    <a:pt x="201" y="226"/>
                  </a:lnTo>
                  <a:lnTo>
                    <a:pt x="194" y="226"/>
                  </a:lnTo>
                  <a:lnTo>
                    <a:pt x="194" y="233"/>
                  </a:lnTo>
                  <a:lnTo>
                    <a:pt x="194" y="240"/>
                  </a:lnTo>
                  <a:lnTo>
                    <a:pt x="201" y="240"/>
                  </a:lnTo>
                  <a:lnTo>
                    <a:pt x="207" y="248"/>
                  </a:lnTo>
                  <a:lnTo>
                    <a:pt x="207" y="255"/>
                  </a:lnTo>
                  <a:lnTo>
                    <a:pt x="201" y="262"/>
                  </a:lnTo>
                  <a:lnTo>
                    <a:pt x="194" y="262"/>
                  </a:lnTo>
                  <a:lnTo>
                    <a:pt x="188" y="270"/>
                  </a:lnTo>
                  <a:lnTo>
                    <a:pt x="181" y="270"/>
                  </a:lnTo>
                  <a:lnTo>
                    <a:pt x="174" y="270"/>
                  </a:lnTo>
                  <a:lnTo>
                    <a:pt x="174" y="276"/>
                  </a:lnTo>
                  <a:lnTo>
                    <a:pt x="174" y="284"/>
                  </a:lnTo>
                  <a:lnTo>
                    <a:pt x="181" y="284"/>
                  </a:lnTo>
                  <a:lnTo>
                    <a:pt x="181" y="292"/>
                  </a:lnTo>
                  <a:lnTo>
                    <a:pt x="174" y="292"/>
                  </a:lnTo>
                  <a:lnTo>
                    <a:pt x="174" y="298"/>
                  </a:lnTo>
                  <a:lnTo>
                    <a:pt x="181" y="298"/>
                  </a:lnTo>
                  <a:lnTo>
                    <a:pt x="181" y="306"/>
                  </a:lnTo>
                  <a:lnTo>
                    <a:pt x="174" y="306"/>
                  </a:lnTo>
                  <a:lnTo>
                    <a:pt x="169" y="306"/>
                  </a:lnTo>
                  <a:lnTo>
                    <a:pt x="162" y="314"/>
                  </a:lnTo>
                  <a:lnTo>
                    <a:pt x="162" y="306"/>
                  </a:lnTo>
                  <a:lnTo>
                    <a:pt x="155" y="306"/>
                  </a:lnTo>
                  <a:lnTo>
                    <a:pt x="149" y="306"/>
                  </a:lnTo>
                  <a:lnTo>
                    <a:pt x="149" y="298"/>
                  </a:lnTo>
                  <a:lnTo>
                    <a:pt x="149" y="292"/>
                  </a:lnTo>
                  <a:lnTo>
                    <a:pt x="142" y="292"/>
                  </a:lnTo>
                  <a:lnTo>
                    <a:pt x="142" y="284"/>
                  </a:lnTo>
                  <a:lnTo>
                    <a:pt x="135" y="284"/>
                  </a:lnTo>
                  <a:lnTo>
                    <a:pt x="130" y="284"/>
                  </a:lnTo>
                  <a:lnTo>
                    <a:pt x="123" y="276"/>
                  </a:lnTo>
                  <a:lnTo>
                    <a:pt x="116" y="276"/>
                  </a:lnTo>
                  <a:lnTo>
                    <a:pt x="110" y="276"/>
                  </a:lnTo>
                  <a:lnTo>
                    <a:pt x="103" y="270"/>
                  </a:lnTo>
                  <a:lnTo>
                    <a:pt x="96" y="270"/>
                  </a:lnTo>
                  <a:lnTo>
                    <a:pt x="96" y="262"/>
                  </a:lnTo>
                  <a:lnTo>
                    <a:pt x="91" y="262"/>
                  </a:lnTo>
                  <a:lnTo>
                    <a:pt x="91" y="255"/>
                  </a:lnTo>
                  <a:lnTo>
                    <a:pt x="91" y="248"/>
                  </a:lnTo>
                  <a:lnTo>
                    <a:pt x="96" y="248"/>
                  </a:lnTo>
                  <a:lnTo>
                    <a:pt x="91" y="248"/>
                  </a:lnTo>
                  <a:lnTo>
                    <a:pt x="91" y="240"/>
                  </a:lnTo>
                  <a:lnTo>
                    <a:pt x="96" y="240"/>
                  </a:lnTo>
                  <a:lnTo>
                    <a:pt x="103" y="240"/>
                  </a:lnTo>
                  <a:lnTo>
                    <a:pt x="103" y="233"/>
                  </a:lnTo>
                  <a:lnTo>
                    <a:pt x="96" y="233"/>
                  </a:lnTo>
                  <a:lnTo>
                    <a:pt x="103" y="226"/>
                  </a:lnTo>
                  <a:lnTo>
                    <a:pt x="96" y="226"/>
                  </a:lnTo>
                  <a:lnTo>
                    <a:pt x="91" y="219"/>
                  </a:lnTo>
                  <a:lnTo>
                    <a:pt x="91" y="211"/>
                  </a:lnTo>
                  <a:lnTo>
                    <a:pt x="96" y="211"/>
                  </a:lnTo>
                  <a:lnTo>
                    <a:pt x="96" y="204"/>
                  </a:lnTo>
                  <a:lnTo>
                    <a:pt x="96" y="197"/>
                  </a:lnTo>
                  <a:lnTo>
                    <a:pt x="91" y="197"/>
                  </a:lnTo>
                  <a:lnTo>
                    <a:pt x="84" y="197"/>
                  </a:lnTo>
                  <a:lnTo>
                    <a:pt x="77" y="189"/>
                  </a:lnTo>
                  <a:lnTo>
                    <a:pt x="84" y="183"/>
                  </a:lnTo>
                  <a:lnTo>
                    <a:pt x="84" y="175"/>
                  </a:lnTo>
                  <a:lnTo>
                    <a:pt x="91" y="175"/>
                  </a:lnTo>
                  <a:lnTo>
                    <a:pt x="91" y="167"/>
                  </a:lnTo>
                  <a:lnTo>
                    <a:pt x="84" y="161"/>
                  </a:lnTo>
                  <a:lnTo>
                    <a:pt x="84" y="167"/>
                  </a:lnTo>
                  <a:lnTo>
                    <a:pt x="77" y="167"/>
                  </a:lnTo>
                  <a:lnTo>
                    <a:pt x="71" y="167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64" y="153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9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45"/>
                  </a:lnTo>
                  <a:lnTo>
                    <a:pt x="25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3"/>
                  </a:lnTo>
                  <a:lnTo>
                    <a:pt x="13" y="117"/>
                  </a:lnTo>
                  <a:lnTo>
                    <a:pt x="20" y="117"/>
                  </a:lnTo>
                  <a:lnTo>
                    <a:pt x="20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32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0" y="102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64" y="8"/>
                  </a:lnTo>
                  <a:lnTo>
                    <a:pt x="64" y="0"/>
                  </a:lnTo>
                  <a:lnTo>
                    <a:pt x="71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75" name="Freeform 448"/>
            <p:cNvSpPr>
              <a:spLocks noEditPoints="1"/>
            </p:cNvSpPr>
            <p:nvPr/>
          </p:nvSpPr>
          <p:spPr bwMode="auto">
            <a:xfrm>
              <a:off x="1493838" y="4078288"/>
              <a:ext cx="709612" cy="336550"/>
            </a:xfrm>
            <a:custGeom>
              <a:avLst/>
              <a:gdLst>
                <a:gd name="T0" fmla="*/ 2147483647 w 441"/>
                <a:gd name="T1" fmla="*/ 2147483647 h 189"/>
                <a:gd name="T2" fmla="*/ 2147483647 w 441"/>
                <a:gd name="T3" fmla="*/ 2147483647 h 189"/>
                <a:gd name="T4" fmla="*/ 2147483647 w 441"/>
                <a:gd name="T5" fmla="*/ 2147483647 h 189"/>
                <a:gd name="T6" fmla="*/ 2147483647 w 441"/>
                <a:gd name="T7" fmla="*/ 2147483647 h 189"/>
                <a:gd name="T8" fmla="*/ 2147483647 w 441"/>
                <a:gd name="T9" fmla="*/ 2147483647 h 189"/>
                <a:gd name="T10" fmla="*/ 2147483647 w 441"/>
                <a:gd name="T11" fmla="*/ 2147483647 h 189"/>
                <a:gd name="T12" fmla="*/ 2147483647 w 441"/>
                <a:gd name="T13" fmla="*/ 2147483647 h 189"/>
                <a:gd name="T14" fmla="*/ 2147483647 w 441"/>
                <a:gd name="T15" fmla="*/ 2147483647 h 189"/>
                <a:gd name="T16" fmla="*/ 2147483647 w 441"/>
                <a:gd name="T17" fmla="*/ 2147483647 h 189"/>
                <a:gd name="T18" fmla="*/ 2147483647 w 441"/>
                <a:gd name="T19" fmla="*/ 2147483647 h 189"/>
                <a:gd name="T20" fmla="*/ 2147483647 w 441"/>
                <a:gd name="T21" fmla="*/ 2147483647 h 189"/>
                <a:gd name="T22" fmla="*/ 2147483647 w 441"/>
                <a:gd name="T23" fmla="*/ 2147483647 h 189"/>
                <a:gd name="T24" fmla="*/ 2147483647 w 441"/>
                <a:gd name="T25" fmla="*/ 2147483647 h 189"/>
                <a:gd name="T26" fmla="*/ 2147483647 w 441"/>
                <a:gd name="T27" fmla="*/ 2147483647 h 189"/>
                <a:gd name="T28" fmla="*/ 2147483647 w 441"/>
                <a:gd name="T29" fmla="*/ 2147483647 h 189"/>
                <a:gd name="T30" fmla="*/ 2147483647 w 441"/>
                <a:gd name="T31" fmla="*/ 2147483647 h 189"/>
                <a:gd name="T32" fmla="*/ 2147483647 w 441"/>
                <a:gd name="T33" fmla="*/ 2147483647 h 189"/>
                <a:gd name="T34" fmla="*/ 2147483647 w 441"/>
                <a:gd name="T35" fmla="*/ 2147483647 h 189"/>
                <a:gd name="T36" fmla="*/ 2147483647 w 441"/>
                <a:gd name="T37" fmla="*/ 2147483647 h 189"/>
                <a:gd name="T38" fmla="*/ 2147483647 w 441"/>
                <a:gd name="T39" fmla="*/ 2147483647 h 189"/>
                <a:gd name="T40" fmla="*/ 2147483647 w 441"/>
                <a:gd name="T41" fmla="*/ 2147483647 h 189"/>
                <a:gd name="T42" fmla="*/ 2147483647 w 441"/>
                <a:gd name="T43" fmla="*/ 2147483647 h 189"/>
                <a:gd name="T44" fmla="*/ 2147483647 w 441"/>
                <a:gd name="T45" fmla="*/ 2147483647 h 189"/>
                <a:gd name="T46" fmla="*/ 2147483647 w 441"/>
                <a:gd name="T47" fmla="*/ 2147483647 h 189"/>
                <a:gd name="T48" fmla="*/ 2147483647 w 441"/>
                <a:gd name="T49" fmla="*/ 2147483647 h 189"/>
                <a:gd name="T50" fmla="*/ 2147483647 w 441"/>
                <a:gd name="T51" fmla="*/ 2147483647 h 189"/>
                <a:gd name="T52" fmla="*/ 2147483647 w 441"/>
                <a:gd name="T53" fmla="*/ 2147483647 h 189"/>
                <a:gd name="T54" fmla="*/ 2147483647 w 441"/>
                <a:gd name="T55" fmla="*/ 2147483647 h 189"/>
                <a:gd name="T56" fmla="*/ 2147483647 w 441"/>
                <a:gd name="T57" fmla="*/ 2147483647 h 189"/>
                <a:gd name="T58" fmla="*/ 2147483647 w 441"/>
                <a:gd name="T59" fmla="*/ 2147483647 h 189"/>
                <a:gd name="T60" fmla="*/ 2147483647 w 441"/>
                <a:gd name="T61" fmla="*/ 2147483647 h 189"/>
                <a:gd name="T62" fmla="*/ 2147483647 w 441"/>
                <a:gd name="T63" fmla="*/ 2147483647 h 189"/>
                <a:gd name="T64" fmla="*/ 2147483647 w 441"/>
                <a:gd name="T65" fmla="*/ 2147483647 h 189"/>
                <a:gd name="T66" fmla="*/ 2147483647 w 441"/>
                <a:gd name="T67" fmla="*/ 2147483647 h 189"/>
                <a:gd name="T68" fmla="*/ 2147483647 w 441"/>
                <a:gd name="T69" fmla="*/ 2147483647 h 189"/>
                <a:gd name="T70" fmla="*/ 2147483647 w 441"/>
                <a:gd name="T71" fmla="*/ 2147483647 h 189"/>
                <a:gd name="T72" fmla="*/ 2147483647 w 441"/>
                <a:gd name="T73" fmla="*/ 2147483647 h 189"/>
                <a:gd name="T74" fmla="*/ 2147483647 w 441"/>
                <a:gd name="T75" fmla="*/ 2147483647 h 189"/>
                <a:gd name="T76" fmla="*/ 2147483647 w 441"/>
                <a:gd name="T77" fmla="*/ 2147483647 h 189"/>
                <a:gd name="T78" fmla="*/ 2147483647 w 441"/>
                <a:gd name="T79" fmla="*/ 2147483647 h 189"/>
                <a:gd name="T80" fmla="*/ 2147483647 w 441"/>
                <a:gd name="T81" fmla="*/ 2147483647 h 189"/>
                <a:gd name="T82" fmla="*/ 2147483647 w 441"/>
                <a:gd name="T83" fmla="*/ 2147483647 h 189"/>
                <a:gd name="T84" fmla="*/ 2147483647 w 441"/>
                <a:gd name="T85" fmla="*/ 2147483647 h 189"/>
                <a:gd name="T86" fmla="*/ 2147483647 w 441"/>
                <a:gd name="T87" fmla="*/ 2147483647 h 189"/>
                <a:gd name="T88" fmla="*/ 2147483647 w 441"/>
                <a:gd name="T89" fmla="*/ 2147483647 h 189"/>
                <a:gd name="T90" fmla="*/ 2147483647 w 441"/>
                <a:gd name="T91" fmla="*/ 2147483647 h 189"/>
                <a:gd name="T92" fmla="*/ 2147483647 w 441"/>
                <a:gd name="T93" fmla="*/ 2147483647 h 189"/>
                <a:gd name="T94" fmla="*/ 2147483647 w 441"/>
                <a:gd name="T95" fmla="*/ 2147483647 h 189"/>
                <a:gd name="T96" fmla="*/ 2147483647 w 441"/>
                <a:gd name="T97" fmla="*/ 2147483647 h 189"/>
                <a:gd name="T98" fmla="*/ 2147483647 w 441"/>
                <a:gd name="T99" fmla="*/ 2147483647 h 189"/>
                <a:gd name="T100" fmla="*/ 2147483647 w 441"/>
                <a:gd name="T101" fmla="*/ 2147483647 h 189"/>
                <a:gd name="T102" fmla="*/ 2147483647 w 441"/>
                <a:gd name="T103" fmla="*/ 2147483647 h 189"/>
                <a:gd name="T104" fmla="*/ 2147483647 w 441"/>
                <a:gd name="T105" fmla="*/ 2147483647 h 189"/>
                <a:gd name="T106" fmla="*/ 2147483647 w 441"/>
                <a:gd name="T107" fmla="*/ 2147483647 h 1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1"/>
                <a:gd name="T163" fmla="*/ 0 h 189"/>
                <a:gd name="T164" fmla="*/ 441 w 441"/>
                <a:gd name="T165" fmla="*/ 189 h 1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1" h="189">
                  <a:moveTo>
                    <a:pt x="441" y="59"/>
                  </a:moveTo>
                  <a:lnTo>
                    <a:pt x="441" y="66"/>
                  </a:lnTo>
                  <a:lnTo>
                    <a:pt x="441" y="73"/>
                  </a:lnTo>
                  <a:lnTo>
                    <a:pt x="434" y="73"/>
                  </a:lnTo>
                  <a:lnTo>
                    <a:pt x="434" y="66"/>
                  </a:lnTo>
                  <a:lnTo>
                    <a:pt x="441" y="59"/>
                  </a:lnTo>
                  <a:close/>
                  <a:moveTo>
                    <a:pt x="408" y="88"/>
                  </a:moveTo>
                  <a:lnTo>
                    <a:pt x="408" y="81"/>
                  </a:lnTo>
                  <a:lnTo>
                    <a:pt x="408" y="73"/>
                  </a:lnTo>
                  <a:lnTo>
                    <a:pt x="414" y="73"/>
                  </a:lnTo>
                  <a:lnTo>
                    <a:pt x="414" y="81"/>
                  </a:lnTo>
                  <a:lnTo>
                    <a:pt x="421" y="81"/>
                  </a:lnTo>
                  <a:lnTo>
                    <a:pt x="421" y="88"/>
                  </a:lnTo>
                  <a:lnTo>
                    <a:pt x="414" y="88"/>
                  </a:lnTo>
                  <a:lnTo>
                    <a:pt x="414" y="95"/>
                  </a:lnTo>
                  <a:lnTo>
                    <a:pt x="408" y="95"/>
                  </a:lnTo>
                  <a:lnTo>
                    <a:pt x="408" y="88"/>
                  </a:lnTo>
                  <a:close/>
                  <a:moveTo>
                    <a:pt x="382" y="109"/>
                  </a:moveTo>
                  <a:lnTo>
                    <a:pt x="382" y="117"/>
                  </a:lnTo>
                  <a:lnTo>
                    <a:pt x="376" y="117"/>
                  </a:lnTo>
                  <a:lnTo>
                    <a:pt x="376" y="125"/>
                  </a:lnTo>
                  <a:lnTo>
                    <a:pt x="369" y="131"/>
                  </a:lnTo>
                  <a:lnTo>
                    <a:pt x="363" y="131"/>
                  </a:lnTo>
                  <a:lnTo>
                    <a:pt x="363" y="139"/>
                  </a:lnTo>
                  <a:lnTo>
                    <a:pt x="357" y="139"/>
                  </a:lnTo>
                  <a:lnTo>
                    <a:pt x="350" y="139"/>
                  </a:lnTo>
                  <a:lnTo>
                    <a:pt x="350" y="131"/>
                  </a:lnTo>
                  <a:lnTo>
                    <a:pt x="357" y="131"/>
                  </a:lnTo>
                  <a:lnTo>
                    <a:pt x="363" y="131"/>
                  </a:lnTo>
                  <a:lnTo>
                    <a:pt x="363" y="125"/>
                  </a:lnTo>
                  <a:lnTo>
                    <a:pt x="363" y="117"/>
                  </a:lnTo>
                  <a:lnTo>
                    <a:pt x="369" y="117"/>
                  </a:lnTo>
                  <a:lnTo>
                    <a:pt x="369" y="109"/>
                  </a:lnTo>
                  <a:lnTo>
                    <a:pt x="376" y="103"/>
                  </a:lnTo>
                  <a:lnTo>
                    <a:pt x="382" y="103"/>
                  </a:lnTo>
                  <a:lnTo>
                    <a:pt x="389" y="103"/>
                  </a:lnTo>
                  <a:lnTo>
                    <a:pt x="389" y="109"/>
                  </a:lnTo>
                  <a:lnTo>
                    <a:pt x="382" y="109"/>
                  </a:lnTo>
                  <a:close/>
                  <a:moveTo>
                    <a:pt x="304" y="131"/>
                  </a:moveTo>
                  <a:lnTo>
                    <a:pt x="311" y="131"/>
                  </a:lnTo>
                  <a:lnTo>
                    <a:pt x="318" y="139"/>
                  </a:lnTo>
                  <a:lnTo>
                    <a:pt x="324" y="139"/>
                  </a:lnTo>
                  <a:lnTo>
                    <a:pt x="324" y="147"/>
                  </a:lnTo>
                  <a:lnTo>
                    <a:pt x="330" y="147"/>
                  </a:lnTo>
                  <a:lnTo>
                    <a:pt x="337" y="147"/>
                  </a:lnTo>
                  <a:lnTo>
                    <a:pt x="337" y="153"/>
                  </a:lnTo>
                  <a:lnTo>
                    <a:pt x="330" y="153"/>
                  </a:lnTo>
                  <a:lnTo>
                    <a:pt x="324" y="153"/>
                  </a:lnTo>
                  <a:lnTo>
                    <a:pt x="324" y="161"/>
                  </a:lnTo>
                  <a:lnTo>
                    <a:pt x="318" y="161"/>
                  </a:lnTo>
                  <a:lnTo>
                    <a:pt x="318" y="153"/>
                  </a:lnTo>
                  <a:lnTo>
                    <a:pt x="311" y="153"/>
                  </a:lnTo>
                  <a:lnTo>
                    <a:pt x="304" y="153"/>
                  </a:lnTo>
                  <a:lnTo>
                    <a:pt x="304" y="147"/>
                  </a:lnTo>
                  <a:lnTo>
                    <a:pt x="298" y="139"/>
                  </a:lnTo>
                  <a:lnTo>
                    <a:pt x="291" y="131"/>
                  </a:lnTo>
                  <a:lnTo>
                    <a:pt x="291" y="125"/>
                  </a:lnTo>
                  <a:lnTo>
                    <a:pt x="285" y="125"/>
                  </a:lnTo>
                  <a:lnTo>
                    <a:pt x="291" y="117"/>
                  </a:lnTo>
                  <a:lnTo>
                    <a:pt x="291" y="125"/>
                  </a:lnTo>
                  <a:lnTo>
                    <a:pt x="298" y="125"/>
                  </a:lnTo>
                  <a:lnTo>
                    <a:pt x="298" y="131"/>
                  </a:lnTo>
                  <a:lnTo>
                    <a:pt x="304" y="131"/>
                  </a:lnTo>
                  <a:close/>
                  <a:moveTo>
                    <a:pt x="259" y="125"/>
                  </a:moveTo>
                  <a:lnTo>
                    <a:pt x="266" y="125"/>
                  </a:lnTo>
                  <a:lnTo>
                    <a:pt x="266" y="131"/>
                  </a:lnTo>
                  <a:lnTo>
                    <a:pt x="259" y="131"/>
                  </a:lnTo>
                  <a:lnTo>
                    <a:pt x="252" y="139"/>
                  </a:lnTo>
                  <a:lnTo>
                    <a:pt x="247" y="139"/>
                  </a:lnTo>
                  <a:lnTo>
                    <a:pt x="240" y="139"/>
                  </a:lnTo>
                  <a:lnTo>
                    <a:pt x="233" y="139"/>
                  </a:lnTo>
                  <a:lnTo>
                    <a:pt x="233" y="131"/>
                  </a:lnTo>
                  <a:lnTo>
                    <a:pt x="240" y="131"/>
                  </a:lnTo>
                  <a:lnTo>
                    <a:pt x="247" y="131"/>
                  </a:lnTo>
                  <a:lnTo>
                    <a:pt x="247" y="125"/>
                  </a:lnTo>
                  <a:lnTo>
                    <a:pt x="252" y="125"/>
                  </a:lnTo>
                  <a:lnTo>
                    <a:pt x="252" y="117"/>
                  </a:lnTo>
                  <a:lnTo>
                    <a:pt x="259" y="117"/>
                  </a:lnTo>
                  <a:lnTo>
                    <a:pt x="259" y="125"/>
                  </a:lnTo>
                  <a:close/>
                  <a:moveTo>
                    <a:pt x="389" y="125"/>
                  </a:moveTo>
                  <a:lnTo>
                    <a:pt x="389" y="131"/>
                  </a:lnTo>
                  <a:lnTo>
                    <a:pt x="382" y="131"/>
                  </a:lnTo>
                  <a:lnTo>
                    <a:pt x="376" y="131"/>
                  </a:lnTo>
                  <a:lnTo>
                    <a:pt x="382" y="125"/>
                  </a:lnTo>
                  <a:lnTo>
                    <a:pt x="389" y="125"/>
                  </a:lnTo>
                  <a:close/>
                  <a:moveTo>
                    <a:pt x="156" y="139"/>
                  </a:moveTo>
                  <a:lnTo>
                    <a:pt x="162" y="139"/>
                  </a:lnTo>
                  <a:lnTo>
                    <a:pt x="162" y="147"/>
                  </a:lnTo>
                  <a:lnTo>
                    <a:pt x="162" y="153"/>
                  </a:lnTo>
                  <a:lnTo>
                    <a:pt x="162" y="147"/>
                  </a:lnTo>
                  <a:lnTo>
                    <a:pt x="169" y="147"/>
                  </a:lnTo>
                  <a:lnTo>
                    <a:pt x="174" y="147"/>
                  </a:lnTo>
                  <a:lnTo>
                    <a:pt x="181" y="147"/>
                  </a:lnTo>
                  <a:lnTo>
                    <a:pt x="181" y="139"/>
                  </a:lnTo>
                  <a:lnTo>
                    <a:pt x="181" y="131"/>
                  </a:lnTo>
                  <a:lnTo>
                    <a:pt x="188" y="131"/>
                  </a:lnTo>
                  <a:lnTo>
                    <a:pt x="188" y="139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81" y="117"/>
                  </a:lnTo>
                  <a:lnTo>
                    <a:pt x="181" y="109"/>
                  </a:lnTo>
                  <a:lnTo>
                    <a:pt x="181" y="103"/>
                  </a:lnTo>
                  <a:lnTo>
                    <a:pt x="174" y="103"/>
                  </a:lnTo>
                  <a:lnTo>
                    <a:pt x="169" y="95"/>
                  </a:lnTo>
                  <a:lnTo>
                    <a:pt x="162" y="95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81"/>
                  </a:lnTo>
                  <a:lnTo>
                    <a:pt x="130" y="81"/>
                  </a:lnTo>
                  <a:lnTo>
                    <a:pt x="123" y="81"/>
                  </a:lnTo>
                  <a:lnTo>
                    <a:pt x="123" y="73"/>
                  </a:lnTo>
                  <a:lnTo>
                    <a:pt x="117" y="73"/>
                  </a:lnTo>
                  <a:lnTo>
                    <a:pt x="117" y="81"/>
                  </a:lnTo>
                  <a:lnTo>
                    <a:pt x="117" y="88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84" y="109"/>
                  </a:lnTo>
                  <a:lnTo>
                    <a:pt x="84" y="117"/>
                  </a:lnTo>
                  <a:lnTo>
                    <a:pt x="91" y="125"/>
                  </a:lnTo>
                  <a:lnTo>
                    <a:pt x="91" y="131"/>
                  </a:lnTo>
                  <a:lnTo>
                    <a:pt x="97" y="139"/>
                  </a:lnTo>
                  <a:lnTo>
                    <a:pt x="97" y="131"/>
                  </a:lnTo>
                  <a:lnTo>
                    <a:pt x="103" y="131"/>
                  </a:lnTo>
                  <a:lnTo>
                    <a:pt x="110" y="131"/>
                  </a:lnTo>
                  <a:lnTo>
                    <a:pt x="110" y="139"/>
                  </a:lnTo>
                  <a:lnTo>
                    <a:pt x="110" y="147"/>
                  </a:lnTo>
                  <a:lnTo>
                    <a:pt x="117" y="147"/>
                  </a:lnTo>
                  <a:lnTo>
                    <a:pt x="123" y="147"/>
                  </a:lnTo>
                  <a:lnTo>
                    <a:pt x="130" y="153"/>
                  </a:lnTo>
                  <a:lnTo>
                    <a:pt x="130" y="161"/>
                  </a:lnTo>
                  <a:lnTo>
                    <a:pt x="130" y="169"/>
                  </a:lnTo>
                  <a:lnTo>
                    <a:pt x="123" y="169"/>
                  </a:lnTo>
                  <a:lnTo>
                    <a:pt x="123" y="175"/>
                  </a:lnTo>
                  <a:lnTo>
                    <a:pt x="130" y="175"/>
                  </a:lnTo>
                  <a:lnTo>
                    <a:pt x="136" y="175"/>
                  </a:lnTo>
                  <a:lnTo>
                    <a:pt x="142" y="169"/>
                  </a:lnTo>
                  <a:lnTo>
                    <a:pt x="149" y="169"/>
                  </a:lnTo>
                  <a:lnTo>
                    <a:pt x="149" y="175"/>
                  </a:lnTo>
                  <a:lnTo>
                    <a:pt x="142" y="175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23" y="189"/>
                  </a:lnTo>
                  <a:lnTo>
                    <a:pt x="117" y="189"/>
                  </a:lnTo>
                  <a:lnTo>
                    <a:pt x="110" y="189"/>
                  </a:lnTo>
                  <a:lnTo>
                    <a:pt x="103" y="189"/>
                  </a:lnTo>
                  <a:lnTo>
                    <a:pt x="103" y="183"/>
                  </a:lnTo>
                  <a:lnTo>
                    <a:pt x="97" y="183"/>
                  </a:lnTo>
                  <a:lnTo>
                    <a:pt x="91" y="183"/>
                  </a:lnTo>
                  <a:lnTo>
                    <a:pt x="84" y="183"/>
                  </a:lnTo>
                  <a:lnTo>
                    <a:pt x="78" y="183"/>
                  </a:lnTo>
                  <a:lnTo>
                    <a:pt x="71" y="183"/>
                  </a:lnTo>
                  <a:lnTo>
                    <a:pt x="64" y="175"/>
                  </a:lnTo>
                  <a:lnTo>
                    <a:pt x="58" y="175"/>
                  </a:lnTo>
                  <a:lnTo>
                    <a:pt x="52" y="175"/>
                  </a:lnTo>
                  <a:lnTo>
                    <a:pt x="52" y="169"/>
                  </a:lnTo>
                  <a:lnTo>
                    <a:pt x="45" y="169"/>
                  </a:lnTo>
                  <a:lnTo>
                    <a:pt x="39" y="169"/>
                  </a:lnTo>
                  <a:lnTo>
                    <a:pt x="32" y="169"/>
                  </a:lnTo>
                  <a:lnTo>
                    <a:pt x="26" y="169"/>
                  </a:lnTo>
                  <a:lnTo>
                    <a:pt x="19" y="169"/>
                  </a:lnTo>
                  <a:lnTo>
                    <a:pt x="12" y="169"/>
                  </a:lnTo>
                  <a:lnTo>
                    <a:pt x="7" y="169"/>
                  </a:lnTo>
                  <a:lnTo>
                    <a:pt x="0" y="169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7" y="153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7" y="139"/>
                  </a:lnTo>
                  <a:lnTo>
                    <a:pt x="12" y="139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12" y="125"/>
                  </a:lnTo>
                  <a:lnTo>
                    <a:pt x="19" y="125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09"/>
                  </a:lnTo>
                  <a:lnTo>
                    <a:pt x="12" y="103"/>
                  </a:lnTo>
                  <a:lnTo>
                    <a:pt x="19" y="103"/>
                  </a:lnTo>
                  <a:lnTo>
                    <a:pt x="26" y="103"/>
                  </a:lnTo>
                  <a:lnTo>
                    <a:pt x="32" y="95"/>
                  </a:lnTo>
                  <a:lnTo>
                    <a:pt x="39" y="95"/>
                  </a:lnTo>
                  <a:lnTo>
                    <a:pt x="45" y="88"/>
                  </a:lnTo>
                  <a:lnTo>
                    <a:pt x="45" y="81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45" y="59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71" y="37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16"/>
                  </a:lnTo>
                  <a:lnTo>
                    <a:pt x="97" y="16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2" y="22"/>
                  </a:lnTo>
                  <a:lnTo>
                    <a:pt x="142" y="30"/>
                  </a:lnTo>
                  <a:lnTo>
                    <a:pt x="149" y="30"/>
                  </a:lnTo>
                  <a:lnTo>
                    <a:pt x="156" y="30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69" y="52"/>
                  </a:lnTo>
                  <a:lnTo>
                    <a:pt x="174" y="59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88" y="73"/>
                  </a:lnTo>
                  <a:lnTo>
                    <a:pt x="194" y="81"/>
                  </a:lnTo>
                  <a:lnTo>
                    <a:pt x="201" y="81"/>
                  </a:lnTo>
                  <a:lnTo>
                    <a:pt x="201" y="88"/>
                  </a:lnTo>
                  <a:lnTo>
                    <a:pt x="208" y="88"/>
                  </a:lnTo>
                  <a:lnTo>
                    <a:pt x="208" y="95"/>
                  </a:lnTo>
                  <a:lnTo>
                    <a:pt x="208" y="103"/>
                  </a:lnTo>
                  <a:lnTo>
                    <a:pt x="213" y="103"/>
                  </a:lnTo>
                  <a:lnTo>
                    <a:pt x="213" y="109"/>
                  </a:lnTo>
                  <a:lnTo>
                    <a:pt x="220" y="117"/>
                  </a:lnTo>
                  <a:lnTo>
                    <a:pt x="220" y="125"/>
                  </a:lnTo>
                  <a:lnTo>
                    <a:pt x="227" y="125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20" y="139"/>
                  </a:lnTo>
                  <a:lnTo>
                    <a:pt x="213" y="139"/>
                  </a:lnTo>
                  <a:lnTo>
                    <a:pt x="208" y="139"/>
                  </a:lnTo>
                  <a:lnTo>
                    <a:pt x="201" y="139"/>
                  </a:lnTo>
                  <a:lnTo>
                    <a:pt x="201" y="147"/>
                  </a:lnTo>
                  <a:lnTo>
                    <a:pt x="194" y="147"/>
                  </a:lnTo>
                  <a:lnTo>
                    <a:pt x="188" y="147"/>
                  </a:lnTo>
                  <a:lnTo>
                    <a:pt x="194" y="147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69" y="153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9"/>
                  </a:lnTo>
                  <a:close/>
                  <a:moveTo>
                    <a:pt x="149" y="131"/>
                  </a:moveTo>
                  <a:lnTo>
                    <a:pt x="156" y="131"/>
                  </a:lnTo>
                  <a:lnTo>
                    <a:pt x="156" y="139"/>
                  </a:lnTo>
                  <a:lnTo>
                    <a:pt x="149" y="131"/>
                  </a:lnTo>
                  <a:close/>
                  <a:moveTo>
                    <a:pt x="428" y="161"/>
                  </a:moveTo>
                  <a:lnTo>
                    <a:pt x="421" y="161"/>
                  </a:lnTo>
                  <a:lnTo>
                    <a:pt x="421" y="153"/>
                  </a:lnTo>
                  <a:lnTo>
                    <a:pt x="428" y="153"/>
                  </a:lnTo>
                  <a:lnTo>
                    <a:pt x="428" y="16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76" name="Freeform 449"/>
            <p:cNvSpPr>
              <a:spLocks/>
            </p:cNvSpPr>
            <p:nvPr/>
          </p:nvSpPr>
          <p:spPr bwMode="auto">
            <a:xfrm>
              <a:off x="2192338" y="4183063"/>
              <a:ext cx="11112" cy="25400"/>
            </a:xfrm>
            <a:custGeom>
              <a:avLst/>
              <a:gdLst>
                <a:gd name="T0" fmla="*/ 2147483647 w 7"/>
                <a:gd name="T1" fmla="*/ 0 h 14"/>
                <a:gd name="T2" fmla="*/ 2147483647 w 7"/>
                <a:gd name="T3" fmla="*/ 2147483647 h 14"/>
                <a:gd name="T4" fmla="*/ 2147483647 w 7"/>
                <a:gd name="T5" fmla="*/ 2147483647 h 14"/>
                <a:gd name="T6" fmla="*/ 2147483647 w 7"/>
                <a:gd name="T7" fmla="*/ 2147483647 h 14"/>
                <a:gd name="T8" fmla="*/ 2147483647 w 7"/>
                <a:gd name="T9" fmla="*/ 2147483647 h 14"/>
                <a:gd name="T10" fmla="*/ 0 w 7"/>
                <a:gd name="T11" fmla="*/ 2147483647 h 14"/>
                <a:gd name="T12" fmla="*/ 0 w 7"/>
                <a:gd name="T13" fmla="*/ 2147483647 h 14"/>
                <a:gd name="T14" fmla="*/ 0 w 7"/>
                <a:gd name="T15" fmla="*/ 2147483647 h 14"/>
                <a:gd name="T16" fmla="*/ 0 w 7"/>
                <a:gd name="T17" fmla="*/ 2147483647 h 14"/>
                <a:gd name="T18" fmla="*/ 0 w 7"/>
                <a:gd name="T19" fmla="*/ 2147483647 h 14"/>
                <a:gd name="T20" fmla="*/ 0 w 7"/>
                <a:gd name="T21" fmla="*/ 2147483647 h 14"/>
                <a:gd name="T22" fmla="*/ 2147483647 w 7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7" y="0"/>
                  </a:moveTo>
                  <a:lnTo>
                    <a:pt x="7" y="7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77" name="Freeform 450"/>
            <p:cNvSpPr>
              <a:spLocks/>
            </p:cNvSpPr>
            <p:nvPr/>
          </p:nvSpPr>
          <p:spPr bwMode="auto">
            <a:xfrm>
              <a:off x="2149475" y="4208463"/>
              <a:ext cx="22225" cy="39687"/>
            </a:xfrm>
            <a:custGeom>
              <a:avLst/>
              <a:gdLst>
                <a:gd name="T0" fmla="*/ 0 w 13"/>
                <a:gd name="T1" fmla="*/ 2147483647 h 22"/>
                <a:gd name="T2" fmla="*/ 0 w 13"/>
                <a:gd name="T3" fmla="*/ 2147483647 h 22"/>
                <a:gd name="T4" fmla="*/ 0 w 13"/>
                <a:gd name="T5" fmla="*/ 2147483647 h 22"/>
                <a:gd name="T6" fmla="*/ 0 w 13"/>
                <a:gd name="T7" fmla="*/ 2147483647 h 22"/>
                <a:gd name="T8" fmla="*/ 0 w 13"/>
                <a:gd name="T9" fmla="*/ 0 h 22"/>
                <a:gd name="T10" fmla="*/ 0 w 13"/>
                <a:gd name="T11" fmla="*/ 0 h 22"/>
                <a:gd name="T12" fmla="*/ 2147483647 w 13"/>
                <a:gd name="T13" fmla="*/ 0 h 22"/>
                <a:gd name="T14" fmla="*/ 2147483647 w 13"/>
                <a:gd name="T15" fmla="*/ 2147483647 h 22"/>
                <a:gd name="T16" fmla="*/ 2147483647 w 13"/>
                <a:gd name="T17" fmla="*/ 2147483647 h 22"/>
                <a:gd name="T18" fmla="*/ 2147483647 w 13"/>
                <a:gd name="T19" fmla="*/ 2147483647 h 22"/>
                <a:gd name="T20" fmla="*/ 2147483647 w 13"/>
                <a:gd name="T21" fmla="*/ 2147483647 h 22"/>
                <a:gd name="T22" fmla="*/ 2147483647 w 13"/>
                <a:gd name="T23" fmla="*/ 2147483647 h 22"/>
                <a:gd name="T24" fmla="*/ 2147483647 w 13"/>
                <a:gd name="T25" fmla="*/ 2147483647 h 22"/>
                <a:gd name="T26" fmla="*/ 2147483647 w 13"/>
                <a:gd name="T27" fmla="*/ 2147483647 h 22"/>
                <a:gd name="T28" fmla="*/ 2147483647 w 13"/>
                <a:gd name="T29" fmla="*/ 2147483647 h 22"/>
                <a:gd name="T30" fmla="*/ 2147483647 w 13"/>
                <a:gd name="T31" fmla="*/ 2147483647 h 22"/>
                <a:gd name="T32" fmla="*/ 0 w 13"/>
                <a:gd name="T33" fmla="*/ 2147483647 h 22"/>
                <a:gd name="T34" fmla="*/ 0 w 13"/>
                <a:gd name="T35" fmla="*/ 2147483647 h 22"/>
                <a:gd name="T36" fmla="*/ 0 w 13"/>
                <a:gd name="T37" fmla="*/ 2147483647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22"/>
                <a:gd name="T59" fmla="*/ 13 w 13"/>
                <a:gd name="T60" fmla="*/ 22 h 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22">
                  <a:moveTo>
                    <a:pt x="0" y="15"/>
                  </a:move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78" name="Freeform 451"/>
            <p:cNvSpPr>
              <a:spLocks/>
            </p:cNvSpPr>
            <p:nvPr/>
          </p:nvSpPr>
          <p:spPr bwMode="auto">
            <a:xfrm>
              <a:off x="2057400" y="4262438"/>
              <a:ext cx="61913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2147483647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0 w 39"/>
                <a:gd name="T33" fmla="*/ 2147483647 h 36"/>
                <a:gd name="T34" fmla="*/ 0 w 39"/>
                <a:gd name="T35" fmla="*/ 2147483647 h 36"/>
                <a:gd name="T36" fmla="*/ 0 w 39"/>
                <a:gd name="T37" fmla="*/ 2147483647 h 36"/>
                <a:gd name="T38" fmla="*/ 0 w 39"/>
                <a:gd name="T39" fmla="*/ 2147483647 h 36"/>
                <a:gd name="T40" fmla="*/ 2147483647 w 39"/>
                <a:gd name="T41" fmla="*/ 2147483647 h 36"/>
                <a:gd name="T42" fmla="*/ 2147483647 w 39"/>
                <a:gd name="T43" fmla="*/ 2147483647 h 36"/>
                <a:gd name="T44" fmla="*/ 2147483647 w 39"/>
                <a:gd name="T45" fmla="*/ 2147483647 h 36"/>
                <a:gd name="T46" fmla="*/ 2147483647 w 39"/>
                <a:gd name="T47" fmla="*/ 2147483647 h 36"/>
                <a:gd name="T48" fmla="*/ 2147483647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0 h 36"/>
                <a:gd name="T64" fmla="*/ 2147483647 w 39"/>
                <a:gd name="T65" fmla="*/ 0 h 36"/>
                <a:gd name="T66" fmla="*/ 2147483647 w 39"/>
                <a:gd name="T67" fmla="*/ 0 h 36"/>
                <a:gd name="T68" fmla="*/ 2147483647 w 39"/>
                <a:gd name="T69" fmla="*/ 0 h 36"/>
                <a:gd name="T70" fmla="*/ 2147483647 w 39"/>
                <a:gd name="T71" fmla="*/ 0 h 36"/>
                <a:gd name="T72" fmla="*/ 2147483647 w 39"/>
                <a:gd name="T73" fmla="*/ 0 h 36"/>
                <a:gd name="T74" fmla="*/ 2147483647 w 39"/>
                <a:gd name="T75" fmla="*/ 0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9"/>
                <a:gd name="T121" fmla="*/ 0 h 36"/>
                <a:gd name="T122" fmla="*/ 39 w 39"/>
                <a:gd name="T123" fmla="*/ 36 h 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9" h="36">
                  <a:moveTo>
                    <a:pt x="32" y="6"/>
                  </a:moveTo>
                  <a:lnTo>
                    <a:pt x="32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19" y="28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19" y="14"/>
                  </a:lnTo>
                  <a:lnTo>
                    <a:pt x="19" y="6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2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79" name="Freeform 452"/>
            <p:cNvSpPr>
              <a:spLocks/>
            </p:cNvSpPr>
            <p:nvPr/>
          </p:nvSpPr>
          <p:spPr bwMode="auto">
            <a:xfrm>
              <a:off x="1952625" y="4286250"/>
              <a:ext cx="84138" cy="79375"/>
            </a:xfrm>
            <a:custGeom>
              <a:avLst/>
              <a:gdLst>
                <a:gd name="T0" fmla="*/ 2147483647 w 52"/>
                <a:gd name="T1" fmla="*/ 2147483647 h 44"/>
                <a:gd name="T2" fmla="*/ 2147483647 w 52"/>
                <a:gd name="T3" fmla="*/ 2147483647 h 44"/>
                <a:gd name="T4" fmla="*/ 2147483647 w 52"/>
                <a:gd name="T5" fmla="*/ 2147483647 h 44"/>
                <a:gd name="T6" fmla="*/ 2147483647 w 52"/>
                <a:gd name="T7" fmla="*/ 2147483647 h 44"/>
                <a:gd name="T8" fmla="*/ 2147483647 w 52"/>
                <a:gd name="T9" fmla="*/ 2147483647 h 44"/>
                <a:gd name="T10" fmla="*/ 2147483647 w 52"/>
                <a:gd name="T11" fmla="*/ 2147483647 h 44"/>
                <a:gd name="T12" fmla="*/ 2147483647 w 52"/>
                <a:gd name="T13" fmla="*/ 2147483647 h 44"/>
                <a:gd name="T14" fmla="*/ 2147483647 w 52"/>
                <a:gd name="T15" fmla="*/ 2147483647 h 44"/>
                <a:gd name="T16" fmla="*/ 2147483647 w 52"/>
                <a:gd name="T17" fmla="*/ 2147483647 h 44"/>
                <a:gd name="T18" fmla="*/ 2147483647 w 52"/>
                <a:gd name="T19" fmla="*/ 2147483647 h 44"/>
                <a:gd name="T20" fmla="*/ 2147483647 w 52"/>
                <a:gd name="T21" fmla="*/ 2147483647 h 44"/>
                <a:gd name="T22" fmla="*/ 2147483647 w 52"/>
                <a:gd name="T23" fmla="*/ 2147483647 h 44"/>
                <a:gd name="T24" fmla="*/ 2147483647 w 52"/>
                <a:gd name="T25" fmla="*/ 2147483647 h 44"/>
                <a:gd name="T26" fmla="*/ 2147483647 w 52"/>
                <a:gd name="T27" fmla="*/ 2147483647 h 44"/>
                <a:gd name="T28" fmla="*/ 2147483647 w 52"/>
                <a:gd name="T29" fmla="*/ 2147483647 h 44"/>
                <a:gd name="T30" fmla="*/ 2147483647 w 52"/>
                <a:gd name="T31" fmla="*/ 2147483647 h 44"/>
                <a:gd name="T32" fmla="*/ 2147483647 w 52"/>
                <a:gd name="T33" fmla="*/ 2147483647 h 44"/>
                <a:gd name="T34" fmla="*/ 2147483647 w 52"/>
                <a:gd name="T35" fmla="*/ 2147483647 h 44"/>
                <a:gd name="T36" fmla="*/ 2147483647 w 52"/>
                <a:gd name="T37" fmla="*/ 2147483647 h 44"/>
                <a:gd name="T38" fmla="*/ 2147483647 w 52"/>
                <a:gd name="T39" fmla="*/ 2147483647 h 44"/>
                <a:gd name="T40" fmla="*/ 2147483647 w 52"/>
                <a:gd name="T41" fmla="*/ 2147483647 h 44"/>
                <a:gd name="T42" fmla="*/ 2147483647 w 52"/>
                <a:gd name="T43" fmla="*/ 2147483647 h 44"/>
                <a:gd name="T44" fmla="*/ 2147483647 w 52"/>
                <a:gd name="T45" fmla="*/ 2147483647 h 44"/>
                <a:gd name="T46" fmla="*/ 2147483647 w 52"/>
                <a:gd name="T47" fmla="*/ 2147483647 h 44"/>
                <a:gd name="T48" fmla="*/ 2147483647 w 52"/>
                <a:gd name="T49" fmla="*/ 2147483647 h 44"/>
                <a:gd name="T50" fmla="*/ 2147483647 w 52"/>
                <a:gd name="T51" fmla="*/ 2147483647 h 44"/>
                <a:gd name="T52" fmla="*/ 2147483647 w 52"/>
                <a:gd name="T53" fmla="*/ 2147483647 h 44"/>
                <a:gd name="T54" fmla="*/ 2147483647 w 52"/>
                <a:gd name="T55" fmla="*/ 2147483647 h 44"/>
                <a:gd name="T56" fmla="*/ 2147483647 w 52"/>
                <a:gd name="T57" fmla="*/ 2147483647 h 44"/>
                <a:gd name="T58" fmla="*/ 2147483647 w 52"/>
                <a:gd name="T59" fmla="*/ 2147483647 h 44"/>
                <a:gd name="T60" fmla="*/ 2147483647 w 52"/>
                <a:gd name="T61" fmla="*/ 2147483647 h 44"/>
                <a:gd name="T62" fmla="*/ 2147483647 w 52"/>
                <a:gd name="T63" fmla="*/ 2147483647 h 44"/>
                <a:gd name="T64" fmla="*/ 2147483647 w 52"/>
                <a:gd name="T65" fmla="*/ 2147483647 h 44"/>
                <a:gd name="T66" fmla="*/ 2147483647 w 52"/>
                <a:gd name="T67" fmla="*/ 2147483647 h 44"/>
                <a:gd name="T68" fmla="*/ 2147483647 w 52"/>
                <a:gd name="T69" fmla="*/ 2147483647 h 44"/>
                <a:gd name="T70" fmla="*/ 2147483647 w 52"/>
                <a:gd name="T71" fmla="*/ 2147483647 h 44"/>
                <a:gd name="T72" fmla="*/ 2147483647 w 52"/>
                <a:gd name="T73" fmla="*/ 2147483647 h 44"/>
                <a:gd name="T74" fmla="*/ 2147483647 w 52"/>
                <a:gd name="T75" fmla="*/ 2147483647 h 44"/>
                <a:gd name="T76" fmla="*/ 2147483647 w 52"/>
                <a:gd name="T77" fmla="*/ 2147483647 h 44"/>
                <a:gd name="T78" fmla="*/ 2147483647 w 52"/>
                <a:gd name="T79" fmla="*/ 2147483647 h 44"/>
                <a:gd name="T80" fmla="*/ 2147483647 w 52"/>
                <a:gd name="T81" fmla="*/ 2147483647 h 44"/>
                <a:gd name="T82" fmla="*/ 2147483647 w 52"/>
                <a:gd name="T83" fmla="*/ 2147483647 h 44"/>
                <a:gd name="T84" fmla="*/ 0 w 52"/>
                <a:gd name="T85" fmla="*/ 2147483647 h 44"/>
                <a:gd name="T86" fmla="*/ 0 w 52"/>
                <a:gd name="T87" fmla="*/ 2147483647 h 44"/>
                <a:gd name="T88" fmla="*/ 2147483647 w 52"/>
                <a:gd name="T89" fmla="*/ 0 h 44"/>
                <a:gd name="T90" fmla="*/ 2147483647 w 52"/>
                <a:gd name="T91" fmla="*/ 0 h 44"/>
                <a:gd name="T92" fmla="*/ 2147483647 w 52"/>
                <a:gd name="T93" fmla="*/ 2147483647 h 44"/>
                <a:gd name="T94" fmla="*/ 2147483647 w 52"/>
                <a:gd name="T95" fmla="*/ 2147483647 h 44"/>
                <a:gd name="T96" fmla="*/ 2147483647 w 52"/>
                <a:gd name="T97" fmla="*/ 2147483647 h 44"/>
                <a:gd name="T98" fmla="*/ 2147483647 w 52"/>
                <a:gd name="T99" fmla="*/ 2147483647 h 44"/>
                <a:gd name="T100" fmla="*/ 2147483647 w 52"/>
                <a:gd name="T101" fmla="*/ 2147483647 h 44"/>
                <a:gd name="T102" fmla="*/ 2147483647 w 52"/>
                <a:gd name="T103" fmla="*/ 2147483647 h 44"/>
                <a:gd name="T104" fmla="*/ 2147483647 w 52"/>
                <a:gd name="T105" fmla="*/ 2147483647 h 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2"/>
                <a:gd name="T160" fmla="*/ 0 h 44"/>
                <a:gd name="T161" fmla="*/ 52 w 52"/>
                <a:gd name="T162" fmla="*/ 44 h 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2" h="44">
                  <a:moveTo>
                    <a:pt x="19" y="14"/>
                  </a:moveTo>
                  <a:lnTo>
                    <a:pt x="26" y="14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33" y="44"/>
                  </a:lnTo>
                  <a:lnTo>
                    <a:pt x="33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9" y="30"/>
                  </a:lnTo>
                  <a:lnTo>
                    <a:pt x="13" y="22"/>
                  </a:lnTo>
                  <a:lnTo>
                    <a:pt x="6" y="14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14"/>
                  </a:lnTo>
                  <a:lnTo>
                    <a:pt x="19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80" name="Freeform 453"/>
            <p:cNvSpPr>
              <a:spLocks/>
            </p:cNvSpPr>
            <p:nvPr/>
          </p:nvSpPr>
          <p:spPr bwMode="auto">
            <a:xfrm>
              <a:off x="1868488" y="4286250"/>
              <a:ext cx="53975" cy="39688"/>
            </a:xfrm>
            <a:custGeom>
              <a:avLst/>
              <a:gdLst>
                <a:gd name="T0" fmla="*/ 2147483647 w 33"/>
                <a:gd name="T1" fmla="*/ 2147483647 h 22"/>
                <a:gd name="T2" fmla="*/ 2147483647 w 33"/>
                <a:gd name="T3" fmla="*/ 2147483647 h 22"/>
                <a:gd name="T4" fmla="*/ 2147483647 w 33"/>
                <a:gd name="T5" fmla="*/ 2147483647 h 22"/>
                <a:gd name="T6" fmla="*/ 2147483647 w 33"/>
                <a:gd name="T7" fmla="*/ 2147483647 h 22"/>
                <a:gd name="T8" fmla="*/ 2147483647 w 33"/>
                <a:gd name="T9" fmla="*/ 2147483647 h 22"/>
                <a:gd name="T10" fmla="*/ 2147483647 w 33"/>
                <a:gd name="T11" fmla="*/ 2147483647 h 22"/>
                <a:gd name="T12" fmla="*/ 2147483647 w 33"/>
                <a:gd name="T13" fmla="*/ 2147483647 h 22"/>
                <a:gd name="T14" fmla="*/ 2147483647 w 33"/>
                <a:gd name="T15" fmla="*/ 2147483647 h 22"/>
                <a:gd name="T16" fmla="*/ 2147483647 w 33"/>
                <a:gd name="T17" fmla="*/ 2147483647 h 22"/>
                <a:gd name="T18" fmla="*/ 2147483647 w 33"/>
                <a:gd name="T19" fmla="*/ 2147483647 h 22"/>
                <a:gd name="T20" fmla="*/ 2147483647 w 33"/>
                <a:gd name="T21" fmla="*/ 2147483647 h 22"/>
                <a:gd name="T22" fmla="*/ 2147483647 w 33"/>
                <a:gd name="T23" fmla="*/ 2147483647 h 22"/>
                <a:gd name="T24" fmla="*/ 2147483647 w 33"/>
                <a:gd name="T25" fmla="*/ 2147483647 h 22"/>
                <a:gd name="T26" fmla="*/ 2147483647 w 33"/>
                <a:gd name="T27" fmla="*/ 2147483647 h 22"/>
                <a:gd name="T28" fmla="*/ 2147483647 w 33"/>
                <a:gd name="T29" fmla="*/ 2147483647 h 22"/>
                <a:gd name="T30" fmla="*/ 2147483647 w 33"/>
                <a:gd name="T31" fmla="*/ 2147483647 h 22"/>
                <a:gd name="T32" fmla="*/ 0 w 33"/>
                <a:gd name="T33" fmla="*/ 2147483647 h 22"/>
                <a:gd name="T34" fmla="*/ 0 w 33"/>
                <a:gd name="T35" fmla="*/ 2147483647 h 22"/>
                <a:gd name="T36" fmla="*/ 2147483647 w 33"/>
                <a:gd name="T37" fmla="*/ 2147483647 h 22"/>
                <a:gd name="T38" fmla="*/ 2147483647 w 33"/>
                <a:gd name="T39" fmla="*/ 2147483647 h 22"/>
                <a:gd name="T40" fmla="*/ 2147483647 w 33"/>
                <a:gd name="T41" fmla="*/ 2147483647 h 22"/>
                <a:gd name="T42" fmla="*/ 2147483647 w 33"/>
                <a:gd name="T43" fmla="*/ 2147483647 h 22"/>
                <a:gd name="T44" fmla="*/ 2147483647 w 33"/>
                <a:gd name="T45" fmla="*/ 2147483647 h 22"/>
                <a:gd name="T46" fmla="*/ 2147483647 w 33"/>
                <a:gd name="T47" fmla="*/ 2147483647 h 22"/>
                <a:gd name="T48" fmla="*/ 2147483647 w 33"/>
                <a:gd name="T49" fmla="*/ 2147483647 h 22"/>
                <a:gd name="T50" fmla="*/ 2147483647 w 33"/>
                <a:gd name="T51" fmla="*/ 2147483647 h 22"/>
                <a:gd name="T52" fmla="*/ 2147483647 w 33"/>
                <a:gd name="T53" fmla="*/ 0 h 22"/>
                <a:gd name="T54" fmla="*/ 2147483647 w 33"/>
                <a:gd name="T55" fmla="*/ 0 h 22"/>
                <a:gd name="T56" fmla="*/ 2147483647 w 33"/>
                <a:gd name="T57" fmla="*/ 2147483647 h 22"/>
                <a:gd name="T58" fmla="*/ 2147483647 w 33"/>
                <a:gd name="T59" fmla="*/ 2147483647 h 2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2"/>
                <a:gd name="T92" fmla="*/ 33 w 33"/>
                <a:gd name="T93" fmla="*/ 22 h 2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2">
                  <a:moveTo>
                    <a:pt x="26" y="8"/>
                  </a:moveTo>
                  <a:lnTo>
                    <a:pt x="33" y="8"/>
                  </a:lnTo>
                  <a:lnTo>
                    <a:pt x="33" y="14"/>
                  </a:lnTo>
                  <a:lnTo>
                    <a:pt x="26" y="14"/>
                  </a:lnTo>
                  <a:lnTo>
                    <a:pt x="19" y="22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81" name="Freeform 454"/>
            <p:cNvSpPr>
              <a:spLocks/>
            </p:cNvSpPr>
            <p:nvPr/>
          </p:nvSpPr>
          <p:spPr bwMode="auto">
            <a:xfrm>
              <a:off x="2098675" y="4300538"/>
              <a:ext cx="20638" cy="11112"/>
            </a:xfrm>
            <a:custGeom>
              <a:avLst/>
              <a:gdLst>
                <a:gd name="T0" fmla="*/ 2147483647 w 13"/>
                <a:gd name="T1" fmla="*/ 0 h 6"/>
                <a:gd name="T2" fmla="*/ 2147483647 w 13"/>
                <a:gd name="T3" fmla="*/ 0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2147483647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0 w 13"/>
                <a:gd name="T15" fmla="*/ 2147483647 h 6"/>
                <a:gd name="T16" fmla="*/ 2147483647 w 13"/>
                <a:gd name="T17" fmla="*/ 0 h 6"/>
                <a:gd name="T18" fmla="*/ 2147483647 w 13"/>
                <a:gd name="T19" fmla="*/ 0 h 6"/>
                <a:gd name="T20" fmla="*/ 2147483647 w 13"/>
                <a:gd name="T21" fmla="*/ 0 h 6"/>
                <a:gd name="T22" fmla="*/ 2147483647 w 13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6"/>
                <a:gd name="T38" fmla="*/ 13 w 13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82" name="Freeform 455"/>
            <p:cNvSpPr>
              <a:spLocks/>
            </p:cNvSpPr>
            <p:nvPr/>
          </p:nvSpPr>
          <p:spPr bwMode="auto">
            <a:xfrm>
              <a:off x="1493838" y="4078288"/>
              <a:ext cx="365125" cy="336550"/>
            </a:xfrm>
            <a:custGeom>
              <a:avLst/>
              <a:gdLst>
                <a:gd name="T0" fmla="*/ 2147483647 w 227"/>
                <a:gd name="T1" fmla="*/ 2147483647 h 189"/>
                <a:gd name="T2" fmla="*/ 2147483647 w 227"/>
                <a:gd name="T3" fmla="*/ 2147483647 h 189"/>
                <a:gd name="T4" fmla="*/ 2147483647 w 227"/>
                <a:gd name="T5" fmla="*/ 2147483647 h 189"/>
                <a:gd name="T6" fmla="*/ 2147483647 w 227"/>
                <a:gd name="T7" fmla="*/ 2147483647 h 189"/>
                <a:gd name="T8" fmla="*/ 2147483647 w 227"/>
                <a:gd name="T9" fmla="*/ 2147483647 h 189"/>
                <a:gd name="T10" fmla="*/ 2147483647 w 227"/>
                <a:gd name="T11" fmla="*/ 2147483647 h 189"/>
                <a:gd name="T12" fmla="*/ 2147483647 w 227"/>
                <a:gd name="T13" fmla="*/ 2147483647 h 189"/>
                <a:gd name="T14" fmla="*/ 2147483647 w 227"/>
                <a:gd name="T15" fmla="*/ 2147483647 h 189"/>
                <a:gd name="T16" fmla="*/ 2147483647 w 227"/>
                <a:gd name="T17" fmla="*/ 2147483647 h 189"/>
                <a:gd name="T18" fmla="*/ 2147483647 w 227"/>
                <a:gd name="T19" fmla="*/ 2147483647 h 189"/>
                <a:gd name="T20" fmla="*/ 2147483647 w 227"/>
                <a:gd name="T21" fmla="*/ 2147483647 h 189"/>
                <a:gd name="T22" fmla="*/ 2147483647 w 227"/>
                <a:gd name="T23" fmla="*/ 2147483647 h 189"/>
                <a:gd name="T24" fmla="*/ 2147483647 w 227"/>
                <a:gd name="T25" fmla="*/ 2147483647 h 189"/>
                <a:gd name="T26" fmla="*/ 2147483647 w 227"/>
                <a:gd name="T27" fmla="*/ 2147483647 h 189"/>
                <a:gd name="T28" fmla="*/ 2147483647 w 227"/>
                <a:gd name="T29" fmla="*/ 2147483647 h 189"/>
                <a:gd name="T30" fmla="*/ 2147483647 w 227"/>
                <a:gd name="T31" fmla="*/ 2147483647 h 189"/>
                <a:gd name="T32" fmla="*/ 2147483647 w 227"/>
                <a:gd name="T33" fmla="*/ 2147483647 h 189"/>
                <a:gd name="T34" fmla="*/ 2147483647 w 227"/>
                <a:gd name="T35" fmla="*/ 2147483647 h 189"/>
                <a:gd name="T36" fmla="*/ 2147483647 w 227"/>
                <a:gd name="T37" fmla="*/ 2147483647 h 189"/>
                <a:gd name="T38" fmla="*/ 2147483647 w 227"/>
                <a:gd name="T39" fmla="*/ 2147483647 h 189"/>
                <a:gd name="T40" fmla="*/ 2147483647 w 227"/>
                <a:gd name="T41" fmla="*/ 2147483647 h 189"/>
                <a:gd name="T42" fmla="*/ 2147483647 w 227"/>
                <a:gd name="T43" fmla="*/ 2147483647 h 189"/>
                <a:gd name="T44" fmla="*/ 2147483647 w 227"/>
                <a:gd name="T45" fmla="*/ 2147483647 h 189"/>
                <a:gd name="T46" fmla="*/ 2147483647 w 227"/>
                <a:gd name="T47" fmla="*/ 2147483647 h 189"/>
                <a:gd name="T48" fmla="*/ 2147483647 w 227"/>
                <a:gd name="T49" fmla="*/ 2147483647 h 189"/>
                <a:gd name="T50" fmla="*/ 2147483647 w 227"/>
                <a:gd name="T51" fmla="*/ 2147483647 h 189"/>
                <a:gd name="T52" fmla="*/ 2147483647 w 227"/>
                <a:gd name="T53" fmla="*/ 2147483647 h 189"/>
                <a:gd name="T54" fmla="*/ 2147483647 w 227"/>
                <a:gd name="T55" fmla="*/ 2147483647 h 189"/>
                <a:gd name="T56" fmla="*/ 2147483647 w 227"/>
                <a:gd name="T57" fmla="*/ 2147483647 h 189"/>
                <a:gd name="T58" fmla="*/ 2147483647 w 227"/>
                <a:gd name="T59" fmla="*/ 2147483647 h 189"/>
                <a:gd name="T60" fmla="*/ 0 w 227"/>
                <a:gd name="T61" fmla="*/ 2147483647 h 189"/>
                <a:gd name="T62" fmla="*/ 0 w 227"/>
                <a:gd name="T63" fmla="*/ 2147483647 h 189"/>
                <a:gd name="T64" fmla="*/ 2147483647 w 227"/>
                <a:gd name="T65" fmla="*/ 2147483647 h 189"/>
                <a:gd name="T66" fmla="*/ 2147483647 w 227"/>
                <a:gd name="T67" fmla="*/ 2147483647 h 189"/>
                <a:gd name="T68" fmla="*/ 2147483647 w 227"/>
                <a:gd name="T69" fmla="*/ 2147483647 h 189"/>
                <a:gd name="T70" fmla="*/ 2147483647 w 227"/>
                <a:gd name="T71" fmla="*/ 2147483647 h 189"/>
                <a:gd name="T72" fmla="*/ 2147483647 w 227"/>
                <a:gd name="T73" fmla="*/ 2147483647 h 189"/>
                <a:gd name="T74" fmla="*/ 2147483647 w 227"/>
                <a:gd name="T75" fmla="*/ 2147483647 h 189"/>
                <a:gd name="T76" fmla="*/ 2147483647 w 227"/>
                <a:gd name="T77" fmla="*/ 2147483647 h 189"/>
                <a:gd name="T78" fmla="*/ 2147483647 w 227"/>
                <a:gd name="T79" fmla="*/ 2147483647 h 189"/>
                <a:gd name="T80" fmla="*/ 2147483647 w 227"/>
                <a:gd name="T81" fmla="*/ 2147483647 h 189"/>
                <a:gd name="T82" fmla="*/ 2147483647 w 227"/>
                <a:gd name="T83" fmla="*/ 2147483647 h 189"/>
                <a:gd name="T84" fmla="*/ 2147483647 w 227"/>
                <a:gd name="T85" fmla="*/ 2147483647 h 189"/>
                <a:gd name="T86" fmla="*/ 2147483647 w 227"/>
                <a:gd name="T87" fmla="*/ 2147483647 h 189"/>
                <a:gd name="T88" fmla="*/ 2147483647 w 227"/>
                <a:gd name="T89" fmla="*/ 2147483647 h 189"/>
                <a:gd name="T90" fmla="*/ 2147483647 w 227"/>
                <a:gd name="T91" fmla="*/ 0 h 189"/>
                <a:gd name="T92" fmla="*/ 2147483647 w 227"/>
                <a:gd name="T93" fmla="*/ 2147483647 h 189"/>
                <a:gd name="T94" fmla="*/ 2147483647 w 227"/>
                <a:gd name="T95" fmla="*/ 2147483647 h 189"/>
                <a:gd name="T96" fmla="*/ 2147483647 w 227"/>
                <a:gd name="T97" fmla="*/ 2147483647 h 189"/>
                <a:gd name="T98" fmla="*/ 2147483647 w 227"/>
                <a:gd name="T99" fmla="*/ 2147483647 h 189"/>
                <a:gd name="T100" fmla="*/ 2147483647 w 227"/>
                <a:gd name="T101" fmla="*/ 2147483647 h 189"/>
                <a:gd name="T102" fmla="*/ 2147483647 w 227"/>
                <a:gd name="T103" fmla="*/ 2147483647 h 189"/>
                <a:gd name="T104" fmla="*/ 2147483647 w 227"/>
                <a:gd name="T105" fmla="*/ 2147483647 h 189"/>
                <a:gd name="T106" fmla="*/ 2147483647 w 227"/>
                <a:gd name="T107" fmla="*/ 2147483647 h 189"/>
                <a:gd name="T108" fmla="*/ 2147483647 w 227"/>
                <a:gd name="T109" fmla="*/ 2147483647 h 189"/>
                <a:gd name="T110" fmla="*/ 2147483647 w 227"/>
                <a:gd name="T111" fmla="*/ 2147483647 h 189"/>
                <a:gd name="T112" fmla="*/ 2147483647 w 227"/>
                <a:gd name="T113" fmla="*/ 2147483647 h 189"/>
                <a:gd name="T114" fmla="*/ 2147483647 w 227"/>
                <a:gd name="T115" fmla="*/ 2147483647 h 189"/>
                <a:gd name="T116" fmla="*/ 2147483647 w 227"/>
                <a:gd name="T117" fmla="*/ 2147483647 h 189"/>
                <a:gd name="T118" fmla="*/ 2147483647 w 227"/>
                <a:gd name="T119" fmla="*/ 2147483647 h 189"/>
                <a:gd name="T120" fmla="*/ 2147483647 w 227"/>
                <a:gd name="T121" fmla="*/ 2147483647 h 18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7"/>
                <a:gd name="T184" fmla="*/ 0 h 189"/>
                <a:gd name="T185" fmla="*/ 227 w 227"/>
                <a:gd name="T186" fmla="*/ 189 h 1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7" h="189">
                  <a:moveTo>
                    <a:pt x="156" y="139"/>
                  </a:moveTo>
                  <a:lnTo>
                    <a:pt x="156" y="139"/>
                  </a:lnTo>
                  <a:lnTo>
                    <a:pt x="162" y="139"/>
                  </a:lnTo>
                  <a:lnTo>
                    <a:pt x="162" y="147"/>
                  </a:lnTo>
                  <a:lnTo>
                    <a:pt x="162" y="153"/>
                  </a:lnTo>
                  <a:lnTo>
                    <a:pt x="162" y="147"/>
                  </a:lnTo>
                  <a:lnTo>
                    <a:pt x="169" y="147"/>
                  </a:lnTo>
                  <a:lnTo>
                    <a:pt x="174" y="147"/>
                  </a:lnTo>
                  <a:lnTo>
                    <a:pt x="181" y="147"/>
                  </a:lnTo>
                  <a:lnTo>
                    <a:pt x="181" y="139"/>
                  </a:lnTo>
                  <a:lnTo>
                    <a:pt x="181" y="131"/>
                  </a:lnTo>
                  <a:lnTo>
                    <a:pt x="188" y="131"/>
                  </a:lnTo>
                  <a:lnTo>
                    <a:pt x="188" y="139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81" y="117"/>
                  </a:lnTo>
                  <a:lnTo>
                    <a:pt x="181" y="109"/>
                  </a:lnTo>
                  <a:lnTo>
                    <a:pt x="181" y="103"/>
                  </a:lnTo>
                  <a:lnTo>
                    <a:pt x="174" y="103"/>
                  </a:lnTo>
                  <a:lnTo>
                    <a:pt x="169" y="95"/>
                  </a:lnTo>
                  <a:lnTo>
                    <a:pt x="162" y="95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81"/>
                  </a:lnTo>
                  <a:lnTo>
                    <a:pt x="130" y="81"/>
                  </a:lnTo>
                  <a:lnTo>
                    <a:pt x="123" y="81"/>
                  </a:lnTo>
                  <a:lnTo>
                    <a:pt x="123" y="73"/>
                  </a:lnTo>
                  <a:lnTo>
                    <a:pt x="117" y="73"/>
                  </a:lnTo>
                  <a:lnTo>
                    <a:pt x="117" y="81"/>
                  </a:lnTo>
                  <a:lnTo>
                    <a:pt x="117" y="88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84" y="109"/>
                  </a:lnTo>
                  <a:lnTo>
                    <a:pt x="84" y="117"/>
                  </a:lnTo>
                  <a:lnTo>
                    <a:pt x="91" y="125"/>
                  </a:lnTo>
                  <a:lnTo>
                    <a:pt x="91" y="131"/>
                  </a:lnTo>
                  <a:lnTo>
                    <a:pt x="97" y="139"/>
                  </a:lnTo>
                  <a:lnTo>
                    <a:pt x="97" y="131"/>
                  </a:lnTo>
                  <a:lnTo>
                    <a:pt x="103" y="131"/>
                  </a:lnTo>
                  <a:lnTo>
                    <a:pt x="110" y="131"/>
                  </a:lnTo>
                  <a:lnTo>
                    <a:pt x="110" y="139"/>
                  </a:lnTo>
                  <a:lnTo>
                    <a:pt x="110" y="147"/>
                  </a:lnTo>
                  <a:lnTo>
                    <a:pt x="117" y="147"/>
                  </a:lnTo>
                  <a:lnTo>
                    <a:pt x="123" y="147"/>
                  </a:lnTo>
                  <a:lnTo>
                    <a:pt x="130" y="153"/>
                  </a:lnTo>
                  <a:lnTo>
                    <a:pt x="130" y="161"/>
                  </a:lnTo>
                  <a:lnTo>
                    <a:pt x="130" y="169"/>
                  </a:lnTo>
                  <a:lnTo>
                    <a:pt x="123" y="169"/>
                  </a:lnTo>
                  <a:lnTo>
                    <a:pt x="123" y="175"/>
                  </a:lnTo>
                  <a:lnTo>
                    <a:pt x="130" y="175"/>
                  </a:lnTo>
                  <a:lnTo>
                    <a:pt x="136" y="175"/>
                  </a:lnTo>
                  <a:lnTo>
                    <a:pt x="142" y="169"/>
                  </a:lnTo>
                  <a:lnTo>
                    <a:pt x="149" y="169"/>
                  </a:lnTo>
                  <a:lnTo>
                    <a:pt x="149" y="175"/>
                  </a:lnTo>
                  <a:lnTo>
                    <a:pt x="142" y="175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23" y="189"/>
                  </a:lnTo>
                  <a:lnTo>
                    <a:pt x="117" y="189"/>
                  </a:lnTo>
                  <a:lnTo>
                    <a:pt x="110" y="189"/>
                  </a:lnTo>
                  <a:lnTo>
                    <a:pt x="103" y="189"/>
                  </a:lnTo>
                  <a:lnTo>
                    <a:pt x="103" y="183"/>
                  </a:lnTo>
                  <a:lnTo>
                    <a:pt x="97" y="183"/>
                  </a:lnTo>
                  <a:lnTo>
                    <a:pt x="91" y="183"/>
                  </a:lnTo>
                  <a:lnTo>
                    <a:pt x="84" y="183"/>
                  </a:lnTo>
                  <a:lnTo>
                    <a:pt x="78" y="183"/>
                  </a:lnTo>
                  <a:lnTo>
                    <a:pt x="71" y="183"/>
                  </a:lnTo>
                  <a:lnTo>
                    <a:pt x="64" y="175"/>
                  </a:lnTo>
                  <a:lnTo>
                    <a:pt x="58" y="175"/>
                  </a:lnTo>
                  <a:lnTo>
                    <a:pt x="52" y="175"/>
                  </a:lnTo>
                  <a:lnTo>
                    <a:pt x="52" y="169"/>
                  </a:lnTo>
                  <a:lnTo>
                    <a:pt x="45" y="169"/>
                  </a:lnTo>
                  <a:lnTo>
                    <a:pt x="39" y="169"/>
                  </a:lnTo>
                  <a:lnTo>
                    <a:pt x="32" y="169"/>
                  </a:lnTo>
                  <a:lnTo>
                    <a:pt x="26" y="169"/>
                  </a:lnTo>
                  <a:lnTo>
                    <a:pt x="19" y="169"/>
                  </a:lnTo>
                  <a:lnTo>
                    <a:pt x="12" y="169"/>
                  </a:lnTo>
                  <a:lnTo>
                    <a:pt x="7" y="169"/>
                  </a:lnTo>
                  <a:lnTo>
                    <a:pt x="0" y="169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7" y="153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7" y="139"/>
                  </a:lnTo>
                  <a:lnTo>
                    <a:pt x="12" y="139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12" y="125"/>
                  </a:lnTo>
                  <a:lnTo>
                    <a:pt x="19" y="125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09"/>
                  </a:lnTo>
                  <a:lnTo>
                    <a:pt x="12" y="103"/>
                  </a:lnTo>
                  <a:lnTo>
                    <a:pt x="19" y="103"/>
                  </a:lnTo>
                  <a:lnTo>
                    <a:pt x="26" y="103"/>
                  </a:lnTo>
                  <a:lnTo>
                    <a:pt x="32" y="95"/>
                  </a:lnTo>
                  <a:lnTo>
                    <a:pt x="39" y="95"/>
                  </a:lnTo>
                  <a:lnTo>
                    <a:pt x="45" y="88"/>
                  </a:lnTo>
                  <a:lnTo>
                    <a:pt x="45" y="81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45" y="59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71" y="37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16"/>
                  </a:lnTo>
                  <a:lnTo>
                    <a:pt x="97" y="16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2" y="22"/>
                  </a:lnTo>
                  <a:lnTo>
                    <a:pt x="142" y="30"/>
                  </a:lnTo>
                  <a:lnTo>
                    <a:pt x="149" y="30"/>
                  </a:lnTo>
                  <a:lnTo>
                    <a:pt x="156" y="30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69" y="52"/>
                  </a:lnTo>
                  <a:lnTo>
                    <a:pt x="174" y="59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88" y="73"/>
                  </a:lnTo>
                  <a:lnTo>
                    <a:pt x="194" y="81"/>
                  </a:lnTo>
                  <a:lnTo>
                    <a:pt x="201" y="81"/>
                  </a:lnTo>
                  <a:lnTo>
                    <a:pt x="201" y="88"/>
                  </a:lnTo>
                  <a:lnTo>
                    <a:pt x="208" y="88"/>
                  </a:lnTo>
                  <a:lnTo>
                    <a:pt x="208" y="95"/>
                  </a:lnTo>
                  <a:lnTo>
                    <a:pt x="208" y="103"/>
                  </a:lnTo>
                  <a:lnTo>
                    <a:pt x="213" y="103"/>
                  </a:lnTo>
                  <a:lnTo>
                    <a:pt x="213" y="109"/>
                  </a:lnTo>
                  <a:lnTo>
                    <a:pt x="220" y="117"/>
                  </a:lnTo>
                  <a:lnTo>
                    <a:pt x="220" y="125"/>
                  </a:lnTo>
                  <a:lnTo>
                    <a:pt x="227" y="125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20" y="139"/>
                  </a:lnTo>
                  <a:lnTo>
                    <a:pt x="213" y="139"/>
                  </a:lnTo>
                  <a:lnTo>
                    <a:pt x="208" y="139"/>
                  </a:lnTo>
                  <a:lnTo>
                    <a:pt x="201" y="139"/>
                  </a:lnTo>
                  <a:lnTo>
                    <a:pt x="201" y="147"/>
                  </a:lnTo>
                  <a:lnTo>
                    <a:pt x="194" y="147"/>
                  </a:lnTo>
                  <a:lnTo>
                    <a:pt x="188" y="147"/>
                  </a:lnTo>
                  <a:lnTo>
                    <a:pt x="194" y="147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69" y="153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83" name="Freeform 456"/>
            <p:cNvSpPr>
              <a:spLocks/>
            </p:cNvSpPr>
            <p:nvPr/>
          </p:nvSpPr>
          <p:spPr bwMode="auto">
            <a:xfrm>
              <a:off x="1733550" y="4311650"/>
              <a:ext cx="11113" cy="14288"/>
            </a:xfrm>
            <a:custGeom>
              <a:avLst/>
              <a:gdLst>
                <a:gd name="T0" fmla="*/ 0 w 7"/>
                <a:gd name="T1" fmla="*/ 0 h 8"/>
                <a:gd name="T2" fmla="*/ 2147483647 w 7"/>
                <a:gd name="T3" fmla="*/ 0 h 8"/>
                <a:gd name="T4" fmla="*/ 2147483647 w 7"/>
                <a:gd name="T5" fmla="*/ 2147483647 h 8"/>
                <a:gd name="T6" fmla="*/ 0 w 7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0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84" name="Freeform 457"/>
            <p:cNvSpPr>
              <a:spLocks/>
            </p:cNvSpPr>
            <p:nvPr/>
          </p:nvSpPr>
          <p:spPr bwMode="auto">
            <a:xfrm>
              <a:off x="2171700" y="435133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2147483647 w 7"/>
                <a:gd name="T11" fmla="*/ 0 h 8"/>
                <a:gd name="T12" fmla="*/ 2147483647 w 7"/>
                <a:gd name="T13" fmla="*/ 0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85" name="Freeform 458"/>
            <p:cNvSpPr>
              <a:spLocks/>
            </p:cNvSpPr>
            <p:nvPr/>
          </p:nvSpPr>
          <p:spPr bwMode="auto">
            <a:xfrm>
              <a:off x="919163" y="3937000"/>
              <a:ext cx="460375" cy="271463"/>
            </a:xfrm>
            <a:custGeom>
              <a:avLst/>
              <a:gdLst>
                <a:gd name="T0" fmla="*/ 2147483647 w 286"/>
                <a:gd name="T1" fmla="*/ 2147483647 h 153"/>
                <a:gd name="T2" fmla="*/ 2147483647 w 286"/>
                <a:gd name="T3" fmla="*/ 2147483647 h 153"/>
                <a:gd name="T4" fmla="*/ 2147483647 w 286"/>
                <a:gd name="T5" fmla="*/ 2147483647 h 153"/>
                <a:gd name="T6" fmla="*/ 2147483647 w 286"/>
                <a:gd name="T7" fmla="*/ 2147483647 h 153"/>
                <a:gd name="T8" fmla="*/ 2147483647 w 286"/>
                <a:gd name="T9" fmla="*/ 2147483647 h 153"/>
                <a:gd name="T10" fmla="*/ 2147483647 w 286"/>
                <a:gd name="T11" fmla="*/ 2147483647 h 153"/>
                <a:gd name="T12" fmla="*/ 2147483647 w 286"/>
                <a:gd name="T13" fmla="*/ 2147483647 h 153"/>
                <a:gd name="T14" fmla="*/ 2147483647 w 286"/>
                <a:gd name="T15" fmla="*/ 2147483647 h 153"/>
                <a:gd name="T16" fmla="*/ 2147483647 w 286"/>
                <a:gd name="T17" fmla="*/ 2147483647 h 153"/>
                <a:gd name="T18" fmla="*/ 2147483647 w 286"/>
                <a:gd name="T19" fmla="*/ 2147483647 h 153"/>
                <a:gd name="T20" fmla="*/ 2147483647 w 286"/>
                <a:gd name="T21" fmla="*/ 2147483647 h 153"/>
                <a:gd name="T22" fmla="*/ 2147483647 w 286"/>
                <a:gd name="T23" fmla="*/ 2147483647 h 153"/>
                <a:gd name="T24" fmla="*/ 2147483647 w 286"/>
                <a:gd name="T25" fmla="*/ 2147483647 h 153"/>
                <a:gd name="T26" fmla="*/ 2147483647 w 286"/>
                <a:gd name="T27" fmla="*/ 2147483647 h 153"/>
                <a:gd name="T28" fmla="*/ 2147483647 w 286"/>
                <a:gd name="T29" fmla="*/ 2147483647 h 153"/>
                <a:gd name="T30" fmla="*/ 2147483647 w 286"/>
                <a:gd name="T31" fmla="*/ 2147483647 h 153"/>
                <a:gd name="T32" fmla="*/ 2147483647 w 286"/>
                <a:gd name="T33" fmla="*/ 2147483647 h 153"/>
                <a:gd name="T34" fmla="*/ 2147483647 w 286"/>
                <a:gd name="T35" fmla="*/ 2147483647 h 153"/>
                <a:gd name="T36" fmla="*/ 2147483647 w 286"/>
                <a:gd name="T37" fmla="*/ 2147483647 h 153"/>
                <a:gd name="T38" fmla="*/ 2147483647 w 286"/>
                <a:gd name="T39" fmla="*/ 2147483647 h 153"/>
                <a:gd name="T40" fmla="*/ 2147483647 w 286"/>
                <a:gd name="T41" fmla="*/ 2147483647 h 153"/>
                <a:gd name="T42" fmla="*/ 2147483647 w 286"/>
                <a:gd name="T43" fmla="*/ 2147483647 h 153"/>
                <a:gd name="T44" fmla="*/ 2147483647 w 286"/>
                <a:gd name="T45" fmla="*/ 2147483647 h 153"/>
                <a:gd name="T46" fmla="*/ 2147483647 w 286"/>
                <a:gd name="T47" fmla="*/ 2147483647 h 153"/>
                <a:gd name="T48" fmla="*/ 2147483647 w 286"/>
                <a:gd name="T49" fmla="*/ 2147483647 h 153"/>
                <a:gd name="T50" fmla="*/ 2147483647 w 286"/>
                <a:gd name="T51" fmla="*/ 2147483647 h 153"/>
                <a:gd name="T52" fmla="*/ 2147483647 w 286"/>
                <a:gd name="T53" fmla="*/ 2147483647 h 153"/>
                <a:gd name="T54" fmla="*/ 2147483647 w 286"/>
                <a:gd name="T55" fmla="*/ 2147483647 h 153"/>
                <a:gd name="T56" fmla="*/ 2147483647 w 286"/>
                <a:gd name="T57" fmla="*/ 2147483647 h 153"/>
                <a:gd name="T58" fmla="*/ 2147483647 w 286"/>
                <a:gd name="T59" fmla="*/ 2147483647 h 153"/>
                <a:gd name="T60" fmla="*/ 2147483647 w 286"/>
                <a:gd name="T61" fmla="*/ 2147483647 h 153"/>
                <a:gd name="T62" fmla="*/ 2147483647 w 286"/>
                <a:gd name="T63" fmla="*/ 2147483647 h 153"/>
                <a:gd name="T64" fmla="*/ 2147483647 w 286"/>
                <a:gd name="T65" fmla="*/ 2147483647 h 153"/>
                <a:gd name="T66" fmla="*/ 2147483647 w 286"/>
                <a:gd name="T67" fmla="*/ 2147483647 h 153"/>
                <a:gd name="T68" fmla="*/ 2147483647 w 286"/>
                <a:gd name="T69" fmla="*/ 2147483647 h 153"/>
                <a:gd name="T70" fmla="*/ 2147483647 w 286"/>
                <a:gd name="T71" fmla="*/ 2147483647 h 153"/>
                <a:gd name="T72" fmla="*/ 2147483647 w 286"/>
                <a:gd name="T73" fmla="*/ 2147483647 h 153"/>
                <a:gd name="T74" fmla="*/ 2147483647 w 286"/>
                <a:gd name="T75" fmla="*/ 2147483647 h 153"/>
                <a:gd name="T76" fmla="*/ 2147483647 w 286"/>
                <a:gd name="T77" fmla="*/ 2147483647 h 153"/>
                <a:gd name="T78" fmla="*/ 2147483647 w 286"/>
                <a:gd name="T79" fmla="*/ 2147483647 h 153"/>
                <a:gd name="T80" fmla="*/ 2147483647 w 286"/>
                <a:gd name="T81" fmla="*/ 2147483647 h 153"/>
                <a:gd name="T82" fmla="*/ 2147483647 w 286"/>
                <a:gd name="T83" fmla="*/ 2147483647 h 153"/>
                <a:gd name="T84" fmla="*/ 2147483647 w 286"/>
                <a:gd name="T85" fmla="*/ 2147483647 h 153"/>
                <a:gd name="T86" fmla="*/ 2147483647 w 286"/>
                <a:gd name="T87" fmla="*/ 2147483647 h 153"/>
                <a:gd name="T88" fmla="*/ 2147483647 w 286"/>
                <a:gd name="T89" fmla="*/ 0 h 153"/>
                <a:gd name="T90" fmla="*/ 2147483647 w 286"/>
                <a:gd name="T91" fmla="*/ 0 h 153"/>
                <a:gd name="T92" fmla="*/ 2147483647 w 286"/>
                <a:gd name="T93" fmla="*/ 0 h 153"/>
                <a:gd name="T94" fmla="*/ 2147483647 w 286"/>
                <a:gd name="T95" fmla="*/ 2147483647 h 153"/>
                <a:gd name="T96" fmla="*/ 2147483647 w 286"/>
                <a:gd name="T97" fmla="*/ 2147483647 h 153"/>
                <a:gd name="T98" fmla="*/ 2147483647 w 286"/>
                <a:gd name="T99" fmla="*/ 2147483647 h 153"/>
                <a:gd name="T100" fmla="*/ 2147483647 w 286"/>
                <a:gd name="T101" fmla="*/ 2147483647 h 153"/>
                <a:gd name="T102" fmla="*/ 2147483647 w 286"/>
                <a:gd name="T103" fmla="*/ 2147483647 h 15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6"/>
                <a:gd name="T157" fmla="*/ 0 h 153"/>
                <a:gd name="T158" fmla="*/ 286 w 286"/>
                <a:gd name="T159" fmla="*/ 153 h 15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6" h="153">
                  <a:moveTo>
                    <a:pt x="208" y="8"/>
                  </a:moveTo>
                  <a:lnTo>
                    <a:pt x="215" y="15"/>
                  </a:lnTo>
                  <a:lnTo>
                    <a:pt x="220" y="15"/>
                  </a:lnTo>
                  <a:lnTo>
                    <a:pt x="227" y="15"/>
                  </a:lnTo>
                  <a:lnTo>
                    <a:pt x="234" y="15"/>
                  </a:lnTo>
                  <a:lnTo>
                    <a:pt x="227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5" y="22"/>
                  </a:lnTo>
                  <a:lnTo>
                    <a:pt x="215" y="30"/>
                  </a:lnTo>
                  <a:lnTo>
                    <a:pt x="208" y="30"/>
                  </a:lnTo>
                  <a:lnTo>
                    <a:pt x="215" y="36"/>
                  </a:lnTo>
                  <a:lnTo>
                    <a:pt x="215" y="44"/>
                  </a:lnTo>
                  <a:lnTo>
                    <a:pt x="215" y="52"/>
                  </a:lnTo>
                  <a:lnTo>
                    <a:pt x="220" y="52"/>
                  </a:lnTo>
                  <a:lnTo>
                    <a:pt x="220" y="58"/>
                  </a:lnTo>
                  <a:lnTo>
                    <a:pt x="227" y="52"/>
                  </a:lnTo>
                  <a:lnTo>
                    <a:pt x="234" y="52"/>
                  </a:lnTo>
                  <a:lnTo>
                    <a:pt x="234" y="44"/>
                  </a:lnTo>
                  <a:lnTo>
                    <a:pt x="240" y="52"/>
                  </a:lnTo>
                  <a:lnTo>
                    <a:pt x="240" y="58"/>
                  </a:lnTo>
                  <a:lnTo>
                    <a:pt x="247" y="58"/>
                  </a:lnTo>
                  <a:lnTo>
                    <a:pt x="247" y="66"/>
                  </a:lnTo>
                  <a:lnTo>
                    <a:pt x="254" y="66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66" y="74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9" y="80"/>
                  </a:lnTo>
                  <a:lnTo>
                    <a:pt x="279" y="74"/>
                  </a:lnTo>
                  <a:lnTo>
                    <a:pt x="286" y="80"/>
                  </a:lnTo>
                  <a:lnTo>
                    <a:pt x="286" y="88"/>
                  </a:lnTo>
                  <a:lnTo>
                    <a:pt x="279" y="88"/>
                  </a:lnTo>
                  <a:lnTo>
                    <a:pt x="279" y="96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59" y="102"/>
                  </a:lnTo>
                  <a:lnTo>
                    <a:pt x="259" y="96"/>
                  </a:lnTo>
                  <a:lnTo>
                    <a:pt x="254" y="96"/>
                  </a:lnTo>
                  <a:lnTo>
                    <a:pt x="254" y="102"/>
                  </a:lnTo>
                  <a:lnTo>
                    <a:pt x="247" y="102"/>
                  </a:lnTo>
                  <a:lnTo>
                    <a:pt x="240" y="102"/>
                  </a:lnTo>
                  <a:lnTo>
                    <a:pt x="234" y="102"/>
                  </a:lnTo>
                  <a:lnTo>
                    <a:pt x="234" y="96"/>
                  </a:lnTo>
                  <a:lnTo>
                    <a:pt x="227" y="96"/>
                  </a:lnTo>
                  <a:lnTo>
                    <a:pt x="227" y="102"/>
                  </a:lnTo>
                  <a:lnTo>
                    <a:pt x="220" y="102"/>
                  </a:lnTo>
                  <a:lnTo>
                    <a:pt x="215" y="102"/>
                  </a:lnTo>
                  <a:lnTo>
                    <a:pt x="208" y="110"/>
                  </a:lnTo>
                  <a:lnTo>
                    <a:pt x="215" y="110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1" y="117"/>
                  </a:lnTo>
                  <a:lnTo>
                    <a:pt x="201" y="110"/>
                  </a:lnTo>
                  <a:lnTo>
                    <a:pt x="195" y="110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81" y="124"/>
                  </a:lnTo>
                  <a:lnTo>
                    <a:pt x="175" y="124"/>
                  </a:lnTo>
                  <a:lnTo>
                    <a:pt x="169" y="124"/>
                  </a:lnTo>
                  <a:lnTo>
                    <a:pt x="162" y="124"/>
                  </a:lnTo>
                  <a:lnTo>
                    <a:pt x="162" y="117"/>
                  </a:lnTo>
                  <a:lnTo>
                    <a:pt x="162" y="124"/>
                  </a:lnTo>
                  <a:lnTo>
                    <a:pt x="156" y="124"/>
                  </a:lnTo>
                  <a:lnTo>
                    <a:pt x="149" y="132"/>
                  </a:lnTo>
                  <a:lnTo>
                    <a:pt x="143" y="132"/>
                  </a:lnTo>
                  <a:lnTo>
                    <a:pt x="136" y="132"/>
                  </a:lnTo>
                  <a:lnTo>
                    <a:pt x="130" y="132"/>
                  </a:lnTo>
                  <a:lnTo>
                    <a:pt x="124" y="132"/>
                  </a:lnTo>
                  <a:lnTo>
                    <a:pt x="117" y="132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10" y="146"/>
                  </a:lnTo>
                  <a:lnTo>
                    <a:pt x="104" y="146"/>
                  </a:lnTo>
                  <a:lnTo>
                    <a:pt x="104" y="153"/>
                  </a:lnTo>
                  <a:lnTo>
                    <a:pt x="97" y="153"/>
                  </a:lnTo>
                  <a:lnTo>
                    <a:pt x="97" y="146"/>
                  </a:lnTo>
                  <a:lnTo>
                    <a:pt x="91" y="146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1" y="146"/>
                  </a:lnTo>
                  <a:lnTo>
                    <a:pt x="65" y="153"/>
                  </a:lnTo>
                  <a:lnTo>
                    <a:pt x="58" y="153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39" y="153"/>
                  </a:lnTo>
                  <a:lnTo>
                    <a:pt x="39" y="146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32" y="132"/>
                  </a:lnTo>
                  <a:lnTo>
                    <a:pt x="26" y="132"/>
                  </a:lnTo>
                  <a:lnTo>
                    <a:pt x="19" y="124"/>
                  </a:lnTo>
                  <a:lnTo>
                    <a:pt x="19" y="117"/>
                  </a:lnTo>
                  <a:lnTo>
                    <a:pt x="26" y="117"/>
                  </a:lnTo>
                  <a:lnTo>
                    <a:pt x="19" y="117"/>
                  </a:lnTo>
                  <a:lnTo>
                    <a:pt x="14" y="110"/>
                  </a:lnTo>
                  <a:lnTo>
                    <a:pt x="19" y="110"/>
                  </a:lnTo>
                  <a:lnTo>
                    <a:pt x="19" y="102"/>
                  </a:lnTo>
                  <a:lnTo>
                    <a:pt x="19" y="96"/>
                  </a:lnTo>
                  <a:lnTo>
                    <a:pt x="19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7" y="66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19" y="52"/>
                  </a:lnTo>
                  <a:lnTo>
                    <a:pt x="26" y="52"/>
                  </a:lnTo>
                  <a:lnTo>
                    <a:pt x="26" y="58"/>
                  </a:lnTo>
                  <a:lnTo>
                    <a:pt x="32" y="58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15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2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75" y="15"/>
                  </a:lnTo>
                  <a:lnTo>
                    <a:pt x="175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5" y="8"/>
                  </a:lnTo>
                  <a:lnTo>
                    <a:pt x="201" y="8"/>
                  </a:lnTo>
                  <a:lnTo>
                    <a:pt x="208" y="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86" name="Freeform 459"/>
            <p:cNvSpPr>
              <a:spLocks/>
            </p:cNvSpPr>
            <p:nvPr/>
          </p:nvSpPr>
          <p:spPr bwMode="auto">
            <a:xfrm>
              <a:off x="919163" y="3937000"/>
              <a:ext cx="460375" cy="271463"/>
            </a:xfrm>
            <a:custGeom>
              <a:avLst/>
              <a:gdLst>
                <a:gd name="T0" fmla="*/ 2147483647 w 286"/>
                <a:gd name="T1" fmla="*/ 2147483647 h 153"/>
                <a:gd name="T2" fmla="*/ 2147483647 w 286"/>
                <a:gd name="T3" fmla="*/ 2147483647 h 153"/>
                <a:gd name="T4" fmla="*/ 2147483647 w 286"/>
                <a:gd name="T5" fmla="*/ 2147483647 h 153"/>
                <a:gd name="T6" fmla="*/ 2147483647 w 286"/>
                <a:gd name="T7" fmla="*/ 2147483647 h 153"/>
                <a:gd name="T8" fmla="*/ 2147483647 w 286"/>
                <a:gd name="T9" fmla="*/ 2147483647 h 153"/>
                <a:gd name="T10" fmla="*/ 2147483647 w 286"/>
                <a:gd name="T11" fmla="*/ 2147483647 h 153"/>
                <a:gd name="T12" fmla="*/ 2147483647 w 286"/>
                <a:gd name="T13" fmla="*/ 2147483647 h 153"/>
                <a:gd name="T14" fmla="*/ 2147483647 w 286"/>
                <a:gd name="T15" fmla="*/ 2147483647 h 153"/>
                <a:gd name="T16" fmla="*/ 2147483647 w 286"/>
                <a:gd name="T17" fmla="*/ 2147483647 h 153"/>
                <a:gd name="T18" fmla="*/ 2147483647 w 286"/>
                <a:gd name="T19" fmla="*/ 2147483647 h 153"/>
                <a:gd name="T20" fmla="*/ 2147483647 w 286"/>
                <a:gd name="T21" fmla="*/ 2147483647 h 153"/>
                <a:gd name="T22" fmla="*/ 2147483647 w 286"/>
                <a:gd name="T23" fmla="*/ 2147483647 h 153"/>
                <a:gd name="T24" fmla="*/ 2147483647 w 286"/>
                <a:gd name="T25" fmla="*/ 2147483647 h 153"/>
                <a:gd name="T26" fmla="*/ 2147483647 w 286"/>
                <a:gd name="T27" fmla="*/ 2147483647 h 153"/>
                <a:gd name="T28" fmla="*/ 2147483647 w 286"/>
                <a:gd name="T29" fmla="*/ 2147483647 h 153"/>
                <a:gd name="T30" fmla="*/ 2147483647 w 286"/>
                <a:gd name="T31" fmla="*/ 2147483647 h 153"/>
                <a:gd name="T32" fmla="*/ 2147483647 w 286"/>
                <a:gd name="T33" fmla="*/ 2147483647 h 153"/>
                <a:gd name="T34" fmla="*/ 2147483647 w 286"/>
                <a:gd name="T35" fmla="*/ 2147483647 h 153"/>
                <a:gd name="T36" fmla="*/ 2147483647 w 286"/>
                <a:gd name="T37" fmla="*/ 2147483647 h 153"/>
                <a:gd name="T38" fmla="*/ 2147483647 w 286"/>
                <a:gd name="T39" fmla="*/ 2147483647 h 153"/>
                <a:gd name="T40" fmla="*/ 2147483647 w 286"/>
                <a:gd name="T41" fmla="*/ 2147483647 h 153"/>
                <a:gd name="T42" fmla="*/ 2147483647 w 286"/>
                <a:gd name="T43" fmla="*/ 2147483647 h 153"/>
                <a:gd name="T44" fmla="*/ 2147483647 w 286"/>
                <a:gd name="T45" fmla="*/ 2147483647 h 153"/>
                <a:gd name="T46" fmla="*/ 2147483647 w 286"/>
                <a:gd name="T47" fmla="*/ 2147483647 h 153"/>
                <a:gd name="T48" fmla="*/ 2147483647 w 286"/>
                <a:gd name="T49" fmla="*/ 2147483647 h 153"/>
                <a:gd name="T50" fmla="*/ 2147483647 w 286"/>
                <a:gd name="T51" fmla="*/ 2147483647 h 153"/>
                <a:gd name="T52" fmla="*/ 2147483647 w 286"/>
                <a:gd name="T53" fmla="*/ 2147483647 h 153"/>
                <a:gd name="T54" fmla="*/ 2147483647 w 286"/>
                <a:gd name="T55" fmla="*/ 2147483647 h 153"/>
                <a:gd name="T56" fmla="*/ 2147483647 w 286"/>
                <a:gd name="T57" fmla="*/ 2147483647 h 153"/>
                <a:gd name="T58" fmla="*/ 2147483647 w 286"/>
                <a:gd name="T59" fmla="*/ 2147483647 h 153"/>
                <a:gd name="T60" fmla="*/ 2147483647 w 286"/>
                <a:gd name="T61" fmla="*/ 2147483647 h 153"/>
                <a:gd name="T62" fmla="*/ 2147483647 w 286"/>
                <a:gd name="T63" fmla="*/ 2147483647 h 153"/>
                <a:gd name="T64" fmla="*/ 2147483647 w 286"/>
                <a:gd name="T65" fmla="*/ 2147483647 h 153"/>
                <a:gd name="T66" fmla="*/ 2147483647 w 286"/>
                <a:gd name="T67" fmla="*/ 2147483647 h 153"/>
                <a:gd name="T68" fmla="*/ 2147483647 w 286"/>
                <a:gd name="T69" fmla="*/ 2147483647 h 153"/>
                <a:gd name="T70" fmla="*/ 2147483647 w 286"/>
                <a:gd name="T71" fmla="*/ 2147483647 h 153"/>
                <a:gd name="T72" fmla="*/ 2147483647 w 286"/>
                <a:gd name="T73" fmla="*/ 2147483647 h 153"/>
                <a:gd name="T74" fmla="*/ 2147483647 w 286"/>
                <a:gd name="T75" fmla="*/ 2147483647 h 153"/>
                <a:gd name="T76" fmla="*/ 2147483647 w 286"/>
                <a:gd name="T77" fmla="*/ 2147483647 h 153"/>
                <a:gd name="T78" fmla="*/ 2147483647 w 286"/>
                <a:gd name="T79" fmla="*/ 2147483647 h 153"/>
                <a:gd name="T80" fmla="*/ 2147483647 w 286"/>
                <a:gd name="T81" fmla="*/ 2147483647 h 153"/>
                <a:gd name="T82" fmla="*/ 2147483647 w 286"/>
                <a:gd name="T83" fmla="*/ 2147483647 h 153"/>
                <a:gd name="T84" fmla="*/ 0 w 286"/>
                <a:gd name="T85" fmla="*/ 2147483647 h 153"/>
                <a:gd name="T86" fmla="*/ 2147483647 w 286"/>
                <a:gd name="T87" fmla="*/ 2147483647 h 153"/>
                <a:gd name="T88" fmla="*/ 2147483647 w 286"/>
                <a:gd name="T89" fmla="*/ 2147483647 h 153"/>
                <a:gd name="T90" fmla="*/ 2147483647 w 286"/>
                <a:gd name="T91" fmla="*/ 2147483647 h 153"/>
                <a:gd name="T92" fmla="*/ 2147483647 w 286"/>
                <a:gd name="T93" fmla="*/ 2147483647 h 153"/>
                <a:gd name="T94" fmla="*/ 2147483647 w 286"/>
                <a:gd name="T95" fmla="*/ 2147483647 h 153"/>
                <a:gd name="T96" fmla="*/ 2147483647 w 286"/>
                <a:gd name="T97" fmla="*/ 2147483647 h 153"/>
                <a:gd name="T98" fmla="*/ 2147483647 w 286"/>
                <a:gd name="T99" fmla="*/ 2147483647 h 153"/>
                <a:gd name="T100" fmla="*/ 2147483647 w 286"/>
                <a:gd name="T101" fmla="*/ 2147483647 h 153"/>
                <a:gd name="T102" fmla="*/ 2147483647 w 286"/>
                <a:gd name="T103" fmla="*/ 2147483647 h 153"/>
                <a:gd name="T104" fmla="*/ 2147483647 w 286"/>
                <a:gd name="T105" fmla="*/ 2147483647 h 153"/>
                <a:gd name="T106" fmla="*/ 2147483647 w 286"/>
                <a:gd name="T107" fmla="*/ 0 h 153"/>
                <a:gd name="T108" fmla="*/ 2147483647 w 286"/>
                <a:gd name="T109" fmla="*/ 0 h 153"/>
                <a:gd name="T110" fmla="*/ 2147483647 w 286"/>
                <a:gd name="T111" fmla="*/ 0 h 153"/>
                <a:gd name="T112" fmla="*/ 2147483647 w 286"/>
                <a:gd name="T113" fmla="*/ 0 h 153"/>
                <a:gd name="T114" fmla="*/ 2147483647 w 286"/>
                <a:gd name="T115" fmla="*/ 2147483647 h 153"/>
                <a:gd name="T116" fmla="*/ 2147483647 w 286"/>
                <a:gd name="T117" fmla="*/ 2147483647 h 153"/>
                <a:gd name="T118" fmla="*/ 2147483647 w 286"/>
                <a:gd name="T119" fmla="*/ 2147483647 h 153"/>
                <a:gd name="T120" fmla="*/ 2147483647 w 286"/>
                <a:gd name="T121" fmla="*/ 2147483647 h 153"/>
                <a:gd name="T122" fmla="*/ 2147483647 w 286"/>
                <a:gd name="T123" fmla="*/ 2147483647 h 153"/>
                <a:gd name="T124" fmla="*/ 2147483647 w 286"/>
                <a:gd name="T125" fmla="*/ 2147483647 h 1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"/>
                <a:gd name="T190" fmla="*/ 0 h 153"/>
                <a:gd name="T191" fmla="*/ 286 w 286"/>
                <a:gd name="T192" fmla="*/ 153 h 15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" h="153">
                  <a:moveTo>
                    <a:pt x="208" y="8"/>
                  </a:moveTo>
                  <a:lnTo>
                    <a:pt x="208" y="8"/>
                  </a:lnTo>
                  <a:lnTo>
                    <a:pt x="215" y="15"/>
                  </a:lnTo>
                  <a:lnTo>
                    <a:pt x="220" y="15"/>
                  </a:lnTo>
                  <a:lnTo>
                    <a:pt x="227" y="15"/>
                  </a:lnTo>
                  <a:lnTo>
                    <a:pt x="234" y="15"/>
                  </a:lnTo>
                  <a:lnTo>
                    <a:pt x="227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5" y="22"/>
                  </a:lnTo>
                  <a:lnTo>
                    <a:pt x="215" y="30"/>
                  </a:lnTo>
                  <a:lnTo>
                    <a:pt x="208" y="30"/>
                  </a:lnTo>
                  <a:lnTo>
                    <a:pt x="215" y="36"/>
                  </a:lnTo>
                  <a:lnTo>
                    <a:pt x="215" y="44"/>
                  </a:lnTo>
                  <a:lnTo>
                    <a:pt x="215" y="52"/>
                  </a:lnTo>
                  <a:lnTo>
                    <a:pt x="220" y="52"/>
                  </a:lnTo>
                  <a:lnTo>
                    <a:pt x="220" y="58"/>
                  </a:lnTo>
                  <a:lnTo>
                    <a:pt x="227" y="52"/>
                  </a:lnTo>
                  <a:lnTo>
                    <a:pt x="234" y="52"/>
                  </a:lnTo>
                  <a:lnTo>
                    <a:pt x="234" y="44"/>
                  </a:lnTo>
                  <a:lnTo>
                    <a:pt x="240" y="52"/>
                  </a:lnTo>
                  <a:lnTo>
                    <a:pt x="240" y="58"/>
                  </a:lnTo>
                  <a:lnTo>
                    <a:pt x="247" y="58"/>
                  </a:lnTo>
                  <a:lnTo>
                    <a:pt x="247" y="66"/>
                  </a:lnTo>
                  <a:lnTo>
                    <a:pt x="254" y="66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66" y="74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9" y="80"/>
                  </a:lnTo>
                  <a:lnTo>
                    <a:pt x="279" y="74"/>
                  </a:lnTo>
                  <a:lnTo>
                    <a:pt x="286" y="80"/>
                  </a:lnTo>
                  <a:lnTo>
                    <a:pt x="286" y="88"/>
                  </a:lnTo>
                  <a:lnTo>
                    <a:pt x="279" y="88"/>
                  </a:lnTo>
                  <a:lnTo>
                    <a:pt x="279" y="96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59" y="102"/>
                  </a:lnTo>
                  <a:lnTo>
                    <a:pt x="259" y="96"/>
                  </a:lnTo>
                  <a:lnTo>
                    <a:pt x="254" y="96"/>
                  </a:lnTo>
                  <a:lnTo>
                    <a:pt x="254" y="102"/>
                  </a:lnTo>
                  <a:lnTo>
                    <a:pt x="247" y="102"/>
                  </a:lnTo>
                  <a:lnTo>
                    <a:pt x="240" y="102"/>
                  </a:lnTo>
                  <a:lnTo>
                    <a:pt x="234" y="102"/>
                  </a:lnTo>
                  <a:lnTo>
                    <a:pt x="234" y="96"/>
                  </a:lnTo>
                  <a:lnTo>
                    <a:pt x="227" y="96"/>
                  </a:lnTo>
                  <a:lnTo>
                    <a:pt x="227" y="102"/>
                  </a:lnTo>
                  <a:lnTo>
                    <a:pt x="220" y="102"/>
                  </a:lnTo>
                  <a:lnTo>
                    <a:pt x="215" y="102"/>
                  </a:lnTo>
                  <a:lnTo>
                    <a:pt x="208" y="110"/>
                  </a:lnTo>
                  <a:lnTo>
                    <a:pt x="215" y="110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1" y="117"/>
                  </a:lnTo>
                  <a:lnTo>
                    <a:pt x="201" y="110"/>
                  </a:lnTo>
                  <a:lnTo>
                    <a:pt x="195" y="110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81" y="124"/>
                  </a:lnTo>
                  <a:lnTo>
                    <a:pt x="175" y="124"/>
                  </a:lnTo>
                  <a:lnTo>
                    <a:pt x="169" y="124"/>
                  </a:lnTo>
                  <a:lnTo>
                    <a:pt x="162" y="124"/>
                  </a:lnTo>
                  <a:lnTo>
                    <a:pt x="162" y="117"/>
                  </a:lnTo>
                  <a:lnTo>
                    <a:pt x="162" y="124"/>
                  </a:lnTo>
                  <a:lnTo>
                    <a:pt x="156" y="124"/>
                  </a:lnTo>
                  <a:lnTo>
                    <a:pt x="149" y="132"/>
                  </a:lnTo>
                  <a:lnTo>
                    <a:pt x="143" y="132"/>
                  </a:lnTo>
                  <a:lnTo>
                    <a:pt x="136" y="132"/>
                  </a:lnTo>
                  <a:lnTo>
                    <a:pt x="130" y="132"/>
                  </a:lnTo>
                  <a:lnTo>
                    <a:pt x="124" y="132"/>
                  </a:lnTo>
                  <a:lnTo>
                    <a:pt x="117" y="132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10" y="146"/>
                  </a:lnTo>
                  <a:lnTo>
                    <a:pt x="104" y="146"/>
                  </a:lnTo>
                  <a:lnTo>
                    <a:pt x="104" y="153"/>
                  </a:lnTo>
                  <a:lnTo>
                    <a:pt x="97" y="153"/>
                  </a:lnTo>
                  <a:lnTo>
                    <a:pt x="97" y="146"/>
                  </a:lnTo>
                  <a:lnTo>
                    <a:pt x="91" y="146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1" y="146"/>
                  </a:lnTo>
                  <a:lnTo>
                    <a:pt x="65" y="153"/>
                  </a:lnTo>
                  <a:lnTo>
                    <a:pt x="58" y="153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39" y="153"/>
                  </a:lnTo>
                  <a:lnTo>
                    <a:pt x="39" y="146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32" y="132"/>
                  </a:lnTo>
                  <a:lnTo>
                    <a:pt x="26" y="132"/>
                  </a:lnTo>
                  <a:lnTo>
                    <a:pt x="19" y="124"/>
                  </a:lnTo>
                  <a:lnTo>
                    <a:pt x="19" y="117"/>
                  </a:lnTo>
                  <a:lnTo>
                    <a:pt x="26" y="117"/>
                  </a:lnTo>
                  <a:lnTo>
                    <a:pt x="19" y="117"/>
                  </a:lnTo>
                  <a:lnTo>
                    <a:pt x="14" y="110"/>
                  </a:lnTo>
                  <a:lnTo>
                    <a:pt x="19" y="110"/>
                  </a:lnTo>
                  <a:lnTo>
                    <a:pt x="19" y="102"/>
                  </a:lnTo>
                  <a:lnTo>
                    <a:pt x="19" y="96"/>
                  </a:lnTo>
                  <a:lnTo>
                    <a:pt x="19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7" y="66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19" y="52"/>
                  </a:lnTo>
                  <a:lnTo>
                    <a:pt x="26" y="52"/>
                  </a:lnTo>
                  <a:lnTo>
                    <a:pt x="26" y="58"/>
                  </a:lnTo>
                  <a:lnTo>
                    <a:pt x="32" y="58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15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2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75" y="15"/>
                  </a:lnTo>
                  <a:lnTo>
                    <a:pt x="175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5" y="8"/>
                  </a:lnTo>
                  <a:lnTo>
                    <a:pt x="201" y="8"/>
                  </a:lnTo>
                  <a:lnTo>
                    <a:pt x="208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87" name="Freeform 460"/>
            <p:cNvSpPr>
              <a:spLocks/>
            </p:cNvSpPr>
            <p:nvPr/>
          </p:nvSpPr>
          <p:spPr bwMode="auto">
            <a:xfrm>
              <a:off x="1754188" y="4778375"/>
              <a:ext cx="260350" cy="165100"/>
            </a:xfrm>
            <a:custGeom>
              <a:avLst/>
              <a:gdLst>
                <a:gd name="T0" fmla="*/ 2147483647 w 162"/>
                <a:gd name="T1" fmla="*/ 2147483647 h 93"/>
                <a:gd name="T2" fmla="*/ 2147483647 w 162"/>
                <a:gd name="T3" fmla="*/ 2147483647 h 93"/>
                <a:gd name="T4" fmla="*/ 2147483647 w 162"/>
                <a:gd name="T5" fmla="*/ 2147483647 h 93"/>
                <a:gd name="T6" fmla="*/ 2147483647 w 162"/>
                <a:gd name="T7" fmla="*/ 2147483647 h 93"/>
                <a:gd name="T8" fmla="*/ 2147483647 w 162"/>
                <a:gd name="T9" fmla="*/ 2147483647 h 93"/>
                <a:gd name="T10" fmla="*/ 2147483647 w 162"/>
                <a:gd name="T11" fmla="*/ 2147483647 h 93"/>
                <a:gd name="T12" fmla="*/ 2147483647 w 162"/>
                <a:gd name="T13" fmla="*/ 2147483647 h 93"/>
                <a:gd name="T14" fmla="*/ 2147483647 w 162"/>
                <a:gd name="T15" fmla="*/ 2147483647 h 93"/>
                <a:gd name="T16" fmla="*/ 2147483647 w 162"/>
                <a:gd name="T17" fmla="*/ 2147483647 h 93"/>
                <a:gd name="T18" fmla="*/ 2147483647 w 162"/>
                <a:gd name="T19" fmla="*/ 2147483647 h 93"/>
                <a:gd name="T20" fmla="*/ 2147483647 w 162"/>
                <a:gd name="T21" fmla="*/ 2147483647 h 93"/>
                <a:gd name="T22" fmla="*/ 2147483647 w 162"/>
                <a:gd name="T23" fmla="*/ 2147483647 h 93"/>
                <a:gd name="T24" fmla="*/ 0 w 162"/>
                <a:gd name="T25" fmla="*/ 2147483647 h 93"/>
                <a:gd name="T26" fmla="*/ 0 w 162"/>
                <a:gd name="T27" fmla="*/ 2147483647 h 93"/>
                <a:gd name="T28" fmla="*/ 2147483647 w 162"/>
                <a:gd name="T29" fmla="*/ 2147483647 h 93"/>
                <a:gd name="T30" fmla="*/ 2147483647 w 162"/>
                <a:gd name="T31" fmla="*/ 2147483647 h 93"/>
                <a:gd name="T32" fmla="*/ 2147483647 w 162"/>
                <a:gd name="T33" fmla="*/ 2147483647 h 93"/>
                <a:gd name="T34" fmla="*/ 2147483647 w 162"/>
                <a:gd name="T35" fmla="*/ 2147483647 h 93"/>
                <a:gd name="T36" fmla="*/ 2147483647 w 162"/>
                <a:gd name="T37" fmla="*/ 2147483647 h 93"/>
                <a:gd name="T38" fmla="*/ 2147483647 w 162"/>
                <a:gd name="T39" fmla="*/ 2147483647 h 93"/>
                <a:gd name="T40" fmla="*/ 2147483647 w 162"/>
                <a:gd name="T41" fmla="*/ 2147483647 h 93"/>
                <a:gd name="T42" fmla="*/ 2147483647 w 162"/>
                <a:gd name="T43" fmla="*/ 2147483647 h 93"/>
                <a:gd name="T44" fmla="*/ 2147483647 w 162"/>
                <a:gd name="T45" fmla="*/ 2147483647 h 93"/>
                <a:gd name="T46" fmla="*/ 2147483647 w 162"/>
                <a:gd name="T47" fmla="*/ 2147483647 h 93"/>
                <a:gd name="T48" fmla="*/ 2147483647 w 162"/>
                <a:gd name="T49" fmla="*/ 2147483647 h 93"/>
                <a:gd name="T50" fmla="*/ 2147483647 w 162"/>
                <a:gd name="T51" fmla="*/ 2147483647 h 93"/>
                <a:gd name="T52" fmla="*/ 2147483647 w 162"/>
                <a:gd name="T53" fmla="*/ 2147483647 h 93"/>
                <a:gd name="T54" fmla="*/ 2147483647 w 162"/>
                <a:gd name="T55" fmla="*/ 0 h 93"/>
                <a:gd name="T56" fmla="*/ 2147483647 w 162"/>
                <a:gd name="T57" fmla="*/ 2147483647 h 93"/>
                <a:gd name="T58" fmla="*/ 2147483647 w 162"/>
                <a:gd name="T59" fmla="*/ 2147483647 h 93"/>
                <a:gd name="T60" fmla="*/ 2147483647 w 162"/>
                <a:gd name="T61" fmla="*/ 2147483647 h 93"/>
                <a:gd name="T62" fmla="*/ 2147483647 w 162"/>
                <a:gd name="T63" fmla="*/ 2147483647 h 93"/>
                <a:gd name="T64" fmla="*/ 2147483647 w 162"/>
                <a:gd name="T65" fmla="*/ 2147483647 h 93"/>
                <a:gd name="T66" fmla="*/ 2147483647 w 162"/>
                <a:gd name="T67" fmla="*/ 2147483647 h 93"/>
                <a:gd name="T68" fmla="*/ 2147483647 w 162"/>
                <a:gd name="T69" fmla="*/ 2147483647 h 93"/>
                <a:gd name="T70" fmla="*/ 2147483647 w 162"/>
                <a:gd name="T71" fmla="*/ 2147483647 h 93"/>
                <a:gd name="T72" fmla="*/ 2147483647 w 162"/>
                <a:gd name="T73" fmla="*/ 2147483647 h 93"/>
                <a:gd name="T74" fmla="*/ 2147483647 w 162"/>
                <a:gd name="T75" fmla="*/ 2147483647 h 93"/>
                <a:gd name="T76" fmla="*/ 2147483647 w 162"/>
                <a:gd name="T77" fmla="*/ 2147483647 h 93"/>
                <a:gd name="T78" fmla="*/ 2147483647 w 162"/>
                <a:gd name="T79" fmla="*/ 2147483647 h 93"/>
                <a:gd name="T80" fmla="*/ 2147483647 w 162"/>
                <a:gd name="T81" fmla="*/ 2147483647 h 93"/>
                <a:gd name="T82" fmla="*/ 2147483647 w 162"/>
                <a:gd name="T83" fmla="*/ 2147483647 h 93"/>
                <a:gd name="T84" fmla="*/ 2147483647 w 162"/>
                <a:gd name="T85" fmla="*/ 2147483647 h 93"/>
                <a:gd name="T86" fmla="*/ 2147483647 w 162"/>
                <a:gd name="T87" fmla="*/ 2147483647 h 93"/>
                <a:gd name="T88" fmla="*/ 2147483647 w 162"/>
                <a:gd name="T89" fmla="*/ 2147483647 h 93"/>
                <a:gd name="T90" fmla="*/ 2147483647 w 162"/>
                <a:gd name="T91" fmla="*/ 2147483647 h 93"/>
                <a:gd name="T92" fmla="*/ 2147483647 w 162"/>
                <a:gd name="T93" fmla="*/ 2147483647 h 93"/>
                <a:gd name="T94" fmla="*/ 2147483647 w 162"/>
                <a:gd name="T95" fmla="*/ 2147483647 h 93"/>
                <a:gd name="T96" fmla="*/ 2147483647 w 162"/>
                <a:gd name="T97" fmla="*/ 2147483647 h 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2"/>
                <a:gd name="T148" fmla="*/ 0 h 93"/>
                <a:gd name="T149" fmla="*/ 162 w 162"/>
                <a:gd name="T150" fmla="*/ 93 h 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2" h="93">
                  <a:moveTo>
                    <a:pt x="129" y="73"/>
                  </a:moveTo>
                  <a:lnTo>
                    <a:pt x="123" y="73"/>
                  </a:lnTo>
                  <a:lnTo>
                    <a:pt x="123" y="65"/>
                  </a:lnTo>
                  <a:lnTo>
                    <a:pt x="117" y="65"/>
                  </a:lnTo>
                  <a:lnTo>
                    <a:pt x="110" y="73"/>
                  </a:lnTo>
                  <a:lnTo>
                    <a:pt x="110" y="65"/>
                  </a:lnTo>
                  <a:lnTo>
                    <a:pt x="104" y="65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0" y="73"/>
                  </a:lnTo>
                  <a:lnTo>
                    <a:pt x="85" y="73"/>
                  </a:lnTo>
                  <a:lnTo>
                    <a:pt x="85" y="79"/>
                  </a:lnTo>
                  <a:lnTo>
                    <a:pt x="78" y="79"/>
                  </a:lnTo>
                  <a:lnTo>
                    <a:pt x="71" y="87"/>
                  </a:lnTo>
                  <a:lnTo>
                    <a:pt x="65" y="87"/>
                  </a:lnTo>
                  <a:lnTo>
                    <a:pt x="58" y="87"/>
                  </a:lnTo>
                  <a:lnTo>
                    <a:pt x="51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93"/>
                  </a:lnTo>
                  <a:lnTo>
                    <a:pt x="19" y="93"/>
                  </a:lnTo>
                  <a:lnTo>
                    <a:pt x="12" y="87"/>
                  </a:lnTo>
                  <a:lnTo>
                    <a:pt x="7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7" y="57"/>
                  </a:lnTo>
                  <a:lnTo>
                    <a:pt x="12" y="57"/>
                  </a:lnTo>
                  <a:lnTo>
                    <a:pt x="19" y="57"/>
                  </a:lnTo>
                  <a:lnTo>
                    <a:pt x="19" y="51"/>
                  </a:lnTo>
                  <a:lnTo>
                    <a:pt x="26" y="5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9" y="35"/>
                  </a:lnTo>
                  <a:lnTo>
                    <a:pt x="26" y="35"/>
                  </a:lnTo>
                  <a:lnTo>
                    <a:pt x="32" y="35"/>
                  </a:lnTo>
                  <a:lnTo>
                    <a:pt x="26" y="35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6" y="29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8" y="0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1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0" y="21"/>
                  </a:lnTo>
                  <a:lnTo>
                    <a:pt x="90" y="29"/>
                  </a:lnTo>
                  <a:lnTo>
                    <a:pt x="90" y="35"/>
                  </a:lnTo>
                  <a:lnTo>
                    <a:pt x="97" y="35"/>
                  </a:lnTo>
                  <a:lnTo>
                    <a:pt x="104" y="35"/>
                  </a:lnTo>
                  <a:lnTo>
                    <a:pt x="104" y="43"/>
                  </a:lnTo>
                  <a:lnTo>
                    <a:pt x="110" y="43"/>
                  </a:lnTo>
                  <a:lnTo>
                    <a:pt x="117" y="35"/>
                  </a:lnTo>
                  <a:lnTo>
                    <a:pt x="123" y="35"/>
                  </a:lnTo>
                  <a:lnTo>
                    <a:pt x="129" y="29"/>
                  </a:lnTo>
                  <a:lnTo>
                    <a:pt x="136" y="29"/>
                  </a:lnTo>
                  <a:lnTo>
                    <a:pt x="136" y="21"/>
                  </a:lnTo>
                  <a:lnTo>
                    <a:pt x="136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6" y="29"/>
                  </a:lnTo>
                  <a:lnTo>
                    <a:pt x="156" y="35"/>
                  </a:lnTo>
                  <a:lnTo>
                    <a:pt x="149" y="35"/>
                  </a:lnTo>
                  <a:lnTo>
                    <a:pt x="156" y="35"/>
                  </a:lnTo>
                  <a:lnTo>
                    <a:pt x="156" y="43"/>
                  </a:lnTo>
                  <a:lnTo>
                    <a:pt x="162" y="43"/>
                  </a:lnTo>
                  <a:lnTo>
                    <a:pt x="162" y="51"/>
                  </a:lnTo>
                  <a:lnTo>
                    <a:pt x="156" y="51"/>
                  </a:lnTo>
                  <a:lnTo>
                    <a:pt x="156" y="57"/>
                  </a:lnTo>
                  <a:lnTo>
                    <a:pt x="162" y="57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56" y="79"/>
                  </a:lnTo>
                  <a:lnTo>
                    <a:pt x="149" y="87"/>
                  </a:lnTo>
                  <a:lnTo>
                    <a:pt x="142" y="87"/>
                  </a:lnTo>
                  <a:lnTo>
                    <a:pt x="136" y="87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3" y="79"/>
                  </a:lnTo>
                  <a:lnTo>
                    <a:pt x="129" y="73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88" name="Freeform 461"/>
            <p:cNvSpPr>
              <a:spLocks/>
            </p:cNvSpPr>
            <p:nvPr/>
          </p:nvSpPr>
          <p:spPr bwMode="auto">
            <a:xfrm>
              <a:off x="1754188" y="4778375"/>
              <a:ext cx="260350" cy="165100"/>
            </a:xfrm>
            <a:custGeom>
              <a:avLst/>
              <a:gdLst>
                <a:gd name="T0" fmla="*/ 2147483647 w 162"/>
                <a:gd name="T1" fmla="*/ 2147483647 h 93"/>
                <a:gd name="T2" fmla="*/ 2147483647 w 162"/>
                <a:gd name="T3" fmla="*/ 2147483647 h 93"/>
                <a:gd name="T4" fmla="*/ 2147483647 w 162"/>
                <a:gd name="T5" fmla="*/ 2147483647 h 93"/>
                <a:gd name="T6" fmla="*/ 2147483647 w 162"/>
                <a:gd name="T7" fmla="*/ 2147483647 h 93"/>
                <a:gd name="T8" fmla="*/ 2147483647 w 162"/>
                <a:gd name="T9" fmla="*/ 2147483647 h 93"/>
                <a:gd name="T10" fmla="*/ 2147483647 w 162"/>
                <a:gd name="T11" fmla="*/ 2147483647 h 93"/>
                <a:gd name="T12" fmla="*/ 2147483647 w 162"/>
                <a:gd name="T13" fmla="*/ 2147483647 h 93"/>
                <a:gd name="T14" fmla="*/ 2147483647 w 162"/>
                <a:gd name="T15" fmla="*/ 2147483647 h 93"/>
                <a:gd name="T16" fmla="*/ 2147483647 w 162"/>
                <a:gd name="T17" fmla="*/ 2147483647 h 93"/>
                <a:gd name="T18" fmla="*/ 2147483647 w 162"/>
                <a:gd name="T19" fmla="*/ 2147483647 h 93"/>
                <a:gd name="T20" fmla="*/ 2147483647 w 162"/>
                <a:gd name="T21" fmla="*/ 2147483647 h 93"/>
                <a:gd name="T22" fmla="*/ 2147483647 w 162"/>
                <a:gd name="T23" fmla="*/ 2147483647 h 93"/>
                <a:gd name="T24" fmla="*/ 2147483647 w 162"/>
                <a:gd name="T25" fmla="*/ 2147483647 h 93"/>
                <a:gd name="T26" fmla="*/ 2147483647 w 162"/>
                <a:gd name="T27" fmla="*/ 2147483647 h 93"/>
                <a:gd name="T28" fmla="*/ 2147483647 w 162"/>
                <a:gd name="T29" fmla="*/ 2147483647 h 93"/>
                <a:gd name="T30" fmla="*/ 2147483647 w 162"/>
                <a:gd name="T31" fmla="*/ 2147483647 h 93"/>
                <a:gd name="T32" fmla="*/ 2147483647 w 162"/>
                <a:gd name="T33" fmla="*/ 2147483647 h 93"/>
                <a:gd name="T34" fmla="*/ 0 w 162"/>
                <a:gd name="T35" fmla="*/ 2147483647 h 93"/>
                <a:gd name="T36" fmla="*/ 0 w 162"/>
                <a:gd name="T37" fmla="*/ 2147483647 h 93"/>
                <a:gd name="T38" fmla="*/ 0 w 162"/>
                <a:gd name="T39" fmla="*/ 2147483647 h 93"/>
                <a:gd name="T40" fmla="*/ 2147483647 w 162"/>
                <a:gd name="T41" fmla="*/ 2147483647 h 93"/>
                <a:gd name="T42" fmla="*/ 2147483647 w 162"/>
                <a:gd name="T43" fmla="*/ 2147483647 h 93"/>
                <a:gd name="T44" fmla="*/ 2147483647 w 162"/>
                <a:gd name="T45" fmla="*/ 2147483647 h 93"/>
                <a:gd name="T46" fmla="*/ 2147483647 w 162"/>
                <a:gd name="T47" fmla="*/ 2147483647 h 93"/>
                <a:gd name="T48" fmla="*/ 2147483647 w 162"/>
                <a:gd name="T49" fmla="*/ 2147483647 h 93"/>
                <a:gd name="T50" fmla="*/ 2147483647 w 162"/>
                <a:gd name="T51" fmla="*/ 2147483647 h 93"/>
                <a:gd name="T52" fmla="*/ 2147483647 w 162"/>
                <a:gd name="T53" fmla="*/ 2147483647 h 93"/>
                <a:gd name="T54" fmla="*/ 2147483647 w 162"/>
                <a:gd name="T55" fmla="*/ 2147483647 h 93"/>
                <a:gd name="T56" fmla="*/ 2147483647 w 162"/>
                <a:gd name="T57" fmla="*/ 2147483647 h 93"/>
                <a:gd name="T58" fmla="*/ 2147483647 w 162"/>
                <a:gd name="T59" fmla="*/ 2147483647 h 93"/>
                <a:gd name="T60" fmla="*/ 2147483647 w 162"/>
                <a:gd name="T61" fmla="*/ 2147483647 h 93"/>
                <a:gd name="T62" fmla="*/ 2147483647 w 162"/>
                <a:gd name="T63" fmla="*/ 2147483647 h 93"/>
                <a:gd name="T64" fmla="*/ 2147483647 w 162"/>
                <a:gd name="T65" fmla="*/ 2147483647 h 93"/>
                <a:gd name="T66" fmla="*/ 2147483647 w 162"/>
                <a:gd name="T67" fmla="*/ 2147483647 h 93"/>
                <a:gd name="T68" fmla="*/ 2147483647 w 162"/>
                <a:gd name="T69" fmla="*/ 2147483647 h 93"/>
                <a:gd name="T70" fmla="*/ 2147483647 w 162"/>
                <a:gd name="T71" fmla="*/ 0 h 93"/>
                <a:gd name="T72" fmla="*/ 2147483647 w 162"/>
                <a:gd name="T73" fmla="*/ 2147483647 h 93"/>
                <a:gd name="T74" fmla="*/ 2147483647 w 162"/>
                <a:gd name="T75" fmla="*/ 0 h 93"/>
                <a:gd name="T76" fmla="*/ 2147483647 w 162"/>
                <a:gd name="T77" fmla="*/ 2147483647 h 93"/>
                <a:gd name="T78" fmla="*/ 2147483647 w 162"/>
                <a:gd name="T79" fmla="*/ 2147483647 h 93"/>
                <a:gd name="T80" fmla="*/ 2147483647 w 162"/>
                <a:gd name="T81" fmla="*/ 2147483647 h 93"/>
                <a:gd name="T82" fmla="*/ 2147483647 w 162"/>
                <a:gd name="T83" fmla="*/ 2147483647 h 93"/>
                <a:gd name="T84" fmla="*/ 2147483647 w 162"/>
                <a:gd name="T85" fmla="*/ 2147483647 h 93"/>
                <a:gd name="T86" fmla="*/ 2147483647 w 162"/>
                <a:gd name="T87" fmla="*/ 2147483647 h 93"/>
                <a:gd name="T88" fmla="*/ 2147483647 w 162"/>
                <a:gd name="T89" fmla="*/ 2147483647 h 93"/>
                <a:gd name="T90" fmla="*/ 2147483647 w 162"/>
                <a:gd name="T91" fmla="*/ 2147483647 h 93"/>
                <a:gd name="T92" fmla="*/ 2147483647 w 162"/>
                <a:gd name="T93" fmla="*/ 2147483647 h 93"/>
                <a:gd name="T94" fmla="*/ 2147483647 w 162"/>
                <a:gd name="T95" fmla="*/ 2147483647 h 93"/>
                <a:gd name="T96" fmla="*/ 2147483647 w 162"/>
                <a:gd name="T97" fmla="*/ 2147483647 h 93"/>
                <a:gd name="T98" fmla="*/ 2147483647 w 162"/>
                <a:gd name="T99" fmla="*/ 2147483647 h 93"/>
                <a:gd name="T100" fmla="*/ 2147483647 w 162"/>
                <a:gd name="T101" fmla="*/ 2147483647 h 93"/>
                <a:gd name="T102" fmla="*/ 2147483647 w 162"/>
                <a:gd name="T103" fmla="*/ 2147483647 h 93"/>
                <a:gd name="T104" fmla="*/ 2147483647 w 162"/>
                <a:gd name="T105" fmla="*/ 2147483647 h 93"/>
                <a:gd name="T106" fmla="*/ 2147483647 w 162"/>
                <a:gd name="T107" fmla="*/ 2147483647 h 93"/>
                <a:gd name="T108" fmla="*/ 2147483647 w 162"/>
                <a:gd name="T109" fmla="*/ 2147483647 h 93"/>
                <a:gd name="T110" fmla="*/ 2147483647 w 162"/>
                <a:gd name="T111" fmla="*/ 2147483647 h 93"/>
                <a:gd name="T112" fmla="*/ 2147483647 w 162"/>
                <a:gd name="T113" fmla="*/ 2147483647 h 93"/>
                <a:gd name="T114" fmla="*/ 2147483647 w 162"/>
                <a:gd name="T115" fmla="*/ 2147483647 h 93"/>
                <a:gd name="T116" fmla="*/ 2147483647 w 162"/>
                <a:gd name="T117" fmla="*/ 2147483647 h 93"/>
                <a:gd name="T118" fmla="*/ 2147483647 w 162"/>
                <a:gd name="T119" fmla="*/ 2147483647 h 93"/>
                <a:gd name="T120" fmla="*/ 2147483647 w 162"/>
                <a:gd name="T121" fmla="*/ 2147483647 h 93"/>
                <a:gd name="T122" fmla="*/ 2147483647 w 162"/>
                <a:gd name="T123" fmla="*/ 2147483647 h 9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"/>
                <a:gd name="T187" fmla="*/ 0 h 93"/>
                <a:gd name="T188" fmla="*/ 162 w 162"/>
                <a:gd name="T189" fmla="*/ 93 h 9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" h="93">
                  <a:moveTo>
                    <a:pt x="129" y="73"/>
                  </a:moveTo>
                  <a:lnTo>
                    <a:pt x="123" y="73"/>
                  </a:lnTo>
                  <a:lnTo>
                    <a:pt x="123" y="65"/>
                  </a:lnTo>
                  <a:lnTo>
                    <a:pt x="117" y="65"/>
                  </a:lnTo>
                  <a:lnTo>
                    <a:pt x="110" y="73"/>
                  </a:lnTo>
                  <a:lnTo>
                    <a:pt x="110" y="65"/>
                  </a:lnTo>
                  <a:lnTo>
                    <a:pt x="104" y="65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0" y="73"/>
                  </a:lnTo>
                  <a:lnTo>
                    <a:pt x="85" y="73"/>
                  </a:lnTo>
                  <a:lnTo>
                    <a:pt x="85" y="79"/>
                  </a:lnTo>
                  <a:lnTo>
                    <a:pt x="78" y="79"/>
                  </a:lnTo>
                  <a:lnTo>
                    <a:pt x="71" y="87"/>
                  </a:lnTo>
                  <a:lnTo>
                    <a:pt x="65" y="87"/>
                  </a:lnTo>
                  <a:lnTo>
                    <a:pt x="58" y="87"/>
                  </a:lnTo>
                  <a:lnTo>
                    <a:pt x="51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93"/>
                  </a:lnTo>
                  <a:lnTo>
                    <a:pt x="19" y="93"/>
                  </a:lnTo>
                  <a:lnTo>
                    <a:pt x="12" y="87"/>
                  </a:lnTo>
                  <a:lnTo>
                    <a:pt x="7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7" y="57"/>
                  </a:lnTo>
                  <a:lnTo>
                    <a:pt x="12" y="57"/>
                  </a:lnTo>
                  <a:lnTo>
                    <a:pt x="19" y="57"/>
                  </a:lnTo>
                  <a:lnTo>
                    <a:pt x="19" y="51"/>
                  </a:lnTo>
                  <a:lnTo>
                    <a:pt x="26" y="5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9" y="35"/>
                  </a:lnTo>
                  <a:lnTo>
                    <a:pt x="26" y="35"/>
                  </a:lnTo>
                  <a:lnTo>
                    <a:pt x="32" y="35"/>
                  </a:lnTo>
                  <a:lnTo>
                    <a:pt x="26" y="35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6" y="29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8" y="0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1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0" y="21"/>
                  </a:lnTo>
                  <a:lnTo>
                    <a:pt x="90" y="29"/>
                  </a:lnTo>
                  <a:lnTo>
                    <a:pt x="90" y="35"/>
                  </a:lnTo>
                  <a:lnTo>
                    <a:pt x="97" y="35"/>
                  </a:lnTo>
                  <a:lnTo>
                    <a:pt x="104" y="35"/>
                  </a:lnTo>
                  <a:lnTo>
                    <a:pt x="104" y="43"/>
                  </a:lnTo>
                  <a:lnTo>
                    <a:pt x="110" y="43"/>
                  </a:lnTo>
                  <a:lnTo>
                    <a:pt x="117" y="35"/>
                  </a:lnTo>
                  <a:lnTo>
                    <a:pt x="123" y="35"/>
                  </a:lnTo>
                  <a:lnTo>
                    <a:pt x="129" y="29"/>
                  </a:lnTo>
                  <a:lnTo>
                    <a:pt x="136" y="29"/>
                  </a:lnTo>
                  <a:lnTo>
                    <a:pt x="136" y="21"/>
                  </a:lnTo>
                  <a:lnTo>
                    <a:pt x="136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6" y="29"/>
                  </a:lnTo>
                  <a:lnTo>
                    <a:pt x="156" y="35"/>
                  </a:lnTo>
                  <a:lnTo>
                    <a:pt x="149" y="35"/>
                  </a:lnTo>
                  <a:lnTo>
                    <a:pt x="156" y="35"/>
                  </a:lnTo>
                  <a:lnTo>
                    <a:pt x="156" y="43"/>
                  </a:lnTo>
                  <a:lnTo>
                    <a:pt x="162" y="43"/>
                  </a:lnTo>
                  <a:lnTo>
                    <a:pt x="162" y="51"/>
                  </a:lnTo>
                  <a:lnTo>
                    <a:pt x="156" y="51"/>
                  </a:lnTo>
                  <a:lnTo>
                    <a:pt x="156" y="57"/>
                  </a:lnTo>
                  <a:lnTo>
                    <a:pt x="162" y="57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56" y="79"/>
                  </a:lnTo>
                  <a:lnTo>
                    <a:pt x="149" y="87"/>
                  </a:lnTo>
                  <a:lnTo>
                    <a:pt x="142" y="87"/>
                  </a:lnTo>
                  <a:lnTo>
                    <a:pt x="136" y="87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3" y="79"/>
                  </a:lnTo>
                  <a:lnTo>
                    <a:pt x="129" y="7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89" name="Freeform 462"/>
            <p:cNvSpPr>
              <a:spLocks noEditPoints="1"/>
            </p:cNvSpPr>
            <p:nvPr/>
          </p:nvSpPr>
          <p:spPr bwMode="auto">
            <a:xfrm>
              <a:off x="1973263" y="4740275"/>
              <a:ext cx="187325" cy="465138"/>
            </a:xfrm>
            <a:custGeom>
              <a:avLst/>
              <a:gdLst>
                <a:gd name="T0" fmla="*/ 2147483647 w 116"/>
                <a:gd name="T1" fmla="*/ 0 h 262"/>
                <a:gd name="T2" fmla="*/ 2147483647 w 116"/>
                <a:gd name="T3" fmla="*/ 2147483647 h 262"/>
                <a:gd name="T4" fmla="*/ 2147483647 w 116"/>
                <a:gd name="T5" fmla="*/ 0 h 262"/>
                <a:gd name="T6" fmla="*/ 2147483647 w 116"/>
                <a:gd name="T7" fmla="*/ 2147483647 h 262"/>
                <a:gd name="T8" fmla="*/ 2147483647 w 116"/>
                <a:gd name="T9" fmla="*/ 2147483647 h 262"/>
                <a:gd name="T10" fmla="*/ 2147483647 w 116"/>
                <a:gd name="T11" fmla="*/ 2147483647 h 262"/>
                <a:gd name="T12" fmla="*/ 2147483647 w 116"/>
                <a:gd name="T13" fmla="*/ 2147483647 h 262"/>
                <a:gd name="T14" fmla="*/ 2147483647 w 116"/>
                <a:gd name="T15" fmla="*/ 2147483647 h 262"/>
                <a:gd name="T16" fmla="*/ 2147483647 w 116"/>
                <a:gd name="T17" fmla="*/ 2147483647 h 262"/>
                <a:gd name="T18" fmla="*/ 2147483647 w 116"/>
                <a:gd name="T19" fmla="*/ 2147483647 h 262"/>
                <a:gd name="T20" fmla="*/ 2147483647 w 116"/>
                <a:gd name="T21" fmla="*/ 2147483647 h 262"/>
                <a:gd name="T22" fmla="*/ 2147483647 w 116"/>
                <a:gd name="T23" fmla="*/ 2147483647 h 262"/>
                <a:gd name="T24" fmla="*/ 2147483647 w 116"/>
                <a:gd name="T25" fmla="*/ 2147483647 h 262"/>
                <a:gd name="T26" fmla="*/ 2147483647 w 116"/>
                <a:gd name="T27" fmla="*/ 2147483647 h 262"/>
                <a:gd name="T28" fmla="*/ 2147483647 w 116"/>
                <a:gd name="T29" fmla="*/ 2147483647 h 262"/>
                <a:gd name="T30" fmla="*/ 2147483647 w 116"/>
                <a:gd name="T31" fmla="*/ 2147483647 h 262"/>
                <a:gd name="T32" fmla="*/ 2147483647 w 116"/>
                <a:gd name="T33" fmla="*/ 2147483647 h 262"/>
                <a:gd name="T34" fmla="*/ 2147483647 w 116"/>
                <a:gd name="T35" fmla="*/ 2147483647 h 262"/>
                <a:gd name="T36" fmla="*/ 2147483647 w 116"/>
                <a:gd name="T37" fmla="*/ 2147483647 h 262"/>
                <a:gd name="T38" fmla="*/ 2147483647 w 116"/>
                <a:gd name="T39" fmla="*/ 2147483647 h 262"/>
                <a:gd name="T40" fmla="*/ 2147483647 w 116"/>
                <a:gd name="T41" fmla="*/ 2147483647 h 262"/>
                <a:gd name="T42" fmla="*/ 2147483647 w 116"/>
                <a:gd name="T43" fmla="*/ 2147483647 h 262"/>
                <a:gd name="T44" fmla="*/ 2147483647 w 116"/>
                <a:gd name="T45" fmla="*/ 2147483647 h 262"/>
                <a:gd name="T46" fmla="*/ 2147483647 w 116"/>
                <a:gd name="T47" fmla="*/ 2147483647 h 262"/>
                <a:gd name="T48" fmla="*/ 2147483647 w 116"/>
                <a:gd name="T49" fmla="*/ 2147483647 h 262"/>
                <a:gd name="T50" fmla="*/ 2147483647 w 116"/>
                <a:gd name="T51" fmla="*/ 2147483647 h 262"/>
                <a:gd name="T52" fmla="*/ 2147483647 w 116"/>
                <a:gd name="T53" fmla="*/ 2147483647 h 262"/>
                <a:gd name="T54" fmla="*/ 2147483647 w 116"/>
                <a:gd name="T55" fmla="*/ 2147483647 h 262"/>
                <a:gd name="T56" fmla="*/ 2147483647 w 116"/>
                <a:gd name="T57" fmla="*/ 2147483647 h 262"/>
                <a:gd name="T58" fmla="*/ 2147483647 w 116"/>
                <a:gd name="T59" fmla="*/ 2147483647 h 262"/>
                <a:gd name="T60" fmla="*/ 2147483647 w 116"/>
                <a:gd name="T61" fmla="*/ 2147483647 h 262"/>
                <a:gd name="T62" fmla="*/ 2147483647 w 116"/>
                <a:gd name="T63" fmla="*/ 2147483647 h 262"/>
                <a:gd name="T64" fmla="*/ 2147483647 w 116"/>
                <a:gd name="T65" fmla="*/ 2147483647 h 262"/>
                <a:gd name="T66" fmla="*/ 2147483647 w 116"/>
                <a:gd name="T67" fmla="*/ 2147483647 h 262"/>
                <a:gd name="T68" fmla="*/ 2147483647 w 116"/>
                <a:gd name="T69" fmla="*/ 2147483647 h 262"/>
                <a:gd name="T70" fmla="*/ 2147483647 w 116"/>
                <a:gd name="T71" fmla="*/ 2147483647 h 262"/>
                <a:gd name="T72" fmla="*/ 2147483647 w 116"/>
                <a:gd name="T73" fmla="*/ 2147483647 h 262"/>
                <a:gd name="T74" fmla="*/ 2147483647 w 116"/>
                <a:gd name="T75" fmla="*/ 2147483647 h 262"/>
                <a:gd name="T76" fmla="*/ 2147483647 w 116"/>
                <a:gd name="T77" fmla="*/ 2147483647 h 262"/>
                <a:gd name="T78" fmla="*/ 2147483647 w 116"/>
                <a:gd name="T79" fmla="*/ 2147483647 h 262"/>
                <a:gd name="T80" fmla="*/ 2147483647 w 116"/>
                <a:gd name="T81" fmla="*/ 2147483647 h 262"/>
                <a:gd name="T82" fmla="*/ 2147483647 w 116"/>
                <a:gd name="T83" fmla="*/ 2147483647 h 262"/>
                <a:gd name="T84" fmla="*/ 2147483647 w 116"/>
                <a:gd name="T85" fmla="*/ 2147483647 h 262"/>
                <a:gd name="T86" fmla="*/ 2147483647 w 116"/>
                <a:gd name="T87" fmla="*/ 2147483647 h 262"/>
                <a:gd name="T88" fmla="*/ 2147483647 w 116"/>
                <a:gd name="T89" fmla="*/ 2147483647 h 262"/>
                <a:gd name="T90" fmla="*/ 2147483647 w 116"/>
                <a:gd name="T91" fmla="*/ 2147483647 h 262"/>
                <a:gd name="T92" fmla="*/ 2147483647 w 116"/>
                <a:gd name="T93" fmla="*/ 2147483647 h 262"/>
                <a:gd name="T94" fmla="*/ 2147483647 w 116"/>
                <a:gd name="T95" fmla="*/ 2147483647 h 262"/>
                <a:gd name="T96" fmla="*/ 0 w 116"/>
                <a:gd name="T97" fmla="*/ 2147483647 h 262"/>
                <a:gd name="T98" fmla="*/ 0 w 116"/>
                <a:gd name="T99" fmla="*/ 2147483647 h 262"/>
                <a:gd name="T100" fmla="*/ 2147483647 w 116"/>
                <a:gd name="T101" fmla="*/ 2147483647 h 262"/>
                <a:gd name="T102" fmla="*/ 2147483647 w 116"/>
                <a:gd name="T103" fmla="*/ 0 h 262"/>
                <a:gd name="T104" fmla="*/ 2147483647 w 116"/>
                <a:gd name="T105" fmla="*/ 2147483647 h 262"/>
                <a:gd name="T106" fmla="*/ 2147483647 w 116"/>
                <a:gd name="T107" fmla="*/ 2147483647 h 2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"/>
                <a:gd name="T163" fmla="*/ 0 h 262"/>
                <a:gd name="T164" fmla="*/ 116 w 116"/>
                <a:gd name="T165" fmla="*/ 262 h 2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" h="262">
                  <a:moveTo>
                    <a:pt x="13" y="0"/>
                  </a:moveTo>
                  <a:lnTo>
                    <a:pt x="20" y="0"/>
                  </a:lnTo>
                  <a:lnTo>
                    <a:pt x="26" y="0"/>
                  </a:lnTo>
                  <a:lnTo>
                    <a:pt x="26" y="7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9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4" y="36"/>
                  </a:lnTo>
                  <a:lnTo>
                    <a:pt x="110" y="36"/>
                  </a:lnTo>
                  <a:lnTo>
                    <a:pt x="110" y="43"/>
                  </a:lnTo>
                  <a:lnTo>
                    <a:pt x="116" y="43"/>
                  </a:lnTo>
                  <a:lnTo>
                    <a:pt x="110" y="51"/>
                  </a:lnTo>
                  <a:lnTo>
                    <a:pt x="110" y="57"/>
                  </a:lnTo>
                  <a:lnTo>
                    <a:pt x="104" y="57"/>
                  </a:lnTo>
                  <a:lnTo>
                    <a:pt x="98" y="65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91" y="79"/>
                  </a:lnTo>
                  <a:lnTo>
                    <a:pt x="98" y="79"/>
                  </a:lnTo>
                  <a:lnTo>
                    <a:pt x="98" y="87"/>
                  </a:lnTo>
                  <a:lnTo>
                    <a:pt x="98" y="95"/>
                  </a:lnTo>
                  <a:lnTo>
                    <a:pt x="104" y="101"/>
                  </a:lnTo>
                  <a:lnTo>
                    <a:pt x="98" y="109"/>
                  </a:lnTo>
                  <a:lnTo>
                    <a:pt x="98" y="115"/>
                  </a:lnTo>
                  <a:lnTo>
                    <a:pt x="98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110" y="131"/>
                  </a:lnTo>
                  <a:lnTo>
                    <a:pt x="104" y="131"/>
                  </a:lnTo>
                  <a:lnTo>
                    <a:pt x="98" y="137"/>
                  </a:lnTo>
                  <a:lnTo>
                    <a:pt x="104" y="137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9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6" y="174"/>
                  </a:lnTo>
                  <a:lnTo>
                    <a:pt x="110" y="181"/>
                  </a:lnTo>
                  <a:lnTo>
                    <a:pt x="110" y="189"/>
                  </a:lnTo>
                  <a:lnTo>
                    <a:pt x="110" y="196"/>
                  </a:lnTo>
                  <a:lnTo>
                    <a:pt x="104" y="203"/>
                  </a:lnTo>
                  <a:lnTo>
                    <a:pt x="98" y="203"/>
                  </a:lnTo>
                  <a:lnTo>
                    <a:pt x="91" y="203"/>
                  </a:lnTo>
                  <a:lnTo>
                    <a:pt x="84" y="203"/>
                  </a:lnTo>
                  <a:lnTo>
                    <a:pt x="84" y="196"/>
                  </a:lnTo>
                  <a:lnTo>
                    <a:pt x="78" y="196"/>
                  </a:lnTo>
                  <a:lnTo>
                    <a:pt x="78" y="189"/>
                  </a:lnTo>
                  <a:lnTo>
                    <a:pt x="78" y="181"/>
                  </a:lnTo>
                  <a:lnTo>
                    <a:pt x="71" y="181"/>
                  </a:lnTo>
                  <a:lnTo>
                    <a:pt x="71" y="174"/>
                  </a:lnTo>
                  <a:lnTo>
                    <a:pt x="71" y="167"/>
                  </a:lnTo>
                  <a:lnTo>
                    <a:pt x="65" y="167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9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7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45" y="115"/>
                  </a:lnTo>
                  <a:lnTo>
                    <a:pt x="52" y="115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79"/>
                  </a:lnTo>
                  <a:lnTo>
                    <a:pt x="20" y="79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20" y="57"/>
                  </a:lnTo>
                  <a:lnTo>
                    <a:pt x="13" y="57"/>
                  </a:lnTo>
                  <a:lnTo>
                    <a:pt x="20" y="57"/>
                  </a:lnTo>
                  <a:lnTo>
                    <a:pt x="20" y="51"/>
                  </a:lnTo>
                  <a:lnTo>
                    <a:pt x="13" y="51"/>
                  </a:lnTo>
                  <a:lnTo>
                    <a:pt x="13" y="43"/>
                  </a:lnTo>
                  <a:lnTo>
                    <a:pt x="6" y="43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6" y="14"/>
                  </a:lnTo>
                  <a:lnTo>
                    <a:pt x="6" y="7"/>
                  </a:lnTo>
                  <a:lnTo>
                    <a:pt x="13" y="7"/>
                  </a:lnTo>
                  <a:lnTo>
                    <a:pt x="13" y="0"/>
                  </a:lnTo>
                  <a:close/>
                  <a:moveTo>
                    <a:pt x="78" y="262"/>
                  </a:moveTo>
                  <a:lnTo>
                    <a:pt x="71" y="254"/>
                  </a:lnTo>
                  <a:lnTo>
                    <a:pt x="78" y="254"/>
                  </a:lnTo>
                  <a:lnTo>
                    <a:pt x="78" y="26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90" name="Freeform 463"/>
            <p:cNvSpPr>
              <a:spLocks/>
            </p:cNvSpPr>
            <p:nvPr/>
          </p:nvSpPr>
          <p:spPr bwMode="auto">
            <a:xfrm>
              <a:off x="1973263" y="4740275"/>
              <a:ext cx="187325" cy="360363"/>
            </a:xfrm>
            <a:custGeom>
              <a:avLst/>
              <a:gdLst>
                <a:gd name="T0" fmla="*/ 2147483647 w 116"/>
                <a:gd name="T1" fmla="*/ 0 h 203"/>
                <a:gd name="T2" fmla="*/ 2147483647 w 116"/>
                <a:gd name="T3" fmla="*/ 0 h 203"/>
                <a:gd name="T4" fmla="*/ 2147483647 w 116"/>
                <a:gd name="T5" fmla="*/ 2147483647 h 203"/>
                <a:gd name="T6" fmla="*/ 2147483647 w 116"/>
                <a:gd name="T7" fmla="*/ 2147483647 h 203"/>
                <a:gd name="T8" fmla="*/ 2147483647 w 116"/>
                <a:gd name="T9" fmla="*/ 2147483647 h 203"/>
                <a:gd name="T10" fmla="*/ 2147483647 w 116"/>
                <a:gd name="T11" fmla="*/ 2147483647 h 203"/>
                <a:gd name="T12" fmla="*/ 2147483647 w 116"/>
                <a:gd name="T13" fmla="*/ 2147483647 h 203"/>
                <a:gd name="T14" fmla="*/ 2147483647 w 116"/>
                <a:gd name="T15" fmla="*/ 2147483647 h 203"/>
                <a:gd name="T16" fmla="*/ 2147483647 w 116"/>
                <a:gd name="T17" fmla="*/ 2147483647 h 203"/>
                <a:gd name="T18" fmla="*/ 2147483647 w 116"/>
                <a:gd name="T19" fmla="*/ 2147483647 h 203"/>
                <a:gd name="T20" fmla="*/ 2147483647 w 116"/>
                <a:gd name="T21" fmla="*/ 2147483647 h 203"/>
                <a:gd name="T22" fmla="*/ 2147483647 w 116"/>
                <a:gd name="T23" fmla="*/ 2147483647 h 203"/>
                <a:gd name="T24" fmla="*/ 2147483647 w 116"/>
                <a:gd name="T25" fmla="*/ 2147483647 h 203"/>
                <a:gd name="T26" fmla="*/ 2147483647 w 116"/>
                <a:gd name="T27" fmla="*/ 2147483647 h 203"/>
                <a:gd name="T28" fmla="*/ 2147483647 w 116"/>
                <a:gd name="T29" fmla="*/ 2147483647 h 203"/>
                <a:gd name="T30" fmla="*/ 2147483647 w 116"/>
                <a:gd name="T31" fmla="*/ 2147483647 h 203"/>
                <a:gd name="T32" fmla="*/ 2147483647 w 116"/>
                <a:gd name="T33" fmla="*/ 2147483647 h 203"/>
                <a:gd name="T34" fmla="*/ 2147483647 w 116"/>
                <a:gd name="T35" fmla="*/ 2147483647 h 203"/>
                <a:gd name="T36" fmla="*/ 2147483647 w 116"/>
                <a:gd name="T37" fmla="*/ 2147483647 h 203"/>
                <a:gd name="T38" fmla="*/ 2147483647 w 116"/>
                <a:gd name="T39" fmla="*/ 2147483647 h 203"/>
                <a:gd name="T40" fmla="*/ 2147483647 w 116"/>
                <a:gd name="T41" fmla="*/ 2147483647 h 203"/>
                <a:gd name="T42" fmla="*/ 2147483647 w 116"/>
                <a:gd name="T43" fmla="*/ 2147483647 h 203"/>
                <a:gd name="T44" fmla="*/ 2147483647 w 116"/>
                <a:gd name="T45" fmla="*/ 2147483647 h 203"/>
                <a:gd name="T46" fmla="*/ 2147483647 w 116"/>
                <a:gd name="T47" fmla="*/ 2147483647 h 203"/>
                <a:gd name="T48" fmla="*/ 2147483647 w 116"/>
                <a:gd name="T49" fmla="*/ 2147483647 h 203"/>
                <a:gd name="T50" fmla="*/ 2147483647 w 116"/>
                <a:gd name="T51" fmla="*/ 2147483647 h 203"/>
                <a:gd name="T52" fmla="*/ 2147483647 w 116"/>
                <a:gd name="T53" fmla="*/ 2147483647 h 203"/>
                <a:gd name="T54" fmla="*/ 2147483647 w 116"/>
                <a:gd name="T55" fmla="*/ 2147483647 h 203"/>
                <a:gd name="T56" fmla="*/ 2147483647 w 116"/>
                <a:gd name="T57" fmla="*/ 2147483647 h 203"/>
                <a:gd name="T58" fmla="*/ 2147483647 w 116"/>
                <a:gd name="T59" fmla="*/ 2147483647 h 203"/>
                <a:gd name="T60" fmla="*/ 2147483647 w 116"/>
                <a:gd name="T61" fmla="*/ 2147483647 h 203"/>
                <a:gd name="T62" fmla="*/ 2147483647 w 116"/>
                <a:gd name="T63" fmla="*/ 2147483647 h 203"/>
                <a:gd name="T64" fmla="*/ 2147483647 w 116"/>
                <a:gd name="T65" fmla="*/ 2147483647 h 203"/>
                <a:gd name="T66" fmla="*/ 2147483647 w 116"/>
                <a:gd name="T67" fmla="*/ 2147483647 h 203"/>
                <a:gd name="T68" fmla="*/ 2147483647 w 116"/>
                <a:gd name="T69" fmla="*/ 2147483647 h 203"/>
                <a:gd name="T70" fmla="*/ 2147483647 w 116"/>
                <a:gd name="T71" fmla="*/ 2147483647 h 203"/>
                <a:gd name="T72" fmla="*/ 2147483647 w 116"/>
                <a:gd name="T73" fmla="*/ 2147483647 h 203"/>
                <a:gd name="T74" fmla="*/ 2147483647 w 116"/>
                <a:gd name="T75" fmla="*/ 2147483647 h 203"/>
                <a:gd name="T76" fmla="*/ 2147483647 w 116"/>
                <a:gd name="T77" fmla="*/ 2147483647 h 203"/>
                <a:gd name="T78" fmla="*/ 2147483647 w 116"/>
                <a:gd name="T79" fmla="*/ 2147483647 h 203"/>
                <a:gd name="T80" fmla="*/ 2147483647 w 116"/>
                <a:gd name="T81" fmla="*/ 2147483647 h 203"/>
                <a:gd name="T82" fmla="*/ 2147483647 w 116"/>
                <a:gd name="T83" fmla="*/ 2147483647 h 203"/>
                <a:gd name="T84" fmla="*/ 2147483647 w 116"/>
                <a:gd name="T85" fmla="*/ 2147483647 h 203"/>
                <a:gd name="T86" fmla="*/ 2147483647 w 116"/>
                <a:gd name="T87" fmla="*/ 2147483647 h 203"/>
                <a:gd name="T88" fmla="*/ 2147483647 w 116"/>
                <a:gd name="T89" fmla="*/ 2147483647 h 203"/>
                <a:gd name="T90" fmla="*/ 2147483647 w 116"/>
                <a:gd name="T91" fmla="*/ 2147483647 h 203"/>
                <a:gd name="T92" fmla="*/ 0 w 116"/>
                <a:gd name="T93" fmla="*/ 2147483647 h 203"/>
                <a:gd name="T94" fmla="*/ 0 w 116"/>
                <a:gd name="T95" fmla="*/ 2147483647 h 203"/>
                <a:gd name="T96" fmla="*/ 2147483647 w 116"/>
                <a:gd name="T97" fmla="*/ 2147483647 h 203"/>
                <a:gd name="T98" fmla="*/ 2147483647 w 116"/>
                <a:gd name="T99" fmla="*/ 2147483647 h 20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"/>
                <a:gd name="T151" fmla="*/ 0 h 203"/>
                <a:gd name="T152" fmla="*/ 116 w 116"/>
                <a:gd name="T153" fmla="*/ 203 h 20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" h="203">
                  <a:moveTo>
                    <a:pt x="13" y="0"/>
                  </a:moveTo>
                  <a:lnTo>
                    <a:pt x="20" y="0"/>
                  </a:lnTo>
                  <a:lnTo>
                    <a:pt x="26" y="0"/>
                  </a:lnTo>
                  <a:lnTo>
                    <a:pt x="26" y="7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9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4" y="36"/>
                  </a:lnTo>
                  <a:lnTo>
                    <a:pt x="110" y="36"/>
                  </a:lnTo>
                  <a:lnTo>
                    <a:pt x="110" y="43"/>
                  </a:lnTo>
                  <a:lnTo>
                    <a:pt x="116" y="43"/>
                  </a:lnTo>
                  <a:lnTo>
                    <a:pt x="110" y="51"/>
                  </a:lnTo>
                  <a:lnTo>
                    <a:pt x="110" y="57"/>
                  </a:lnTo>
                  <a:lnTo>
                    <a:pt x="104" y="57"/>
                  </a:lnTo>
                  <a:lnTo>
                    <a:pt x="98" y="65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91" y="79"/>
                  </a:lnTo>
                  <a:lnTo>
                    <a:pt x="98" y="79"/>
                  </a:lnTo>
                  <a:lnTo>
                    <a:pt x="98" y="87"/>
                  </a:lnTo>
                  <a:lnTo>
                    <a:pt x="98" y="95"/>
                  </a:lnTo>
                  <a:lnTo>
                    <a:pt x="104" y="101"/>
                  </a:lnTo>
                  <a:lnTo>
                    <a:pt x="98" y="109"/>
                  </a:lnTo>
                  <a:lnTo>
                    <a:pt x="98" y="115"/>
                  </a:lnTo>
                  <a:lnTo>
                    <a:pt x="98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110" y="131"/>
                  </a:lnTo>
                  <a:lnTo>
                    <a:pt x="104" y="131"/>
                  </a:lnTo>
                  <a:lnTo>
                    <a:pt x="98" y="137"/>
                  </a:lnTo>
                  <a:lnTo>
                    <a:pt x="104" y="137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9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6" y="174"/>
                  </a:lnTo>
                  <a:lnTo>
                    <a:pt x="110" y="181"/>
                  </a:lnTo>
                  <a:lnTo>
                    <a:pt x="110" y="189"/>
                  </a:lnTo>
                  <a:lnTo>
                    <a:pt x="110" y="196"/>
                  </a:lnTo>
                  <a:lnTo>
                    <a:pt x="104" y="203"/>
                  </a:lnTo>
                  <a:lnTo>
                    <a:pt x="98" y="203"/>
                  </a:lnTo>
                  <a:lnTo>
                    <a:pt x="91" y="203"/>
                  </a:lnTo>
                  <a:lnTo>
                    <a:pt x="84" y="203"/>
                  </a:lnTo>
                  <a:lnTo>
                    <a:pt x="84" y="196"/>
                  </a:lnTo>
                  <a:lnTo>
                    <a:pt x="78" y="196"/>
                  </a:lnTo>
                  <a:lnTo>
                    <a:pt x="78" y="189"/>
                  </a:lnTo>
                  <a:lnTo>
                    <a:pt x="78" y="181"/>
                  </a:lnTo>
                  <a:lnTo>
                    <a:pt x="71" y="181"/>
                  </a:lnTo>
                  <a:lnTo>
                    <a:pt x="71" y="174"/>
                  </a:lnTo>
                  <a:lnTo>
                    <a:pt x="71" y="167"/>
                  </a:lnTo>
                  <a:lnTo>
                    <a:pt x="65" y="167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9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7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45" y="115"/>
                  </a:lnTo>
                  <a:lnTo>
                    <a:pt x="52" y="115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79"/>
                  </a:lnTo>
                  <a:lnTo>
                    <a:pt x="20" y="79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20" y="57"/>
                  </a:lnTo>
                  <a:lnTo>
                    <a:pt x="13" y="57"/>
                  </a:lnTo>
                  <a:lnTo>
                    <a:pt x="20" y="57"/>
                  </a:lnTo>
                  <a:lnTo>
                    <a:pt x="20" y="51"/>
                  </a:lnTo>
                  <a:lnTo>
                    <a:pt x="13" y="51"/>
                  </a:lnTo>
                  <a:lnTo>
                    <a:pt x="13" y="43"/>
                  </a:lnTo>
                  <a:lnTo>
                    <a:pt x="6" y="43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6" y="14"/>
                  </a:lnTo>
                  <a:lnTo>
                    <a:pt x="6" y="7"/>
                  </a:lnTo>
                  <a:lnTo>
                    <a:pt x="13" y="7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91" name="Freeform 464"/>
            <p:cNvSpPr>
              <a:spLocks/>
            </p:cNvSpPr>
            <p:nvPr/>
          </p:nvSpPr>
          <p:spPr bwMode="auto">
            <a:xfrm>
              <a:off x="2087563" y="5191125"/>
              <a:ext cx="11112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0 h 8"/>
                <a:gd name="T6" fmla="*/ 2147483647 w 7"/>
                <a:gd name="T7" fmla="*/ 0 h 8"/>
                <a:gd name="T8" fmla="*/ 2147483647 w 7"/>
                <a:gd name="T9" fmla="*/ 0 h 8"/>
                <a:gd name="T10" fmla="*/ 2147483647 w 7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8"/>
                  </a:moveTo>
                  <a:lnTo>
                    <a:pt x="7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92" name="Freeform 465"/>
            <p:cNvSpPr>
              <a:spLocks noEditPoints="1"/>
            </p:cNvSpPr>
            <p:nvPr/>
          </p:nvSpPr>
          <p:spPr bwMode="auto">
            <a:xfrm>
              <a:off x="1922463" y="6119813"/>
              <a:ext cx="342900" cy="468312"/>
            </a:xfrm>
            <a:custGeom>
              <a:avLst/>
              <a:gdLst>
                <a:gd name="T0" fmla="*/ 2147483647 w 214"/>
                <a:gd name="T1" fmla="*/ 2147483647 h 263"/>
                <a:gd name="T2" fmla="*/ 2147483647 w 214"/>
                <a:gd name="T3" fmla="*/ 2147483647 h 263"/>
                <a:gd name="T4" fmla="*/ 2147483647 w 214"/>
                <a:gd name="T5" fmla="*/ 2147483647 h 263"/>
                <a:gd name="T6" fmla="*/ 2147483647 w 214"/>
                <a:gd name="T7" fmla="*/ 2147483647 h 263"/>
                <a:gd name="T8" fmla="*/ 2147483647 w 214"/>
                <a:gd name="T9" fmla="*/ 2147483647 h 263"/>
                <a:gd name="T10" fmla="*/ 2147483647 w 214"/>
                <a:gd name="T11" fmla="*/ 2147483647 h 263"/>
                <a:gd name="T12" fmla="*/ 2147483647 w 214"/>
                <a:gd name="T13" fmla="*/ 0 h 263"/>
                <a:gd name="T14" fmla="*/ 2147483647 w 214"/>
                <a:gd name="T15" fmla="*/ 2147483647 h 263"/>
                <a:gd name="T16" fmla="*/ 2147483647 w 214"/>
                <a:gd name="T17" fmla="*/ 2147483647 h 263"/>
                <a:gd name="T18" fmla="*/ 2147483647 w 214"/>
                <a:gd name="T19" fmla="*/ 2147483647 h 263"/>
                <a:gd name="T20" fmla="*/ 2147483647 w 214"/>
                <a:gd name="T21" fmla="*/ 2147483647 h 263"/>
                <a:gd name="T22" fmla="*/ 2147483647 w 214"/>
                <a:gd name="T23" fmla="*/ 2147483647 h 263"/>
                <a:gd name="T24" fmla="*/ 2147483647 w 214"/>
                <a:gd name="T25" fmla="*/ 2147483647 h 263"/>
                <a:gd name="T26" fmla="*/ 2147483647 w 214"/>
                <a:gd name="T27" fmla="*/ 2147483647 h 263"/>
                <a:gd name="T28" fmla="*/ 2147483647 w 214"/>
                <a:gd name="T29" fmla="*/ 2147483647 h 263"/>
                <a:gd name="T30" fmla="*/ 2147483647 w 214"/>
                <a:gd name="T31" fmla="*/ 2147483647 h 263"/>
                <a:gd name="T32" fmla="*/ 2147483647 w 214"/>
                <a:gd name="T33" fmla="*/ 2147483647 h 263"/>
                <a:gd name="T34" fmla="*/ 2147483647 w 214"/>
                <a:gd name="T35" fmla="*/ 2147483647 h 263"/>
                <a:gd name="T36" fmla="*/ 2147483647 w 214"/>
                <a:gd name="T37" fmla="*/ 2147483647 h 263"/>
                <a:gd name="T38" fmla="*/ 2147483647 w 214"/>
                <a:gd name="T39" fmla="*/ 2147483647 h 263"/>
                <a:gd name="T40" fmla="*/ 2147483647 w 214"/>
                <a:gd name="T41" fmla="*/ 2147483647 h 263"/>
                <a:gd name="T42" fmla="*/ 2147483647 w 214"/>
                <a:gd name="T43" fmla="*/ 2147483647 h 263"/>
                <a:gd name="T44" fmla="*/ 2147483647 w 214"/>
                <a:gd name="T45" fmla="*/ 2147483647 h 263"/>
                <a:gd name="T46" fmla="*/ 2147483647 w 214"/>
                <a:gd name="T47" fmla="*/ 2147483647 h 263"/>
                <a:gd name="T48" fmla="*/ 2147483647 w 214"/>
                <a:gd name="T49" fmla="*/ 2147483647 h 263"/>
                <a:gd name="T50" fmla="*/ 2147483647 w 214"/>
                <a:gd name="T51" fmla="*/ 2147483647 h 263"/>
                <a:gd name="T52" fmla="*/ 2147483647 w 214"/>
                <a:gd name="T53" fmla="*/ 2147483647 h 263"/>
                <a:gd name="T54" fmla="*/ 2147483647 w 214"/>
                <a:gd name="T55" fmla="*/ 2147483647 h 263"/>
                <a:gd name="T56" fmla="*/ 2147483647 w 214"/>
                <a:gd name="T57" fmla="*/ 2147483647 h 263"/>
                <a:gd name="T58" fmla="*/ 2147483647 w 214"/>
                <a:gd name="T59" fmla="*/ 2147483647 h 263"/>
                <a:gd name="T60" fmla="*/ 2147483647 w 214"/>
                <a:gd name="T61" fmla="*/ 2147483647 h 263"/>
                <a:gd name="T62" fmla="*/ 2147483647 w 214"/>
                <a:gd name="T63" fmla="*/ 2147483647 h 263"/>
                <a:gd name="T64" fmla="*/ 2147483647 w 214"/>
                <a:gd name="T65" fmla="*/ 2147483647 h 263"/>
                <a:gd name="T66" fmla="*/ 2147483647 w 214"/>
                <a:gd name="T67" fmla="*/ 2147483647 h 263"/>
                <a:gd name="T68" fmla="*/ 2147483647 w 214"/>
                <a:gd name="T69" fmla="*/ 2147483647 h 263"/>
                <a:gd name="T70" fmla="*/ 2147483647 w 214"/>
                <a:gd name="T71" fmla="*/ 2147483647 h 263"/>
                <a:gd name="T72" fmla="*/ 2147483647 w 214"/>
                <a:gd name="T73" fmla="*/ 2147483647 h 263"/>
                <a:gd name="T74" fmla="*/ 2147483647 w 214"/>
                <a:gd name="T75" fmla="*/ 2147483647 h 263"/>
                <a:gd name="T76" fmla="*/ 2147483647 w 214"/>
                <a:gd name="T77" fmla="*/ 2147483647 h 263"/>
                <a:gd name="T78" fmla="*/ 2147483647 w 214"/>
                <a:gd name="T79" fmla="*/ 2147483647 h 263"/>
                <a:gd name="T80" fmla="*/ 2147483647 w 214"/>
                <a:gd name="T81" fmla="*/ 2147483647 h 263"/>
                <a:gd name="T82" fmla="*/ 2147483647 w 214"/>
                <a:gd name="T83" fmla="*/ 2147483647 h 263"/>
                <a:gd name="T84" fmla="*/ 2147483647 w 214"/>
                <a:gd name="T85" fmla="*/ 2147483647 h 263"/>
                <a:gd name="T86" fmla="*/ 2147483647 w 214"/>
                <a:gd name="T87" fmla="*/ 2147483647 h 263"/>
                <a:gd name="T88" fmla="*/ 2147483647 w 214"/>
                <a:gd name="T89" fmla="*/ 2147483647 h 263"/>
                <a:gd name="T90" fmla="*/ 2147483647 w 214"/>
                <a:gd name="T91" fmla="*/ 2147483647 h 263"/>
                <a:gd name="T92" fmla="*/ 2147483647 w 214"/>
                <a:gd name="T93" fmla="*/ 2147483647 h 263"/>
                <a:gd name="T94" fmla="*/ 2147483647 w 214"/>
                <a:gd name="T95" fmla="*/ 2147483647 h 263"/>
                <a:gd name="T96" fmla="*/ 2147483647 w 214"/>
                <a:gd name="T97" fmla="*/ 2147483647 h 263"/>
                <a:gd name="T98" fmla="*/ 2147483647 w 214"/>
                <a:gd name="T99" fmla="*/ 2147483647 h 263"/>
                <a:gd name="T100" fmla="*/ 2147483647 w 214"/>
                <a:gd name="T101" fmla="*/ 2147483647 h 263"/>
                <a:gd name="T102" fmla="*/ 2147483647 w 214"/>
                <a:gd name="T103" fmla="*/ 2147483647 h 263"/>
                <a:gd name="T104" fmla="*/ 2147483647 w 214"/>
                <a:gd name="T105" fmla="*/ 2147483647 h 263"/>
                <a:gd name="T106" fmla="*/ 2147483647 w 214"/>
                <a:gd name="T107" fmla="*/ 2147483647 h 2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14"/>
                <a:gd name="T163" fmla="*/ 0 h 263"/>
                <a:gd name="T164" fmla="*/ 214 w 214"/>
                <a:gd name="T165" fmla="*/ 263 h 2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14" h="263">
                  <a:moveTo>
                    <a:pt x="25" y="22"/>
                  </a:moveTo>
                  <a:lnTo>
                    <a:pt x="25" y="30"/>
                  </a:lnTo>
                  <a:lnTo>
                    <a:pt x="25" y="38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52"/>
                  </a:lnTo>
                  <a:lnTo>
                    <a:pt x="32" y="60"/>
                  </a:lnTo>
                  <a:lnTo>
                    <a:pt x="38" y="60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52" y="52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52" y="30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64" y="16"/>
                  </a:lnTo>
                  <a:lnTo>
                    <a:pt x="71" y="16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1" y="38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4" y="52"/>
                  </a:lnTo>
                  <a:lnTo>
                    <a:pt x="91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10" y="52"/>
                  </a:lnTo>
                  <a:lnTo>
                    <a:pt x="116" y="52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6" y="52"/>
                  </a:lnTo>
                  <a:lnTo>
                    <a:pt x="142" y="52"/>
                  </a:lnTo>
                  <a:lnTo>
                    <a:pt x="142" y="44"/>
                  </a:lnTo>
                  <a:lnTo>
                    <a:pt x="148" y="44"/>
                  </a:lnTo>
                  <a:lnTo>
                    <a:pt x="148" y="38"/>
                  </a:lnTo>
                  <a:lnTo>
                    <a:pt x="148" y="30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8" y="30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2" y="38"/>
                  </a:lnTo>
                  <a:lnTo>
                    <a:pt x="182" y="44"/>
                  </a:lnTo>
                  <a:lnTo>
                    <a:pt x="182" y="52"/>
                  </a:lnTo>
                  <a:lnTo>
                    <a:pt x="175" y="52"/>
                  </a:lnTo>
                  <a:lnTo>
                    <a:pt x="175" y="60"/>
                  </a:lnTo>
                  <a:lnTo>
                    <a:pt x="168" y="60"/>
                  </a:lnTo>
                  <a:lnTo>
                    <a:pt x="162" y="60"/>
                  </a:lnTo>
                  <a:lnTo>
                    <a:pt x="155" y="60"/>
                  </a:lnTo>
                  <a:lnTo>
                    <a:pt x="155" y="52"/>
                  </a:lnTo>
                  <a:lnTo>
                    <a:pt x="148" y="60"/>
                  </a:lnTo>
                  <a:lnTo>
                    <a:pt x="148" y="52"/>
                  </a:lnTo>
                  <a:lnTo>
                    <a:pt x="148" y="60"/>
                  </a:lnTo>
                  <a:lnTo>
                    <a:pt x="142" y="60"/>
                  </a:lnTo>
                  <a:lnTo>
                    <a:pt x="148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62" y="66"/>
                  </a:lnTo>
                  <a:lnTo>
                    <a:pt x="168" y="66"/>
                  </a:lnTo>
                  <a:lnTo>
                    <a:pt x="175" y="74"/>
                  </a:lnTo>
                  <a:lnTo>
                    <a:pt x="182" y="74"/>
                  </a:lnTo>
                  <a:lnTo>
                    <a:pt x="182" y="66"/>
                  </a:lnTo>
                  <a:lnTo>
                    <a:pt x="187" y="66"/>
                  </a:lnTo>
                  <a:lnTo>
                    <a:pt x="194" y="66"/>
                  </a:lnTo>
                  <a:lnTo>
                    <a:pt x="194" y="74"/>
                  </a:lnTo>
                  <a:lnTo>
                    <a:pt x="194" y="81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201" y="95"/>
                  </a:lnTo>
                  <a:lnTo>
                    <a:pt x="201" y="103"/>
                  </a:lnTo>
                  <a:lnTo>
                    <a:pt x="207" y="103"/>
                  </a:lnTo>
                  <a:lnTo>
                    <a:pt x="214" y="103"/>
                  </a:lnTo>
                  <a:lnTo>
                    <a:pt x="214" y="110"/>
                  </a:lnTo>
                  <a:lnTo>
                    <a:pt x="214" y="117"/>
                  </a:lnTo>
                  <a:lnTo>
                    <a:pt x="207" y="117"/>
                  </a:lnTo>
                  <a:lnTo>
                    <a:pt x="207" y="125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07" y="139"/>
                  </a:lnTo>
                  <a:lnTo>
                    <a:pt x="201" y="147"/>
                  </a:lnTo>
                  <a:lnTo>
                    <a:pt x="201" y="153"/>
                  </a:lnTo>
                  <a:lnTo>
                    <a:pt x="194" y="147"/>
                  </a:lnTo>
                  <a:lnTo>
                    <a:pt x="187" y="153"/>
                  </a:lnTo>
                  <a:lnTo>
                    <a:pt x="187" y="147"/>
                  </a:lnTo>
                  <a:lnTo>
                    <a:pt x="182" y="147"/>
                  </a:lnTo>
                  <a:lnTo>
                    <a:pt x="175" y="147"/>
                  </a:lnTo>
                  <a:lnTo>
                    <a:pt x="168" y="147"/>
                  </a:lnTo>
                  <a:lnTo>
                    <a:pt x="162" y="147"/>
                  </a:lnTo>
                  <a:lnTo>
                    <a:pt x="155" y="147"/>
                  </a:lnTo>
                  <a:lnTo>
                    <a:pt x="148" y="147"/>
                  </a:lnTo>
                  <a:lnTo>
                    <a:pt x="142" y="147"/>
                  </a:lnTo>
                  <a:lnTo>
                    <a:pt x="136" y="147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71" y="139"/>
                  </a:lnTo>
                  <a:lnTo>
                    <a:pt x="64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38" y="131"/>
                  </a:lnTo>
                  <a:lnTo>
                    <a:pt x="32" y="131"/>
                  </a:lnTo>
                  <a:lnTo>
                    <a:pt x="32" y="139"/>
                  </a:lnTo>
                  <a:lnTo>
                    <a:pt x="25" y="131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9" y="125"/>
                  </a:lnTo>
                  <a:lnTo>
                    <a:pt x="13" y="125"/>
                  </a:lnTo>
                  <a:lnTo>
                    <a:pt x="6" y="125"/>
                  </a:lnTo>
                  <a:lnTo>
                    <a:pt x="6" y="117"/>
                  </a:lnTo>
                  <a:lnTo>
                    <a:pt x="0" y="117"/>
                  </a:lnTo>
                  <a:lnTo>
                    <a:pt x="6" y="110"/>
                  </a:lnTo>
                  <a:lnTo>
                    <a:pt x="6" y="103"/>
                  </a:lnTo>
                  <a:lnTo>
                    <a:pt x="6" y="95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6" y="81"/>
                  </a:lnTo>
                  <a:lnTo>
                    <a:pt x="13" y="81"/>
                  </a:lnTo>
                  <a:lnTo>
                    <a:pt x="13" y="74"/>
                  </a:lnTo>
                  <a:lnTo>
                    <a:pt x="13" y="66"/>
                  </a:lnTo>
                  <a:lnTo>
                    <a:pt x="19" y="66"/>
                  </a:lnTo>
                  <a:lnTo>
                    <a:pt x="19" y="60"/>
                  </a:lnTo>
                  <a:lnTo>
                    <a:pt x="19" y="52"/>
                  </a:lnTo>
                  <a:lnTo>
                    <a:pt x="13" y="52"/>
                  </a:lnTo>
                  <a:lnTo>
                    <a:pt x="19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8"/>
                  </a:lnTo>
                  <a:lnTo>
                    <a:pt x="19" y="30"/>
                  </a:lnTo>
                  <a:lnTo>
                    <a:pt x="25" y="22"/>
                  </a:lnTo>
                  <a:close/>
                  <a:moveTo>
                    <a:pt x="155" y="241"/>
                  </a:moveTo>
                  <a:lnTo>
                    <a:pt x="162" y="248"/>
                  </a:lnTo>
                  <a:lnTo>
                    <a:pt x="155" y="248"/>
                  </a:lnTo>
                  <a:lnTo>
                    <a:pt x="155" y="255"/>
                  </a:lnTo>
                  <a:lnTo>
                    <a:pt x="162" y="255"/>
                  </a:lnTo>
                  <a:lnTo>
                    <a:pt x="162" y="263"/>
                  </a:lnTo>
                  <a:lnTo>
                    <a:pt x="155" y="263"/>
                  </a:lnTo>
                  <a:lnTo>
                    <a:pt x="155" y="255"/>
                  </a:lnTo>
                  <a:lnTo>
                    <a:pt x="148" y="255"/>
                  </a:lnTo>
                  <a:lnTo>
                    <a:pt x="142" y="255"/>
                  </a:lnTo>
                  <a:lnTo>
                    <a:pt x="142" y="248"/>
                  </a:lnTo>
                  <a:lnTo>
                    <a:pt x="136" y="248"/>
                  </a:lnTo>
                  <a:lnTo>
                    <a:pt x="142" y="248"/>
                  </a:lnTo>
                  <a:lnTo>
                    <a:pt x="148" y="241"/>
                  </a:lnTo>
                  <a:lnTo>
                    <a:pt x="155" y="24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93" name="Freeform 466"/>
            <p:cNvSpPr>
              <a:spLocks/>
            </p:cNvSpPr>
            <p:nvPr/>
          </p:nvSpPr>
          <p:spPr bwMode="auto">
            <a:xfrm>
              <a:off x="1922463" y="6119813"/>
              <a:ext cx="342900" cy="273050"/>
            </a:xfrm>
            <a:custGeom>
              <a:avLst/>
              <a:gdLst>
                <a:gd name="T0" fmla="*/ 2147483647 w 214"/>
                <a:gd name="T1" fmla="*/ 2147483647 h 153"/>
                <a:gd name="T2" fmla="*/ 2147483647 w 214"/>
                <a:gd name="T3" fmla="*/ 2147483647 h 153"/>
                <a:gd name="T4" fmla="*/ 2147483647 w 214"/>
                <a:gd name="T5" fmla="*/ 2147483647 h 153"/>
                <a:gd name="T6" fmla="*/ 2147483647 w 214"/>
                <a:gd name="T7" fmla="*/ 2147483647 h 153"/>
                <a:gd name="T8" fmla="*/ 2147483647 w 214"/>
                <a:gd name="T9" fmla="*/ 2147483647 h 153"/>
                <a:gd name="T10" fmla="*/ 2147483647 w 214"/>
                <a:gd name="T11" fmla="*/ 2147483647 h 153"/>
                <a:gd name="T12" fmla="*/ 2147483647 w 214"/>
                <a:gd name="T13" fmla="*/ 2147483647 h 153"/>
                <a:gd name="T14" fmla="*/ 2147483647 w 214"/>
                <a:gd name="T15" fmla="*/ 0 h 153"/>
                <a:gd name="T16" fmla="*/ 2147483647 w 214"/>
                <a:gd name="T17" fmla="*/ 2147483647 h 153"/>
                <a:gd name="T18" fmla="*/ 2147483647 w 214"/>
                <a:gd name="T19" fmla="*/ 2147483647 h 153"/>
                <a:gd name="T20" fmla="*/ 2147483647 w 214"/>
                <a:gd name="T21" fmla="*/ 2147483647 h 153"/>
                <a:gd name="T22" fmla="*/ 2147483647 w 214"/>
                <a:gd name="T23" fmla="*/ 2147483647 h 153"/>
                <a:gd name="T24" fmla="*/ 2147483647 w 214"/>
                <a:gd name="T25" fmla="*/ 2147483647 h 153"/>
                <a:gd name="T26" fmla="*/ 2147483647 w 214"/>
                <a:gd name="T27" fmla="*/ 2147483647 h 153"/>
                <a:gd name="T28" fmla="*/ 2147483647 w 214"/>
                <a:gd name="T29" fmla="*/ 2147483647 h 153"/>
                <a:gd name="T30" fmla="*/ 2147483647 w 214"/>
                <a:gd name="T31" fmla="*/ 2147483647 h 153"/>
                <a:gd name="T32" fmla="*/ 2147483647 w 214"/>
                <a:gd name="T33" fmla="*/ 2147483647 h 153"/>
                <a:gd name="T34" fmla="*/ 2147483647 w 214"/>
                <a:gd name="T35" fmla="*/ 2147483647 h 153"/>
                <a:gd name="T36" fmla="*/ 2147483647 w 214"/>
                <a:gd name="T37" fmla="*/ 2147483647 h 153"/>
                <a:gd name="T38" fmla="*/ 2147483647 w 214"/>
                <a:gd name="T39" fmla="*/ 2147483647 h 153"/>
                <a:gd name="T40" fmla="*/ 2147483647 w 214"/>
                <a:gd name="T41" fmla="*/ 2147483647 h 153"/>
                <a:gd name="T42" fmla="*/ 2147483647 w 214"/>
                <a:gd name="T43" fmla="*/ 2147483647 h 153"/>
                <a:gd name="T44" fmla="*/ 2147483647 w 214"/>
                <a:gd name="T45" fmla="*/ 2147483647 h 153"/>
                <a:gd name="T46" fmla="*/ 2147483647 w 214"/>
                <a:gd name="T47" fmla="*/ 2147483647 h 153"/>
                <a:gd name="T48" fmla="*/ 2147483647 w 214"/>
                <a:gd name="T49" fmla="*/ 2147483647 h 153"/>
                <a:gd name="T50" fmla="*/ 2147483647 w 214"/>
                <a:gd name="T51" fmla="*/ 2147483647 h 153"/>
                <a:gd name="T52" fmla="*/ 2147483647 w 214"/>
                <a:gd name="T53" fmla="*/ 2147483647 h 153"/>
                <a:gd name="T54" fmla="*/ 2147483647 w 214"/>
                <a:gd name="T55" fmla="*/ 2147483647 h 153"/>
                <a:gd name="T56" fmla="*/ 2147483647 w 214"/>
                <a:gd name="T57" fmla="*/ 2147483647 h 153"/>
                <a:gd name="T58" fmla="*/ 2147483647 w 214"/>
                <a:gd name="T59" fmla="*/ 2147483647 h 153"/>
                <a:gd name="T60" fmla="*/ 2147483647 w 214"/>
                <a:gd name="T61" fmla="*/ 2147483647 h 153"/>
                <a:gd name="T62" fmla="*/ 2147483647 w 214"/>
                <a:gd name="T63" fmla="*/ 2147483647 h 153"/>
                <a:gd name="T64" fmla="*/ 2147483647 w 214"/>
                <a:gd name="T65" fmla="*/ 2147483647 h 153"/>
                <a:gd name="T66" fmla="*/ 2147483647 w 214"/>
                <a:gd name="T67" fmla="*/ 2147483647 h 153"/>
                <a:gd name="T68" fmla="*/ 2147483647 w 214"/>
                <a:gd name="T69" fmla="*/ 2147483647 h 153"/>
                <a:gd name="T70" fmla="*/ 2147483647 w 214"/>
                <a:gd name="T71" fmla="*/ 2147483647 h 153"/>
                <a:gd name="T72" fmla="*/ 2147483647 w 214"/>
                <a:gd name="T73" fmla="*/ 2147483647 h 153"/>
                <a:gd name="T74" fmla="*/ 2147483647 w 214"/>
                <a:gd name="T75" fmla="*/ 2147483647 h 153"/>
                <a:gd name="T76" fmla="*/ 2147483647 w 214"/>
                <a:gd name="T77" fmla="*/ 2147483647 h 153"/>
                <a:gd name="T78" fmla="*/ 2147483647 w 214"/>
                <a:gd name="T79" fmla="*/ 2147483647 h 153"/>
                <a:gd name="T80" fmla="*/ 2147483647 w 214"/>
                <a:gd name="T81" fmla="*/ 2147483647 h 153"/>
                <a:gd name="T82" fmla="*/ 2147483647 w 214"/>
                <a:gd name="T83" fmla="*/ 2147483647 h 153"/>
                <a:gd name="T84" fmla="*/ 2147483647 w 214"/>
                <a:gd name="T85" fmla="*/ 2147483647 h 153"/>
                <a:gd name="T86" fmla="*/ 2147483647 w 214"/>
                <a:gd name="T87" fmla="*/ 2147483647 h 153"/>
                <a:gd name="T88" fmla="*/ 2147483647 w 214"/>
                <a:gd name="T89" fmla="*/ 2147483647 h 153"/>
                <a:gd name="T90" fmla="*/ 2147483647 w 214"/>
                <a:gd name="T91" fmla="*/ 2147483647 h 153"/>
                <a:gd name="T92" fmla="*/ 2147483647 w 214"/>
                <a:gd name="T93" fmla="*/ 2147483647 h 153"/>
                <a:gd name="T94" fmla="*/ 2147483647 w 214"/>
                <a:gd name="T95" fmla="*/ 2147483647 h 153"/>
                <a:gd name="T96" fmla="*/ 2147483647 w 214"/>
                <a:gd name="T97" fmla="*/ 2147483647 h 153"/>
                <a:gd name="T98" fmla="*/ 2147483647 w 214"/>
                <a:gd name="T99" fmla="*/ 2147483647 h 153"/>
                <a:gd name="T100" fmla="*/ 2147483647 w 214"/>
                <a:gd name="T101" fmla="*/ 2147483647 h 153"/>
                <a:gd name="T102" fmla="*/ 2147483647 w 214"/>
                <a:gd name="T103" fmla="*/ 2147483647 h 153"/>
                <a:gd name="T104" fmla="*/ 2147483647 w 214"/>
                <a:gd name="T105" fmla="*/ 2147483647 h 153"/>
                <a:gd name="T106" fmla="*/ 2147483647 w 214"/>
                <a:gd name="T107" fmla="*/ 2147483647 h 153"/>
                <a:gd name="T108" fmla="*/ 2147483647 w 214"/>
                <a:gd name="T109" fmla="*/ 2147483647 h 153"/>
                <a:gd name="T110" fmla="*/ 2147483647 w 214"/>
                <a:gd name="T111" fmla="*/ 2147483647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4"/>
                <a:gd name="T169" fmla="*/ 0 h 153"/>
                <a:gd name="T170" fmla="*/ 214 w 214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4" h="153">
                  <a:moveTo>
                    <a:pt x="25" y="22"/>
                  </a:moveTo>
                  <a:lnTo>
                    <a:pt x="25" y="30"/>
                  </a:lnTo>
                  <a:lnTo>
                    <a:pt x="25" y="38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52"/>
                  </a:lnTo>
                  <a:lnTo>
                    <a:pt x="32" y="60"/>
                  </a:lnTo>
                  <a:lnTo>
                    <a:pt x="38" y="60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52" y="52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52" y="30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64" y="16"/>
                  </a:lnTo>
                  <a:lnTo>
                    <a:pt x="71" y="16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1" y="38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4" y="52"/>
                  </a:lnTo>
                  <a:lnTo>
                    <a:pt x="91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10" y="52"/>
                  </a:lnTo>
                  <a:lnTo>
                    <a:pt x="116" y="52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6" y="52"/>
                  </a:lnTo>
                  <a:lnTo>
                    <a:pt x="142" y="52"/>
                  </a:lnTo>
                  <a:lnTo>
                    <a:pt x="142" y="44"/>
                  </a:lnTo>
                  <a:lnTo>
                    <a:pt x="148" y="44"/>
                  </a:lnTo>
                  <a:lnTo>
                    <a:pt x="148" y="38"/>
                  </a:lnTo>
                  <a:lnTo>
                    <a:pt x="148" y="30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8" y="30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2" y="38"/>
                  </a:lnTo>
                  <a:lnTo>
                    <a:pt x="182" y="44"/>
                  </a:lnTo>
                  <a:lnTo>
                    <a:pt x="182" y="52"/>
                  </a:lnTo>
                  <a:lnTo>
                    <a:pt x="175" y="52"/>
                  </a:lnTo>
                  <a:lnTo>
                    <a:pt x="175" y="60"/>
                  </a:lnTo>
                  <a:lnTo>
                    <a:pt x="168" y="60"/>
                  </a:lnTo>
                  <a:lnTo>
                    <a:pt x="162" y="60"/>
                  </a:lnTo>
                  <a:lnTo>
                    <a:pt x="155" y="60"/>
                  </a:lnTo>
                  <a:lnTo>
                    <a:pt x="155" y="52"/>
                  </a:lnTo>
                  <a:lnTo>
                    <a:pt x="148" y="60"/>
                  </a:lnTo>
                  <a:lnTo>
                    <a:pt x="148" y="52"/>
                  </a:lnTo>
                  <a:lnTo>
                    <a:pt x="148" y="60"/>
                  </a:lnTo>
                  <a:lnTo>
                    <a:pt x="142" y="60"/>
                  </a:lnTo>
                  <a:lnTo>
                    <a:pt x="148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62" y="66"/>
                  </a:lnTo>
                  <a:lnTo>
                    <a:pt x="168" y="66"/>
                  </a:lnTo>
                  <a:lnTo>
                    <a:pt x="175" y="74"/>
                  </a:lnTo>
                  <a:lnTo>
                    <a:pt x="182" y="74"/>
                  </a:lnTo>
                  <a:lnTo>
                    <a:pt x="182" y="66"/>
                  </a:lnTo>
                  <a:lnTo>
                    <a:pt x="187" y="66"/>
                  </a:lnTo>
                  <a:lnTo>
                    <a:pt x="194" y="66"/>
                  </a:lnTo>
                  <a:lnTo>
                    <a:pt x="194" y="74"/>
                  </a:lnTo>
                  <a:lnTo>
                    <a:pt x="194" y="81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201" y="95"/>
                  </a:lnTo>
                  <a:lnTo>
                    <a:pt x="201" y="103"/>
                  </a:lnTo>
                  <a:lnTo>
                    <a:pt x="207" y="103"/>
                  </a:lnTo>
                  <a:lnTo>
                    <a:pt x="214" y="103"/>
                  </a:lnTo>
                  <a:lnTo>
                    <a:pt x="214" y="110"/>
                  </a:lnTo>
                  <a:lnTo>
                    <a:pt x="214" y="117"/>
                  </a:lnTo>
                  <a:lnTo>
                    <a:pt x="207" y="117"/>
                  </a:lnTo>
                  <a:lnTo>
                    <a:pt x="207" y="125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07" y="139"/>
                  </a:lnTo>
                  <a:lnTo>
                    <a:pt x="201" y="147"/>
                  </a:lnTo>
                  <a:lnTo>
                    <a:pt x="201" y="153"/>
                  </a:lnTo>
                  <a:lnTo>
                    <a:pt x="194" y="147"/>
                  </a:lnTo>
                  <a:lnTo>
                    <a:pt x="187" y="153"/>
                  </a:lnTo>
                  <a:lnTo>
                    <a:pt x="187" y="147"/>
                  </a:lnTo>
                  <a:lnTo>
                    <a:pt x="182" y="147"/>
                  </a:lnTo>
                  <a:lnTo>
                    <a:pt x="175" y="147"/>
                  </a:lnTo>
                  <a:lnTo>
                    <a:pt x="168" y="147"/>
                  </a:lnTo>
                  <a:lnTo>
                    <a:pt x="162" y="147"/>
                  </a:lnTo>
                  <a:lnTo>
                    <a:pt x="155" y="147"/>
                  </a:lnTo>
                  <a:lnTo>
                    <a:pt x="148" y="147"/>
                  </a:lnTo>
                  <a:lnTo>
                    <a:pt x="142" y="147"/>
                  </a:lnTo>
                  <a:lnTo>
                    <a:pt x="136" y="147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71" y="139"/>
                  </a:lnTo>
                  <a:lnTo>
                    <a:pt x="64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38" y="131"/>
                  </a:lnTo>
                  <a:lnTo>
                    <a:pt x="32" y="131"/>
                  </a:lnTo>
                  <a:lnTo>
                    <a:pt x="32" y="139"/>
                  </a:lnTo>
                  <a:lnTo>
                    <a:pt x="25" y="131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9" y="125"/>
                  </a:lnTo>
                  <a:lnTo>
                    <a:pt x="13" y="125"/>
                  </a:lnTo>
                  <a:lnTo>
                    <a:pt x="6" y="125"/>
                  </a:lnTo>
                  <a:lnTo>
                    <a:pt x="6" y="117"/>
                  </a:lnTo>
                  <a:lnTo>
                    <a:pt x="0" y="117"/>
                  </a:lnTo>
                  <a:lnTo>
                    <a:pt x="6" y="110"/>
                  </a:lnTo>
                  <a:lnTo>
                    <a:pt x="6" y="103"/>
                  </a:lnTo>
                  <a:lnTo>
                    <a:pt x="6" y="95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6" y="81"/>
                  </a:lnTo>
                  <a:lnTo>
                    <a:pt x="13" y="81"/>
                  </a:lnTo>
                  <a:lnTo>
                    <a:pt x="13" y="74"/>
                  </a:lnTo>
                  <a:lnTo>
                    <a:pt x="13" y="66"/>
                  </a:lnTo>
                  <a:lnTo>
                    <a:pt x="19" y="66"/>
                  </a:lnTo>
                  <a:lnTo>
                    <a:pt x="19" y="60"/>
                  </a:lnTo>
                  <a:lnTo>
                    <a:pt x="19" y="52"/>
                  </a:lnTo>
                  <a:lnTo>
                    <a:pt x="13" y="52"/>
                  </a:lnTo>
                  <a:lnTo>
                    <a:pt x="19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8"/>
                  </a:lnTo>
                  <a:lnTo>
                    <a:pt x="19" y="30"/>
                  </a:lnTo>
                  <a:lnTo>
                    <a:pt x="25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94" name="Freeform 467"/>
            <p:cNvSpPr>
              <a:spLocks/>
            </p:cNvSpPr>
            <p:nvPr/>
          </p:nvSpPr>
          <p:spPr bwMode="auto">
            <a:xfrm>
              <a:off x="2139950" y="6548438"/>
              <a:ext cx="42863" cy="39687"/>
            </a:xfrm>
            <a:custGeom>
              <a:avLst/>
              <a:gdLst>
                <a:gd name="T0" fmla="*/ 2147483647 w 26"/>
                <a:gd name="T1" fmla="*/ 0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2147483647 w 26"/>
                <a:gd name="T15" fmla="*/ 2147483647 h 22"/>
                <a:gd name="T16" fmla="*/ 2147483647 w 26"/>
                <a:gd name="T17" fmla="*/ 2147483647 h 22"/>
                <a:gd name="T18" fmla="*/ 2147483647 w 26"/>
                <a:gd name="T19" fmla="*/ 2147483647 h 22"/>
                <a:gd name="T20" fmla="*/ 2147483647 w 26"/>
                <a:gd name="T21" fmla="*/ 2147483647 h 22"/>
                <a:gd name="T22" fmla="*/ 2147483647 w 26"/>
                <a:gd name="T23" fmla="*/ 2147483647 h 22"/>
                <a:gd name="T24" fmla="*/ 2147483647 w 26"/>
                <a:gd name="T25" fmla="*/ 2147483647 h 22"/>
                <a:gd name="T26" fmla="*/ 2147483647 w 26"/>
                <a:gd name="T27" fmla="*/ 2147483647 h 22"/>
                <a:gd name="T28" fmla="*/ 2147483647 w 26"/>
                <a:gd name="T29" fmla="*/ 2147483647 h 22"/>
                <a:gd name="T30" fmla="*/ 0 w 26"/>
                <a:gd name="T31" fmla="*/ 2147483647 h 22"/>
                <a:gd name="T32" fmla="*/ 2147483647 w 26"/>
                <a:gd name="T33" fmla="*/ 2147483647 h 22"/>
                <a:gd name="T34" fmla="*/ 2147483647 w 26"/>
                <a:gd name="T35" fmla="*/ 0 h 22"/>
                <a:gd name="T36" fmla="*/ 2147483647 w 26"/>
                <a:gd name="T37" fmla="*/ 0 h 22"/>
                <a:gd name="T38" fmla="*/ 2147483647 w 26"/>
                <a:gd name="T39" fmla="*/ 0 h 22"/>
                <a:gd name="T40" fmla="*/ 2147483647 w 26"/>
                <a:gd name="T41" fmla="*/ 0 h 22"/>
                <a:gd name="T42" fmla="*/ 2147483647 w 26"/>
                <a:gd name="T43" fmla="*/ 0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2"/>
                <a:gd name="T68" fmla="*/ 26 w 26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2">
                  <a:moveTo>
                    <a:pt x="19" y="0"/>
                  </a:moveTo>
                  <a:lnTo>
                    <a:pt x="26" y="7"/>
                  </a:lnTo>
                  <a:lnTo>
                    <a:pt x="19" y="7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6" y="7"/>
                  </a:lnTo>
                  <a:lnTo>
                    <a:pt x="0" y="7"/>
                  </a:lnTo>
                  <a:lnTo>
                    <a:pt x="6" y="7"/>
                  </a:lnTo>
                  <a:lnTo>
                    <a:pt x="12" y="0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95" name="Freeform 468"/>
            <p:cNvSpPr>
              <a:spLocks/>
            </p:cNvSpPr>
            <p:nvPr/>
          </p:nvSpPr>
          <p:spPr bwMode="auto">
            <a:xfrm>
              <a:off x="2244725" y="6264275"/>
              <a:ext cx="271463" cy="166688"/>
            </a:xfrm>
            <a:custGeom>
              <a:avLst/>
              <a:gdLst>
                <a:gd name="T0" fmla="*/ 2147483647 w 169"/>
                <a:gd name="T1" fmla="*/ 2147483647 h 94"/>
                <a:gd name="T2" fmla="*/ 2147483647 w 169"/>
                <a:gd name="T3" fmla="*/ 2147483647 h 94"/>
                <a:gd name="T4" fmla="*/ 2147483647 w 169"/>
                <a:gd name="T5" fmla="*/ 2147483647 h 94"/>
                <a:gd name="T6" fmla="*/ 2147483647 w 169"/>
                <a:gd name="T7" fmla="*/ 2147483647 h 94"/>
                <a:gd name="T8" fmla="*/ 2147483647 w 169"/>
                <a:gd name="T9" fmla="*/ 2147483647 h 94"/>
                <a:gd name="T10" fmla="*/ 2147483647 w 169"/>
                <a:gd name="T11" fmla="*/ 2147483647 h 94"/>
                <a:gd name="T12" fmla="*/ 2147483647 w 169"/>
                <a:gd name="T13" fmla="*/ 2147483647 h 94"/>
                <a:gd name="T14" fmla="*/ 2147483647 w 169"/>
                <a:gd name="T15" fmla="*/ 2147483647 h 94"/>
                <a:gd name="T16" fmla="*/ 2147483647 w 169"/>
                <a:gd name="T17" fmla="*/ 2147483647 h 94"/>
                <a:gd name="T18" fmla="*/ 2147483647 w 169"/>
                <a:gd name="T19" fmla="*/ 2147483647 h 94"/>
                <a:gd name="T20" fmla="*/ 2147483647 w 169"/>
                <a:gd name="T21" fmla="*/ 2147483647 h 94"/>
                <a:gd name="T22" fmla="*/ 2147483647 w 169"/>
                <a:gd name="T23" fmla="*/ 2147483647 h 94"/>
                <a:gd name="T24" fmla="*/ 2147483647 w 169"/>
                <a:gd name="T25" fmla="*/ 2147483647 h 94"/>
                <a:gd name="T26" fmla="*/ 2147483647 w 169"/>
                <a:gd name="T27" fmla="*/ 2147483647 h 94"/>
                <a:gd name="T28" fmla="*/ 2147483647 w 169"/>
                <a:gd name="T29" fmla="*/ 2147483647 h 94"/>
                <a:gd name="T30" fmla="*/ 2147483647 w 169"/>
                <a:gd name="T31" fmla="*/ 2147483647 h 94"/>
                <a:gd name="T32" fmla="*/ 2147483647 w 169"/>
                <a:gd name="T33" fmla="*/ 2147483647 h 94"/>
                <a:gd name="T34" fmla="*/ 2147483647 w 169"/>
                <a:gd name="T35" fmla="*/ 2147483647 h 94"/>
                <a:gd name="T36" fmla="*/ 2147483647 w 169"/>
                <a:gd name="T37" fmla="*/ 2147483647 h 94"/>
                <a:gd name="T38" fmla="*/ 2147483647 w 169"/>
                <a:gd name="T39" fmla="*/ 2147483647 h 94"/>
                <a:gd name="T40" fmla="*/ 2147483647 w 169"/>
                <a:gd name="T41" fmla="*/ 2147483647 h 94"/>
                <a:gd name="T42" fmla="*/ 2147483647 w 169"/>
                <a:gd name="T43" fmla="*/ 2147483647 h 94"/>
                <a:gd name="T44" fmla="*/ 2147483647 w 169"/>
                <a:gd name="T45" fmla="*/ 2147483647 h 94"/>
                <a:gd name="T46" fmla="*/ 2147483647 w 169"/>
                <a:gd name="T47" fmla="*/ 2147483647 h 94"/>
                <a:gd name="T48" fmla="*/ 2147483647 w 169"/>
                <a:gd name="T49" fmla="*/ 2147483647 h 94"/>
                <a:gd name="T50" fmla="*/ 0 w 169"/>
                <a:gd name="T51" fmla="*/ 2147483647 h 94"/>
                <a:gd name="T52" fmla="*/ 2147483647 w 169"/>
                <a:gd name="T53" fmla="*/ 2147483647 h 94"/>
                <a:gd name="T54" fmla="*/ 0 w 169"/>
                <a:gd name="T55" fmla="*/ 2147483647 h 94"/>
                <a:gd name="T56" fmla="*/ 2147483647 w 169"/>
                <a:gd name="T57" fmla="*/ 2147483647 h 94"/>
                <a:gd name="T58" fmla="*/ 2147483647 w 169"/>
                <a:gd name="T59" fmla="*/ 2147483647 h 94"/>
                <a:gd name="T60" fmla="*/ 2147483647 w 169"/>
                <a:gd name="T61" fmla="*/ 2147483647 h 94"/>
                <a:gd name="T62" fmla="*/ 2147483647 w 169"/>
                <a:gd name="T63" fmla="*/ 2147483647 h 94"/>
                <a:gd name="T64" fmla="*/ 2147483647 w 169"/>
                <a:gd name="T65" fmla="*/ 2147483647 h 94"/>
                <a:gd name="T66" fmla="*/ 2147483647 w 169"/>
                <a:gd name="T67" fmla="*/ 2147483647 h 94"/>
                <a:gd name="T68" fmla="*/ 2147483647 w 169"/>
                <a:gd name="T69" fmla="*/ 2147483647 h 94"/>
                <a:gd name="T70" fmla="*/ 2147483647 w 169"/>
                <a:gd name="T71" fmla="*/ 2147483647 h 94"/>
                <a:gd name="T72" fmla="*/ 2147483647 w 169"/>
                <a:gd name="T73" fmla="*/ 2147483647 h 94"/>
                <a:gd name="T74" fmla="*/ 2147483647 w 169"/>
                <a:gd name="T75" fmla="*/ 0 h 94"/>
                <a:gd name="T76" fmla="*/ 2147483647 w 169"/>
                <a:gd name="T77" fmla="*/ 0 h 94"/>
                <a:gd name="T78" fmla="*/ 2147483647 w 169"/>
                <a:gd name="T79" fmla="*/ 0 h 94"/>
                <a:gd name="T80" fmla="*/ 2147483647 w 169"/>
                <a:gd name="T81" fmla="*/ 0 h 94"/>
                <a:gd name="T82" fmla="*/ 2147483647 w 169"/>
                <a:gd name="T83" fmla="*/ 0 h 94"/>
                <a:gd name="T84" fmla="*/ 2147483647 w 169"/>
                <a:gd name="T85" fmla="*/ 0 h 9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94"/>
                <a:gd name="T131" fmla="*/ 169 w 169"/>
                <a:gd name="T132" fmla="*/ 94 h 9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94">
                  <a:moveTo>
                    <a:pt x="169" y="0"/>
                  </a:moveTo>
                  <a:lnTo>
                    <a:pt x="169" y="7"/>
                  </a:lnTo>
                  <a:lnTo>
                    <a:pt x="169" y="14"/>
                  </a:lnTo>
                  <a:lnTo>
                    <a:pt x="162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2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72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2" y="66"/>
                  </a:lnTo>
                  <a:lnTo>
                    <a:pt x="142" y="58"/>
                  </a:lnTo>
                  <a:lnTo>
                    <a:pt x="135" y="58"/>
                  </a:lnTo>
                  <a:lnTo>
                    <a:pt x="135" y="66"/>
                  </a:lnTo>
                  <a:lnTo>
                    <a:pt x="135" y="72"/>
                  </a:lnTo>
                  <a:lnTo>
                    <a:pt x="135" y="80"/>
                  </a:lnTo>
                  <a:lnTo>
                    <a:pt x="135" y="88"/>
                  </a:lnTo>
                  <a:lnTo>
                    <a:pt x="130" y="88"/>
                  </a:lnTo>
                  <a:lnTo>
                    <a:pt x="123" y="88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0" y="94"/>
                  </a:lnTo>
                  <a:lnTo>
                    <a:pt x="103" y="94"/>
                  </a:lnTo>
                  <a:lnTo>
                    <a:pt x="96" y="94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77" y="94"/>
                  </a:lnTo>
                  <a:lnTo>
                    <a:pt x="71" y="94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80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5" y="80"/>
                  </a:lnTo>
                  <a:lnTo>
                    <a:pt x="39" y="72"/>
                  </a:lnTo>
                  <a:lnTo>
                    <a:pt x="32" y="72"/>
                  </a:lnTo>
                  <a:lnTo>
                    <a:pt x="32" y="66"/>
                  </a:lnTo>
                  <a:lnTo>
                    <a:pt x="25" y="66"/>
                  </a:lnTo>
                  <a:lnTo>
                    <a:pt x="20" y="66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3" y="36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1" y="7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9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96" name="Freeform 469"/>
            <p:cNvSpPr>
              <a:spLocks/>
            </p:cNvSpPr>
            <p:nvPr/>
          </p:nvSpPr>
          <p:spPr bwMode="auto">
            <a:xfrm>
              <a:off x="2244725" y="6264275"/>
              <a:ext cx="271463" cy="166688"/>
            </a:xfrm>
            <a:custGeom>
              <a:avLst/>
              <a:gdLst>
                <a:gd name="T0" fmla="*/ 2147483647 w 169"/>
                <a:gd name="T1" fmla="*/ 2147483647 h 94"/>
                <a:gd name="T2" fmla="*/ 2147483647 w 169"/>
                <a:gd name="T3" fmla="*/ 2147483647 h 94"/>
                <a:gd name="T4" fmla="*/ 2147483647 w 169"/>
                <a:gd name="T5" fmla="*/ 2147483647 h 94"/>
                <a:gd name="T6" fmla="*/ 2147483647 w 169"/>
                <a:gd name="T7" fmla="*/ 2147483647 h 94"/>
                <a:gd name="T8" fmla="*/ 2147483647 w 169"/>
                <a:gd name="T9" fmla="*/ 2147483647 h 94"/>
                <a:gd name="T10" fmla="*/ 2147483647 w 169"/>
                <a:gd name="T11" fmla="*/ 2147483647 h 94"/>
                <a:gd name="T12" fmla="*/ 2147483647 w 169"/>
                <a:gd name="T13" fmla="*/ 2147483647 h 94"/>
                <a:gd name="T14" fmla="*/ 2147483647 w 169"/>
                <a:gd name="T15" fmla="*/ 2147483647 h 94"/>
                <a:gd name="T16" fmla="*/ 2147483647 w 169"/>
                <a:gd name="T17" fmla="*/ 2147483647 h 94"/>
                <a:gd name="T18" fmla="*/ 2147483647 w 169"/>
                <a:gd name="T19" fmla="*/ 2147483647 h 94"/>
                <a:gd name="T20" fmla="*/ 2147483647 w 169"/>
                <a:gd name="T21" fmla="*/ 2147483647 h 94"/>
                <a:gd name="T22" fmla="*/ 2147483647 w 169"/>
                <a:gd name="T23" fmla="*/ 2147483647 h 94"/>
                <a:gd name="T24" fmla="*/ 2147483647 w 169"/>
                <a:gd name="T25" fmla="*/ 2147483647 h 94"/>
                <a:gd name="T26" fmla="*/ 2147483647 w 169"/>
                <a:gd name="T27" fmla="*/ 2147483647 h 94"/>
                <a:gd name="T28" fmla="*/ 2147483647 w 169"/>
                <a:gd name="T29" fmla="*/ 2147483647 h 94"/>
                <a:gd name="T30" fmla="*/ 2147483647 w 169"/>
                <a:gd name="T31" fmla="*/ 2147483647 h 94"/>
                <a:gd name="T32" fmla="*/ 2147483647 w 169"/>
                <a:gd name="T33" fmla="*/ 2147483647 h 94"/>
                <a:gd name="T34" fmla="*/ 2147483647 w 169"/>
                <a:gd name="T35" fmla="*/ 2147483647 h 94"/>
                <a:gd name="T36" fmla="*/ 2147483647 w 169"/>
                <a:gd name="T37" fmla="*/ 2147483647 h 94"/>
                <a:gd name="T38" fmla="*/ 2147483647 w 169"/>
                <a:gd name="T39" fmla="*/ 2147483647 h 94"/>
                <a:gd name="T40" fmla="*/ 2147483647 w 169"/>
                <a:gd name="T41" fmla="*/ 2147483647 h 94"/>
                <a:gd name="T42" fmla="*/ 2147483647 w 169"/>
                <a:gd name="T43" fmla="*/ 2147483647 h 94"/>
                <a:gd name="T44" fmla="*/ 2147483647 w 169"/>
                <a:gd name="T45" fmla="*/ 2147483647 h 94"/>
                <a:gd name="T46" fmla="*/ 2147483647 w 169"/>
                <a:gd name="T47" fmla="*/ 2147483647 h 94"/>
                <a:gd name="T48" fmla="*/ 2147483647 w 169"/>
                <a:gd name="T49" fmla="*/ 2147483647 h 94"/>
                <a:gd name="T50" fmla="*/ 2147483647 w 169"/>
                <a:gd name="T51" fmla="*/ 2147483647 h 94"/>
                <a:gd name="T52" fmla="*/ 2147483647 w 169"/>
                <a:gd name="T53" fmla="*/ 2147483647 h 94"/>
                <a:gd name="T54" fmla="*/ 2147483647 w 169"/>
                <a:gd name="T55" fmla="*/ 2147483647 h 94"/>
                <a:gd name="T56" fmla="*/ 2147483647 w 169"/>
                <a:gd name="T57" fmla="*/ 2147483647 h 94"/>
                <a:gd name="T58" fmla="*/ 2147483647 w 169"/>
                <a:gd name="T59" fmla="*/ 2147483647 h 94"/>
                <a:gd name="T60" fmla="*/ 2147483647 w 169"/>
                <a:gd name="T61" fmla="*/ 2147483647 h 94"/>
                <a:gd name="T62" fmla="*/ 2147483647 w 169"/>
                <a:gd name="T63" fmla="*/ 2147483647 h 94"/>
                <a:gd name="T64" fmla="*/ 2147483647 w 169"/>
                <a:gd name="T65" fmla="*/ 2147483647 h 94"/>
                <a:gd name="T66" fmla="*/ 2147483647 w 169"/>
                <a:gd name="T67" fmla="*/ 2147483647 h 94"/>
                <a:gd name="T68" fmla="*/ 0 w 169"/>
                <a:gd name="T69" fmla="*/ 2147483647 h 94"/>
                <a:gd name="T70" fmla="*/ 2147483647 w 169"/>
                <a:gd name="T71" fmla="*/ 2147483647 h 94"/>
                <a:gd name="T72" fmla="*/ 0 w 169"/>
                <a:gd name="T73" fmla="*/ 2147483647 h 94"/>
                <a:gd name="T74" fmla="*/ 0 w 169"/>
                <a:gd name="T75" fmla="*/ 2147483647 h 94"/>
                <a:gd name="T76" fmla="*/ 2147483647 w 169"/>
                <a:gd name="T77" fmla="*/ 2147483647 h 94"/>
                <a:gd name="T78" fmla="*/ 2147483647 w 169"/>
                <a:gd name="T79" fmla="*/ 2147483647 h 94"/>
                <a:gd name="T80" fmla="*/ 2147483647 w 169"/>
                <a:gd name="T81" fmla="*/ 2147483647 h 94"/>
                <a:gd name="T82" fmla="*/ 2147483647 w 169"/>
                <a:gd name="T83" fmla="*/ 2147483647 h 94"/>
                <a:gd name="T84" fmla="*/ 2147483647 w 169"/>
                <a:gd name="T85" fmla="*/ 2147483647 h 94"/>
                <a:gd name="T86" fmla="*/ 2147483647 w 169"/>
                <a:gd name="T87" fmla="*/ 2147483647 h 94"/>
                <a:gd name="T88" fmla="*/ 2147483647 w 169"/>
                <a:gd name="T89" fmla="*/ 2147483647 h 94"/>
                <a:gd name="T90" fmla="*/ 2147483647 w 169"/>
                <a:gd name="T91" fmla="*/ 2147483647 h 94"/>
                <a:gd name="T92" fmla="*/ 2147483647 w 169"/>
                <a:gd name="T93" fmla="*/ 2147483647 h 94"/>
                <a:gd name="T94" fmla="*/ 2147483647 w 169"/>
                <a:gd name="T95" fmla="*/ 2147483647 h 94"/>
                <a:gd name="T96" fmla="*/ 2147483647 w 169"/>
                <a:gd name="T97" fmla="*/ 2147483647 h 94"/>
                <a:gd name="T98" fmla="*/ 2147483647 w 169"/>
                <a:gd name="T99" fmla="*/ 2147483647 h 94"/>
                <a:gd name="T100" fmla="*/ 2147483647 w 169"/>
                <a:gd name="T101" fmla="*/ 2147483647 h 94"/>
                <a:gd name="T102" fmla="*/ 2147483647 w 169"/>
                <a:gd name="T103" fmla="*/ 0 h 94"/>
                <a:gd name="T104" fmla="*/ 2147483647 w 169"/>
                <a:gd name="T105" fmla="*/ 0 h 94"/>
                <a:gd name="T106" fmla="*/ 2147483647 w 169"/>
                <a:gd name="T107" fmla="*/ 0 h 94"/>
                <a:gd name="T108" fmla="*/ 2147483647 w 169"/>
                <a:gd name="T109" fmla="*/ 0 h 94"/>
                <a:gd name="T110" fmla="*/ 2147483647 w 169"/>
                <a:gd name="T111" fmla="*/ 0 h 94"/>
                <a:gd name="T112" fmla="*/ 2147483647 w 169"/>
                <a:gd name="T113" fmla="*/ 0 h 94"/>
                <a:gd name="T114" fmla="*/ 2147483647 w 169"/>
                <a:gd name="T115" fmla="*/ 0 h 94"/>
                <a:gd name="T116" fmla="*/ 2147483647 w 169"/>
                <a:gd name="T117" fmla="*/ 0 h 94"/>
                <a:gd name="T118" fmla="*/ 2147483647 w 169"/>
                <a:gd name="T119" fmla="*/ 0 h 94"/>
                <a:gd name="T120" fmla="*/ 2147483647 w 169"/>
                <a:gd name="T121" fmla="*/ 0 h 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9"/>
                <a:gd name="T184" fmla="*/ 0 h 94"/>
                <a:gd name="T185" fmla="*/ 169 w 169"/>
                <a:gd name="T186" fmla="*/ 94 h 9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9" h="94">
                  <a:moveTo>
                    <a:pt x="169" y="0"/>
                  </a:moveTo>
                  <a:lnTo>
                    <a:pt x="169" y="7"/>
                  </a:lnTo>
                  <a:lnTo>
                    <a:pt x="169" y="14"/>
                  </a:lnTo>
                  <a:lnTo>
                    <a:pt x="162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2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72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2" y="66"/>
                  </a:lnTo>
                  <a:lnTo>
                    <a:pt x="142" y="58"/>
                  </a:lnTo>
                  <a:lnTo>
                    <a:pt x="135" y="58"/>
                  </a:lnTo>
                  <a:lnTo>
                    <a:pt x="135" y="66"/>
                  </a:lnTo>
                  <a:lnTo>
                    <a:pt x="135" y="72"/>
                  </a:lnTo>
                  <a:lnTo>
                    <a:pt x="135" y="80"/>
                  </a:lnTo>
                  <a:lnTo>
                    <a:pt x="135" y="88"/>
                  </a:lnTo>
                  <a:lnTo>
                    <a:pt x="130" y="88"/>
                  </a:lnTo>
                  <a:lnTo>
                    <a:pt x="123" y="88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0" y="94"/>
                  </a:lnTo>
                  <a:lnTo>
                    <a:pt x="103" y="94"/>
                  </a:lnTo>
                  <a:lnTo>
                    <a:pt x="96" y="94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77" y="94"/>
                  </a:lnTo>
                  <a:lnTo>
                    <a:pt x="71" y="94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80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5" y="80"/>
                  </a:lnTo>
                  <a:lnTo>
                    <a:pt x="39" y="72"/>
                  </a:lnTo>
                  <a:lnTo>
                    <a:pt x="32" y="72"/>
                  </a:lnTo>
                  <a:lnTo>
                    <a:pt x="32" y="66"/>
                  </a:lnTo>
                  <a:lnTo>
                    <a:pt x="25" y="66"/>
                  </a:lnTo>
                  <a:lnTo>
                    <a:pt x="20" y="66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3" y="36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1" y="7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9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97" name="Freeform 470"/>
            <p:cNvSpPr>
              <a:spLocks noEditPoints="1"/>
            </p:cNvSpPr>
            <p:nvPr/>
          </p:nvSpPr>
          <p:spPr bwMode="auto">
            <a:xfrm>
              <a:off x="2432050" y="6237288"/>
              <a:ext cx="346075" cy="285750"/>
            </a:xfrm>
            <a:custGeom>
              <a:avLst/>
              <a:gdLst>
                <a:gd name="T0" fmla="*/ 2147483647 w 215"/>
                <a:gd name="T1" fmla="*/ 2147483647 h 161"/>
                <a:gd name="T2" fmla="*/ 2147483647 w 215"/>
                <a:gd name="T3" fmla="*/ 2147483647 h 161"/>
                <a:gd name="T4" fmla="*/ 2147483647 w 215"/>
                <a:gd name="T5" fmla="*/ 2147483647 h 161"/>
                <a:gd name="T6" fmla="*/ 2147483647 w 215"/>
                <a:gd name="T7" fmla="*/ 2147483647 h 161"/>
                <a:gd name="T8" fmla="*/ 2147483647 w 215"/>
                <a:gd name="T9" fmla="*/ 2147483647 h 161"/>
                <a:gd name="T10" fmla="*/ 2147483647 w 215"/>
                <a:gd name="T11" fmla="*/ 2147483647 h 161"/>
                <a:gd name="T12" fmla="*/ 2147483647 w 215"/>
                <a:gd name="T13" fmla="*/ 2147483647 h 161"/>
                <a:gd name="T14" fmla="*/ 2147483647 w 215"/>
                <a:gd name="T15" fmla="*/ 2147483647 h 161"/>
                <a:gd name="T16" fmla="*/ 2147483647 w 215"/>
                <a:gd name="T17" fmla="*/ 2147483647 h 161"/>
                <a:gd name="T18" fmla="*/ 2147483647 w 215"/>
                <a:gd name="T19" fmla="*/ 2147483647 h 161"/>
                <a:gd name="T20" fmla="*/ 2147483647 w 215"/>
                <a:gd name="T21" fmla="*/ 2147483647 h 161"/>
                <a:gd name="T22" fmla="*/ 2147483647 w 215"/>
                <a:gd name="T23" fmla="*/ 2147483647 h 161"/>
                <a:gd name="T24" fmla="*/ 2147483647 w 215"/>
                <a:gd name="T25" fmla="*/ 2147483647 h 161"/>
                <a:gd name="T26" fmla="*/ 2147483647 w 215"/>
                <a:gd name="T27" fmla="*/ 2147483647 h 161"/>
                <a:gd name="T28" fmla="*/ 2147483647 w 215"/>
                <a:gd name="T29" fmla="*/ 2147483647 h 161"/>
                <a:gd name="T30" fmla="*/ 2147483647 w 215"/>
                <a:gd name="T31" fmla="*/ 2147483647 h 161"/>
                <a:gd name="T32" fmla="*/ 2147483647 w 215"/>
                <a:gd name="T33" fmla="*/ 2147483647 h 161"/>
                <a:gd name="T34" fmla="*/ 2147483647 w 215"/>
                <a:gd name="T35" fmla="*/ 2147483647 h 161"/>
                <a:gd name="T36" fmla="*/ 2147483647 w 215"/>
                <a:gd name="T37" fmla="*/ 2147483647 h 161"/>
                <a:gd name="T38" fmla="*/ 2147483647 w 215"/>
                <a:gd name="T39" fmla="*/ 2147483647 h 161"/>
                <a:gd name="T40" fmla="*/ 2147483647 w 215"/>
                <a:gd name="T41" fmla="*/ 2147483647 h 161"/>
                <a:gd name="T42" fmla="*/ 2147483647 w 215"/>
                <a:gd name="T43" fmla="*/ 2147483647 h 161"/>
                <a:gd name="T44" fmla="*/ 2147483647 w 215"/>
                <a:gd name="T45" fmla="*/ 2147483647 h 161"/>
                <a:gd name="T46" fmla="*/ 2147483647 w 215"/>
                <a:gd name="T47" fmla="*/ 2147483647 h 161"/>
                <a:gd name="T48" fmla="*/ 2147483647 w 215"/>
                <a:gd name="T49" fmla="*/ 2147483647 h 161"/>
                <a:gd name="T50" fmla="*/ 2147483647 w 215"/>
                <a:gd name="T51" fmla="*/ 2147483647 h 161"/>
                <a:gd name="T52" fmla="*/ 2147483647 w 215"/>
                <a:gd name="T53" fmla="*/ 2147483647 h 161"/>
                <a:gd name="T54" fmla="*/ 2147483647 w 215"/>
                <a:gd name="T55" fmla="*/ 2147483647 h 161"/>
                <a:gd name="T56" fmla="*/ 2147483647 w 215"/>
                <a:gd name="T57" fmla="*/ 2147483647 h 161"/>
                <a:gd name="T58" fmla="*/ 2147483647 w 215"/>
                <a:gd name="T59" fmla="*/ 2147483647 h 161"/>
                <a:gd name="T60" fmla="*/ 2147483647 w 215"/>
                <a:gd name="T61" fmla="*/ 2147483647 h 161"/>
                <a:gd name="T62" fmla="*/ 2147483647 w 215"/>
                <a:gd name="T63" fmla="*/ 2147483647 h 161"/>
                <a:gd name="T64" fmla="*/ 2147483647 w 215"/>
                <a:gd name="T65" fmla="*/ 2147483647 h 161"/>
                <a:gd name="T66" fmla="*/ 2147483647 w 215"/>
                <a:gd name="T67" fmla="*/ 2147483647 h 161"/>
                <a:gd name="T68" fmla="*/ 0 w 215"/>
                <a:gd name="T69" fmla="*/ 2147483647 h 161"/>
                <a:gd name="T70" fmla="*/ 2147483647 w 215"/>
                <a:gd name="T71" fmla="*/ 2147483647 h 161"/>
                <a:gd name="T72" fmla="*/ 2147483647 w 215"/>
                <a:gd name="T73" fmla="*/ 2147483647 h 161"/>
                <a:gd name="T74" fmla="*/ 2147483647 w 215"/>
                <a:gd name="T75" fmla="*/ 2147483647 h 161"/>
                <a:gd name="T76" fmla="*/ 2147483647 w 215"/>
                <a:gd name="T77" fmla="*/ 2147483647 h 161"/>
                <a:gd name="T78" fmla="*/ 2147483647 w 215"/>
                <a:gd name="T79" fmla="*/ 2147483647 h 161"/>
                <a:gd name="T80" fmla="*/ 2147483647 w 215"/>
                <a:gd name="T81" fmla="*/ 2147483647 h 161"/>
                <a:gd name="T82" fmla="*/ 2147483647 w 215"/>
                <a:gd name="T83" fmla="*/ 2147483647 h 161"/>
                <a:gd name="T84" fmla="*/ 2147483647 w 215"/>
                <a:gd name="T85" fmla="*/ 2147483647 h 161"/>
                <a:gd name="T86" fmla="*/ 2147483647 w 215"/>
                <a:gd name="T87" fmla="*/ 2147483647 h 16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5"/>
                <a:gd name="T133" fmla="*/ 0 h 161"/>
                <a:gd name="T134" fmla="*/ 215 w 215"/>
                <a:gd name="T135" fmla="*/ 161 h 16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5" h="161">
                  <a:moveTo>
                    <a:pt x="137" y="8"/>
                  </a:moveTo>
                  <a:lnTo>
                    <a:pt x="130" y="15"/>
                  </a:lnTo>
                  <a:lnTo>
                    <a:pt x="130" y="8"/>
                  </a:lnTo>
                  <a:lnTo>
                    <a:pt x="124" y="8"/>
                  </a:lnTo>
                  <a:lnTo>
                    <a:pt x="130" y="0"/>
                  </a:lnTo>
                  <a:lnTo>
                    <a:pt x="137" y="8"/>
                  </a:lnTo>
                  <a:close/>
                  <a:moveTo>
                    <a:pt x="53" y="15"/>
                  </a:moveTo>
                  <a:lnTo>
                    <a:pt x="59" y="15"/>
                  </a:lnTo>
                  <a:lnTo>
                    <a:pt x="59" y="22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8" y="15"/>
                  </a:lnTo>
                  <a:lnTo>
                    <a:pt x="78" y="22"/>
                  </a:lnTo>
                  <a:lnTo>
                    <a:pt x="85" y="22"/>
                  </a:lnTo>
                  <a:lnTo>
                    <a:pt x="85" y="29"/>
                  </a:lnTo>
                  <a:lnTo>
                    <a:pt x="85" y="37"/>
                  </a:lnTo>
                  <a:lnTo>
                    <a:pt x="91" y="37"/>
                  </a:lnTo>
                  <a:lnTo>
                    <a:pt x="98" y="37"/>
                  </a:lnTo>
                  <a:lnTo>
                    <a:pt x="104" y="37"/>
                  </a:lnTo>
                  <a:lnTo>
                    <a:pt x="110" y="37"/>
                  </a:lnTo>
                  <a:lnTo>
                    <a:pt x="117" y="37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0" y="44"/>
                  </a:lnTo>
                  <a:lnTo>
                    <a:pt x="137" y="37"/>
                  </a:lnTo>
                  <a:lnTo>
                    <a:pt x="143" y="37"/>
                  </a:lnTo>
                  <a:lnTo>
                    <a:pt x="149" y="37"/>
                  </a:lnTo>
                  <a:lnTo>
                    <a:pt x="156" y="37"/>
                  </a:lnTo>
                  <a:lnTo>
                    <a:pt x="163" y="37"/>
                  </a:lnTo>
                  <a:lnTo>
                    <a:pt x="169" y="37"/>
                  </a:lnTo>
                  <a:lnTo>
                    <a:pt x="176" y="44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88" y="51"/>
                  </a:lnTo>
                  <a:lnTo>
                    <a:pt x="195" y="51"/>
                  </a:lnTo>
                  <a:lnTo>
                    <a:pt x="201" y="51"/>
                  </a:lnTo>
                  <a:lnTo>
                    <a:pt x="201" y="59"/>
                  </a:lnTo>
                  <a:lnTo>
                    <a:pt x="201" y="65"/>
                  </a:lnTo>
                  <a:lnTo>
                    <a:pt x="201" y="73"/>
                  </a:lnTo>
                  <a:lnTo>
                    <a:pt x="195" y="73"/>
                  </a:lnTo>
                  <a:lnTo>
                    <a:pt x="195" y="81"/>
                  </a:lnTo>
                  <a:lnTo>
                    <a:pt x="188" y="81"/>
                  </a:lnTo>
                  <a:lnTo>
                    <a:pt x="182" y="73"/>
                  </a:lnTo>
                  <a:lnTo>
                    <a:pt x="182" y="81"/>
                  </a:lnTo>
                  <a:lnTo>
                    <a:pt x="182" y="87"/>
                  </a:lnTo>
                  <a:lnTo>
                    <a:pt x="176" y="87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88" y="103"/>
                  </a:lnTo>
                  <a:lnTo>
                    <a:pt x="188" y="109"/>
                  </a:lnTo>
                  <a:lnTo>
                    <a:pt x="195" y="109"/>
                  </a:lnTo>
                  <a:lnTo>
                    <a:pt x="201" y="117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01" y="125"/>
                  </a:lnTo>
                  <a:lnTo>
                    <a:pt x="208" y="125"/>
                  </a:lnTo>
                  <a:lnTo>
                    <a:pt x="208" y="131"/>
                  </a:lnTo>
                  <a:lnTo>
                    <a:pt x="215" y="131"/>
                  </a:lnTo>
                  <a:lnTo>
                    <a:pt x="215" y="139"/>
                  </a:lnTo>
                  <a:lnTo>
                    <a:pt x="208" y="139"/>
                  </a:lnTo>
                  <a:lnTo>
                    <a:pt x="201" y="146"/>
                  </a:lnTo>
                  <a:lnTo>
                    <a:pt x="195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39"/>
                  </a:lnTo>
                  <a:lnTo>
                    <a:pt x="169" y="139"/>
                  </a:lnTo>
                  <a:lnTo>
                    <a:pt x="163" y="139"/>
                  </a:lnTo>
                  <a:lnTo>
                    <a:pt x="156" y="146"/>
                  </a:lnTo>
                  <a:lnTo>
                    <a:pt x="156" y="139"/>
                  </a:lnTo>
                  <a:lnTo>
                    <a:pt x="149" y="139"/>
                  </a:lnTo>
                  <a:lnTo>
                    <a:pt x="143" y="146"/>
                  </a:lnTo>
                  <a:lnTo>
                    <a:pt x="137" y="146"/>
                  </a:lnTo>
                  <a:lnTo>
                    <a:pt x="130" y="153"/>
                  </a:lnTo>
                  <a:lnTo>
                    <a:pt x="124" y="153"/>
                  </a:lnTo>
                  <a:lnTo>
                    <a:pt x="117" y="153"/>
                  </a:lnTo>
                  <a:lnTo>
                    <a:pt x="110" y="153"/>
                  </a:lnTo>
                  <a:lnTo>
                    <a:pt x="104" y="153"/>
                  </a:lnTo>
                  <a:lnTo>
                    <a:pt x="98" y="153"/>
                  </a:lnTo>
                  <a:lnTo>
                    <a:pt x="98" y="161"/>
                  </a:lnTo>
                  <a:lnTo>
                    <a:pt x="91" y="153"/>
                  </a:lnTo>
                  <a:lnTo>
                    <a:pt x="85" y="153"/>
                  </a:lnTo>
                  <a:lnTo>
                    <a:pt x="78" y="161"/>
                  </a:lnTo>
                  <a:lnTo>
                    <a:pt x="78" y="153"/>
                  </a:lnTo>
                  <a:lnTo>
                    <a:pt x="71" y="161"/>
                  </a:lnTo>
                  <a:lnTo>
                    <a:pt x="65" y="161"/>
                  </a:lnTo>
                  <a:lnTo>
                    <a:pt x="59" y="161"/>
                  </a:lnTo>
                  <a:lnTo>
                    <a:pt x="53" y="161"/>
                  </a:lnTo>
                  <a:lnTo>
                    <a:pt x="46" y="161"/>
                  </a:lnTo>
                  <a:lnTo>
                    <a:pt x="39" y="161"/>
                  </a:lnTo>
                  <a:lnTo>
                    <a:pt x="39" y="153"/>
                  </a:lnTo>
                  <a:lnTo>
                    <a:pt x="33" y="153"/>
                  </a:lnTo>
                  <a:lnTo>
                    <a:pt x="26" y="153"/>
                  </a:lnTo>
                  <a:lnTo>
                    <a:pt x="19" y="153"/>
                  </a:lnTo>
                  <a:lnTo>
                    <a:pt x="19" y="161"/>
                  </a:lnTo>
                  <a:lnTo>
                    <a:pt x="14" y="161"/>
                  </a:lnTo>
                  <a:lnTo>
                    <a:pt x="7" y="161"/>
                  </a:lnTo>
                  <a:lnTo>
                    <a:pt x="0" y="161"/>
                  </a:lnTo>
                  <a:lnTo>
                    <a:pt x="7" y="153"/>
                  </a:lnTo>
                  <a:lnTo>
                    <a:pt x="7" y="146"/>
                  </a:lnTo>
                  <a:lnTo>
                    <a:pt x="7" y="139"/>
                  </a:lnTo>
                  <a:lnTo>
                    <a:pt x="7" y="131"/>
                  </a:lnTo>
                  <a:lnTo>
                    <a:pt x="7" y="125"/>
                  </a:lnTo>
                  <a:lnTo>
                    <a:pt x="7" y="117"/>
                  </a:lnTo>
                  <a:lnTo>
                    <a:pt x="0" y="109"/>
                  </a:lnTo>
                  <a:lnTo>
                    <a:pt x="0" y="103"/>
                  </a:lnTo>
                  <a:lnTo>
                    <a:pt x="7" y="103"/>
                  </a:lnTo>
                  <a:lnTo>
                    <a:pt x="14" y="103"/>
                  </a:lnTo>
                  <a:lnTo>
                    <a:pt x="19" y="103"/>
                  </a:lnTo>
                  <a:lnTo>
                    <a:pt x="19" y="95"/>
                  </a:lnTo>
                  <a:lnTo>
                    <a:pt x="19" y="87"/>
                  </a:lnTo>
                  <a:lnTo>
                    <a:pt x="19" y="81"/>
                  </a:lnTo>
                  <a:lnTo>
                    <a:pt x="19" y="73"/>
                  </a:lnTo>
                  <a:lnTo>
                    <a:pt x="26" y="73"/>
                  </a:lnTo>
                  <a:lnTo>
                    <a:pt x="26" y="81"/>
                  </a:lnTo>
                  <a:lnTo>
                    <a:pt x="33" y="87"/>
                  </a:lnTo>
                  <a:lnTo>
                    <a:pt x="33" y="81"/>
                  </a:lnTo>
                  <a:lnTo>
                    <a:pt x="39" y="87"/>
                  </a:lnTo>
                  <a:lnTo>
                    <a:pt x="46" y="81"/>
                  </a:lnTo>
                  <a:lnTo>
                    <a:pt x="46" y="73"/>
                  </a:lnTo>
                  <a:lnTo>
                    <a:pt x="53" y="65"/>
                  </a:lnTo>
                  <a:lnTo>
                    <a:pt x="53" y="59"/>
                  </a:lnTo>
                  <a:lnTo>
                    <a:pt x="53" y="51"/>
                  </a:lnTo>
                  <a:lnTo>
                    <a:pt x="46" y="51"/>
                  </a:lnTo>
                  <a:lnTo>
                    <a:pt x="46" y="44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37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53" y="29"/>
                  </a:lnTo>
                  <a:lnTo>
                    <a:pt x="53" y="22"/>
                  </a:lnTo>
                  <a:lnTo>
                    <a:pt x="53" y="15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98" name="Freeform 471"/>
            <p:cNvSpPr>
              <a:spLocks/>
            </p:cNvSpPr>
            <p:nvPr/>
          </p:nvSpPr>
          <p:spPr bwMode="auto">
            <a:xfrm>
              <a:off x="2630488" y="6237288"/>
              <a:ext cx="22225" cy="26987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0 w 13"/>
                <a:gd name="T9" fmla="*/ 2147483647 h 15"/>
                <a:gd name="T10" fmla="*/ 0 w 13"/>
                <a:gd name="T11" fmla="*/ 2147483647 h 15"/>
                <a:gd name="T12" fmla="*/ 0 w 13"/>
                <a:gd name="T13" fmla="*/ 2147483647 h 15"/>
                <a:gd name="T14" fmla="*/ 2147483647 w 13"/>
                <a:gd name="T15" fmla="*/ 0 h 15"/>
                <a:gd name="T16" fmla="*/ 2147483647 w 13"/>
                <a:gd name="T17" fmla="*/ 0 h 15"/>
                <a:gd name="T18" fmla="*/ 2147483647 w 13"/>
                <a:gd name="T19" fmla="*/ 0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5"/>
                <a:gd name="T38" fmla="*/ 13 w 13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5">
                  <a:moveTo>
                    <a:pt x="13" y="8"/>
                  </a:moveTo>
                  <a:lnTo>
                    <a:pt x="13" y="8"/>
                  </a:lnTo>
                  <a:lnTo>
                    <a:pt x="6" y="15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599" name="Freeform 472"/>
            <p:cNvSpPr>
              <a:spLocks/>
            </p:cNvSpPr>
            <p:nvPr/>
          </p:nvSpPr>
          <p:spPr bwMode="auto">
            <a:xfrm>
              <a:off x="2432050" y="6264275"/>
              <a:ext cx="346075" cy="258763"/>
            </a:xfrm>
            <a:custGeom>
              <a:avLst/>
              <a:gdLst>
                <a:gd name="T0" fmla="*/ 2147483647 w 215"/>
                <a:gd name="T1" fmla="*/ 0 h 146"/>
                <a:gd name="T2" fmla="*/ 2147483647 w 215"/>
                <a:gd name="T3" fmla="*/ 0 h 146"/>
                <a:gd name="T4" fmla="*/ 2147483647 w 215"/>
                <a:gd name="T5" fmla="*/ 2147483647 h 146"/>
                <a:gd name="T6" fmla="*/ 2147483647 w 215"/>
                <a:gd name="T7" fmla="*/ 2147483647 h 146"/>
                <a:gd name="T8" fmla="*/ 2147483647 w 215"/>
                <a:gd name="T9" fmla="*/ 2147483647 h 146"/>
                <a:gd name="T10" fmla="*/ 2147483647 w 215"/>
                <a:gd name="T11" fmla="*/ 2147483647 h 146"/>
                <a:gd name="T12" fmla="*/ 2147483647 w 215"/>
                <a:gd name="T13" fmla="*/ 2147483647 h 146"/>
                <a:gd name="T14" fmla="*/ 2147483647 w 215"/>
                <a:gd name="T15" fmla="*/ 2147483647 h 146"/>
                <a:gd name="T16" fmla="*/ 2147483647 w 215"/>
                <a:gd name="T17" fmla="*/ 2147483647 h 146"/>
                <a:gd name="T18" fmla="*/ 2147483647 w 215"/>
                <a:gd name="T19" fmla="*/ 2147483647 h 146"/>
                <a:gd name="T20" fmla="*/ 2147483647 w 215"/>
                <a:gd name="T21" fmla="*/ 2147483647 h 146"/>
                <a:gd name="T22" fmla="*/ 2147483647 w 215"/>
                <a:gd name="T23" fmla="*/ 2147483647 h 146"/>
                <a:gd name="T24" fmla="*/ 2147483647 w 215"/>
                <a:gd name="T25" fmla="*/ 2147483647 h 146"/>
                <a:gd name="T26" fmla="*/ 2147483647 w 215"/>
                <a:gd name="T27" fmla="*/ 2147483647 h 146"/>
                <a:gd name="T28" fmla="*/ 2147483647 w 215"/>
                <a:gd name="T29" fmla="*/ 2147483647 h 146"/>
                <a:gd name="T30" fmla="*/ 2147483647 w 215"/>
                <a:gd name="T31" fmla="*/ 2147483647 h 146"/>
                <a:gd name="T32" fmla="*/ 2147483647 w 215"/>
                <a:gd name="T33" fmla="*/ 2147483647 h 146"/>
                <a:gd name="T34" fmla="*/ 2147483647 w 215"/>
                <a:gd name="T35" fmla="*/ 2147483647 h 146"/>
                <a:gd name="T36" fmla="*/ 2147483647 w 215"/>
                <a:gd name="T37" fmla="*/ 2147483647 h 146"/>
                <a:gd name="T38" fmla="*/ 2147483647 w 215"/>
                <a:gd name="T39" fmla="*/ 2147483647 h 146"/>
                <a:gd name="T40" fmla="*/ 2147483647 w 215"/>
                <a:gd name="T41" fmla="*/ 2147483647 h 146"/>
                <a:gd name="T42" fmla="*/ 2147483647 w 215"/>
                <a:gd name="T43" fmla="*/ 2147483647 h 146"/>
                <a:gd name="T44" fmla="*/ 2147483647 w 215"/>
                <a:gd name="T45" fmla="*/ 2147483647 h 146"/>
                <a:gd name="T46" fmla="*/ 2147483647 w 215"/>
                <a:gd name="T47" fmla="*/ 2147483647 h 146"/>
                <a:gd name="T48" fmla="*/ 2147483647 w 215"/>
                <a:gd name="T49" fmla="*/ 2147483647 h 146"/>
                <a:gd name="T50" fmla="*/ 2147483647 w 215"/>
                <a:gd name="T51" fmla="*/ 2147483647 h 146"/>
                <a:gd name="T52" fmla="*/ 2147483647 w 215"/>
                <a:gd name="T53" fmla="*/ 2147483647 h 146"/>
                <a:gd name="T54" fmla="*/ 2147483647 w 215"/>
                <a:gd name="T55" fmla="*/ 2147483647 h 146"/>
                <a:gd name="T56" fmla="*/ 2147483647 w 215"/>
                <a:gd name="T57" fmla="*/ 2147483647 h 146"/>
                <a:gd name="T58" fmla="*/ 2147483647 w 215"/>
                <a:gd name="T59" fmla="*/ 2147483647 h 146"/>
                <a:gd name="T60" fmla="*/ 2147483647 w 215"/>
                <a:gd name="T61" fmla="*/ 2147483647 h 146"/>
                <a:gd name="T62" fmla="*/ 2147483647 w 215"/>
                <a:gd name="T63" fmla="*/ 2147483647 h 146"/>
                <a:gd name="T64" fmla="*/ 2147483647 w 215"/>
                <a:gd name="T65" fmla="*/ 2147483647 h 146"/>
                <a:gd name="T66" fmla="*/ 2147483647 w 215"/>
                <a:gd name="T67" fmla="*/ 2147483647 h 146"/>
                <a:gd name="T68" fmla="*/ 2147483647 w 215"/>
                <a:gd name="T69" fmla="*/ 2147483647 h 146"/>
                <a:gd name="T70" fmla="*/ 2147483647 w 215"/>
                <a:gd name="T71" fmla="*/ 2147483647 h 146"/>
                <a:gd name="T72" fmla="*/ 2147483647 w 215"/>
                <a:gd name="T73" fmla="*/ 2147483647 h 146"/>
                <a:gd name="T74" fmla="*/ 2147483647 w 215"/>
                <a:gd name="T75" fmla="*/ 2147483647 h 146"/>
                <a:gd name="T76" fmla="*/ 2147483647 w 215"/>
                <a:gd name="T77" fmla="*/ 2147483647 h 146"/>
                <a:gd name="T78" fmla="*/ 2147483647 w 215"/>
                <a:gd name="T79" fmla="*/ 2147483647 h 146"/>
                <a:gd name="T80" fmla="*/ 2147483647 w 215"/>
                <a:gd name="T81" fmla="*/ 2147483647 h 146"/>
                <a:gd name="T82" fmla="*/ 0 w 215"/>
                <a:gd name="T83" fmla="*/ 2147483647 h 146"/>
                <a:gd name="T84" fmla="*/ 2147483647 w 215"/>
                <a:gd name="T85" fmla="*/ 2147483647 h 146"/>
                <a:gd name="T86" fmla="*/ 2147483647 w 215"/>
                <a:gd name="T87" fmla="*/ 2147483647 h 146"/>
                <a:gd name="T88" fmla="*/ 2147483647 w 215"/>
                <a:gd name="T89" fmla="*/ 2147483647 h 146"/>
                <a:gd name="T90" fmla="*/ 2147483647 w 215"/>
                <a:gd name="T91" fmla="*/ 2147483647 h 146"/>
                <a:gd name="T92" fmla="*/ 2147483647 w 215"/>
                <a:gd name="T93" fmla="*/ 2147483647 h 146"/>
                <a:gd name="T94" fmla="*/ 2147483647 w 215"/>
                <a:gd name="T95" fmla="*/ 2147483647 h 146"/>
                <a:gd name="T96" fmla="*/ 2147483647 w 215"/>
                <a:gd name="T97" fmla="*/ 2147483647 h 146"/>
                <a:gd name="T98" fmla="*/ 2147483647 w 215"/>
                <a:gd name="T99" fmla="*/ 2147483647 h 146"/>
                <a:gd name="T100" fmla="*/ 2147483647 w 215"/>
                <a:gd name="T101" fmla="*/ 2147483647 h 146"/>
                <a:gd name="T102" fmla="*/ 2147483647 w 215"/>
                <a:gd name="T103" fmla="*/ 2147483647 h 146"/>
                <a:gd name="T104" fmla="*/ 2147483647 w 215"/>
                <a:gd name="T105" fmla="*/ 0 h 14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5"/>
                <a:gd name="T160" fmla="*/ 0 h 146"/>
                <a:gd name="T161" fmla="*/ 215 w 215"/>
                <a:gd name="T162" fmla="*/ 146 h 14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5" h="146">
                  <a:moveTo>
                    <a:pt x="53" y="0"/>
                  </a:moveTo>
                  <a:lnTo>
                    <a:pt x="59" y="0"/>
                  </a:lnTo>
                  <a:lnTo>
                    <a:pt x="59" y="7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78" y="7"/>
                  </a:lnTo>
                  <a:lnTo>
                    <a:pt x="85" y="7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104" y="22"/>
                  </a:lnTo>
                  <a:lnTo>
                    <a:pt x="110" y="22"/>
                  </a:lnTo>
                  <a:lnTo>
                    <a:pt x="117" y="22"/>
                  </a:lnTo>
                  <a:lnTo>
                    <a:pt x="124" y="22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9" y="22"/>
                  </a:lnTo>
                  <a:lnTo>
                    <a:pt x="176" y="29"/>
                  </a:lnTo>
                  <a:lnTo>
                    <a:pt x="182" y="29"/>
                  </a:lnTo>
                  <a:lnTo>
                    <a:pt x="182" y="36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201" y="36"/>
                  </a:lnTo>
                  <a:lnTo>
                    <a:pt x="201" y="44"/>
                  </a:lnTo>
                  <a:lnTo>
                    <a:pt x="201" y="50"/>
                  </a:lnTo>
                  <a:lnTo>
                    <a:pt x="201" y="58"/>
                  </a:lnTo>
                  <a:lnTo>
                    <a:pt x="195" y="58"/>
                  </a:lnTo>
                  <a:lnTo>
                    <a:pt x="195" y="66"/>
                  </a:lnTo>
                  <a:lnTo>
                    <a:pt x="188" y="66"/>
                  </a:lnTo>
                  <a:lnTo>
                    <a:pt x="182" y="58"/>
                  </a:lnTo>
                  <a:lnTo>
                    <a:pt x="182" y="66"/>
                  </a:lnTo>
                  <a:lnTo>
                    <a:pt x="182" y="72"/>
                  </a:lnTo>
                  <a:lnTo>
                    <a:pt x="176" y="72"/>
                  </a:lnTo>
                  <a:lnTo>
                    <a:pt x="182" y="80"/>
                  </a:lnTo>
                  <a:lnTo>
                    <a:pt x="182" y="88"/>
                  </a:lnTo>
                  <a:lnTo>
                    <a:pt x="188" y="88"/>
                  </a:lnTo>
                  <a:lnTo>
                    <a:pt x="188" y="94"/>
                  </a:lnTo>
                  <a:lnTo>
                    <a:pt x="195" y="94"/>
                  </a:lnTo>
                  <a:lnTo>
                    <a:pt x="201" y="102"/>
                  </a:lnTo>
                  <a:lnTo>
                    <a:pt x="208" y="102"/>
                  </a:lnTo>
                  <a:lnTo>
                    <a:pt x="208" y="110"/>
                  </a:lnTo>
                  <a:lnTo>
                    <a:pt x="201" y="110"/>
                  </a:lnTo>
                  <a:lnTo>
                    <a:pt x="208" y="110"/>
                  </a:lnTo>
                  <a:lnTo>
                    <a:pt x="208" y="116"/>
                  </a:lnTo>
                  <a:lnTo>
                    <a:pt x="215" y="116"/>
                  </a:lnTo>
                  <a:lnTo>
                    <a:pt x="215" y="124"/>
                  </a:lnTo>
                  <a:lnTo>
                    <a:pt x="208" y="124"/>
                  </a:lnTo>
                  <a:lnTo>
                    <a:pt x="201" y="131"/>
                  </a:lnTo>
                  <a:lnTo>
                    <a:pt x="195" y="124"/>
                  </a:lnTo>
                  <a:lnTo>
                    <a:pt x="188" y="124"/>
                  </a:lnTo>
                  <a:lnTo>
                    <a:pt x="182" y="124"/>
                  </a:lnTo>
                  <a:lnTo>
                    <a:pt x="176" y="124"/>
                  </a:lnTo>
                  <a:lnTo>
                    <a:pt x="169" y="124"/>
                  </a:lnTo>
                  <a:lnTo>
                    <a:pt x="163" y="124"/>
                  </a:lnTo>
                  <a:lnTo>
                    <a:pt x="156" y="131"/>
                  </a:lnTo>
                  <a:lnTo>
                    <a:pt x="156" y="124"/>
                  </a:lnTo>
                  <a:lnTo>
                    <a:pt x="149" y="124"/>
                  </a:lnTo>
                  <a:lnTo>
                    <a:pt x="143" y="131"/>
                  </a:lnTo>
                  <a:lnTo>
                    <a:pt x="137" y="131"/>
                  </a:lnTo>
                  <a:lnTo>
                    <a:pt x="130" y="138"/>
                  </a:lnTo>
                  <a:lnTo>
                    <a:pt x="124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04" y="138"/>
                  </a:lnTo>
                  <a:lnTo>
                    <a:pt x="98" y="138"/>
                  </a:lnTo>
                  <a:lnTo>
                    <a:pt x="98" y="146"/>
                  </a:lnTo>
                  <a:lnTo>
                    <a:pt x="91" y="138"/>
                  </a:lnTo>
                  <a:lnTo>
                    <a:pt x="85" y="138"/>
                  </a:lnTo>
                  <a:lnTo>
                    <a:pt x="78" y="146"/>
                  </a:lnTo>
                  <a:lnTo>
                    <a:pt x="78" y="138"/>
                  </a:lnTo>
                  <a:lnTo>
                    <a:pt x="71" y="146"/>
                  </a:lnTo>
                  <a:lnTo>
                    <a:pt x="65" y="146"/>
                  </a:lnTo>
                  <a:lnTo>
                    <a:pt x="59" y="146"/>
                  </a:lnTo>
                  <a:lnTo>
                    <a:pt x="53" y="146"/>
                  </a:lnTo>
                  <a:lnTo>
                    <a:pt x="46" y="146"/>
                  </a:lnTo>
                  <a:lnTo>
                    <a:pt x="39" y="146"/>
                  </a:lnTo>
                  <a:lnTo>
                    <a:pt x="39" y="138"/>
                  </a:lnTo>
                  <a:lnTo>
                    <a:pt x="33" y="138"/>
                  </a:lnTo>
                  <a:lnTo>
                    <a:pt x="26" y="138"/>
                  </a:lnTo>
                  <a:lnTo>
                    <a:pt x="19" y="138"/>
                  </a:lnTo>
                  <a:lnTo>
                    <a:pt x="19" y="146"/>
                  </a:lnTo>
                  <a:lnTo>
                    <a:pt x="14" y="146"/>
                  </a:lnTo>
                  <a:lnTo>
                    <a:pt x="7" y="146"/>
                  </a:lnTo>
                  <a:lnTo>
                    <a:pt x="0" y="146"/>
                  </a:lnTo>
                  <a:lnTo>
                    <a:pt x="7" y="138"/>
                  </a:lnTo>
                  <a:lnTo>
                    <a:pt x="7" y="131"/>
                  </a:lnTo>
                  <a:lnTo>
                    <a:pt x="7" y="124"/>
                  </a:lnTo>
                  <a:lnTo>
                    <a:pt x="7" y="116"/>
                  </a:lnTo>
                  <a:lnTo>
                    <a:pt x="7" y="110"/>
                  </a:lnTo>
                  <a:lnTo>
                    <a:pt x="7" y="102"/>
                  </a:lnTo>
                  <a:lnTo>
                    <a:pt x="0" y="94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14" y="88"/>
                  </a:lnTo>
                  <a:lnTo>
                    <a:pt x="19" y="88"/>
                  </a:lnTo>
                  <a:lnTo>
                    <a:pt x="19" y="80"/>
                  </a:lnTo>
                  <a:lnTo>
                    <a:pt x="19" y="72"/>
                  </a:lnTo>
                  <a:lnTo>
                    <a:pt x="19" y="66"/>
                  </a:lnTo>
                  <a:lnTo>
                    <a:pt x="19" y="58"/>
                  </a:lnTo>
                  <a:lnTo>
                    <a:pt x="26" y="58"/>
                  </a:lnTo>
                  <a:lnTo>
                    <a:pt x="26" y="66"/>
                  </a:lnTo>
                  <a:lnTo>
                    <a:pt x="33" y="72"/>
                  </a:lnTo>
                  <a:lnTo>
                    <a:pt x="33" y="66"/>
                  </a:lnTo>
                  <a:lnTo>
                    <a:pt x="39" y="72"/>
                  </a:lnTo>
                  <a:lnTo>
                    <a:pt x="46" y="66"/>
                  </a:lnTo>
                  <a:lnTo>
                    <a:pt x="46" y="58"/>
                  </a:lnTo>
                  <a:lnTo>
                    <a:pt x="53" y="50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46" y="36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3" y="7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00" name="Freeform 473"/>
            <p:cNvSpPr>
              <a:spLocks noEditPoints="1"/>
            </p:cNvSpPr>
            <p:nvPr/>
          </p:nvSpPr>
          <p:spPr bwMode="auto">
            <a:xfrm>
              <a:off x="2171700" y="4919663"/>
              <a:ext cx="822325" cy="865187"/>
            </a:xfrm>
            <a:custGeom>
              <a:avLst/>
              <a:gdLst>
                <a:gd name="T0" fmla="*/ 2147483647 w 512"/>
                <a:gd name="T1" fmla="*/ 2147483647 h 487"/>
                <a:gd name="T2" fmla="*/ 2147483647 w 512"/>
                <a:gd name="T3" fmla="*/ 2147483647 h 487"/>
                <a:gd name="T4" fmla="*/ 2147483647 w 512"/>
                <a:gd name="T5" fmla="*/ 2147483647 h 487"/>
                <a:gd name="T6" fmla="*/ 2147483647 w 512"/>
                <a:gd name="T7" fmla="*/ 2147483647 h 487"/>
                <a:gd name="T8" fmla="*/ 2147483647 w 512"/>
                <a:gd name="T9" fmla="*/ 2147483647 h 487"/>
                <a:gd name="T10" fmla="*/ 2147483647 w 512"/>
                <a:gd name="T11" fmla="*/ 2147483647 h 487"/>
                <a:gd name="T12" fmla="*/ 2147483647 w 512"/>
                <a:gd name="T13" fmla="*/ 2147483647 h 487"/>
                <a:gd name="T14" fmla="*/ 0 w 512"/>
                <a:gd name="T15" fmla="*/ 2147483647 h 487"/>
                <a:gd name="T16" fmla="*/ 2147483647 w 512"/>
                <a:gd name="T17" fmla="*/ 2147483647 h 487"/>
                <a:gd name="T18" fmla="*/ 2147483647 w 512"/>
                <a:gd name="T19" fmla="*/ 2147483647 h 487"/>
                <a:gd name="T20" fmla="*/ 2147483647 w 512"/>
                <a:gd name="T21" fmla="*/ 2147483647 h 487"/>
                <a:gd name="T22" fmla="*/ 2147483647 w 512"/>
                <a:gd name="T23" fmla="*/ 2147483647 h 487"/>
                <a:gd name="T24" fmla="*/ 2147483647 w 512"/>
                <a:gd name="T25" fmla="*/ 2147483647 h 487"/>
                <a:gd name="T26" fmla="*/ 2147483647 w 512"/>
                <a:gd name="T27" fmla="*/ 2147483647 h 487"/>
                <a:gd name="T28" fmla="*/ 2147483647 w 512"/>
                <a:gd name="T29" fmla="*/ 2147483647 h 487"/>
                <a:gd name="T30" fmla="*/ 2147483647 w 512"/>
                <a:gd name="T31" fmla="*/ 2147483647 h 487"/>
                <a:gd name="T32" fmla="*/ 2147483647 w 512"/>
                <a:gd name="T33" fmla="*/ 2147483647 h 487"/>
                <a:gd name="T34" fmla="*/ 2147483647 w 512"/>
                <a:gd name="T35" fmla="*/ 2147483647 h 487"/>
                <a:gd name="T36" fmla="*/ 2147483647 w 512"/>
                <a:gd name="T37" fmla="*/ 2147483647 h 487"/>
                <a:gd name="T38" fmla="*/ 2147483647 w 512"/>
                <a:gd name="T39" fmla="*/ 2147483647 h 487"/>
                <a:gd name="T40" fmla="*/ 2147483647 w 512"/>
                <a:gd name="T41" fmla="*/ 2147483647 h 487"/>
                <a:gd name="T42" fmla="*/ 2147483647 w 512"/>
                <a:gd name="T43" fmla="*/ 2147483647 h 487"/>
                <a:gd name="T44" fmla="*/ 2147483647 w 512"/>
                <a:gd name="T45" fmla="*/ 2147483647 h 487"/>
                <a:gd name="T46" fmla="*/ 2147483647 w 512"/>
                <a:gd name="T47" fmla="*/ 2147483647 h 487"/>
                <a:gd name="T48" fmla="*/ 2147483647 w 512"/>
                <a:gd name="T49" fmla="*/ 2147483647 h 487"/>
                <a:gd name="T50" fmla="*/ 2147483647 w 512"/>
                <a:gd name="T51" fmla="*/ 2147483647 h 487"/>
                <a:gd name="T52" fmla="*/ 2147483647 w 512"/>
                <a:gd name="T53" fmla="*/ 2147483647 h 487"/>
                <a:gd name="T54" fmla="*/ 2147483647 w 512"/>
                <a:gd name="T55" fmla="*/ 2147483647 h 487"/>
                <a:gd name="T56" fmla="*/ 2147483647 w 512"/>
                <a:gd name="T57" fmla="*/ 2147483647 h 487"/>
                <a:gd name="T58" fmla="*/ 2147483647 w 512"/>
                <a:gd name="T59" fmla="*/ 2147483647 h 487"/>
                <a:gd name="T60" fmla="*/ 2147483647 w 512"/>
                <a:gd name="T61" fmla="*/ 2147483647 h 487"/>
                <a:gd name="T62" fmla="*/ 2147483647 w 512"/>
                <a:gd name="T63" fmla="*/ 2147483647 h 487"/>
                <a:gd name="T64" fmla="*/ 2147483647 w 512"/>
                <a:gd name="T65" fmla="*/ 2147483647 h 487"/>
                <a:gd name="T66" fmla="*/ 2147483647 w 512"/>
                <a:gd name="T67" fmla="*/ 2147483647 h 487"/>
                <a:gd name="T68" fmla="*/ 2147483647 w 512"/>
                <a:gd name="T69" fmla="*/ 2147483647 h 487"/>
                <a:gd name="T70" fmla="*/ 2147483647 w 512"/>
                <a:gd name="T71" fmla="*/ 2147483647 h 487"/>
                <a:gd name="T72" fmla="*/ 2147483647 w 512"/>
                <a:gd name="T73" fmla="*/ 2147483647 h 487"/>
                <a:gd name="T74" fmla="*/ 2147483647 w 512"/>
                <a:gd name="T75" fmla="*/ 2147483647 h 487"/>
                <a:gd name="T76" fmla="*/ 2147483647 w 512"/>
                <a:gd name="T77" fmla="*/ 2147483647 h 487"/>
                <a:gd name="T78" fmla="*/ 2147483647 w 512"/>
                <a:gd name="T79" fmla="*/ 2147483647 h 487"/>
                <a:gd name="T80" fmla="*/ 2147483647 w 512"/>
                <a:gd name="T81" fmla="*/ 2147483647 h 487"/>
                <a:gd name="T82" fmla="*/ 2147483647 w 512"/>
                <a:gd name="T83" fmla="*/ 2147483647 h 487"/>
                <a:gd name="T84" fmla="*/ 2147483647 w 512"/>
                <a:gd name="T85" fmla="*/ 2147483647 h 487"/>
                <a:gd name="T86" fmla="*/ 2147483647 w 512"/>
                <a:gd name="T87" fmla="*/ 2147483647 h 487"/>
                <a:gd name="T88" fmla="*/ 2147483647 w 512"/>
                <a:gd name="T89" fmla="*/ 2147483647 h 487"/>
                <a:gd name="T90" fmla="*/ 2147483647 w 512"/>
                <a:gd name="T91" fmla="*/ 2147483647 h 487"/>
                <a:gd name="T92" fmla="*/ 2147483647 w 512"/>
                <a:gd name="T93" fmla="*/ 2147483647 h 487"/>
                <a:gd name="T94" fmla="*/ 2147483647 w 512"/>
                <a:gd name="T95" fmla="*/ 2147483647 h 487"/>
                <a:gd name="T96" fmla="*/ 2147483647 w 512"/>
                <a:gd name="T97" fmla="*/ 2147483647 h 487"/>
                <a:gd name="T98" fmla="*/ 2147483647 w 512"/>
                <a:gd name="T99" fmla="*/ 2147483647 h 487"/>
                <a:gd name="T100" fmla="*/ 2147483647 w 512"/>
                <a:gd name="T101" fmla="*/ 2147483647 h 487"/>
                <a:gd name="T102" fmla="*/ 2147483647 w 512"/>
                <a:gd name="T103" fmla="*/ 2147483647 h 487"/>
                <a:gd name="T104" fmla="*/ 2147483647 w 512"/>
                <a:gd name="T105" fmla="*/ 2147483647 h 487"/>
                <a:gd name="T106" fmla="*/ 2147483647 w 512"/>
                <a:gd name="T107" fmla="*/ 2147483647 h 487"/>
                <a:gd name="T108" fmla="*/ 2147483647 w 512"/>
                <a:gd name="T109" fmla="*/ 2147483647 h 487"/>
                <a:gd name="T110" fmla="*/ 2147483647 w 512"/>
                <a:gd name="T111" fmla="*/ 2147483647 h 487"/>
                <a:gd name="T112" fmla="*/ 2147483647 w 512"/>
                <a:gd name="T113" fmla="*/ 2147483647 h 487"/>
                <a:gd name="T114" fmla="*/ 2147483647 w 512"/>
                <a:gd name="T115" fmla="*/ 2147483647 h 487"/>
                <a:gd name="T116" fmla="*/ 2147483647 w 512"/>
                <a:gd name="T117" fmla="*/ 2147483647 h 487"/>
                <a:gd name="T118" fmla="*/ 2147483647 w 512"/>
                <a:gd name="T119" fmla="*/ 2147483647 h 487"/>
                <a:gd name="T120" fmla="*/ 2147483647 w 512"/>
                <a:gd name="T121" fmla="*/ 2147483647 h 4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12"/>
                <a:gd name="T184" fmla="*/ 0 h 487"/>
                <a:gd name="T185" fmla="*/ 512 w 512"/>
                <a:gd name="T186" fmla="*/ 487 h 4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12" h="487">
                  <a:moveTo>
                    <a:pt x="455" y="481"/>
                  </a:moveTo>
                  <a:lnTo>
                    <a:pt x="455" y="487"/>
                  </a:lnTo>
                  <a:lnTo>
                    <a:pt x="448" y="481"/>
                  </a:lnTo>
                  <a:lnTo>
                    <a:pt x="441" y="487"/>
                  </a:lnTo>
                  <a:lnTo>
                    <a:pt x="435" y="487"/>
                  </a:lnTo>
                  <a:lnTo>
                    <a:pt x="428" y="481"/>
                  </a:lnTo>
                  <a:lnTo>
                    <a:pt x="421" y="481"/>
                  </a:lnTo>
                  <a:lnTo>
                    <a:pt x="428" y="481"/>
                  </a:lnTo>
                  <a:lnTo>
                    <a:pt x="428" y="473"/>
                  </a:lnTo>
                  <a:lnTo>
                    <a:pt x="435" y="473"/>
                  </a:lnTo>
                  <a:lnTo>
                    <a:pt x="435" y="466"/>
                  </a:lnTo>
                  <a:lnTo>
                    <a:pt x="435" y="473"/>
                  </a:lnTo>
                  <a:lnTo>
                    <a:pt x="441" y="473"/>
                  </a:lnTo>
                  <a:lnTo>
                    <a:pt x="448" y="473"/>
                  </a:lnTo>
                  <a:lnTo>
                    <a:pt x="448" y="481"/>
                  </a:lnTo>
                  <a:lnTo>
                    <a:pt x="455" y="481"/>
                  </a:lnTo>
                  <a:close/>
                  <a:moveTo>
                    <a:pt x="156" y="22"/>
                  </a:moveTo>
                  <a:lnTo>
                    <a:pt x="156" y="14"/>
                  </a:lnTo>
                  <a:lnTo>
                    <a:pt x="149" y="14"/>
                  </a:lnTo>
                  <a:lnTo>
                    <a:pt x="156" y="14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95" y="22"/>
                  </a:lnTo>
                  <a:lnTo>
                    <a:pt x="195" y="30"/>
                  </a:lnTo>
                  <a:lnTo>
                    <a:pt x="201" y="30"/>
                  </a:lnTo>
                  <a:lnTo>
                    <a:pt x="208" y="30"/>
                  </a:lnTo>
                  <a:lnTo>
                    <a:pt x="215" y="30"/>
                  </a:lnTo>
                  <a:lnTo>
                    <a:pt x="221" y="30"/>
                  </a:lnTo>
                  <a:lnTo>
                    <a:pt x="221" y="36"/>
                  </a:lnTo>
                  <a:lnTo>
                    <a:pt x="221" y="44"/>
                  </a:lnTo>
                  <a:lnTo>
                    <a:pt x="221" y="52"/>
                  </a:lnTo>
                  <a:lnTo>
                    <a:pt x="227" y="52"/>
                  </a:lnTo>
                  <a:lnTo>
                    <a:pt x="227" y="58"/>
                  </a:lnTo>
                  <a:lnTo>
                    <a:pt x="221" y="66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27" y="80"/>
                  </a:lnTo>
                  <a:lnTo>
                    <a:pt x="227" y="88"/>
                  </a:lnTo>
                  <a:lnTo>
                    <a:pt x="221" y="88"/>
                  </a:lnTo>
                  <a:lnTo>
                    <a:pt x="215" y="88"/>
                  </a:lnTo>
                  <a:lnTo>
                    <a:pt x="215" y="80"/>
                  </a:lnTo>
                  <a:lnTo>
                    <a:pt x="208" y="80"/>
                  </a:lnTo>
                  <a:lnTo>
                    <a:pt x="208" y="73"/>
                  </a:lnTo>
                  <a:lnTo>
                    <a:pt x="201" y="66"/>
                  </a:lnTo>
                  <a:lnTo>
                    <a:pt x="195" y="66"/>
                  </a:lnTo>
                  <a:lnTo>
                    <a:pt x="195" y="58"/>
                  </a:lnTo>
                  <a:lnTo>
                    <a:pt x="188" y="58"/>
                  </a:lnTo>
                  <a:lnTo>
                    <a:pt x="188" y="52"/>
                  </a:lnTo>
                  <a:lnTo>
                    <a:pt x="181" y="52"/>
                  </a:lnTo>
                  <a:lnTo>
                    <a:pt x="181" y="44"/>
                  </a:lnTo>
                  <a:lnTo>
                    <a:pt x="176" y="44"/>
                  </a:lnTo>
                  <a:lnTo>
                    <a:pt x="176" y="36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56" y="36"/>
                  </a:lnTo>
                  <a:lnTo>
                    <a:pt x="156" y="30"/>
                  </a:lnTo>
                  <a:lnTo>
                    <a:pt x="156" y="22"/>
                  </a:lnTo>
                  <a:close/>
                  <a:moveTo>
                    <a:pt x="13" y="73"/>
                  </a:moveTo>
                  <a:lnTo>
                    <a:pt x="13" y="80"/>
                  </a:lnTo>
                  <a:lnTo>
                    <a:pt x="7" y="80"/>
                  </a:lnTo>
                  <a:lnTo>
                    <a:pt x="7" y="88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3" y="73"/>
                  </a:lnTo>
                  <a:close/>
                  <a:moveTo>
                    <a:pt x="78" y="102"/>
                  </a:moveTo>
                  <a:lnTo>
                    <a:pt x="78" y="109"/>
                  </a:lnTo>
                  <a:lnTo>
                    <a:pt x="71" y="117"/>
                  </a:lnTo>
                  <a:lnTo>
                    <a:pt x="66" y="124"/>
                  </a:lnTo>
                  <a:lnTo>
                    <a:pt x="59" y="131"/>
                  </a:lnTo>
                  <a:lnTo>
                    <a:pt x="52" y="139"/>
                  </a:lnTo>
                  <a:lnTo>
                    <a:pt x="46" y="139"/>
                  </a:lnTo>
                  <a:lnTo>
                    <a:pt x="46" y="131"/>
                  </a:lnTo>
                  <a:lnTo>
                    <a:pt x="46" y="124"/>
                  </a:lnTo>
                  <a:lnTo>
                    <a:pt x="46" y="117"/>
                  </a:lnTo>
                  <a:lnTo>
                    <a:pt x="46" y="109"/>
                  </a:lnTo>
                  <a:lnTo>
                    <a:pt x="52" y="102"/>
                  </a:lnTo>
                  <a:lnTo>
                    <a:pt x="59" y="102"/>
                  </a:lnTo>
                  <a:lnTo>
                    <a:pt x="59" y="95"/>
                  </a:lnTo>
                  <a:lnTo>
                    <a:pt x="66" y="95"/>
                  </a:lnTo>
                  <a:lnTo>
                    <a:pt x="71" y="95"/>
                  </a:lnTo>
                  <a:lnTo>
                    <a:pt x="78" y="95"/>
                  </a:lnTo>
                  <a:lnTo>
                    <a:pt x="78" y="102"/>
                  </a:lnTo>
                  <a:close/>
                  <a:moveTo>
                    <a:pt x="227" y="95"/>
                  </a:moveTo>
                  <a:lnTo>
                    <a:pt x="233" y="95"/>
                  </a:lnTo>
                  <a:lnTo>
                    <a:pt x="240" y="95"/>
                  </a:lnTo>
                  <a:lnTo>
                    <a:pt x="247" y="95"/>
                  </a:lnTo>
                  <a:lnTo>
                    <a:pt x="247" y="102"/>
                  </a:lnTo>
                  <a:lnTo>
                    <a:pt x="253" y="102"/>
                  </a:lnTo>
                  <a:lnTo>
                    <a:pt x="253" y="109"/>
                  </a:lnTo>
                  <a:lnTo>
                    <a:pt x="260" y="102"/>
                  </a:lnTo>
                  <a:lnTo>
                    <a:pt x="266" y="102"/>
                  </a:lnTo>
                  <a:lnTo>
                    <a:pt x="272" y="109"/>
                  </a:lnTo>
                  <a:lnTo>
                    <a:pt x="279" y="109"/>
                  </a:lnTo>
                  <a:lnTo>
                    <a:pt x="286" y="109"/>
                  </a:lnTo>
                  <a:lnTo>
                    <a:pt x="292" y="109"/>
                  </a:lnTo>
                  <a:lnTo>
                    <a:pt x="299" y="109"/>
                  </a:lnTo>
                  <a:lnTo>
                    <a:pt x="299" y="117"/>
                  </a:lnTo>
                  <a:lnTo>
                    <a:pt x="299" y="124"/>
                  </a:lnTo>
                  <a:lnTo>
                    <a:pt x="299" y="131"/>
                  </a:lnTo>
                  <a:lnTo>
                    <a:pt x="292" y="131"/>
                  </a:lnTo>
                  <a:lnTo>
                    <a:pt x="292" y="139"/>
                  </a:lnTo>
                  <a:lnTo>
                    <a:pt x="286" y="139"/>
                  </a:lnTo>
                  <a:lnTo>
                    <a:pt x="279" y="139"/>
                  </a:lnTo>
                  <a:lnTo>
                    <a:pt x="272" y="139"/>
                  </a:lnTo>
                  <a:lnTo>
                    <a:pt x="272" y="131"/>
                  </a:lnTo>
                  <a:lnTo>
                    <a:pt x="266" y="131"/>
                  </a:lnTo>
                  <a:lnTo>
                    <a:pt x="260" y="131"/>
                  </a:lnTo>
                  <a:lnTo>
                    <a:pt x="266" y="131"/>
                  </a:lnTo>
                  <a:lnTo>
                    <a:pt x="260" y="124"/>
                  </a:lnTo>
                  <a:lnTo>
                    <a:pt x="253" y="124"/>
                  </a:lnTo>
                  <a:lnTo>
                    <a:pt x="253" y="117"/>
                  </a:lnTo>
                  <a:lnTo>
                    <a:pt x="247" y="117"/>
                  </a:lnTo>
                  <a:lnTo>
                    <a:pt x="240" y="109"/>
                  </a:lnTo>
                  <a:lnTo>
                    <a:pt x="233" y="109"/>
                  </a:lnTo>
                  <a:lnTo>
                    <a:pt x="227" y="102"/>
                  </a:lnTo>
                  <a:lnTo>
                    <a:pt x="227" y="95"/>
                  </a:lnTo>
                  <a:close/>
                  <a:moveTo>
                    <a:pt x="149" y="117"/>
                  </a:moveTo>
                  <a:lnTo>
                    <a:pt x="156" y="117"/>
                  </a:lnTo>
                  <a:lnTo>
                    <a:pt x="156" y="109"/>
                  </a:lnTo>
                  <a:lnTo>
                    <a:pt x="162" y="109"/>
                  </a:lnTo>
                  <a:lnTo>
                    <a:pt x="169" y="109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49" y="117"/>
                  </a:lnTo>
                  <a:close/>
                  <a:moveTo>
                    <a:pt x="227" y="167"/>
                  </a:moveTo>
                  <a:lnTo>
                    <a:pt x="227" y="175"/>
                  </a:lnTo>
                  <a:lnTo>
                    <a:pt x="221" y="175"/>
                  </a:lnTo>
                  <a:lnTo>
                    <a:pt x="221" y="183"/>
                  </a:lnTo>
                  <a:lnTo>
                    <a:pt x="215" y="183"/>
                  </a:lnTo>
                  <a:lnTo>
                    <a:pt x="208" y="183"/>
                  </a:lnTo>
                  <a:lnTo>
                    <a:pt x="201" y="183"/>
                  </a:lnTo>
                  <a:lnTo>
                    <a:pt x="201" y="175"/>
                  </a:lnTo>
                  <a:lnTo>
                    <a:pt x="195" y="175"/>
                  </a:lnTo>
                  <a:lnTo>
                    <a:pt x="201" y="167"/>
                  </a:lnTo>
                  <a:lnTo>
                    <a:pt x="208" y="167"/>
                  </a:lnTo>
                  <a:lnTo>
                    <a:pt x="208" y="161"/>
                  </a:lnTo>
                  <a:lnTo>
                    <a:pt x="208" y="153"/>
                  </a:lnTo>
                  <a:lnTo>
                    <a:pt x="208" y="145"/>
                  </a:lnTo>
                  <a:lnTo>
                    <a:pt x="201" y="145"/>
                  </a:lnTo>
                  <a:lnTo>
                    <a:pt x="208" y="145"/>
                  </a:lnTo>
                  <a:lnTo>
                    <a:pt x="215" y="145"/>
                  </a:lnTo>
                  <a:lnTo>
                    <a:pt x="221" y="145"/>
                  </a:lnTo>
                  <a:lnTo>
                    <a:pt x="221" y="153"/>
                  </a:lnTo>
                  <a:lnTo>
                    <a:pt x="221" y="161"/>
                  </a:lnTo>
                  <a:lnTo>
                    <a:pt x="221" y="167"/>
                  </a:lnTo>
                  <a:lnTo>
                    <a:pt x="227" y="167"/>
                  </a:lnTo>
                  <a:close/>
                  <a:moveTo>
                    <a:pt x="318" y="175"/>
                  </a:moveTo>
                  <a:lnTo>
                    <a:pt x="311" y="167"/>
                  </a:lnTo>
                  <a:lnTo>
                    <a:pt x="318" y="167"/>
                  </a:lnTo>
                  <a:lnTo>
                    <a:pt x="318" y="161"/>
                  </a:lnTo>
                  <a:lnTo>
                    <a:pt x="318" y="153"/>
                  </a:lnTo>
                  <a:lnTo>
                    <a:pt x="318" y="145"/>
                  </a:lnTo>
                  <a:lnTo>
                    <a:pt x="325" y="145"/>
                  </a:lnTo>
                  <a:lnTo>
                    <a:pt x="331" y="153"/>
                  </a:lnTo>
                  <a:lnTo>
                    <a:pt x="331" y="161"/>
                  </a:lnTo>
                  <a:lnTo>
                    <a:pt x="338" y="153"/>
                  </a:lnTo>
                  <a:lnTo>
                    <a:pt x="331" y="153"/>
                  </a:lnTo>
                  <a:lnTo>
                    <a:pt x="338" y="145"/>
                  </a:lnTo>
                  <a:lnTo>
                    <a:pt x="344" y="153"/>
                  </a:lnTo>
                  <a:lnTo>
                    <a:pt x="350" y="153"/>
                  </a:lnTo>
                  <a:lnTo>
                    <a:pt x="357" y="153"/>
                  </a:lnTo>
                  <a:lnTo>
                    <a:pt x="357" y="161"/>
                  </a:lnTo>
                  <a:lnTo>
                    <a:pt x="350" y="161"/>
                  </a:lnTo>
                  <a:lnTo>
                    <a:pt x="344" y="161"/>
                  </a:lnTo>
                  <a:lnTo>
                    <a:pt x="338" y="167"/>
                  </a:lnTo>
                  <a:lnTo>
                    <a:pt x="331" y="175"/>
                  </a:lnTo>
                  <a:lnTo>
                    <a:pt x="325" y="175"/>
                  </a:lnTo>
                  <a:lnTo>
                    <a:pt x="318" y="175"/>
                  </a:lnTo>
                  <a:close/>
                  <a:moveTo>
                    <a:pt x="78" y="161"/>
                  </a:moveTo>
                  <a:lnTo>
                    <a:pt x="78" y="153"/>
                  </a:lnTo>
                  <a:lnTo>
                    <a:pt x="85" y="153"/>
                  </a:lnTo>
                  <a:lnTo>
                    <a:pt x="85" y="161"/>
                  </a:lnTo>
                  <a:lnTo>
                    <a:pt x="91" y="167"/>
                  </a:lnTo>
                  <a:lnTo>
                    <a:pt x="98" y="167"/>
                  </a:lnTo>
                  <a:lnTo>
                    <a:pt x="98" y="175"/>
                  </a:lnTo>
                  <a:lnTo>
                    <a:pt x="98" y="183"/>
                  </a:lnTo>
                  <a:lnTo>
                    <a:pt x="98" y="175"/>
                  </a:lnTo>
                  <a:lnTo>
                    <a:pt x="91" y="175"/>
                  </a:lnTo>
                  <a:lnTo>
                    <a:pt x="91" y="183"/>
                  </a:lnTo>
                  <a:lnTo>
                    <a:pt x="91" y="189"/>
                  </a:lnTo>
                  <a:lnTo>
                    <a:pt x="85" y="189"/>
                  </a:lnTo>
                  <a:lnTo>
                    <a:pt x="85" y="197"/>
                  </a:lnTo>
                  <a:lnTo>
                    <a:pt x="78" y="197"/>
                  </a:lnTo>
                  <a:lnTo>
                    <a:pt x="78" y="205"/>
                  </a:lnTo>
                  <a:lnTo>
                    <a:pt x="66" y="205"/>
                  </a:lnTo>
                  <a:lnTo>
                    <a:pt x="71" y="205"/>
                  </a:lnTo>
                  <a:lnTo>
                    <a:pt x="71" y="197"/>
                  </a:lnTo>
                  <a:lnTo>
                    <a:pt x="71" y="189"/>
                  </a:lnTo>
                  <a:lnTo>
                    <a:pt x="78" y="183"/>
                  </a:lnTo>
                  <a:lnTo>
                    <a:pt x="78" y="175"/>
                  </a:lnTo>
                  <a:lnTo>
                    <a:pt x="71" y="175"/>
                  </a:lnTo>
                  <a:lnTo>
                    <a:pt x="71" y="167"/>
                  </a:lnTo>
                  <a:lnTo>
                    <a:pt x="71" y="161"/>
                  </a:lnTo>
                  <a:lnTo>
                    <a:pt x="78" y="161"/>
                  </a:lnTo>
                  <a:close/>
                  <a:moveTo>
                    <a:pt x="292" y="175"/>
                  </a:moveTo>
                  <a:lnTo>
                    <a:pt x="292" y="167"/>
                  </a:lnTo>
                  <a:lnTo>
                    <a:pt x="299" y="167"/>
                  </a:lnTo>
                  <a:lnTo>
                    <a:pt x="299" y="175"/>
                  </a:lnTo>
                  <a:lnTo>
                    <a:pt x="292" y="175"/>
                  </a:lnTo>
                  <a:close/>
                  <a:moveTo>
                    <a:pt x="305" y="183"/>
                  </a:moveTo>
                  <a:lnTo>
                    <a:pt x="305" y="175"/>
                  </a:lnTo>
                  <a:lnTo>
                    <a:pt x="305" y="183"/>
                  </a:lnTo>
                  <a:close/>
                  <a:moveTo>
                    <a:pt x="91" y="241"/>
                  </a:moveTo>
                  <a:lnTo>
                    <a:pt x="98" y="233"/>
                  </a:lnTo>
                  <a:lnTo>
                    <a:pt x="105" y="233"/>
                  </a:lnTo>
                  <a:lnTo>
                    <a:pt x="110" y="233"/>
                  </a:lnTo>
                  <a:lnTo>
                    <a:pt x="110" y="241"/>
                  </a:lnTo>
                  <a:lnTo>
                    <a:pt x="110" y="248"/>
                  </a:lnTo>
                  <a:lnTo>
                    <a:pt x="110" y="255"/>
                  </a:lnTo>
                  <a:lnTo>
                    <a:pt x="105" y="262"/>
                  </a:lnTo>
                  <a:lnTo>
                    <a:pt x="98" y="255"/>
                  </a:lnTo>
                  <a:lnTo>
                    <a:pt x="91" y="255"/>
                  </a:lnTo>
                  <a:lnTo>
                    <a:pt x="85" y="255"/>
                  </a:lnTo>
                  <a:lnTo>
                    <a:pt x="85" y="248"/>
                  </a:lnTo>
                  <a:lnTo>
                    <a:pt x="85" y="241"/>
                  </a:lnTo>
                  <a:lnTo>
                    <a:pt x="91" y="241"/>
                  </a:lnTo>
                  <a:close/>
                  <a:moveTo>
                    <a:pt x="325" y="270"/>
                  </a:moveTo>
                  <a:lnTo>
                    <a:pt x="331" y="270"/>
                  </a:lnTo>
                  <a:lnTo>
                    <a:pt x="331" y="262"/>
                  </a:lnTo>
                  <a:lnTo>
                    <a:pt x="338" y="262"/>
                  </a:lnTo>
                  <a:lnTo>
                    <a:pt x="338" y="255"/>
                  </a:lnTo>
                  <a:lnTo>
                    <a:pt x="344" y="255"/>
                  </a:lnTo>
                  <a:lnTo>
                    <a:pt x="350" y="255"/>
                  </a:lnTo>
                  <a:lnTo>
                    <a:pt x="357" y="248"/>
                  </a:lnTo>
                  <a:lnTo>
                    <a:pt x="357" y="241"/>
                  </a:lnTo>
                  <a:lnTo>
                    <a:pt x="363" y="241"/>
                  </a:lnTo>
                  <a:lnTo>
                    <a:pt x="370" y="233"/>
                  </a:lnTo>
                  <a:lnTo>
                    <a:pt x="377" y="233"/>
                  </a:lnTo>
                  <a:lnTo>
                    <a:pt x="377" y="241"/>
                  </a:lnTo>
                  <a:lnTo>
                    <a:pt x="382" y="241"/>
                  </a:lnTo>
                  <a:lnTo>
                    <a:pt x="382" y="248"/>
                  </a:lnTo>
                  <a:lnTo>
                    <a:pt x="389" y="248"/>
                  </a:lnTo>
                  <a:lnTo>
                    <a:pt x="389" y="255"/>
                  </a:lnTo>
                  <a:lnTo>
                    <a:pt x="389" y="262"/>
                  </a:lnTo>
                  <a:lnTo>
                    <a:pt x="389" y="270"/>
                  </a:lnTo>
                  <a:lnTo>
                    <a:pt x="389" y="277"/>
                  </a:lnTo>
                  <a:lnTo>
                    <a:pt x="382" y="284"/>
                  </a:lnTo>
                  <a:lnTo>
                    <a:pt x="382" y="292"/>
                  </a:lnTo>
                  <a:lnTo>
                    <a:pt x="382" y="298"/>
                  </a:lnTo>
                  <a:lnTo>
                    <a:pt x="377" y="306"/>
                  </a:lnTo>
                  <a:lnTo>
                    <a:pt x="370" y="306"/>
                  </a:lnTo>
                  <a:lnTo>
                    <a:pt x="363" y="306"/>
                  </a:lnTo>
                  <a:lnTo>
                    <a:pt x="363" y="313"/>
                  </a:lnTo>
                  <a:lnTo>
                    <a:pt x="357" y="313"/>
                  </a:lnTo>
                  <a:lnTo>
                    <a:pt x="350" y="320"/>
                  </a:lnTo>
                  <a:lnTo>
                    <a:pt x="344" y="313"/>
                  </a:lnTo>
                  <a:lnTo>
                    <a:pt x="344" y="306"/>
                  </a:lnTo>
                  <a:lnTo>
                    <a:pt x="344" y="298"/>
                  </a:lnTo>
                  <a:lnTo>
                    <a:pt x="338" y="298"/>
                  </a:lnTo>
                  <a:lnTo>
                    <a:pt x="338" y="292"/>
                  </a:lnTo>
                  <a:lnTo>
                    <a:pt x="331" y="292"/>
                  </a:lnTo>
                  <a:lnTo>
                    <a:pt x="331" y="284"/>
                  </a:lnTo>
                  <a:lnTo>
                    <a:pt x="331" y="277"/>
                  </a:lnTo>
                  <a:lnTo>
                    <a:pt x="325" y="277"/>
                  </a:lnTo>
                  <a:lnTo>
                    <a:pt x="325" y="270"/>
                  </a:lnTo>
                  <a:close/>
                  <a:moveTo>
                    <a:pt x="305" y="248"/>
                  </a:moveTo>
                  <a:lnTo>
                    <a:pt x="311" y="248"/>
                  </a:lnTo>
                  <a:lnTo>
                    <a:pt x="311" y="255"/>
                  </a:lnTo>
                  <a:lnTo>
                    <a:pt x="305" y="255"/>
                  </a:lnTo>
                  <a:lnTo>
                    <a:pt x="305" y="262"/>
                  </a:lnTo>
                  <a:lnTo>
                    <a:pt x="305" y="270"/>
                  </a:lnTo>
                  <a:lnTo>
                    <a:pt x="299" y="270"/>
                  </a:lnTo>
                  <a:lnTo>
                    <a:pt x="305" y="270"/>
                  </a:lnTo>
                  <a:lnTo>
                    <a:pt x="305" y="277"/>
                  </a:lnTo>
                  <a:lnTo>
                    <a:pt x="305" y="284"/>
                  </a:lnTo>
                  <a:lnTo>
                    <a:pt x="299" y="284"/>
                  </a:lnTo>
                  <a:lnTo>
                    <a:pt x="299" y="292"/>
                  </a:lnTo>
                  <a:lnTo>
                    <a:pt x="292" y="292"/>
                  </a:lnTo>
                  <a:lnTo>
                    <a:pt x="292" y="298"/>
                  </a:lnTo>
                  <a:lnTo>
                    <a:pt x="286" y="298"/>
                  </a:lnTo>
                  <a:lnTo>
                    <a:pt x="279" y="298"/>
                  </a:lnTo>
                  <a:lnTo>
                    <a:pt x="272" y="298"/>
                  </a:lnTo>
                  <a:lnTo>
                    <a:pt x="266" y="298"/>
                  </a:lnTo>
                  <a:lnTo>
                    <a:pt x="266" y="292"/>
                  </a:lnTo>
                  <a:lnTo>
                    <a:pt x="260" y="292"/>
                  </a:lnTo>
                  <a:lnTo>
                    <a:pt x="260" y="284"/>
                  </a:lnTo>
                  <a:lnTo>
                    <a:pt x="260" y="277"/>
                  </a:lnTo>
                  <a:lnTo>
                    <a:pt x="266" y="277"/>
                  </a:lnTo>
                  <a:lnTo>
                    <a:pt x="266" y="270"/>
                  </a:lnTo>
                  <a:lnTo>
                    <a:pt x="272" y="270"/>
                  </a:lnTo>
                  <a:lnTo>
                    <a:pt x="272" y="262"/>
                  </a:lnTo>
                  <a:lnTo>
                    <a:pt x="279" y="255"/>
                  </a:lnTo>
                  <a:lnTo>
                    <a:pt x="286" y="255"/>
                  </a:lnTo>
                  <a:lnTo>
                    <a:pt x="292" y="248"/>
                  </a:lnTo>
                  <a:lnTo>
                    <a:pt x="292" y="255"/>
                  </a:lnTo>
                  <a:lnTo>
                    <a:pt x="299" y="255"/>
                  </a:lnTo>
                  <a:lnTo>
                    <a:pt x="305" y="255"/>
                  </a:lnTo>
                  <a:lnTo>
                    <a:pt x="305" y="248"/>
                  </a:lnTo>
                  <a:close/>
                  <a:moveTo>
                    <a:pt x="441" y="262"/>
                  </a:moveTo>
                  <a:lnTo>
                    <a:pt x="448" y="255"/>
                  </a:lnTo>
                  <a:lnTo>
                    <a:pt x="448" y="262"/>
                  </a:lnTo>
                  <a:lnTo>
                    <a:pt x="455" y="262"/>
                  </a:lnTo>
                  <a:lnTo>
                    <a:pt x="455" y="270"/>
                  </a:lnTo>
                  <a:lnTo>
                    <a:pt x="448" y="270"/>
                  </a:lnTo>
                  <a:lnTo>
                    <a:pt x="441" y="262"/>
                  </a:lnTo>
                  <a:close/>
                  <a:moveTo>
                    <a:pt x="162" y="320"/>
                  </a:moveTo>
                  <a:lnTo>
                    <a:pt x="156" y="320"/>
                  </a:lnTo>
                  <a:lnTo>
                    <a:pt x="156" y="313"/>
                  </a:lnTo>
                  <a:lnTo>
                    <a:pt x="149" y="313"/>
                  </a:lnTo>
                  <a:lnTo>
                    <a:pt x="149" y="306"/>
                  </a:lnTo>
                  <a:lnTo>
                    <a:pt x="149" y="298"/>
                  </a:lnTo>
                  <a:lnTo>
                    <a:pt x="142" y="298"/>
                  </a:lnTo>
                  <a:lnTo>
                    <a:pt x="149" y="298"/>
                  </a:lnTo>
                  <a:lnTo>
                    <a:pt x="142" y="292"/>
                  </a:lnTo>
                  <a:lnTo>
                    <a:pt x="142" y="284"/>
                  </a:lnTo>
                  <a:lnTo>
                    <a:pt x="149" y="284"/>
                  </a:lnTo>
                  <a:lnTo>
                    <a:pt x="156" y="284"/>
                  </a:lnTo>
                  <a:lnTo>
                    <a:pt x="162" y="292"/>
                  </a:lnTo>
                  <a:lnTo>
                    <a:pt x="162" y="298"/>
                  </a:lnTo>
                  <a:lnTo>
                    <a:pt x="169" y="298"/>
                  </a:lnTo>
                  <a:lnTo>
                    <a:pt x="169" y="306"/>
                  </a:lnTo>
                  <a:lnTo>
                    <a:pt x="169" y="313"/>
                  </a:lnTo>
                  <a:lnTo>
                    <a:pt x="162" y="313"/>
                  </a:lnTo>
                  <a:lnTo>
                    <a:pt x="162" y="320"/>
                  </a:lnTo>
                  <a:close/>
                  <a:moveTo>
                    <a:pt x="389" y="313"/>
                  </a:moveTo>
                  <a:lnTo>
                    <a:pt x="389" y="306"/>
                  </a:lnTo>
                  <a:lnTo>
                    <a:pt x="396" y="306"/>
                  </a:lnTo>
                  <a:lnTo>
                    <a:pt x="396" y="313"/>
                  </a:lnTo>
                  <a:lnTo>
                    <a:pt x="389" y="313"/>
                  </a:lnTo>
                  <a:close/>
                  <a:moveTo>
                    <a:pt x="512" y="320"/>
                  </a:moveTo>
                  <a:lnTo>
                    <a:pt x="512" y="328"/>
                  </a:lnTo>
                  <a:lnTo>
                    <a:pt x="512" y="320"/>
                  </a:lnTo>
                  <a:lnTo>
                    <a:pt x="506" y="320"/>
                  </a:lnTo>
                  <a:lnTo>
                    <a:pt x="499" y="328"/>
                  </a:lnTo>
                  <a:lnTo>
                    <a:pt x="493" y="328"/>
                  </a:lnTo>
                  <a:lnTo>
                    <a:pt x="487" y="328"/>
                  </a:lnTo>
                  <a:lnTo>
                    <a:pt x="487" y="334"/>
                  </a:lnTo>
                  <a:lnTo>
                    <a:pt x="480" y="334"/>
                  </a:lnTo>
                  <a:lnTo>
                    <a:pt x="473" y="342"/>
                  </a:lnTo>
                  <a:lnTo>
                    <a:pt x="467" y="350"/>
                  </a:lnTo>
                  <a:lnTo>
                    <a:pt x="460" y="356"/>
                  </a:lnTo>
                  <a:lnTo>
                    <a:pt x="455" y="356"/>
                  </a:lnTo>
                  <a:lnTo>
                    <a:pt x="448" y="356"/>
                  </a:lnTo>
                  <a:lnTo>
                    <a:pt x="448" y="364"/>
                  </a:lnTo>
                  <a:lnTo>
                    <a:pt x="441" y="364"/>
                  </a:lnTo>
                  <a:lnTo>
                    <a:pt x="435" y="364"/>
                  </a:lnTo>
                  <a:lnTo>
                    <a:pt x="435" y="356"/>
                  </a:lnTo>
                  <a:lnTo>
                    <a:pt x="428" y="356"/>
                  </a:lnTo>
                  <a:lnTo>
                    <a:pt x="435" y="356"/>
                  </a:lnTo>
                  <a:lnTo>
                    <a:pt x="435" y="350"/>
                  </a:lnTo>
                  <a:lnTo>
                    <a:pt x="441" y="350"/>
                  </a:lnTo>
                  <a:lnTo>
                    <a:pt x="448" y="350"/>
                  </a:lnTo>
                  <a:lnTo>
                    <a:pt x="455" y="350"/>
                  </a:lnTo>
                  <a:lnTo>
                    <a:pt x="460" y="342"/>
                  </a:lnTo>
                  <a:lnTo>
                    <a:pt x="455" y="342"/>
                  </a:lnTo>
                  <a:lnTo>
                    <a:pt x="455" y="334"/>
                  </a:lnTo>
                  <a:lnTo>
                    <a:pt x="460" y="334"/>
                  </a:lnTo>
                  <a:lnTo>
                    <a:pt x="467" y="334"/>
                  </a:lnTo>
                  <a:lnTo>
                    <a:pt x="473" y="334"/>
                  </a:lnTo>
                  <a:lnTo>
                    <a:pt x="473" y="328"/>
                  </a:lnTo>
                  <a:lnTo>
                    <a:pt x="480" y="328"/>
                  </a:lnTo>
                  <a:lnTo>
                    <a:pt x="487" y="328"/>
                  </a:lnTo>
                  <a:lnTo>
                    <a:pt x="487" y="320"/>
                  </a:lnTo>
                  <a:lnTo>
                    <a:pt x="487" y="313"/>
                  </a:lnTo>
                  <a:lnTo>
                    <a:pt x="493" y="313"/>
                  </a:lnTo>
                  <a:lnTo>
                    <a:pt x="499" y="313"/>
                  </a:lnTo>
                  <a:lnTo>
                    <a:pt x="506" y="320"/>
                  </a:lnTo>
                  <a:lnTo>
                    <a:pt x="512" y="320"/>
                  </a:lnTo>
                  <a:close/>
                  <a:moveTo>
                    <a:pt x="402" y="328"/>
                  </a:moveTo>
                  <a:lnTo>
                    <a:pt x="396" y="328"/>
                  </a:lnTo>
                  <a:lnTo>
                    <a:pt x="402" y="320"/>
                  </a:lnTo>
                  <a:lnTo>
                    <a:pt x="409" y="320"/>
                  </a:lnTo>
                  <a:lnTo>
                    <a:pt x="409" y="328"/>
                  </a:lnTo>
                  <a:lnTo>
                    <a:pt x="402" y="328"/>
                  </a:lnTo>
                  <a:close/>
                  <a:moveTo>
                    <a:pt x="370" y="334"/>
                  </a:moveTo>
                  <a:lnTo>
                    <a:pt x="363" y="328"/>
                  </a:lnTo>
                  <a:lnTo>
                    <a:pt x="370" y="328"/>
                  </a:lnTo>
                  <a:lnTo>
                    <a:pt x="377" y="334"/>
                  </a:lnTo>
                  <a:lnTo>
                    <a:pt x="370" y="334"/>
                  </a:lnTo>
                  <a:close/>
                  <a:moveTo>
                    <a:pt x="357" y="334"/>
                  </a:moveTo>
                  <a:lnTo>
                    <a:pt x="357" y="342"/>
                  </a:lnTo>
                  <a:lnTo>
                    <a:pt x="350" y="350"/>
                  </a:lnTo>
                  <a:lnTo>
                    <a:pt x="344" y="342"/>
                  </a:lnTo>
                  <a:lnTo>
                    <a:pt x="350" y="334"/>
                  </a:lnTo>
                  <a:lnTo>
                    <a:pt x="357" y="334"/>
                  </a:lnTo>
                  <a:close/>
                  <a:moveTo>
                    <a:pt x="130" y="342"/>
                  </a:moveTo>
                  <a:lnTo>
                    <a:pt x="130" y="350"/>
                  </a:lnTo>
                  <a:lnTo>
                    <a:pt x="130" y="356"/>
                  </a:lnTo>
                  <a:lnTo>
                    <a:pt x="123" y="356"/>
                  </a:lnTo>
                  <a:lnTo>
                    <a:pt x="117" y="356"/>
                  </a:lnTo>
                  <a:lnTo>
                    <a:pt x="110" y="356"/>
                  </a:lnTo>
                  <a:lnTo>
                    <a:pt x="110" y="350"/>
                  </a:lnTo>
                  <a:lnTo>
                    <a:pt x="110" y="342"/>
                  </a:lnTo>
                  <a:lnTo>
                    <a:pt x="117" y="342"/>
                  </a:lnTo>
                  <a:lnTo>
                    <a:pt x="123" y="342"/>
                  </a:lnTo>
                  <a:lnTo>
                    <a:pt x="130" y="342"/>
                  </a:lnTo>
                  <a:close/>
                  <a:moveTo>
                    <a:pt x="32" y="356"/>
                  </a:moveTo>
                  <a:lnTo>
                    <a:pt x="32" y="350"/>
                  </a:lnTo>
                  <a:lnTo>
                    <a:pt x="39" y="350"/>
                  </a:lnTo>
                  <a:lnTo>
                    <a:pt x="39" y="356"/>
                  </a:lnTo>
                  <a:lnTo>
                    <a:pt x="39" y="364"/>
                  </a:lnTo>
                  <a:lnTo>
                    <a:pt x="32" y="356"/>
                  </a:lnTo>
                  <a:close/>
                  <a:moveTo>
                    <a:pt x="305" y="364"/>
                  </a:moveTo>
                  <a:lnTo>
                    <a:pt x="305" y="356"/>
                  </a:lnTo>
                  <a:lnTo>
                    <a:pt x="311" y="356"/>
                  </a:lnTo>
                  <a:lnTo>
                    <a:pt x="318" y="356"/>
                  </a:lnTo>
                  <a:lnTo>
                    <a:pt x="318" y="364"/>
                  </a:lnTo>
                  <a:lnTo>
                    <a:pt x="325" y="364"/>
                  </a:lnTo>
                  <a:lnTo>
                    <a:pt x="331" y="372"/>
                  </a:lnTo>
                  <a:lnTo>
                    <a:pt x="338" y="372"/>
                  </a:lnTo>
                  <a:lnTo>
                    <a:pt x="338" y="378"/>
                  </a:lnTo>
                  <a:lnTo>
                    <a:pt x="331" y="386"/>
                  </a:lnTo>
                  <a:lnTo>
                    <a:pt x="338" y="386"/>
                  </a:lnTo>
                  <a:lnTo>
                    <a:pt x="338" y="394"/>
                  </a:lnTo>
                  <a:lnTo>
                    <a:pt x="331" y="394"/>
                  </a:lnTo>
                  <a:lnTo>
                    <a:pt x="325" y="394"/>
                  </a:lnTo>
                  <a:lnTo>
                    <a:pt x="318" y="394"/>
                  </a:lnTo>
                  <a:lnTo>
                    <a:pt x="318" y="386"/>
                  </a:lnTo>
                  <a:lnTo>
                    <a:pt x="311" y="386"/>
                  </a:lnTo>
                  <a:lnTo>
                    <a:pt x="311" y="378"/>
                  </a:lnTo>
                  <a:lnTo>
                    <a:pt x="305" y="378"/>
                  </a:lnTo>
                  <a:lnTo>
                    <a:pt x="305" y="372"/>
                  </a:lnTo>
                  <a:lnTo>
                    <a:pt x="299" y="372"/>
                  </a:lnTo>
                  <a:lnTo>
                    <a:pt x="305" y="372"/>
                  </a:lnTo>
                  <a:lnTo>
                    <a:pt x="305" y="364"/>
                  </a:lnTo>
                  <a:close/>
                  <a:moveTo>
                    <a:pt x="137" y="356"/>
                  </a:moveTo>
                  <a:lnTo>
                    <a:pt x="142" y="356"/>
                  </a:lnTo>
                  <a:lnTo>
                    <a:pt x="149" y="364"/>
                  </a:lnTo>
                  <a:lnTo>
                    <a:pt x="142" y="364"/>
                  </a:lnTo>
                  <a:lnTo>
                    <a:pt x="142" y="372"/>
                  </a:lnTo>
                  <a:lnTo>
                    <a:pt x="137" y="364"/>
                  </a:lnTo>
                  <a:lnTo>
                    <a:pt x="130" y="364"/>
                  </a:lnTo>
                  <a:lnTo>
                    <a:pt x="130" y="356"/>
                  </a:lnTo>
                  <a:lnTo>
                    <a:pt x="137" y="356"/>
                  </a:lnTo>
                  <a:close/>
                  <a:moveTo>
                    <a:pt x="117" y="364"/>
                  </a:moveTo>
                  <a:lnTo>
                    <a:pt x="110" y="372"/>
                  </a:lnTo>
                  <a:lnTo>
                    <a:pt x="117" y="372"/>
                  </a:lnTo>
                  <a:lnTo>
                    <a:pt x="117" y="378"/>
                  </a:lnTo>
                  <a:lnTo>
                    <a:pt x="117" y="386"/>
                  </a:lnTo>
                  <a:lnTo>
                    <a:pt x="110" y="386"/>
                  </a:lnTo>
                  <a:lnTo>
                    <a:pt x="105" y="394"/>
                  </a:lnTo>
                  <a:lnTo>
                    <a:pt x="98" y="394"/>
                  </a:lnTo>
                  <a:lnTo>
                    <a:pt x="91" y="394"/>
                  </a:lnTo>
                  <a:lnTo>
                    <a:pt x="85" y="394"/>
                  </a:lnTo>
                  <a:lnTo>
                    <a:pt x="78" y="394"/>
                  </a:lnTo>
                  <a:lnTo>
                    <a:pt x="71" y="394"/>
                  </a:lnTo>
                  <a:lnTo>
                    <a:pt x="66" y="394"/>
                  </a:lnTo>
                  <a:lnTo>
                    <a:pt x="59" y="394"/>
                  </a:lnTo>
                  <a:lnTo>
                    <a:pt x="59" y="400"/>
                  </a:lnTo>
                  <a:lnTo>
                    <a:pt x="59" y="394"/>
                  </a:lnTo>
                  <a:lnTo>
                    <a:pt x="59" y="386"/>
                  </a:lnTo>
                  <a:lnTo>
                    <a:pt x="59" y="378"/>
                  </a:lnTo>
                  <a:lnTo>
                    <a:pt x="66" y="372"/>
                  </a:lnTo>
                  <a:lnTo>
                    <a:pt x="71" y="372"/>
                  </a:lnTo>
                  <a:lnTo>
                    <a:pt x="78" y="372"/>
                  </a:lnTo>
                  <a:lnTo>
                    <a:pt x="78" y="378"/>
                  </a:lnTo>
                  <a:lnTo>
                    <a:pt x="85" y="378"/>
                  </a:lnTo>
                  <a:lnTo>
                    <a:pt x="85" y="386"/>
                  </a:lnTo>
                  <a:lnTo>
                    <a:pt x="91" y="386"/>
                  </a:lnTo>
                  <a:lnTo>
                    <a:pt x="98" y="378"/>
                  </a:lnTo>
                  <a:lnTo>
                    <a:pt x="91" y="378"/>
                  </a:lnTo>
                  <a:lnTo>
                    <a:pt x="91" y="372"/>
                  </a:lnTo>
                  <a:lnTo>
                    <a:pt x="85" y="378"/>
                  </a:lnTo>
                  <a:lnTo>
                    <a:pt x="85" y="372"/>
                  </a:lnTo>
                  <a:lnTo>
                    <a:pt x="78" y="372"/>
                  </a:lnTo>
                  <a:lnTo>
                    <a:pt x="78" y="364"/>
                  </a:lnTo>
                  <a:lnTo>
                    <a:pt x="85" y="364"/>
                  </a:lnTo>
                  <a:lnTo>
                    <a:pt x="91" y="364"/>
                  </a:lnTo>
                  <a:lnTo>
                    <a:pt x="91" y="372"/>
                  </a:lnTo>
                  <a:lnTo>
                    <a:pt x="98" y="372"/>
                  </a:lnTo>
                  <a:lnTo>
                    <a:pt x="98" y="364"/>
                  </a:lnTo>
                  <a:lnTo>
                    <a:pt x="105" y="364"/>
                  </a:lnTo>
                  <a:lnTo>
                    <a:pt x="110" y="364"/>
                  </a:lnTo>
                  <a:lnTo>
                    <a:pt x="117" y="364"/>
                  </a:lnTo>
                  <a:close/>
                  <a:moveTo>
                    <a:pt x="272" y="386"/>
                  </a:moveTo>
                  <a:lnTo>
                    <a:pt x="272" y="394"/>
                  </a:lnTo>
                  <a:lnTo>
                    <a:pt x="266" y="394"/>
                  </a:lnTo>
                  <a:lnTo>
                    <a:pt x="260" y="394"/>
                  </a:lnTo>
                  <a:lnTo>
                    <a:pt x="260" y="400"/>
                  </a:lnTo>
                  <a:lnTo>
                    <a:pt x="253" y="400"/>
                  </a:lnTo>
                  <a:lnTo>
                    <a:pt x="253" y="394"/>
                  </a:lnTo>
                  <a:lnTo>
                    <a:pt x="260" y="386"/>
                  </a:lnTo>
                  <a:lnTo>
                    <a:pt x="266" y="378"/>
                  </a:lnTo>
                  <a:lnTo>
                    <a:pt x="272" y="378"/>
                  </a:lnTo>
                  <a:lnTo>
                    <a:pt x="279" y="378"/>
                  </a:lnTo>
                  <a:lnTo>
                    <a:pt x="279" y="386"/>
                  </a:lnTo>
                  <a:lnTo>
                    <a:pt x="272" y="386"/>
                  </a:lnTo>
                  <a:close/>
                  <a:moveTo>
                    <a:pt x="201" y="394"/>
                  </a:moveTo>
                  <a:lnTo>
                    <a:pt x="208" y="394"/>
                  </a:lnTo>
                  <a:lnTo>
                    <a:pt x="208" y="400"/>
                  </a:lnTo>
                  <a:lnTo>
                    <a:pt x="215" y="400"/>
                  </a:lnTo>
                  <a:lnTo>
                    <a:pt x="221" y="400"/>
                  </a:lnTo>
                  <a:lnTo>
                    <a:pt x="221" y="408"/>
                  </a:lnTo>
                  <a:lnTo>
                    <a:pt x="221" y="415"/>
                  </a:lnTo>
                  <a:lnTo>
                    <a:pt x="215" y="415"/>
                  </a:lnTo>
                  <a:lnTo>
                    <a:pt x="208" y="408"/>
                  </a:lnTo>
                  <a:lnTo>
                    <a:pt x="208" y="400"/>
                  </a:lnTo>
                  <a:lnTo>
                    <a:pt x="201" y="400"/>
                  </a:lnTo>
                  <a:lnTo>
                    <a:pt x="195" y="400"/>
                  </a:lnTo>
                  <a:lnTo>
                    <a:pt x="195" y="394"/>
                  </a:lnTo>
                  <a:lnTo>
                    <a:pt x="201" y="394"/>
                  </a:lnTo>
                  <a:close/>
                  <a:moveTo>
                    <a:pt x="331" y="481"/>
                  </a:moveTo>
                  <a:lnTo>
                    <a:pt x="338" y="481"/>
                  </a:lnTo>
                  <a:lnTo>
                    <a:pt x="344" y="481"/>
                  </a:lnTo>
                  <a:lnTo>
                    <a:pt x="344" y="473"/>
                  </a:lnTo>
                  <a:lnTo>
                    <a:pt x="344" y="466"/>
                  </a:lnTo>
                  <a:lnTo>
                    <a:pt x="344" y="459"/>
                  </a:lnTo>
                  <a:lnTo>
                    <a:pt x="344" y="451"/>
                  </a:lnTo>
                  <a:lnTo>
                    <a:pt x="338" y="451"/>
                  </a:lnTo>
                  <a:lnTo>
                    <a:pt x="331" y="451"/>
                  </a:lnTo>
                  <a:lnTo>
                    <a:pt x="331" y="444"/>
                  </a:lnTo>
                  <a:lnTo>
                    <a:pt x="338" y="444"/>
                  </a:lnTo>
                  <a:lnTo>
                    <a:pt x="344" y="444"/>
                  </a:lnTo>
                  <a:lnTo>
                    <a:pt x="344" y="451"/>
                  </a:lnTo>
                  <a:lnTo>
                    <a:pt x="350" y="451"/>
                  </a:lnTo>
                  <a:lnTo>
                    <a:pt x="350" y="459"/>
                  </a:lnTo>
                  <a:lnTo>
                    <a:pt x="357" y="459"/>
                  </a:lnTo>
                  <a:lnTo>
                    <a:pt x="357" y="466"/>
                  </a:lnTo>
                  <a:lnTo>
                    <a:pt x="363" y="466"/>
                  </a:lnTo>
                  <a:lnTo>
                    <a:pt x="363" y="473"/>
                  </a:lnTo>
                  <a:lnTo>
                    <a:pt x="363" y="481"/>
                  </a:lnTo>
                  <a:lnTo>
                    <a:pt x="357" y="481"/>
                  </a:lnTo>
                  <a:lnTo>
                    <a:pt x="357" y="487"/>
                  </a:lnTo>
                  <a:lnTo>
                    <a:pt x="350" y="487"/>
                  </a:lnTo>
                  <a:lnTo>
                    <a:pt x="344" y="487"/>
                  </a:lnTo>
                  <a:lnTo>
                    <a:pt x="338" y="487"/>
                  </a:lnTo>
                  <a:lnTo>
                    <a:pt x="331" y="481"/>
                  </a:lnTo>
                  <a:close/>
                  <a:moveTo>
                    <a:pt x="325" y="459"/>
                  </a:moveTo>
                  <a:lnTo>
                    <a:pt x="325" y="466"/>
                  </a:lnTo>
                  <a:lnTo>
                    <a:pt x="318" y="466"/>
                  </a:lnTo>
                  <a:lnTo>
                    <a:pt x="318" y="459"/>
                  </a:lnTo>
                  <a:lnTo>
                    <a:pt x="325" y="451"/>
                  </a:lnTo>
                  <a:lnTo>
                    <a:pt x="325" y="459"/>
                  </a:lnTo>
                  <a:close/>
                  <a:moveTo>
                    <a:pt x="338" y="473"/>
                  </a:moveTo>
                  <a:lnTo>
                    <a:pt x="338" y="466"/>
                  </a:lnTo>
                  <a:lnTo>
                    <a:pt x="344" y="466"/>
                  </a:lnTo>
                  <a:lnTo>
                    <a:pt x="338" y="466"/>
                  </a:lnTo>
                  <a:lnTo>
                    <a:pt x="338" y="473"/>
                  </a:lnTo>
                  <a:close/>
                  <a:moveTo>
                    <a:pt x="240" y="298"/>
                  </a:moveTo>
                  <a:lnTo>
                    <a:pt x="240" y="292"/>
                  </a:lnTo>
                  <a:lnTo>
                    <a:pt x="247" y="284"/>
                  </a:lnTo>
                  <a:lnTo>
                    <a:pt x="253" y="284"/>
                  </a:lnTo>
                  <a:lnTo>
                    <a:pt x="253" y="277"/>
                  </a:lnTo>
                  <a:lnTo>
                    <a:pt x="253" y="284"/>
                  </a:lnTo>
                  <a:lnTo>
                    <a:pt x="253" y="292"/>
                  </a:lnTo>
                  <a:lnTo>
                    <a:pt x="253" y="298"/>
                  </a:lnTo>
                  <a:lnTo>
                    <a:pt x="253" y="306"/>
                  </a:lnTo>
                  <a:lnTo>
                    <a:pt x="247" y="306"/>
                  </a:lnTo>
                  <a:lnTo>
                    <a:pt x="240" y="298"/>
                  </a:lnTo>
                  <a:lnTo>
                    <a:pt x="240" y="306"/>
                  </a:lnTo>
                  <a:lnTo>
                    <a:pt x="233" y="306"/>
                  </a:lnTo>
                  <a:lnTo>
                    <a:pt x="227" y="306"/>
                  </a:lnTo>
                  <a:lnTo>
                    <a:pt x="233" y="298"/>
                  </a:lnTo>
                  <a:lnTo>
                    <a:pt x="233" y="306"/>
                  </a:lnTo>
                  <a:lnTo>
                    <a:pt x="240" y="29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01" name="Freeform 474"/>
            <p:cNvSpPr>
              <a:spLocks/>
            </p:cNvSpPr>
            <p:nvPr/>
          </p:nvSpPr>
          <p:spPr bwMode="auto">
            <a:xfrm>
              <a:off x="2847975" y="5746750"/>
              <a:ext cx="55563" cy="38100"/>
            </a:xfrm>
            <a:custGeom>
              <a:avLst/>
              <a:gdLst>
                <a:gd name="T0" fmla="*/ 2147483647 w 34"/>
                <a:gd name="T1" fmla="*/ 2147483647 h 21"/>
                <a:gd name="T2" fmla="*/ 2147483647 w 34"/>
                <a:gd name="T3" fmla="*/ 2147483647 h 21"/>
                <a:gd name="T4" fmla="*/ 2147483647 w 34"/>
                <a:gd name="T5" fmla="*/ 2147483647 h 21"/>
                <a:gd name="T6" fmla="*/ 2147483647 w 34"/>
                <a:gd name="T7" fmla="*/ 2147483647 h 21"/>
                <a:gd name="T8" fmla="*/ 2147483647 w 34"/>
                <a:gd name="T9" fmla="*/ 2147483647 h 21"/>
                <a:gd name="T10" fmla="*/ 2147483647 w 34"/>
                <a:gd name="T11" fmla="*/ 2147483647 h 21"/>
                <a:gd name="T12" fmla="*/ 2147483647 w 34"/>
                <a:gd name="T13" fmla="*/ 2147483647 h 21"/>
                <a:gd name="T14" fmla="*/ 2147483647 w 34"/>
                <a:gd name="T15" fmla="*/ 2147483647 h 21"/>
                <a:gd name="T16" fmla="*/ 2147483647 w 34"/>
                <a:gd name="T17" fmla="*/ 2147483647 h 21"/>
                <a:gd name="T18" fmla="*/ 2147483647 w 34"/>
                <a:gd name="T19" fmla="*/ 2147483647 h 21"/>
                <a:gd name="T20" fmla="*/ 2147483647 w 34"/>
                <a:gd name="T21" fmla="*/ 2147483647 h 21"/>
                <a:gd name="T22" fmla="*/ 0 w 34"/>
                <a:gd name="T23" fmla="*/ 2147483647 h 21"/>
                <a:gd name="T24" fmla="*/ 2147483647 w 34"/>
                <a:gd name="T25" fmla="*/ 2147483647 h 21"/>
                <a:gd name="T26" fmla="*/ 2147483647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0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21"/>
                <a:gd name="T77" fmla="*/ 34 w 34"/>
                <a:gd name="T78" fmla="*/ 21 h 2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21">
                  <a:moveTo>
                    <a:pt x="34" y="15"/>
                  </a:moveTo>
                  <a:lnTo>
                    <a:pt x="34" y="21"/>
                  </a:lnTo>
                  <a:lnTo>
                    <a:pt x="27" y="15"/>
                  </a:lnTo>
                  <a:lnTo>
                    <a:pt x="20" y="21"/>
                  </a:lnTo>
                  <a:lnTo>
                    <a:pt x="14" y="21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20" y="7"/>
                  </a:lnTo>
                  <a:lnTo>
                    <a:pt x="27" y="7"/>
                  </a:lnTo>
                  <a:lnTo>
                    <a:pt x="27" y="15"/>
                  </a:lnTo>
                  <a:lnTo>
                    <a:pt x="34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02" name="Freeform 475"/>
            <p:cNvSpPr>
              <a:spLocks/>
            </p:cNvSpPr>
            <p:nvPr/>
          </p:nvSpPr>
          <p:spPr bwMode="auto">
            <a:xfrm>
              <a:off x="2411413" y="4919663"/>
              <a:ext cx="134937" cy="155575"/>
            </a:xfrm>
            <a:custGeom>
              <a:avLst/>
              <a:gdLst>
                <a:gd name="T0" fmla="*/ 2147483647 w 84"/>
                <a:gd name="T1" fmla="*/ 2147483647 h 88"/>
                <a:gd name="T2" fmla="*/ 2147483647 w 84"/>
                <a:gd name="T3" fmla="*/ 2147483647 h 88"/>
                <a:gd name="T4" fmla="*/ 2147483647 w 84"/>
                <a:gd name="T5" fmla="*/ 2147483647 h 88"/>
                <a:gd name="T6" fmla="*/ 2147483647 w 84"/>
                <a:gd name="T7" fmla="*/ 2147483647 h 88"/>
                <a:gd name="T8" fmla="*/ 2147483647 w 84"/>
                <a:gd name="T9" fmla="*/ 0 h 88"/>
                <a:gd name="T10" fmla="*/ 2147483647 w 84"/>
                <a:gd name="T11" fmla="*/ 0 h 88"/>
                <a:gd name="T12" fmla="*/ 2147483647 w 84"/>
                <a:gd name="T13" fmla="*/ 0 h 88"/>
                <a:gd name="T14" fmla="*/ 2147483647 w 84"/>
                <a:gd name="T15" fmla="*/ 2147483647 h 88"/>
                <a:gd name="T16" fmla="*/ 2147483647 w 84"/>
                <a:gd name="T17" fmla="*/ 2147483647 h 88"/>
                <a:gd name="T18" fmla="*/ 2147483647 w 84"/>
                <a:gd name="T19" fmla="*/ 2147483647 h 88"/>
                <a:gd name="T20" fmla="*/ 2147483647 w 84"/>
                <a:gd name="T21" fmla="*/ 2147483647 h 88"/>
                <a:gd name="T22" fmla="*/ 2147483647 w 84"/>
                <a:gd name="T23" fmla="*/ 2147483647 h 88"/>
                <a:gd name="T24" fmla="*/ 2147483647 w 84"/>
                <a:gd name="T25" fmla="*/ 2147483647 h 88"/>
                <a:gd name="T26" fmla="*/ 2147483647 w 84"/>
                <a:gd name="T27" fmla="*/ 2147483647 h 88"/>
                <a:gd name="T28" fmla="*/ 2147483647 w 84"/>
                <a:gd name="T29" fmla="*/ 2147483647 h 88"/>
                <a:gd name="T30" fmla="*/ 2147483647 w 84"/>
                <a:gd name="T31" fmla="*/ 2147483647 h 88"/>
                <a:gd name="T32" fmla="*/ 2147483647 w 84"/>
                <a:gd name="T33" fmla="*/ 2147483647 h 88"/>
                <a:gd name="T34" fmla="*/ 2147483647 w 84"/>
                <a:gd name="T35" fmla="*/ 2147483647 h 88"/>
                <a:gd name="T36" fmla="*/ 2147483647 w 84"/>
                <a:gd name="T37" fmla="*/ 2147483647 h 88"/>
                <a:gd name="T38" fmla="*/ 2147483647 w 84"/>
                <a:gd name="T39" fmla="*/ 2147483647 h 88"/>
                <a:gd name="T40" fmla="*/ 2147483647 w 84"/>
                <a:gd name="T41" fmla="*/ 2147483647 h 88"/>
                <a:gd name="T42" fmla="*/ 2147483647 w 84"/>
                <a:gd name="T43" fmla="*/ 2147483647 h 88"/>
                <a:gd name="T44" fmla="*/ 2147483647 w 84"/>
                <a:gd name="T45" fmla="*/ 2147483647 h 88"/>
                <a:gd name="T46" fmla="*/ 2147483647 w 84"/>
                <a:gd name="T47" fmla="*/ 2147483647 h 88"/>
                <a:gd name="T48" fmla="*/ 2147483647 w 84"/>
                <a:gd name="T49" fmla="*/ 2147483647 h 88"/>
                <a:gd name="T50" fmla="*/ 2147483647 w 84"/>
                <a:gd name="T51" fmla="*/ 2147483647 h 88"/>
                <a:gd name="T52" fmla="*/ 2147483647 w 84"/>
                <a:gd name="T53" fmla="*/ 2147483647 h 88"/>
                <a:gd name="T54" fmla="*/ 2147483647 w 84"/>
                <a:gd name="T55" fmla="*/ 2147483647 h 88"/>
                <a:gd name="T56" fmla="*/ 2147483647 w 84"/>
                <a:gd name="T57" fmla="*/ 2147483647 h 88"/>
                <a:gd name="T58" fmla="*/ 2147483647 w 84"/>
                <a:gd name="T59" fmla="*/ 2147483647 h 88"/>
                <a:gd name="T60" fmla="*/ 2147483647 w 84"/>
                <a:gd name="T61" fmla="*/ 2147483647 h 88"/>
                <a:gd name="T62" fmla="*/ 2147483647 w 84"/>
                <a:gd name="T63" fmla="*/ 2147483647 h 88"/>
                <a:gd name="T64" fmla="*/ 2147483647 w 84"/>
                <a:gd name="T65" fmla="*/ 2147483647 h 88"/>
                <a:gd name="T66" fmla="*/ 2147483647 w 84"/>
                <a:gd name="T67" fmla="*/ 2147483647 h 88"/>
                <a:gd name="T68" fmla="*/ 2147483647 w 84"/>
                <a:gd name="T69" fmla="*/ 2147483647 h 88"/>
                <a:gd name="T70" fmla="*/ 2147483647 w 84"/>
                <a:gd name="T71" fmla="*/ 2147483647 h 88"/>
                <a:gd name="T72" fmla="*/ 2147483647 w 84"/>
                <a:gd name="T73" fmla="*/ 2147483647 h 88"/>
                <a:gd name="T74" fmla="*/ 2147483647 w 84"/>
                <a:gd name="T75" fmla="*/ 2147483647 h 88"/>
                <a:gd name="T76" fmla="*/ 2147483647 w 84"/>
                <a:gd name="T77" fmla="*/ 2147483647 h 88"/>
                <a:gd name="T78" fmla="*/ 2147483647 w 84"/>
                <a:gd name="T79" fmla="*/ 2147483647 h 88"/>
                <a:gd name="T80" fmla="*/ 2147483647 w 84"/>
                <a:gd name="T81" fmla="*/ 2147483647 h 88"/>
                <a:gd name="T82" fmla="*/ 2147483647 w 84"/>
                <a:gd name="T83" fmla="*/ 2147483647 h 88"/>
                <a:gd name="T84" fmla="*/ 2147483647 w 84"/>
                <a:gd name="T85" fmla="*/ 2147483647 h 88"/>
                <a:gd name="T86" fmla="*/ 2147483647 w 84"/>
                <a:gd name="T87" fmla="*/ 2147483647 h 88"/>
                <a:gd name="T88" fmla="*/ 2147483647 w 84"/>
                <a:gd name="T89" fmla="*/ 2147483647 h 88"/>
                <a:gd name="T90" fmla="*/ 2147483647 w 84"/>
                <a:gd name="T91" fmla="*/ 2147483647 h 88"/>
                <a:gd name="T92" fmla="*/ 2147483647 w 84"/>
                <a:gd name="T93" fmla="*/ 2147483647 h 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4"/>
                <a:gd name="T142" fmla="*/ 0 h 88"/>
                <a:gd name="T143" fmla="*/ 84 w 84"/>
                <a:gd name="T144" fmla="*/ 88 h 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4" h="88">
                  <a:moveTo>
                    <a:pt x="7" y="22"/>
                  </a:moveTo>
                  <a:lnTo>
                    <a:pt x="7" y="1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8"/>
                  </a:lnTo>
                  <a:lnTo>
                    <a:pt x="13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2" y="44"/>
                  </a:lnTo>
                  <a:lnTo>
                    <a:pt x="72" y="52"/>
                  </a:lnTo>
                  <a:lnTo>
                    <a:pt x="78" y="52"/>
                  </a:lnTo>
                  <a:lnTo>
                    <a:pt x="78" y="58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73"/>
                  </a:lnTo>
                  <a:lnTo>
                    <a:pt x="78" y="80"/>
                  </a:lnTo>
                  <a:lnTo>
                    <a:pt x="78" y="88"/>
                  </a:lnTo>
                  <a:lnTo>
                    <a:pt x="72" y="88"/>
                  </a:lnTo>
                  <a:lnTo>
                    <a:pt x="66" y="88"/>
                  </a:lnTo>
                  <a:lnTo>
                    <a:pt x="66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2" y="66"/>
                  </a:lnTo>
                  <a:lnTo>
                    <a:pt x="46" y="66"/>
                  </a:lnTo>
                  <a:lnTo>
                    <a:pt x="46" y="58"/>
                  </a:lnTo>
                  <a:lnTo>
                    <a:pt x="39" y="58"/>
                  </a:lnTo>
                  <a:lnTo>
                    <a:pt x="39" y="52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7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03" name="Freeform 476"/>
            <p:cNvSpPr>
              <a:spLocks/>
            </p:cNvSpPr>
            <p:nvPr/>
          </p:nvSpPr>
          <p:spPr bwMode="auto">
            <a:xfrm>
              <a:off x="2171700" y="5048250"/>
              <a:ext cx="20638" cy="39688"/>
            </a:xfrm>
            <a:custGeom>
              <a:avLst/>
              <a:gdLst>
                <a:gd name="T0" fmla="*/ 2147483647 w 13"/>
                <a:gd name="T1" fmla="*/ 0 h 22"/>
                <a:gd name="T2" fmla="*/ 2147483647 w 13"/>
                <a:gd name="T3" fmla="*/ 2147483647 h 22"/>
                <a:gd name="T4" fmla="*/ 2147483647 w 13"/>
                <a:gd name="T5" fmla="*/ 2147483647 h 22"/>
                <a:gd name="T6" fmla="*/ 2147483647 w 13"/>
                <a:gd name="T7" fmla="*/ 2147483647 h 22"/>
                <a:gd name="T8" fmla="*/ 2147483647 w 13"/>
                <a:gd name="T9" fmla="*/ 2147483647 h 22"/>
                <a:gd name="T10" fmla="*/ 2147483647 w 13"/>
                <a:gd name="T11" fmla="*/ 2147483647 h 22"/>
                <a:gd name="T12" fmla="*/ 2147483647 w 13"/>
                <a:gd name="T13" fmla="*/ 2147483647 h 22"/>
                <a:gd name="T14" fmla="*/ 2147483647 w 13"/>
                <a:gd name="T15" fmla="*/ 2147483647 h 22"/>
                <a:gd name="T16" fmla="*/ 2147483647 w 13"/>
                <a:gd name="T17" fmla="*/ 2147483647 h 22"/>
                <a:gd name="T18" fmla="*/ 2147483647 w 13"/>
                <a:gd name="T19" fmla="*/ 2147483647 h 22"/>
                <a:gd name="T20" fmla="*/ 0 w 13"/>
                <a:gd name="T21" fmla="*/ 2147483647 h 22"/>
                <a:gd name="T22" fmla="*/ 0 w 13"/>
                <a:gd name="T23" fmla="*/ 2147483647 h 22"/>
                <a:gd name="T24" fmla="*/ 0 w 13"/>
                <a:gd name="T25" fmla="*/ 2147483647 h 22"/>
                <a:gd name="T26" fmla="*/ 0 w 13"/>
                <a:gd name="T27" fmla="*/ 2147483647 h 22"/>
                <a:gd name="T28" fmla="*/ 2147483647 w 13"/>
                <a:gd name="T29" fmla="*/ 2147483647 h 22"/>
                <a:gd name="T30" fmla="*/ 2147483647 w 13"/>
                <a:gd name="T31" fmla="*/ 2147483647 h 22"/>
                <a:gd name="T32" fmla="*/ 2147483647 w 13"/>
                <a:gd name="T33" fmla="*/ 2147483647 h 22"/>
                <a:gd name="T34" fmla="*/ 2147483647 w 13"/>
                <a:gd name="T35" fmla="*/ 2147483647 h 22"/>
                <a:gd name="T36" fmla="*/ 2147483647 w 13"/>
                <a:gd name="T37" fmla="*/ 0 h 22"/>
                <a:gd name="T38" fmla="*/ 2147483647 w 13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"/>
                <a:gd name="T61" fmla="*/ 0 h 22"/>
                <a:gd name="T62" fmla="*/ 13 w 13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" h="22">
                  <a:moveTo>
                    <a:pt x="13" y="0"/>
                  </a:moveTo>
                  <a:lnTo>
                    <a:pt x="13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04" name="Freeform 477"/>
            <p:cNvSpPr>
              <a:spLocks/>
            </p:cNvSpPr>
            <p:nvPr/>
          </p:nvSpPr>
          <p:spPr bwMode="auto">
            <a:xfrm>
              <a:off x="2244725" y="5087938"/>
              <a:ext cx="52388" cy="77787"/>
            </a:xfrm>
            <a:custGeom>
              <a:avLst/>
              <a:gdLst>
                <a:gd name="T0" fmla="*/ 2147483647 w 32"/>
                <a:gd name="T1" fmla="*/ 2147483647 h 44"/>
                <a:gd name="T2" fmla="*/ 2147483647 w 32"/>
                <a:gd name="T3" fmla="*/ 2147483647 h 44"/>
                <a:gd name="T4" fmla="*/ 2147483647 w 32"/>
                <a:gd name="T5" fmla="*/ 2147483647 h 44"/>
                <a:gd name="T6" fmla="*/ 2147483647 w 32"/>
                <a:gd name="T7" fmla="*/ 2147483647 h 44"/>
                <a:gd name="T8" fmla="*/ 2147483647 w 32"/>
                <a:gd name="T9" fmla="*/ 2147483647 h 44"/>
                <a:gd name="T10" fmla="*/ 2147483647 w 32"/>
                <a:gd name="T11" fmla="*/ 2147483647 h 44"/>
                <a:gd name="T12" fmla="*/ 2147483647 w 32"/>
                <a:gd name="T13" fmla="*/ 2147483647 h 44"/>
                <a:gd name="T14" fmla="*/ 2147483647 w 32"/>
                <a:gd name="T15" fmla="*/ 2147483647 h 44"/>
                <a:gd name="T16" fmla="*/ 2147483647 w 32"/>
                <a:gd name="T17" fmla="*/ 2147483647 h 44"/>
                <a:gd name="T18" fmla="*/ 2147483647 w 32"/>
                <a:gd name="T19" fmla="*/ 2147483647 h 44"/>
                <a:gd name="T20" fmla="*/ 2147483647 w 32"/>
                <a:gd name="T21" fmla="*/ 2147483647 h 44"/>
                <a:gd name="T22" fmla="*/ 2147483647 w 32"/>
                <a:gd name="T23" fmla="*/ 2147483647 h 44"/>
                <a:gd name="T24" fmla="*/ 2147483647 w 32"/>
                <a:gd name="T25" fmla="*/ 2147483647 h 44"/>
                <a:gd name="T26" fmla="*/ 2147483647 w 32"/>
                <a:gd name="T27" fmla="*/ 2147483647 h 44"/>
                <a:gd name="T28" fmla="*/ 2147483647 w 32"/>
                <a:gd name="T29" fmla="*/ 2147483647 h 44"/>
                <a:gd name="T30" fmla="*/ 2147483647 w 32"/>
                <a:gd name="T31" fmla="*/ 2147483647 h 44"/>
                <a:gd name="T32" fmla="*/ 2147483647 w 32"/>
                <a:gd name="T33" fmla="*/ 2147483647 h 44"/>
                <a:gd name="T34" fmla="*/ 0 w 32"/>
                <a:gd name="T35" fmla="*/ 2147483647 h 44"/>
                <a:gd name="T36" fmla="*/ 0 w 32"/>
                <a:gd name="T37" fmla="*/ 2147483647 h 44"/>
                <a:gd name="T38" fmla="*/ 0 w 32"/>
                <a:gd name="T39" fmla="*/ 2147483647 h 44"/>
                <a:gd name="T40" fmla="*/ 0 w 32"/>
                <a:gd name="T41" fmla="*/ 2147483647 h 44"/>
                <a:gd name="T42" fmla="*/ 0 w 32"/>
                <a:gd name="T43" fmla="*/ 2147483647 h 44"/>
                <a:gd name="T44" fmla="*/ 0 w 32"/>
                <a:gd name="T45" fmla="*/ 2147483647 h 44"/>
                <a:gd name="T46" fmla="*/ 0 w 32"/>
                <a:gd name="T47" fmla="*/ 2147483647 h 44"/>
                <a:gd name="T48" fmla="*/ 0 w 32"/>
                <a:gd name="T49" fmla="*/ 2147483647 h 44"/>
                <a:gd name="T50" fmla="*/ 0 w 32"/>
                <a:gd name="T51" fmla="*/ 2147483647 h 44"/>
                <a:gd name="T52" fmla="*/ 0 w 32"/>
                <a:gd name="T53" fmla="*/ 2147483647 h 44"/>
                <a:gd name="T54" fmla="*/ 0 w 32"/>
                <a:gd name="T55" fmla="*/ 2147483647 h 44"/>
                <a:gd name="T56" fmla="*/ 0 w 32"/>
                <a:gd name="T57" fmla="*/ 2147483647 h 44"/>
                <a:gd name="T58" fmla="*/ 0 w 32"/>
                <a:gd name="T59" fmla="*/ 2147483647 h 44"/>
                <a:gd name="T60" fmla="*/ 2147483647 w 32"/>
                <a:gd name="T61" fmla="*/ 2147483647 h 44"/>
                <a:gd name="T62" fmla="*/ 2147483647 w 32"/>
                <a:gd name="T63" fmla="*/ 2147483647 h 44"/>
                <a:gd name="T64" fmla="*/ 2147483647 w 32"/>
                <a:gd name="T65" fmla="*/ 2147483647 h 44"/>
                <a:gd name="T66" fmla="*/ 2147483647 w 32"/>
                <a:gd name="T67" fmla="*/ 2147483647 h 44"/>
                <a:gd name="T68" fmla="*/ 2147483647 w 32"/>
                <a:gd name="T69" fmla="*/ 2147483647 h 44"/>
                <a:gd name="T70" fmla="*/ 2147483647 w 32"/>
                <a:gd name="T71" fmla="*/ 0 h 44"/>
                <a:gd name="T72" fmla="*/ 2147483647 w 32"/>
                <a:gd name="T73" fmla="*/ 0 h 44"/>
                <a:gd name="T74" fmla="*/ 2147483647 w 32"/>
                <a:gd name="T75" fmla="*/ 0 h 44"/>
                <a:gd name="T76" fmla="*/ 2147483647 w 32"/>
                <a:gd name="T77" fmla="*/ 0 h 44"/>
                <a:gd name="T78" fmla="*/ 2147483647 w 32"/>
                <a:gd name="T79" fmla="*/ 0 h 44"/>
                <a:gd name="T80" fmla="*/ 2147483647 w 32"/>
                <a:gd name="T81" fmla="*/ 0 h 44"/>
                <a:gd name="T82" fmla="*/ 2147483647 w 32"/>
                <a:gd name="T83" fmla="*/ 0 h 44"/>
                <a:gd name="T84" fmla="*/ 2147483647 w 32"/>
                <a:gd name="T85" fmla="*/ 0 h 44"/>
                <a:gd name="T86" fmla="*/ 2147483647 w 32"/>
                <a:gd name="T87" fmla="*/ 2147483647 h 44"/>
                <a:gd name="T88" fmla="*/ 2147483647 w 32"/>
                <a:gd name="T89" fmla="*/ 2147483647 h 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"/>
                <a:gd name="T136" fmla="*/ 0 h 44"/>
                <a:gd name="T137" fmla="*/ 32 w 32"/>
                <a:gd name="T138" fmla="*/ 44 h 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" h="44">
                  <a:moveTo>
                    <a:pt x="32" y="7"/>
                  </a:moveTo>
                  <a:lnTo>
                    <a:pt x="32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20" y="29"/>
                  </a:lnTo>
                  <a:lnTo>
                    <a:pt x="13" y="36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7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2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05" name="Freeform 478"/>
            <p:cNvSpPr>
              <a:spLocks/>
            </p:cNvSpPr>
            <p:nvPr/>
          </p:nvSpPr>
          <p:spPr bwMode="auto">
            <a:xfrm>
              <a:off x="2536825" y="5087938"/>
              <a:ext cx="115888" cy="77787"/>
            </a:xfrm>
            <a:custGeom>
              <a:avLst/>
              <a:gdLst>
                <a:gd name="T0" fmla="*/ 2147483647 w 72"/>
                <a:gd name="T1" fmla="*/ 0 h 44"/>
                <a:gd name="T2" fmla="*/ 2147483647 w 72"/>
                <a:gd name="T3" fmla="*/ 0 h 44"/>
                <a:gd name="T4" fmla="*/ 2147483647 w 72"/>
                <a:gd name="T5" fmla="*/ 0 h 44"/>
                <a:gd name="T6" fmla="*/ 2147483647 w 72"/>
                <a:gd name="T7" fmla="*/ 0 h 44"/>
                <a:gd name="T8" fmla="*/ 2147483647 w 72"/>
                <a:gd name="T9" fmla="*/ 2147483647 h 44"/>
                <a:gd name="T10" fmla="*/ 2147483647 w 72"/>
                <a:gd name="T11" fmla="*/ 2147483647 h 44"/>
                <a:gd name="T12" fmla="*/ 2147483647 w 72"/>
                <a:gd name="T13" fmla="*/ 2147483647 h 44"/>
                <a:gd name="T14" fmla="*/ 2147483647 w 72"/>
                <a:gd name="T15" fmla="*/ 2147483647 h 44"/>
                <a:gd name="T16" fmla="*/ 2147483647 w 72"/>
                <a:gd name="T17" fmla="*/ 2147483647 h 44"/>
                <a:gd name="T18" fmla="*/ 2147483647 w 72"/>
                <a:gd name="T19" fmla="*/ 2147483647 h 44"/>
                <a:gd name="T20" fmla="*/ 2147483647 w 72"/>
                <a:gd name="T21" fmla="*/ 2147483647 h 44"/>
                <a:gd name="T22" fmla="*/ 2147483647 w 72"/>
                <a:gd name="T23" fmla="*/ 2147483647 h 44"/>
                <a:gd name="T24" fmla="*/ 2147483647 w 72"/>
                <a:gd name="T25" fmla="*/ 2147483647 h 44"/>
                <a:gd name="T26" fmla="*/ 2147483647 w 72"/>
                <a:gd name="T27" fmla="*/ 2147483647 h 44"/>
                <a:gd name="T28" fmla="*/ 2147483647 w 72"/>
                <a:gd name="T29" fmla="*/ 2147483647 h 44"/>
                <a:gd name="T30" fmla="*/ 2147483647 w 72"/>
                <a:gd name="T31" fmla="*/ 2147483647 h 44"/>
                <a:gd name="T32" fmla="*/ 2147483647 w 72"/>
                <a:gd name="T33" fmla="*/ 2147483647 h 44"/>
                <a:gd name="T34" fmla="*/ 2147483647 w 72"/>
                <a:gd name="T35" fmla="*/ 2147483647 h 44"/>
                <a:gd name="T36" fmla="*/ 2147483647 w 72"/>
                <a:gd name="T37" fmla="*/ 2147483647 h 44"/>
                <a:gd name="T38" fmla="*/ 2147483647 w 72"/>
                <a:gd name="T39" fmla="*/ 2147483647 h 44"/>
                <a:gd name="T40" fmla="*/ 2147483647 w 72"/>
                <a:gd name="T41" fmla="*/ 2147483647 h 44"/>
                <a:gd name="T42" fmla="*/ 2147483647 w 72"/>
                <a:gd name="T43" fmla="*/ 2147483647 h 44"/>
                <a:gd name="T44" fmla="*/ 2147483647 w 72"/>
                <a:gd name="T45" fmla="*/ 2147483647 h 44"/>
                <a:gd name="T46" fmla="*/ 2147483647 w 72"/>
                <a:gd name="T47" fmla="*/ 2147483647 h 44"/>
                <a:gd name="T48" fmla="*/ 2147483647 w 72"/>
                <a:gd name="T49" fmla="*/ 2147483647 h 44"/>
                <a:gd name="T50" fmla="*/ 2147483647 w 72"/>
                <a:gd name="T51" fmla="*/ 2147483647 h 44"/>
                <a:gd name="T52" fmla="*/ 2147483647 w 72"/>
                <a:gd name="T53" fmla="*/ 2147483647 h 44"/>
                <a:gd name="T54" fmla="*/ 2147483647 w 72"/>
                <a:gd name="T55" fmla="*/ 2147483647 h 44"/>
                <a:gd name="T56" fmla="*/ 2147483647 w 72"/>
                <a:gd name="T57" fmla="*/ 2147483647 h 44"/>
                <a:gd name="T58" fmla="*/ 2147483647 w 72"/>
                <a:gd name="T59" fmla="*/ 2147483647 h 44"/>
                <a:gd name="T60" fmla="*/ 2147483647 w 72"/>
                <a:gd name="T61" fmla="*/ 2147483647 h 44"/>
                <a:gd name="T62" fmla="*/ 0 w 72"/>
                <a:gd name="T63" fmla="*/ 0 h 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"/>
                <a:gd name="T97" fmla="*/ 0 h 44"/>
                <a:gd name="T98" fmla="*/ 72 w 72"/>
                <a:gd name="T99" fmla="*/ 44 h 4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" h="44">
                  <a:moveTo>
                    <a:pt x="0" y="0"/>
                  </a:moveTo>
                  <a:lnTo>
                    <a:pt x="6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33" y="7"/>
                  </a:lnTo>
                  <a:lnTo>
                    <a:pt x="39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5" y="14"/>
                  </a:lnTo>
                  <a:lnTo>
                    <a:pt x="72" y="14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44"/>
                  </a:lnTo>
                  <a:lnTo>
                    <a:pt x="59" y="44"/>
                  </a:lnTo>
                  <a:lnTo>
                    <a:pt x="52" y="44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3" y="36"/>
                  </a:lnTo>
                  <a:lnTo>
                    <a:pt x="39" y="36"/>
                  </a:lnTo>
                  <a:lnTo>
                    <a:pt x="33" y="29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06" name="Freeform 479"/>
            <p:cNvSpPr>
              <a:spLocks/>
            </p:cNvSpPr>
            <p:nvPr/>
          </p:nvSpPr>
          <p:spPr bwMode="auto">
            <a:xfrm>
              <a:off x="2411413" y="5113338"/>
              <a:ext cx="31750" cy="14287"/>
            </a:xfrm>
            <a:custGeom>
              <a:avLst/>
              <a:gdLst>
                <a:gd name="T0" fmla="*/ 0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0 h 8"/>
                <a:gd name="T6" fmla="*/ 2147483647 w 20"/>
                <a:gd name="T7" fmla="*/ 0 h 8"/>
                <a:gd name="T8" fmla="*/ 2147483647 w 20"/>
                <a:gd name="T9" fmla="*/ 0 h 8"/>
                <a:gd name="T10" fmla="*/ 2147483647 w 20"/>
                <a:gd name="T11" fmla="*/ 0 h 8"/>
                <a:gd name="T12" fmla="*/ 2147483647 w 20"/>
                <a:gd name="T13" fmla="*/ 0 h 8"/>
                <a:gd name="T14" fmla="*/ 2147483647 w 20"/>
                <a:gd name="T15" fmla="*/ 2147483647 h 8"/>
                <a:gd name="T16" fmla="*/ 2147483647 w 20"/>
                <a:gd name="T17" fmla="*/ 2147483647 h 8"/>
                <a:gd name="T18" fmla="*/ 2147483647 w 20"/>
                <a:gd name="T19" fmla="*/ 2147483647 h 8"/>
                <a:gd name="T20" fmla="*/ 2147483647 w 20"/>
                <a:gd name="T21" fmla="*/ 2147483647 h 8"/>
                <a:gd name="T22" fmla="*/ 2147483647 w 20"/>
                <a:gd name="T23" fmla="*/ 2147483647 h 8"/>
                <a:gd name="T24" fmla="*/ 0 w 20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8"/>
                <a:gd name="T41" fmla="*/ 20 w 20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8">
                  <a:moveTo>
                    <a:pt x="0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13" y="8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07" name="Freeform 480"/>
            <p:cNvSpPr>
              <a:spLocks/>
            </p:cNvSpPr>
            <p:nvPr/>
          </p:nvSpPr>
          <p:spPr bwMode="auto">
            <a:xfrm>
              <a:off x="2484438" y="5176838"/>
              <a:ext cx="52387" cy="68262"/>
            </a:xfrm>
            <a:custGeom>
              <a:avLst/>
              <a:gdLst>
                <a:gd name="T0" fmla="*/ 2147483647 w 32"/>
                <a:gd name="T1" fmla="*/ 2147483647 h 38"/>
                <a:gd name="T2" fmla="*/ 2147483647 w 32"/>
                <a:gd name="T3" fmla="*/ 2147483647 h 38"/>
                <a:gd name="T4" fmla="*/ 2147483647 w 32"/>
                <a:gd name="T5" fmla="*/ 2147483647 h 38"/>
                <a:gd name="T6" fmla="*/ 2147483647 w 32"/>
                <a:gd name="T7" fmla="*/ 2147483647 h 38"/>
                <a:gd name="T8" fmla="*/ 2147483647 w 32"/>
                <a:gd name="T9" fmla="*/ 2147483647 h 38"/>
                <a:gd name="T10" fmla="*/ 2147483647 w 32"/>
                <a:gd name="T11" fmla="*/ 2147483647 h 38"/>
                <a:gd name="T12" fmla="*/ 2147483647 w 32"/>
                <a:gd name="T13" fmla="*/ 2147483647 h 38"/>
                <a:gd name="T14" fmla="*/ 2147483647 w 32"/>
                <a:gd name="T15" fmla="*/ 2147483647 h 38"/>
                <a:gd name="T16" fmla="*/ 2147483647 w 32"/>
                <a:gd name="T17" fmla="*/ 2147483647 h 38"/>
                <a:gd name="T18" fmla="*/ 2147483647 w 32"/>
                <a:gd name="T19" fmla="*/ 2147483647 h 38"/>
                <a:gd name="T20" fmla="*/ 2147483647 w 32"/>
                <a:gd name="T21" fmla="*/ 2147483647 h 38"/>
                <a:gd name="T22" fmla="*/ 2147483647 w 32"/>
                <a:gd name="T23" fmla="*/ 2147483647 h 38"/>
                <a:gd name="T24" fmla="*/ 2147483647 w 32"/>
                <a:gd name="T25" fmla="*/ 2147483647 h 38"/>
                <a:gd name="T26" fmla="*/ 0 w 32"/>
                <a:gd name="T27" fmla="*/ 2147483647 h 38"/>
                <a:gd name="T28" fmla="*/ 2147483647 w 32"/>
                <a:gd name="T29" fmla="*/ 2147483647 h 38"/>
                <a:gd name="T30" fmla="*/ 2147483647 w 32"/>
                <a:gd name="T31" fmla="*/ 2147483647 h 38"/>
                <a:gd name="T32" fmla="*/ 2147483647 w 32"/>
                <a:gd name="T33" fmla="*/ 2147483647 h 38"/>
                <a:gd name="T34" fmla="*/ 2147483647 w 32"/>
                <a:gd name="T35" fmla="*/ 2147483647 h 38"/>
                <a:gd name="T36" fmla="*/ 2147483647 w 32"/>
                <a:gd name="T37" fmla="*/ 2147483647 h 38"/>
                <a:gd name="T38" fmla="*/ 2147483647 w 32"/>
                <a:gd name="T39" fmla="*/ 2147483647 h 38"/>
                <a:gd name="T40" fmla="*/ 2147483647 w 32"/>
                <a:gd name="T41" fmla="*/ 2147483647 h 38"/>
                <a:gd name="T42" fmla="*/ 2147483647 w 32"/>
                <a:gd name="T43" fmla="*/ 2147483647 h 38"/>
                <a:gd name="T44" fmla="*/ 2147483647 w 32"/>
                <a:gd name="T45" fmla="*/ 0 h 38"/>
                <a:gd name="T46" fmla="*/ 2147483647 w 32"/>
                <a:gd name="T47" fmla="*/ 0 h 38"/>
                <a:gd name="T48" fmla="*/ 2147483647 w 32"/>
                <a:gd name="T49" fmla="*/ 0 h 38"/>
                <a:gd name="T50" fmla="*/ 2147483647 w 32"/>
                <a:gd name="T51" fmla="*/ 0 h 38"/>
                <a:gd name="T52" fmla="*/ 2147483647 w 32"/>
                <a:gd name="T53" fmla="*/ 0 h 38"/>
                <a:gd name="T54" fmla="*/ 2147483647 w 32"/>
                <a:gd name="T55" fmla="*/ 0 h 38"/>
                <a:gd name="T56" fmla="*/ 2147483647 w 32"/>
                <a:gd name="T57" fmla="*/ 0 h 38"/>
                <a:gd name="T58" fmla="*/ 2147483647 w 32"/>
                <a:gd name="T59" fmla="*/ 2147483647 h 38"/>
                <a:gd name="T60" fmla="*/ 2147483647 w 32"/>
                <a:gd name="T61" fmla="*/ 2147483647 h 38"/>
                <a:gd name="T62" fmla="*/ 2147483647 w 32"/>
                <a:gd name="T63" fmla="*/ 2147483647 h 38"/>
                <a:gd name="T64" fmla="*/ 2147483647 w 32"/>
                <a:gd name="T65" fmla="*/ 2147483647 h 38"/>
                <a:gd name="T66" fmla="*/ 2147483647 w 32"/>
                <a:gd name="T67" fmla="*/ 2147483647 h 38"/>
                <a:gd name="T68" fmla="*/ 2147483647 w 32"/>
                <a:gd name="T69" fmla="*/ 2147483647 h 38"/>
                <a:gd name="T70" fmla="*/ 2147483647 w 32"/>
                <a:gd name="T71" fmla="*/ 2147483647 h 38"/>
                <a:gd name="T72" fmla="*/ 2147483647 w 32"/>
                <a:gd name="T73" fmla="*/ 2147483647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38"/>
                <a:gd name="T113" fmla="*/ 32 w 3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38">
                  <a:moveTo>
                    <a:pt x="32" y="22"/>
                  </a:moveTo>
                  <a:lnTo>
                    <a:pt x="32" y="30"/>
                  </a:lnTo>
                  <a:lnTo>
                    <a:pt x="26" y="30"/>
                  </a:lnTo>
                  <a:lnTo>
                    <a:pt x="26" y="38"/>
                  </a:lnTo>
                  <a:lnTo>
                    <a:pt x="20" y="38"/>
                  </a:lnTo>
                  <a:lnTo>
                    <a:pt x="13" y="38"/>
                  </a:lnTo>
                  <a:lnTo>
                    <a:pt x="6" y="38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32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08" name="Freeform 481"/>
            <p:cNvSpPr>
              <a:spLocks/>
            </p:cNvSpPr>
            <p:nvPr/>
          </p:nvSpPr>
          <p:spPr bwMode="auto">
            <a:xfrm>
              <a:off x="2671763" y="5176838"/>
              <a:ext cx="73025" cy="53975"/>
            </a:xfrm>
            <a:custGeom>
              <a:avLst/>
              <a:gdLst>
                <a:gd name="T0" fmla="*/ 2147483647 w 46"/>
                <a:gd name="T1" fmla="*/ 2147483647 h 30"/>
                <a:gd name="T2" fmla="*/ 0 w 46"/>
                <a:gd name="T3" fmla="*/ 2147483647 h 30"/>
                <a:gd name="T4" fmla="*/ 0 w 46"/>
                <a:gd name="T5" fmla="*/ 2147483647 h 30"/>
                <a:gd name="T6" fmla="*/ 2147483647 w 46"/>
                <a:gd name="T7" fmla="*/ 2147483647 h 30"/>
                <a:gd name="T8" fmla="*/ 2147483647 w 46"/>
                <a:gd name="T9" fmla="*/ 2147483647 h 30"/>
                <a:gd name="T10" fmla="*/ 2147483647 w 46"/>
                <a:gd name="T11" fmla="*/ 2147483647 h 30"/>
                <a:gd name="T12" fmla="*/ 2147483647 w 46"/>
                <a:gd name="T13" fmla="*/ 2147483647 h 30"/>
                <a:gd name="T14" fmla="*/ 2147483647 w 46"/>
                <a:gd name="T15" fmla="*/ 2147483647 h 30"/>
                <a:gd name="T16" fmla="*/ 2147483647 w 46"/>
                <a:gd name="T17" fmla="*/ 2147483647 h 30"/>
                <a:gd name="T18" fmla="*/ 2147483647 w 46"/>
                <a:gd name="T19" fmla="*/ 0 h 30"/>
                <a:gd name="T20" fmla="*/ 2147483647 w 46"/>
                <a:gd name="T21" fmla="*/ 0 h 30"/>
                <a:gd name="T22" fmla="*/ 2147483647 w 46"/>
                <a:gd name="T23" fmla="*/ 0 h 30"/>
                <a:gd name="T24" fmla="*/ 2147483647 w 46"/>
                <a:gd name="T25" fmla="*/ 0 h 30"/>
                <a:gd name="T26" fmla="*/ 2147483647 w 46"/>
                <a:gd name="T27" fmla="*/ 0 h 30"/>
                <a:gd name="T28" fmla="*/ 2147483647 w 46"/>
                <a:gd name="T29" fmla="*/ 2147483647 h 30"/>
                <a:gd name="T30" fmla="*/ 2147483647 w 46"/>
                <a:gd name="T31" fmla="*/ 2147483647 h 30"/>
                <a:gd name="T32" fmla="*/ 2147483647 w 46"/>
                <a:gd name="T33" fmla="*/ 2147483647 h 30"/>
                <a:gd name="T34" fmla="*/ 2147483647 w 46"/>
                <a:gd name="T35" fmla="*/ 2147483647 h 30"/>
                <a:gd name="T36" fmla="*/ 2147483647 w 46"/>
                <a:gd name="T37" fmla="*/ 2147483647 h 30"/>
                <a:gd name="T38" fmla="*/ 2147483647 w 46"/>
                <a:gd name="T39" fmla="*/ 2147483647 h 30"/>
                <a:gd name="T40" fmla="*/ 2147483647 w 46"/>
                <a:gd name="T41" fmla="*/ 0 h 30"/>
                <a:gd name="T42" fmla="*/ 2147483647 w 46"/>
                <a:gd name="T43" fmla="*/ 0 h 30"/>
                <a:gd name="T44" fmla="*/ 2147483647 w 46"/>
                <a:gd name="T45" fmla="*/ 0 h 30"/>
                <a:gd name="T46" fmla="*/ 2147483647 w 46"/>
                <a:gd name="T47" fmla="*/ 2147483647 h 30"/>
                <a:gd name="T48" fmla="*/ 2147483647 w 46"/>
                <a:gd name="T49" fmla="*/ 2147483647 h 30"/>
                <a:gd name="T50" fmla="*/ 2147483647 w 46"/>
                <a:gd name="T51" fmla="*/ 2147483647 h 30"/>
                <a:gd name="T52" fmla="*/ 2147483647 w 46"/>
                <a:gd name="T53" fmla="*/ 2147483647 h 30"/>
                <a:gd name="T54" fmla="*/ 2147483647 w 46"/>
                <a:gd name="T55" fmla="*/ 2147483647 h 30"/>
                <a:gd name="T56" fmla="*/ 2147483647 w 46"/>
                <a:gd name="T57" fmla="*/ 2147483647 h 30"/>
                <a:gd name="T58" fmla="*/ 2147483647 w 46"/>
                <a:gd name="T59" fmla="*/ 2147483647 h 30"/>
                <a:gd name="T60" fmla="*/ 2147483647 w 46"/>
                <a:gd name="T61" fmla="*/ 2147483647 h 30"/>
                <a:gd name="T62" fmla="*/ 2147483647 w 46"/>
                <a:gd name="T63" fmla="*/ 2147483647 h 30"/>
                <a:gd name="T64" fmla="*/ 2147483647 w 46"/>
                <a:gd name="T65" fmla="*/ 2147483647 h 30"/>
                <a:gd name="T66" fmla="*/ 2147483647 w 46"/>
                <a:gd name="T67" fmla="*/ 2147483647 h 30"/>
                <a:gd name="T68" fmla="*/ 2147483647 w 46"/>
                <a:gd name="T69" fmla="*/ 2147483647 h 30"/>
                <a:gd name="T70" fmla="*/ 2147483647 w 46"/>
                <a:gd name="T71" fmla="*/ 2147483647 h 30"/>
                <a:gd name="T72" fmla="*/ 2147483647 w 46"/>
                <a:gd name="T73" fmla="*/ 2147483647 h 30"/>
                <a:gd name="T74" fmla="*/ 2147483647 w 46"/>
                <a:gd name="T75" fmla="*/ 2147483647 h 30"/>
                <a:gd name="T76" fmla="*/ 2147483647 w 46"/>
                <a:gd name="T77" fmla="*/ 2147483647 h 30"/>
                <a:gd name="T78" fmla="*/ 2147483647 w 46"/>
                <a:gd name="T79" fmla="*/ 2147483647 h 30"/>
                <a:gd name="T80" fmla="*/ 2147483647 w 46"/>
                <a:gd name="T81" fmla="*/ 2147483647 h 30"/>
                <a:gd name="T82" fmla="*/ 2147483647 w 46"/>
                <a:gd name="T83" fmla="*/ 2147483647 h 30"/>
                <a:gd name="T84" fmla="*/ 2147483647 w 46"/>
                <a:gd name="T85" fmla="*/ 2147483647 h 30"/>
                <a:gd name="T86" fmla="*/ 2147483647 w 46"/>
                <a:gd name="T87" fmla="*/ 2147483647 h 30"/>
                <a:gd name="T88" fmla="*/ 2147483647 w 46"/>
                <a:gd name="T89" fmla="*/ 2147483647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6"/>
                <a:gd name="T136" fmla="*/ 0 h 30"/>
                <a:gd name="T137" fmla="*/ 46 w 46"/>
                <a:gd name="T138" fmla="*/ 30 h 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6" h="30">
                  <a:moveTo>
                    <a:pt x="7" y="30"/>
                  </a:moveTo>
                  <a:lnTo>
                    <a:pt x="0" y="22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8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0" y="8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20" y="8"/>
                  </a:lnTo>
                  <a:lnTo>
                    <a:pt x="27" y="0"/>
                  </a:lnTo>
                  <a:lnTo>
                    <a:pt x="33" y="8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46" y="16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27" y="22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7" y="3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09" name="Freeform 482"/>
            <p:cNvSpPr>
              <a:spLocks/>
            </p:cNvSpPr>
            <p:nvPr/>
          </p:nvSpPr>
          <p:spPr bwMode="auto">
            <a:xfrm>
              <a:off x="2276475" y="5191125"/>
              <a:ext cx="52388" cy="92075"/>
            </a:xfrm>
            <a:custGeom>
              <a:avLst/>
              <a:gdLst>
                <a:gd name="T0" fmla="*/ 2147483647 w 32"/>
                <a:gd name="T1" fmla="*/ 2147483647 h 52"/>
                <a:gd name="T2" fmla="*/ 2147483647 w 32"/>
                <a:gd name="T3" fmla="*/ 2147483647 h 52"/>
                <a:gd name="T4" fmla="*/ 2147483647 w 32"/>
                <a:gd name="T5" fmla="*/ 0 h 52"/>
                <a:gd name="T6" fmla="*/ 2147483647 w 32"/>
                <a:gd name="T7" fmla="*/ 0 h 52"/>
                <a:gd name="T8" fmla="*/ 2147483647 w 32"/>
                <a:gd name="T9" fmla="*/ 0 h 52"/>
                <a:gd name="T10" fmla="*/ 2147483647 w 32"/>
                <a:gd name="T11" fmla="*/ 0 h 52"/>
                <a:gd name="T12" fmla="*/ 2147483647 w 32"/>
                <a:gd name="T13" fmla="*/ 2147483647 h 52"/>
                <a:gd name="T14" fmla="*/ 2147483647 w 32"/>
                <a:gd name="T15" fmla="*/ 2147483647 h 52"/>
                <a:gd name="T16" fmla="*/ 2147483647 w 32"/>
                <a:gd name="T17" fmla="*/ 2147483647 h 52"/>
                <a:gd name="T18" fmla="*/ 2147483647 w 32"/>
                <a:gd name="T19" fmla="*/ 2147483647 h 52"/>
                <a:gd name="T20" fmla="*/ 2147483647 w 32"/>
                <a:gd name="T21" fmla="*/ 2147483647 h 52"/>
                <a:gd name="T22" fmla="*/ 2147483647 w 32"/>
                <a:gd name="T23" fmla="*/ 2147483647 h 52"/>
                <a:gd name="T24" fmla="*/ 2147483647 w 32"/>
                <a:gd name="T25" fmla="*/ 2147483647 h 52"/>
                <a:gd name="T26" fmla="*/ 2147483647 w 32"/>
                <a:gd name="T27" fmla="*/ 2147483647 h 52"/>
                <a:gd name="T28" fmla="*/ 2147483647 w 32"/>
                <a:gd name="T29" fmla="*/ 2147483647 h 52"/>
                <a:gd name="T30" fmla="*/ 2147483647 w 32"/>
                <a:gd name="T31" fmla="*/ 2147483647 h 52"/>
                <a:gd name="T32" fmla="*/ 2147483647 w 32"/>
                <a:gd name="T33" fmla="*/ 2147483647 h 52"/>
                <a:gd name="T34" fmla="*/ 2147483647 w 32"/>
                <a:gd name="T35" fmla="*/ 2147483647 h 52"/>
                <a:gd name="T36" fmla="*/ 2147483647 w 32"/>
                <a:gd name="T37" fmla="*/ 2147483647 h 52"/>
                <a:gd name="T38" fmla="*/ 2147483647 w 32"/>
                <a:gd name="T39" fmla="*/ 2147483647 h 52"/>
                <a:gd name="T40" fmla="*/ 2147483647 w 32"/>
                <a:gd name="T41" fmla="*/ 2147483647 h 52"/>
                <a:gd name="T42" fmla="*/ 2147483647 w 32"/>
                <a:gd name="T43" fmla="*/ 2147483647 h 52"/>
                <a:gd name="T44" fmla="*/ 2147483647 w 32"/>
                <a:gd name="T45" fmla="*/ 2147483647 h 52"/>
                <a:gd name="T46" fmla="*/ 2147483647 w 32"/>
                <a:gd name="T47" fmla="*/ 2147483647 h 52"/>
                <a:gd name="T48" fmla="*/ 2147483647 w 32"/>
                <a:gd name="T49" fmla="*/ 2147483647 h 52"/>
                <a:gd name="T50" fmla="*/ 2147483647 w 32"/>
                <a:gd name="T51" fmla="*/ 2147483647 h 52"/>
                <a:gd name="T52" fmla="*/ 2147483647 w 32"/>
                <a:gd name="T53" fmla="*/ 2147483647 h 52"/>
                <a:gd name="T54" fmla="*/ 2147483647 w 32"/>
                <a:gd name="T55" fmla="*/ 2147483647 h 52"/>
                <a:gd name="T56" fmla="*/ 2147483647 w 32"/>
                <a:gd name="T57" fmla="*/ 2147483647 h 52"/>
                <a:gd name="T58" fmla="*/ 2147483647 w 32"/>
                <a:gd name="T59" fmla="*/ 2147483647 h 52"/>
                <a:gd name="T60" fmla="*/ 0 w 32"/>
                <a:gd name="T61" fmla="*/ 2147483647 h 52"/>
                <a:gd name="T62" fmla="*/ 2147483647 w 32"/>
                <a:gd name="T63" fmla="*/ 2147483647 h 52"/>
                <a:gd name="T64" fmla="*/ 2147483647 w 32"/>
                <a:gd name="T65" fmla="*/ 2147483647 h 52"/>
                <a:gd name="T66" fmla="*/ 2147483647 w 32"/>
                <a:gd name="T67" fmla="*/ 2147483647 h 52"/>
                <a:gd name="T68" fmla="*/ 2147483647 w 32"/>
                <a:gd name="T69" fmla="*/ 2147483647 h 52"/>
                <a:gd name="T70" fmla="*/ 2147483647 w 32"/>
                <a:gd name="T71" fmla="*/ 2147483647 h 52"/>
                <a:gd name="T72" fmla="*/ 2147483647 w 32"/>
                <a:gd name="T73" fmla="*/ 2147483647 h 52"/>
                <a:gd name="T74" fmla="*/ 2147483647 w 32"/>
                <a:gd name="T75" fmla="*/ 2147483647 h 52"/>
                <a:gd name="T76" fmla="*/ 2147483647 w 32"/>
                <a:gd name="T77" fmla="*/ 2147483647 h 52"/>
                <a:gd name="T78" fmla="*/ 2147483647 w 32"/>
                <a:gd name="T79" fmla="*/ 2147483647 h 52"/>
                <a:gd name="T80" fmla="*/ 2147483647 w 32"/>
                <a:gd name="T81" fmla="*/ 2147483647 h 52"/>
                <a:gd name="T82" fmla="*/ 2147483647 w 32"/>
                <a:gd name="T83" fmla="*/ 2147483647 h 52"/>
                <a:gd name="T84" fmla="*/ 2147483647 w 32"/>
                <a:gd name="T85" fmla="*/ 2147483647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"/>
                <a:gd name="T130" fmla="*/ 0 h 52"/>
                <a:gd name="T131" fmla="*/ 32 w 32"/>
                <a:gd name="T132" fmla="*/ 52 h 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" h="52">
                  <a:moveTo>
                    <a:pt x="12" y="8"/>
                  </a:moveTo>
                  <a:lnTo>
                    <a:pt x="12" y="8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25" y="22"/>
                  </a:lnTo>
                  <a:lnTo>
                    <a:pt x="25" y="30"/>
                  </a:lnTo>
                  <a:lnTo>
                    <a:pt x="25" y="36"/>
                  </a:lnTo>
                  <a:lnTo>
                    <a:pt x="19" y="36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52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5" y="44"/>
                  </a:lnTo>
                  <a:lnTo>
                    <a:pt x="5" y="36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5" y="22"/>
                  </a:lnTo>
                  <a:lnTo>
                    <a:pt x="5" y="14"/>
                  </a:lnTo>
                  <a:lnTo>
                    <a:pt x="5" y="8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10" name="Freeform 483"/>
            <p:cNvSpPr>
              <a:spLocks/>
            </p:cNvSpPr>
            <p:nvPr/>
          </p:nvSpPr>
          <p:spPr bwMode="auto">
            <a:xfrm>
              <a:off x="2640013" y="5216525"/>
              <a:ext cx="12700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2147483647 h 8"/>
                <a:gd name="T4" fmla="*/ 0 w 7"/>
                <a:gd name="T5" fmla="*/ 2147483647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2147483647 w 7"/>
                <a:gd name="T13" fmla="*/ 0 h 8"/>
                <a:gd name="T14" fmla="*/ 2147483647 w 7"/>
                <a:gd name="T15" fmla="*/ 2147483647 h 8"/>
                <a:gd name="T16" fmla="*/ 0 w 7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8"/>
                <a:gd name="T29" fmla="*/ 7 w 7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11" name="Freeform 484"/>
            <p:cNvSpPr>
              <a:spLocks/>
            </p:cNvSpPr>
            <p:nvPr/>
          </p:nvSpPr>
          <p:spPr bwMode="auto">
            <a:xfrm>
              <a:off x="2662238" y="5230813"/>
              <a:ext cx="1587" cy="14287"/>
            </a:xfrm>
            <a:custGeom>
              <a:avLst/>
              <a:gdLst>
                <a:gd name="T0" fmla="*/ 0 w 1407"/>
                <a:gd name="T1" fmla="*/ 2147483647 h 8"/>
                <a:gd name="T2" fmla="*/ 0 w 1407"/>
                <a:gd name="T3" fmla="*/ 0 h 8"/>
                <a:gd name="T4" fmla="*/ 0 w 1407"/>
                <a:gd name="T5" fmla="*/ 2147483647 h 8"/>
                <a:gd name="T6" fmla="*/ 0 w 140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7"/>
                <a:gd name="T13" fmla="*/ 0 h 8"/>
                <a:gd name="T14" fmla="*/ 1407 w 140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7"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12" name="Freeform 485"/>
            <p:cNvSpPr>
              <a:spLocks/>
            </p:cNvSpPr>
            <p:nvPr/>
          </p:nvSpPr>
          <p:spPr bwMode="auto">
            <a:xfrm>
              <a:off x="2308225" y="5334000"/>
              <a:ext cx="39688" cy="50800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0 h 29"/>
                <a:gd name="T8" fmla="*/ 2147483647 w 25"/>
                <a:gd name="T9" fmla="*/ 0 h 29"/>
                <a:gd name="T10" fmla="*/ 2147483647 w 25"/>
                <a:gd name="T11" fmla="*/ 0 h 29"/>
                <a:gd name="T12" fmla="*/ 2147483647 w 25"/>
                <a:gd name="T13" fmla="*/ 0 h 29"/>
                <a:gd name="T14" fmla="*/ 2147483647 w 25"/>
                <a:gd name="T15" fmla="*/ 0 h 29"/>
                <a:gd name="T16" fmla="*/ 2147483647 w 25"/>
                <a:gd name="T17" fmla="*/ 0 h 29"/>
                <a:gd name="T18" fmla="*/ 2147483647 w 25"/>
                <a:gd name="T19" fmla="*/ 2147483647 h 29"/>
                <a:gd name="T20" fmla="*/ 2147483647 w 25"/>
                <a:gd name="T21" fmla="*/ 2147483647 h 29"/>
                <a:gd name="T22" fmla="*/ 2147483647 w 25"/>
                <a:gd name="T23" fmla="*/ 2147483647 h 29"/>
                <a:gd name="T24" fmla="*/ 2147483647 w 25"/>
                <a:gd name="T25" fmla="*/ 2147483647 h 29"/>
                <a:gd name="T26" fmla="*/ 2147483647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2147483647 h 29"/>
                <a:gd name="T40" fmla="*/ 2147483647 w 25"/>
                <a:gd name="T41" fmla="*/ 2147483647 h 29"/>
                <a:gd name="T42" fmla="*/ 2147483647 w 25"/>
                <a:gd name="T43" fmla="*/ 2147483647 h 29"/>
                <a:gd name="T44" fmla="*/ 0 w 25"/>
                <a:gd name="T45" fmla="*/ 2147483647 h 29"/>
                <a:gd name="T46" fmla="*/ 0 w 25"/>
                <a:gd name="T47" fmla="*/ 2147483647 h 29"/>
                <a:gd name="T48" fmla="*/ 0 w 25"/>
                <a:gd name="T49" fmla="*/ 2147483647 h 29"/>
                <a:gd name="T50" fmla="*/ 0 w 25"/>
                <a:gd name="T51" fmla="*/ 2147483647 h 29"/>
                <a:gd name="T52" fmla="*/ 0 w 25"/>
                <a:gd name="T53" fmla="*/ 2147483647 h 29"/>
                <a:gd name="T54" fmla="*/ 2147483647 w 25"/>
                <a:gd name="T55" fmla="*/ 2147483647 h 2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29"/>
                <a:gd name="T86" fmla="*/ 25 w 25"/>
                <a:gd name="T87" fmla="*/ 29 h 2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29">
                  <a:moveTo>
                    <a:pt x="6" y="8"/>
                  </a:moveTo>
                  <a:lnTo>
                    <a:pt x="6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25" y="15"/>
                  </a:lnTo>
                  <a:lnTo>
                    <a:pt x="25" y="22"/>
                  </a:lnTo>
                  <a:lnTo>
                    <a:pt x="20" y="29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13" name="Freeform 486"/>
            <p:cNvSpPr>
              <a:spLocks/>
            </p:cNvSpPr>
            <p:nvPr/>
          </p:nvSpPr>
          <p:spPr bwMode="auto">
            <a:xfrm>
              <a:off x="2693988" y="5334000"/>
              <a:ext cx="103187" cy="153988"/>
            </a:xfrm>
            <a:custGeom>
              <a:avLst/>
              <a:gdLst>
                <a:gd name="T0" fmla="*/ 2147483647 w 64"/>
                <a:gd name="T1" fmla="*/ 2147483647 h 87"/>
                <a:gd name="T2" fmla="*/ 2147483647 w 64"/>
                <a:gd name="T3" fmla="*/ 2147483647 h 87"/>
                <a:gd name="T4" fmla="*/ 2147483647 w 64"/>
                <a:gd name="T5" fmla="*/ 2147483647 h 87"/>
                <a:gd name="T6" fmla="*/ 2147483647 w 64"/>
                <a:gd name="T7" fmla="*/ 2147483647 h 87"/>
                <a:gd name="T8" fmla="*/ 2147483647 w 64"/>
                <a:gd name="T9" fmla="*/ 2147483647 h 87"/>
                <a:gd name="T10" fmla="*/ 2147483647 w 64"/>
                <a:gd name="T11" fmla="*/ 2147483647 h 87"/>
                <a:gd name="T12" fmla="*/ 2147483647 w 64"/>
                <a:gd name="T13" fmla="*/ 2147483647 h 87"/>
                <a:gd name="T14" fmla="*/ 2147483647 w 64"/>
                <a:gd name="T15" fmla="*/ 2147483647 h 87"/>
                <a:gd name="T16" fmla="*/ 2147483647 w 64"/>
                <a:gd name="T17" fmla="*/ 0 h 87"/>
                <a:gd name="T18" fmla="*/ 2147483647 w 64"/>
                <a:gd name="T19" fmla="*/ 0 h 87"/>
                <a:gd name="T20" fmla="*/ 2147483647 w 64"/>
                <a:gd name="T21" fmla="*/ 2147483647 h 87"/>
                <a:gd name="T22" fmla="*/ 2147483647 w 64"/>
                <a:gd name="T23" fmla="*/ 2147483647 h 87"/>
                <a:gd name="T24" fmla="*/ 2147483647 w 64"/>
                <a:gd name="T25" fmla="*/ 2147483647 h 87"/>
                <a:gd name="T26" fmla="*/ 2147483647 w 64"/>
                <a:gd name="T27" fmla="*/ 2147483647 h 87"/>
                <a:gd name="T28" fmla="*/ 2147483647 w 64"/>
                <a:gd name="T29" fmla="*/ 2147483647 h 87"/>
                <a:gd name="T30" fmla="*/ 2147483647 w 64"/>
                <a:gd name="T31" fmla="*/ 2147483647 h 87"/>
                <a:gd name="T32" fmla="*/ 2147483647 w 64"/>
                <a:gd name="T33" fmla="*/ 2147483647 h 87"/>
                <a:gd name="T34" fmla="*/ 2147483647 w 64"/>
                <a:gd name="T35" fmla="*/ 2147483647 h 87"/>
                <a:gd name="T36" fmla="*/ 2147483647 w 64"/>
                <a:gd name="T37" fmla="*/ 2147483647 h 87"/>
                <a:gd name="T38" fmla="*/ 2147483647 w 64"/>
                <a:gd name="T39" fmla="*/ 2147483647 h 87"/>
                <a:gd name="T40" fmla="*/ 2147483647 w 64"/>
                <a:gd name="T41" fmla="*/ 2147483647 h 87"/>
                <a:gd name="T42" fmla="*/ 2147483647 w 64"/>
                <a:gd name="T43" fmla="*/ 2147483647 h 87"/>
                <a:gd name="T44" fmla="*/ 2147483647 w 64"/>
                <a:gd name="T45" fmla="*/ 2147483647 h 87"/>
                <a:gd name="T46" fmla="*/ 2147483647 w 64"/>
                <a:gd name="T47" fmla="*/ 2147483647 h 87"/>
                <a:gd name="T48" fmla="*/ 2147483647 w 64"/>
                <a:gd name="T49" fmla="*/ 2147483647 h 87"/>
                <a:gd name="T50" fmla="*/ 2147483647 w 64"/>
                <a:gd name="T51" fmla="*/ 2147483647 h 87"/>
                <a:gd name="T52" fmla="*/ 2147483647 w 64"/>
                <a:gd name="T53" fmla="*/ 2147483647 h 87"/>
                <a:gd name="T54" fmla="*/ 2147483647 w 64"/>
                <a:gd name="T55" fmla="*/ 2147483647 h 87"/>
                <a:gd name="T56" fmla="*/ 2147483647 w 64"/>
                <a:gd name="T57" fmla="*/ 2147483647 h 87"/>
                <a:gd name="T58" fmla="*/ 2147483647 w 64"/>
                <a:gd name="T59" fmla="*/ 2147483647 h 87"/>
                <a:gd name="T60" fmla="*/ 2147483647 w 64"/>
                <a:gd name="T61" fmla="*/ 2147483647 h 87"/>
                <a:gd name="T62" fmla="*/ 2147483647 w 64"/>
                <a:gd name="T63" fmla="*/ 2147483647 h 87"/>
                <a:gd name="T64" fmla="*/ 2147483647 w 64"/>
                <a:gd name="T65" fmla="*/ 2147483647 h 87"/>
                <a:gd name="T66" fmla="*/ 2147483647 w 64"/>
                <a:gd name="T67" fmla="*/ 2147483647 h 87"/>
                <a:gd name="T68" fmla="*/ 2147483647 w 64"/>
                <a:gd name="T69" fmla="*/ 2147483647 h 87"/>
                <a:gd name="T70" fmla="*/ 2147483647 w 64"/>
                <a:gd name="T71" fmla="*/ 2147483647 h 87"/>
                <a:gd name="T72" fmla="*/ 0 w 64"/>
                <a:gd name="T73" fmla="*/ 2147483647 h 87"/>
                <a:gd name="T74" fmla="*/ 0 w 64"/>
                <a:gd name="T75" fmla="*/ 2147483647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4"/>
                <a:gd name="T115" fmla="*/ 0 h 87"/>
                <a:gd name="T116" fmla="*/ 64 w 64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4" h="87">
                  <a:moveTo>
                    <a:pt x="0" y="37"/>
                  </a:moveTo>
                  <a:lnTo>
                    <a:pt x="6" y="37"/>
                  </a:lnTo>
                  <a:lnTo>
                    <a:pt x="6" y="29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32" y="15"/>
                  </a:lnTo>
                  <a:lnTo>
                    <a:pt x="32" y="8"/>
                  </a:lnTo>
                  <a:lnTo>
                    <a:pt x="38" y="8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2" y="8"/>
                  </a:lnTo>
                  <a:lnTo>
                    <a:pt x="57" y="8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64" y="22"/>
                  </a:lnTo>
                  <a:lnTo>
                    <a:pt x="64" y="29"/>
                  </a:lnTo>
                  <a:lnTo>
                    <a:pt x="64" y="37"/>
                  </a:lnTo>
                  <a:lnTo>
                    <a:pt x="64" y="44"/>
                  </a:lnTo>
                  <a:lnTo>
                    <a:pt x="57" y="51"/>
                  </a:lnTo>
                  <a:lnTo>
                    <a:pt x="57" y="59"/>
                  </a:lnTo>
                  <a:lnTo>
                    <a:pt x="57" y="65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38" y="73"/>
                  </a:lnTo>
                  <a:lnTo>
                    <a:pt x="38" y="80"/>
                  </a:lnTo>
                  <a:lnTo>
                    <a:pt x="32" y="80"/>
                  </a:lnTo>
                  <a:lnTo>
                    <a:pt x="25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13" y="59"/>
                  </a:lnTo>
                  <a:lnTo>
                    <a:pt x="6" y="59"/>
                  </a:lnTo>
                  <a:lnTo>
                    <a:pt x="6" y="51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14" name="Freeform 487"/>
            <p:cNvSpPr>
              <a:spLocks/>
            </p:cNvSpPr>
            <p:nvPr/>
          </p:nvSpPr>
          <p:spPr bwMode="auto">
            <a:xfrm>
              <a:off x="2589213" y="5359400"/>
              <a:ext cx="82550" cy="88900"/>
            </a:xfrm>
            <a:custGeom>
              <a:avLst/>
              <a:gdLst>
                <a:gd name="T0" fmla="*/ 2147483647 w 51"/>
                <a:gd name="T1" fmla="*/ 0 h 50"/>
                <a:gd name="T2" fmla="*/ 2147483647 w 51"/>
                <a:gd name="T3" fmla="*/ 0 h 50"/>
                <a:gd name="T4" fmla="*/ 2147483647 w 51"/>
                <a:gd name="T5" fmla="*/ 0 h 50"/>
                <a:gd name="T6" fmla="*/ 2147483647 w 51"/>
                <a:gd name="T7" fmla="*/ 2147483647 h 50"/>
                <a:gd name="T8" fmla="*/ 2147483647 w 51"/>
                <a:gd name="T9" fmla="*/ 2147483647 h 50"/>
                <a:gd name="T10" fmla="*/ 2147483647 w 51"/>
                <a:gd name="T11" fmla="*/ 2147483647 h 50"/>
                <a:gd name="T12" fmla="*/ 2147483647 w 51"/>
                <a:gd name="T13" fmla="*/ 2147483647 h 50"/>
                <a:gd name="T14" fmla="*/ 2147483647 w 51"/>
                <a:gd name="T15" fmla="*/ 2147483647 h 50"/>
                <a:gd name="T16" fmla="*/ 2147483647 w 51"/>
                <a:gd name="T17" fmla="*/ 2147483647 h 50"/>
                <a:gd name="T18" fmla="*/ 2147483647 w 51"/>
                <a:gd name="T19" fmla="*/ 2147483647 h 50"/>
                <a:gd name="T20" fmla="*/ 2147483647 w 51"/>
                <a:gd name="T21" fmla="*/ 2147483647 h 50"/>
                <a:gd name="T22" fmla="*/ 2147483647 w 51"/>
                <a:gd name="T23" fmla="*/ 2147483647 h 50"/>
                <a:gd name="T24" fmla="*/ 2147483647 w 51"/>
                <a:gd name="T25" fmla="*/ 2147483647 h 50"/>
                <a:gd name="T26" fmla="*/ 2147483647 w 51"/>
                <a:gd name="T27" fmla="*/ 2147483647 h 50"/>
                <a:gd name="T28" fmla="*/ 2147483647 w 51"/>
                <a:gd name="T29" fmla="*/ 2147483647 h 50"/>
                <a:gd name="T30" fmla="*/ 2147483647 w 51"/>
                <a:gd name="T31" fmla="*/ 2147483647 h 50"/>
                <a:gd name="T32" fmla="*/ 2147483647 w 51"/>
                <a:gd name="T33" fmla="*/ 2147483647 h 50"/>
                <a:gd name="T34" fmla="*/ 2147483647 w 51"/>
                <a:gd name="T35" fmla="*/ 2147483647 h 50"/>
                <a:gd name="T36" fmla="*/ 2147483647 w 51"/>
                <a:gd name="T37" fmla="*/ 2147483647 h 50"/>
                <a:gd name="T38" fmla="*/ 2147483647 w 51"/>
                <a:gd name="T39" fmla="*/ 2147483647 h 50"/>
                <a:gd name="T40" fmla="*/ 2147483647 w 51"/>
                <a:gd name="T41" fmla="*/ 2147483647 h 50"/>
                <a:gd name="T42" fmla="*/ 2147483647 w 51"/>
                <a:gd name="T43" fmla="*/ 2147483647 h 50"/>
                <a:gd name="T44" fmla="*/ 2147483647 w 51"/>
                <a:gd name="T45" fmla="*/ 2147483647 h 50"/>
                <a:gd name="T46" fmla="*/ 2147483647 w 51"/>
                <a:gd name="T47" fmla="*/ 2147483647 h 50"/>
                <a:gd name="T48" fmla="*/ 2147483647 w 51"/>
                <a:gd name="T49" fmla="*/ 2147483647 h 50"/>
                <a:gd name="T50" fmla="*/ 2147483647 w 51"/>
                <a:gd name="T51" fmla="*/ 2147483647 h 50"/>
                <a:gd name="T52" fmla="*/ 2147483647 w 51"/>
                <a:gd name="T53" fmla="*/ 2147483647 h 50"/>
                <a:gd name="T54" fmla="*/ 2147483647 w 51"/>
                <a:gd name="T55" fmla="*/ 2147483647 h 50"/>
                <a:gd name="T56" fmla="*/ 2147483647 w 51"/>
                <a:gd name="T57" fmla="*/ 2147483647 h 50"/>
                <a:gd name="T58" fmla="*/ 2147483647 w 51"/>
                <a:gd name="T59" fmla="*/ 2147483647 h 50"/>
                <a:gd name="T60" fmla="*/ 2147483647 w 51"/>
                <a:gd name="T61" fmla="*/ 2147483647 h 50"/>
                <a:gd name="T62" fmla="*/ 0 w 51"/>
                <a:gd name="T63" fmla="*/ 2147483647 h 50"/>
                <a:gd name="T64" fmla="*/ 0 w 51"/>
                <a:gd name="T65" fmla="*/ 2147483647 h 50"/>
                <a:gd name="T66" fmla="*/ 0 w 51"/>
                <a:gd name="T67" fmla="*/ 2147483647 h 50"/>
                <a:gd name="T68" fmla="*/ 0 w 51"/>
                <a:gd name="T69" fmla="*/ 2147483647 h 50"/>
                <a:gd name="T70" fmla="*/ 0 w 51"/>
                <a:gd name="T71" fmla="*/ 2147483647 h 50"/>
                <a:gd name="T72" fmla="*/ 0 w 51"/>
                <a:gd name="T73" fmla="*/ 2147483647 h 50"/>
                <a:gd name="T74" fmla="*/ 0 w 51"/>
                <a:gd name="T75" fmla="*/ 2147483647 h 50"/>
                <a:gd name="T76" fmla="*/ 2147483647 w 51"/>
                <a:gd name="T77" fmla="*/ 2147483647 h 50"/>
                <a:gd name="T78" fmla="*/ 2147483647 w 51"/>
                <a:gd name="T79" fmla="*/ 2147483647 h 50"/>
                <a:gd name="T80" fmla="*/ 2147483647 w 51"/>
                <a:gd name="T81" fmla="*/ 2147483647 h 50"/>
                <a:gd name="T82" fmla="*/ 2147483647 w 51"/>
                <a:gd name="T83" fmla="*/ 2147483647 h 50"/>
                <a:gd name="T84" fmla="*/ 2147483647 w 51"/>
                <a:gd name="T85" fmla="*/ 2147483647 h 50"/>
                <a:gd name="T86" fmla="*/ 2147483647 w 51"/>
                <a:gd name="T87" fmla="*/ 2147483647 h 50"/>
                <a:gd name="T88" fmla="*/ 2147483647 w 51"/>
                <a:gd name="T89" fmla="*/ 2147483647 h 50"/>
                <a:gd name="T90" fmla="*/ 2147483647 w 51"/>
                <a:gd name="T91" fmla="*/ 2147483647 h 50"/>
                <a:gd name="T92" fmla="*/ 2147483647 w 51"/>
                <a:gd name="T93" fmla="*/ 2147483647 h 50"/>
                <a:gd name="T94" fmla="*/ 2147483647 w 51"/>
                <a:gd name="T95" fmla="*/ 2147483647 h 50"/>
                <a:gd name="T96" fmla="*/ 2147483647 w 51"/>
                <a:gd name="T97" fmla="*/ 2147483647 h 50"/>
                <a:gd name="T98" fmla="*/ 2147483647 w 51"/>
                <a:gd name="T99" fmla="*/ 2147483647 h 50"/>
                <a:gd name="T100" fmla="*/ 2147483647 w 51"/>
                <a:gd name="T101" fmla="*/ 2147483647 h 50"/>
                <a:gd name="T102" fmla="*/ 2147483647 w 51"/>
                <a:gd name="T103" fmla="*/ 0 h 50"/>
                <a:gd name="T104" fmla="*/ 2147483647 w 51"/>
                <a:gd name="T105" fmla="*/ 2147483647 h 50"/>
                <a:gd name="T106" fmla="*/ 2147483647 w 51"/>
                <a:gd name="T107" fmla="*/ 2147483647 h 50"/>
                <a:gd name="T108" fmla="*/ 2147483647 w 51"/>
                <a:gd name="T109" fmla="*/ 2147483647 h 50"/>
                <a:gd name="T110" fmla="*/ 2147483647 w 51"/>
                <a:gd name="T111" fmla="*/ 2147483647 h 50"/>
                <a:gd name="T112" fmla="*/ 2147483647 w 51"/>
                <a:gd name="T113" fmla="*/ 2147483647 h 50"/>
                <a:gd name="T114" fmla="*/ 2147483647 w 51"/>
                <a:gd name="T115" fmla="*/ 2147483647 h 50"/>
                <a:gd name="T116" fmla="*/ 2147483647 w 51"/>
                <a:gd name="T117" fmla="*/ 2147483647 h 50"/>
                <a:gd name="T118" fmla="*/ 2147483647 w 51"/>
                <a:gd name="T119" fmla="*/ 2147483647 h 50"/>
                <a:gd name="T120" fmla="*/ 2147483647 w 51"/>
                <a:gd name="T121" fmla="*/ 0 h 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1"/>
                <a:gd name="T184" fmla="*/ 0 h 50"/>
                <a:gd name="T185" fmla="*/ 51 w 51"/>
                <a:gd name="T186" fmla="*/ 50 h 5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1" h="50">
                  <a:moveTo>
                    <a:pt x="45" y="0"/>
                  </a:moveTo>
                  <a:lnTo>
                    <a:pt x="45" y="0"/>
                  </a:lnTo>
                  <a:lnTo>
                    <a:pt x="51" y="0"/>
                  </a:lnTo>
                  <a:lnTo>
                    <a:pt x="51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5" y="29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32" y="44"/>
                  </a:lnTo>
                  <a:lnTo>
                    <a:pt x="32" y="50"/>
                  </a:lnTo>
                  <a:lnTo>
                    <a:pt x="26" y="50"/>
                  </a:lnTo>
                  <a:lnTo>
                    <a:pt x="19" y="50"/>
                  </a:lnTo>
                  <a:lnTo>
                    <a:pt x="12" y="50"/>
                  </a:lnTo>
                  <a:lnTo>
                    <a:pt x="6" y="50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6" y="29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14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15" name="Freeform 488"/>
            <p:cNvSpPr>
              <a:spLocks/>
            </p:cNvSpPr>
            <p:nvPr/>
          </p:nvSpPr>
          <p:spPr bwMode="auto">
            <a:xfrm>
              <a:off x="2879725" y="5372100"/>
              <a:ext cx="23813" cy="26988"/>
            </a:xfrm>
            <a:custGeom>
              <a:avLst/>
              <a:gdLst>
                <a:gd name="T0" fmla="*/ 0 w 14"/>
                <a:gd name="T1" fmla="*/ 2147483647 h 15"/>
                <a:gd name="T2" fmla="*/ 0 w 14"/>
                <a:gd name="T3" fmla="*/ 2147483647 h 15"/>
                <a:gd name="T4" fmla="*/ 2147483647 w 14"/>
                <a:gd name="T5" fmla="*/ 0 h 15"/>
                <a:gd name="T6" fmla="*/ 2147483647 w 14"/>
                <a:gd name="T7" fmla="*/ 0 h 15"/>
                <a:gd name="T8" fmla="*/ 2147483647 w 14"/>
                <a:gd name="T9" fmla="*/ 0 h 15"/>
                <a:gd name="T10" fmla="*/ 2147483647 w 14"/>
                <a:gd name="T11" fmla="*/ 0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2147483647 h 15"/>
                <a:gd name="T18" fmla="*/ 2147483647 w 14"/>
                <a:gd name="T19" fmla="*/ 2147483647 h 15"/>
                <a:gd name="T20" fmla="*/ 2147483647 w 14"/>
                <a:gd name="T21" fmla="*/ 2147483647 h 15"/>
                <a:gd name="T22" fmla="*/ 2147483647 w 14"/>
                <a:gd name="T23" fmla="*/ 2147483647 h 15"/>
                <a:gd name="T24" fmla="*/ 0 w 14"/>
                <a:gd name="T25" fmla="*/ 2147483647 h 15"/>
                <a:gd name="T26" fmla="*/ 0 w 14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5"/>
                <a:gd name="T44" fmla="*/ 14 w 14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5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15"/>
                  </a:lnTo>
                  <a:lnTo>
                    <a:pt x="7" y="15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16" name="Freeform 489"/>
            <p:cNvSpPr>
              <a:spLocks/>
            </p:cNvSpPr>
            <p:nvPr/>
          </p:nvSpPr>
          <p:spPr bwMode="auto">
            <a:xfrm>
              <a:off x="2400300" y="5424488"/>
              <a:ext cx="42863" cy="63500"/>
            </a:xfrm>
            <a:custGeom>
              <a:avLst/>
              <a:gdLst>
                <a:gd name="T0" fmla="*/ 2147483647 w 27"/>
                <a:gd name="T1" fmla="*/ 2147483647 h 36"/>
                <a:gd name="T2" fmla="*/ 2147483647 w 27"/>
                <a:gd name="T3" fmla="*/ 2147483647 h 36"/>
                <a:gd name="T4" fmla="*/ 2147483647 w 27"/>
                <a:gd name="T5" fmla="*/ 2147483647 h 36"/>
                <a:gd name="T6" fmla="*/ 2147483647 w 27"/>
                <a:gd name="T7" fmla="*/ 2147483647 h 36"/>
                <a:gd name="T8" fmla="*/ 2147483647 w 27"/>
                <a:gd name="T9" fmla="*/ 2147483647 h 36"/>
                <a:gd name="T10" fmla="*/ 2147483647 w 27"/>
                <a:gd name="T11" fmla="*/ 2147483647 h 36"/>
                <a:gd name="T12" fmla="*/ 2147483647 w 27"/>
                <a:gd name="T13" fmla="*/ 2147483647 h 36"/>
                <a:gd name="T14" fmla="*/ 2147483647 w 27"/>
                <a:gd name="T15" fmla="*/ 2147483647 h 36"/>
                <a:gd name="T16" fmla="*/ 2147483647 w 27"/>
                <a:gd name="T17" fmla="*/ 2147483647 h 36"/>
                <a:gd name="T18" fmla="*/ 2147483647 w 27"/>
                <a:gd name="T19" fmla="*/ 2147483647 h 36"/>
                <a:gd name="T20" fmla="*/ 0 w 27"/>
                <a:gd name="T21" fmla="*/ 2147483647 h 36"/>
                <a:gd name="T22" fmla="*/ 0 w 27"/>
                <a:gd name="T23" fmla="*/ 2147483647 h 36"/>
                <a:gd name="T24" fmla="*/ 2147483647 w 27"/>
                <a:gd name="T25" fmla="*/ 2147483647 h 36"/>
                <a:gd name="T26" fmla="*/ 0 w 27"/>
                <a:gd name="T27" fmla="*/ 2147483647 h 36"/>
                <a:gd name="T28" fmla="*/ 0 w 27"/>
                <a:gd name="T29" fmla="*/ 2147483647 h 36"/>
                <a:gd name="T30" fmla="*/ 0 w 27"/>
                <a:gd name="T31" fmla="*/ 0 h 36"/>
                <a:gd name="T32" fmla="*/ 2147483647 w 27"/>
                <a:gd name="T33" fmla="*/ 0 h 36"/>
                <a:gd name="T34" fmla="*/ 2147483647 w 27"/>
                <a:gd name="T35" fmla="*/ 0 h 36"/>
                <a:gd name="T36" fmla="*/ 2147483647 w 27"/>
                <a:gd name="T37" fmla="*/ 0 h 36"/>
                <a:gd name="T38" fmla="*/ 2147483647 w 27"/>
                <a:gd name="T39" fmla="*/ 0 h 36"/>
                <a:gd name="T40" fmla="*/ 2147483647 w 27"/>
                <a:gd name="T41" fmla="*/ 0 h 36"/>
                <a:gd name="T42" fmla="*/ 2147483647 w 27"/>
                <a:gd name="T43" fmla="*/ 2147483647 h 36"/>
                <a:gd name="T44" fmla="*/ 2147483647 w 27"/>
                <a:gd name="T45" fmla="*/ 2147483647 h 36"/>
                <a:gd name="T46" fmla="*/ 2147483647 w 27"/>
                <a:gd name="T47" fmla="*/ 2147483647 h 36"/>
                <a:gd name="T48" fmla="*/ 2147483647 w 27"/>
                <a:gd name="T49" fmla="*/ 2147483647 h 36"/>
                <a:gd name="T50" fmla="*/ 2147483647 w 27"/>
                <a:gd name="T51" fmla="*/ 2147483647 h 36"/>
                <a:gd name="T52" fmla="*/ 2147483647 w 27"/>
                <a:gd name="T53" fmla="*/ 2147483647 h 36"/>
                <a:gd name="T54" fmla="*/ 2147483647 w 27"/>
                <a:gd name="T55" fmla="*/ 2147483647 h 36"/>
                <a:gd name="T56" fmla="*/ 2147483647 w 27"/>
                <a:gd name="T57" fmla="*/ 2147483647 h 36"/>
                <a:gd name="T58" fmla="*/ 2147483647 w 27"/>
                <a:gd name="T59" fmla="*/ 2147483647 h 36"/>
                <a:gd name="T60" fmla="*/ 2147483647 w 27"/>
                <a:gd name="T61" fmla="*/ 2147483647 h 36"/>
                <a:gd name="T62" fmla="*/ 2147483647 w 27"/>
                <a:gd name="T63" fmla="*/ 2147483647 h 36"/>
                <a:gd name="T64" fmla="*/ 2147483647 w 27"/>
                <a:gd name="T65" fmla="*/ 2147483647 h 36"/>
                <a:gd name="T66" fmla="*/ 2147483647 w 27"/>
                <a:gd name="T67" fmla="*/ 2147483647 h 36"/>
                <a:gd name="T68" fmla="*/ 2147483647 w 27"/>
                <a:gd name="T69" fmla="*/ 2147483647 h 36"/>
                <a:gd name="T70" fmla="*/ 2147483647 w 27"/>
                <a:gd name="T71" fmla="*/ 2147483647 h 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7"/>
                <a:gd name="T109" fmla="*/ 0 h 36"/>
                <a:gd name="T110" fmla="*/ 27 w 27"/>
                <a:gd name="T111" fmla="*/ 36 h 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7" h="36">
                  <a:moveTo>
                    <a:pt x="20" y="36"/>
                  </a:moveTo>
                  <a:lnTo>
                    <a:pt x="14" y="36"/>
                  </a:lnTo>
                  <a:lnTo>
                    <a:pt x="14" y="29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0" y="8"/>
                  </a:lnTo>
                  <a:lnTo>
                    <a:pt x="20" y="14"/>
                  </a:lnTo>
                  <a:lnTo>
                    <a:pt x="27" y="14"/>
                  </a:lnTo>
                  <a:lnTo>
                    <a:pt x="27" y="22"/>
                  </a:lnTo>
                  <a:lnTo>
                    <a:pt x="27" y="29"/>
                  </a:lnTo>
                  <a:lnTo>
                    <a:pt x="20" y="29"/>
                  </a:lnTo>
                  <a:lnTo>
                    <a:pt x="20" y="3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17" name="Freeform 490"/>
            <p:cNvSpPr>
              <a:spLocks/>
            </p:cNvSpPr>
            <p:nvPr/>
          </p:nvSpPr>
          <p:spPr bwMode="auto">
            <a:xfrm>
              <a:off x="2797175" y="5462588"/>
              <a:ext cx="11113" cy="12700"/>
            </a:xfrm>
            <a:custGeom>
              <a:avLst/>
              <a:gdLst>
                <a:gd name="T0" fmla="*/ 0 w 7"/>
                <a:gd name="T1" fmla="*/ 2147483647 h 7"/>
                <a:gd name="T2" fmla="*/ 0 w 7"/>
                <a:gd name="T3" fmla="*/ 0 h 7"/>
                <a:gd name="T4" fmla="*/ 0 w 7"/>
                <a:gd name="T5" fmla="*/ 0 h 7"/>
                <a:gd name="T6" fmla="*/ 2147483647 w 7"/>
                <a:gd name="T7" fmla="*/ 0 h 7"/>
                <a:gd name="T8" fmla="*/ 2147483647 w 7"/>
                <a:gd name="T9" fmla="*/ 2147483647 h 7"/>
                <a:gd name="T10" fmla="*/ 2147483647 w 7"/>
                <a:gd name="T11" fmla="*/ 2147483647 h 7"/>
                <a:gd name="T12" fmla="*/ 0 w 7"/>
                <a:gd name="T13" fmla="*/ 2147483647 h 7"/>
                <a:gd name="T14" fmla="*/ 0 w 7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7"/>
                <a:gd name="T26" fmla="*/ 7 w 7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7"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18" name="Freeform 491"/>
            <p:cNvSpPr>
              <a:spLocks/>
            </p:cNvSpPr>
            <p:nvPr/>
          </p:nvSpPr>
          <p:spPr bwMode="auto">
            <a:xfrm>
              <a:off x="2859088" y="5475288"/>
              <a:ext cx="134937" cy="90487"/>
            </a:xfrm>
            <a:custGeom>
              <a:avLst/>
              <a:gdLst>
                <a:gd name="T0" fmla="*/ 2147483647 w 84"/>
                <a:gd name="T1" fmla="*/ 2147483647 h 51"/>
                <a:gd name="T2" fmla="*/ 2147483647 w 84"/>
                <a:gd name="T3" fmla="*/ 2147483647 h 51"/>
                <a:gd name="T4" fmla="*/ 2147483647 w 84"/>
                <a:gd name="T5" fmla="*/ 2147483647 h 51"/>
                <a:gd name="T6" fmla="*/ 2147483647 w 84"/>
                <a:gd name="T7" fmla="*/ 2147483647 h 51"/>
                <a:gd name="T8" fmla="*/ 2147483647 w 84"/>
                <a:gd name="T9" fmla="*/ 2147483647 h 51"/>
                <a:gd name="T10" fmla="*/ 2147483647 w 84"/>
                <a:gd name="T11" fmla="*/ 2147483647 h 51"/>
                <a:gd name="T12" fmla="*/ 2147483647 w 84"/>
                <a:gd name="T13" fmla="*/ 2147483647 h 51"/>
                <a:gd name="T14" fmla="*/ 2147483647 w 84"/>
                <a:gd name="T15" fmla="*/ 2147483647 h 51"/>
                <a:gd name="T16" fmla="*/ 2147483647 w 84"/>
                <a:gd name="T17" fmla="*/ 2147483647 h 51"/>
                <a:gd name="T18" fmla="*/ 2147483647 w 84"/>
                <a:gd name="T19" fmla="*/ 2147483647 h 51"/>
                <a:gd name="T20" fmla="*/ 2147483647 w 84"/>
                <a:gd name="T21" fmla="*/ 2147483647 h 51"/>
                <a:gd name="T22" fmla="*/ 2147483647 w 84"/>
                <a:gd name="T23" fmla="*/ 2147483647 h 51"/>
                <a:gd name="T24" fmla="*/ 2147483647 w 84"/>
                <a:gd name="T25" fmla="*/ 2147483647 h 51"/>
                <a:gd name="T26" fmla="*/ 2147483647 w 84"/>
                <a:gd name="T27" fmla="*/ 2147483647 h 51"/>
                <a:gd name="T28" fmla="*/ 2147483647 w 84"/>
                <a:gd name="T29" fmla="*/ 2147483647 h 51"/>
                <a:gd name="T30" fmla="*/ 2147483647 w 84"/>
                <a:gd name="T31" fmla="*/ 2147483647 h 51"/>
                <a:gd name="T32" fmla="*/ 2147483647 w 84"/>
                <a:gd name="T33" fmla="*/ 2147483647 h 51"/>
                <a:gd name="T34" fmla="*/ 0 w 84"/>
                <a:gd name="T35" fmla="*/ 2147483647 h 51"/>
                <a:gd name="T36" fmla="*/ 2147483647 w 84"/>
                <a:gd name="T37" fmla="*/ 2147483647 h 51"/>
                <a:gd name="T38" fmla="*/ 2147483647 w 84"/>
                <a:gd name="T39" fmla="*/ 2147483647 h 51"/>
                <a:gd name="T40" fmla="*/ 2147483647 w 84"/>
                <a:gd name="T41" fmla="*/ 2147483647 h 51"/>
                <a:gd name="T42" fmla="*/ 2147483647 w 84"/>
                <a:gd name="T43" fmla="*/ 2147483647 h 51"/>
                <a:gd name="T44" fmla="*/ 2147483647 w 84"/>
                <a:gd name="T45" fmla="*/ 2147483647 h 51"/>
                <a:gd name="T46" fmla="*/ 2147483647 w 84"/>
                <a:gd name="T47" fmla="*/ 2147483647 h 51"/>
                <a:gd name="T48" fmla="*/ 2147483647 w 84"/>
                <a:gd name="T49" fmla="*/ 2147483647 h 51"/>
                <a:gd name="T50" fmla="*/ 2147483647 w 84"/>
                <a:gd name="T51" fmla="*/ 2147483647 h 51"/>
                <a:gd name="T52" fmla="*/ 2147483647 w 84"/>
                <a:gd name="T53" fmla="*/ 2147483647 h 51"/>
                <a:gd name="T54" fmla="*/ 2147483647 w 84"/>
                <a:gd name="T55" fmla="*/ 2147483647 h 51"/>
                <a:gd name="T56" fmla="*/ 2147483647 w 84"/>
                <a:gd name="T57" fmla="*/ 2147483647 h 51"/>
                <a:gd name="T58" fmla="*/ 2147483647 w 84"/>
                <a:gd name="T59" fmla="*/ 2147483647 h 51"/>
                <a:gd name="T60" fmla="*/ 2147483647 w 84"/>
                <a:gd name="T61" fmla="*/ 2147483647 h 51"/>
                <a:gd name="T62" fmla="*/ 2147483647 w 84"/>
                <a:gd name="T63" fmla="*/ 2147483647 h 51"/>
                <a:gd name="T64" fmla="*/ 2147483647 w 84"/>
                <a:gd name="T65" fmla="*/ 2147483647 h 51"/>
                <a:gd name="T66" fmla="*/ 2147483647 w 84"/>
                <a:gd name="T67" fmla="*/ 0 h 51"/>
                <a:gd name="T68" fmla="*/ 2147483647 w 84"/>
                <a:gd name="T69" fmla="*/ 0 h 51"/>
                <a:gd name="T70" fmla="*/ 2147483647 w 84"/>
                <a:gd name="T71" fmla="*/ 0 h 51"/>
                <a:gd name="T72" fmla="*/ 2147483647 w 84"/>
                <a:gd name="T73" fmla="*/ 2147483647 h 51"/>
                <a:gd name="T74" fmla="*/ 2147483647 w 84"/>
                <a:gd name="T75" fmla="*/ 2147483647 h 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51"/>
                <a:gd name="T116" fmla="*/ 84 w 84"/>
                <a:gd name="T117" fmla="*/ 51 h 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51">
                  <a:moveTo>
                    <a:pt x="84" y="7"/>
                  </a:moveTo>
                  <a:lnTo>
                    <a:pt x="84" y="15"/>
                  </a:lnTo>
                  <a:lnTo>
                    <a:pt x="84" y="7"/>
                  </a:lnTo>
                  <a:lnTo>
                    <a:pt x="78" y="7"/>
                  </a:lnTo>
                  <a:lnTo>
                    <a:pt x="71" y="15"/>
                  </a:lnTo>
                  <a:lnTo>
                    <a:pt x="65" y="15"/>
                  </a:lnTo>
                  <a:lnTo>
                    <a:pt x="59" y="15"/>
                  </a:lnTo>
                  <a:lnTo>
                    <a:pt x="59" y="21"/>
                  </a:lnTo>
                  <a:lnTo>
                    <a:pt x="52" y="21"/>
                  </a:lnTo>
                  <a:lnTo>
                    <a:pt x="45" y="29"/>
                  </a:lnTo>
                  <a:lnTo>
                    <a:pt x="39" y="37"/>
                  </a:lnTo>
                  <a:lnTo>
                    <a:pt x="32" y="43"/>
                  </a:lnTo>
                  <a:lnTo>
                    <a:pt x="27" y="43"/>
                  </a:lnTo>
                  <a:lnTo>
                    <a:pt x="20" y="43"/>
                  </a:lnTo>
                  <a:lnTo>
                    <a:pt x="20" y="51"/>
                  </a:lnTo>
                  <a:lnTo>
                    <a:pt x="13" y="51"/>
                  </a:lnTo>
                  <a:lnTo>
                    <a:pt x="7" y="51"/>
                  </a:lnTo>
                  <a:lnTo>
                    <a:pt x="7" y="43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7" y="37"/>
                  </a:lnTo>
                  <a:lnTo>
                    <a:pt x="13" y="37"/>
                  </a:lnTo>
                  <a:lnTo>
                    <a:pt x="20" y="37"/>
                  </a:lnTo>
                  <a:lnTo>
                    <a:pt x="27" y="37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7" y="21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45" y="21"/>
                  </a:lnTo>
                  <a:lnTo>
                    <a:pt x="45" y="15"/>
                  </a:lnTo>
                  <a:lnTo>
                    <a:pt x="52" y="15"/>
                  </a:lnTo>
                  <a:lnTo>
                    <a:pt x="59" y="15"/>
                  </a:lnTo>
                  <a:lnTo>
                    <a:pt x="59" y="7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8" y="7"/>
                  </a:lnTo>
                  <a:lnTo>
                    <a:pt x="84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19" name="Freeform 492"/>
            <p:cNvSpPr>
              <a:spLocks/>
            </p:cNvSpPr>
            <p:nvPr/>
          </p:nvSpPr>
          <p:spPr bwMode="auto">
            <a:xfrm>
              <a:off x="2808288" y="548798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0 w 13"/>
                <a:gd name="T5" fmla="*/ 2147483647 h 8"/>
                <a:gd name="T6" fmla="*/ 0 w 13"/>
                <a:gd name="T7" fmla="*/ 2147483647 h 8"/>
                <a:gd name="T8" fmla="*/ 0 w 13"/>
                <a:gd name="T9" fmla="*/ 2147483647 h 8"/>
                <a:gd name="T10" fmla="*/ 0 w 13"/>
                <a:gd name="T11" fmla="*/ 2147483647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0 h 8"/>
                <a:gd name="T18" fmla="*/ 2147483647 w 13"/>
                <a:gd name="T19" fmla="*/ 0 h 8"/>
                <a:gd name="T20" fmla="*/ 2147483647 w 13"/>
                <a:gd name="T21" fmla="*/ 0 h 8"/>
                <a:gd name="T22" fmla="*/ 2147483647 w 13"/>
                <a:gd name="T23" fmla="*/ 2147483647 h 8"/>
                <a:gd name="T24" fmla="*/ 2147483647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8"/>
                <a:gd name="T47" fmla="*/ 13 w 13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8">
                  <a:moveTo>
                    <a:pt x="6" y="8"/>
                  </a:move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20" name="Freeform 493"/>
            <p:cNvSpPr>
              <a:spLocks/>
            </p:cNvSpPr>
            <p:nvPr/>
          </p:nvSpPr>
          <p:spPr bwMode="auto">
            <a:xfrm>
              <a:off x="2754313" y="5502275"/>
              <a:ext cx="23812" cy="11113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0 w 14"/>
                <a:gd name="T7" fmla="*/ 0 h 6"/>
                <a:gd name="T8" fmla="*/ 0 w 14"/>
                <a:gd name="T9" fmla="*/ 0 h 6"/>
                <a:gd name="T10" fmla="*/ 2147483647 w 14"/>
                <a:gd name="T11" fmla="*/ 0 h 6"/>
                <a:gd name="T12" fmla="*/ 2147483647 w 14"/>
                <a:gd name="T13" fmla="*/ 0 h 6"/>
                <a:gd name="T14" fmla="*/ 2147483647 w 14"/>
                <a:gd name="T15" fmla="*/ 0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6"/>
                <a:gd name="T35" fmla="*/ 14 w 14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6">
                  <a:moveTo>
                    <a:pt x="7" y="6"/>
                  </a:moveTo>
                  <a:lnTo>
                    <a:pt x="7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6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21" name="Freeform 494"/>
            <p:cNvSpPr>
              <a:spLocks/>
            </p:cNvSpPr>
            <p:nvPr/>
          </p:nvSpPr>
          <p:spPr bwMode="auto">
            <a:xfrm>
              <a:off x="2724150" y="5513388"/>
              <a:ext cx="20638" cy="26987"/>
            </a:xfrm>
            <a:custGeom>
              <a:avLst/>
              <a:gdLst>
                <a:gd name="T0" fmla="*/ 2147483647 w 13"/>
                <a:gd name="T1" fmla="*/ 0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2147483647 w 13"/>
                <a:gd name="T7" fmla="*/ 2147483647 h 16"/>
                <a:gd name="T8" fmla="*/ 2147483647 w 13"/>
                <a:gd name="T9" fmla="*/ 2147483647 h 16"/>
                <a:gd name="T10" fmla="*/ 0 w 13"/>
                <a:gd name="T11" fmla="*/ 2147483647 h 16"/>
                <a:gd name="T12" fmla="*/ 0 w 13"/>
                <a:gd name="T13" fmla="*/ 2147483647 h 16"/>
                <a:gd name="T14" fmla="*/ 0 w 13"/>
                <a:gd name="T15" fmla="*/ 2147483647 h 16"/>
                <a:gd name="T16" fmla="*/ 0 w 13"/>
                <a:gd name="T17" fmla="*/ 2147483647 h 16"/>
                <a:gd name="T18" fmla="*/ 2147483647 w 13"/>
                <a:gd name="T19" fmla="*/ 0 h 16"/>
                <a:gd name="T20" fmla="*/ 2147483647 w 13"/>
                <a:gd name="T21" fmla="*/ 0 h 16"/>
                <a:gd name="T22" fmla="*/ 2147483647 w 13"/>
                <a:gd name="T23" fmla="*/ 0 h 16"/>
                <a:gd name="T24" fmla="*/ 2147483647 w 13"/>
                <a:gd name="T25" fmla="*/ 0 h 16"/>
                <a:gd name="T26" fmla="*/ 2147483647 w 13"/>
                <a:gd name="T27" fmla="*/ 0 h 16"/>
                <a:gd name="T28" fmla="*/ 2147483647 w 13"/>
                <a:gd name="T29" fmla="*/ 0 h 16"/>
                <a:gd name="T30" fmla="*/ 2147483647 w 13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6"/>
                <a:gd name="T50" fmla="*/ 13 w 13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6">
                  <a:moveTo>
                    <a:pt x="13" y="0"/>
                  </a:moveTo>
                  <a:lnTo>
                    <a:pt x="13" y="8"/>
                  </a:lnTo>
                  <a:lnTo>
                    <a:pt x="6" y="16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22" name="Freeform 495"/>
            <p:cNvSpPr>
              <a:spLocks/>
            </p:cNvSpPr>
            <p:nvPr/>
          </p:nvSpPr>
          <p:spPr bwMode="auto">
            <a:xfrm>
              <a:off x="2347913" y="5527675"/>
              <a:ext cx="31750" cy="23813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2147483647 h 14"/>
                <a:gd name="T4" fmla="*/ 2147483647 w 20"/>
                <a:gd name="T5" fmla="*/ 2147483647 h 14"/>
                <a:gd name="T6" fmla="*/ 2147483647 w 20"/>
                <a:gd name="T7" fmla="*/ 2147483647 h 14"/>
                <a:gd name="T8" fmla="*/ 2147483647 w 20"/>
                <a:gd name="T9" fmla="*/ 2147483647 h 14"/>
                <a:gd name="T10" fmla="*/ 2147483647 w 20"/>
                <a:gd name="T11" fmla="*/ 2147483647 h 14"/>
                <a:gd name="T12" fmla="*/ 2147483647 w 20"/>
                <a:gd name="T13" fmla="*/ 2147483647 h 14"/>
                <a:gd name="T14" fmla="*/ 2147483647 w 20"/>
                <a:gd name="T15" fmla="*/ 2147483647 h 14"/>
                <a:gd name="T16" fmla="*/ 2147483647 w 20"/>
                <a:gd name="T17" fmla="*/ 2147483647 h 14"/>
                <a:gd name="T18" fmla="*/ 0 w 20"/>
                <a:gd name="T19" fmla="*/ 2147483647 h 14"/>
                <a:gd name="T20" fmla="*/ 0 w 20"/>
                <a:gd name="T21" fmla="*/ 2147483647 h 14"/>
                <a:gd name="T22" fmla="*/ 0 w 20"/>
                <a:gd name="T23" fmla="*/ 2147483647 h 14"/>
                <a:gd name="T24" fmla="*/ 0 w 20"/>
                <a:gd name="T25" fmla="*/ 2147483647 h 14"/>
                <a:gd name="T26" fmla="*/ 0 w 20"/>
                <a:gd name="T27" fmla="*/ 2147483647 h 14"/>
                <a:gd name="T28" fmla="*/ 0 w 20"/>
                <a:gd name="T29" fmla="*/ 0 h 14"/>
                <a:gd name="T30" fmla="*/ 0 w 20"/>
                <a:gd name="T31" fmla="*/ 0 h 14"/>
                <a:gd name="T32" fmla="*/ 2147483647 w 20"/>
                <a:gd name="T33" fmla="*/ 0 h 14"/>
                <a:gd name="T34" fmla="*/ 2147483647 w 20"/>
                <a:gd name="T35" fmla="*/ 0 h 14"/>
                <a:gd name="T36" fmla="*/ 2147483647 w 20"/>
                <a:gd name="T37" fmla="*/ 0 h 14"/>
                <a:gd name="T38" fmla="*/ 2147483647 w 20"/>
                <a:gd name="T39" fmla="*/ 0 h 14"/>
                <a:gd name="T40" fmla="*/ 2147483647 w 20"/>
                <a:gd name="T41" fmla="*/ 0 h 14"/>
                <a:gd name="T42" fmla="*/ 2147483647 w 20"/>
                <a:gd name="T43" fmla="*/ 0 h 14"/>
                <a:gd name="T44" fmla="*/ 2147483647 w 20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"/>
                <a:gd name="T70" fmla="*/ 0 h 14"/>
                <a:gd name="T71" fmla="*/ 20 w 20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" h="14">
                  <a:moveTo>
                    <a:pt x="20" y="0"/>
                  </a:moveTo>
                  <a:lnTo>
                    <a:pt x="20" y="8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23" name="Freeform 496"/>
            <p:cNvSpPr>
              <a:spLocks/>
            </p:cNvSpPr>
            <p:nvPr/>
          </p:nvSpPr>
          <p:spPr bwMode="auto">
            <a:xfrm>
              <a:off x="2222500" y="5540375"/>
              <a:ext cx="11113" cy="25400"/>
            </a:xfrm>
            <a:custGeom>
              <a:avLst/>
              <a:gdLst>
                <a:gd name="T0" fmla="*/ 0 w 7"/>
                <a:gd name="T1" fmla="*/ 2147483647 h 14"/>
                <a:gd name="T2" fmla="*/ 0 w 7"/>
                <a:gd name="T3" fmla="*/ 0 h 14"/>
                <a:gd name="T4" fmla="*/ 0 w 7"/>
                <a:gd name="T5" fmla="*/ 0 h 14"/>
                <a:gd name="T6" fmla="*/ 0 w 7"/>
                <a:gd name="T7" fmla="*/ 0 h 14"/>
                <a:gd name="T8" fmla="*/ 2147483647 w 7"/>
                <a:gd name="T9" fmla="*/ 0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0 w 7"/>
                <a:gd name="T19" fmla="*/ 2147483647 h 14"/>
                <a:gd name="T20" fmla="*/ 0 w 7"/>
                <a:gd name="T21" fmla="*/ 2147483647 h 14"/>
                <a:gd name="T22" fmla="*/ 0 w 7"/>
                <a:gd name="T23" fmla="*/ 2147483647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0" y="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7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24" name="Freeform 497"/>
            <p:cNvSpPr>
              <a:spLocks/>
            </p:cNvSpPr>
            <p:nvPr/>
          </p:nvSpPr>
          <p:spPr bwMode="auto">
            <a:xfrm>
              <a:off x="2652713" y="5551488"/>
              <a:ext cx="61912" cy="68262"/>
            </a:xfrm>
            <a:custGeom>
              <a:avLst/>
              <a:gdLst>
                <a:gd name="T0" fmla="*/ 2147483647 w 39"/>
                <a:gd name="T1" fmla="*/ 2147483647 h 38"/>
                <a:gd name="T2" fmla="*/ 2147483647 w 39"/>
                <a:gd name="T3" fmla="*/ 2147483647 h 38"/>
                <a:gd name="T4" fmla="*/ 2147483647 w 39"/>
                <a:gd name="T5" fmla="*/ 0 h 38"/>
                <a:gd name="T6" fmla="*/ 2147483647 w 39"/>
                <a:gd name="T7" fmla="*/ 0 h 38"/>
                <a:gd name="T8" fmla="*/ 2147483647 w 39"/>
                <a:gd name="T9" fmla="*/ 0 h 38"/>
                <a:gd name="T10" fmla="*/ 2147483647 w 39"/>
                <a:gd name="T11" fmla="*/ 0 h 38"/>
                <a:gd name="T12" fmla="*/ 2147483647 w 39"/>
                <a:gd name="T13" fmla="*/ 0 h 38"/>
                <a:gd name="T14" fmla="*/ 2147483647 w 39"/>
                <a:gd name="T15" fmla="*/ 0 h 38"/>
                <a:gd name="T16" fmla="*/ 2147483647 w 39"/>
                <a:gd name="T17" fmla="*/ 0 h 38"/>
                <a:gd name="T18" fmla="*/ 2147483647 w 39"/>
                <a:gd name="T19" fmla="*/ 0 h 38"/>
                <a:gd name="T20" fmla="*/ 2147483647 w 39"/>
                <a:gd name="T21" fmla="*/ 2147483647 h 38"/>
                <a:gd name="T22" fmla="*/ 2147483647 w 39"/>
                <a:gd name="T23" fmla="*/ 2147483647 h 38"/>
                <a:gd name="T24" fmla="*/ 2147483647 w 39"/>
                <a:gd name="T25" fmla="*/ 2147483647 h 38"/>
                <a:gd name="T26" fmla="*/ 2147483647 w 39"/>
                <a:gd name="T27" fmla="*/ 2147483647 h 38"/>
                <a:gd name="T28" fmla="*/ 2147483647 w 39"/>
                <a:gd name="T29" fmla="*/ 2147483647 h 38"/>
                <a:gd name="T30" fmla="*/ 2147483647 w 39"/>
                <a:gd name="T31" fmla="*/ 2147483647 h 38"/>
                <a:gd name="T32" fmla="*/ 2147483647 w 39"/>
                <a:gd name="T33" fmla="*/ 2147483647 h 38"/>
                <a:gd name="T34" fmla="*/ 2147483647 w 39"/>
                <a:gd name="T35" fmla="*/ 2147483647 h 38"/>
                <a:gd name="T36" fmla="*/ 2147483647 w 39"/>
                <a:gd name="T37" fmla="*/ 2147483647 h 38"/>
                <a:gd name="T38" fmla="*/ 2147483647 w 39"/>
                <a:gd name="T39" fmla="*/ 2147483647 h 38"/>
                <a:gd name="T40" fmla="*/ 2147483647 w 39"/>
                <a:gd name="T41" fmla="*/ 2147483647 h 38"/>
                <a:gd name="T42" fmla="*/ 2147483647 w 39"/>
                <a:gd name="T43" fmla="*/ 2147483647 h 38"/>
                <a:gd name="T44" fmla="*/ 2147483647 w 39"/>
                <a:gd name="T45" fmla="*/ 2147483647 h 38"/>
                <a:gd name="T46" fmla="*/ 2147483647 w 39"/>
                <a:gd name="T47" fmla="*/ 2147483647 h 38"/>
                <a:gd name="T48" fmla="*/ 2147483647 w 39"/>
                <a:gd name="T49" fmla="*/ 2147483647 h 38"/>
                <a:gd name="T50" fmla="*/ 2147483647 w 39"/>
                <a:gd name="T51" fmla="*/ 2147483647 h 38"/>
                <a:gd name="T52" fmla="*/ 2147483647 w 39"/>
                <a:gd name="T53" fmla="*/ 2147483647 h 38"/>
                <a:gd name="T54" fmla="*/ 2147483647 w 39"/>
                <a:gd name="T55" fmla="*/ 2147483647 h 38"/>
                <a:gd name="T56" fmla="*/ 2147483647 w 39"/>
                <a:gd name="T57" fmla="*/ 2147483647 h 38"/>
                <a:gd name="T58" fmla="*/ 2147483647 w 39"/>
                <a:gd name="T59" fmla="*/ 2147483647 h 38"/>
                <a:gd name="T60" fmla="*/ 2147483647 w 39"/>
                <a:gd name="T61" fmla="*/ 2147483647 h 38"/>
                <a:gd name="T62" fmla="*/ 2147483647 w 39"/>
                <a:gd name="T63" fmla="*/ 2147483647 h 38"/>
                <a:gd name="T64" fmla="*/ 2147483647 w 39"/>
                <a:gd name="T65" fmla="*/ 2147483647 h 38"/>
                <a:gd name="T66" fmla="*/ 2147483647 w 39"/>
                <a:gd name="T67" fmla="*/ 2147483647 h 38"/>
                <a:gd name="T68" fmla="*/ 2147483647 w 39"/>
                <a:gd name="T69" fmla="*/ 2147483647 h 38"/>
                <a:gd name="T70" fmla="*/ 2147483647 w 39"/>
                <a:gd name="T71" fmla="*/ 2147483647 h 38"/>
                <a:gd name="T72" fmla="*/ 2147483647 w 39"/>
                <a:gd name="T73" fmla="*/ 2147483647 h 38"/>
                <a:gd name="T74" fmla="*/ 2147483647 w 39"/>
                <a:gd name="T75" fmla="*/ 2147483647 h 38"/>
                <a:gd name="T76" fmla="*/ 2147483647 w 39"/>
                <a:gd name="T77" fmla="*/ 2147483647 h 38"/>
                <a:gd name="T78" fmla="*/ 0 w 39"/>
                <a:gd name="T79" fmla="*/ 2147483647 h 38"/>
                <a:gd name="T80" fmla="*/ 2147483647 w 39"/>
                <a:gd name="T81" fmla="*/ 2147483647 h 38"/>
                <a:gd name="T82" fmla="*/ 2147483647 w 39"/>
                <a:gd name="T83" fmla="*/ 2147483647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9"/>
                <a:gd name="T127" fmla="*/ 0 h 38"/>
                <a:gd name="T128" fmla="*/ 39 w 39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9" h="38">
                  <a:moveTo>
                    <a:pt x="6" y="8"/>
                  </a:moveTo>
                  <a:lnTo>
                    <a:pt x="6" y="8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32" y="16"/>
                  </a:lnTo>
                  <a:lnTo>
                    <a:pt x="39" y="16"/>
                  </a:lnTo>
                  <a:lnTo>
                    <a:pt x="39" y="22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39" y="38"/>
                  </a:lnTo>
                  <a:lnTo>
                    <a:pt x="32" y="38"/>
                  </a:lnTo>
                  <a:lnTo>
                    <a:pt x="26" y="38"/>
                  </a:lnTo>
                  <a:lnTo>
                    <a:pt x="19" y="38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6" y="22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25" name="Freeform 498"/>
            <p:cNvSpPr>
              <a:spLocks/>
            </p:cNvSpPr>
            <p:nvPr/>
          </p:nvSpPr>
          <p:spPr bwMode="auto">
            <a:xfrm>
              <a:off x="2379663" y="5551488"/>
              <a:ext cx="31750" cy="28575"/>
            </a:xfrm>
            <a:custGeom>
              <a:avLst/>
              <a:gdLst>
                <a:gd name="T0" fmla="*/ 2147483647 w 19"/>
                <a:gd name="T1" fmla="*/ 0 h 16"/>
                <a:gd name="T2" fmla="*/ 2147483647 w 19"/>
                <a:gd name="T3" fmla="*/ 0 h 16"/>
                <a:gd name="T4" fmla="*/ 2147483647 w 19"/>
                <a:gd name="T5" fmla="*/ 0 h 16"/>
                <a:gd name="T6" fmla="*/ 2147483647 w 19"/>
                <a:gd name="T7" fmla="*/ 0 h 16"/>
                <a:gd name="T8" fmla="*/ 2147483647 w 19"/>
                <a:gd name="T9" fmla="*/ 0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2147483647 w 19"/>
                <a:gd name="T19" fmla="*/ 2147483647 h 16"/>
                <a:gd name="T20" fmla="*/ 2147483647 w 19"/>
                <a:gd name="T21" fmla="*/ 2147483647 h 16"/>
                <a:gd name="T22" fmla="*/ 2147483647 w 19"/>
                <a:gd name="T23" fmla="*/ 2147483647 h 16"/>
                <a:gd name="T24" fmla="*/ 0 w 19"/>
                <a:gd name="T25" fmla="*/ 2147483647 h 16"/>
                <a:gd name="T26" fmla="*/ 0 w 19"/>
                <a:gd name="T27" fmla="*/ 0 h 16"/>
                <a:gd name="T28" fmla="*/ 0 w 19"/>
                <a:gd name="T29" fmla="*/ 0 h 16"/>
                <a:gd name="T30" fmla="*/ 2147483647 w 19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16"/>
                <a:gd name="T50" fmla="*/ 19 w 19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16">
                  <a:moveTo>
                    <a:pt x="7" y="0"/>
                  </a:moveTo>
                  <a:lnTo>
                    <a:pt x="7" y="0"/>
                  </a:lnTo>
                  <a:lnTo>
                    <a:pt x="12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12" y="16"/>
                  </a:ln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26" name="Freeform 499"/>
            <p:cNvSpPr>
              <a:spLocks/>
            </p:cNvSpPr>
            <p:nvPr/>
          </p:nvSpPr>
          <p:spPr bwMode="auto">
            <a:xfrm>
              <a:off x="2265363" y="5565775"/>
              <a:ext cx="93662" cy="63500"/>
            </a:xfrm>
            <a:custGeom>
              <a:avLst/>
              <a:gdLst>
                <a:gd name="T0" fmla="*/ 2147483647 w 58"/>
                <a:gd name="T1" fmla="*/ 2147483647 h 36"/>
                <a:gd name="T2" fmla="*/ 2147483647 w 58"/>
                <a:gd name="T3" fmla="*/ 2147483647 h 36"/>
                <a:gd name="T4" fmla="*/ 2147483647 w 58"/>
                <a:gd name="T5" fmla="*/ 2147483647 h 36"/>
                <a:gd name="T6" fmla="*/ 2147483647 w 58"/>
                <a:gd name="T7" fmla="*/ 2147483647 h 36"/>
                <a:gd name="T8" fmla="*/ 2147483647 w 58"/>
                <a:gd name="T9" fmla="*/ 2147483647 h 36"/>
                <a:gd name="T10" fmla="*/ 2147483647 w 58"/>
                <a:gd name="T11" fmla="*/ 2147483647 h 36"/>
                <a:gd name="T12" fmla="*/ 2147483647 w 58"/>
                <a:gd name="T13" fmla="*/ 2147483647 h 36"/>
                <a:gd name="T14" fmla="*/ 2147483647 w 58"/>
                <a:gd name="T15" fmla="*/ 2147483647 h 36"/>
                <a:gd name="T16" fmla="*/ 2147483647 w 58"/>
                <a:gd name="T17" fmla="*/ 2147483647 h 36"/>
                <a:gd name="T18" fmla="*/ 2147483647 w 58"/>
                <a:gd name="T19" fmla="*/ 2147483647 h 36"/>
                <a:gd name="T20" fmla="*/ 2147483647 w 58"/>
                <a:gd name="T21" fmla="*/ 2147483647 h 36"/>
                <a:gd name="T22" fmla="*/ 2147483647 w 58"/>
                <a:gd name="T23" fmla="*/ 2147483647 h 36"/>
                <a:gd name="T24" fmla="*/ 0 w 58"/>
                <a:gd name="T25" fmla="*/ 2147483647 h 36"/>
                <a:gd name="T26" fmla="*/ 0 w 58"/>
                <a:gd name="T27" fmla="*/ 2147483647 h 36"/>
                <a:gd name="T28" fmla="*/ 0 w 58"/>
                <a:gd name="T29" fmla="*/ 2147483647 h 36"/>
                <a:gd name="T30" fmla="*/ 0 w 58"/>
                <a:gd name="T31" fmla="*/ 2147483647 h 36"/>
                <a:gd name="T32" fmla="*/ 0 w 58"/>
                <a:gd name="T33" fmla="*/ 2147483647 h 36"/>
                <a:gd name="T34" fmla="*/ 2147483647 w 58"/>
                <a:gd name="T35" fmla="*/ 2147483647 h 36"/>
                <a:gd name="T36" fmla="*/ 2147483647 w 58"/>
                <a:gd name="T37" fmla="*/ 2147483647 h 36"/>
                <a:gd name="T38" fmla="*/ 2147483647 w 58"/>
                <a:gd name="T39" fmla="*/ 2147483647 h 36"/>
                <a:gd name="T40" fmla="*/ 2147483647 w 58"/>
                <a:gd name="T41" fmla="*/ 2147483647 h 36"/>
                <a:gd name="T42" fmla="*/ 2147483647 w 58"/>
                <a:gd name="T43" fmla="*/ 2147483647 h 36"/>
                <a:gd name="T44" fmla="*/ 2147483647 w 58"/>
                <a:gd name="T45" fmla="*/ 2147483647 h 36"/>
                <a:gd name="T46" fmla="*/ 2147483647 w 58"/>
                <a:gd name="T47" fmla="*/ 2147483647 h 36"/>
                <a:gd name="T48" fmla="*/ 2147483647 w 58"/>
                <a:gd name="T49" fmla="*/ 2147483647 h 36"/>
                <a:gd name="T50" fmla="*/ 2147483647 w 58"/>
                <a:gd name="T51" fmla="*/ 2147483647 h 36"/>
                <a:gd name="T52" fmla="*/ 2147483647 w 58"/>
                <a:gd name="T53" fmla="*/ 2147483647 h 36"/>
                <a:gd name="T54" fmla="*/ 2147483647 w 58"/>
                <a:gd name="T55" fmla="*/ 2147483647 h 36"/>
                <a:gd name="T56" fmla="*/ 2147483647 w 58"/>
                <a:gd name="T57" fmla="*/ 2147483647 h 36"/>
                <a:gd name="T58" fmla="*/ 2147483647 w 58"/>
                <a:gd name="T59" fmla="*/ 0 h 36"/>
                <a:gd name="T60" fmla="*/ 2147483647 w 58"/>
                <a:gd name="T61" fmla="*/ 0 h 36"/>
                <a:gd name="T62" fmla="*/ 2147483647 w 58"/>
                <a:gd name="T63" fmla="*/ 0 h 36"/>
                <a:gd name="T64" fmla="*/ 2147483647 w 58"/>
                <a:gd name="T65" fmla="*/ 2147483647 h 36"/>
                <a:gd name="T66" fmla="*/ 2147483647 w 58"/>
                <a:gd name="T67" fmla="*/ 0 h 36"/>
                <a:gd name="T68" fmla="*/ 2147483647 w 58"/>
                <a:gd name="T69" fmla="*/ 0 h 36"/>
                <a:gd name="T70" fmla="*/ 2147483647 w 58"/>
                <a:gd name="T71" fmla="*/ 0 h 36"/>
                <a:gd name="T72" fmla="*/ 2147483647 w 58"/>
                <a:gd name="T73" fmla="*/ 0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6"/>
                <a:gd name="T113" fmla="*/ 58 w 58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6">
                  <a:moveTo>
                    <a:pt x="58" y="0"/>
                  </a:moveTo>
                  <a:lnTo>
                    <a:pt x="51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2"/>
                  </a:lnTo>
                  <a:lnTo>
                    <a:pt x="51" y="22"/>
                  </a:lnTo>
                  <a:lnTo>
                    <a:pt x="46" y="30"/>
                  </a:lnTo>
                  <a:lnTo>
                    <a:pt x="39" y="30"/>
                  </a:lnTo>
                  <a:lnTo>
                    <a:pt x="32" y="30"/>
                  </a:lnTo>
                  <a:lnTo>
                    <a:pt x="26" y="30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14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27" name="Freeform 500"/>
            <p:cNvSpPr>
              <a:spLocks/>
            </p:cNvSpPr>
            <p:nvPr/>
          </p:nvSpPr>
          <p:spPr bwMode="auto">
            <a:xfrm>
              <a:off x="2578100" y="5591175"/>
              <a:ext cx="41275" cy="38100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2147483647 w 26"/>
                <a:gd name="T15" fmla="*/ 2147483647 h 22"/>
                <a:gd name="T16" fmla="*/ 0 w 26"/>
                <a:gd name="T17" fmla="*/ 2147483647 h 22"/>
                <a:gd name="T18" fmla="*/ 0 w 26"/>
                <a:gd name="T19" fmla="*/ 2147483647 h 22"/>
                <a:gd name="T20" fmla="*/ 0 w 26"/>
                <a:gd name="T21" fmla="*/ 2147483647 h 22"/>
                <a:gd name="T22" fmla="*/ 0 w 26"/>
                <a:gd name="T23" fmla="*/ 2147483647 h 22"/>
                <a:gd name="T24" fmla="*/ 0 w 26"/>
                <a:gd name="T25" fmla="*/ 2147483647 h 22"/>
                <a:gd name="T26" fmla="*/ 0 w 26"/>
                <a:gd name="T27" fmla="*/ 2147483647 h 22"/>
                <a:gd name="T28" fmla="*/ 2147483647 w 26"/>
                <a:gd name="T29" fmla="*/ 2147483647 h 22"/>
                <a:gd name="T30" fmla="*/ 2147483647 w 26"/>
                <a:gd name="T31" fmla="*/ 2147483647 h 22"/>
                <a:gd name="T32" fmla="*/ 2147483647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0 h 22"/>
                <a:gd name="T38" fmla="*/ 2147483647 w 26"/>
                <a:gd name="T39" fmla="*/ 0 h 22"/>
                <a:gd name="T40" fmla="*/ 2147483647 w 26"/>
                <a:gd name="T41" fmla="*/ 0 h 22"/>
                <a:gd name="T42" fmla="*/ 2147483647 w 26"/>
                <a:gd name="T43" fmla="*/ 0 h 22"/>
                <a:gd name="T44" fmla="*/ 2147483647 w 26"/>
                <a:gd name="T45" fmla="*/ 0 h 22"/>
                <a:gd name="T46" fmla="*/ 2147483647 w 26"/>
                <a:gd name="T47" fmla="*/ 0 h 22"/>
                <a:gd name="T48" fmla="*/ 2147483647 w 26"/>
                <a:gd name="T49" fmla="*/ 2147483647 h 22"/>
                <a:gd name="T50" fmla="*/ 2147483647 w 26"/>
                <a:gd name="T51" fmla="*/ 2147483647 h 22"/>
                <a:gd name="T52" fmla="*/ 2147483647 w 26"/>
                <a:gd name="T53" fmla="*/ 2147483647 h 2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2"/>
                <a:gd name="T83" fmla="*/ 26 w 26"/>
                <a:gd name="T84" fmla="*/ 22 h 2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2">
                  <a:moveTo>
                    <a:pt x="19" y="8"/>
                  </a:moveTo>
                  <a:lnTo>
                    <a:pt x="19" y="8"/>
                  </a:lnTo>
                  <a:lnTo>
                    <a:pt x="19" y="16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19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28" name="Freeform 501"/>
            <p:cNvSpPr>
              <a:spLocks/>
            </p:cNvSpPr>
            <p:nvPr/>
          </p:nvSpPr>
          <p:spPr bwMode="auto">
            <a:xfrm>
              <a:off x="2484438" y="5619750"/>
              <a:ext cx="42862" cy="36513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2147483647 h 21"/>
                <a:gd name="T6" fmla="*/ 2147483647 w 26"/>
                <a:gd name="T7" fmla="*/ 2147483647 h 21"/>
                <a:gd name="T8" fmla="*/ 2147483647 w 26"/>
                <a:gd name="T9" fmla="*/ 2147483647 h 21"/>
                <a:gd name="T10" fmla="*/ 2147483647 w 26"/>
                <a:gd name="T11" fmla="*/ 2147483647 h 21"/>
                <a:gd name="T12" fmla="*/ 2147483647 w 26"/>
                <a:gd name="T13" fmla="*/ 2147483647 h 21"/>
                <a:gd name="T14" fmla="*/ 2147483647 w 26"/>
                <a:gd name="T15" fmla="*/ 2147483647 h 21"/>
                <a:gd name="T16" fmla="*/ 2147483647 w 26"/>
                <a:gd name="T17" fmla="*/ 2147483647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0 w 26"/>
                <a:gd name="T43" fmla="*/ 2147483647 h 21"/>
                <a:gd name="T44" fmla="*/ 0 w 26"/>
                <a:gd name="T45" fmla="*/ 0 h 21"/>
                <a:gd name="T46" fmla="*/ 0 w 26"/>
                <a:gd name="T47" fmla="*/ 0 h 21"/>
                <a:gd name="T48" fmla="*/ 2147483647 w 26"/>
                <a:gd name="T49" fmla="*/ 0 h 21"/>
                <a:gd name="T50" fmla="*/ 2147483647 w 26"/>
                <a:gd name="T51" fmla="*/ 0 h 21"/>
                <a:gd name="T52" fmla="*/ 2147483647 w 26"/>
                <a:gd name="T53" fmla="*/ 0 h 2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1"/>
                <a:gd name="T83" fmla="*/ 26 w 26"/>
                <a:gd name="T84" fmla="*/ 21 h 2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1">
                  <a:moveTo>
                    <a:pt x="6" y="0"/>
                  </a:moveTo>
                  <a:lnTo>
                    <a:pt x="13" y="0"/>
                  </a:lnTo>
                  <a:lnTo>
                    <a:pt x="13" y="6"/>
                  </a:lnTo>
                  <a:lnTo>
                    <a:pt x="20" y="6"/>
                  </a:lnTo>
                  <a:lnTo>
                    <a:pt x="26" y="6"/>
                  </a:lnTo>
                  <a:lnTo>
                    <a:pt x="26" y="14"/>
                  </a:lnTo>
                  <a:lnTo>
                    <a:pt x="26" y="21"/>
                  </a:lnTo>
                  <a:lnTo>
                    <a:pt x="20" y="21"/>
                  </a:lnTo>
                  <a:lnTo>
                    <a:pt x="13" y="14"/>
                  </a:lnTo>
                  <a:lnTo>
                    <a:pt x="13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29" name="Freeform 502"/>
            <p:cNvSpPr>
              <a:spLocks/>
            </p:cNvSpPr>
            <p:nvPr/>
          </p:nvSpPr>
          <p:spPr bwMode="auto">
            <a:xfrm>
              <a:off x="2703513" y="5708650"/>
              <a:ext cx="50800" cy="76200"/>
            </a:xfrm>
            <a:custGeom>
              <a:avLst/>
              <a:gdLst>
                <a:gd name="T0" fmla="*/ 0 w 32"/>
                <a:gd name="T1" fmla="*/ 2147483647 h 43"/>
                <a:gd name="T2" fmla="*/ 2147483647 w 32"/>
                <a:gd name="T3" fmla="*/ 2147483647 h 43"/>
                <a:gd name="T4" fmla="*/ 2147483647 w 32"/>
                <a:gd name="T5" fmla="*/ 2147483647 h 43"/>
                <a:gd name="T6" fmla="*/ 2147483647 w 32"/>
                <a:gd name="T7" fmla="*/ 2147483647 h 43"/>
                <a:gd name="T8" fmla="*/ 2147483647 w 32"/>
                <a:gd name="T9" fmla="*/ 2147483647 h 43"/>
                <a:gd name="T10" fmla="*/ 2147483647 w 32"/>
                <a:gd name="T11" fmla="*/ 2147483647 h 43"/>
                <a:gd name="T12" fmla="*/ 2147483647 w 32"/>
                <a:gd name="T13" fmla="*/ 2147483647 h 43"/>
                <a:gd name="T14" fmla="*/ 2147483647 w 32"/>
                <a:gd name="T15" fmla="*/ 2147483647 h 43"/>
                <a:gd name="T16" fmla="*/ 2147483647 w 32"/>
                <a:gd name="T17" fmla="*/ 2147483647 h 43"/>
                <a:gd name="T18" fmla="*/ 2147483647 w 32"/>
                <a:gd name="T19" fmla="*/ 2147483647 h 43"/>
                <a:gd name="T20" fmla="*/ 2147483647 w 32"/>
                <a:gd name="T21" fmla="*/ 2147483647 h 43"/>
                <a:gd name="T22" fmla="*/ 2147483647 w 32"/>
                <a:gd name="T23" fmla="*/ 2147483647 h 43"/>
                <a:gd name="T24" fmla="*/ 2147483647 w 32"/>
                <a:gd name="T25" fmla="*/ 2147483647 h 43"/>
                <a:gd name="T26" fmla="*/ 2147483647 w 32"/>
                <a:gd name="T27" fmla="*/ 2147483647 h 43"/>
                <a:gd name="T28" fmla="*/ 2147483647 w 32"/>
                <a:gd name="T29" fmla="*/ 2147483647 h 43"/>
                <a:gd name="T30" fmla="*/ 2147483647 w 32"/>
                <a:gd name="T31" fmla="*/ 2147483647 h 43"/>
                <a:gd name="T32" fmla="*/ 0 w 32"/>
                <a:gd name="T33" fmla="*/ 2147483647 h 43"/>
                <a:gd name="T34" fmla="*/ 0 w 32"/>
                <a:gd name="T35" fmla="*/ 2147483647 h 43"/>
                <a:gd name="T36" fmla="*/ 0 w 32"/>
                <a:gd name="T37" fmla="*/ 0 h 43"/>
                <a:gd name="T38" fmla="*/ 2147483647 w 32"/>
                <a:gd name="T39" fmla="*/ 0 h 43"/>
                <a:gd name="T40" fmla="*/ 2147483647 w 32"/>
                <a:gd name="T41" fmla="*/ 0 h 43"/>
                <a:gd name="T42" fmla="*/ 2147483647 w 32"/>
                <a:gd name="T43" fmla="*/ 0 h 43"/>
                <a:gd name="T44" fmla="*/ 2147483647 w 32"/>
                <a:gd name="T45" fmla="*/ 0 h 43"/>
                <a:gd name="T46" fmla="*/ 2147483647 w 32"/>
                <a:gd name="T47" fmla="*/ 2147483647 h 43"/>
                <a:gd name="T48" fmla="*/ 2147483647 w 32"/>
                <a:gd name="T49" fmla="*/ 2147483647 h 43"/>
                <a:gd name="T50" fmla="*/ 2147483647 w 32"/>
                <a:gd name="T51" fmla="*/ 2147483647 h 43"/>
                <a:gd name="T52" fmla="*/ 2147483647 w 32"/>
                <a:gd name="T53" fmla="*/ 2147483647 h 43"/>
                <a:gd name="T54" fmla="*/ 2147483647 w 32"/>
                <a:gd name="T55" fmla="*/ 2147483647 h 43"/>
                <a:gd name="T56" fmla="*/ 2147483647 w 32"/>
                <a:gd name="T57" fmla="*/ 2147483647 h 43"/>
                <a:gd name="T58" fmla="*/ 2147483647 w 32"/>
                <a:gd name="T59" fmla="*/ 2147483647 h 43"/>
                <a:gd name="T60" fmla="*/ 2147483647 w 32"/>
                <a:gd name="T61" fmla="*/ 2147483647 h 43"/>
                <a:gd name="T62" fmla="*/ 2147483647 w 32"/>
                <a:gd name="T63" fmla="*/ 2147483647 h 43"/>
                <a:gd name="T64" fmla="*/ 2147483647 w 32"/>
                <a:gd name="T65" fmla="*/ 2147483647 h 43"/>
                <a:gd name="T66" fmla="*/ 2147483647 w 32"/>
                <a:gd name="T67" fmla="*/ 2147483647 h 43"/>
                <a:gd name="T68" fmla="*/ 2147483647 w 32"/>
                <a:gd name="T69" fmla="*/ 2147483647 h 43"/>
                <a:gd name="T70" fmla="*/ 2147483647 w 32"/>
                <a:gd name="T71" fmla="*/ 2147483647 h 43"/>
                <a:gd name="T72" fmla="*/ 2147483647 w 32"/>
                <a:gd name="T73" fmla="*/ 2147483647 h 43"/>
                <a:gd name="T74" fmla="*/ 2147483647 w 32"/>
                <a:gd name="T75" fmla="*/ 2147483647 h 43"/>
                <a:gd name="T76" fmla="*/ 2147483647 w 32"/>
                <a:gd name="T77" fmla="*/ 2147483647 h 43"/>
                <a:gd name="T78" fmla="*/ 2147483647 w 32"/>
                <a:gd name="T79" fmla="*/ 2147483647 h 43"/>
                <a:gd name="T80" fmla="*/ 2147483647 w 32"/>
                <a:gd name="T81" fmla="*/ 2147483647 h 43"/>
                <a:gd name="T82" fmla="*/ 2147483647 w 32"/>
                <a:gd name="T83" fmla="*/ 2147483647 h 43"/>
                <a:gd name="T84" fmla="*/ 2147483647 w 32"/>
                <a:gd name="T85" fmla="*/ 2147483647 h 43"/>
                <a:gd name="T86" fmla="*/ 2147483647 w 32"/>
                <a:gd name="T87" fmla="*/ 2147483647 h 43"/>
                <a:gd name="T88" fmla="*/ 2147483647 w 32"/>
                <a:gd name="T89" fmla="*/ 2147483647 h 43"/>
                <a:gd name="T90" fmla="*/ 2147483647 w 32"/>
                <a:gd name="T91" fmla="*/ 2147483647 h 43"/>
                <a:gd name="T92" fmla="*/ 0 w 32"/>
                <a:gd name="T93" fmla="*/ 2147483647 h 43"/>
                <a:gd name="T94" fmla="*/ 0 w 32"/>
                <a:gd name="T95" fmla="*/ 2147483647 h 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"/>
                <a:gd name="T145" fmla="*/ 0 h 43"/>
                <a:gd name="T146" fmla="*/ 32 w 32"/>
                <a:gd name="T147" fmla="*/ 43 h 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" h="43">
                  <a:moveTo>
                    <a:pt x="0" y="37"/>
                  </a:moveTo>
                  <a:lnTo>
                    <a:pt x="7" y="37"/>
                  </a:lnTo>
                  <a:lnTo>
                    <a:pt x="13" y="37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19" y="7"/>
                  </a:lnTo>
                  <a:lnTo>
                    <a:pt x="19" y="15"/>
                  </a:lnTo>
                  <a:lnTo>
                    <a:pt x="26" y="15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32" y="37"/>
                  </a:lnTo>
                  <a:lnTo>
                    <a:pt x="26" y="37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3" y="43"/>
                  </a:lnTo>
                  <a:lnTo>
                    <a:pt x="7" y="43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30" name="Freeform 503"/>
            <p:cNvSpPr>
              <a:spLocks/>
            </p:cNvSpPr>
            <p:nvPr/>
          </p:nvSpPr>
          <p:spPr bwMode="auto">
            <a:xfrm>
              <a:off x="2682875" y="5721350"/>
              <a:ext cx="11113" cy="25400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0 w 7"/>
                <a:gd name="T5" fmla="*/ 2147483647 h 15"/>
                <a:gd name="T6" fmla="*/ 0 w 7"/>
                <a:gd name="T7" fmla="*/ 2147483647 h 15"/>
                <a:gd name="T8" fmla="*/ 0 w 7"/>
                <a:gd name="T9" fmla="*/ 2147483647 h 15"/>
                <a:gd name="T10" fmla="*/ 2147483647 w 7"/>
                <a:gd name="T11" fmla="*/ 0 h 15"/>
                <a:gd name="T12" fmla="*/ 2147483647 w 7"/>
                <a:gd name="T13" fmla="*/ 2147483647 h 15"/>
                <a:gd name="T14" fmla="*/ 2147483647 w 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8"/>
                  </a:moveTo>
                  <a:lnTo>
                    <a:pt x="7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31" name="Freeform 504"/>
            <p:cNvSpPr>
              <a:spLocks/>
            </p:cNvSpPr>
            <p:nvPr/>
          </p:nvSpPr>
          <p:spPr bwMode="auto">
            <a:xfrm>
              <a:off x="2714625" y="5746750"/>
              <a:ext cx="9525" cy="12700"/>
            </a:xfrm>
            <a:custGeom>
              <a:avLst/>
              <a:gdLst>
                <a:gd name="T0" fmla="*/ 0 w 6"/>
                <a:gd name="T1" fmla="*/ 2147483647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2147483647 w 6"/>
                <a:gd name="T9" fmla="*/ 0 h 7"/>
                <a:gd name="T10" fmla="*/ 0 w 6"/>
                <a:gd name="T11" fmla="*/ 0 h 7"/>
                <a:gd name="T12" fmla="*/ 0 w 6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7"/>
                <a:gd name="T23" fmla="*/ 6 w 6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7">
                  <a:moveTo>
                    <a:pt x="0" y="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32" name="Freeform 505"/>
            <p:cNvSpPr>
              <a:spLocks/>
            </p:cNvSpPr>
            <p:nvPr/>
          </p:nvSpPr>
          <p:spPr bwMode="auto">
            <a:xfrm>
              <a:off x="2536825" y="5411788"/>
              <a:ext cx="41275" cy="50800"/>
            </a:xfrm>
            <a:custGeom>
              <a:avLst/>
              <a:gdLst>
                <a:gd name="T0" fmla="*/ 2147483647 w 26"/>
                <a:gd name="T1" fmla="*/ 2147483647 h 29"/>
                <a:gd name="T2" fmla="*/ 2147483647 w 26"/>
                <a:gd name="T3" fmla="*/ 2147483647 h 29"/>
                <a:gd name="T4" fmla="*/ 2147483647 w 26"/>
                <a:gd name="T5" fmla="*/ 2147483647 h 29"/>
                <a:gd name="T6" fmla="*/ 2147483647 w 26"/>
                <a:gd name="T7" fmla="*/ 2147483647 h 29"/>
                <a:gd name="T8" fmla="*/ 2147483647 w 26"/>
                <a:gd name="T9" fmla="*/ 2147483647 h 29"/>
                <a:gd name="T10" fmla="*/ 2147483647 w 26"/>
                <a:gd name="T11" fmla="*/ 2147483647 h 29"/>
                <a:gd name="T12" fmla="*/ 2147483647 w 26"/>
                <a:gd name="T13" fmla="*/ 2147483647 h 29"/>
                <a:gd name="T14" fmla="*/ 2147483647 w 26"/>
                <a:gd name="T15" fmla="*/ 2147483647 h 29"/>
                <a:gd name="T16" fmla="*/ 2147483647 w 26"/>
                <a:gd name="T17" fmla="*/ 2147483647 h 29"/>
                <a:gd name="T18" fmla="*/ 2147483647 w 26"/>
                <a:gd name="T19" fmla="*/ 0 h 29"/>
                <a:gd name="T20" fmla="*/ 2147483647 w 26"/>
                <a:gd name="T21" fmla="*/ 0 h 29"/>
                <a:gd name="T22" fmla="*/ 2147483647 w 26"/>
                <a:gd name="T23" fmla="*/ 2147483647 h 29"/>
                <a:gd name="T24" fmla="*/ 2147483647 w 26"/>
                <a:gd name="T25" fmla="*/ 2147483647 h 29"/>
                <a:gd name="T26" fmla="*/ 2147483647 w 26"/>
                <a:gd name="T27" fmla="*/ 2147483647 h 29"/>
                <a:gd name="T28" fmla="*/ 2147483647 w 26"/>
                <a:gd name="T29" fmla="*/ 2147483647 h 29"/>
                <a:gd name="T30" fmla="*/ 2147483647 w 26"/>
                <a:gd name="T31" fmla="*/ 2147483647 h 29"/>
                <a:gd name="T32" fmla="*/ 2147483647 w 26"/>
                <a:gd name="T33" fmla="*/ 2147483647 h 29"/>
                <a:gd name="T34" fmla="*/ 2147483647 w 26"/>
                <a:gd name="T35" fmla="*/ 2147483647 h 29"/>
                <a:gd name="T36" fmla="*/ 2147483647 w 26"/>
                <a:gd name="T37" fmla="*/ 2147483647 h 29"/>
                <a:gd name="T38" fmla="*/ 2147483647 w 26"/>
                <a:gd name="T39" fmla="*/ 2147483647 h 29"/>
                <a:gd name="T40" fmla="*/ 2147483647 w 26"/>
                <a:gd name="T41" fmla="*/ 2147483647 h 29"/>
                <a:gd name="T42" fmla="*/ 2147483647 w 26"/>
                <a:gd name="T43" fmla="*/ 2147483647 h 29"/>
                <a:gd name="T44" fmla="*/ 2147483647 w 26"/>
                <a:gd name="T45" fmla="*/ 2147483647 h 29"/>
                <a:gd name="T46" fmla="*/ 2147483647 w 26"/>
                <a:gd name="T47" fmla="*/ 2147483647 h 29"/>
                <a:gd name="T48" fmla="*/ 2147483647 w 26"/>
                <a:gd name="T49" fmla="*/ 2147483647 h 29"/>
                <a:gd name="T50" fmla="*/ 2147483647 w 26"/>
                <a:gd name="T51" fmla="*/ 2147483647 h 29"/>
                <a:gd name="T52" fmla="*/ 2147483647 w 26"/>
                <a:gd name="T53" fmla="*/ 2147483647 h 29"/>
                <a:gd name="T54" fmla="*/ 2147483647 w 26"/>
                <a:gd name="T55" fmla="*/ 2147483647 h 29"/>
                <a:gd name="T56" fmla="*/ 0 w 26"/>
                <a:gd name="T57" fmla="*/ 2147483647 h 29"/>
                <a:gd name="T58" fmla="*/ 2147483647 w 26"/>
                <a:gd name="T59" fmla="*/ 2147483647 h 29"/>
                <a:gd name="T60" fmla="*/ 2147483647 w 26"/>
                <a:gd name="T61" fmla="*/ 2147483647 h 29"/>
                <a:gd name="T62" fmla="*/ 2147483647 w 26"/>
                <a:gd name="T63" fmla="*/ 2147483647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9"/>
                <a:gd name="T98" fmla="*/ 26 w 26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9">
                  <a:moveTo>
                    <a:pt x="13" y="21"/>
                  </a:moveTo>
                  <a:lnTo>
                    <a:pt x="13" y="21"/>
                  </a:lnTo>
                  <a:lnTo>
                    <a:pt x="13" y="15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26" y="7"/>
                  </a:lnTo>
                  <a:lnTo>
                    <a:pt x="26" y="15"/>
                  </a:lnTo>
                  <a:lnTo>
                    <a:pt x="26" y="21"/>
                  </a:lnTo>
                  <a:lnTo>
                    <a:pt x="26" y="29"/>
                  </a:lnTo>
                  <a:lnTo>
                    <a:pt x="20" y="29"/>
                  </a:lnTo>
                  <a:lnTo>
                    <a:pt x="13" y="21"/>
                  </a:lnTo>
                  <a:lnTo>
                    <a:pt x="13" y="29"/>
                  </a:lnTo>
                  <a:lnTo>
                    <a:pt x="6" y="29"/>
                  </a:lnTo>
                  <a:lnTo>
                    <a:pt x="0" y="29"/>
                  </a:lnTo>
                  <a:lnTo>
                    <a:pt x="6" y="21"/>
                  </a:lnTo>
                  <a:lnTo>
                    <a:pt x="6" y="29"/>
                  </a:lnTo>
                  <a:lnTo>
                    <a:pt x="13" y="2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33" name="Freeform 506"/>
            <p:cNvSpPr>
              <a:spLocks/>
            </p:cNvSpPr>
            <p:nvPr/>
          </p:nvSpPr>
          <p:spPr bwMode="auto">
            <a:xfrm>
              <a:off x="2568575" y="3175000"/>
              <a:ext cx="374650" cy="257175"/>
            </a:xfrm>
            <a:custGeom>
              <a:avLst/>
              <a:gdLst>
                <a:gd name="T0" fmla="*/ 2147483647 w 233"/>
                <a:gd name="T1" fmla="*/ 2147483647 h 145"/>
                <a:gd name="T2" fmla="*/ 2147483647 w 233"/>
                <a:gd name="T3" fmla="*/ 2147483647 h 145"/>
                <a:gd name="T4" fmla="*/ 2147483647 w 233"/>
                <a:gd name="T5" fmla="*/ 2147483647 h 145"/>
                <a:gd name="T6" fmla="*/ 2147483647 w 233"/>
                <a:gd name="T7" fmla="*/ 2147483647 h 145"/>
                <a:gd name="T8" fmla="*/ 2147483647 w 233"/>
                <a:gd name="T9" fmla="*/ 2147483647 h 145"/>
                <a:gd name="T10" fmla="*/ 2147483647 w 233"/>
                <a:gd name="T11" fmla="*/ 2147483647 h 145"/>
                <a:gd name="T12" fmla="*/ 2147483647 w 233"/>
                <a:gd name="T13" fmla="*/ 2147483647 h 145"/>
                <a:gd name="T14" fmla="*/ 2147483647 w 233"/>
                <a:gd name="T15" fmla="*/ 2147483647 h 145"/>
                <a:gd name="T16" fmla="*/ 2147483647 w 233"/>
                <a:gd name="T17" fmla="*/ 2147483647 h 145"/>
                <a:gd name="T18" fmla="*/ 2147483647 w 233"/>
                <a:gd name="T19" fmla="*/ 2147483647 h 145"/>
                <a:gd name="T20" fmla="*/ 2147483647 w 233"/>
                <a:gd name="T21" fmla="*/ 2147483647 h 145"/>
                <a:gd name="T22" fmla="*/ 2147483647 w 233"/>
                <a:gd name="T23" fmla="*/ 2147483647 h 145"/>
                <a:gd name="T24" fmla="*/ 2147483647 w 233"/>
                <a:gd name="T25" fmla="*/ 2147483647 h 145"/>
                <a:gd name="T26" fmla="*/ 2147483647 w 233"/>
                <a:gd name="T27" fmla="*/ 2147483647 h 145"/>
                <a:gd name="T28" fmla="*/ 2147483647 w 233"/>
                <a:gd name="T29" fmla="*/ 2147483647 h 145"/>
                <a:gd name="T30" fmla="*/ 2147483647 w 233"/>
                <a:gd name="T31" fmla="*/ 2147483647 h 145"/>
                <a:gd name="T32" fmla="*/ 2147483647 w 233"/>
                <a:gd name="T33" fmla="*/ 2147483647 h 145"/>
                <a:gd name="T34" fmla="*/ 2147483647 w 233"/>
                <a:gd name="T35" fmla="*/ 2147483647 h 145"/>
                <a:gd name="T36" fmla="*/ 2147483647 w 233"/>
                <a:gd name="T37" fmla="*/ 2147483647 h 145"/>
                <a:gd name="T38" fmla="*/ 2147483647 w 233"/>
                <a:gd name="T39" fmla="*/ 2147483647 h 145"/>
                <a:gd name="T40" fmla="*/ 2147483647 w 233"/>
                <a:gd name="T41" fmla="*/ 2147483647 h 145"/>
                <a:gd name="T42" fmla="*/ 2147483647 w 233"/>
                <a:gd name="T43" fmla="*/ 2147483647 h 145"/>
                <a:gd name="T44" fmla="*/ 2147483647 w 233"/>
                <a:gd name="T45" fmla="*/ 2147483647 h 145"/>
                <a:gd name="T46" fmla="*/ 2147483647 w 233"/>
                <a:gd name="T47" fmla="*/ 2147483647 h 145"/>
                <a:gd name="T48" fmla="*/ 2147483647 w 233"/>
                <a:gd name="T49" fmla="*/ 2147483647 h 145"/>
                <a:gd name="T50" fmla="*/ 2147483647 w 233"/>
                <a:gd name="T51" fmla="*/ 2147483647 h 145"/>
                <a:gd name="T52" fmla="*/ 2147483647 w 233"/>
                <a:gd name="T53" fmla="*/ 2147483647 h 145"/>
                <a:gd name="T54" fmla="*/ 2147483647 w 233"/>
                <a:gd name="T55" fmla="*/ 2147483647 h 145"/>
                <a:gd name="T56" fmla="*/ 2147483647 w 233"/>
                <a:gd name="T57" fmla="*/ 2147483647 h 145"/>
                <a:gd name="T58" fmla="*/ 2147483647 w 233"/>
                <a:gd name="T59" fmla="*/ 2147483647 h 145"/>
                <a:gd name="T60" fmla="*/ 2147483647 w 233"/>
                <a:gd name="T61" fmla="*/ 2147483647 h 145"/>
                <a:gd name="T62" fmla="*/ 2147483647 w 233"/>
                <a:gd name="T63" fmla="*/ 2147483647 h 145"/>
                <a:gd name="T64" fmla="*/ 2147483647 w 233"/>
                <a:gd name="T65" fmla="*/ 2147483647 h 145"/>
                <a:gd name="T66" fmla="*/ 2147483647 w 233"/>
                <a:gd name="T67" fmla="*/ 2147483647 h 145"/>
                <a:gd name="T68" fmla="*/ 2147483647 w 233"/>
                <a:gd name="T69" fmla="*/ 2147483647 h 145"/>
                <a:gd name="T70" fmla="*/ 2147483647 w 233"/>
                <a:gd name="T71" fmla="*/ 2147483647 h 145"/>
                <a:gd name="T72" fmla="*/ 2147483647 w 233"/>
                <a:gd name="T73" fmla="*/ 2147483647 h 145"/>
                <a:gd name="T74" fmla="*/ 2147483647 w 233"/>
                <a:gd name="T75" fmla="*/ 2147483647 h 145"/>
                <a:gd name="T76" fmla="*/ 2147483647 w 233"/>
                <a:gd name="T77" fmla="*/ 2147483647 h 145"/>
                <a:gd name="T78" fmla="*/ 2147483647 w 233"/>
                <a:gd name="T79" fmla="*/ 2147483647 h 145"/>
                <a:gd name="T80" fmla="*/ 2147483647 w 233"/>
                <a:gd name="T81" fmla="*/ 2147483647 h 145"/>
                <a:gd name="T82" fmla="*/ 2147483647 w 233"/>
                <a:gd name="T83" fmla="*/ 2147483647 h 145"/>
                <a:gd name="T84" fmla="*/ 2147483647 w 233"/>
                <a:gd name="T85" fmla="*/ 2147483647 h 145"/>
                <a:gd name="T86" fmla="*/ 2147483647 w 233"/>
                <a:gd name="T87" fmla="*/ 2147483647 h 145"/>
                <a:gd name="T88" fmla="*/ 2147483647 w 233"/>
                <a:gd name="T89" fmla="*/ 2147483647 h 145"/>
                <a:gd name="T90" fmla="*/ 2147483647 w 233"/>
                <a:gd name="T91" fmla="*/ 2147483647 h 145"/>
                <a:gd name="T92" fmla="*/ 2147483647 w 233"/>
                <a:gd name="T93" fmla="*/ 2147483647 h 145"/>
                <a:gd name="T94" fmla="*/ 2147483647 w 233"/>
                <a:gd name="T95" fmla="*/ 2147483647 h 145"/>
                <a:gd name="T96" fmla="*/ 2147483647 w 233"/>
                <a:gd name="T97" fmla="*/ 2147483647 h 145"/>
                <a:gd name="T98" fmla="*/ 2147483647 w 233"/>
                <a:gd name="T99" fmla="*/ 2147483647 h 145"/>
                <a:gd name="T100" fmla="*/ 2147483647 w 233"/>
                <a:gd name="T101" fmla="*/ 2147483647 h 145"/>
                <a:gd name="T102" fmla="*/ 2147483647 w 233"/>
                <a:gd name="T103" fmla="*/ 2147483647 h 145"/>
                <a:gd name="T104" fmla="*/ 2147483647 w 233"/>
                <a:gd name="T105" fmla="*/ 2147483647 h 145"/>
                <a:gd name="T106" fmla="*/ 2147483647 w 233"/>
                <a:gd name="T107" fmla="*/ 2147483647 h 145"/>
                <a:gd name="T108" fmla="*/ 0 w 233"/>
                <a:gd name="T109" fmla="*/ 2147483647 h 145"/>
                <a:gd name="T110" fmla="*/ 2147483647 w 233"/>
                <a:gd name="T111" fmla="*/ 2147483647 h 145"/>
                <a:gd name="T112" fmla="*/ 2147483647 w 233"/>
                <a:gd name="T113" fmla="*/ 2147483647 h 145"/>
                <a:gd name="T114" fmla="*/ 2147483647 w 233"/>
                <a:gd name="T115" fmla="*/ 2147483647 h 145"/>
                <a:gd name="T116" fmla="*/ 2147483647 w 233"/>
                <a:gd name="T117" fmla="*/ 2147483647 h 145"/>
                <a:gd name="T118" fmla="*/ 2147483647 w 233"/>
                <a:gd name="T119" fmla="*/ 2147483647 h 145"/>
                <a:gd name="T120" fmla="*/ 2147483647 w 233"/>
                <a:gd name="T121" fmla="*/ 2147483647 h 145"/>
                <a:gd name="T122" fmla="*/ 2147483647 w 233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3"/>
                <a:gd name="T187" fmla="*/ 0 h 145"/>
                <a:gd name="T188" fmla="*/ 233 w 233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3" h="145">
                  <a:moveTo>
                    <a:pt x="45" y="22"/>
                  </a:moveTo>
                  <a:lnTo>
                    <a:pt x="45" y="30"/>
                  </a:lnTo>
                  <a:lnTo>
                    <a:pt x="52" y="30"/>
                  </a:lnTo>
                  <a:lnTo>
                    <a:pt x="58" y="30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16"/>
                  </a:lnTo>
                  <a:lnTo>
                    <a:pt x="135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55" y="16"/>
                  </a:lnTo>
                  <a:lnTo>
                    <a:pt x="162" y="16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74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0"/>
                  </a:lnTo>
                  <a:lnTo>
                    <a:pt x="208" y="8"/>
                  </a:lnTo>
                  <a:lnTo>
                    <a:pt x="213" y="8"/>
                  </a:lnTo>
                  <a:lnTo>
                    <a:pt x="213" y="16"/>
                  </a:lnTo>
                  <a:lnTo>
                    <a:pt x="220" y="16"/>
                  </a:lnTo>
                  <a:lnTo>
                    <a:pt x="226" y="16"/>
                  </a:lnTo>
                  <a:lnTo>
                    <a:pt x="226" y="22"/>
                  </a:lnTo>
                  <a:lnTo>
                    <a:pt x="226" y="30"/>
                  </a:lnTo>
                  <a:lnTo>
                    <a:pt x="226" y="37"/>
                  </a:lnTo>
                  <a:lnTo>
                    <a:pt x="226" y="44"/>
                  </a:lnTo>
                  <a:lnTo>
                    <a:pt x="220" y="44"/>
                  </a:lnTo>
                  <a:lnTo>
                    <a:pt x="220" y="52"/>
                  </a:lnTo>
                  <a:lnTo>
                    <a:pt x="226" y="52"/>
                  </a:lnTo>
                  <a:lnTo>
                    <a:pt x="226" y="59"/>
                  </a:lnTo>
                  <a:lnTo>
                    <a:pt x="226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26" y="73"/>
                  </a:lnTo>
                  <a:lnTo>
                    <a:pt x="220" y="73"/>
                  </a:lnTo>
                  <a:lnTo>
                    <a:pt x="213" y="73"/>
                  </a:lnTo>
                  <a:lnTo>
                    <a:pt x="213" y="80"/>
                  </a:lnTo>
                  <a:lnTo>
                    <a:pt x="213" y="88"/>
                  </a:lnTo>
                  <a:lnTo>
                    <a:pt x="213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201" y="102"/>
                  </a:lnTo>
                  <a:lnTo>
                    <a:pt x="194" y="102"/>
                  </a:lnTo>
                  <a:lnTo>
                    <a:pt x="188" y="109"/>
                  </a:lnTo>
                  <a:lnTo>
                    <a:pt x="188" y="102"/>
                  </a:lnTo>
                  <a:lnTo>
                    <a:pt x="181" y="109"/>
                  </a:lnTo>
                  <a:lnTo>
                    <a:pt x="174" y="109"/>
                  </a:lnTo>
                  <a:lnTo>
                    <a:pt x="169" y="109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5" y="109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9" y="124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5" y="145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5" y="145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24"/>
                  </a:lnTo>
                  <a:lnTo>
                    <a:pt x="78" y="124"/>
                  </a:lnTo>
                  <a:lnTo>
                    <a:pt x="71" y="117"/>
                  </a:lnTo>
                  <a:lnTo>
                    <a:pt x="64" y="117"/>
                  </a:lnTo>
                  <a:lnTo>
                    <a:pt x="64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25" y="95"/>
                  </a:lnTo>
                  <a:lnTo>
                    <a:pt x="19" y="95"/>
                  </a:lnTo>
                  <a:lnTo>
                    <a:pt x="19" y="88"/>
                  </a:lnTo>
                  <a:lnTo>
                    <a:pt x="19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13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7"/>
                  </a:lnTo>
                  <a:lnTo>
                    <a:pt x="32" y="37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34" name="Freeform 507"/>
            <p:cNvSpPr>
              <a:spLocks/>
            </p:cNvSpPr>
            <p:nvPr/>
          </p:nvSpPr>
          <p:spPr bwMode="auto">
            <a:xfrm>
              <a:off x="2568575" y="3175000"/>
              <a:ext cx="374650" cy="257175"/>
            </a:xfrm>
            <a:custGeom>
              <a:avLst/>
              <a:gdLst>
                <a:gd name="T0" fmla="*/ 2147483647 w 233"/>
                <a:gd name="T1" fmla="*/ 2147483647 h 145"/>
                <a:gd name="T2" fmla="*/ 2147483647 w 233"/>
                <a:gd name="T3" fmla="*/ 2147483647 h 145"/>
                <a:gd name="T4" fmla="*/ 2147483647 w 233"/>
                <a:gd name="T5" fmla="*/ 2147483647 h 145"/>
                <a:gd name="T6" fmla="*/ 2147483647 w 233"/>
                <a:gd name="T7" fmla="*/ 2147483647 h 145"/>
                <a:gd name="T8" fmla="*/ 2147483647 w 233"/>
                <a:gd name="T9" fmla="*/ 2147483647 h 145"/>
                <a:gd name="T10" fmla="*/ 2147483647 w 233"/>
                <a:gd name="T11" fmla="*/ 2147483647 h 145"/>
                <a:gd name="T12" fmla="*/ 2147483647 w 233"/>
                <a:gd name="T13" fmla="*/ 2147483647 h 145"/>
                <a:gd name="T14" fmla="*/ 2147483647 w 233"/>
                <a:gd name="T15" fmla="*/ 2147483647 h 145"/>
                <a:gd name="T16" fmla="*/ 2147483647 w 233"/>
                <a:gd name="T17" fmla="*/ 2147483647 h 145"/>
                <a:gd name="T18" fmla="*/ 2147483647 w 233"/>
                <a:gd name="T19" fmla="*/ 2147483647 h 145"/>
                <a:gd name="T20" fmla="*/ 2147483647 w 233"/>
                <a:gd name="T21" fmla="*/ 2147483647 h 145"/>
                <a:gd name="T22" fmla="*/ 2147483647 w 233"/>
                <a:gd name="T23" fmla="*/ 2147483647 h 145"/>
                <a:gd name="T24" fmla="*/ 2147483647 w 233"/>
                <a:gd name="T25" fmla="*/ 2147483647 h 145"/>
                <a:gd name="T26" fmla="*/ 2147483647 w 233"/>
                <a:gd name="T27" fmla="*/ 2147483647 h 145"/>
                <a:gd name="T28" fmla="*/ 2147483647 w 233"/>
                <a:gd name="T29" fmla="*/ 2147483647 h 145"/>
                <a:gd name="T30" fmla="*/ 2147483647 w 233"/>
                <a:gd name="T31" fmla="*/ 2147483647 h 145"/>
                <a:gd name="T32" fmla="*/ 2147483647 w 233"/>
                <a:gd name="T33" fmla="*/ 2147483647 h 145"/>
                <a:gd name="T34" fmla="*/ 2147483647 w 233"/>
                <a:gd name="T35" fmla="*/ 2147483647 h 145"/>
                <a:gd name="T36" fmla="*/ 2147483647 w 233"/>
                <a:gd name="T37" fmla="*/ 2147483647 h 145"/>
                <a:gd name="T38" fmla="*/ 2147483647 w 233"/>
                <a:gd name="T39" fmla="*/ 2147483647 h 145"/>
                <a:gd name="T40" fmla="*/ 2147483647 w 233"/>
                <a:gd name="T41" fmla="*/ 2147483647 h 145"/>
                <a:gd name="T42" fmla="*/ 2147483647 w 233"/>
                <a:gd name="T43" fmla="*/ 2147483647 h 145"/>
                <a:gd name="T44" fmla="*/ 2147483647 w 233"/>
                <a:gd name="T45" fmla="*/ 2147483647 h 145"/>
                <a:gd name="T46" fmla="*/ 2147483647 w 233"/>
                <a:gd name="T47" fmla="*/ 2147483647 h 145"/>
                <a:gd name="T48" fmla="*/ 2147483647 w 233"/>
                <a:gd name="T49" fmla="*/ 2147483647 h 145"/>
                <a:gd name="T50" fmla="*/ 2147483647 w 233"/>
                <a:gd name="T51" fmla="*/ 2147483647 h 145"/>
                <a:gd name="T52" fmla="*/ 2147483647 w 233"/>
                <a:gd name="T53" fmla="*/ 2147483647 h 145"/>
                <a:gd name="T54" fmla="*/ 2147483647 w 233"/>
                <a:gd name="T55" fmla="*/ 2147483647 h 145"/>
                <a:gd name="T56" fmla="*/ 2147483647 w 233"/>
                <a:gd name="T57" fmla="*/ 2147483647 h 145"/>
                <a:gd name="T58" fmla="*/ 2147483647 w 233"/>
                <a:gd name="T59" fmla="*/ 2147483647 h 145"/>
                <a:gd name="T60" fmla="*/ 2147483647 w 233"/>
                <a:gd name="T61" fmla="*/ 2147483647 h 145"/>
                <a:gd name="T62" fmla="*/ 2147483647 w 233"/>
                <a:gd name="T63" fmla="*/ 2147483647 h 145"/>
                <a:gd name="T64" fmla="*/ 2147483647 w 233"/>
                <a:gd name="T65" fmla="*/ 2147483647 h 145"/>
                <a:gd name="T66" fmla="*/ 2147483647 w 233"/>
                <a:gd name="T67" fmla="*/ 2147483647 h 145"/>
                <a:gd name="T68" fmla="*/ 2147483647 w 233"/>
                <a:gd name="T69" fmla="*/ 2147483647 h 145"/>
                <a:gd name="T70" fmla="*/ 2147483647 w 233"/>
                <a:gd name="T71" fmla="*/ 2147483647 h 145"/>
                <a:gd name="T72" fmla="*/ 2147483647 w 233"/>
                <a:gd name="T73" fmla="*/ 2147483647 h 145"/>
                <a:gd name="T74" fmla="*/ 2147483647 w 233"/>
                <a:gd name="T75" fmla="*/ 2147483647 h 145"/>
                <a:gd name="T76" fmla="*/ 2147483647 w 233"/>
                <a:gd name="T77" fmla="*/ 2147483647 h 145"/>
                <a:gd name="T78" fmla="*/ 2147483647 w 233"/>
                <a:gd name="T79" fmla="*/ 2147483647 h 145"/>
                <a:gd name="T80" fmla="*/ 2147483647 w 233"/>
                <a:gd name="T81" fmla="*/ 2147483647 h 145"/>
                <a:gd name="T82" fmla="*/ 2147483647 w 233"/>
                <a:gd name="T83" fmla="*/ 2147483647 h 145"/>
                <a:gd name="T84" fmla="*/ 2147483647 w 233"/>
                <a:gd name="T85" fmla="*/ 2147483647 h 145"/>
                <a:gd name="T86" fmla="*/ 2147483647 w 233"/>
                <a:gd name="T87" fmla="*/ 2147483647 h 145"/>
                <a:gd name="T88" fmla="*/ 2147483647 w 233"/>
                <a:gd name="T89" fmla="*/ 2147483647 h 145"/>
                <a:gd name="T90" fmla="*/ 2147483647 w 233"/>
                <a:gd name="T91" fmla="*/ 2147483647 h 145"/>
                <a:gd name="T92" fmla="*/ 2147483647 w 233"/>
                <a:gd name="T93" fmla="*/ 2147483647 h 145"/>
                <a:gd name="T94" fmla="*/ 2147483647 w 233"/>
                <a:gd name="T95" fmla="*/ 2147483647 h 145"/>
                <a:gd name="T96" fmla="*/ 2147483647 w 233"/>
                <a:gd name="T97" fmla="*/ 2147483647 h 145"/>
                <a:gd name="T98" fmla="*/ 2147483647 w 233"/>
                <a:gd name="T99" fmla="*/ 2147483647 h 145"/>
                <a:gd name="T100" fmla="*/ 2147483647 w 233"/>
                <a:gd name="T101" fmla="*/ 2147483647 h 145"/>
                <a:gd name="T102" fmla="*/ 2147483647 w 233"/>
                <a:gd name="T103" fmla="*/ 2147483647 h 145"/>
                <a:gd name="T104" fmla="*/ 2147483647 w 233"/>
                <a:gd name="T105" fmla="*/ 2147483647 h 145"/>
                <a:gd name="T106" fmla="*/ 2147483647 w 233"/>
                <a:gd name="T107" fmla="*/ 2147483647 h 145"/>
                <a:gd name="T108" fmla="*/ 2147483647 w 233"/>
                <a:gd name="T109" fmla="*/ 2147483647 h 145"/>
                <a:gd name="T110" fmla="*/ 0 w 233"/>
                <a:gd name="T111" fmla="*/ 2147483647 h 145"/>
                <a:gd name="T112" fmla="*/ 0 w 233"/>
                <a:gd name="T113" fmla="*/ 2147483647 h 145"/>
                <a:gd name="T114" fmla="*/ 2147483647 w 233"/>
                <a:gd name="T115" fmla="*/ 2147483647 h 145"/>
                <a:gd name="T116" fmla="*/ 2147483647 w 233"/>
                <a:gd name="T117" fmla="*/ 2147483647 h 145"/>
                <a:gd name="T118" fmla="*/ 2147483647 w 233"/>
                <a:gd name="T119" fmla="*/ 2147483647 h 145"/>
                <a:gd name="T120" fmla="*/ 2147483647 w 233"/>
                <a:gd name="T121" fmla="*/ 2147483647 h 145"/>
                <a:gd name="T122" fmla="*/ 2147483647 w 233"/>
                <a:gd name="T123" fmla="*/ 2147483647 h 145"/>
                <a:gd name="T124" fmla="*/ 2147483647 w 233"/>
                <a:gd name="T125" fmla="*/ 2147483647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3"/>
                <a:gd name="T190" fmla="*/ 0 h 145"/>
                <a:gd name="T191" fmla="*/ 233 w 233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3" h="145">
                  <a:moveTo>
                    <a:pt x="45" y="22"/>
                  </a:moveTo>
                  <a:lnTo>
                    <a:pt x="45" y="30"/>
                  </a:lnTo>
                  <a:lnTo>
                    <a:pt x="52" y="30"/>
                  </a:lnTo>
                  <a:lnTo>
                    <a:pt x="58" y="30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16"/>
                  </a:lnTo>
                  <a:lnTo>
                    <a:pt x="135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55" y="16"/>
                  </a:lnTo>
                  <a:lnTo>
                    <a:pt x="162" y="16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74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0"/>
                  </a:lnTo>
                  <a:lnTo>
                    <a:pt x="208" y="8"/>
                  </a:lnTo>
                  <a:lnTo>
                    <a:pt x="213" y="8"/>
                  </a:lnTo>
                  <a:lnTo>
                    <a:pt x="213" y="16"/>
                  </a:lnTo>
                  <a:lnTo>
                    <a:pt x="220" y="16"/>
                  </a:lnTo>
                  <a:lnTo>
                    <a:pt x="226" y="16"/>
                  </a:lnTo>
                  <a:lnTo>
                    <a:pt x="226" y="22"/>
                  </a:lnTo>
                  <a:lnTo>
                    <a:pt x="226" y="30"/>
                  </a:lnTo>
                  <a:lnTo>
                    <a:pt x="226" y="37"/>
                  </a:lnTo>
                  <a:lnTo>
                    <a:pt x="226" y="44"/>
                  </a:lnTo>
                  <a:lnTo>
                    <a:pt x="220" y="44"/>
                  </a:lnTo>
                  <a:lnTo>
                    <a:pt x="220" y="52"/>
                  </a:lnTo>
                  <a:lnTo>
                    <a:pt x="226" y="52"/>
                  </a:lnTo>
                  <a:lnTo>
                    <a:pt x="226" y="59"/>
                  </a:lnTo>
                  <a:lnTo>
                    <a:pt x="226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26" y="73"/>
                  </a:lnTo>
                  <a:lnTo>
                    <a:pt x="220" y="73"/>
                  </a:lnTo>
                  <a:lnTo>
                    <a:pt x="213" y="73"/>
                  </a:lnTo>
                  <a:lnTo>
                    <a:pt x="213" y="80"/>
                  </a:lnTo>
                  <a:lnTo>
                    <a:pt x="213" y="88"/>
                  </a:lnTo>
                  <a:lnTo>
                    <a:pt x="213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201" y="102"/>
                  </a:lnTo>
                  <a:lnTo>
                    <a:pt x="194" y="102"/>
                  </a:lnTo>
                  <a:lnTo>
                    <a:pt x="188" y="109"/>
                  </a:lnTo>
                  <a:lnTo>
                    <a:pt x="188" y="102"/>
                  </a:lnTo>
                  <a:lnTo>
                    <a:pt x="181" y="109"/>
                  </a:lnTo>
                  <a:lnTo>
                    <a:pt x="174" y="109"/>
                  </a:lnTo>
                  <a:lnTo>
                    <a:pt x="169" y="109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5" y="109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9" y="124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5" y="145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5" y="145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24"/>
                  </a:lnTo>
                  <a:lnTo>
                    <a:pt x="78" y="124"/>
                  </a:lnTo>
                  <a:lnTo>
                    <a:pt x="71" y="117"/>
                  </a:lnTo>
                  <a:lnTo>
                    <a:pt x="64" y="117"/>
                  </a:lnTo>
                  <a:lnTo>
                    <a:pt x="64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25" y="95"/>
                  </a:lnTo>
                  <a:lnTo>
                    <a:pt x="19" y="95"/>
                  </a:lnTo>
                  <a:lnTo>
                    <a:pt x="19" y="88"/>
                  </a:lnTo>
                  <a:lnTo>
                    <a:pt x="19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13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7"/>
                  </a:lnTo>
                  <a:lnTo>
                    <a:pt x="32" y="37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35" name="Freeform 508"/>
            <p:cNvSpPr>
              <a:spLocks noEditPoints="1"/>
            </p:cNvSpPr>
            <p:nvPr/>
          </p:nvSpPr>
          <p:spPr bwMode="auto">
            <a:xfrm>
              <a:off x="2744788" y="2968625"/>
              <a:ext cx="488950" cy="711200"/>
            </a:xfrm>
            <a:custGeom>
              <a:avLst/>
              <a:gdLst>
                <a:gd name="T0" fmla="*/ 2147483647 w 304"/>
                <a:gd name="T1" fmla="*/ 2147483647 h 400"/>
                <a:gd name="T2" fmla="*/ 2147483647 w 304"/>
                <a:gd name="T3" fmla="*/ 2147483647 h 400"/>
                <a:gd name="T4" fmla="*/ 2147483647 w 304"/>
                <a:gd name="T5" fmla="*/ 2147483647 h 400"/>
                <a:gd name="T6" fmla="*/ 2147483647 w 304"/>
                <a:gd name="T7" fmla="*/ 2147483647 h 400"/>
                <a:gd name="T8" fmla="*/ 2147483647 w 304"/>
                <a:gd name="T9" fmla="*/ 0 h 400"/>
                <a:gd name="T10" fmla="*/ 2147483647 w 304"/>
                <a:gd name="T11" fmla="*/ 2147483647 h 400"/>
                <a:gd name="T12" fmla="*/ 2147483647 w 304"/>
                <a:gd name="T13" fmla="*/ 2147483647 h 400"/>
                <a:gd name="T14" fmla="*/ 2147483647 w 304"/>
                <a:gd name="T15" fmla="*/ 2147483647 h 400"/>
                <a:gd name="T16" fmla="*/ 2147483647 w 304"/>
                <a:gd name="T17" fmla="*/ 2147483647 h 400"/>
                <a:gd name="T18" fmla="*/ 2147483647 w 304"/>
                <a:gd name="T19" fmla="*/ 2147483647 h 400"/>
                <a:gd name="T20" fmla="*/ 2147483647 w 304"/>
                <a:gd name="T21" fmla="*/ 2147483647 h 400"/>
                <a:gd name="T22" fmla="*/ 2147483647 w 304"/>
                <a:gd name="T23" fmla="*/ 2147483647 h 400"/>
                <a:gd name="T24" fmla="*/ 2147483647 w 304"/>
                <a:gd name="T25" fmla="*/ 2147483647 h 400"/>
                <a:gd name="T26" fmla="*/ 2147483647 w 304"/>
                <a:gd name="T27" fmla="*/ 2147483647 h 400"/>
                <a:gd name="T28" fmla="*/ 2147483647 w 304"/>
                <a:gd name="T29" fmla="*/ 2147483647 h 400"/>
                <a:gd name="T30" fmla="*/ 2147483647 w 304"/>
                <a:gd name="T31" fmla="*/ 2147483647 h 400"/>
                <a:gd name="T32" fmla="*/ 2147483647 w 304"/>
                <a:gd name="T33" fmla="*/ 2147483647 h 400"/>
                <a:gd name="T34" fmla="*/ 2147483647 w 304"/>
                <a:gd name="T35" fmla="*/ 2147483647 h 400"/>
                <a:gd name="T36" fmla="*/ 2147483647 w 304"/>
                <a:gd name="T37" fmla="*/ 2147483647 h 400"/>
                <a:gd name="T38" fmla="*/ 2147483647 w 304"/>
                <a:gd name="T39" fmla="*/ 2147483647 h 400"/>
                <a:gd name="T40" fmla="*/ 2147483647 w 304"/>
                <a:gd name="T41" fmla="*/ 2147483647 h 400"/>
                <a:gd name="T42" fmla="*/ 2147483647 w 304"/>
                <a:gd name="T43" fmla="*/ 2147483647 h 400"/>
                <a:gd name="T44" fmla="*/ 2147483647 w 304"/>
                <a:gd name="T45" fmla="*/ 2147483647 h 400"/>
                <a:gd name="T46" fmla="*/ 2147483647 w 304"/>
                <a:gd name="T47" fmla="*/ 2147483647 h 400"/>
                <a:gd name="T48" fmla="*/ 2147483647 w 304"/>
                <a:gd name="T49" fmla="*/ 2147483647 h 400"/>
                <a:gd name="T50" fmla="*/ 2147483647 w 304"/>
                <a:gd name="T51" fmla="*/ 2147483647 h 400"/>
                <a:gd name="T52" fmla="*/ 2147483647 w 304"/>
                <a:gd name="T53" fmla="*/ 2147483647 h 400"/>
                <a:gd name="T54" fmla="*/ 2147483647 w 304"/>
                <a:gd name="T55" fmla="*/ 2147483647 h 400"/>
                <a:gd name="T56" fmla="*/ 2147483647 w 304"/>
                <a:gd name="T57" fmla="*/ 2147483647 h 400"/>
                <a:gd name="T58" fmla="*/ 2147483647 w 304"/>
                <a:gd name="T59" fmla="*/ 2147483647 h 400"/>
                <a:gd name="T60" fmla="*/ 2147483647 w 304"/>
                <a:gd name="T61" fmla="*/ 2147483647 h 400"/>
                <a:gd name="T62" fmla="*/ 2147483647 w 304"/>
                <a:gd name="T63" fmla="*/ 2147483647 h 400"/>
                <a:gd name="T64" fmla="*/ 2147483647 w 304"/>
                <a:gd name="T65" fmla="*/ 2147483647 h 400"/>
                <a:gd name="T66" fmla="*/ 2147483647 w 304"/>
                <a:gd name="T67" fmla="*/ 2147483647 h 400"/>
                <a:gd name="T68" fmla="*/ 2147483647 w 304"/>
                <a:gd name="T69" fmla="*/ 2147483647 h 400"/>
                <a:gd name="T70" fmla="*/ 2147483647 w 304"/>
                <a:gd name="T71" fmla="*/ 2147483647 h 400"/>
                <a:gd name="T72" fmla="*/ 2147483647 w 304"/>
                <a:gd name="T73" fmla="*/ 2147483647 h 400"/>
                <a:gd name="T74" fmla="*/ 2147483647 w 304"/>
                <a:gd name="T75" fmla="*/ 2147483647 h 400"/>
                <a:gd name="T76" fmla="*/ 2147483647 w 304"/>
                <a:gd name="T77" fmla="*/ 2147483647 h 400"/>
                <a:gd name="T78" fmla="*/ 2147483647 w 304"/>
                <a:gd name="T79" fmla="*/ 2147483647 h 400"/>
                <a:gd name="T80" fmla="*/ 2147483647 w 304"/>
                <a:gd name="T81" fmla="*/ 2147483647 h 400"/>
                <a:gd name="T82" fmla="*/ 2147483647 w 304"/>
                <a:gd name="T83" fmla="*/ 2147483647 h 400"/>
                <a:gd name="T84" fmla="*/ 2147483647 w 304"/>
                <a:gd name="T85" fmla="*/ 2147483647 h 400"/>
                <a:gd name="T86" fmla="*/ 2147483647 w 304"/>
                <a:gd name="T87" fmla="*/ 2147483647 h 400"/>
                <a:gd name="T88" fmla="*/ 2147483647 w 304"/>
                <a:gd name="T89" fmla="*/ 2147483647 h 400"/>
                <a:gd name="T90" fmla="*/ 2147483647 w 304"/>
                <a:gd name="T91" fmla="*/ 2147483647 h 400"/>
                <a:gd name="T92" fmla="*/ 2147483647 w 304"/>
                <a:gd name="T93" fmla="*/ 2147483647 h 400"/>
                <a:gd name="T94" fmla="*/ 2147483647 w 304"/>
                <a:gd name="T95" fmla="*/ 2147483647 h 400"/>
                <a:gd name="T96" fmla="*/ 2147483647 w 304"/>
                <a:gd name="T97" fmla="*/ 2147483647 h 400"/>
                <a:gd name="T98" fmla="*/ 2147483647 w 304"/>
                <a:gd name="T99" fmla="*/ 2147483647 h 400"/>
                <a:gd name="T100" fmla="*/ 2147483647 w 304"/>
                <a:gd name="T101" fmla="*/ 2147483647 h 400"/>
                <a:gd name="T102" fmla="*/ 2147483647 w 304"/>
                <a:gd name="T103" fmla="*/ 2147483647 h 400"/>
                <a:gd name="T104" fmla="*/ 2147483647 w 304"/>
                <a:gd name="T105" fmla="*/ 2147483647 h 400"/>
                <a:gd name="T106" fmla="*/ 0 w 304"/>
                <a:gd name="T107" fmla="*/ 2147483647 h 4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04"/>
                <a:gd name="T163" fmla="*/ 0 h 400"/>
                <a:gd name="T164" fmla="*/ 304 w 304"/>
                <a:gd name="T165" fmla="*/ 400 h 4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04" h="400">
                  <a:moveTo>
                    <a:pt x="188" y="72"/>
                  </a:moveTo>
                  <a:lnTo>
                    <a:pt x="181" y="72"/>
                  </a:lnTo>
                  <a:lnTo>
                    <a:pt x="188" y="66"/>
                  </a:lnTo>
                  <a:lnTo>
                    <a:pt x="188" y="58"/>
                  </a:lnTo>
                  <a:lnTo>
                    <a:pt x="181" y="58"/>
                  </a:lnTo>
                  <a:lnTo>
                    <a:pt x="175" y="58"/>
                  </a:lnTo>
                  <a:lnTo>
                    <a:pt x="175" y="51"/>
                  </a:lnTo>
                  <a:lnTo>
                    <a:pt x="175" y="44"/>
                  </a:lnTo>
                  <a:lnTo>
                    <a:pt x="175" y="36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62" y="29"/>
                  </a:lnTo>
                  <a:lnTo>
                    <a:pt x="155" y="29"/>
                  </a:lnTo>
                  <a:lnTo>
                    <a:pt x="155" y="22"/>
                  </a:lnTo>
                  <a:lnTo>
                    <a:pt x="155" y="15"/>
                  </a:lnTo>
                  <a:lnTo>
                    <a:pt x="162" y="7"/>
                  </a:lnTo>
                  <a:lnTo>
                    <a:pt x="169" y="15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8" y="7"/>
                  </a:lnTo>
                  <a:lnTo>
                    <a:pt x="194" y="7"/>
                  </a:lnTo>
                  <a:lnTo>
                    <a:pt x="201" y="7"/>
                  </a:lnTo>
                  <a:lnTo>
                    <a:pt x="208" y="7"/>
                  </a:lnTo>
                  <a:lnTo>
                    <a:pt x="214" y="7"/>
                  </a:lnTo>
                  <a:lnTo>
                    <a:pt x="214" y="15"/>
                  </a:lnTo>
                  <a:lnTo>
                    <a:pt x="220" y="15"/>
                  </a:lnTo>
                  <a:lnTo>
                    <a:pt x="220" y="7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3" y="22"/>
                  </a:lnTo>
                  <a:lnTo>
                    <a:pt x="260" y="22"/>
                  </a:lnTo>
                  <a:lnTo>
                    <a:pt x="265" y="22"/>
                  </a:lnTo>
                  <a:lnTo>
                    <a:pt x="265" y="29"/>
                  </a:lnTo>
                  <a:lnTo>
                    <a:pt x="272" y="36"/>
                  </a:lnTo>
                  <a:lnTo>
                    <a:pt x="279" y="36"/>
                  </a:lnTo>
                  <a:lnTo>
                    <a:pt x="285" y="36"/>
                  </a:lnTo>
                  <a:lnTo>
                    <a:pt x="285" y="44"/>
                  </a:lnTo>
                  <a:lnTo>
                    <a:pt x="292" y="44"/>
                  </a:lnTo>
                  <a:lnTo>
                    <a:pt x="292" y="51"/>
                  </a:lnTo>
                  <a:lnTo>
                    <a:pt x="299" y="51"/>
                  </a:lnTo>
                  <a:lnTo>
                    <a:pt x="292" y="51"/>
                  </a:lnTo>
                  <a:lnTo>
                    <a:pt x="292" y="58"/>
                  </a:lnTo>
                  <a:lnTo>
                    <a:pt x="299" y="58"/>
                  </a:lnTo>
                  <a:lnTo>
                    <a:pt x="292" y="58"/>
                  </a:lnTo>
                  <a:lnTo>
                    <a:pt x="292" y="66"/>
                  </a:lnTo>
                  <a:lnTo>
                    <a:pt x="292" y="72"/>
                  </a:lnTo>
                  <a:lnTo>
                    <a:pt x="299" y="72"/>
                  </a:lnTo>
                  <a:lnTo>
                    <a:pt x="292" y="80"/>
                  </a:lnTo>
                  <a:lnTo>
                    <a:pt x="299" y="80"/>
                  </a:lnTo>
                  <a:lnTo>
                    <a:pt x="299" y="88"/>
                  </a:lnTo>
                  <a:lnTo>
                    <a:pt x="299" y="94"/>
                  </a:lnTo>
                  <a:lnTo>
                    <a:pt x="304" y="94"/>
                  </a:lnTo>
                  <a:lnTo>
                    <a:pt x="304" y="102"/>
                  </a:lnTo>
                  <a:lnTo>
                    <a:pt x="304" y="110"/>
                  </a:lnTo>
                  <a:lnTo>
                    <a:pt x="304" y="116"/>
                  </a:lnTo>
                  <a:lnTo>
                    <a:pt x="299" y="124"/>
                  </a:lnTo>
                  <a:lnTo>
                    <a:pt x="292" y="124"/>
                  </a:lnTo>
                  <a:lnTo>
                    <a:pt x="285" y="124"/>
                  </a:lnTo>
                  <a:lnTo>
                    <a:pt x="279" y="116"/>
                  </a:lnTo>
                  <a:lnTo>
                    <a:pt x="272" y="124"/>
                  </a:lnTo>
                  <a:lnTo>
                    <a:pt x="265" y="124"/>
                  </a:lnTo>
                  <a:lnTo>
                    <a:pt x="265" y="132"/>
                  </a:lnTo>
                  <a:lnTo>
                    <a:pt x="260" y="132"/>
                  </a:lnTo>
                  <a:lnTo>
                    <a:pt x="260" y="138"/>
                  </a:lnTo>
                  <a:lnTo>
                    <a:pt x="253" y="138"/>
                  </a:lnTo>
                  <a:lnTo>
                    <a:pt x="246" y="138"/>
                  </a:lnTo>
                  <a:lnTo>
                    <a:pt x="246" y="146"/>
                  </a:lnTo>
                  <a:lnTo>
                    <a:pt x="240" y="146"/>
                  </a:lnTo>
                  <a:lnTo>
                    <a:pt x="233" y="146"/>
                  </a:lnTo>
                  <a:lnTo>
                    <a:pt x="227" y="146"/>
                  </a:lnTo>
                  <a:lnTo>
                    <a:pt x="220" y="146"/>
                  </a:lnTo>
                  <a:lnTo>
                    <a:pt x="220" y="153"/>
                  </a:lnTo>
                  <a:lnTo>
                    <a:pt x="227" y="153"/>
                  </a:lnTo>
                  <a:lnTo>
                    <a:pt x="220" y="160"/>
                  </a:lnTo>
                  <a:lnTo>
                    <a:pt x="220" y="168"/>
                  </a:lnTo>
                  <a:lnTo>
                    <a:pt x="220" y="175"/>
                  </a:lnTo>
                  <a:lnTo>
                    <a:pt x="227" y="175"/>
                  </a:lnTo>
                  <a:lnTo>
                    <a:pt x="227" y="182"/>
                  </a:lnTo>
                  <a:lnTo>
                    <a:pt x="220" y="182"/>
                  </a:lnTo>
                  <a:lnTo>
                    <a:pt x="220" y="189"/>
                  </a:lnTo>
                  <a:lnTo>
                    <a:pt x="227" y="189"/>
                  </a:lnTo>
                  <a:lnTo>
                    <a:pt x="220" y="196"/>
                  </a:lnTo>
                  <a:lnTo>
                    <a:pt x="220" y="204"/>
                  </a:lnTo>
                  <a:lnTo>
                    <a:pt x="227" y="204"/>
                  </a:lnTo>
                  <a:lnTo>
                    <a:pt x="227" y="211"/>
                  </a:lnTo>
                  <a:lnTo>
                    <a:pt x="233" y="211"/>
                  </a:lnTo>
                  <a:lnTo>
                    <a:pt x="233" y="218"/>
                  </a:lnTo>
                  <a:lnTo>
                    <a:pt x="227" y="225"/>
                  </a:lnTo>
                  <a:lnTo>
                    <a:pt x="220" y="225"/>
                  </a:lnTo>
                  <a:lnTo>
                    <a:pt x="227" y="225"/>
                  </a:lnTo>
                  <a:lnTo>
                    <a:pt x="227" y="233"/>
                  </a:lnTo>
                  <a:lnTo>
                    <a:pt x="233" y="233"/>
                  </a:lnTo>
                  <a:lnTo>
                    <a:pt x="227" y="240"/>
                  </a:lnTo>
                  <a:lnTo>
                    <a:pt x="220" y="240"/>
                  </a:lnTo>
                  <a:lnTo>
                    <a:pt x="214" y="240"/>
                  </a:lnTo>
                  <a:lnTo>
                    <a:pt x="214" y="247"/>
                  </a:lnTo>
                  <a:lnTo>
                    <a:pt x="214" y="255"/>
                  </a:lnTo>
                  <a:lnTo>
                    <a:pt x="208" y="247"/>
                  </a:lnTo>
                  <a:lnTo>
                    <a:pt x="208" y="255"/>
                  </a:lnTo>
                  <a:lnTo>
                    <a:pt x="201" y="255"/>
                  </a:lnTo>
                  <a:lnTo>
                    <a:pt x="194" y="255"/>
                  </a:lnTo>
                  <a:lnTo>
                    <a:pt x="194" y="261"/>
                  </a:lnTo>
                  <a:lnTo>
                    <a:pt x="194" y="269"/>
                  </a:lnTo>
                  <a:lnTo>
                    <a:pt x="188" y="269"/>
                  </a:lnTo>
                  <a:lnTo>
                    <a:pt x="181" y="277"/>
                  </a:lnTo>
                  <a:lnTo>
                    <a:pt x="175" y="277"/>
                  </a:lnTo>
                  <a:lnTo>
                    <a:pt x="175" y="283"/>
                  </a:lnTo>
                  <a:lnTo>
                    <a:pt x="169" y="283"/>
                  </a:lnTo>
                  <a:lnTo>
                    <a:pt x="169" y="291"/>
                  </a:lnTo>
                  <a:lnTo>
                    <a:pt x="169" y="299"/>
                  </a:lnTo>
                  <a:lnTo>
                    <a:pt x="162" y="299"/>
                  </a:lnTo>
                  <a:lnTo>
                    <a:pt x="155" y="299"/>
                  </a:lnTo>
                  <a:lnTo>
                    <a:pt x="149" y="299"/>
                  </a:lnTo>
                  <a:lnTo>
                    <a:pt x="149" y="291"/>
                  </a:lnTo>
                  <a:lnTo>
                    <a:pt x="149" y="283"/>
                  </a:lnTo>
                  <a:lnTo>
                    <a:pt x="142" y="283"/>
                  </a:lnTo>
                  <a:lnTo>
                    <a:pt x="142" y="277"/>
                  </a:lnTo>
                  <a:lnTo>
                    <a:pt x="136" y="277"/>
                  </a:lnTo>
                  <a:lnTo>
                    <a:pt x="136" y="269"/>
                  </a:lnTo>
                  <a:lnTo>
                    <a:pt x="130" y="269"/>
                  </a:lnTo>
                  <a:lnTo>
                    <a:pt x="123" y="269"/>
                  </a:lnTo>
                  <a:lnTo>
                    <a:pt x="116" y="261"/>
                  </a:lnTo>
                  <a:lnTo>
                    <a:pt x="110" y="269"/>
                  </a:lnTo>
                  <a:lnTo>
                    <a:pt x="110" y="261"/>
                  </a:lnTo>
                  <a:lnTo>
                    <a:pt x="103" y="269"/>
                  </a:lnTo>
                  <a:lnTo>
                    <a:pt x="98" y="261"/>
                  </a:lnTo>
                  <a:lnTo>
                    <a:pt x="91" y="261"/>
                  </a:lnTo>
                  <a:lnTo>
                    <a:pt x="84" y="261"/>
                  </a:lnTo>
                  <a:lnTo>
                    <a:pt x="78" y="261"/>
                  </a:lnTo>
                  <a:lnTo>
                    <a:pt x="71" y="261"/>
                  </a:lnTo>
                  <a:lnTo>
                    <a:pt x="64" y="261"/>
                  </a:lnTo>
                  <a:lnTo>
                    <a:pt x="59" y="261"/>
                  </a:lnTo>
                  <a:lnTo>
                    <a:pt x="52" y="261"/>
                  </a:lnTo>
                  <a:lnTo>
                    <a:pt x="45" y="261"/>
                  </a:lnTo>
                  <a:lnTo>
                    <a:pt x="39" y="255"/>
                  </a:lnTo>
                  <a:lnTo>
                    <a:pt x="39" y="247"/>
                  </a:lnTo>
                  <a:lnTo>
                    <a:pt x="39" y="240"/>
                  </a:lnTo>
                  <a:lnTo>
                    <a:pt x="39" y="233"/>
                  </a:lnTo>
                  <a:lnTo>
                    <a:pt x="45" y="233"/>
                  </a:lnTo>
                  <a:lnTo>
                    <a:pt x="45" y="225"/>
                  </a:lnTo>
                  <a:lnTo>
                    <a:pt x="52" y="233"/>
                  </a:lnTo>
                  <a:lnTo>
                    <a:pt x="59" y="233"/>
                  </a:lnTo>
                  <a:lnTo>
                    <a:pt x="59" y="225"/>
                  </a:lnTo>
                  <a:lnTo>
                    <a:pt x="64" y="225"/>
                  </a:lnTo>
                  <a:lnTo>
                    <a:pt x="71" y="225"/>
                  </a:lnTo>
                  <a:lnTo>
                    <a:pt x="78" y="218"/>
                  </a:lnTo>
                  <a:lnTo>
                    <a:pt x="78" y="225"/>
                  </a:lnTo>
                  <a:lnTo>
                    <a:pt x="84" y="218"/>
                  </a:lnTo>
                  <a:lnTo>
                    <a:pt x="91" y="218"/>
                  </a:lnTo>
                  <a:lnTo>
                    <a:pt x="91" y="211"/>
                  </a:lnTo>
                  <a:lnTo>
                    <a:pt x="98" y="211"/>
                  </a:lnTo>
                  <a:lnTo>
                    <a:pt x="103" y="211"/>
                  </a:lnTo>
                  <a:lnTo>
                    <a:pt x="103" y="204"/>
                  </a:lnTo>
                  <a:lnTo>
                    <a:pt x="103" y="196"/>
                  </a:lnTo>
                  <a:lnTo>
                    <a:pt x="103" y="189"/>
                  </a:lnTo>
                  <a:lnTo>
                    <a:pt x="110" y="189"/>
                  </a:lnTo>
                  <a:lnTo>
                    <a:pt x="116" y="189"/>
                  </a:lnTo>
                  <a:lnTo>
                    <a:pt x="123" y="189"/>
                  </a:lnTo>
                  <a:lnTo>
                    <a:pt x="123" y="182"/>
                  </a:lnTo>
                  <a:lnTo>
                    <a:pt x="116" y="182"/>
                  </a:lnTo>
                  <a:lnTo>
                    <a:pt x="116" y="175"/>
                  </a:lnTo>
                  <a:lnTo>
                    <a:pt x="116" y="168"/>
                  </a:lnTo>
                  <a:lnTo>
                    <a:pt x="110" y="168"/>
                  </a:lnTo>
                  <a:lnTo>
                    <a:pt x="110" y="160"/>
                  </a:lnTo>
                  <a:lnTo>
                    <a:pt x="116" y="160"/>
                  </a:lnTo>
                  <a:lnTo>
                    <a:pt x="116" y="153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2"/>
                  </a:lnTo>
                  <a:lnTo>
                    <a:pt x="123" y="124"/>
                  </a:lnTo>
                  <a:lnTo>
                    <a:pt x="130" y="124"/>
                  </a:lnTo>
                  <a:lnTo>
                    <a:pt x="136" y="124"/>
                  </a:lnTo>
                  <a:lnTo>
                    <a:pt x="142" y="124"/>
                  </a:lnTo>
                  <a:lnTo>
                    <a:pt x="142" y="116"/>
                  </a:lnTo>
                  <a:lnTo>
                    <a:pt x="149" y="116"/>
                  </a:lnTo>
                  <a:lnTo>
                    <a:pt x="155" y="116"/>
                  </a:lnTo>
                  <a:lnTo>
                    <a:pt x="162" y="116"/>
                  </a:lnTo>
                  <a:lnTo>
                    <a:pt x="169" y="116"/>
                  </a:lnTo>
                  <a:lnTo>
                    <a:pt x="175" y="116"/>
                  </a:lnTo>
                  <a:lnTo>
                    <a:pt x="175" y="110"/>
                  </a:lnTo>
                  <a:lnTo>
                    <a:pt x="181" y="110"/>
                  </a:lnTo>
                  <a:lnTo>
                    <a:pt x="181" y="102"/>
                  </a:lnTo>
                  <a:lnTo>
                    <a:pt x="181" y="94"/>
                  </a:lnTo>
                  <a:lnTo>
                    <a:pt x="188" y="94"/>
                  </a:lnTo>
                  <a:lnTo>
                    <a:pt x="188" y="88"/>
                  </a:lnTo>
                  <a:lnTo>
                    <a:pt x="181" y="88"/>
                  </a:lnTo>
                  <a:lnTo>
                    <a:pt x="181" y="80"/>
                  </a:lnTo>
                  <a:lnTo>
                    <a:pt x="188" y="72"/>
                  </a:lnTo>
                  <a:close/>
                  <a:moveTo>
                    <a:pt x="0" y="378"/>
                  </a:moveTo>
                  <a:lnTo>
                    <a:pt x="0" y="371"/>
                  </a:lnTo>
                  <a:lnTo>
                    <a:pt x="6" y="371"/>
                  </a:lnTo>
                  <a:lnTo>
                    <a:pt x="13" y="364"/>
                  </a:lnTo>
                  <a:lnTo>
                    <a:pt x="20" y="364"/>
                  </a:lnTo>
                  <a:lnTo>
                    <a:pt x="25" y="364"/>
                  </a:lnTo>
                  <a:lnTo>
                    <a:pt x="32" y="364"/>
                  </a:lnTo>
                  <a:lnTo>
                    <a:pt x="39" y="364"/>
                  </a:lnTo>
                  <a:lnTo>
                    <a:pt x="45" y="371"/>
                  </a:lnTo>
                  <a:lnTo>
                    <a:pt x="52" y="371"/>
                  </a:lnTo>
                  <a:lnTo>
                    <a:pt x="59" y="378"/>
                  </a:lnTo>
                  <a:lnTo>
                    <a:pt x="59" y="386"/>
                  </a:lnTo>
                  <a:lnTo>
                    <a:pt x="59" y="392"/>
                  </a:lnTo>
                  <a:lnTo>
                    <a:pt x="52" y="392"/>
                  </a:lnTo>
                  <a:lnTo>
                    <a:pt x="45" y="392"/>
                  </a:lnTo>
                  <a:lnTo>
                    <a:pt x="39" y="392"/>
                  </a:lnTo>
                  <a:lnTo>
                    <a:pt x="32" y="400"/>
                  </a:lnTo>
                  <a:lnTo>
                    <a:pt x="25" y="400"/>
                  </a:lnTo>
                  <a:lnTo>
                    <a:pt x="20" y="392"/>
                  </a:lnTo>
                  <a:lnTo>
                    <a:pt x="13" y="392"/>
                  </a:lnTo>
                  <a:lnTo>
                    <a:pt x="13" y="386"/>
                  </a:lnTo>
                  <a:lnTo>
                    <a:pt x="6" y="386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36" name="Freeform 509"/>
            <p:cNvSpPr>
              <a:spLocks/>
            </p:cNvSpPr>
            <p:nvPr/>
          </p:nvSpPr>
          <p:spPr bwMode="auto">
            <a:xfrm>
              <a:off x="2808288" y="2968625"/>
              <a:ext cx="425450" cy="531813"/>
            </a:xfrm>
            <a:custGeom>
              <a:avLst/>
              <a:gdLst>
                <a:gd name="T0" fmla="*/ 2147483647 w 265"/>
                <a:gd name="T1" fmla="*/ 2147483647 h 299"/>
                <a:gd name="T2" fmla="*/ 2147483647 w 265"/>
                <a:gd name="T3" fmla="*/ 2147483647 h 299"/>
                <a:gd name="T4" fmla="*/ 2147483647 w 265"/>
                <a:gd name="T5" fmla="*/ 2147483647 h 299"/>
                <a:gd name="T6" fmla="*/ 2147483647 w 265"/>
                <a:gd name="T7" fmla="*/ 2147483647 h 299"/>
                <a:gd name="T8" fmla="*/ 2147483647 w 265"/>
                <a:gd name="T9" fmla="*/ 0 h 299"/>
                <a:gd name="T10" fmla="*/ 2147483647 w 265"/>
                <a:gd name="T11" fmla="*/ 2147483647 h 299"/>
                <a:gd name="T12" fmla="*/ 2147483647 w 265"/>
                <a:gd name="T13" fmla="*/ 2147483647 h 299"/>
                <a:gd name="T14" fmla="*/ 2147483647 w 265"/>
                <a:gd name="T15" fmla="*/ 2147483647 h 299"/>
                <a:gd name="T16" fmla="*/ 2147483647 w 265"/>
                <a:gd name="T17" fmla="*/ 2147483647 h 299"/>
                <a:gd name="T18" fmla="*/ 2147483647 w 265"/>
                <a:gd name="T19" fmla="*/ 2147483647 h 299"/>
                <a:gd name="T20" fmla="*/ 2147483647 w 265"/>
                <a:gd name="T21" fmla="*/ 2147483647 h 299"/>
                <a:gd name="T22" fmla="*/ 2147483647 w 265"/>
                <a:gd name="T23" fmla="*/ 2147483647 h 299"/>
                <a:gd name="T24" fmla="*/ 2147483647 w 265"/>
                <a:gd name="T25" fmla="*/ 2147483647 h 299"/>
                <a:gd name="T26" fmla="*/ 2147483647 w 265"/>
                <a:gd name="T27" fmla="*/ 2147483647 h 299"/>
                <a:gd name="T28" fmla="*/ 2147483647 w 265"/>
                <a:gd name="T29" fmla="*/ 2147483647 h 299"/>
                <a:gd name="T30" fmla="*/ 2147483647 w 265"/>
                <a:gd name="T31" fmla="*/ 2147483647 h 299"/>
                <a:gd name="T32" fmla="*/ 2147483647 w 265"/>
                <a:gd name="T33" fmla="*/ 2147483647 h 299"/>
                <a:gd name="T34" fmla="*/ 2147483647 w 265"/>
                <a:gd name="T35" fmla="*/ 2147483647 h 299"/>
                <a:gd name="T36" fmla="*/ 2147483647 w 265"/>
                <a:gd name="T37" fmla="*/ 2147483647 h 299"/>
                <a:gd name="T38" fmla="*/ 2147483647 w 265"/>
                <a:gd name="T39" fmla="*/ 2147483647 h 299"/>
                <a:gd name="T40" fmla="*/ 2147483647 w 265"/>
                <a:gd name="T41" fmla="*/ 2147483647 h 299"/>
                <a:gd name="T42" fmla="*/ 2147483647 w 265"/>
                <a:gd name="T43" fmla="*/ 2147483647 h 299"/>
                <a:gd name="T44" fmla="*/ 2147483647 w 265"/>
                <a:gd name="T45" fmla="*/ 2147483647 h 299"/>
                <a:gd name="T46" fmla="*/ 2147483647 w 265"/>
                <a:gd name="T47" fmla="*/ 2147483647 h 299"/>
                <a:gd name="T48" fmla="*/ 2147483647 w 265"/>
                <a:gd name="T49" fmla="*/ 2147483647 h 299"/>
                <a:gd name="T50" fmla="*/ 2147483647 w 265"/>
                <a:gd name="T51" fmla="*/ 2147483647 h 299"/>
                <a:gd name="T52" fmla="*/ 2147483647 w 265"/>
                <a:gd name="T53" fmla="*/ 2147483647 h 299"/>
                <a:gd name="T54" fmla="*/ 2147483647 w 265"/>
                <a:gd name="T55" fmla="*/ 2147483647 h 299"/>
                <a:gd name="T56" fmla="*/ 2147483647 w 265"/>
                <a:gd name="T57" fmla="*/ 2147483647 h 299"/>
                <a:gd name="T58" fmla="*/ 2147483647 w 265"/>
                <a:gd name="T59" fmla="*/ 2147483647 h 299"/>
                <a:gd name="T60" fmla="*/ 2147483647 w 265"/>
                <a:gd name="T61" fmla="*/ 2147483647 h 299"/>
                <a:gd name="T62" fmla="*/ 2147483647 w 265"/>
                <a:gd name="T63" fmla="*/ 2147483647 h 299"/>
                <a:gd name="T64" fmla="*/ 2147483647 w 265"/>
                <a:gd name="T65" fmla="*/ 2147483647 h 299"/>
                <a:gd name="T66" fmla="*/ 2147483647 w 265"/>
                <a:gd name="T67" fmla="*/ 2147483647 h 299"/>
                <a:gd name="T68" fmla="*/ 2147483647 w 265"/>
                <a:gd name="T69" fmla="*/ 2147483647 h 299"/>
                <a:gd name="T70" fmla="*/ 2147483647 w 265"/>
                <a:gd name="T71" fmla="*/ 2147483647 h 299"/>
                <a:gd name="T72" fmla="*/ 2147483647 w 265"/>
                <a:gd name="T73" fmla="*/ 2147483647 h 299"/>
                <a:gd name="T74" fmla="*/ 2147483647 w 265"/>
                <a:gd name="T75" fmla="*/ 2147483647 h 299"/>
                <a:gd name="T76" fmla="*/ 0 w 265"/>
                <a:gd name="T77" fmla="*/ 2147483647 h 299"/>
                <a:gd name="T78" fmla="*/ 0 w 265"/>
                <a:gd name="T79" fmla="*/ 2147483647 h 299"/>
                <a:gd name="T80" fmla="*/ 2147483647 w 265"/>
                <a:gd name="T81" fmla="*/ 2147483647 h 299"/>
                <a:gd name="T82" fmla="*/ 2147483647 w 265"/>
                <a:gd name="T83" fmla="*/ 2147483647 h 299"/>
                <a:gd name="T84" fmla="*/ 2147483647 w 265"/>
                <a:gd name="T85" fmla="*/ 2147483647 h 299"/>
                <a:gd name="T86" fmla="*/ 2147483647 w 265"/>
                <a:gd name="T87" fmla="*/ 2147483647 h 299"/>
                <a:gd name="T88" fmla="*/ 2147483647 w 265"/>
                <a:gd name="T89" fmla="*/ 2147483647 h 299"/>
                <a:gd name="T90" fmla="*/ 2147483647 w 265"/>
                <a:gd name="T91" fmla="*/ 2147483647 h 299"/>
                <a:gd name="T92" fmla="*/ 2147483647 w 265"/>
                <a:gd name="T93" fmla="*/ 2147483647 h 299"/>
                <a:gd name="T94" fmla="*/ 2147483647 w 265"/>
                <a:gd name="T95" fmla="*/ 2147483647 h 299"/>
                <a:gd name="T96" fmla="*/ 2147483647 w 265"/>
                <a:gd name="T97" fmla="*/ 2147483647 h 299"/>
                <a:gd name="T98" fmla="*/ 2147483647 w 265"/>
                <a:gd name="T99" fmla="*/ 2147483647 h 299"/>
                <a:gd name="T100" fmla="*/ 2147483647 w 265"/>
                <a:gd name="T101" fmla="*/ 2147483647 h 299"/>
                <a:gd name="T102" fmla="*/ 2147483647 w 265"/>
                <a:gd name="T103" fmla="*/ 2147483647 h 299"/>
                <a:gd name="T104" fmla="*/ 2147483647 w 265"/>
                <a:gd name="T105" fmla="*/ 2147483647 h 299"/>
                <a:gd name="T106" fmla="*/ 2147483647 w 265"/>
                <a:gd name="T107" fmla="*/ 2147483647 h 2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5"/>
                <a:gd name="T163" fmla="*/ 0 h 299"/>
                <a:gd name="T164" fmla="*/ 265 w 265"/>
                <a:gd name="T165" fmla="*/ 299 h 29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5" h="299">
                  <a:moveTo>
                    <a:pt x="149" y="72"/>
                  </a:moveTo>
                  <a:lnTo>
                    <a:pt x="142" y="72"/>
                  </a:lnTo>
                  <a:lnTo>
                    <a:pt x="149" y="66"/>
                  </a:lnTo>
                  <a:lnTo>
                    <a:pt x="149" y="58"/>
                  </a:lnTo>
                  <a:lnTo>
                    <a:pt x="142" y="58"/>
                  </a:lnTo>
                  <a:lnTo>
                    <a:pt x="136" y="58"/>
                  </a:lnTo>
                  <a:lnTo>
                    <a:pt x="136" y="51"/>
                  </a:lnTo>
                  <a:lnTo>
                    <a:pt x="136" y="44"/>
                  </a:lnTo>
                  <a:lnTo>
                    <a:pt x="136" y="36"/>
                  </a:lnTo>
                  <a:lnTo>
                    <a:pt x="130" y="36"/>
                  </a:lnTo>
                  <a:lnTo>
                    <a:pt x="123" y="36"/>
                  </a:lnTo>
                  <a:lnTo>
                    <a:pt x="123" y="29"/>
                  </a:lnTo>
                  <a:lnTo>
                    <a:pt x="116" y="29"/>
                  </a:lnTo>
                  <a:lnTo>
                    <a:pt x="116" y="22"/>
                  </a:lnTo>
                  <a:lnTo>
                    <a:pt x="116" y="15"/>
                  </a:lnTo>
                  <a:lnTo>
                    <a:pt x="123" y="7"/>
                  </a:lnTo>
                  <a:lnTo>
                    <a:pt x="130" y="15"/>
                  </a:lnTo>
                  <a:lnTo>
                    <a:pt x="130" y="7"/>
                  </a:lnTo>
                  <a:lnTo>
                    <a:pt x="136" y="7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9" y="7"/>
                  </a:lnTo>
                  <a:lnTo>
                    <a:pt x="155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15"/>
                  </a:lnTo>
                  <a:lnTo>
                    <a:pt x="181" y="15"/>
                  </a:lnTo>
                  <a:lnTo>
                    <a:pt x="181" y="7"/>
                  </a:lnTo>
                  <a:lnTo>
                    <a:pt x="188" y="7"/>
                  </a:lnTo>
                  <a:lnTo>
                    <a:pt x="188" y="15"/>
                  </a:lnTo>
                  <a:lnTo>
                    <a:pt x="194" y="15"/>
                  </a:lnTo>
                  <a:lnTo>
                    <a:pt x="201" y="15"/>
                  </a:lnTo>
                  <a:lnTo>
                    <a:pt x="207" y="15"/>
                  </a:lnTo>
                  <a:lnTo>
                    <a:pt x="214" y="22"/>
                  </a:lnTo>
                  <a:lnTo>
                    <a:pt x="221" y="22"/>
                  </a:lnTo>
                  <a:lnTo>
                    <a:pt x="226" y="22"/>
                  </a:lnTo>
                  <a:lnTo>
                    <a:pt x="226" y="29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6" y="36"/>
                  </a:lnTo>
                  <a:lnTo>
                    <a:pt x="246" y="44"/>
                  </a:lnTo>
                  <a:lnTo>
                    <a:pt x="253" y="44"/>
                  </a:lnTo>
                  <a:lnTo>
                    <a:pt x="253" y="51"/>
                  </a:lnTo>
                  <a:lnTo>
                    <a:pt x="260" y="51"/>
                  </a:lnTo>
                  <a:lnTo>
                    <a:pt x="253" y="51"/>
                  </a:lnTo>
                  <a:lnTo>
                    <a:pt x="253" y="58"/>
                  </a:lnTo>
                  <a:lnTo>
                    <a:pt x="260" y="58"/>
                  </a:lnTo>
                  <a:lnTo>
                    <a:pt x="253" y="58"/>
                  </a:lnTo>
                  <a:lnTo>
                    <a:pt x="253" y="66"/>
                  </a:lnTo>
                  <a:lnTo>
                    <a:pt x="253" y="72"/>
                  </a:lnTo>
                  <a:lnTo>
                    <a:pt x="260" y="72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0" y="88"/>
                  </a:lnTo>
                  <a:lnTo>
                    <a:pt x="260" y="94"/>
                  </a:lnTo>
                  <a:lnTo>
                    <a:pt x="265" y="94"/>
                  </a:lnTo>
                  <a:lnTo>
                    <a:pt x="265" y="102"/>
                  </a:lnTo>
                  <a:lnTo>
                    <a:pt x="265" y="110"/>
                  </a:lnTo>
                  <a:lnTo>
                    <a:pt x="265" y="116"/>
                  </a:lnTo>
                  <a:lnTo>
                    <a:pt x="260" y="124"/>
                  </a:lnTo>
                  <a:lnTo>
                    <a:pt x="253" y="124"/>
                  </a:lnTo>
                  <a:lnTo>
                    <a:pt x="246" y="124"/>
                  </a:lnTo>
                  <a:lnTo>
                    <a:pt x="240" y="116"/>
                  </a:lnTo>
                  <a:lnTo>
                    <a:pt x="233" y="124"/>
                  </a:lnTo>
                  <a:lnTo>
                    <a:pt x="226" y="124"/>
                  </a:lnTo>
                  <a:lnTo>
                    <a:pt x="226" y="132"/>
                  </a:lnTo>
                  <a:lnTo>
                    <a:pt x="221" y="132"/>
                  </a:lnTo>
                  <a:lnTo>
                    <a:pt x="221" y="138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207" y="146"/>
                  </a:lnTo>
                  <a:lnTo>
                    <a:pt x="201" y="146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1" y="146"/>
                  </a:lnTo>
                  <a:lnTo>
                    <a:pt x="181" y="153"/>
                  </a:lnTo>
                  <a:lnTo>
                    <a:pt x="188" y="153"/>
                  </a:lnTo>
                  <a:lnTo>
                    <a:pt x="181" y="160"/>
                  </a:lnTo>
                  <a:lnTo>
                    <a:pt x="181" y="168"/>
                  </a:lnTo>
                  <a:lnTo>
                    <a:pt x="181" y="175"/>
                  </a:lnTo>
                  <a:lnTo>
                    <a:pt x="188" y="175"/>
                  </a:lnTo>
                  <a:lnTo>
                    <a:pt x="188" y="182"/>
                  </a:lnTo>
                  <a:lnTo>
                    <a:pt x="181" y="182"/>
                  </a:lnTo>
                  <a:lnTo>
                    <a:pt x="181" y="189"/>
                  </a:lnTo>
                  <a:lnTo>
                    <a:pt x="188" y="189"/>
                  </a:lnTo>
                  <a:lnTo>
                    <a:pt x="181" y="196"/>
                  </a:lnTo>
                  <a:lnTo>
                    <a:pt x="181" y="204"/>
                  </a:lnTo>
                  <a:lnTo>
                    <a:pt x="188" y="204"/>
                  </a:lnTo>
                  <a:lnTo>
                    <a:pt x="188" y="211"/>
                  </a:lnTo>
                  <a:lnTo>
                    <a:pt x="194" y="211"/>
                  </a:lnTo>
                  <a:lnTo>
                    <a:pt x="194" y="218"/>
                  </a:lnTo>
                  <a:lnTo>
                    <a:pt x="188" y="225"/>
                  </a:lnTo>
                  <a:lnTo>
                    <a:pt x="181" y="225"/>
                  </a:lnTo>
                  <a:lnTo>
                    <a:pt x="188" y="225"/>
                  </a:lnTo>
                  <a:lnTo>
                    <a:pt x="188" y="233"/>
                  </a:lnTo>
                  <a:lnTo>
                    <a:pt x="194" y="233"/>
                  </a:lnTo>
                  <a:lnTo>
                    <a:pt x="188" y="240"/>
                  </a:lnTo>
                  <a:lnTo>
                    <a:pt x="181" y="240"/>
                  </a:lnTo>
                  <a:lnTo>
                    <a:pt x="175" y="240"/>
                  </a:lnTo>
                  <a:lnTo>
                    <a:pt x="175" y="247"/>
                  </a:lnTo>
                  <a:lnTo>
                    <a:pt x="175" y="255"/>
                  </a:lnTo>
                  <a:lnTo>
                    <a:pt x="169" y="247"/>
                  </a:lnTo>
                  <a:lnTo>
                    <a:pt x="169" y="255"/>
                  </a:lnTo>
                  <a:lnTo>
                    <a:pt x="162" y="255"/>
                  </a:lnTo>
                  <a:lnTo>
                    <a:pt x="155" y="255"/>
                  </a:lnTo>
                  <a:lnTo>
                    <a:pt x="155" y="261"/>
                  </a:lnTo>
                  <a:lnTo>
                    <a:pt x="155" y="269"/>
                  </a:lnTo>
                  <a:lnTo>
                    <a:pt x="149" y="269"/>
                  </a:lnTo>
                  <a:lnTo>
                    <a:pt x="142" y="277"/>
                  </a:lnTo>
                  <a:lnTo>
                    <a:pt x="136" y="277"/>
                  </a:lnTo>
                  <a:lnTo>
                    <a:pt x="136" y="283"/>
                  </a:lnTo>
                  <a:lnTo>
                    <a:pt x="130" y="283"/>
                  </a:lnTo>
                  <a:lnTo>
                    <a:pt x="130" y="291"/>
                  </a:lnTo>
                  <a:lnTo>
                    <a:pt x="130" y="299"/>
                  </a:lnTo>
                  <a:lnTo>
                    <a:pt x="123" y="299"/>
                  </a:lnTo>
                  <a:lnTo>
                    <a:pt x="116" y="299"/>
                  </a:lnTo>
                  <a:lnTo>
                    <a:pt x="110" y="299"/>
                  </a:lnTo>
                  <a:lnTo>
                    <a:pt x="110" y="291"/>
                  </a:lnTo>
                  <a:lnTo>
                    <a:pt x="110" y="283"/>
                  </a:lnTo>
                  <a:lnTo>
                    <a:pt x="103" y="283"/>
                  </a:lnTo>
                  <a:lnTo>
                    <a:pt x="103" y="277"/>
                  </a:lnTo>
                  <a:lnTo>
                    <a:pt x="97" y="277"/>
                  </a:lnTo>
                  <a:lnTo>
                    <a:pt x="97" y="269"/>
                  </a:lnTo>
                  <a:lnTo>
                    <a:pt x="91" y="269"/>
                  </a:lnTo>
                  <a:lnTo>
                    <a:pt x="84" y="269"/>
                  </a:lnTo>
                  <a:lnTo>
                    <a:pt x="77" y="261"/>
                  </a:lnTo>
                  <a:lnTo>
                    <a:pt x="71" y="269"/>
                  </a:lnTo>
                  <a:lnTo>
                    <a:pt x="71" y="261"/>
                  </a:lnTo>
                  <a:lnTo>
                    <a:pt x="64" y="269"/>
                  </a:lnTo>
                  <a:lnTo>
                    <a:pt x="59" y="261"/>
                  </a:lnTo>
                  <a:lnTo>
                    <a:pt x="52" y="261"/>
                  </a:lnTo>
                  <a:lnTo>
                    <a:pt x="45" y="261"/>
                  </a:lnTo>
                  <a:lnTo>
                    <a:pt x="39" y="261"/>
                  </a:lnTo>
                  <a:lnTo>
                    <a:pt x="32" y="261"/>
                  </a:lnTo>
                  <a:lnTo>
                    <a:pt x="25" y="261"/>
                  </a:lnTo>
                  <a:lnTo>
                    <a:pt x="20" y="261"/>
                  </a:lnTo>
                  <a:lnTo>
                    <a:pt x="13" y="261"/>
                  </a:lnTo>
                  <a:lnTo>
                    <a:pt x="6" y="261"/>
                  </a:lnTo>
                  <a:lnTo>
                    <a:pt x="0" y="255"/>
                  </a:lnTo>
                  <a:lnTo>
                    <a:pt x="0" y="247"/>
                  </a:lnTo>
                  <a:lnTo>
                    <a:pt x="0" y="240"/>
                  </a:lnTo>
                  <a:lnTo>
                    <a:pt x="0" y="233"/>
                  </a:lnTo>
                  <a:lnTo>
                    <a:pt x="6" y="233"/>
                  </a:lnTo>
                  <a:lnTo>
                    <a:pt x="6" y="225"/>
                  </a:lnTo>
                  <a:lnTo>
                    <a:pt x="13" y="233"/>
                  </a:lnTo>
                  <a:lnTo>
                    <a:pt x="20" y="233"/>
                  </a:lnTo>
                  <a:lnTo>
                    <a:pt x="20" y="225"/>
                  </a:lnTo>
                  <a:lnTo>
                    <a:pt x="25" y="225"/>
                  </a:lnTo>
                  <a:lnTo>
                    <a:pt x="32" y="225"/>
                  </a:lnTo>
                  <a:lnTo>
                    <a:pt x="39" y="218"/>
                  </a:lnTo>
                  <a:lnTo>
                    <a:pt x="39" y="225"/>
                  </a:lnTo>
                  <a:lnTo>
                    <a:pt x="45" y="218"/>
                  </a:lnTo>
                  <a:lnTo>
                    <a:pt x="52" y="218"/>
                  </a:lnTo>
                  <a:lnTo>
                    <a:pt x="52" y="211"/>
                  </a:lnTo>
                  <a:lnTo>
                    <a:pt x="59" y="211"/>
                  </a:lnTo>
                  <a:lnTo>
                    <a:pt x="64" y="211"/>
                  </a:lnTo>
                  <a:lnTo>
                    <a:pt x="64" y="204"/>
                  </a:lnTo>
                  <a:lnTo>
                    <a:pt x="64" y="196"/>
                  </a:lnTo>
                  <a:lnTo>
                    <a:pt x="64" y="189"/>
                  </a:lnTo>
                  <a:lnTo>
                    <a:pt x="71" y="189"/>
                  </a:lnTo>
                  <a:lnTo>
                    <a:pt x="77" y="189"/>
                  </a:lnTo>
                  <a:lnTo>
                    <a:pt x="84" y="189"/>
                  </a:lnTo>
                  <a:lnTo>
                    <a:pt x="84" y="182"/>
                  </a:lnTo>
                  <a:lnTo>
                    <a:pt x="77" y="182"/>
                  </a:lnTo>
                  <a:lnTo>
                    <a:pt x="77" y="175"/>
                  </a:lnTo>
                  <a:lnTo>
                    <a:pt x="77" y="168"/>
                  </a:lnTo>
                  <a:lnTo>
                    <a:pt x="71" y="168"/>
                  </a:lnTo>
                  <a:lnTo>
                    <a:pt x="71" y="160"/>
                  </a:lnTo>
                  <a:lnTo>
                    <a:pt x="77" y="160"/>
                  </a:lnTo>
                  <a:lnTo>
                    <a:pt x="77" y="153"/>
                  </a:lnTo>
                  <a:lnTo>
                    <a:pt x="77" y="146"/>
                  </a:lnTo>
                  <a:lnTo>
                    <a:pt x="77" y="138"/>
                  </a:lnTo>
                  <a:lnTo>
                    <a:pt x="77" y="132"/>
                  </a:lnTo>
                  <a:lnTo>
                    <a:pt x="84" y="124"/>
                  </a:lnTo>
                  <a:lnTo>
                    <a:pt x="91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3" y="116"/>
                  </a:lnTo>
                  <a:lnTo>
                    <a:pt x="110" y="116"/>
                  </a:lnTo>
                  <a:lnTo>
                    <a:pt x="116" y="116"/>
                  </a:lnTo>
                  <a:lnTo>
                    <a:pt x="123" y="116"/>
                  </a:lnTo>
                  <a:lnTo>
                    <a:pt x="130" y="116"/>
                  </a:lnTo>
                  <a:lnTo>
                    <a:pt x="136" y="116"/>
                  </a:lnTo>
                  <a:lnTo>
                    <a:pt x="136" y="110"/>
                  </a:lnTo>
                  <a:lnTo>
                    <a:pt x="142" y="110"/>
                  </a:lnTo>
                  <a:lnTo>
                    <a:pt x="142" y="102"/>
                  </a:lnTo>
                  <a:lnTo>
                    <a:pt x="142" y="94"/>
                  </a:lnTo>
                  <a:lnTo>
                    <a:pt x="149" y="94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42" y="80"/>
                  </a:lnTo>
                  <a:lnTo>
                    <a:pt x="149" y="7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37" name="Freeform 510"/>
            <p:cNvSpPr>
              <a:spLocks/>
            </p:cNvSpPr>
            <p:nvPr/>
          </p:nvSpPr>
          <p:spPr bwMode="auto">
            <a:xfrm>
              <a:off x="2744788" y="3614738"/>
              <a:ext cx="95250" cy="65087"/>
            </a:xfrm>
            <a:custGeom>
              <a:avLst/>
              <a:gdLst>
                <a:gd name="T0" fmla="*/ 0 w 59"/>
                <a:gd name="T1" fmla="*/ 2147483647 h 36"/>
                <a:gd name="T2" fmla="*/ 0 w 59"/>
                <a:gd name="T3" fmla="*/ 2147483647 h 36"/>
                <a:gd name="T4" fmla="*/ 0 w 59"/>
                <a:gd name="T5" fmla="*/ 2147483647 h 36"/>
                <a:gd name="T6" fmla="*/ 2147483647 w 59"/>
                <a:gd name="T7" fmla="*/ 2147483647 h 36"/>
                <a:gd name="T8" fmla="*/ 2147483647 w 59"/>
                <a:gd name="T9" fmla="*/ 2147483647 h 36"/>
                <a:gd name="T10" fmla="*/ 2147483647 w 59"/>
                <a:gd name="T11" fmla="*/ 0 h 36"/>
                <a:gd name="T12" fmla="*/ 2147483647 w 59"/>
                <a:gd name="T13" fmla="*/ 0 h 36"/>
                <a:gd name="T14" fmla="*/ 2147483647 w 59"/>
                <a:gd name="T15" fmla="*/ 0 h 36"/>
                <a:gd name="T16" fmla="*/ 2147483647 w 59"/>
                <a:gd name="T17" fmla="*/ 0 h 36"/>
                <a:gd name="T18" fmla="*/ 2147483647 w 59"/>
                <a:gd name="T19" fmla="*/ 0 h 36"/>
                <a:gd name="T20" fmla="*/ 2147483647 w 59"/>
                <a:gd name="T21" fmla="*/ 0 h 36"/>
                <a:gd name="T22" fmla="*/ 2147483647 w 59"/>
                <a:gd name="T23" fmla="*/ 0 h 36"/>
                <a:gd name="T24" fmla="*/ 2147483647 w 59"/>
                <a:gd name="T25" fmla="*/ 0 h 36"/>
                <a:gd name="T26" fmla="*/ 2147483647 w 59"/>
                <a:gd name="T27" fmla="*/ 0 h 36"/>
                <a:gd name="T28" fmla="*/ 2147483647 w 59"/>
                <a:gd name="T29" fmla="*/ 0 h 36"/>
                <a:gd name="T30" fmla="*/ 2147483647 w 59"/>
                <a:gd name="T31" fmla="*/ 0 h 36"/>
                <a:gd name="T32" fmla="*/ 2147483647 w 59"/>
                <a:gd name="T33" fmla="*/ 0 h 36"/>
                <a:gd name="T34" fmla="*/ 2147483647 w 59"/>
                <a:gd name="T35" fmla="*/ 2147483647 h 36"/>
                <a:gd name="T36" fmla="*/ 2147483647 w 59"/>
                <a:gd name="T37" fmla="*/ 2147483647 h 36"/>
                <a:gd name="T38" fmla="*/ 2147483647 w 59"/>
                <a:gd name="T39" fmla="*/ 2147483647 h 36"/>
                <a:gd name="T40" fmla="*/ 2147483647 w 59"/>
                <a:gd name="T41" fmla="*/ 2147483647 h 36"/>
                <a:gd name="T42" fmla="*/ 2147483647 w 59"/>
                <a:gd name="T43" fmla="*/ 2147483647 h 36"/>
                <a:gd name="T44" fmla="*/ 2147483647 w 59"/>
                <a:gd name="T45" fmla="*/ 2147483647 h 36"/>
                <a:gd name="T46" fmla="*/ 2147483647 w 59"/>
                <a:gd name="T47" fmla="*/ 2147483647 h 36"/>
                <a:gd name="T48" fmla="*/ 2147483647 w 59"/>
                <a:gd name="T49" fmla="*/ 2147483647 h 36"/>
                <a:gd name="T50" fmla="*/ 2147483647 w 59"/>
                <a:gd name="T51" fmla="*/ 2147483647 h 36"/>
                <a:gd name="T52" fmla="*/ 2147483647 w 59"/>
                <a:gd name="T53" fmla="*/ 2147483647 h 36"/>
                <a:gd name="T54" fmla="*/ 2147483647 w 59"/>
                <a:gd name="T55" fmla="*/ 2147483647 h 36"/>
                <a:gd name="T56" fmla="*/ 2147483647 w 59"/>
                <a:gd name="T57" fmla="*/ 2147483647 h 36"/>
                <a:gd name="T58" fmla="*/ 2147483647 w 59"/>
                <a:gd name="T59" fmla="*/ 2147483647 h 36"/>
                <a:gd name="T60" fmla="*/ 2147483647 w 59"/>
                <a:gd name="T61" fmla="*/ 2147483647 h 36"/>
                <a:gd name="T62" fmla="*/ 2147483647 w 59"/>
                <a:gd name="T63" fmla="*/ 2147483647 h 36"/>
                <a:gd name="T64" fmla="*/ 2147483647 w 59"/>
                <a:gd name="T65" fmla="*/ 2147483647 h 36"/>
                <a:gd name="T66" fmla="*/ 2147483647 w 59"/>
                <a:gd name="T67" fmla="*/ 2147483647 h 36"/>
                <a:gd name="T68" fmla="*/ 2147483647 w 59"/>
                <a:gd name="T69" fmla="*/ 2147483647 h 36"/>
                <a:gd name="T70" fmla="*/ 2147483647 w 59"/>
                <a:gd name="T71" fmla="*/ 2147483647 h 36"/>
                <a:gd name="T72" fmla="*/ 2147483647 w 59"/>
                <a:gd name="T73" fmla="*/ 2147483647 h 36"/>
                <a:gd name="T74" fmla="*/ 2147483647 w 59"/>
                <a:gd name="T75" fmla="*/ 2147483647 h 36"/>
                <a:gd name="T76" fmla="*/ 2147483647 w 59"/>
                <a:gd name="T77" fmla="*/ 2147483647 h 36"/>
                <a:gd name="T78" fmla="*/ 2147483647 w 59"/>
                <a:gd name="T79" fmla="*/ 2147483647 h 36"/>
                <a:gd name="T80" fmla="*/ 2147483647 w 59"/>
                <a:gd name="T81" fmla="*/ 2147483647 h 36"/>
                <a:gd name="T82" fmla="*/ 2147483647 w 59"/>
                <a:gd name="T83" fmla="*/ 2147483647 h 36"/>
                <a:gd name="T84" fmla="*/ 2147483647 w 59"/>
                <a:gd name="T85" fmla="*/ 2147483647 h 36"/>
                <a:gd name="T86" fmla="*/ 2147483647 w 59"/>
                <a:gd name="T87" fmla="*/ 2147483647 h 36"/>
                <a:gd name="T88" fmla="*/ 2147483647 w 59"/>
                <a:gd name="T89" fmla="*/ 2147483647 h 36"/>
                <a:gd name="T90" fmla="*/ 2147483647 w 59"/>
                <a:gd name="T91" fmla="*/ 2147483647 h 36"/>
                <a:gd name="T92" fmla="*/ 2147483647 w 59"/>
                <a:gd name="T93" fmla="*/ 2147483647 h 36"/>
                <a:gd name="T94" fmla="*/ 2147483647 w 59"/>
                <a:gd name="T95" fmla="*/ 2147483647 h 36"/>
                <a:gd name="T96" fmla="*/ 2147483647 w 59"/>
                <a:gd name="T97" fmla="*/ 2147483647 h 36"/>
                <a:gd name="T98" fmla="*/ 2147483647 w 59"/>
                <a:gd name="T99" fmla="*/ 2147483647 h 36"/>
                <a:gd name="T100" fmla="*/ 0 w 59"/>
                <a:gd name="T101" fmla="*/ 2147483647 h 36"/>
                <a:gd name="T102" fmla="*/ 0 w 59"/>
                <a:gd name="T103" fmla="*/ 2147483647 h 36"/>
                <a:gd name="T104" fmla="*/ 0 w 59"/>
                <a:gd name="T105" fmla="*/ 2147483647 h 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9"/>
                <a:gd name="T160" fmla="*/ 0 h 36"/>
                <a:gd name="T161" fmla="*/ 59 w 59"/>
                <a:gd name="T162" fmla="*/ 36 h 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9" h="36">
                  <a:moveTo>
                    <a:pt x="0" y="14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9" y="14"/>
                  </a:lnTo>
                  <a:lnTo>
                    <a:pt x="59" y="22"/>
                  </a:lnTo>
                  <a:lnTo>
                    <a:pt x="59" y="28"/>
                  </a:lnTo>
                  <a:lnTo>
                    <a:pt x="52" y="28"/>
                  </a:lnTo>
                  <a:lnTo>
                    <a:pt x="45" y="28"/>
                  </a:lnTo>
                  <a:lnTo>
                    <a:pt x="39" y="28"/>
                  </a:lnTo>
                  <a:lnTo>
                    <a:pt x="32" y="36"/>
                  </a:lnTo>
                  <a:lnTo>
                    <a:pt x="25" y="36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38" name="Freeform 511"/>
            <p:cNvSpPr>
              <a:spLocks noEditPoints="1"/>
            </p:cNvSpPr>
            <p:nvPr/>
          </p:nvSpPr>
          <p:spPr bwMode="auto">
            <a:xfrm>
              <a:off x="1712913" y="3549650"/>
              <a:ext cx="584200" cy="374650"/>
            </a:xfrm>
            <a:custGeom>
              <a:avLst/>
              <a:gdLst>
                <a:gd name="T0" fmla="*/ 2147483647 w 363"/>
                <a:gd name="T1" fmla="*/ 2147483647 h 211"/>
                <a:gd name="T2" fmla="*/ 2147483647 w 363"/>
                <a:gd name="T3" fmla="*/ 2147483647 h 211"/>
                <a:gd name="T4" fmla="*/ 2147483647 w 363"/>
                <a:gd name="T5" fmla="*/ 2147483647 h 211"/>
                <a:gd name="T6" fmla="*/ 2147483647 w 363"/>
                <a:gd name="T7" fmla="*/ 0 h 211"/>
                <a:gd name="T8" fmla="*/ 2147483647 w 363"/>
                <a:gd name="T9" fmla="*/ 2147483647 h 211"/>
                <a:gd name="T10" fmla="*/ 2147483647 w 363"/>
                <a:gd name="T11" fmla="*/ 2147483647 h 211"/>
                <a:gd name="T12" fmla="*/ 2147483647 w 363"/>
                <a:gd name="T13" fmla="*/ 2147483647 h 211"/>
                <a:gd name="T14" fmla="*/ 2147483647 w 363"/>
                <a:gd name="T15" fmla="*/ 2147483647 h 211"/>
                <a:gd name="T16" fmla="*/ 2147483647 w 363"/>
                <a:gd name="T17" fmla="*/ 2147483647 h 211"/>
                <a:gd name="T18" fmla="*/ 2147483647 w 363"/>
                <a:gd name="T19" fmla="*/ 2147483647 h 211"/>
                <a:gd name="T20" fmla="*/ 2147483647 w 363"/>
                <a:gd name="T21" fmla="*/ 2147483647 h 211"/>
                <a:gd name="T22" fmla="*/ 2147483647 w 363"/>
                <a:gd name="T23" fmla="*/ 2147483647 h 211"/>
                <a:gd name="T24" fmla="*/ 2147483647 w 363"/>
                <a:gd name="T25" fmla="*/ 2147483647 h 211"/>
                <a:gd name="T26" fmla="*/ 2147483647 w 363"/>
                <a:gd name="T27" fmla="*/ 2147483647 h 211"/>
                <a:gd name="T28" fmla="*/ 2147483647 w 363"/>
                <a:gd name="T29" fmla="*/ 2147483647 h 211"/>
                <a:gd name="T30" fmla="*/ 2147483647 w 363"/>
                <a:gd name="T31" fmla="*/ 2147483647 h 211"/>
                <a:gd name="T32" fmla="*/ 2147483647 w 363"/>
                <a:gd name="T33" fmla="*/ 2147483647 h 211"/>
                <a:gd name="T34" fmla="*/ 2147483647 w 363"/>
                <a:gd name="T35" fmla="*/ 2147483647 h 211"/>
                <a:gd name="T36" fmla="*/ 2147483647 w 363"/>
                <a:gd name="T37" fmla="*/ 2147483647 h 211"/>
                <a:gd name="T38" fmla="*/ 2147483647 w 363"/>
                <a:gd name="T39" fmla="*/ 2147483647 h 211"/>
                <a:gd name="T40" fmla="*/ 2147483647 w 363"/>
                <a:gd name="T41" fmla="*/ 2147483647 h 211"/>
                <a:gd name="T42" fmla="*/ 2147483647 w 363"/>
                <a:gd name="T43" fmla="*/ 2147483647 h 211"/>
                <a:gd name="T44" fmla="*/ 2147483647 w 363"/>
                <a:gd name="T45" fmla="*/ 2147483647 h 211"/>
                <a:gd name="T46" fmla="*/ 2147483647 w 363"/>
                <a:gd name="T47" fmla="*/ 2147483647 h 211"/>
                <a:gd name="T48" fmla="*/ 2147483647 w 363"/>
                <a:gd name="T49" fmla="*/ 2147483647 h 211"/>
                <a:gd name="T50" fmla="*/ 2147483647 w 363"/>
                <a:gd name="T51" fmla="*/ 2147483647 h 211"/>
                <a:gd name="T52" fmla="*/ 2147483647 w 363"/>
                <a:gd name="T53" fmla="*/ 2147483647 h 211"/>
                <a:gd name="T54" fmla="*/ 2147483647 w 363"/>
                <a:gd name="T55" fmla="*/ 2147483647 h 211"/>
                <a:gd name="T56" fmla="*/ 2147483647 w 363"/>
                <a:gd name="T57" fmla="*/ 2147483647 h 211"/>
                <a:gd name="T58" fmla="*/ 2147483647 w 363"/>
                <a:gd name="T59" fmla="*/ 2147483647 h 211"/>
                <a:gd name="T60" fmla="*/ 2147483647 w 363"/>
                <a:gd name="T61" fmla="*/ 2147483647 h 211"/>
                <a:gd name="T62" fmla="*/ 2147483647 w 363"/>
                <a:gd name="T63" fmla="*/ 2147483647 h 211"/>
                <a:gd name="T64" fmla="*/ 2147483647 w 363"/>
                <a:gd name="T65" fmla="*/ 2147483647 h 211"/>
                <a:gd name="T66" fmla="*/ 2147483647 w 363"/>
                <a:gd name="T67" fmla="*/ 2147483647 h 211"/>
                <a:gd name="T68" fmla="*/ 2147483647 w 363"/>
                <a:gd name="T69" fmla="*/ 2147483647 h 211"/>
                <a:gd name="T70" fmla="*/ 2147483647 w 363"/>
                <a:gd name="T71" fmla="*/ 2147483647 h 211"/>
                <a:gd name="T72" fmla="*/ 2147483647 w 363"/>
                <a:gd name="T73" fmla="*/ 2147483647 h 211"/>
                <a:gd name="T74" fmla="*/ 2147483647 w 363"/>
                <a:gd name="T75" fmla="*/ 2147483647 h 211"/>
                <a:gd name="T76" fmla="*/ 2147483647 w 363"/>
                <a:gd name="T77" fmla="*/ 2147483647 h 211"/>
                <a:gd name="T78" fmla="*/ 2147483647 w 363"/>
                <a:gd name="T79" fmla="*/ 2147483647 h 211"/>
                <a:gd name="T80" fmla="*/ 2147483647 w 363"/>
                <a:gd name="T81" fmla="*/ 2147483647 h 211"/>
                <a:gd name="T82" fmla="*/ 2147483647 w 363"/>
                <a:gd name="T83" fmla="*/ 2147483647 h 211"/>
                <a:gd name="T84" fmla="*/ 2147483647 w 363"/>
                <a:gd name="T85" fmla="*/ 2147483647 h 211"/>
                <a:gd name="T86" fmla="*/ 2147483647 w 363"/>
                <a:gd name="T87" fmla="*/ 2147483647 h 211"/>
                <a:gd name="T88" fmla="*/ 2147483647 w 363"/>
                <a:gd name="T89" fmla="*/ 2147483647 h 211"/>
                <a:gd name="T90" fmla="*/ 2147483647 w 363"/>
                <a:gd name="T91" fmla="*/ 2147483647 h 211"/>
                <a:gd name="T92" fmla="*/ 2147483647 w 363"/>
                <a:gd name="T93" fmla="*/ 2147483647 h 211"/>
                <a:gd name="T94" fmla="*/ 2147483647 w 363"/>
                <a:gd name="T95" fmla="*/ 2147483647 h 211"/>
                <a:gd name="T96" fmla="*/ 2147483647 w 363"/>
                <a:gd name="T97" fmla="*/ 2147483647 h 211"/>
                <a:gd name="T98" fmla="*/ 2147483647 w 363"/>
                <a:gd name="T99" fmla="*/ 2147483647 h 211"/>
                <a:gd name="T100" fmla="*/ 2147483647 w 363"/>
                <a:gd name="T101" fmla="*/ 2147483647 h 211"/>
                <a:gd name="T102" fmla="*/ 2147483647 w 363"/>
                <a:gd name="T103" fmla="*/ 2147483647 h 211"/>
                <a:gd name="T104" fmla="*/ 2147483647 w 363"/>
                <a:gd name="T105" fmla="*/ 2147483647 h 211"/>
                <a:gd name="T106" fmla="*/ 2147483647 w 363"/>
                <a:gd name="T107" fmla="*/ 2147483647 h 211"/>
                <a:gd name="T108" fmla="*/ 2147483647 w 363"/>
                <a:gd name="T109" fmla="*/ 2147483647 h 211"/>
                <a:gd name="T110" fmla="*/ 2147483647 w 363"/>
                <a:gd name="T111" fmla="*/ 2147483647 h 2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63"/>
                <a:gd name="T169" fmla="*/ 0 h 211"/>
                <a:gd name="T170" fmla="*/ 363 w 363"/>
                <a:gd name="T171" fmla="*/ 211 h 2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63" h="211">
                  <a:moveTo>
                    <a:pt x="104" y="22"/>
                  </a:move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62" y="8"/>
                  </a:lnTo>
                  <a:lnTo>
                    <a:pt x="168" y="8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1" y="8"/>
                  </a:lnTo>
                  <a:lnTo>
                    <a:pt x="201" y="15"/>
                  </a:lnTo>
                  <a:lnTo>
                    <a:pt x="207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21" y="22"/>
                  </a:lnTo>
                  <a:lnTo>
                    <a:pt x="227" y="22"/>
                  </a:lnTo>
                  <a:lnTo>
                    <a:pt x="233" y="22"/>
                  </a:lnTo>
                  <a:lnTo>
                    <a:pt x="233" y="29"/>
                  </a:lnTo>
                  <a:lnTo>
                    <a:pt x="233" y="37"/>
                  </a:lnTo>
                  <a:lnTo>
                    <a:pt x="227" y="37"/>
                  </a:lnTo>
                  <a:lnTo>
                    <a:pt x="221" y="37"/>
                  </a:lnTo>
                  <a:lnTo>
                    <a:pt x="214" y="37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1" y="59"/>
                  </a:lnTo>
                  <a:lnTo>
                    <a:pt x="221" y="65"/>
                  </a:lnTo>
                  <a:lnTo>
                    <a:pt x="227" y="65"/>
                  </a:lnTo>
                  <a:lnTo>
                    <a:pt x="227" y="73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73"/>
                  </a:lnTo>
                  <a:lnTo>
                    <a:pt x="260" y="73"/>
                  </a:lnTo>
                  <a:lnTo>
                    <a:pt x="260" y="65"/>
                  </a:lnTo>
                  <a:lnTo>
                    <a:pt x="260" y="59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6" y="59"/>
                  </a:lnTo>
                  <a:lnTo>
                    <a:pt x="266" y="65"/>
                  </a:lnTo>
                  <a:lnTo>
                    <a:pt x="272" y="73"/>
                  </a:lnTo>
                  <a:lnTo>
                    <a:pt x="278" y="81"/>
                  </a:lnTo>
                  <a:lnTo>
                    <a:pt x="285" y="81"/>
                  </a:lnTo>
                  <a:lnTo>
                    <a:pt x="292" y="81"/>
                  </a:lnTo>
                  <a:lnTo>
                    <a:pt x="298" y="81"/>
                  </a:lnTo>
                  <a:lnTo>
                    <a:pt x="305" y="81"/>
                  </a:lnTo>
                  <a:lnTo>
                    <a:pt x="305" y="87"/>
                  </a:lnTo>
                  <a:lnTo>
                    <a:pt x="312" y="95"/>
                  </a:lnTo>
                  <a:lnTo>
                    <a:pt x="317" y="95"/>
                  </a:lnTo>
                  <a:lnTo>
                    <a:pt x="324" y="95"/>
                  </a:lnTo>
                  <a:lnTo>
                    <a:pt x="324" y="103"/>
                  </a:lnTo>
                  <a:lnTo>
                    <a:pt x="331" y="103"/>
                  </a:lnTo>
                  <a:lnTo>
                    <a:pt x="331" y="109"/>
                  </a:lnTo>
                  <a:lnTo>
                    <a:pt x="337" y="117"/>
                  </a:lnTo>
                  <a:lnTo>
                    <a:pt x="344" y="117"/>
                  </a:lnTo>
                  <a:lnTo>
                    <a:pt x="344" y="125"/>
                  </a:lnTo>
                  <a:lnTo>
                    <a:pt x="351" y="125"/>
                  </a:lnTo>
                  <a:lnTo>
                    <a:pt x="356" y="131"/>
                  </a:lnTo>
                  <a:lnTo>
                    <a:pt x="356" y="139"/>
                  </a:lnTo>
                  <a:lnTo>
                    <a:pt x="363" y="139"/>
                  </a:lnTo>
                  <a:lnTo>
                    <a:pt x="363" y="146"/>
                  </a:lnTo>
                  <a:lnTo>
                    <a:pt x="356" y="146"/>
                  </a:lnTo>
                  <a:lnTo>
                    <a:pt x="351" y="146"/>
                  </a:lnTo>
                  <a:lnTo>
                    <a:pt x="344" y="153"/>
                  </a:lnTo>
                  <a:lnTo>
                    <a:pt x="337" y="153"/>
                  </a:lnTo>
                  <a:lnTo>
                    <a:pt x="331" y="146"/>
                  </a:lnTo>
                  <a:lnTo>
                    <a:pt x="337" y="146"/>
                  </a:lnTo>
                  <a:lnTo>
                    <a:pt x="331" y="146"/>
                  </a:lnTo>
                  <a:lnTo>
                    <a:pt x="331" y="139"/>
                  </a:lnTo>
                  <a:lnTo>
                    <a:pt x="324" y="131"/>
                  </a:lnTo>
                  <a:lnTo>
                    <a:pt x="317" y="131"/>
                  </a:lnTo>
                  <a:lnTo>
                    <a:pt x="317" y="125"/>
                  </a:lnTo>
                  <a:lnTo>
                    <a:pt x="312" y="117"/>
                  </a:lnTo>
                  <a:lnTo>
                    <a:pt x="305" y="109"/>
                  </a:lnTo>
                  <a:lnTo>
                    <a:pt x="305" y="103"/>
                  </a:lnTo>
                  <a:lnTo>
                    <a:pt x="298" y="103"/>
                  </a:lnTo>
                  <a:lnTo>
                    <a:pt x="292" y="103"/>
                  </a:lnTo>
                  <a:lnTo>
                    <a:pt x="285" y="103"/>
                  </a:lnTo>
                  <a:lnTo>
                    <a:pt x="278" y="103"/>
                  </a:lnTo>
                  <a:lnTo>
                    <a:pt x="272" y="103"/>
                  </a:lnTo>
                  <a:lnTo>
                    <a:pt x="266" y="103"/>
                  </a:lnTo>
                  <a:lnTo>
                    <a:pt x="266" y="95"/>
                  </a:lnTo>
                  <a:lnTo>
                    <a:pt x="260" y="95"/>
                  </a:lnTo>
                  <a:lnTo>
                    <a:pt x="253" y="87"/>
                  </a:lnTo>
                  <a:lnTo>
                    <a:pt x="246" y="87"/>
                  </a:lnTo>
                  <a:lnTo>
                    <a:pt x="246" y="81"/>
                  </a:lnTo>
                  <a:lnTo>
                    <a:pt x="240" y="81"/>
                  </a:lnTo>
                  <a:lnTo>
                    <a:pt x="233" y="81"/>
                  </a:lnTo>
                  <a:lnTo>
                    <a:pt x="227" y="81"/>
                  </a:lnTo>
                  <a:lnTo>
                    <a:pt x="221" y="81"/>
                  </a:lnTo>
                  <a:lnTo>
                    <a:pt x="214" y="81"/>
                  </a:lnTo>
                  <a:lnTo>
                    <a:pt x="207" y="81"/>
                  </a:lnTo>
                  <a:lnTo>
                    <a:pt x="207" y="87"/>
                  </a:lnTo>
                  <a:lnTo>
                    <a:pt x="201" y="87"/>
                  </a:lnTo>
                  <a:lnTo>
                    <a:pt x="194" y="87"/>
                  </a:lnTo>
                  <a:lnTo>
                    <a:pt x="194" y="81"/>
                  </a:lnTo>
                  <a:lnTo>
                    <a:pt x="188" y="81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75" y="103"/>
                  </a:lnTo>
                  <a:lnTo>
                    <a:pt x="182" y="103"/>
                  </a:lnTo>
                  <a:lnTo>
                    <a:pt x="182" y="109"/>
                  </a:lnTo>
                  <a:lnTo>
                    <a:pt x="188" y="117"/>
                  </a:lnTo>
                  <a:lnTo>
                    <a:pt x="194" y="117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14" y="131"/>
                  </a:lnTo>
                  <a:lnTo>
                    <a:pt x="221" y="139"/>
                  </a:lnTo>
                  <a:lnTo>
                    <a:pt x="227" y="139"/>
                  </a:lnTo>
                  <a:lnTo>
                    <a:pt x="233" y="139"/>
                  </a:lnTo>
                  <a:lnTo>
                    <a:pt x="240" y="139"/>
                  </a:lnTo>
                  <a:lnTo>
                    <a:pt x="240" y="146"/>
                  </a:lnTo>
                  <a:lnTo>
                    <a:pt x="246" y="146"/>
                  </a:lnTo>
                  <a:lnTo>
                    <a:pt x="253" y="146"/>
                  </a:lnTo>
                  <a:lnTo>
                    <a:pt x="253" y="153"/>
                  </a:lnTo>
                  <a:lnTo>
                    <a:pt x="253" y="161"/>
                  </a:lnTo>
                  <a:lnTo>
                    <a:pt x="260" y="167"/>
                  </a:lnTo>
                  <a:lnTo>
                    <a:pt x="253" y="175"/>
                  </a:lnTo>
                  <a:lnTo>
                    <a:pt x="260" y="175"/>
                  </a:lnTo>
                  <a:lnTo>
                    <a:pt x="266" y="182"/>
                  </a:lnTo>
                  <a:lnTo>
                    <a:pt x="260" y="182"/>
                  </a:lnTo>
                  <a:lnTo>
                    <a:pt x="260" y="189"/>
                  </a:lnTo>
                  <a:lnTo>
                    <a:pt x="253" y="197"/>
                  </a:lnTo>
                  <a:lnTo>
                    <a:pt x="253" y="204"/>
                  </a:lnTo>
                  <a:lnTo>
                    <a:pt x="246" y="204"/>
                  </a:lnTo>
                  <a:lnTo>
                    <a:pt x="240" y="204"/>
                  </a:lnTo>
                  <a:lnTo>
                    <a:pt x="233" y="197"/>
                  </a:lnTo>
                  <a:lnTo>
                    <a:pt x="233" y="189"/>
                  </a:lnTo>
                  <a:lnTo>
                    <a:pt x="227" y="189"/>
                  </a:lnTo>
                  <a:lnTo>
                    <a:pt x="221" y="182"/>
                  </a:lnTo>
                  <a:lnTo>
                    <a:pt x="214" y="182"/>
                  </a:lnTo>
                  <a:lnTo>
                    <a:pt x="207" y="182"/>
                  </a:lnTo>
                  <a:lnTo>
                    <a:pt x="207" y="175"/>
                  </a:lnTo>
                  <a:lnTo>
                    <a:pt x="207" y="167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201" y="153"/>
                  </a:lnTo>
                  <a:lnTo>
                    <a:pt x="194" y="153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82" y="131"/>
                  </a:lnTo>
                  <a:lnTo>
                    <a:pt x="175" y="131"/>
                  </a:lnTo>
                  <a:lnTo>
                    <a:pt x="175" y="125"/>
                  </a:lnTo>
                  <a:lnTo>
                    <a:pt x="168" y="125"/>
                  </a:lnTo>
                  <a:lnTo>
                    <a:pt x="168" y="117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3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11" y="103"/>
                  </a:lnTo>
                  <a:lnTo>
                    <a:pt x="104" y="103"/>
                  </a:lnTo>
                  <a:lnTo>
                    <a:pt x="97" y="103"/>
                  </a:lnTo>
                  <a:lnTo>
                    <a:pt x="97" y="109"/>
                  </a:lnTo>
                  <a:lnTo>
                    <a:pt x="91" y="109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84" y="125"/>
                  </a:lnTo>
                  <a:lnTo>
                    <a:pt x="77" y="125"/>
                  </a:lnTo>
                  <a:lnTo>
                    <a:pt x="77" y="117"/>
                  </a:lnTo>
                  <a:lnTo>
                    <a:pt x="72" y="117"/>
                  </a:lnTo>
                  <a:lnTo>
                    <a:pt x="65" y="117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8" y="109"/>
                  </a:lnTo>
                  <a:lnTo>
                    <a:pt x="38" y="103"/>
                  </a:lnTo>
                  <a:lnTo>
                    <a:pt x="33" y="103"/>
                  </a:lnTo>
                  <a:lnTo>
                    <a:pt x="26" y="103"/>
                  </a:lnTo>
                  <a:lnTo>
                    <a:pt x="20" y="95"/>
                  </a:lnTo>
                  <a:lnTo>
                    <a:pt x="13" y="95"/>
                  </a:lnTo>
                  <a:lnTo>
                    <a:pt x="6" y="95"/>
                  </a:lnTo>
                  <a:lnTo>
                    <a:pt x="0" y="87"/>
                  </a:lnTo>
                  <a:lnTo>
                    <a:pt x="0" y="81"/>
                  </a:lnTo>
                  <a:lnTo>
                    <a:pt x="6" y="81"/>
                  </a:lnTo>
                  <a:lnTo>
                    <a:pt x="6" y="73"/>
                  </a:lnTo>
                  <a:lnTo>
                    <a:pt x="6" y="65"/>
                  </a:lnTo>
                  <a:lnTo>
                    <a:pt x="13" y="65"/>
                  </a:lnTo>
                  <a:lnTo>
                    <a:pt x="13" y="59"/>
                  </a:lnTo>
                  <a:lnTo>
                    <a:pt x="20" y="65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38" y="59"/>
                  </a:lnTo>
                  <a:lnTo>
                    <a:pt x="38" y="51"/>
                  </a:lnTo>
                  <a:lnTo>
                    <a:pt x="38" y="44"/>
                  </a:lnTo>
                  <a:lnTo>
                    <a:pt x="45" y="44"/>
                  </a:lnTo>
                  <a:lnTo>
                    <a:pt x="52" y="37"/>
                  </a:lnTo>
                  <a:lnTo>
                    <a:pt x="58" y="37"/>
                  </a:lnTo>
                  <a:lnTo>
                    <a:pt x="65" y="37"/>
                  </a:lnTo>
                  <a:lnTo>
                    <a:pt x="65" y="44"/>
                  </a:lnTo>
                  <a:lnTo>
                    <a:pt x="72" y="44"/>
                  </a:lnTo>
                  <a:lnTo>
                    <a:pt x="77" y="44"/>
                  </a:lnTo>
                  <a:lnTo>
                    <a:pt x="77" y="37"/>
                  </a:lnTo>
                  <a:lnTo>
                    <a:pt x="77" y="29"/>
                  </a:lnTo>
                  <a:lnTo>
                    <a:pt x="84" y="29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4" y="22"/>
                  </a:lnTo>
                  <a:close/>
                  <a:moveTo>
                    <a:pt x="233" y="95"/>
                  </a:moveTo>
                  <a:lnTo>
                    <a:pt x="227" y="87"/>
                  </a:lnTo>
                  <a:lnTo>
                    <a:pt x="233" y="87"/>
                  </a:lnTo>
                  <a:lnTo>
                    <a:pt x="240" y="87"/>
                  </a:lnTo>
                  <a:lnTo>
                    <a:pt x="233" y="95"/>
                  </a:lnTo>
                  <a:close/>
                  <a:moveTo>
                    <a:pt x="91" y="197"/>
                  </a:moveTo>
                  <a:lnTo>
                    <a:pt x="97" y="189"/>
                  </a:lnTo>
                  <a:lnTo>
                    <a:pt x="97" y="182"/>
                  </a:lnTo>
                  <a:lnTo>
                    <a:pt x="91" y="182"/>
                  </a:lnTo>
                  <a:lnTo>
                    <a:pt x="91" y="175"/>
                  </a:lnTo>
                  <a:lnTo>
                    <a:pt x="84" y="167"/>
                  </a:lnTo>
                  <a:lnTo>
                    <a:pt x="77" y="161"/>
                  </a:lnTo>
                  <a:lnTo>
                    <a:pt x="77" y="153"/>
                  </a:lnTo>
                  <a:lnTo>
                    <a:pt x="77" y="146"/>
                  </a:lnTo>
                  <a:lnTo>
                    <a:pt x="77" y="139"/>
                  </a:lnTo>
                  <a:lnTo>
                    <a:pt x="84" y="139"/>
                  </a:lnTo>
                  <a:lnTo>
                    <a:pt x="84" y="131"/>
                  </a:lnTo>
                  <a:lnTo>
                    <a:pt x="91" y="131"/>
                  </a:lnTo>
                  <a:lnTo>
                    <a:pt x="91" y="139"/>
                  </a:lnTo>
                  <a:lnTo>
                    <a:pt x="97" y="146"/>
                  </a:lnTo>
                  <a:lnTo>
                    <a:pt x="104" y="146"/>
                  </a:lnTo>
                  <a:lnTo>
                    <a:pt x="111" y="153"/>
                  </a:lnTo>
                  <a:lnTo>
                    <a:pt x="111" y="161"/>
                  </a:lnTo>
                  <a:lnTo>
                    <a:pt x="116" y="167"/>
                  </a:lnTo>
                  <a:lnTo>
                    <a:pt x="123" y="175"/>
                  </a:lnTo>
                  <a:lnTo>
                    <a:pt x="130" y="175"/>
                  </a:lnTo>
                  <a:lnTo>
                    <a:pt x="130" y="182"/>
                  </a:lnTo>
                  <a:lnTo>
                    <a:pt x="136" y="182"/>
                  </a:lnTo>
                  <a:lnTo>
                    <a:pt x="143" y="182"/>
                  </a:lnTo>
                  <a:lnTo>
                    <a:pt x="149" y="182"/>
                  </a:lnTo>
                  <a:lnTo>
                    <a:pt x="149" y="189"/>
                  </a:lnTo>
                  <a:lnTo>
                    <a:pt x="155" y="189"/>
                  </a:lnTo>
                  <a:lnTo>
                    <a:pt x="162" y="189"/>
                  </a:lnTo>
                  <a:lnTo>
                    <a:pt x="168" y="189"/>
                  </a:lnTo>
                  <a:lnTo>
                    <a:pt x="175" y="197"/>
                  </a:lnTo>
                  <a:lnTo>
                    <a:pt x="175" y="204"/>
                  </a:lnTo>
                  <a:lnTo>
                    <a:pt x="182" y="204"/>
                  </a:lnTo>
                  <a:lnTo>
                    <a:pt x="188" y="204"/>
                  </a:lnTo>
                  <a:lnTo>
                    <a:pt x="194" y="204"/>
                  </a:lnTo>
                  <a:lnTo>
                    <a:pt x="194" y="211"/>
                  </a:lnTo>
                  <a:lnTo>
                    <a:pt x="188" y="211"/>
                  </a:lnTo>
                  <a:lnTo>
                    <a:pt x="182" y="211"/>
                  </a:lnTo>
                  <a:lnTo>
                    <a:pt x="175" y="211"/>
                  </a:lnTo>
                  <a:lnTo>
                    <a:pt x="168" y="211"/>
                  </a:lnTo>
                  <a:lnTo>
                    <a:pt x="162" y="211"/>
                  </a:lnTo>
                  <a:lnTo>
                    <a:pt x="155" y="211"/>
                  </a:lnTo>
                  <a:lnTo>
                    <a:pt x="149" y="211"/>
                  </a:lnTo>
                  <a:lnTo>
                    <a:pt x="149" y="204"/>
                  </a:lnTo>
                  <a:lnTo>
                    <a:pt x="143" y="204"/>
                  </a:lnTo>
                  <a:lnTo>
                    <a:pt x="136" y="204"/>
                  </a:lnTo>
                  <a:lnTo>
                    <a:pt x="130" y="204"/>
                  </a:lnTo>
                  <a:lnTo>
                    <a:pt x="130" y="197"/>
                  </a:lnTo>
                  <a:lnTo>
                    <a:pt x="123" y="197"/>
                  </a:lnTo>
                  <a:lnTo>
                    <a:pt x="116" y="197"/>
                  </a:lnTo>
                  <a:lnTo>
                    <a:pt x="111" y="197"/>
                  </a:lnTo>
                  <a:lnTo>
                    <a:pt x="104" y="197"/>
                  </a:lnTo>
                  <a:lnTo>
                    <a:pt x="97" y="197"/>
                  </a:lnTo>
                  <a:lnTo>
                    <a:pt x="91" y="197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39" name="Freeform 512"/>
            <p:cNvSpPr>
              <a:spLocks/>
            </p:cNvSpPr>
            <p:nvPr/>
          </p:nvSpPr>
          <p:spPr bwMode="auto">
            <a:xfrm>
              <a:off x="1712913" y="3549650"/>
              <a:ext cx="584200" cy="361950"/>
            </a:xfrm>
            <a:custGeom>
              <a:avLst/>
              <a:gdLst>
                <a:gd name="T0" fmla="*/ 2147483647 w 363"/>
                <a:gd name="T1" fmla="*/ 2147483647 h 204"/>
                <a:gd name="T2" fmla="*/ 2147483647 w 363"/>
                <a:gd name="T3" fmla="*/ 2147483647 h 204"/>
                <a:gd name="T4" fmla="*/ 2147483647 w 363"/>
                <a:gd name="T5" fmla="*/ 2147483647 h 204"/>
                <a:gd name="T6" fmla="*/ 2147483647 w 363"/>
                <a:gd name="T7" fmla="*/ 0 h 204"/>
                <a:gd name="T8" fmla="*/ 2147483647 w 363"/>
                <a:gd name="T9" fmla="*/ 0 h 204"/>
                <a:gd name="T10" fmla="*/ 2147483647 w 363"/>
                <a:gd name="T11" fmla="*/ 2147483647 h 204"/>
                <a:gd name="T12" fmla="*/ 2147483647 w 363"/>
                <a:gd name="T13" fmla="*/ 2147483647 h 204"/>
                <a:gd name="T14" fmla="*/ 2147483647 w 363"/>
                <a:gd name="T15" fmla="*/ 2147483647 h 204"/>
                <a:gd name="T16" fmla="*/ 2147483647 w 363"/>
                <a:gd name="T17" fmla="*/ 2147483647 h 204"/>
                <a:gd name="T18" fmla="*/ 2147483647 w 363"/>
                <a:gd name="T19" fmla="*/ 2147483647 h 204"/>
                <a:gd name="T20" fmla="*/ 2147483647 w 363"/>
                <a:gd name="T21" fmla="*/ 2147483647 h 204"/>
                <a:gd name="T22" fmla="*/ 2147483647 w 363"/>
                <a:gd name="T23" fmla="*/ 2147483647 h 204"/>
                <a:gd name="T24" fmla="*/ 2147483647 w 363"/>
                <a:gd name="T25" fmla="*/ 2147483647 h 204"/>
                <a:gd name="T26" fmla="*/ 2147483647 w 363"/>
                <a:gd name="T27" fmla="*/ 2147483647 h 204"/>
                <a:gd name="T28" fmla="*/ 2147483647 w 363"/>
                <a:gd name="T29" fmla="*/ 2147483647 h 204"/>
                <a:gd name="T30" fmla="*/ 2147483647 w 363"/>
                <a:gd name="T31" fmla="*/ 2147483647 h 204"/>
                <a:gd name="T32" fmla="*/ 2147483647 w 363"/>
                <a:gd name="T33" fmla="*/ 2147483647 h 204"/>
                <a:gd name="T34" fmla="*/ 2147483647 w 363"/>
                <a:gd name="T35" fmla="*/ 2147483647 h 204"/>
                <a:gd name="T36" fmla="*/ 2147483647 w 363"/>
                <a:gd name="T37" fmla="*/ 2147483647 h 204"/>
                <a:gd name="T38" fmla="*/ 2147483647 w 363"/>
                <a:gd name="T39" fmla="*/ 2147483647 h 204"/>
                <a:gd name="T40" fmla="*/ 2147483647 w 363"/>
                <a:gd name="T41" fmla="*/ 2147483647 h 204"/>
                <a:gd name="T42" fmla="*/ 2147483647 w 363"/>
                <a:gd name="T43" fmla="*/ 2147483647 h 204"/>
                <a:gd name="T44" fmla="*/ 2147483647 w 363"/>
                <a:gd name="T45" fmla="*/ 2147483647 h 204"/>
                <a:gd name="T46" fmla="*/ 2147483647 w 363"/>
                <a:gd name="T47" fmla="*/ 2147483647 h 204"/>
                <a:gd name="T48" fmla="*/ 2147483647 w 363"/>
                <a:gd name="T49" fmla="*/ 2147483647 h 204"/>
                <a:gd name="T50" fmla="*/ 2147483647 w 363"/>
                <a:gd name="T51" fmla="*/ 2147483647 h 204"/>
                <a:gd name="T52" fmla="*/ 2147483647 w 363"/>
                <a:gd name="T53" fmla="*/ 2147483647 h 204"/>
                <a:gd name="T54" fmla="*/ 2147483647 w 363"/>
                <a:gd name="T55" fmla="*/ 2147483647 h 204"/>
                <a:gd name="T56" fmla="*/ 2147483647 w 363"/>
                <a:gd name="T57" fmla="*/ 2147483647 h 204"/>
                <a:gd name="T58" fmla="*/ 2147483647 w 363"/>
                <a:gd name="T59" fmla="*/ 2147483647 h 204"/>
                <a:gd name="T60" fmla="*/ 2147483647 w 363"/>
                <a:gd name="T61" fmla="*/ 2147483647 h 204"/>
                <a:gd name="T62" fmla="*/ 2147483647 w 363"/>
                <a:gd name="T63" fmla="*/ 2147483647 h 204"/>
                <a:gd name="T64" fmla="*/ 2147483647 w 363"/>
                <a:gd name="T65" fmla="*/ 2147483647 h 204"/>
                <a:gd name="T66" fmla="*/ 2147483647 w 363"/>
                <a:gd name="T67" fmla="*/ 2147483647 h 204"/>
                <a:gd name="T68" fmla="*/ 2147483647 w 363"/>
                <a:gd name="T69" fmla="*/ 2147483647 h 204"/>
                <a:gd name="T70" fmla="*/ 2147483647 w 363"/>
                <a:gd name="T71" fmla="*/ 2147483647 h 204"/>
                <a:gd name="T72" fmla="*/ 2147483647 w 363"/>
                <a:gd name="T73" fmla="*/ 2147483647 h 204"/>
                <a:gd name="T74" fmla="*/ 2147483647 w 363"/>
                <a:gd name="T75" fmla="*/ 2147483647 h 204"/>
                <a:gd name="T76" fmla="*/ 2147483647 w 363"/>
                <a:gd name="T77" fmla="*/ 2147483647 h 204"/>
                <a:gd name="T78" fmla="*/ 2147483647 w 363"/>
                <a:gd name="T79" fmla="*/ 2147483647 h 204"/>
                <a:gd name="T80" fmla="*/ 2147483647 w 363"/>
                <a:gd name="T81" fmla="*/ 2147483647 h 204"/>
                <a:gd name="T82" fmla="*/ 2147483647 w 363"/>
                <a:gd name="T83" fmla="*/ 2147483647 h 204"/>
                <a:gd name="T84" fmla="*/ 2147483647 w 363"/>
                <a:gd name="T85" fmla="*/ 2147483647 h 204"/>
                <a:gd name="T86" fmla="*/ 2147483647 w 363"/>
                <a:gd name="T87" fmla="*/ 2147483647 h 204"/>
                <a:gd name="T88" fmla="*/ 2147483647 w 363"/>
                <a:gd name="T89" fmla="*/ 2147483647 h 204"/>
                <a:gd name="T90" fmla="*/ 2147483647 w 363"/>
                <a:gd name="T91" fmla="*/ 2147483647 h 204"/>
                <a:gd name="T92" fmla="*/ 2147483647 w 363"/>
                <a:gd name="T93" fmla="*/ 2147483647 h 204"/>
                <a:gd name="T94" fmla="*/ 2147483647 w 363"/>
                <a:gd name="T95" fmla="*/ 2147483647 h 204"/>
                <a:gd name="T96" fmla="*/ 2147483647 w 363"/>
                <a:gd name="T97" fmla="*/ 2147483647 h 204"/>
                <a:gd name="T98" fmla="*/ 2147483647 w 363"/>
                <a:gd name="T99" fmla="*/ 2147483647 h 204"/>
                <a:gd name="T100" fmla="*/ 2147483647 w 363"/>
                <a:gd name="T101" fmla="*/ 2147483647 h 204"/>
                <a:gd name="T102" fmla="*/ 2147483647 w 363"/>
                <a:gd name="T103" fmla="*/ 2147483647 h 204"/>
                <a:gd name="T104" fmla="*/ 2147483647 w 363"/>
                <a:gd name="T105" fmla="*/ 2147483647 h 204"/>
                <a:gd name="T106" fmla="*/ 2147483647 w 363"/>
                <a:gd name="T107" fmla="*/ 2147483647 h 204"/>
                <a:gd name="T108" fmla="*/ 2147483647 w 363"/>
                <a:gd name="T109" fmla="*/ 2147483647 h 204"/>
                <a:gd name="T110" fmla="*/ 2147483647 w 363"/>
                <a:gd name="T111" fmla="*/ 2147483647 h 204"/>
                <a:gd name="T112" fmla="*/ 2147483647 w 363"/>
                <a:gd name="T113" fmla="*/ 2147483647 h 204"/>
                <a:gd name="T114" fmla="*/ 2147483647 w 363"/>
                <a:gd name="T115" fmla="*/ 2147483647 h 2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3"/>
                <a:gd name="T175" fmla="*/ 0 h 204"/>
                <a:gd name="T176" fmla="*/ 363 w 363"/>
                <a:gd name="T177" fmla="*/ 204 h 2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3" h="204">
                  <a:moveTo>
                    <a:pt x="104" y="22"/>
                  </a:moveTo>
                  <a:lnTo>
                    <a:pt x="104" y="22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62" y="8"/>
                  </a:lnTo>
                  <a:lnTo>
                    <a:pt x="168" y="8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1" y="8"/>
                  </a:lnTo>
                  <a:lnTo>
                    <a:pt x="201" y="15"/>
                  </a:lnTo>
                  <a:lnTo>
                    <a:pt x="207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21" y="22"/>
                  </a:lnTo>
                  <a:lnTo>
                    <a:pt x="227" y="22"/>
                  </a:lnTo>
                  <a:lnTo>
                    <a:pt x="233" y="22"/>
                  </a:lnTo>
                  <a:lnTo>
                    <a:pt x="233" y="29"/>
                  </a:lnTo>
                  <a:lnTo>
                    <a:pt x="233" y="37"/>
                  </a:lnTo>
                  <a:lnTo>
                    <a:pt x="227" y="37"/>
                  </a:lnTo>
                  <a:lnTo>
                    <a:pt x="221" y="37"/>
                  </a:lnTo>
                  <a:lnTo>
                    <a:pt x="214" y="37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1" y="59"/>
                  </a:lnTo>
                  <a:lnTo>
                    <a:pt x="221" y="65"/>
                  </a:lnTo>
                  <a:lnTo>
                    <a:pt x="227" y="65"/>
                  </a:lnTo>
                  <a:lnTo>
                    <a:pt x="227" y="73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73"/>
                  </a:lnTo>
                  <a:lnTo>
                    <a:pt x="260" y="73"/>
                  </a:lnTo>
                  <a:lnTo>
                    <a:pt x="260" y="65"/>
                  </a:lnTo>
                  <a:lnTo>
                    <a:pt x="260" y="59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6" y="59"/>
                  </a:lnTo>
                  <a:lnTo>
                    <a:pt x="266" y="65"/>
                  </a:lnTo>
                  <a:lnTo>
                    <a:pt x="272" y="73"/>
                  </a:lnTo>
                  <a:lnTo>
                    <a:pt x="278" y="81"/>
                  </a:lnTo>
                  <a:lnTo>
                    <a:pt x="285" y="81"/>
                  </a:lnTo>
                  <a:lnTo>
                    <a:pt x="292" y="81"/>
                  </a:lnTo>
                  <a:lnTo>
                    <a:pt x="298" y="81"/>
                  </a:lnTo>
                  <a:lnTo>
                    <a:pt x="305" y="81"/>
                  </a:lnTo>
                  <a:lnTo>
                    <a:pt x="305" y="87"/>
                  </a:lnTo>
                  <a:lnTo>
                    <a:pt x="312" y="95"/>
                  </a:lnTo>
                  <a:lnTo>
                    <a:pt x="317" y="95"/>
                  </a:lnTo>
                  <a:lnTo>
                    <a:pt x="324" y="95"/>
                  </a:lnTo>
                  <a:lnTo>
                    <a:pt x="324" y="103"/>
                  </a:lnTo>
                  <a:lnTo>
                    <a:pt x="331" y="103"/>
                  </a:lnTo>
                  <a:lnTo>
                    <a:pt x="331" y="109"/>
                  </a:lnTo>
                  <a:lnTo>
                    <a:pt x="337" y="117"/>
                  </a:lnTo>
                  <a:lnTo>
                    <a:pt x="344" y="117"/>
                  </a:lnTo>
                  <a:lnTo>
                    <a:pt x="344" y="125"/>
                  </a:lnTo>
                  <a:lnTo>
                    <a:pt x="351" y="125"/>
                  </a:lnTo>
                  <a:lnTo>
                    <a:pt x="356" y="131"/>
                  </a:lnTo>
                  <a:lnTo>
                    <a:pt x="356" y="139"/>
                  </a:lnTo>
                  <a:lnTo>
                    <a:pt x="363" y="139"/>
                  </a:lnTo>
                  <a:lnTo>
                    <a:pt x="363" y="146"/>
                  </a:lnTo>
                  <a:lnTo>
                    <a:pt x="356" y="146"/>
                  </a:lnTo>
                  <a:lnTo>
                    <a:pt x="351" y="146"/>
                  </a:lnTo>
                  <a:lnTo>
                    <a:pt x="344" y="153"/>
                  </a:lnTo>
                  <a:lnTo>
                    <a:pt x="337" y="153"/>
                  </a:lnTo>
                  <a:lnTo>
                    <a:pt x="331" y="146"/>
                  </a:lnTo>
                  <a:lnTo>
                    <a:pt x="337" y="146"/>
                  </a:lnTo>
                  <a:lnTo>
                    <a:pt x="331" y="146"/>
                  </a:lnTo>
                  <a:lnTo>
                    <a:pt x="331" y="139"/>
                  </a:lnTo>
                  <a:lnTo>
                    <a:pt x="324" y="131"/>
                  </a:lnTo>
                  <a:lnTo>
                    <a:pt x="317" y="131"/>
                  </a:lnTo>
                  <a:lnTo>
                    <a:pt x="317" y="125"/>
                  </a:lnTo>
                  <a:lnTo>
                    <a:pt x="312" y="117"/>
                  </a:lnTo>
                  <a:lnTo>
                    <a:pt x="305" y="109"/>
                  </a:lnTo>
                  <a:lnTo>
                    <a:pt x="305" y="103"/>
                  </a:lnTo>
                  <a:lnTo>
                    <a:pt x="298" y="103"/>
                  </a:lnTo>
                  <a:lnTo>
                    <a:pt x="292" y="103"/>
                  </a:lnTo>
                  <a:lnTo>
                    <a:pt x="285" y="103"/>
                  </a:lnTo>
                  <a:lnTo>
                    <a:pt x="278" y="103"/>
                  </a:lnTo>
                  <a:lnTo>
                    <a:pt x="272" y="103"/>
                  </a:lnTo>
                  <a:lnTo>
                    <a:pt x="266" y="103"/>
                  </a:lnTo>
                  <a:lnTo>
                    <a:pt x="266" y="95"/>
                  </a:lnTo>
                  <a:lnTo>
                    <a:pt x="260" y="95"/>
                  </a:lnTo>
                  <a:lnTo>
                    <a:pt x="253" y="87"/>
                  </a:lnTo>
                  <a:lnTo>
                    <a:pt x="246" y="87"/>
                  </a:lnTo>
                  <a:lnTo>
                    <a:pt x="246" y="81"/>
                  </a:lnTo>
                  <a:lnTo>
                    <a:pt x="240" y="81"/>
                  </a:lnTo>
                  <a:lnTo>
                    <a:pt x="233" y="81"/>
                  </a:lnTo>
                  <a:lnTo>
                    <a:pt x="227" y="81"/>
                  </a:lnTo>
                  <a:lnTo>
                    <a:pt x="221" y="81"/>
                  </a:lnTo>
                  <a:lnTo>
                    <a:pt x="214" y="81"/>
                  </a:lnTo>
                  <a:lnTo>
                    <a:pt x="207" y="81"/>
                  </a:lnTo>
                  <a:lnTo>
                    <a:pt x="207" y="87"/>
                  </a:lnTo>
                  <a:lnTo>
                    <a:pt x="201" y="87"/>
                  </a:lnTo>
                  <a:lnTo>
                    <a:pt x="194" y="87"/>
                  </a:lnTo>
                  <a:lnTo>
                    <a:pt x="194" y="81"/>
                  </a:lnTo>
                  <a:lnTo>
                    <a:pt x="188" y="81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75" y="103"/>
                  </a:lnTo>
                  <a:lnTo>
                    <a:pt x="182" y="103"/>
                  </a:lnTo>
                  <a:lnTo>
                    <a:pt x="182" y="109"/>
                  </a:lnTo>
                  <a:lnTo>
                    <a:pt x="188" y="117"/>
                  </a:lnTo>
                  <a:lnTo>
                    <a:pt x="194" y="117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14" y="131"/>
                  </a:lnTo>
                  <a:lnTo>
                    <a:pt x="221" y="139"/>
                  </a:lnTo>
                  <a:lnTo>
                    <a:pt x="227" y="139"/>
                  </a:lnTo>
                  <a:lnTo>
                    <a:pt x="233" y="139"/>
                  </a:lnTo>
                  <a:lnTo>
                    <a:pt x="240" y="139"/>
                  </a:lnTo>
                  <a:lnTo>
                    <a:pt x="240" y="146"/>
                  </a:lnTo>
                  <a:lnTo>
                    <a:pt x="246" y="146"/>
                  </a:lnTo>
                  <a:lnTo>
                    <a:pt x="253" y="146"/>
                  </a:lnTo>
                  <a:lnTo>
                    <a:pt x="253" y="153"/>
                  </a:lnTo>
                  <a:lnTo>
                    <a:pt x="253" y="161"/>
                  </a:lnTo>
                  <a:lnTo>
                    <a:pt x="260" y="167"/>
                  </a:lnTo>
                  <a:lnTo>
                    <a:pt x="253" y="175"/>
                  </a:lnTo>
                  <a:lnTo>
                    <a:pt x="260" y="175"/>
                  </a:lnTo>
                  <a:lnTo>
                    <a:pt x="266" y="182"/>
                  </a:lnTo>
                  <a:lnTo>
                    <a:pt x="260" y="182"/>
                  </a:lnTo>
                  <a:lnTo>
                    <a:pt x="260" y="189"/>
                  </a:lnTo>
                  <a:lnTo>
                    <a:pt x="253" y="197"/>
                  </a:lnTo>
                  <a:lnTo>
                    <a:pt x="253" y="204"/>
                  </a:lnTo>
                  <a:lnTo>
                    <a:pt x="246" y="204"/>
                  </a:lnTo>
                  <a:lnTo>
                    <a:pt x="240" y="204"/>
                  </a:lnTo>
                  <a:lnTo>
                    <a:pt x="233" y="197"/>
                  </a:lnTo>
                  <a:lnTo>
                    <a:pt x="233" y="189"/>
                  </a:lnTo>
                  <a:lnTo>
                    <a:pt x="227" y="189"/>
                  </a:lnTo>
                  <a:lnTo>
                    <a:pt x="221" y="182"/>
                  </a:lnTo>
                  <a:lnTo>
                    <a:pt x="214" y="182"/>
                  </a:lnTo>
                  <a:lnTo>
                    <a:pt x="207" y="182"/>
                  </a:lnTo>
                  <a:lnTo>
                    <a:pt x="207" y="175"/>
                  </a:lnTo>
                  <a:lnTo>
                    <a:pt x="207" y="167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201" y="153"/>
                  </a:lnTo>
                  <a:lnTo>
                    <a:pt x="194" y="153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82" y="131"/>
                  </a:lnTo>
                  <a:lnTo>
                    <a:pt x="175" y="131"/>
                  </a:lnTo>
                  <a:lnTo>
                    <a:pt x="175" y="125"/>
                  </a:lnTo>
                  <a:lnTo>
                    <a:pt x="168" y="125"/>
                  </a:lnTo>
                  <a:lnTo>
                    <a:pt x="168" y="117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3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11" y="103"/>
                  </a:lnTo>
                  <a:lnTo>
                    <a:pt x="104" y="103"/>
                  </a:lnTo>
                  <a:lnTo>
                    <a:pt x="97" y="103"/>
                  </a:lnTo>
                  <a:lnTo>
                    <a:pt x="97" y="109"/>
                  </a:lnTo>
                  <a:lnTo>
                    <a:pt x="91" y="109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84" y="125"/>
                  </a:lnTo>
                  <a:lnTo>
                    <a:pt x="77" y="125"/>
                  </a:lnTo>
                  <a:lnTo>
                    <a:pt x="77" y="117"/>
                  </a:lnTo>
                  <a:lnTo>
                    <a:pt x="72" y="117"/>
                  </a:lnTo>
                  <a:lnTo>
                    <a:pt x="65" y="117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8" y="109"/>
                  </a:lnTo>
                  <a:lnTo>
                    <a:pt x="38" y="103"/>
                  </a:lnTo>
                  <a:lnTo>
                    <a:pt x="33" y="103"/>
                  </a:lnTo>
                  <a:lnTo>
                    <a:pt x="26" y="103"/>
                  </a:lnTo>
                  <a:lnTo>
                    <a:pt x="20" y="95"/>
                  </a:lnTo>
                  <a:lnTo>
                    <a:pt x="13" y="95"/>
                  </a:lnTo>
                  <a:lnTo>
                    <a:pt x="6" y="95"/>
                  </a:lnTo>
                  <a:lnTo>
                    <a:pt x="0" y="87"/>
                  </a:lnTo>
                  <a:lnTo>
                    <a:pt x="0" y="81"/>
                  </a:lnTo>
                  <a:lnTo>
                    <a:pt x="6" y="81"/>
                  </a:lnTo>
                  <a:lnTo>
                    <a:pt x="6" y="73"/>
                  </a:lnTo>
                  <a:lnTo>
                    <a:pt x="6" y="65"/>
                  </a:lnTo>
                  <a:lnTo>
                    <a:pt x="13" y="65"/>
                  </a:lnTo>
                  <a:lnTo>
                    <a:pt x="13" y="59"/>
                  </a:lnTo>
                  <a:lnTo>
                    <a:pt x="20" y="65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38" y="59"/>
                  </a:lnTo>
                  <a:lnTo>
                    <a:pt x="38" y="51"/>
                  </a:lnTo>
                  <a:lnTo>
                    <a:pt x="38" y="44"/>
                  </a:lnTo>
                  <a:lnTo>
                    <a:pt x="45" y="44"/>
                  </a:lnTo>
                  <a:lnTo>
                    <a:pt x="52" y="37"/>
                  </a:lnTo>
                  <a:lnTo>
                    <a:pt x="58" y="37"/>
                  </a:lnTo>
                  <a:lnTo>
                    <a:pt x="65" y="37"/>
                  </a:lnTo>
                  <a:lnTo>
                    <a:pt x="65" y="44"/>
                  </a:lnTo>
                  <a:lnTo>
                    <a:pt x="72" y="44"/>
                  </a:lnTo>
                  <a:lnTo>
                    <a:pt x="77" y="44"/>
                  </a:lnTo>
                  <a:lnTo>
                    <a:pt x="77" y="37"/>
                  </a:lnTo>
                  <a:lnTo>
                    <a:pt x="77" y="29"/>
                  </a:lnTo>
                  <a:lnTo>
                    <a:pt x="84" y="29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4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40" name="Freeform 513"/>
            <p:cNvSpPr>
              <a:spLocks/>
            </p:cNvSpPr>
            <p:nvPr/>
          </p:nvSpPr>
          <p:spPr bwMode="auto">
            <a:xfrm>
              <a:off x="2078038" y="370363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0 w 13"/>
                <a:gd name="T5" fmla="*/ 0 h 8"/>
                <a:gd name="T6" fmla="*/ 2147483647 w 13"/>
                <a:gd name="T7" fmla="*/ 0 h 8"/>
                <a:gd name="T8" fmla="*/ 2147483647 w 13"/>
                <a:gd name="T9" fmla="*/ 0 h 8"/>
                <a:gd name="T10" fmla="*/ 2147483647 w 13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8"/>
                <a:gd name="T20" fmla="*/ 13 w 13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8">
                  <a:moveTo>
                    <a:pt x="6" y="8"/>
                  </a:moveTo>
                  <a:lnTo>
                    <a:pt x="6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41" name="Freeform 514"/>
            <p:cNvSpPr>
              <a:spLocks/>
            </p:cNvSpPr>
            <p:nvPr/>
          </p:nvSpPr>
          <p:spPr bwMode="auto">
            <a:xfrm>
              <a:off x="1836738" y="3783013"/>
              <a:ext cx="187325" cy="141287"/>
            </a:xfrm>
            <a:custGeom>
              <a:avLst/>
              <a:gdLst>
                <a:gd name="T0" fmla="*/ 2147483647 w 117"/>
                <a:gd name="T1" fmla="*/ 2147483647 h 80"/>
                <a:gd name="T2" fmla="*/ 2147483647 w 117"/>
                <a:gd name="T3" fmla="*/ 2147483647 h 80"/>
                <a:gd name="T4" fmla="*/ 2147483647 w 117"/>
                <a:gd name="T5" fmla="*/ 2147483647 h 80"/>
                <a:gd name="T6" fmla="*/ 2147483647 w 117"/>
                <a:gd name="T7" fmla="*/ 2147483647 h 80"/>
                <a:gd name="T8" fmla="*/ 2147483647 w 117"/>
                <a:gd name="T9" fmla="*/ 2147483647 h 80"/>
                <a:gd name="T10" fmla="*/ 2147483647 w 117"/>
                <a:gd name="T11" fmla="*/ 2147483647 h 80"/>
                <a:gd name="T12" fmla="*/ 0 w 117"/>
                <a:gd name="T13" fmla="*/ 2147483647 h 80"/>
                <a:gd name="T14" fmla="*/ 0 w 117"/>
                <a:gd name="T15" fmla="*/ 2147483647 h 80"/>
                <a:gd name="T16" fmla="*/ 0 w 117"/>
                <a:gd name="T17" fmla="*/ 2147483647 h 80"/>
                <a:gd name="T18" fmla="*/ 0 w 117"/>
                <a:gd name="T19" fmla="*/ 2147483647 h 80"/>
                <a:gd name="T20" fmla="*/ 0 w 117"/>
                <a:gd name="T21" fmla="*/ 2147483647 h 80"/>
                <a:gd name="T22" fmla="*/ 2147483647 w 117"/>
                <a:gd name="T23" fmla="*/ 0 h 80"/>
                <a:gd name="T24" fmla="*/ 2147483647 w 117"/>
                <a:gd name="T25" fmla="*/ 0 h 80"/>
                <a:gd name="T26" fmla="*/ 2147483647 w 117"/>
                <a:gd name="T27" fmla="*/ 0 h 80"/>
                <a:gd name="T28" fmla="*/ 2147483647 w 117"/>
                <a:gd name="T29" fmla="*/ 2147483647 h 80"/>
                <a:gd name="T30" fmla="*/ 2147483647 w 117"/>
                <a:gd name="T31" fmla="*/ 2147483647 h 80"/>
                <a:gd name="T32" fmla="*/ 2147483647 w 117"/>
                <a:gd name="T33" fmla="*/ 2147483647 h 80"/>
                <a:gd name="T34" fmla="*/ 2147483647 w 117"/>
                <a:gd name="T35" fmla="*/ 2147483647 h 80"/>
                <a:gd name="T36" fmla="*/ 2147483647 w 117"/>
                <a:gd name="T37" fmla="*/ 2147483647 h 80"/>
                <a:gd name="T38" fmla="*/ 2147483647 w 117"/>
                <a:gd name="T39" fmla="*/ 2147483647 h 80"/>
                <a:gd name="T40" fmla="*/ 2147483647 w 117"/>
                <a:gd name="T41" fmla="*/ 2147483647 h 80"/>
                <a:gd name="T42" fmla="*/ 2147483647 w 117"/>
                <a:gd name="T43" fmla="*/ 2147483647 h 80"/>
                <a:gd name="T44" fmla="*/ 2147483647 w 117"/>
                <a:gd name="T45" fmla="*/ 2147483647 h 80"/>
                <a:gd name="T46" fmla="*/ 2147483647 w 117"/>
                <a:gd name="T47" fmla="*/ 2147483647 h 80"/>
                <a:gd name="T48" fmla="*/ 2147483647 w 117"/>
                <a:gd name="T49" fmla="*/ 2147483647 h 80"/>
                <a:gd name="T50" fmla="*/ 2147483647 w 117"/>
                <a:gd name="T51" fmla="*/ 2147483647 h 80"/>
                <a:gd name="T52" fmla="*/ 2147483647 w 117"/>
                <a:gd name="T53" fmla="*/ 2147483647 h 80"/>
                <a:gd name="T54" fmla="*/ 2147483647 w 117"/>
                <a:gd name="T55" fmla="*/ 2147483647 h 80"/>
                <a:gd name="T56" fmla="*/ 2147483647 w 117"/>
                <a:gd name="T57" fmla="*/ 2147483647 h 80"/>
                <a:gd name="T58" fmla="*/ 2147483647 w 117"/>
                <a:gd name="T59" fmla="*/ 2147483647 h 80"/>
                <a:gd name="T60" fmla="*/ 2147483647 w 117"/>
                <a:gd name="T61" fmla="*/ 2147483647 h 80"/>
                <a:gd name="T62" fmla="*/ 2147483647 w 117"/>
                <a:gd name="T63" fmla="*/ 2147483647 h 80"/>
                <a:gd name="T64" fmla="*/ 2147483647 w 117"/>
                <a:gd name="T65" fmla="*/ 2147483647 h 80"/>
                <a:gd name="T66" fmla="*/ 2147483647 w 117"/>
                <a:gd name="T67" fmla="*/ 2147483647 h 80"/>
                <a:gd name="T68" fmla="*/ 2147483647 w 117"/>
                <a:gd name="T69" fmla="*/ 2147483647 h 80"/>
                <a:gd name="T70" fmla="*/ 2147483647 w 117"/>
                <a:gd name="T71" fmla="*/ 2147483647 h 80"/>
                <a:gd name="T72" fmla="*/ 2147483647 w 117"/>
                <a:gd name="T73" fmla="*/ 2147483647 h 80"/>
                <a:gd name="T74" fmla="*/ 2147483647 w 117"/>
                <a:gd name="T75" fmla="*/ 2147483647 h 80"/>
                <a:gd name="T76" fmla="*/ 2147483647 w 117"/>
                <a:gd name="T77" fmla="*/ 2147483647 h 80"/>
                <a:gd name="T78" fmla="*/ 2147483647 w 117"/>
                <a:gd name="T79" fmla="*/ 2147483647 h 80"/>
                <a:gd name="T80" fmla="*/ 2147483647 w 117"/>
                <a:gd name="T81" fmla="*/ 2147483647 h 80"/>
                <a:gd name="T82" fmla="*/ 2147483647 w 117"/>
                <a:gd name="T83" fmla="*/ 2147483647 h 80"/>
                <a:gd name="T84" fmla="*/ 2147483647 w 117"/>
                <a:gd name="T85" fmla="*/ 2147483647 h 80"/>
                <a:gd name="T86" fmla="*/ 2147483647 w 117"/>
                <a:gd name="T87" fmla="*/ 2147483647 h 80"/>
                <a:gd name="T88" fmla="*/ 2147483647 w 117"/>
                <a:gd name="T89" fmla="*/ 2147483647 h 80"/>
                <a:gd name="T90" fmla="*/ 2147483647 w 117"/>
                <a:gd name="T91" fmla="*/ 2147483647 h 80"/>
                <a:gd name="T92" fmla="*/ 2147483647 w 117"/>
                <a:gd name="T93" fmla="*/ 2147483647 h 80"/>
                <a:gd name="T94" fmla="*/ 2147483647 w 117"/>
                <a:gd name="T95" fmla="*/ 2147483647 h 80"/>
                <a:gd name="T96" fmla="*/ 2147483647 w 117"/>
                <a:gd name="T97" fmla="*/ 2147483647 h 80"/>
                <a:gd name="T98" fmla="*/ 2147483647 w 117"/>
                <a:gd name="T99" fmla="*/ 2147483647 h 80"/>
                <a:gd name="T100" fmla="*/ 2147483647 w 117"/>
                <a:gd name="T101" fmla="*/ 2147483647 h 80"/>
                <a:gd name="T102" fmla="*/ 2147483647 w 117"/>
                <a:gd name="T103" fmla="*/ 2147483647 h 80"/>
                <a:gd name="T104" fmla="*/ 2147483647 w 117"/>
                <a:gd name="T105" fmla="*/ 2147483647 h 80"/>
                <a:gd name="T106" fmla="*/ 2147483647 w 117"/>
                <a:gd name="T107" fmla="*/ 2147483647 h 80"/>
                <a:gd name="T108" fmla="*/ 2147483647 w 117"/>
                <a:gd name="T109" fmla="*/ 2147483647 h 80"/>
                <a:gd name="T110" fmla="*/ 2147483647 w 117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7"/>
                <a:gd name="T169" fmla="*/ 0 h 80"/>
                <a:gd name="T170" fmla="*/ 117 w 117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7" h="80">
                  <a:moveTo>
                    <a:pt x="14" y="66"/>
                  </a:moveTo>
                  <a:lnTo>
                    <a:pt x="20" y="58"/>
                  </a:lnTo>
                  <a:lnTo>
                    <a:pt x="20" y="51"/>
                  </a:lnTo>
                  <a:lnTo>
                    <a:pt x="14" y="51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8"/>
                  </a:lnTo>
                  <a:lnTo>
                    <a:pt x="20" y="15"/>
                  </a:lnTo>
                  <a:lnTo>
                    <a:pt x="27" y="15"/>
                  </a:lnTo>
                  <a:lnTo>
                    <a:pt x="34" y="22"/>
                  </a:lnTo>
                  <a:lnTo>
                    <a:pt x="34" y="30"/>
                  </a:lnTo>
                  <a:lnTo>
                    <a:pt x="39" y="36"/>
                  </a:lnTo>
                  <a:lnTo>
                    <a:pt x="46" y="44"/>
                  </a:lnTo>
                  <a:lnTo>
                    <a:pt x="53" y="44"/>
                  </a:lnTo>
                  <a:lnTo>
                    <a:pt x="53" y="51"/>
                  </a:lnTo>
                  <a:lnTo>
                    <a:pt x="59" y="51"/>
                  </a:lnTo>
                  <a:lnTo>
                    <a:pt x="66" y="51"/>
                  </a:lnTo>
                  <a:lnTo>
                    <a:pt x="72" y="51"/>
                  </a:lnTo>
                  <a:lnTo>
                    <a:pt x="72" y="58"/>
                  </a:lnTo>
                  <a:lnTo>
                    <a:pt x="78" y="58"/>
                  </a:lnTo>
                  <a:lnTo>
                    <a:pt x="85" y="58"/>
                  </a:lnTo>
                  <a:lnTo>
                    <a:pt x="91" y="58"/>
                  </a:lnTo>
                  <a:lnTo>
                    <a:pt x="98" y="66"/>
                  </a:lnTo>
                  <a:lnTo>
                    <a:pt x="98" y="73"/>
                  </a:lnTo>
                  <a:lnTo>
                    <a:pt x="105" y="73"/>
                  </a:lnTo>
                  <a:lnTo>
                    <a:pt x="111" y="73"/>
                  </a:lnTo>
                  <a:lnTo>
                    <a:pt x="117" y="73"/>
                  </a:lnTo>
                  <a:lnTo>
                    <a:pt x="117" y="80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98" y="80"/>
                  </a:lnTo>
                  <a:lnTo>
                    <a:pt x="91" y="80"/>
                  </a:lnTo>
                  <a:lnTo>
                    <a:pt x="85" y="80"/>
                  </a:lnTo>
                  <a:lnTo>
                    <a:pt x="78" y="80"/>
                  </a:lnTo>
                  <a:lnTo>
                    <a:pt x="72" y="80"/>
                  </a:lnTo>
                  <a:lnTo>
                    <a:pt x="72" y="73"/>
                  </a:lnTo>
                  <a:lnTo>
                    <a:pt x="66" y="73"/>
                  </a:lnTo>
                  <a:lnTo>
                    <a:pt x="59" y="73"/>
                  </a:lnTo>
                  <a:lnTo>
                    <a:pt x="53" y="73"/>
                  </a:lnTo>
                  <a:lnTo>
                    <a:pt x="53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4" y="66"/>
                  </a:lnTo>
                  <a:lnTo>
                    <a:pt x="27" y="66"/>
                  </a:lnTo>
                  <a:lnTo>
                    <a:pt x="20" y="66"/>
                  </a:lnTo>
                  <a:lnTo>
                    <a:pt x="14" y="6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42" name="Freeform 515"/>
            <p:cNvSpPr>
              <a:spLocks/>
            </p:cNvSpPr>
            <p:nvPr/>
          </p:nvSpPr>
          <p:spPr bwMode="auto">
            <a:xfrm>
              <a:off x="1649413" y="3149600"/>
              <a:ext cx="522287" cy="336550"/>
            </a:xfrm>
            <a:custGeom>
              <a:avLst/>
              <a:gdLst>
                <a:gd name="T0" fmla="*/ 2147483647 w 324"/>
                <a:gd name="T1" fmla="*/ 2147483647 h 189"/>
                <a:gd name="T2" fmla="*/ 2147483647 w 324"/>
                <a:gd name="T3" fmla="*/ 2147483647 h 189"/>
                <a:gd name="T4" fmla="*/ 2147483647 w 324"/>
                <a:gd name="T5" fmla="*/ 2147483647 h 189"/>
                <a:gd name="T6" fmla="*/ 2147483647 w 324"/>
                <a:gd name="T7" fmla="*/ 2147483647 h 189"/>
                <a:gd name="T8" fmla="*/ 2147483647 w 324"/>
                <a:gd name="T9" fmla="*/ 2147483647 h 189"/>
                <a:gd name="T10" fmla="*/ 2147483647 w 324"/>
                <a:gd name="T11" fmla="*/ 2147483647 h 189"/>
                <a:gd name="T12" fmla="*/ 2147483647 w 324"/>
                <a:gd name="T13" fmla="*/ 2147483647 h 189"/>
                <a:gd name="T14" fmla="*/ 2147483647 w 324"/>
                <a:gd name="T15" fmla="*/ 0 h 189"/>
                <a:gd name="T16" fmla="*/ 2147483647 w 324"/>
                <a:gd name="T17" fmla="*/ 2147483647 h 189"/>
                <a:gd name="T18" fmla="*/ 2147483647 w 324"/>
                <a:gd name="T19" fmla="*/ 0 h 189"/>
                <a:gd name="T20" fmla="*/ 2147483647 w 324"/>
                <a:gd name="T21" fmla="*/ 0 h 189"/>
                <a:gd name="T22" fmla="*/ 2147483647 w 324"/>
                <a:gd name="T23" fmla="*/ 0 h 189"/>
                <a:gd name="T24" fmla="*/ 2147483647 w 324"/>
                <a:gd name="T25" fmla="*/ 2147483647 h 189"/>
                <a:gd name="T26" fmla="*/ 2147483647 w 324"/>
                <a:gd name="T27" fmla="*/ 2147483647 h 189"/>
                <a:gd name="T28" fmla="*/ 2147483647 w 324"/>
                <a:gd name="T29" fmla="*/ 2147483647 h 189"/>
                <a:gd name="T30" fmla="*/ 2147483647 w 324"/>
                <a:gd name="T31" fmla="*/ 2147483647 h 189"/>
                <a:gd name="T32" fmla="*/ 2147483647 w 324"/>
                <a:gd name="T33" fmla="*/ 2147483647 h 189"/>
                <a:gd name="T34" fmla="*/ 2147483647 w 324"/>
                <a:gd name="T35" fmla="*/ 2147483647 h 189"/>
                <a:gd name="T36" fmla="*/ 2147483647 w 324"/>
                <a:gd name="T37" fmla="*/ 2147483647 h 189"/>
                <a:gd name="T38" fmla="*/ 2147483647 w 324"/>
                <a:gd name="T39" fmla="*/ 2147483647 h 189"/>
                <a:gd name="T40" fmla="*/ 2147483647 w 324"/>
                <a:gd name="T41" fmla="*/ 2147483647 h 189"/>
                <a:gd name="T42" fmla="*/ 2147483647 w 324"/>
                <a:gd name="T43" fmla="*/ 2147483647 h 189"/>
                <a:gd name="T44" fmla="*/ 2147483647 w 324"/>
                <a:gd name="T45" fmla="*/ 2147483647 h 189"/>
                <a:gd name="T46" fmla="*/ 2147483647 w 324"/>
                <a:gd name="T47" fmla="*/ 2147483647 h 189"/>
                <a:gd name="T48" fmla="*/ 2147483647 w 324"/>
                <a:gd name="T49" fmla="*/ 2147483647 h 189"/>
                <a:gd name="T50" fmla="*/ 2147483647 w 324"/>
                <a:gd name="T51" fmla="*/ 2147483647 h 189"/>
                <a:gd name="T52" fmla="*/ 2147483647 w 324"/>
                <a:gd name="T53" fmla="*/ 2147483647 h 189"/>
                <a:gd name="T54" fmla="*/ 2147483647 w 324"/>
                <a:gd name="T55" fmla="*/ 2147483647 h 189"/>
                <a:gd name="T56" fmla="*/ 2147483647 w 324"/>
                <a:gd name="T57" fmla="*/ 2147483647 h 189"/>
                <a:gd name="T58" fmla="*/ 2147483647 w 324"/>
                <a:gd name="T59" fmla="*/ 2147483647 h 189"/>
                <a:gd name="T60" fmla="*/ 2147483647 w 324"/>
                <a:gd name="T61" fmla="*/ 2147483647 h 189"/>
                <a:gd name="T62" fmla="*/ 2147483647 w 324"/>
                <a:gd name="T63" fmla="*/ 2147483647 h 189"/>
                <a:gd name="T64" fmla="*/ 2147483647 w 324"/>
                <a:gd name="T65" fmla="*/ 2147483647 h 189"/>
                <a:gd name="T66" fmla="*/ 2147483647 w 324"/>
                <a:gd name="T67" fmla="*/ 2147483647 h 189"/>
                <a:gd name="T68" fmla="*/ 2147483647 w 324"/>
                <a:gd name="T69" fmla="*/ 2147483647 h 189"/>
                <a:gd name="T70" fmla="*/ 2147483647 w 324"/>
                <a:gd name="T71" fmla="*/ 2147483647 h 189"/>
                <a:gd name="T72" fmla="*/ 2147483647 w 324"/>
                <a:gd name="T73" fmla="*/ 2147483647 h 189"/>
                <a:gd name="T74" fmla="*/ 2147483647 w 324"/>
                <a:gd name="T75" fmla="*/ 2147483647 h 189"/>
                <a:gd name="T76" fmla="*/ 2147483647 w 324"/>
                <a:gd name="T77" fmla="*/ 2147483647 h 189"/>
                <a:gd name="T78" fmla="*/ 2147483647 w 324"/>
                <a:gd name="T79" fmla="*/ 2147483647 h 189"/>
                <a:gd name="T80" fmla="*/ 2147483647 w 324"/>
                <a:gd name="T81" fmla="*/ 2147483647 h 189"/>
                <a:gd name="T82" fmla="*/ 2147483647 w 324"/>
                <a:gd name="T83" fmla="*/ 2147483647 h 189"/>
                <a:gd name="T84" fmla="*/ 2147483647 w 324"/>
                <a:gd name="T85" fmla="*/ 2147483647 h 189"/>
                <a:gd name="T86" fmla="*/ 2147483647 w 324"/>
                <a:gd name="T87" fmla="*/ 2147483647 h 189"/>
                <a:gd name="T88" fmla="*/ 2147483647 w 324"/>
                <a:gd name="T89" fmla="*/ 2147483647 h 189"/>
                <a:gd name="T90" fmla="*/ 2147483647 w 324"/>
                <a:gd name="T91" fmla="*/ 2147483647 h 189"/>
                <a:gd name="T92" fmla="*/ 2147483647 w 324"/>
                <a:gd name="T93" fmla="*/ 2147483647 h 189"/>
                <a:gd name="T94" fmla="*/ 2147483647 w 324"/>
                <a:gd name="T95" fmla="*/ 2147483647 h 189"/>
                <a:gd name="T96" fmla="*/ 2147483647 w 324"/>
                <a:gd name="T97" fmla="*/ 2147483647 h 189"/>
                <a:gd name="T98" fmla="*/ 2147483647 w 324"/>
                <a:gd name="T99" fmla="*/ 2147483647 h 189"/>
                <a:gd name="T100" fmla="*/ 2147483647 w 324"/>
                <a:gd name="T101" fmla="*/ 2147483647 h 189"/>
                <a:gd name="T102" fmla="*/ 2147483647 w 324"/>
                <a:gd name="T103" fmla="*/ 2147483647 h 189"/>
                <a:gd name="T104" fmla="*/ 2147483647 w 324"/>
                <a:gd name="T105" fmla="*/ 2147483647 h 18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24"/>
                <a:gd name="T160" fmla="*/ 0 h 189"/>
                <a:gd name="T161" fmla="*/ 324 w 324"/>
                <a:gd name="T162" fmla="*/ 189 h 18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24" h="189">
                  <a:moveTo>
                    <a:pt x="6" y="22"/>
                  </a:moveTo>
                  <a:lnTo>
                    <a:pt x="6" y="14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2" y="22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4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2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14"/>
                  </a:lnTo>
                  <a:lnTo>
                    <a:pt x="201" y="22"/>
                  </a:lnTo>
                  <a:lnTo>
                    <a:pt x="207" y="22"/>
                  </a:lnTo>
                  <a:lnTo>
                    <a:pt x="214" y="30"/>
                  </a:lnTo>
                  <a:lnTo>
                    <a:pt x="221" y="30"/>
                  </a:lnTo>
                  <a:lnTo>
                    <a:pt x="221" y="36"/>
                  </a:lnTo>
                  <a:lnTo>
                    <a:pt x="221" y="44"/>
                  </a:lnTo>
                  <a:lnTo>
                    <a:pt x="221" y="51"/>
                  </a:lnTo>
                  <a:lnTo>
                    <a:pt x="227" y="51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7"/>
                  </a:lnTo>
                  <a:lnTo>
                    <a:pt x="272" y="87"/>
                  </a:lnTo>
                  <a:lnTo>
                    <a:pt x="279" y="87"/>
                  </a:lnTo>
                  <a:lnTo>
                    <a:pt x="279" y="94"/>
                  </a:lnTo>
                  <a:lnTo>
                    <a:pt x="285" y="94"/>
                  </a:lnTo>
                  <a:lnTo>
                    <a:pt x="285" y="87"/>
                  </a:lnTo>
                  <a:lnTo>
                    <a:pt x="292" y="87"/>
                  </a:lnTo>
                  <a:lnTo>
                    <a:pt x="299" y="87"/>
                  </a:lnTo>
                  <a:lnTo>
                    <a:pt x="299" y="94"/>
                  </a:lnTo>
                  <a:lnTo>
                    <a:pt x="305" y="94"/>
                  </a:lnTo>
                  <a:lnTo>
                    <a:pt x="305" y="102"/>
                  </a:lnTo>
                  <a:lnTo>
                    <a:pt x="311" y="102"/>
                  </a:lnTo>
                  <a:lnTo>
                    <a:pt x="311" y="109"/>
                  </a:lnTo>
                  <a:lnTo>
                    <a:pt x="317" y="109"/>
                  </a:lnTo>
                  <a:lnTo>
                    <a:pt x="324" y="116"/>
                  </a:lnTo>
                  <a:lnTo>
                    <a:pt x="324" y="123"/>
                  </a:lnTo>
                  <a:lnTo>
                    <a:pt x="324" y="131"/>
                  </a:lnTo>
                  <a:lnTo>
                    <a:pt x="324" y="138"/>
                  </a:lnTo>
                  <a:lnTo>
                    <a:pt x="317" y="138"/>
                  </a:lnTo>
                  <a:lnTo>
                    <a:pt x="324" y="138"/>
                  </a:lnTo>
                  <a:lnTo>
                    <a:pt x="324" y="145"/>
                  </a:lnTo>
                  <a:lnTo>
                    <a:pt x="317" y="145"/>
                  </a:lnTo>
                  <a:lnTo>
                    <a:pt x="317" y="138"/>
                  </a:lnTo>
                  <a:lnTo>
                    <a:pt x="311" y="145"/>
                  </a:lnTo>
                  <a:lnTo>
                    <a:pt x="305" y="153"/>
                  </a:lnTo>
                  <a:lnTo>
                    <a:pt x="299" y="153"/>
                  </a:lnTo>
                  <a:lnTo>
                    <a:pt x="299" y="159"/>
                  </a:lnTo>
                  <a:lnTo>
                    <a:pt x="292" y="159"/>
                  </a:lnTo>
                  <a:lnTo>
                    <a:pt x="285" y="167"/>
                  </a:lnTo>
                  <a:lnTo>
                    <a:pt x="279" y="167"/>
                  </a:lnTo>
                  <a:lnTo>
                    <a:pt x="279" y="175"/>
                  </a:lnTo>
                  <a:lnTo>
                    <a:pt x="272" y="175"/>
                  </a:lnTo>
                  <a:lnTo>
                    <a:pt x="266" y="175"/>
                  </a:lnTo>
                  <a:lnTo>
                    <a:pt x="260" y="175"/>
                  </a:lnTo>
                  <a:lnTo>
                    <a:pt x="266" y="181"/>
                  </a:lnTo>
                  <a:lnTo>
                    <a:pt x="260" y="181"/>
                  </a:lnTo>
                  <a:lnTo>
                    <a:pt x="253" y="181"/>
                  </a:lnTo>
                  <a:lnTo>
                    <a:pt x="246" y="181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33" y="189"/>
                  </a:lnTo>
                  <a:lnTo>
                    <a:pt x="233" y="181"/>
                  </a:lnTo>
                  <a:lnTo>
                    <a:pt x="227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07" y="181"/>
                  </a:lnTo>
                  <a:lnTo>
                    <a:pt x="201" y="181"/>
                  </a:lnTo>
                  <a:lnTo>
                    <a:pt x="194" y="181"/>
                  </a:lnTo>
                  <a:lnTo>
                    <a:pt x="188" y="181"/>
                  </a:lnTo>
                  <a:lnTo>
                    <a:pt x="182" y="181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67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5" y="167"/>
                  </a:lnTo>
                  <a:lnTo>
                    <a:pt x="150" y="167"/>
                  </a:lnTo>
                  <a:lnTo>
                    <a:pt x="150" y="159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9"/>
                  </a:lnTo>
                  <a:lnTo>
                    <a:pt x="130" y="153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6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4" y="116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1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7"/>
                  </a:lnTo>
                  <a:lnTo>
                    <a:pt x="84" y="87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2" y="80"/>
                  </a:lnTo>
                  <a:lnTo>
                    <a:pt x="65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45" y="66"/>
                  </a:lnTo>
                  <a:lnTo>
                    <a:pt x="39" y="66"/>
                  </a:lnTo>
                  <a:lnTo>
                    <a:pt x="33" y="58"/>
                  </a:lnTo>
                  <a:lnTo>
                    <a:pt x="33" y="51"/>
                  </a:lnTo>
                  <a:lnTo>
                    <a:pt x="26" y="58"/>
                  </a:lnTo>
                  <a:lnTo>
                    <a:pt x="20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43" name="Freeform 516"/>
            <p:cNvSpPr>
              <a:spLocks/>
            </p:cNvSpPr>
            <p:nvPr/>
          </p:nvSpPr>
          <p:spPr bwMode="auto">
            <a:xfrm>
              <a:off x="1649413" y="3149600"/>
              <a:ext cx="522287" cy="336550"/>
            </a:xfrm>
            <a:custGeom>
              <a:avLst/>
              <a:gdLst>
                <a:gd name="T0" fmla="*/ 2147483647 w 324"/>
                <a:gd name="T1" fmla="*/ 2147483647 h 189"/>
                <a:gd name="T2" fmla="*/ 2147483647 w 324"/>
                <a:gd name="T3" fmla="*/ 2147483647 h 189"/>
                <a:gd name="T4" fmla="*/ 2147483647 w 324"/>
                <a:gd name="T5" fmla="*/ 2147483647 h 189"/>
                <a:gd name="T6" fmla="*/ 2147483647 w 324"/>
                <a:gd name="T7" fmla="*/ 2147483647 h 189"/>
                <a:gd name="T8" fmla="*/ 2147483647 w 324"/>
                <a:gd name="T9" fmla="*/ 2147483647 h 189"/>
                <a:gd name="T10" fmla="*/ 2147483647 w 324"/>
                <a:gd name="T11" fmla="*/ 2147483647 h 189"/>
                <a:gd name="T12" fmla="*/ 2147483647 w 324"/>
                <a:gd name="T13" fmla="*/ 0 h 189"/>
                <a:gd name="T14" fmla="*/ 2147483647 w 324"/>
                <a:gd name="T15" fmla="*/ 2147483647 h 189"/>
                <a:gd name="T16" fmla="*/ 2147483647 w 324"/>
                <a:gd name="T17" fmla="*/ 2147483647 h 189"/>
                <a:gd name="T18" fmla="*/ 2147483647 w 324"/>
                <a:gd name="T19" fmla="*/ 0 h 189"/>
                <a:gd name="T20" fmla="*/ 2147483647 w 324"/>
                <a:gd name="T21" fmla="*/ 0 h 189"/>
                <a:gd name="T22" fmla="*/ 2147483647 w 324"/>
                <a:gd name="T23" fmla="*/ 2147483647 h 189"/>
                <a:gd name="T24" fmla="*/ 2147483647 w 324"/>
                <a:gd name="T25" fmla="*/ 2147483647 h 189"/>
                <a:gd name="T26" fmla="*/ 2147483647 w 324"/>
                <a:gd name="T27" fmla="*/ 2147483647 h 189"/>
                <a:gd name="T28" fmla="*/ 2147483647 w 324"/>
                <a:gd name="T29" fmla="*/ 2147483647 h 189"/>
                <a:gd name="T30" fmla="*/ 2147483647 w 324"/>
                <a:gd name="T31" fmla="*/ 2147483647 h 189"/>
                <a:gd name="T32" fmla="*/ 2147483647 w 324"/>
                <a:gd name="T33" fmla="*/ 2147483647 h 189"/>
                <a:gd name="T34" fmla="*/ 2147483647 w 324"/>
                <a:gd name="T35" fmla="*/ 2147483647 h 189"/>
                <a:gd name="T36" fmla="*/ 2147483647 w 324"/>
                <a:gd name="T37" fmla="*/ 2147483647 h 189"/>
                <a:gd name="T38" fmla="*/ 2147483647 w 324"/>
                <a:gd name="T39" fmla="*/ 2147483647 h 189"/>
                <a:gd name="T40" fmla="*/ 2147483647 w 324"/>
                <a:gd name="T41" fmla="*/ 2147483647 h 189"/>
                <a:gd name="T42" fmla="*/ 2147483647 w 324"/>
                <a:gd name="T43" fmla="*/ 2147483647 h 189"/>
                <a:gd name="T44" fmla="*/ 2147483647 w 324"/>
                <a:gd name="T45" fmla="*/ 2147483647 h 189"/>
                <a:gd name="T46" fmla="*/ 2147483647 w 324"/>
                <a:gd name="T47" fmla="*/ 2147483647 h 189"/>
                <a:gd name="T48" fmla="*/ 2147483647 w 324"/>
                <a:gd name="T49" fmla="*/ 2147483647 h 189"/>
                <a:gd name="T50" fmla="*/ 2147483647 w 324"/>
                <a:gd name="T51" fmla="*/ 2147483647 h 189"/>
                <a:gd name="T52" fmla="*/ 2147483647 w 324"/>
                <a:gd name="T53" fmla="*/ 2147483647 h 189"/>
                <a:gd name="T54" fmla="*/ 2147483647 w 324"/>
                <a:gd name="T55" fmla="*/ 2147483647 h 189"/>
                <a:gd name="T56" fmla="*/ 2147483647 w 324"/>
                <a:gd name="T57" fmla="*/ 2147483647 h 189"/>
                <a:gd name="T58" fmla="*/ 2147483647 w 324"/>
                <a:gd name="T59" fmla="*/ 2147483647 h 189"/>
                <a:gd name="T60" fmla="*/ 2147483647 w 324"/>
                <a:gd name="T61" fmla="*/ 2147483647 h 189"/>
                <a:gd name="T62" fmla="*/ 2147483647 w 324"/>
                <a:gd name="T63" fmla="*/ 2147483647 h 189"/>
                <a:gd name="T64" fmla="*/ 2147483647 w 324"/>
                <a:gd name="T65" fmla="*/ 2147483647 h 189"/>
                <a:gd name="T66" fmla="*/ 2147483647 w 324"/>
                <a:gd name="T67" fmla="*/ 2147483647 h 189"/>
                <a:gd name="T68" fmla="*/ 2147483647 w 324"/>
                <a:gd name="T69" fmla="*/ 2147483647 h 189"/>
                <a:gd name="T70" fmla="*/ 2147483647 w 324"/>
                <a:gd name="T71" fmla="*/ 2147483647 h 189"/>
                <a:gd name="T72" fmla="*/ 2147483647 w 324"/>
                <a:gd name="T73" fmla="*/ 2147483647 h 189"/>
                <a:gd name="T74" fmla="*/ 2147483647 w 324"/>
                <a:gd name="T75" fmla="*/ 2147483647 h 189"/>
                <a:gd name="T76" fmla="*/ 2147483647 w 324"/>
                <a:gd name="T77" fmla="*/ 2147483647 h 189"/>
                <a:gd name="T78" fmla="*/ 2147483647 w 324"/>
                <a:gd name="T79" fmla="*/ 2147483647 h 189"/>
                <a:gd name="T80" fmla="*/ 2147483647 w 324"/>
                <a:gd name="T81" fmla="*/ 2147483647 h 189"/>
                <a:gd name="T82" fmla="*/ 2147483647 w 324"/>
                <a:gd name="T83" fmla="*/ 2147483647 h 189"/>
                <a:gd name="T84" fmla="*/ 2147483647 w 324"/>
                <a:gd name="T85" fmla="*/ 2147483647 h 189"/>
                <a:gd name="T86" fmla="*/ 2147483647 w 324"/>
                <a:gd name="T87" fmla="*/ 2147483647 h 189"/>
                <a:gd name="T88" fmla="*/ 2147483647 w 324"/>
                <a:gd name="T89" fmla="*/ 2147483647 h 189"/>
                <a:gd name="T90" fmla="*/ 2147483647 w 324"/>
                <a:gd name="T91" fmla="*/ 2147483647 h 189"/>
                <a:gd name="T92" fmla="*/ 2147483647 w 324"/>
                <a:gd name="T93" fmla="*/ 2147483647 h 189"/>
                <a:gd name="T94" fmla="*/ 2147483647 w 324"/>
                <a:gd name="T95" fmla="*/ 2147483647 h 189"/>
                <a:gd name="T96" fmla="*/ 2147483647 w 324"/>
                <a:gd name="T97" fmla="*/ 2147483647 h 189"/>
                <a:gd name="T98" fmla="*/ 2147483647 w 324"/>
                <a:gd name="T99" fmla="*/ 2147483647 h 189"/>
                <a:gd name="T100" fmla="*/ 2147483647 w 324"/>
                <a:gd name="T101" fmla="*/ 2147483647 h 189"/>
                <a:gd name="T102" fmla="*/ 2147483647 w 324"/>
                <a:gd name="T103" fmla="*/ 2147483647 h 189"/>
                <a:gd name="T104" fmla="*/ 2147483647 w 324"/>
                <a:gd name="T105" fmla="*/ 2147483647 h 189"/>
                <a:gd name="T106" fmla="*/ 0 w 324"/>
                <a:gd name="T107" fmla="*/ 2147483647 h 189"/>
                <a:gd name="T108" fmla="*/ 2147483647 w 324"/>
                <a:gd name="T109" fmla="*/ 2147483647 h 18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4"/>
                <a:gd name="T166" fmla="*/ 0 h 189"/>
                <a:gd name="T167" fmla="*/ 324 w 324"/>
                <a:gd name="T168" fmla="*/ 189 h 18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4" h="189">
                  <a:moveTo>
                    <a:pt x="6" y="22"/>
                  </a:moveTo>
                  <a:lnTo>
                    <a:pt x="6" y="14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2" y="22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4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2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14"/>
                  </a:lnTo>
                  <a:lnTo>
                    <a:pt x="201" y="22"/>
                  </a:lnTo>
                  <a:lnTo>
                    <a:pt x="207" y="22"/>
                  </a:lnTo>
                  <a:lnTo>
                    <a:pt x="214" y="30"/>
                  </a:lnTo>
                  <a:lnTo>
                    <a:pt x="221" y="30"/>
                  </a:lnTo>
                  <a:lnTo>
                    <a:pt x="221" y="36"/>
                  </a:lnTo>
                  <a:lnTo>
                    <a:pt x="221" y="44"/>
                  </a:lnTo>
                  <a:lnTo>
                    <a:pt x="221" y="51"/>
                  </a:lnTo>
                  <a:lnTo>
                    <a:pt x="227" y="51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7"/>
                  </a:lnTo>
                  <a:lnTo>
                    <a:pt x="272" y="87"/>
                  </a:lnTo>
                  <a:lnTo>
                    <a:pt x="279" y="87"/>
                  </a:lnTo>
                  <a:lnTo>
                    <a:pt x="279" y="94"/>
                  </a:lnTo>
                  <a:lnTo>
                    <a:pt x="285" y="94"/>
                  </a:lnTo>
                  <a:lnTo>
                    <a:pt x="285" y="87"/>
                  </a:lnTo>
                  <a:lnTo>
                    <a:pt x="292" y="87"/>
                  </a:lnTo>
                  <a:lnTo>
                    <a:pt x="299" y="87"/>
                  </a:lnTo>
                  <a:lnTo>
                    <a:pt x="299" y="94"/>
                  </a:lnTo>
                  <a:lnTo>
                    <a:pt x="305" y="94"/>
                  </a:lnTo>
                  <a:lnTo>
                    <a:pt x="305" y="102"/>
                  </a:lnTo>
                  <a:lnTo>
                    <a:pt x="311" y="102"/>
                  </a:lnTo>
                  <a:lnTo>
                    <a:pt x="311" y="109"/>
                  </a:lnTo>
                  <a:lnTo>
                    <a:pt x="317" y="109"/>
                  </a:lnTo>
                  <a:lnTo>
                    <a:pt x="324" y="116"/>
                  </a:lnTo>
                  <a:lnTo>
                    <a:pt x="324" y="123"/>
                  </a:lnTo>
                  <a:lnTo>
                    <a:pt x="324" y="131"/>
                  </a:lnTo>
                  <a:lnTo>
                    <a:pt x="324" y="138"/>
                  </a:lnTo>
                  <a:lnTo>
                    <a:pt x="317" y="138"/>
                  </a:lnTo>
                  <a:lnTo>
                    <a:pt x="324" y="138"/>
                  </a:lnTo>
                  <a:lnTo>
                    <a:pt x="324" y="145"/>
                  </a:lnTo>
                  <a:lnTo>
                    <a:pt x="317" y="145"/>
                  </a:lnTo>
                  <a:lnTo>
                    <a:pt x="317" y="138"/>
                  </a:lnTo>
                  <a:lnTo>
                    <a:pt x="311" y="145"/>
                  </a:lnTo>
                  <a:lnTo>
                    <a:pt x="305" y="153"/>
                  </a:lnTo>
                  <a:lnTo>
                    <a:pt x="299" y="153"/>
                  </a:lnTo>
                  <a:lnTo>
                    <a:pt x="299" y="159"/>
                  </a:lnTo>
                  <a:lnTo>
                    <a:pt x="292" y="159"/>
                  </a:lnTo>
                  <a:lnTo>
                    <a:pt x="285" y="167"/>
                  </a:lnTo>
                  <a:lnTo>
                    <a:pt x="279" y="167"/>
                  </a:lnTo>
                  <a:lnTo>
                    <a:pt x="279" y="175"/>
                  </a:lnTo>
                  <a:lnTo>
                    <a:pt x="272" y="175"/>
                  </a:lnTo>
                  <a:lnTo>
                    <a:pt x="266" y="175"/>
                  </a:lnTo>
                  <a:lnTo>
                    <a:pt x="260" y="175"/>
                  </a:lnTo>
                  <a:lnTo>
                    <a:pt x="266" y="181"/>
                  </a:lnTo>
                  <a:lnTo>
                    <a:pt x="260" y="181"/>
                  </a:lnTo>
                  <a:lnTo>
                    <a:pt x="253" y="181"/>
                  </a:lnTo>
                  <a:lnTo>
                    <a:pt x="246" y="181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33" y="189"/>
                  </a:lnTo>
                  <a:lnTo>
                    <a:pt x="233" y="181"/>
                  </a:lnTo>
                  <a:lnTo>
                    <a:pt x="227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07" y="181"/>
                  </a:lnTo>
                  <a:lnTo>
                    <a:pt x="201" y="181"/>
                  </a:lnTo>
                  <a:lnTo>
                    <a:pt x="194" y="181"/>
                  </a:lnTo>
                  <a:lnTo>
                    <a:pt x="188" y="181"/>
                  </a:lnTo>
                  <a:lnTo>
                    <a:pt x="182" y="181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67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5" y="167"/>
                  </a:lnTo>
                  <a:lnTo>
                    <a:pt x="150" y="167"/>
                  </a:lnTo>
                  <a:lnTo>
                    <a:pt x="150" y="159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9"/>
                  </a:lnTo>
                  <a:lnTo>
                    <a:pt x="130" y="153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6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4" y="116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1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7"/>
                  </a:lnTo>
                  <a:lnTo>
                    <a:pt x="84" y="87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2" y="80"/>
                  </a:lnTo>
                  <a:lnTo>
                    <a:pt x="65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45" y="66"/>
                  </a:lnTo>
                  <a:lnTo>
                    <a:pt x="39" y="66"/>
                  </a:lnTo>
                  <a:lnTo>
                    <a:pt x="33" y="58"/>
                  </a:lnTo>
                  <a:lnTo>
                    <a:pt x="33" y="51"/>
                  </a:lnTo>
                  <a:lnTo>
                    <a:pt x="26" y="58"/>
                  </a:lnTo>
                  <a:lnTo>
                    <a:pt x="20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6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44" name="Freeform 517"/>
            <p:cNvSpPr>
              <a:spLocks/>
            </p:cNvSpPr>
            <p:nvPr/>
          </p:nvSpPr>
          <p:spPr bwMode="auto">
            <a:xfrm>
              <a:off x="1158875" y="3267075"/>
              <a:ext cx="398463" cy="282575"/>
            </a:xfrm>
            <a:custGeom>
              <a:avLst/>
              <a:gdLst>
                <a:gd name="T0" fmla="*/ 2147483647 w 247"/>
                <a:gd name="T1" fmla="*/ 2147483647 h 159"/>
                <a:gd name="T2" fmla="*/ 2147483647 w 247"/>
                <a:gd name="T3" fmla="*/ 2147483647 h 159"/>
                <a:gd name="T4" fmla="*/ 2147483647 w 247"/>
                <a:gd name="T5" fmla="*/ 2147483647 h 159"/>
                <a:gd name="T6" fmla="*/ 2147483647 w 247"/>
                <a:gd name="T7" fmla="*/ 2147483647 h 159"/>
                <a:gd name="T8" fmla="*/ 2147483647 w 247"/>
                <a:gd name="T9" fmla="*/ 2147483647 h 159"/>
                <a:gd name="T10" fmla="*/ 2147483647 w 247"/>
                <a:gd name="T11" fmla="*/ 2147483647 h 159"/>
                <a:gd name="T12" fmla="*/ 2147483647 w 247"/>
                <a:gd name="T13" fmla="*/ 2147483647 h 159"/>
                <a:gd name="T14" fmla="*/ 2147483647 w 247"/>
                <a:gd name="T15" fmla="*/ 2147483647 h 159"/>
                <a:gd name="T16" fmla="*/ 2147483647 w 247"/>
                <a:gd name="T17" fmla="*/ 2147483647 h 159"/>
                <a:gd name="T18" fmla="*/ 2147483647 w 247"/>
                <a:gd name="T19" fmla="*/ 2147483647 h 159"/>
                <a:gd name="T20" fmla="*/ 2147483647 w 247"/>
                <a:gd name="T21" fmla="*/ 2147483647 h 159"/>
                <a:gd name="T22" fmla="*/ 2147483647 w 247"/>
                <a:gd name="T23" fmla="*/ 2147483647 h 159"/>
                <a:gd name="T24" fmla="*/ 2147483647 w 247"/>
                <a:gd name="T25" fmla="*/ 2147483647 h 159"/>
                <a:gd name="T26" fmla="*/ 2147483647 w 247"/>
                <a:gd name="T27" fmla="*/ 2147483647 h 159"/>
                <a:gd name="T28" fmla="*/ 2147483647 w 247"/>
                <a:gd name="T29" fmla="*/ 2147483647 h 159"/>
                <a:gd name="T30" fmla="*/ 2147483647 w 247"/>
                <a:gd name="T31" fmla="*/ 2147483647 h 159"/>
                <a:gd name="T32" fmla="*/ 2147483647 w 247"/>
                <a:gd name="T33" fmla="*/ 2147483647 h 159"/>
                <a:gd name="T34" fmla="*/ 2147483647 w 247"/>
                <a:gd name="T35" fmla="*/ 2147483647 h 159"/>
                <a:gd name="T36" fmla="*/ 2147483647 w 247"/>
                <a:gd name="T37" fmla="*/ 2147483647 h 159"/>
                <a:gd name="T38" fmla="*/ 2147483647 w 247"/>
                <a:gd name="T39" fmla="*/ 2147483647 h 159"/>
                <a:gd name="T40" fmla="*/ 2147483647 w 247"/>
                <a:gd name="T41" fmla="*/ 2147483647 h 159"/>
                <a:gd name="T42" fmla="*/ 2147483647 w 247"/>
                <a:gd name="T43" fmla="*/ 2147483647 h 159"/>
                <a:gd name="T44" fmla="*/ 2147483647 w 247"/>
                <a:gd name="T45" fmla="*/ 2147483647 h 159"/>
                <a:gd name="T46" fmla="*/ 2147483647 w 247"/>
                <a:gd name="T47" fmla="*/ 2147483647 h 159"/>
                <a:gd name="T48" fmla="*/ 2147483647 w 247"/>
                <a:gd name="T49" fmla="*/ 2147483647 h 159"/>
                <a:gd name="T50" fmla="*/ 2147483647 w 247"/>
                <a:gd name="T51" fmla="*/ 2147483647 h 159"/>
                <a:gd name="T52" fmla="*/ 2147483647 w 247"/>
                <a:gd name="T53" fmla="*/ 2147483647 h 159"/>
                <a:gd name="T54" fmla="*/ 2147483647 w 247"/>
                <a:gd name="T55" fmla="*/ 2147483647 h 159"/>
                <a:gd name="T56" fmla="*/ 2147483647 w 247"/>
                <a:gd name="T57" fmla="*/ 2147483647 h 159"/>
                <a:gd name="T58" fmla="*/ 2147483647 w 247"/>
                <a:gd name="T59" fmla="*/ 2147483647 h 159"/>
                <a:gd name="T60" fmla="*/ 2147483647 w 247"/>
                <a:gd name="T61" fmla="*/ 2147483647 h 159"/>
                <a:gd name="T62" fmla="*/ 2147483647 w 247"/>
                <a:gd name="T63" fmla="*/ 2147483647 h 159"/>
                <a:gd name="T64" fmla="*/ 2147483647 w 247"/>
                <a:gd name="T65" fmla="*/ 2147483647 h 159"/>
                <a:gd name="T66" fmla="*/ 2147483647 w 247"/>
                <a:gd name="T67" fmla="*/ 2147483647 h 159"/>
                <a:gd name="T68" fmla="*/ 2147483647 w 247"/>
                <a:gd name="T69" fmla="*/ 2147483647 h 159"/>
                <a:gd name="T70" fmla="*/ 2147483647 w 247"/>
                <a:gd name="T71" fmla="*/ 2147483647 h 159"/>
                <a:gd name="T72" fmla="*/ 2147483647 w 247"/>
                <a:gd name="T73" fmla="*/ 2147483647 h 159"/>
                <a:gd name="T74" fmla="*/ 2147483647 w 247"/>
                <a:gd name="T75" fmla="*/ 2147483647 h 159"/>
                <a:gd name="T76" fmla="*/ 2147483647 w 247"/>
                <a:gd name="T77" fmla="*/ 2147483647 h 159"/>
                <a:gd name="T78" fmla="*/ 2147483647 w 247"/>
                <a:gd name="T79" fmla="*/ 2147483647 h 159"/>
                <a:gd name="T80" fmla="*/ 2147483647 w 247"/>
                <a:gd name="T81" fmla="*/ 2147483647 h 159"/>
                <a:gd name="T82" fmla="*/ 2147483647 w 247"/>
                <a:gd name="T83" fmla="*/ 2147483647 h 159"/>
                <a:gd name="T84" fmla="*/ 2147483647 w 247"/>
                <a:gd name="T85" fmla="*/ 2147483647 h 159"/>
                <a:gd name="T86" fmla="*/ 2147483647 w 247"/>
                <a:gd name="T87" fmla="*/ 2147483647 h 1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7"/>
                <a:gd name="T133" fmla="*/ 0 h 159"/>
                <a:gd name="T134" fmla="*/ 247 w 247"/>
                <a:gd name="T135" fmla="*/ 159 h 1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7" h="159">
                  <a:moveTo>
                    <a:pt x="169" y="14"/>
                  </a:moveTo>
                  <a:lnTo>
                    <a:pt x="169" y="21"/>
                  </a:lnTo>
                  <a:lnTo>
                    <a:pt x="162" y="28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2" y="43"/>
                  </a:lnTo>
                  <a:lnTo>
                    <a:pt x="156" y="50"/>
                  </a:lnTo>
                  <a:lnTo>
                    <a:pt x="149" y="50"/>
                  </a:lnTo>
                  <a:lnTo>
                    <a:pt x="142" y="50"/>
                  </a:lnTo>
                  <a:lnTo>
                    <a:pt x="149" y="57"/>
                  </a:lnTo>
                  <a:lnTo>
                    <a:pt x="149" y="65"/>
                  </a:lnTo>
                  <a:lnTo>
                    <a:pt x="156" y="57"/>
                  </a:lnTo>
                  <a:lnTo>
                    <a:pt x="156" y="65"/>
                  </a:lnTo>
                  <a:lnTo>
                    <a:pt x="162" y="65"/>
                  </a:lnTo>
                  <a:lnTo>
                    <a:pt x="169" y="65"/>
                  </a:lnTo>
                  <a:lnTo>
                    <a:pt x="176" y="72"/>
                  </a:lnTo>
                  <a:lnTo>
                    <a:pt x="176" y="79"/>
                  </a:lnTo>
                  <a:lnTo>
                    <a:pt x="181" y="79"/>
                  </a:lnTo>
                  <a:lnTo>
                    <a:pt x="181" y="87"/>
                  </a:lnTo>
                  <a:lnTo>
                    <a:pt x="188" y="87"/>
                  </a:lnTo>
                  <a:lnTo>
                    <a:pt x="195" y="93"/>
                  </a:lnTo>
                  <a:lnTo>
                    <a:pt x="201" y="87"/>
                  </a:lnTo>
                  <a:lnTo>
                    <a:pt x="208" y="87"/>
                  </a:lnTo>
                  <a:lnTo>
                    <a:pt x="215" y="93"/>
                  </a:lnTo>
                  <a:lnTo>
                    <a:pt x="220" y="93"/>
                  </a:lnTo>
                  <a:lnTo>
                    <a:pt x="227" y="93"/>
                  </a:lnTo>
                  <a:lnTo>
                    <a:pt x="234" y="93"/>
                  </a:lnTo>
                  <a:lnTo>
                    <a:pt x="240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1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15" y="115"/>
                  </a:lnTo>
                  <a:lnTo>
                    <a:pt x="220" y="115"/>
                  </a:lnTo>
                  <a:lnTo>
                    <a:pt x="220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15" y="131"/>
                  </a:lnTo>
                  <a:lnTo>
                    <a:pt x="215" y="137"/>
                  </a:lnTo>
                  <a:lnTo>
                    <a:pt x="208" y="137"/>
                  </a:lnTo>
                  <a:lnTo>
                    <a:pt x="201" y="137"/>
                  </a:lnTo>
                  <a:lnTo>
                    <a:pt x="201" y="145"/>
                  </a:lnTo>
                  <a:lnTo>
                    <a:pt x="195" y="145"/>
                  </a:lnTo>
                  <a:lnTo>
                    <a:pt x="188" y="145"/>
                  </a:lnTo>
                  <a:lnTo>
                    <a:pt x="181" y="145"/>
                  </a:lnTo>
                  <a:lnTo>
                    <a:pt x="181" y="137"/>
                  </a:lnTo>
                  <a:lnTo>
                    <a:pt x="176" y="137"/>
                  </a:lnTo>
                  <a:lnTo>
                    <a:pt x="169" y="145"/>
                  </a:lnTo>
                  <a:lnTo>
                    <a:pt x="169" y="152"/>
                  </a:lnTo>
                  <a:lnTo>
                    <a:pt x="162" y="152"/>
                  </a:lnTo>
                  <a:lnTo>
                    <a:pt x="162" y="159"/>
                  </a:lnTo>
                  <a:lnTo>
                    <a:pt x="156" y="152"/>
                  </a:lnTo>
                  <a:lnTo>
                    <a:pt x="149" y="152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7" y="137"/>
                  </a:lnTo>
                  <a:lnTo>
                    <a:pt x="130" y="137"/>
                  </a:lnTo>
                  <a:lnTo>
                    <a:pt x="123" y="137"/>
                  </a:lnTo>
                  <a:lnTo>
                    <a:pt x="117" y="137"/>
                  </a:lnTo>
                  <a:lnTo>
                    <a:pt x="110" y="137"/>
                  </a:lnTo>
                  <a:lnTo>
                    <a:pt x="105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85" y="137"/>
                  </a:lnTo>
                  <a:lnTo>
                    <a:pt x="78" y="137"/>
                  </a:lnTo>
                  <a:lnTo>
                    <a:pt x="78" y="145"/>
                  </a:lnTo>
                  <a:lnTo>
                    <a:pt x="71" y="145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37"/>
                  </a:lnTo>
                  <a:lnTo>
                    <a:pt x="32" y="137"/>
                  </a:lnTo>
                  <a:lnTo>
                    <a:pt x="32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26" y="115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0" y="93"/>
                  </a:lnTo>
                  <a:lnTo>
                    <a:pt x="7" y="93"/>
                  </a:lnTo>
                  <a:lnTo>
                    <a:pt x="7" y="87"/>
                  </a:lnTo>
                  <a:lnTo>
                    <a:pt x="13" y="93"/>
                  </a:lnTo>
                  <a:lnTo>
                    <a:pt x="20" y="93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7"/>
                  </a:lnTo>
                  <a:lnTo>
                    <a:pt x="32" y="57"/>
                  </a:lnTo>
                  <a:lnTo>
                    <a:pt x="39" y="50"/>
                  </a:lnTo>
                  <a:lnTo>
                    <a:pt x="46" y="50"/>
                  </a:lnTo>
                  <a:lnTo>
                    <a:pt x="46" y="43"/>
                  </a:lnTo>
                  <a:lnTo>
                    <a:pt x="52" y="43"/>
                  </a:lnTo>
                  <a:lnTo>
                    <a:pt x="59" y="36"/>
                  </a:lnTo>
                  <a:lnTo>
                    <a:pt x="52" y="28"/>
                  </a:lnTo>
                  <a:lnTo>
                    <a:pt x="59" y="28"/>
                  </a:lnTo>
                  <a:lnTo>
                    <a:pt x="59" y="21"/>
                  </a:lnTo>
                  <a:lnTo>
                    <a:pt x="66" y="21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14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14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7" y="7"/>
                  </a:lnTo>
                  <a:lnTo>
                    <a:pt x="137" y="0"/>
                  </a:lnTo>
                  <a:lnTo>
                    <a:pt x="137" y="7"/>
                  </a:lnTo>
                  <a:lnTo>
                    <a:pt x="142" y="7"/>
                  </a:lnTo>
                  <a:lnTo>
                    <a:pt x="149" y="7"/>
                  </a:lnTo>
                  <a:lnTo>
                    <a:pt x="156" y="7"/>
                  </a:lnTo>
                  <a:lnTo>
                    <a:pt x="162" y="7"/>
                  </a:lnTo>
                  <a:lnTo>
                    <a:pt x="169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45" name="Freeform 518"/>
            <p:cNvSpPr>
              <a:spLocks/>
            </p:cNvSpPr>
            <p:nvPr/>
          </p:nvSpPr>
          <p:spPr bwMode="auto">
            <a:xfrm>
              <a:off x="1158875" y="3267075"/>
              <a:ext cx="398463" cy="282575"/>
            </a:xfrm>
            <a:custGeom>
              <a:avLst/>
              <a:gdLst>
                <a:gd name="T0" fmla="*/ 2147483647 w 247"/>
                <a:gd name="T1" fmla="*/ 2147483647 h 159"/>
                <a:gd name="T2" fmla="*/ 2147483647 w 247"/>
                <a:gd name="T3" fmla="*/ 2147483647 h 159"/>
                <a:gd name="T4" fmla="*/ 2147483647 w 247"/>
                <a:gd name="T5" fmla="*/ 2147483647 h 159"/>
                <a:gd name="T6" fmla="*/ 2147483647 w 247"/>
                <a:gd name="T7" fmla="*/ 2147483647 h 159"/>
                <a:gd name="T8" fmla="*/ 2147483647 w 247"/>
                <a:gd name="T9" fmla="*/ 2147483647 h 159"/>
                <a:gd name="T10" fmla="*/ 2147483647 w 247"/>
                <a:gd name="T11" fmla="*/ 2147483647 h 159"/>
                <a:gd name="T12" fmla="*/ 2147483647 w 247"/>
                <a:gd name="T13" fmla="*/ 2147483647 h 159"/>
                <a:gd name="T14" fmla="*/ 2147483647 w 247"/>
                <a:gd name="T15" fmla="*/ 2147483647 h 159"/>
                <a:gd name="T16" fmla="*/ 2147483647 w 247"/>
                <a:gd name="T17" fmla="*/ 2147483647 h 159"/>
                <a:gd name="T18" fmla="*/ 2147483647 w 247"/>
                <a:gd name="T19" fmla="*/ 2147483647 h 159"/>
                <a:gd name="T20" fmla="*/ 2147483647 w 247"/>
                <a:gd name="T21" fmla="*/ 2147483647 h 159"/>
                <a:gd name="T22" fmla="*/ 2147483647 w 247"/>
                <a:gd name="T23" fmla="*/ 2147483647 h 159"/>
                <a:gd name="T24" fmla="*/ 2147483647 w 247"/>
                <a:gd name="T25" fmla="*/ 2147483647 h 159"/>
                <a:gd name="T26" fmla="*/ 2147483647 w 247"/>
                <a:gd name="T27" fmla="*/ 2147483647 h 159"/>
                <a:gd name="T28" fmla="*/ 2147483647 w 247"/>
                <a:gd name="T29" fmla="*/ 2147483647 h 159"/>
                <a:gd name="T30" fmla="*/ 2147483647 w 247"/>
                <a:gd name="T31" fmla="*/ 2147483647 h 159"/>
                <a:gd name="T32" fmla="*/ 2147483647 w 247"/>
                <a:gd name="T33" fmla="*/ 2147483647 h 159"/>
                <a:gd name="T34" fmla="*/ 2147483647 w 247"/>
                <a:gd name="T35" fmla="*/ 2147483647 h 159"/>
                <a:gd name="T36" fmla="*/ 2147483647 w 247"/>
                <a:gd name="T37" fmla="*/ 2147483647 h 159"/>
                <a:gd name="T38" fmla="*/ 2147483647 w 247"/>
                <a:gd name="T39" fmla="*/ 2147483647 h 159"/>
                <a:gd name="T40" fmla="*/ 2147483647 w 247"/>
                <a:gd name="T41" fmla="*/ 2147483647 h 159"/>
                <a:gd name="T42" fmla="*/ 2147483647 w 247"/>
                <a:gd name="T43" fmla="*/ 2147483647 h 159"/>
                <a:gd name="T44" fmla="*/ 2147483647 w 247"/>
                <a:gd name="T45" fmla="*/ 2147483647 h 159"/>
                <a:gd name="T46" fmla="*/ 2147483647 w 247"/>
                <a:gd name="T47" fmla="*/ 2147483647 h 159"/>
                <a:gd name="T48" fmla="*/ 2147483647 w 247"/>
                <a:gd name="T49" fmla="*/ 2147483647 h 159"/>
                <a:gd name="T50" fmla="*/ 2147483647 w 247"/>
                <a:gd name="T51" fmla="*/ 2147483647 h 159"/>
                <a:gd name="T52" fmla="*/ 2147483647 w 247"/>
                <a:gd name="T53" fmla="*/ 2147483647 h 159"/>
                <a:gd name="T54" fmla="*/ 2147483647 w 247"/>
                <a:gd name="T55" fmla="*/ 2147483647 h 159"/>
                <a:gd name="T56" fmla="*/ 2147483647 w 247"/>
                <a:gd name="T57" fmla="*/ 2147483647 h 159"/>
                <a:gd name="T58" fmla="*/ 2147483647 w 247"/>
                <a:gd name="T59" fmla="*/ 2147483647 h 159"/>
                <a:gd name="T60" fmla="*/ 2147483647 w 247"/>
                <a:gd name="T61" fmla="*/ 2147483647 h 159"/>
                <a:gd name="T62" fmla="*/ 2147483647 w 247"/>
                <a:gd name="T63" fmla="*/ 2147483647 h 159"/>
                <a:gd name="T64" fmla="*/ 2147483647 w 247"/>
                <a:gd name="T65" fmla="*/ 2147483647 h 159"/>
                <a:gd name="T66" fmla="*/ 2147483647 w 247"/>
                <a:gd name="T67" fmla="*/ 2147483647 h 159"/>
                <a:gd name="T68" fmla="*/ 2147483647 w 247"/>
                <a:gd name="T69" fmla="*/ 2147483647 h 159"/>
                <a:gd name="T70" fmla="*/ 2147483647 w 247"/>
                <a:gd name="T71" fmla="*/ 2147483647 h 159"/>
                <a:gd name="T72" fmla="*/ 2147483647 w 247"/>
                <a:gd name="T73" fmla="*/ 2147483647 h 159"/>
                <a:gd name="T74" fmla="*/ 2147483647 w 247"/>
                <a:gd name="T75" fmla="*/ 2147483647 h 159"/>
                <a:gd name="T76" fmla="*/ 2147483647 w 247"/>
                <a:gd name="T77" fmla="*/ 2147483647 h 159"/>
                <a:gd name="T78" fmla="*/ 2147483647 w 247"/>
                <a:gd name="T79" fmla="*/ 2147483647 h 159"/>
                <a:gd name="T80" fmla="*/ 2147483647 w 247"/>
                <a:gd name="T81" fmla="*/ 2147483647 h 159"/>
                <a:gd name="T82" fmla="*/ 2147483647 w 247"/>
                <a:gd name="T83" fmla="*/ 2147483647 h 159"/>
                <a:gd name="T84" fmla="*/ 2147483647 w 247"/>
                <a:gd name="T85" fmla="*/ 2147483647 h 159"/>
                <a:gd name="T86" fmla="*/ 2147483647 w 247"/>
                <a:gd name="T87" fmla="*/ 2147483647 h 159"/>
                <a:gd name="T88" fmla="*/ 2147483647 w 247"/>
                <a:gd name="T89" fmla="*/ 2147483647 h 159"/>
                <a:gd name="T90" fmla="*/ 2147483647 w 247"/>
                <a:gd name="T91" fmla="*/ 2147483647 h 159"/>
                <a:gd name="T92" fmla="*/ 2147483647 w 247"/>
                <a:gd name="T93" fmla="*/ 2147483647 h 159"/>
                <a:gd name="T94" fmla="*/ 2147483647 w 247"/>
                <a:gd name="T95" fmla="*/ 2147483647 h 159"/>
                <a:gd name="T96" fmla="*/ 2147483647 w 247"/>
                <a:gd name="T97" fmla="*/ 2147483647 h 159"/>
                <a:gd name="T98" fmla="*/ 2147483647 w 247"/>
                <a:gd name="T99" fmla="*/ 2147483647 h 159"/>
                <a:gd name="T100" fmla="*/ 2147483647 w 247"/>
                <a:gd name="T101" fmla="*/ 2147483647 h 159"/>
                <a:gd name="T102" fmla="*/ 2147483647 w 247"/>
                <a:gd name="T103" fmla="*/ 2147483647 h 159"/>
                <a:gd name="T104" fmla="*/ 2147483647 w 247"/>
                <a:gd name="T105" fmla="*/ 2147483647 h 159"/>
                <a:gd name="T106" fmla="*/ 2147483647 w 247"/>
                <a:gd name="T107" fmla="*/ 2147483647 h 15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7"/>
                <a:gd name="T163" fmla="*/ 0 h 159"/>
                <a:gd name="T164" fmla="*/ 247 w 247"/>
                <a:gd name="T165" fmla="*/ 159 h 15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7" h="159">
                  <a:moveTo>
                    <a:pt x="169" y="14"/>
                  </a:moveTo>
                  <a:lnTo>
                    <a:pt x="169" y="21"/>
                  </a:lnTo>
                  <a:lnTo>
                    <a:pt x="162" y="28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2" y="43"/>
                  </a:lnTo>
                  <a:lnTo>
                    <a:pt x="156" y="50"/>
                  </a:lnTo>
                  <a:lnTo>
                    <a:pt x="149" y="50"/>
                  </a:lnTo>
                  <a:lnTo>
                    <a:pt x="142" y="50"/>
                  </a:lnTo>
                  <a:lnTo>
                    <a:pt x="149" y="57"/>
                  </a:lnTo>
                  <a:lnTo>
                    <a:pt x="149" y="65"/>
                  </a:lnTo>
                  <a:lnTo>
                    <a:pt x="156" y="57"/>
                  </a:lnTo>
                  <a:lnTo>
                    <a:pt x="156" y="65"/>
                  </a:lnTo>
                  <a:lnTo>
                    <a:pt x="162" y="65"/>
                  </a:lnTo>
                  <a:lnTo>
                    <a:pt x="169" y="65"/>
                  </a:lnTo>
                  <a:lnTo>
                    <a:pt x="176" y="72"/>
                  </a:lnTo>
                  <a:lnTo>
                    <a:pt x="176" y="79"/>
                  </a:lnTo>
                  <a:lnTo>
                    <a:pt x="181" y="79"/>
                  </a:lnTo>
                  <a:lnTo>
                    <a:pt x="181" y="87"/>
                  </a:lnTo>
                  <a:lnTo>
                    <a:pt x="188" y="87"/>
                  </a:lnTo>
                  <a:lnTo>
                    <a:pt x="195" y="93"/>
                  </a:lnTo>
                  <a:lnTo>
                    <a:pt x="201" y="87"/>
                  </a:lnTo>
                  <a:lnTo>
                    <a:pt x="208" y="87"/>
                  </a:lnTo>
                  <a:lnTo>
                    <a:pt x="215" y="93"/>
                  </a:lnTo>
                  <a:lnTo>
                    <a:pt x="220" y="93"/>
                  </a:lnTo>
                  <a:lnTo>
                    <a:pt x="227" y="93"/>
                  </a:lnTo>
                  <a:lnTo>
                    <a:pt x="234" y="93"/>
                  </a:lnTo>
                  <a:lnTo>
                    <a:pt x="240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1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15" y="115"/>
                  </a:lnTo>
                  <a:lnTo>
                    <a:pt x="220" y="115"/>
                  </a:lnTo>
                  <a:lnTo>
                    <a:pt x="220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15" y="131"/>
                  </a:lnTo>
                  <a:lnTo>
                    <a:pt x="215" y="137"/>
                  </a:lnTo>
                  <a:lnTo>
                    <a:pt x="208" y="137"/>
                  </a:lnTo>
                  <a:lnTo>
                    <a:pt x="201" y="137"/>
                  </a:lnTo>
                  <a:lnTo>
                    <a:pt x="201" y="145"/>
                  </a:lnTo>
                  <a:lnTo>
                    <a:pt x="195" y="145"/>
                  </a:lnTo>
                  <a:lnTo>
                    <a:pt x="188" y="145"/>
                  </a:lnTo>
                  <a:lnTo>
                    <a:pt x="181" y="145"/>
                  </a:lnTo>
                  <a:lnTo>
                    <a:pt x="181" y="137"/>
                  </a:lnTo>
                  <a:lnTo>
                    <a:pt x="176" y="137"/>
                  </a:lnTo>
                  <a:lnTo>
                    <a:pt x="169" y="145"/>
                  </a:lnTo>
                  <a:lnTo>
                    <a:pt x="169" y="152"/>
                  </a:lnTo>
                  <a:lnTo>
                    <a:pt x="162" y="152"/>
                  </a:lnTo>
                  <a:lnTo>
                    <a:pt x="162" y="159"/>
                  </a:lnTo>
                  <a:lnTo>
                    <a:pt x="156" y="152"/>
                  </a:lnTo>
                  <a:lnTo>
                    <a:pt x="149" y="152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7" y="137"/>
                  </a:lnTo>
                  <a:lnTo>
                    <a:pt x="130" y="137"/>
                  </a:lnTo>
                  <a:lnTo>
                    <a:pt x="123" y="137"/>
                  </a:lnTo>
                  <a:lnTo>
                    <a:pt x="117" y="137"/>
                  </a:lnTo>
                  <a:lnTo>
                    <a:pt x="110" y="137"/>
                  </a:lnTo>
                  <a:lnTo>
                    <a:pt x="105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85" y="137"/>
                  </a:lnTo>
                  <a:lnTo>
                    <a:pt x="78" y="137"/>
                  </a:lnTo>
                  <a:lnTo>
                    <a:pt x="78" y="145"/>
                  </a:lnTo>
                  <a:lnTo>
                    <a:pt x="71" y="145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37"/>
                  </a:lnTo>
                  <a:lnTo>
                    <a:pt x="32" y="137"/>
                  </a:lnTo>
                  <a:lnTo>
                    <a:pt x="32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26" y="115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0" y="93"/>
                  </a:lnTo>
                  <a:lnTo>
                    <a:pt x="7" y="93"/>
                  </a:lnTo>
                  <a:lnTo>
                    <a:pt x="7" y="87"/>
                  </a:lnTo>
                  <a:lnTo>
                    <a:pt x="13" y="93"/>
                  </a:lnTo>
                  <a:lnTo>
                    <a:pt x="20" y="93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7"/>
                  </a:lnTo>
                  <a:lnTo>
                    <a:pt x="32" y="57"/>
                  </a:lnTo>
                  <a:lnTo>
                    <a:pt x="39" y="50"/>
                  </a:lnTo>
                  <a:lnTo>
                    <a:pt x="46" y="50"/>
                  </a:lnTo>
                  <a:lnTo>
                    <a:pt x="46" y="43"/>
                  </a:lnTo>
                  <a:lnTo>
                    <a:pt x="52" y="43"/>
                  </a:lnTo>
                  <a:lnTo>
                    <a:pt x="59" y="36"/>
                  </a:lnTo>
                  <a:lnTo>
                    <a:pt x="52" y="28"/>
                  </a:lnTo>
                  <a:lnTo>
                    <a:pt x="59" y="28"/>
                  </a:lnTo>
                  <a:lnTo>
                    <a:pt x="59" y="21"/>
                  </a:lnTo>
                  <a:lnTo>
                    <a:pt x="66" y="21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14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14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7" y="7"/>
                  </a:lnTo>
                  <a:lnTo>
                    <a:pt x="137" y="0"/>
                  </a:lnTo>
                  <a:lnTo>
                    <a:pt x="137" y="7"/>
                  </a:lnTo>
                  <a:lnTo>
                    <a:pt x="142" y="7"/>
                  </a:lnTo>
                  <a:lnTo>
                    <a:pt x="149" y="7"/>
                  </a:lnTo>
                  <a:lnTo>
                    <a:pt x="156" y="7"/>
                  </a:lnTo>
                  <a:lnTo>
                    <a:pt x="162" y="7"/>
                  </a:lnTo>
                  <a:lnTo>
                    <a:pt x="169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46" name="Freeform 519"/>
            <p:cNvSpPr>
              <a:spLocks/>
            </p:cNvSpPr>
            <p:nvPr/>
          </p:nvSpPr>
          <p:spPr bwMode="auto">
            <a:xfrm>
              <a:off x="898525" y="3509963"/>
              <a:ext cx="469900" cy="388937"/>
            </a:xfrm>
            <a:custGeom>
              <a:avLst/>
              <a:gdLst>
                <a:gd name="T0" fmla="*/ 2147483647 w 292"/>
                <a:gd name="T1" fmla="*/ 2147483647 h 219"/>
                <a:gd name="T2" fmla="*/ 2147483647 w 292"/>
                <a:gd name="T3" fmla="*/ 2147483647 h 219"/>
                <a:gd name="T4" fmla="*/ 2147483647 w 292"/>
                <a:gd name="T5" fmla="*/ 2147483647 h 219"/>
                <a:gd name="T6" fmla="*/ 2147483647 w 292"/>
                <a:gd name="T7" fmla="*/ 2147483647 h 219"/>
                <a:gd name="T8" fmla="*/ 2147483647 w 292"/>
                <a:gd name="T9" fmla="*/ 2147483647 h 219"/>
                <a:gd name="T10" fmla="*/ 2147483647 w 292"/>
                <a:gd name="T11" fmla="*/ 2147483647 h 219"/>
                <a:gd name="T12" fmla="*/ 2147483647 w 292"/>
                <a:gd name="T13" fmla="*/ 2147483647 h 219"/>
                <a:gd name="T14" fmla="*/ 2147483647 w 292"/>
                <a:gd name="T15" fmla="*/ 2147483647 h 219"/>
                <a:gd name="T16" fmla="*/ 2147483647 w 292"/>
                <a:gd name="T17" fmla="*/ 2147483647 h 219"/>
                <a:gd name="T18" fmla="*/ 2147483647 w 292"/>
                <a:gd name="T19" fmla="*/ 2147483647 h 219"/>
                <a:gd name="T20" fmla="*/ 2147483647 w 292"/>
                <a:gd name="T21" fmla="*/ 2147483647 h 219"/>
                <a:gd name="T22" fmla="*/ 2147483647 w 292"/>
                <a:gd name="T23" fmla="*/ 2147483647 h 219"/>
                <a:gd name="T24" fmla="*/ 2147483647 w 292"/>
                <a:gd name="T25" fmla="*/ 2147483647 h 219"/>
                <a:gd name="T26" fmla="*/ 2147483647 w 292"/>
                <a:gd name="T27" fmla="*/ 2147483647 h 219"/>
                <a:gd name="T28" fmla="*/ 2147483647 w 292"/>
                <a:gd name="T29" fmla="*/ 2147483647 h 219"/>
                <a:gd name="T30" fmla="*/ 2147483647 w 292"/>
                <a:gd name="T31" fmla="*/ 2147483647 h 219"/>
                <a:gd name="T32" fmla="*/ 2147483647 w 292"/>
                <a:gd name="T33" fmla="*/ 2147483647 h 219"/>
                <a:gd name="T34" fmla="*/ 2147483647 w 292"/>
                <a:gd name="T35" fmla="*/ 2147483647 h 219"/>
                <a:gd name="T36" fmla="*/ 2147483647 w 292"/>
                <a:gd name="T37" fmla="*/ 2147483647 h 219"/>
                <a:gd name="T38" fmla="*/ 2147483647 w 292"/>
                <a:gd name="T39" fmla="*/ 2147483647 h 219"/>
                <a:gd name="T40" fmla="*/ 2147483647 w 292"/>
                <a:gd name="T41" fmla="*/ 2147483647 h 219"/>
                <a:gd name="T42" fmla="*/ 2147483647 w 292"/>
                <a:gd name="T43" fmla="*/ 2147483647 h 219"/>
                <a:gd name="T44" fmla="*/ 2147483647 w 292"/>
                <a:gd name="T45" fmla="*/ 2147483647 h 219"/>
                <a:gd name="T46" fmla="*/ 2147483647 w 292"/>
                <a:gd name="T47" fmla="*/ 2147483647 h 219"/>
                <a:gd name="T48" fmla="*/ 2147483647 w 292"/>
                <a:gd name="T49" fmla="*/ 2147483647 h 219"/>
                <a:gd name="T50" fmla="*/ 2147483647 w 292"/>
                <a:gd name="T51" fmla="*/ 2147483647 h 219"/>
                <a:gd name="T52" fmla="*/ 2147483647 w 292"/>
                <a:gd name="T53" fmla="*/ 2147483647 h 219"/>
                <a:gd name="T54" fmla="*/ 2147483647 w 292"/>
                <a:gd name="T55" fmla="*/ 2147483647 h 219"/>
                <a:gd name="T56" fmla="*/ 2147483647 w 292"/>
                <a:gd name="T57" fmla="*/ 2147483647 h 219"/>
                <a:gd name="T58" fmla="*/ 2147483647 w 292"/>
                <a:gd name="T59" fmla="*/ 2147483647 h 219"/>
                <a:gd name="T60" fmla="*/ 2147483647 w 292"/>
                <a:gd name="T61" fmla="*/ 2147483647 h 219"/>
                <a:gd name="T62" fmla="*/ 2147483647 w 292"/>
                <a:gd name="T63" fmla="*/ 2147483647 h 219"/>
                <a:gd name="T64" fmla="*/ 2147483647 w 292"/>
                <a:gd name="T65" fmla="*/ 2147483647 h 219"/>
                <a:gd name="T66" fmla="*/ 2147483647 w 292"/>
                <a:gd name="T67" fmla="*/ 2147483647 h 219"/>
                <a:gd name="T68" fmla="*/ 2147483647 w 292"/>
                <a:gd name="T69" fmla="*/ 2147483647 h 219"/>
                <a:gd name="T70" fmla="*/ 2147483647 w 292"/>
                <a:gd name="T71" fmla="*/ 2147483647 h 219"/>
                <a:gd name="T72" fmla="*/ 2147483647 w 292"/>
                <a:gd name="T73" fmla="*/ 2147483647 h 219"/>
                <a:gd name="T74" fmla="*/ 0 w 292"/>
                <a:gd name="T75" fmla="*/ 2147483647 h 219"/>
                <a:gd name="T76" fmla="*/ 0 w 292"/>
                <a:gd name="T77" fmla="*/ 2147483647 h 219"/>
                <a:gd name="T78" fmla="*/ 2147483647 w 292"/>
                <a:gd name="T79" fmla="*/ 2147483647 h 219"/>
                <a:gd name="T80" fmla="*/ 2147483647 w 292"/>
                <a:gd name="T81" fmla="*/ 2147483647 h 219"/>
                <a:gd name="T82" fmla="*/ 2147483647 w 292"/>
                <a:gd name="T83" fmla="*/ 2147483647 h 219"/>
                <a:gd name="T84" fmla="*/ 2147483647 w 292"/>
                <a:gd name="T85" fmla="*/ 2147483647 h 219"/>
                <a:gd name="T86" fmla="*/ 2147483647 w 292"/>
                <a:gd name="T87" fmla="*/ 2147483647 h 219"/>
                <a:gd name="T88" fmla="*/ 2147483647 w 292"/>
                <a:gd name="T89" fmla="*/ 2147483647 h 219"/>
                <a:gd name="T90" fmla="*/ 2147483647 w 292"/>
                <a:gd name="T91" fmla="*/ 2147483647 h 219"/>
                <a:gd name="T92" fmla="*/ 2147483647 w 292"/>
                <a:gd name="T93" fmla="*/ 2147483647 h 219"/>
                <a:gd name="T94" fmla="*/ 2147483647 w 292"/>
                <a:gd name="T95" fmla="*/ 2147483647 h 219"/>
                <a:gd name="T96" fmla="*/ 2147483647 w 292"/>
                <a:gd name="T97" fmla="*/ 2147483647 h 219"/>
                <a:gd name="T98" fmla="*/ 2147483647 w 292"/>
                <a:gd name="T99" fmla="*/ 2147483647 h 219"/>
                <a:gd name="T100" fmla="*/ 2147483647 w 292"/>
                <a:gd name="T101" fmla="*/ 2147483647 h 219"/>
                <a:gd name="T102" fmla="*/ 2147483647 w 292"/>
                <a:gd name="T103" fmla="*/ 2147483647 h 219"/>
                <a:gd name="T104" fmla="*/ 2147483647 w 292"/>
                <a:gd name="T105" fmla="*/ 2147483647 h 219"/>
                <a:gd name="T106" fmla="*/ 2147483647 w 292"/>
                <a:gd name="T107" fmla="*/ 2147483647 h 219"/>
                <a:gd name="T108" fmla="*/ 2147483647 w 292"/>
                <a:gd name="T109" fmla="*/ 2147483647 h 219"/>
                <a:gd name="T110" fmla="*/ 2147483647 w 292"/>
                <a:gd name="T111" fmla="*/ 2147483647 h 2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92"/>
                <a:gd name="T169" fmla="*/ 0 h 219"/>
                <a:gd name="T170" fmla="*/ 292 w 292"/>
                <a:gd name="T171" fmla="*/ 219 h 2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92" h="219">
                  <a:moveTo>
                    <a:pt x="194" y="0"/>
                  </a:moveTo>
                  <a:lnTo>
                    <a:pt x="201" y="0"/>
                  </a:lnTo>
                  <a:lnTo>
                    <a:pt x="208" y="8"/>
                  </a:lnTo>
                  <a:lnTo>
                    <a:pt x="214" y="8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30"/>
                  </a:lnTo>
                  <a:lnTo>
                    <a:pt x="214" y="37"/>
                  </a:lnTo>
                  <a:lnTo>
                    <a:pt x="221" y="37"/>
                  </a:lnTo>
                  <a:lnTo>
                    <a:pt x="221" y="44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21" y="51"/>
                  </a:lnTo>
                  <a:lnTo>
                    <a:pt x="221" y="59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81"/>
                  </a:lnTo>
                  <a:lnTo>
                    <a:pt x="260" y="81"/>
                  </a:lnTo>
                  <a:lnTo>
                    <a:pt x="267" y="81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72" y="95"/>
                  </a:lnTo>
                  <a:lnTo>
                    <a:pt x="272" y="103"/>
                  </a:lnTo>
                  <a:lnTo>
                    <a:pt x="279" y="103"/>
                  </a:lnTo>
                  <a:lnTo>
                    <a:pt x="279" y="109"/>
                  </a:lnTo>
                  <a:lnTo>
                    <a:pt x="272" y="109"/>
                  </a:lnTo>
                  <a:lnTo>
                    <a:pt x="279" y="117"/>
                  </a:lnTo>
                  <a:lnTo>
                    <a:pt x="285" y="117"/>
                  </a:lnTo>
                  <a:lnTo>
                    <a:pt x="292" y="117"/>
                  </a:lnTo>
                  <a:lnTo>
                    <a:pt x="292" y="125"/>
                  </a:lnTo>
                  <a:lnTo>
                    <a:pt x="292" y="131"/>
                  </a:lnTo>
                  <a:lnTo>
                    <a:pt x="285" y="131"/>
                  </a:lnTo>
                  <a:lnTo>
                    <a:pt x="285" y="139"/>
                  </a:lnTo>
                  <a:lnTo>
                    <a:pt x="279" y="139"/>
                  </a:lnTo>
                  <a:lnTo>
                    <a:pt x="279" y="147"/>
                  </a:lnTo>
                  <a:lnTo>
                    <a:pt x="272" y="147"/>
                  </a:lnTo>
                  <a:lnTo>
                    <a:pt x="279" y="153"/>
                  </a:lnTo>
                  <a:lnTo>
                    <a:pt x="272" y="153"/>
                  </a:lnTo>
                  <a:lnTo>
                    <a:pt x="272" y="161"/>
                  </a:lnTo>
                  <a:lnTo>
                    <a:pt x="267" y="153"/>
                  </a:lnTo>
                  <a:lnTo>
                    <a:pt x="267" y="161"/>
                  </a:lnTo>
                  <a:lnTo>
                    <a:pt x="267" y="168"/>
                  </a:lnTo>
                  <a:lnTo>
                    <a:pt x="260" y="175"/>
                  </a:lnTo>
                  <a:lnTo>
                    <a:pt x="253" y="175"/>
                  </a:lnTo>
                  <a:lnTo>
                    <a:pt x="253" y="183"/>
                  </a:lnTo>
                  <a:lnTo>
                    <a:pt x="247" y="183"/>
                  </a:lnTo>
                  <a:lnTo>
                    <a:pt x="247" y="189"/>
                  </a:lnTo>
                  <a:lnTo>
                    <a:pt x="240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8" y="204"/>
                  </a:lnTo>
                  <a:lnTo>
                    <a:pt x="228" y="211"/>
                  </a:lnTo>
                  <a:lnTo>
                    <a:pt x="221" y="211"/>
                  </a:lnTo>
                  <a:lnTo>
                    <a:pt x="214" y="219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194" y="219"/>
                  </a:lnTo>
                  <a:lnTo>
                    <a:pt x="188" y="219"/>
                  </a:lnTo>
                  <a:lnTo>
                    <a:pt x="182" y="211"/>
                  </a:lnTo>
                  <a:lnTo>
                    <a:pt x="188" y="211"/>
                  </a:lnTo>
                  <a:lnTo>
                    <a:pt x="194" y="204"/>
                  </a:lnTo>
                  <a:lnTo>
                    <a:pt x="194" y="197"/>
                  </a:lnTo>
                  <a:lnTo>
                    <a:pt x="188" y="197"/>
                  </a:lnTo>
                  <a:lnTo>
                    <a:pt x="188" y="189"/>
                  </a:lnTo>
                  <a:lnTo>
                    <a:pt x="188" y="183"/>
                  </a:lnTo>
                  <a:lnTo>
                    <a:pt x="188" y="175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83"/>
                  </a:lnTo>
                  <a:lnTo>
                    <a:pt x="169" y="175"/>
                  </a:lnTo>
                  <a:lnTo>
                    <a:pt x="162" y="175"/>
                  </a:lnTo>
                  <a:lnTo>
                    <a:pt x="162" y="168"/>
                  </a:lnTo>
                  <a:lnTo>
                    <a:pt x="162" y="161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3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23" y="161"/>
                  </a:lnTo>
                  <a:lnTo>
                    <a:pt x="123" y="153"/>
                  </a:lnTo>
                  <a:lnTo>
                    <a:pt x="117" y="147"/>
                  </a:lnTo>
                  <a:lnTo>
                    <a:pt x="110" y="139"/>
                  </a:lnTo>
                  <a:lnTo>
                    <a:pt x="104" y="139"/>
                  </a:lnTo>
                  <a:lnTo>
                    <a:pt x="98" y="139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8" y="139"/>
                  </a:lnTo>
                  <a:lnTo>
                    <a:pt x="71" y="139"/>
                  </a:lnTo>
                  <a:lnTo>
                    <a:pt x="71" y="147"/>
                  </a:lnTo>
                  <a:lnTo>
                    <a:pt x="65" y="147"/>
                  </a:lnTo>
                  <a:lnTo>
                    <a:pt x="65" y="139"/>
                  </a:lnTo>
                  <a:lnTo>
                    <a:pt x="59" y="147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45" y="161"/>
                  </a:lnTo>
                  <a:lnTo>
                    <a:pt x="45" y="153"/>
                  </a:lnTo>
                  <a:lnTo>
                    <a:pt x="45" y="161"/>
                  </a:lnTo>
                  <a:lnTo>
                    <a:pt x="39" y="161"/>
                  </a:lnTo>
                  <a:lnTo>
                    <a:pt x="32" y="161"/>
                  </a:lnTo>
                  <a:lnTo>
                    <a:pt x="27" y="161"/>
                  </a:lnTo>
                  <a:lnTo>
                    <a:pt x="20" y="161"/>
                  </a:lnTo>
                  <a:lnTo>
                    <a:pt x="20" y="168"/>
                  </a:lnTo>
                  <a:lnTo>
                    <a:pt x="20" y="161"/>
                  </a:lnTo>
                  <a:lnTo>
                    <a:pt x="13" y="161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13" y="109"/>
                  </a:lnTo>
                  <a:lnTo>
                    <a:pt x="20" y="103"/>
                  </a:lnTo>
                  <a:lnTo>
                    <a:pt x="27" y="103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2" y="95"/>
                  </a:lnTo>
                  <a:lnTo>
                    <a:pt x="45" y="103"/>
                  </a:lnTo>
                  <a:lnTo>
                    <a:pt x="52" y="103"/>
                  </a:lnTo>
                  <a:lnTo>
                    <a:pt x="59" y="103"/>
                  </a:lnTo>
                  <a:lnTo>
                    <a:pt x="59" y="95"/>
                  </a:lnTo>
                  <a:lnTo>
                    <a:pt x="65" y="95"/>
                  </a:lnTo>
                  <a:lnTo>
                    <a:pt x="65" y="87"/>
                  </a:lnTo>
                  <a:lnTo>
                    <a:pt x="71" y="87"/>
                  </a:lnTo>
                  <a:lnTo>
                    <a:pt x="78" y="95"/>
                  </a:lnTo>
                  <a:lnTo>
                    <a:pt x="78" y="103"/>
                  </a:lnTo>
                  <a:lnTo>
                    <a:pt x="84" y="103"/>
                  </a:lnTo>
                  <a:lnTo>
                    <a:pt x="84" y="95"/>
                  </a:lnTo>
                  <a:lnTo>
                    <a:pt x="91" y="95"/>
                  </a:lnTo>
                  <a:lnTo>
                    <a:pt x="91" y="87"/>
                  </a:lnTo>
                  <a:lnTo>
                    <a:pt x="91" y="95"/>
                  </a:lnTo>
                  <a:lnTo>
                    <a:pt x="98" y="87"/>
                  </a:lnTo>
                  <a:lnTo>
                    <a:pt x="104" y="87"/>
                  </a:lnTo>
                  <a:lnTo>
                    <a:pt x="104" y="81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4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43" y="37"/>
                  </a:lnTo>
                  <a:lnTo>
                    <a:pt x="149" y="37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9" y="37"/>
                  </a:lnTo>
                  <a:lnTo>
                    <a:pt x="169" y="30"/>
                  </a:lnTo>
                  <a:lnTo>
                    <a:pt x="175" y="30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22"/>
                  </a:lnTo>
                  <a:lnTo>
                    <a:pt x="188" y="15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47" name="Freeform 520"/>
            <p:cNvSpPr>
              <a:spLocks/>
            </p:cNvSpPr>
            <p:nvPr/>
          </p:nvSpPr>
          <p:spPr bwMode="auto">
            <a:xfrm>
              <a:off x="898525" y="3509963"/>
              <a:ext cx="469900" cy="388937"/>
            </a:xfrm>
            <a:custGeom>
              <a:avLst/>
              <a:gdLst>
                <a:gd name="T0" fmla="*/ 2147483647 w 292"/>
                <a:gd name="T1" fmla="*/ 2147483647 h 219"/>
                <a:gd name="T2" fmla="*/ 2147483647 w 292"/>
                <a:gd name="T3" fmla="*/ 2147483647 h 219"/>
                <a:gd name="T4" fmla="*/ 2147483647 w 292"/>
                <a:gd name="T5" fmla="*/ 2147483647 h 219"/>
                <a:gd name="T6" fmla="*/ 2147483647 w 292"/>
                <a:gd name="T7" fmla="*/ 2147483647 h 219"/>
                <a:gd name="T8" fmla="*/ 2147483647 w 292"/>
                <a:gd name="T9" fmla="*/ 2147483647 h 219"/>
                <a:gd name="T10" fmla="*/ 2147483647 w 292"/>
                <a:gd name="T11" fmla="*/ 2147483647 h 219"/>
                <a:gd name="T12" fmla="*/ 2147483647 w 292"/>
                <a:gd name="T13" fmla="*/ 2147483647 h 219"/>
                <a:gd name="T14" fmla="*/ 2147483647 w 292"/>
                <a:gd name="T15" fmla="*/ 2147483647 h 219"/>
                <a:gd name="T16" fmla="*/ 2147483647 w 292"/>
                <a:gd name="T17" fmla="*/ 2147483647 h 219"/>
                <a:gd name="T18" fmla="*/ 2147483647 w 292"/>
                <a:gd name="T19" fmla="*/ 2147483647 h 219"/>
                <a:gd name="T20" fmla="*/ 2147483647 w 292"/>
                <a:gd name="T21" fmla="*/ 2147483647 h 219"/>
                <a:gd name="T22" fmla="*/ 2147483647 w 292"/>
                <a:gd name="T23" fmla="*/ 2147483647 h 219"/>
                <a:gd name="T24" fmla="*/ 2147483647 w 292"/>
                <a:gd name="T25" fmla="*/ 2147483647 h 219"/>
                <a:gd name="T26" fmla="*/ 2147483647 w 292"/>
                <a:gd name="T27" fmla="*/ 2147483647 h 219"/>
                <a:gd name="T28" fmla="*/ 2147483647 w 292"/>
                <a:gd name="T29" fmla="*/ 2147483647 h 219"/>
                <a:gd name="T30" fmla="*/ 2147483647 w 292"/>
                <a:gd name="T31" fmla="*/ 2147483647 h 219"/>
                <a:gd name="T32" fmla="*/ 2147483647 w 292"/>
                <a:gd name="T33" fmla="*/ 2147483647 h 219"/>
                <a:gd name="T34" fmla="*/ 2147483647 w 292"/>
                <a:gd name="T35" fmla="*/ 2147483647 h 219"/>
                <a:gd name="T36" fmla="*/ 2147483647 w 292"/>
                <a:gd name="T37" fmla="*/ 2147483647 h 219"/>
                <a:gd name="T38" fmla="*/ 2147483647 w 292"/>
                <a:gd name="T39" fmla="*/ 2147483647 h 219"/>
                <a:gd name="T40" fmla="*/ 2147483647 w 292"/>
                <a:gd name="T41" fmla="*/ 2147483647 h 219"/>
                <a:gd name="T42" fmla="*/ 2147483647 w 292"/>
                <a:gd name="T43" fmla="*/ 2147483647 h 219"/>
                <a:gd name="T44" fmla="*/ 2147483647 w 292"/>
                <a:gd name="T45" fmla="*/ 2147483647 h 219"/>
                <a:gd name="T46" fmla="*/ 2147483647 w 292"/>
                <a:gd name="T47" fmla="*/ 2147483647 h 219"/>
                <a:gd name="T48" fmla="*/ 2147483647 w 292"/>
                <a:gd name="T49" fmla="*/ 2147483647 h 219"/>
                <a:gd name="T50" fmla="*/ 2147483647 w 292"/>
                <a:gd name="T51" fmla="*/ 2147483647 h 219"/>
                <a:gd name="T52" fmla="*/ 2147483647 w 292"/>
                <a:gd name="T53" fmla="*/ 2147483647 h 219"/>
                <a:gd name="T54" fmla="*/ 2147483647 w 292"/>
                <a:gd name="T55" fmla="*/ 2147483647 h 219"/>
                <a:gd name="T56" fmla="*/ 2147483647 w 292"/>
                <a:gd name="T57" fmla="*/ 2147483647 h 219"/>
                <a:gd name="T58" fmla="*/ 2147483647 w 292"/>
                <a:gd name="T59" fmla="*/ 2147483647 h 219"/>
                <a:gd name="T60" fmla="*/ 2147483647 w 292"/>
                <a:gd name="T61" fmla="*/ 2147483647 h 219"/>
                <a:gd name="T62" fmla="*/ 2147483647 w 292"/>
                <a:gd name="T63" fmla="*/ 2147483647 h 219"/>
                <a:gd name="T64" fmla="*/ 2147483647 w 292"/>
                <a:gd name="T65" fmla="*/ 2147483647 h 219"/>
                <a:gd name="T66" fmla="*/ 2147483647 w 292"/>
                <a:gd name="T67" fmla="*/ 2147483647 h 219"/>
                <a:gd name="T68" fmla="*/ 2147483647 w 292"/>
                <a:gd name="T69" fmla="*/ 2147483647 h 219"/>
                <a:gd name="T70" fmla="*/ 2147483647 w 292"/>
                <a:gd name="T71" fmla="*/ 2147483647 h 219"/>
                <a:gd name="T72" fmla="*/ 2147483647 w 292"/>
                <a:gd name="T73" fmla="*/ 2147483647 h 219"/>
                <a:gd name="T74" fmla="*/ 2147483647 w 292"/>
                <a:gd name="T75" fmla="*/ 2147483647 h 219"/>
                <a:gd name="T76" fmla="*/ 0 w 292"/>
                <a:gd name="T77" fmla="*/ 2147483647 h 219"/>
                <a:gd name="T78" fmla="*/ 0 w 292"/>
                <a:gd name="T79" fmla="*/ 2147483647 h 219"/>
                <a:gd name="T80" fmla="*/ 0 w 292"/>
                <a:gd name="T81" fmla="*/ 2147483647 h 219"/>
                <a:gd name="T82" fmla="*/ 2147483647 w 292"/>
                <a:gd name="T83" fmla="*/ 2147483647 h 219"/>
                <a:gd name="T84" fmla="*/ 2147483647 w 292"/>
                <a:gd name="T85" fmla="*/ 2147483647 h 219"/>
                <a:gd name="T86" fmla="*/ 2147483647 w 292"/>
                <a:gd name="T87" fmla="*/ 2147483647 h 219"/>
                <a:gd name="T88" fmla="*/ 2147483647 w 292"/>
                <a:gd name="T89" fmla="*/ 2147483647 h 219"/>
                <a:gd name="T90" fmla="*/ 2147483647 w 292"/>
                <a:gd name="T91" fmla="*/ 2147483647 h 219"/>
                <a:gd name="T92" fmla="*/ 2147483647 w 292"/>
                <a:gd name="T93" fmla="*/ 2147483647 h 219"/>
                <a:gd name="T94" fmla="*/ 2147483647 w 292"/>
                <a:gd name="T95" fmla="*/ 2147483647 h 219"/>
                <a:gd name="T96" fmla="*/ 2147483647 w 292"/>
                <a:gd name="T97" fmla="*/ 2147483647 h 219"/>
                <a:gd name="T98" fmla="*/ 2147483647 w 292"/>
                <a:gd name="T99" fmla="*/ 2147483647 h 219"/>
                <a:gd name="T100" fmla="*/ 2147483647 w 292"/>
                <a:gd name="T101" fmla="*/ 2147483647 h 219"/>
                <a:gd name="T102" fmla="*/ 2147483647 w 292"/>
                <a:gd name="T103" fmla="*/ 2147483647 h 219"/>
                <a:gd name="T104" fmla="*/ 2147483647 w 292"/>
                <a:gd name="T105" fmla="*/ 2147483647 h 219"/>
                <a:gd name="T106" fmla="*/ 2147483647 w 292"/>
                <a:gd name="T107" fmla="*/ 2147483647 h 219"/>
                <a:gd name="T108" fmla="*/ 2147483647 w 292"/>
                <a:gd name="T109" fmla="*/ 2147483647 h 219"/>
                <a:gd name="T110" fmla="*/ 2147483647 w 292"/>
                <a:gd name="T111" fmla="*/ 2147483647 h 219"/>
                <a:gd name="T112" fmla="*/ 2147483647 w 292"/>
                <a:gd name="T113" fmla="*/ 2147483647 h 219"/>
                <a:gd name="T114" fmla="*/ 2147483647 w 292"/>
                <a:gd name="T115" fmla="*/ 2147483647 h 2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92"/>
                <a:gd name="T175" fmla="*/ 0 h 219"/>
                <a:gd name="T176" fmla="*/ 292 w 292"/>
                <a:gd name="T177" fmla="*/ 219 h 21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92" h="219">
                  <a:moveTo>
                    <a:pt x="194" y="0"/>
                  </a:moveTo>
                  <a:lnTo>
                    <a:pt x="194" y="0"/>
                  </a:lnTo>
                  <a:lnTo>
                    <a:pt x="201" y="0"/>
                  </a:lnTo>
                  <a:lnTo>
                    <a:pt x="208" y="8"/>
                  </a:lnTo>
                  <a:lnTo>
                    <a:pt x="214" y="8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30"/>
                  </a:lnTo>
                  <a:lnTo>
                    <a:pt x="214" y="37"/>
                  </a:lnTo>
                  <a:lnTo>
                    <a:pt x="221" y="37"/>
                  </a:lnTo>
                  <a:lnTo>
                    <a:pt x="221" y="44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21" y="51"/>
                  </a:lnTo>
                  <a:lnTo>
                    <a:pt x="221" y="59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81"/>
                  </a:lnTo>
                  <a:lnTo>
                    <a:pt x="260" y="81"/>
                  </a:lnTo>
                  <a:lnTo>
                    <a:pt x="267" y="81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72" y="95"/>
                  </a:lnTo>
                  <a:lnTo>
                    <a:pt x="272" y="103"/>
                  </a:lnTo>
                  <a:lnTo>
                    <a:pt x="279" y="103"/>
                  </a:lnTo>
                  <a:lnTo>
                    <a:pt x="279" y="109"/>
                  </a:lnTo>
                  <a:lnTo>
                    <a:pt x="272" y="109"/>
                  </a:lnTo>
                  <a:lnTo>
                    <a:pt x="279" y="117"/>
                  </a:lnTo>
                  <a:lnTo>
                    <a:pt x="285" y="117"/>
                  </a:lnTo>
                  <a:lnTo>
                    <a:pt x="292" y="117"/>
                  </a:lnTo>
                  <a:lnTo>
                    <a:pt x="292" y="125"/>
                  </a:lnTo>
                  <a:lnTo>
                    <a:pt x="292" y="131"/>
                  </a:lnTo>
                  <a:lnTo>
                    <a:pt x="285" y="131"/>
                  </a:lnTo>
                  <a:lnTo>
                    <a:pt x="285" y="139"/>
                  </a:lnTo>
                  <a:lnTo>
                    <a:pt x="279" y="139"/>
                  </a:lnTo>
                  <a:lnTo>
                    <a:pt x="279" y="147"/>
                  </a:lnTo>
                  <a:lnTo>
                    <a:pt x="272" y="147"/>
                  </a:lnTo>
                  <a:lnTo>
                    <a:pt x="279" y="153"/>
                  </a:lnTo>
                  <a:lnTo>
                    <a:pt x="272" y="153"/>
                  </a:lnTo>
                  <a:lnTo>
                    <a:pt x="272" y="161"/>
                  </a:lnTo>
                  <a:lnTo>
                    <a:pt x="267" y="153"/>
                  </a:lnTo>
                  <a:lnTo>
                    <a:pt x="267" y="161"/>
                  </a:lnTo>
                  <a:lnTo>
                    <a:pt x="267" y="168"/>
                  </a:lnTo>
                  <a:lnTo>
                    <a:pt x="260" y="175"/>
                  </a:lnTo>
                  <a:lnTo>
                    <a:pt x="253" y="175"/>
                  </a:lnTo>
                  <a:lnTo>
                    <a:pt x="253" y="183"/>
                  </a:lnTo>
                  <a:lnTo>
                    <a:pt x="247" y="183"/>
                  </a:lnTo>
                  <a:lnTo>
                    <a:pt x="247" y="189"/>
                  </a:lnTo>
                  <a:lnTo>
                    <a:pt x="240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8" y="204"/>
                  </a:lnTo>
                  <a:lnTo>
                    <a:pt x="228" y="211"/>
                  </a:lnTo>
                  <a:lnTo>
                    <a:pt x="221" y="211"/>
                  </a:lnTo>
                  <a:lnTo>
                    <a:pt x="214" y="219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194" y="219"/>
                  </a:lnTo>
                  <a:lnTo>
                    <a:pt x="188" y="219"/>
                  </a:lnTo>
                  <a:lnTo>
                    <a:pt x="182" y="211"/>
                  </a:lnTo>
                  <a:lnTo>
                    <a:pt x="188" y="211"/>
                  </a:lnTo>
                  <a:lnTo>
                    <a:pt x="194" y="204"/>
                  </a:lnTo>
                  <a:lnTo>
                    <a:pt x="194" y="197"/>
                  </a:lnTo>
                  <a:lnTo>
                    <a:pt x="188" y="197"/>
                  </a:lnTo>
                  <a:lnTo>
                    <a:pt x="188" y="189"/>
                  </a:lnTo>
                  <a:lnTo>
                    <a:pt x="188" y="183"/>
                  </a:lnTo>
                  <a:lnTo>
                    <a:pt x="188" y="175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83"/>
                  </a:lnTo>
                  <a:lnTo>
                    <a:pt x="169" y="175"/>
                  </a:lnTo>
                  <a:lnTo>
                    <a:pt x="162" y="175"/>
                  </a:lnTo>
                  <a:lnTo>
                    <a:pt x="162" y="168"/>
                  </a:lnTo>
                  <a:lnTo>
                    <a:pt x="162" y="161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3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23" y="161"/>
                  </a:lnTo>
                  <a:lnTo>
                    <a:pt x="123" y="153"/>
                  </a:lnTo>
                  <a:lnTo>
                    <a:pt x="117" y="147"/>
                  </a:lnTo>
                  <a:lnTo>
                    <a:pt x="110" y="139"/>
                  </a:lnTo>
                  <a:lnTo>
                    <a:pt x="104" y="139"/>
                  </a:lnTo>
                  <a:lnTo>
                    <a:pt x="98" y="139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8" y="139"/>
                  </a:lnTo>
                  <a:lnTo>
                    <a:pt x="71" y="139"/>
                  </a:lnTo>
                  <a:lnTo>
                    <a:pt x="71" y="147"/>
                  </a:lnTo>
                  <a:lnTo>
                    <a:pt x="65" y="147"/>
                  </a:lnTo>
                  <a:lnTo>
                    <a:pt x="65" y="139"/>
                  </a:lnTo>
                  <a:lnTo>
                    <a:pt x="59" y="147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45" y="161"/>
                  </a:lnTo>
                  <a:lnTo>
                    <a:pt x="45" y="153"/>
                  </a:lnTo>
                  <a:lnTo>
                    <a:pt x="45" y="161"/>
                  </a:lnTo>
                  <a:lnTo>
                    <a:pt x="39" y="161"/>
                  </a:lnTo>
                  <a:lnTo>
                    <a:pt x="32" y="161"/>
                  </a:lnTo>
                  <a:lnTo>
                    <a:pt x="27" y="161"/>
                  </a:lnTo>
                  <a:lnTo>
                    <a:pt x="20" y="161"/>
                  </a:lnTo>
                  <a:lnTo>
                    <a:pt x="20" y="168"/>
                  </a:lnTo>
                  <a:lnTo>
                    <a:pt x="20" y="161"/>
                  </a:lnTo>
                  <a:lnTo>
                    <a:pt x="13" y="161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13" y="109"/>
                  </a:lnTo>
                  <a:lnTo>
                    <a:pt x="20" y="103"/>
                  </a:lnTo>
                  <a:lnTo>
                    <a:pt x="27" y="103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2" y="95"/>
                  </a:lnTo>
                  <a:lnTo>
                    <a:pt x="45" y="103"/>
                  </a:lnTo>
                  <a:lnTo>
                    <a:pt x="52" y="103"/>
                  </a:lnTo>
                  <a:lnTo>
                    <a:pt x="59" y="103"/>
                  </a:lnTo>
                  <a:lnTo>
                    <a:pt x="59" y="95"/>
                  </a:lnTo>
                  <a:lnTo>
                    <a:pt x="65" y="95"/>
                  </a:lnTo>
                  <a:lnTo>
                    <a:pt x="65" y="87"/>
                  </a:lnTo>
                  <a:lnTo>
                    <a:pt x="71" y="87"/>
                  </a:lnTo>
                  <a:lnTo>
                    <a:pt x="78" y="95"/>
                  </a:lnTo>
                  <a:lnTo>
                    <a:pt x="78" y="103"/>
                  </a:lnTo>
                  <a:lnTo>
                    <a:pt x="84" y="103"/>
                  </a:lnTo>
                  <a:lnTo>
                    <a:pt x="84" y="95"/>
                  </a:lnTo>
                  <a:lnTo>
                    <a:pt x="91" y="95"/>
                  </a:lnTo>
                  <a:lnTo>
                    <a:pt x="91" y="87"/>
                  </a:lnTo>
                  <a:lnTo>
                    <a:pt x="91" y="95"/>
                  </a:lnTo>
                  <a:lnTo>
                    <a:pt x="98" y="87"/>
                  </a:lnTo>
                  <a:lnTo>
                    <a:pt x="104" y="87"/>
                  </a:lnTo>
                  <a:lnTo>
                    <a:pt x="104" y="81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4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43" y="37"/>
                  </a:lnTo>
                  <a:lnTo>
                    <a:pt x="149" y="37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9" y="37"/>
                  </a:lnTo>
                  <a:lnTo>
                    <a:pt x="169" y="30"/>
                  </a:lnTo>
                  <a:lnTo>
                    <a:pt x="175" y="30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22"/>
                  </a:lnTo>
                  <a:lnTo>
                    <a:pt x="188" y="15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19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48" name="Freeform 521"/>
            <p:cNvSpPr>
              <a:spLocks/>
            </p:cNvSpPr>
            <p:nvPr/>
          </p:nvSpPr>
          <p:spPr bwMode="auto">
            <a:xfrm>
              <a:off x="1387475" y="3175000"/>
              <a:ext cx="430213" cy="296863"/>
            </a:xfrm>
            <a:custGeom>
              <a:avLst/>
              <a:gdLst>
                <a:gd name="T0" fmla="*/ 2147483647 w 267"/>
                <a:gd name="T1" fmla="*/ 2147483647 h 167"/>
                <a:gd name="T2" fmla="*/ 2147483647 w 267"/>
                <a:gd name="T3" fmla="*/ 2147483647 h 167"/>
                <a:gd name="T4" fmla="*/ 2147483647 w 267"/>
                <a:gd name="T5" fmla="*/ 2147483647 h 167"/>
                <a:gd name="T6" fmla="*/ 2147483647 w 267"/>
                <a:gd name="T7" fmla="*/ 2147483647 h 167"/>
                <a:gd name="T8" fmla="*/ 2147483647 w 267"/>
                <a:gd name="T9" fmla="*/ 2147483647 h 167"/>
                <a:gd name="T10" fmla="*/ 2147483647 w 267"/>
                <a:gd name="T11" fmla="*/ 2147483647 h 167"/>
                <a:gd name="T12" fmla="*/ 2147483647 w 267"/>
                <a:gd name="T13" fmla="*/ 2147483647 h 167"/>
                <a:gd name="T14" fmla="*/ 2147483647 w 267"/>
                <a:gd name="T15" fmla="*/ 2147483647 h 167"/>
                <a:gd name="T16" fmla="*/ 2147483647 w 267"/>
                <a:gd name="T17" fmla="*/ 2147483647 h 167"/>
                <a:gd name="T18" fmla="*/ 2147483647 w 267"/>
                <a:gd name="T19" fmla="*/ 2147483647 h 167"/>
                <a:gd name="T20" fmla="*/ 2147483647 w 267"/>
                <a:gd name="T21" fmla="*/ 2147483647 h 167"/>
                <a:gd name="T22" fmla="*/ 2147483647 w 267"/>
                <a:gd name="T23" fmla="*/ 2147483647 h 167"/>
                <a:gd name="T24" fmla="*/ 2147483647 w 267"/>
                <a:gd name="T25" fmla="*/ 2147483647 h 167"/>
                <a:gd name="T26" fmla="*/ 2147483647 w 267"/>
                <a:gd name="T27" fmla="*/ 2147483647 h 167"/>
                <a:gd name="T28" fmla="*/ 2147483647 w 267"/>
                <a:gd name="T29" fmla="*/ 2147483647 h 167"/>
                <a:gd name="T30" fmla="*/ 2147483647 w 267"/>
                <a:gd name="T31" fmla="*/ 2147483647 h 167"/>
                <a:gd name="T32" fmla="*/ 2147483647 w 267"/>
                <a:gd name="T33" fmla="*/ 2147483647 h 167"/>
                <a:gd name="T34" fmla="*/ 2147483647 w 267"/>
                <a:gd name="T35" fmla="*/ 2147483647 h 167"/>
                <a:gd name="T36" fmla="*/ 2147483647 w 267"/>
                <a:gd name="T37" fmla="*/ 2147483647 h 167"/>
                <a:gd name="T38" fmla="*/ 2147483647 w 267"/>
                <a:gd name="T39" fmla="*/ 2147483647 h 167"/>
                <a:gd name="T40" fmla="*/ 2147483647 w 267"/>
                <a:gd name="T41" fmla="*/ 2147483647 h 167"/>
                <a:gd name="T42" fmla="*/ 2147483647 w 267"/>
                <a:gd name="T43" fmla="*/ 2147483647 h 167"/>
                <a:gd name="T44" fmla="*/ 2147483647 w 267"/>
                <a:gd name="T45" fmla="*/ 2147483647 h 167"/>
                <a:gd name="T46" fmla="*/ 2147483647 w 267"/>
                <a:gd name="T47" fmla="*/ 2147483647 h 167"/>
                <a:gd name="T48" fmla="*/ 2147483647 w 267"/>
                <a:gd name="T49" fmla="*/ 2147483647 h 167"/>
                <a:gd name="T50" fmla="*/ 2147483647 w 267"/>
                <a:gd name="T51" fmla="*/ 2147483647 h 167"/>
                <a:gd name="T52" fmla="*/ 2147483647 w 267"/>
                <a:gd name="T53" fmla="*/ 2147483647 h 167"/>
                <a:gd name="T54" fmla="*/ 2147483647 w 267"/>
                <a:gd name="T55" fmla="*/ 2147483647 h 167"/>
                <a:gd name="T56" fmla="*/ 2147483647 w 267"/>
                <a:gd name="T57" fmla="*/ 2147483647 h 167"/>
                <a:gd name="T58" fmla="*/ 2147483647 w 267"/>
                <a:gd name="T59" fmla="*/ 2147483647 h 167"/>
                <a:gd name="T60" fmla="*/ 2147483647 w 267"/>
                <a:gd name="T61" fmla="*/ 2147483647 h 167"/>
                <a:gd name="T62" fmla="*/ 2147483647 w 267"/>
                <a:gd name="T63" fmla="*/ 2147483647 h 167"/>
                <a:gd name="T64" fmla="*/ 2147483647 w 267"/>
                <a:gd name="T65" fmla="*/ 2147483647 h 167"/>
                <a:gd name="T66" fmla="*/ 2147483647 w 267"/>
                <a:gd name="T67" fmla="*/ 2147483647 h 167"/>
                <a:gd name="T68" fmla="*/ 2147483647 w 267"/>
                <a:gd name="T69" fmla="*/ 2147483647 h 167"/>
                <a:gd name="T70" fmla="*/ 2147483647 w 267"/>
                <a:gd name="T71" fmla="*/ 2147483647 h 167"/>
                <a:gd name="T72" fmla="*/ 2147483647 w 267"/>
                <a:gd name="T73" fmla="*/ 2147483647 h 167"/>
                <a:gd name="T74" fmla="*/ 2147483647 w 267"/>
                <a:gd name="T75" fmla="*/ 2147483647 h 167"/>
                <a:gd name="T76" fmla="*/ 2147483647 w 267"/>
                <a:gd name="T77" fmla="*/ 2147483647 h 167"/>
                <a:gd name="T78" fmla="*/ 2147483647 w 267"/>
                <a:gd name="T79" fmla="*/ 2147483647 h 167"/>
                <a:gd name="T80" fmla="*/ 2147483647 w 267"/>
                <a:gd name="T81" fmla="*/ 2147483647 h 167"/>
                <a:gd name="T82" fmla="*/ 2147483647 w 267"/>
                <a:gd name="T83" fmla="*/ 2147483647 h 167"/>
                <a:gd name="T84" fmla="*/ 2147483647 w 267"/>
                <a:gd name="T85" fmla="*/ 2147483647 h 167"/>
                <a:gd name="T86" fmla="*/ 2147483647 w 267"/>
                <a:gd name="T87" fmla="*/ 2147483647 h 167"/>
                <a:gd name="T88" fmla="*/ 2147483647 w 267"/>
                <a:gd name="T89" fmla="*/ 2147483647 h 167"/>
                <a:gd name="T90" fmla="*/ 2147483647 w 267"/>
                <a:gd name="T91" fmla="*/ 2147483647 h 167"/>
                <a:gd name="T92" fmla="*/ 2147483647 w 267"/>
                <a:gd name="T93" fmla="*/ 2147483647 h 167"/>
                <a:gd name="T94" fmla="*/ 2147483647 w 267"/>
                <a:gd name="T95" fmla="*/ 2147483647 h 167"/>
                <a:gd name="T96" fmla="*/ 2147483647 w 267"/>
                <a:gd name="T97" fmla="*/ 2147483647 h 167"/>
                <a:gd name="T98" fmla="*/ 2147483647 w 267"/>
                <a:gd name="T99" fmla="*/ 2147483647 h 167"/>
                <a:gd name="T100" fmla="*/ 2147483647 w 267"/>
                <a:gd name="T101" fmla="*/ 2147483647 h 167"/>
                <a:gd name="T102" fmla="*/ 2147483647 w 267"/>
                <a:gd name="T103" fmla="*/ 2147483647 h 167"/>
                <a:gd name="T104" fmla="*/ 2147483647 w 267"/>
                <a:gd name="T105" fmla="*/ 2147483647 h 167"/>
                <a:gd name="T106" fmla="*/ 2147483647 w 267"/>
                <a:gd name="T107" fmla="*/ 2147483647 h 167"/>
                <a:gd name="T108" fmla="*/ 2147483647 w 267"/>
                <a:gd name="T109" fmla="*/ 2147483647 h 167"/>
                <a:gd name="T110" fmla="*/ 2147483647 w 267"/>
                <a:gd name="T111" fmla="*/ 2147483647 h 167"/>
                <a:gd name="T112" fmla="*/ 2147483647 w 267"/>
                <a:gd name="T113" fmla="*/ 2147483647 h 167"/>
                <a:gd name="T114" fmla="*/ 2147483647 w 267"/>
                <a:gd name="T115" fmla="*/ 2147483647 h 167"/>
                <a:gd name="T116" fmla="*/ 2147483647 w 267"/>
                <a:gd name="T117" fmla="*/ 2147483647 h 167"/>
                <a:gd name="T118" fmla="*/ 2147483647 w 267"/>
                <a:gd name="T119" fmla="*/ 2147483647 h 167"/>
                <a:gd name="T120" fmla="*/ 2147483647 w 267"/>
                <a:gd name="T121" fmla="*/ 2147483647 h 167"/>
                <a:gd name="T122" fmla="*/ 2147483647 w 267"/>
                <a:gd name="T123" fmla="*/ 2147483647 h 167"/>
                <a:gd name="T124" fmla="*/ 2147483647 w 267"/>
                <a:gd name="T125" fmla="*/ 2147483647 h 1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7"/>
                <a:gd name="T190" fmla="*/ 0 h 167"/>
                <a:gd name="T191" fmla="*/ 267 w 267"/>
                <a:gd name="T192" fmla="*/ 167 h 1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7" h="167">
                  <a:moveTo>
                    <a:pt x="169" y="8"/>
                  </a:moveTo>
                  <a:lnTo>
                    <a:pt x="169" y="16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63" y="37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83" y="44"/>
                  </a:lnTo>
                  <a:lnTo>
                    <a:pt x="189" y="44"/>
                  </a:lnTo>
                  <a:lnTo>
                    <a:pt x="196" y="37"/>
                  </a:lnTo>
                  <a:lnTo>
                    <a:pt x="196" y="44"/>
                  </a:lnTo>
                  <a:lnTo>
                    <a:pt x="202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15" y="59"/>
                  </a:lnTo>
                  <a:lnTo>
                    <a:pt x="222" y="59"/>
                  </a:lnTo>
                  <a:lnTo>
                    <a:pt x="222" y="66"/>
                  </a:lnTo>
                  <a:lnTo>
                    <a:pt x="228" y="66"/>
                  </a:lnTo>
                  <a:lnTo>
                    <a:pt x="235" y="66"/>
                  </a:lnTo>
                  <a:lnTo>
                    <a:pt x="240" y="66"/>
                  </a:lnTo>
                  <a:lnTo>
                    <a:pt x="247" y="66"/>
                  </a:lnTo>
                  <a:lnTo>
                    <a:pt x="247" y="73"/>
                  </a:lnTo>
                  <a:lnTo>
                    <a:pt x="254" y="73"/>
                  </a:lnTo>
                  <a:lnTo>
                    <a:pt x="254" y="80"/>
                  </a:lnTo>
                  <a:lnTo>
                    <a:pt x="247" y="80"/>
                  </a:lnTo>
                  <a:lnTo>
                    <a:pt x="247" y="88"/>
                  </a:lnTo>
                  <a:lnTo>
                    <a:pt x="254" y="88"/>
                  </a:lnTo>
                  <a:lnTo>
                    <a:pt x="260" y="88"/>
                  </a:lnTo>
                  <a:lnTo>
                    <a:pt x="260" y="95"/>
                  </a:lnTo>
                  <a:lnTo>
                    <a:pt x="267" y="95"/>
                  </a:lnTo>
                  <a:lnTo>
                    <a:pt x="267" y="102"/>
                  </a:lnTo>
                  <a:lnTo>
                    <a:pt x="260" y="102"/>
                  </a:lnTo>
                  <a:lnTo>
                    <a:pt x="254" y="102"/>
                  </a:lnTo>
                  <a:lnTo>
                    <a:pt x="254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5" y="117"/>
                  </a:lnTo>
                  <a:lnTo>
                    <a:pt x="228" y="117"/>
                  </a:lnTo>
                  <a:lnTo>
                    <a:pt x="222" y="117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2" y="124"/>
                  </a:lnTo>
                  <a:lnTo>
                    <a:pt x="202" y="131"/>
                  </a:lnTo>
                  <a:lnTo>
                    <a:pt x="202" y="139"/>
                  </a:lnTo>
                  <a:lnTo>
                    <a:pt x="196" y="139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3" y="153"/>
                  </a:lnTo>
                  <a:lnTo>
                    <a:pt x="183" y="161"/>
                  </a:lnTo>
                  <a:lnTo>
                    <a:pt x="176" y="161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3" y="153"/>
                  </a:lnTo>
                  <a:lnTo>
                    <a:pt x="163" y="161"/>
                  </a:lnTo>
                  <a:lnTo>
                    <a:pt x="157" y="161"/>
                  </a:lnTo>
                  <a:lnTo>
                    <a:pt x="150" y="153"/>
                  </a:lnTo>
                  <a:lnTo>
                    <a:pt x="144" y="153"/>
                  </a:lnTo>
                  <a:lnTo>
                    <a:pt x="137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30" y="167"/>
                  </a:lnTo>
                  <a:lnTo>
                    <a:pt x="124" y="161"/>
                  </a:lnTo>
                  <a:lnTo>
                    <a:pt x="118" y="161"/>
                  </a:lnTo>
                  <a:lnTo>
                    <a:pt x="118" y="153"/>
                  </a:lnTo>
                  <a:lnTo>
                    <a:pt x="118" y="145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2" y="145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3" y="145"/>
                  </a:lnTo>
                  <a:lnTo>
                    <a:pt x="66" y="139"/>
                  </a:lnTo>
                  <a:lnTo>
                    <a:pt x="59" y="139"/>
                  </a:lnTo>
                  <a:lnTo>
                    <a:pt x="53" y="145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4" y="131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0" y="117"/>
                  </a:lnTo>
                  <a:lnTo>
                    <a:pt x="14" y="117"/>
                  </a:lnTo>
                  <a:lnTo>
                    <a:pt x="14" y="109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4" y="102"/>
                  </a:lnTo>
                  <a:lnTo>
                    <a:pt x="20" y="95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7" y="73"/>
                  </a:lnTo>
                  <a:lnTo>
                    <a:pt x="27" y="66"/>
                  </a:lnTo>
                  <a:lnTo>
                    <a:pt x="34" y="66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66" y="66"/>
                  </a:lnTo>
                  <a:lnTo>
                    <a:pt x="73" y="66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8" y="66"/>
                  </a:lnTo>
                  <a:lnTo>
                    <a:pt x="105" y="59"/>
                  </a:lnTo>
                  <a:lnTo>
                    <a:pt x="105" y="52"/>
                  </a:lnTo>
                  <a:lnTo>
                    <a:pt x="111" y="52"/>
                  </a:lnTo>
                  <a:lnTo>
                    <a:pt x="118" y="52"/>
                  </a:lnTo>
                  <a:lnTo>
                    <a:pt x="118" y="59"/>
                  </a:lnTo>
                  <a:lnTo>
                    <a:pt x="124" y="66"/>
                  </a:lnTo>
                  <a:lnTo>
                    <a:pt x="124" y="59"/>
                  </a:lnTo>
                  <a:lnTo>
                    <a:pt x="130" y="59"/>
                  </a:lnTo>
                  <a:lnTo>
                    <a:pt x="130" y="52"/>
                  </a:lnTo>
                  <a:lnTo>
                    <a:pt x="137" y="30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7" y="8"/>
                  </a:lnTo>
                  <a:lnTo>
                    <a:pt x="144" y="8"/>
                  </a:lnTo>
                  <a:lnTo>
                    <a:pt x="144" y="0"/>
                  </a:lnTo>
                  <a:lnTo>
                    <a:pt x="150" y="8"/>
                  </a:lnTo>
                  <a:lnTo>
                    <a:pt x="157" y="8"/>
                  </a:lnTo>
                  <a:lnTo>
                    <a:pt x="163" y="8"/>
                  </a:lnTo>
                  <a:lnTo>
                    <a:pt x="169" y="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49" name="Freeform 522"/>
            <p:cNvSpPr>
              <a:spLocks/>
            </p:cNvSpPr>
            <p:nvPr/>
          </p:nvSpPr>
          <p:spPr bwMode="auto">
            <a:xfrm>
              <a:off x="1387475" y="3175000"/>
              <a:ext cx="430213" cy="296863"/>
            </a:xfrm>
            <a:custGeom>
              <a:avLst/>
              <a:gdLst>
                <a:gd name="T0" fmla="*/ 2147483647 w 267"/>
                <a:gd name="T1" fmla="*/ 2147483647 h 167"/>
                <a:gd name="T2" fmla="*/ 2147483647 w 267"/>
                <a:gd name="T3" fmla="*/ 2147483647 h 167"/>
                <a:gd name="T4" fmla="*/ 2147483647 w 267"/>
                <a:gd name="T5" fmla="*/ 2147483647 h 167"/>
                <a:gd name="T6" fmla="*/ 2147483647 w 267"/>
                <a:gd name="T7" fmla="*/ 2147483647 h 167"/>
                <a:gd name="T8" fmla="*/ 2147483647 w 267"/>
                <a:gd name="T9" fmla="*/ 2147483647 h 167"/>
                <a:gd name="T10" fmla="*/ 2147483647 w 267"/>
                <a:gd name="T11" fmla="*/ 2147483647 h 167"/>
                <a:gd name="T12" fmla="*/ 2147483647 w 267"/>
                <a:gd name="T13" fmla="*/ 2147483647 h 167"/>
                <a:gd name="T14" fmla="*/ 2147483647 w 267"/>
                <a:gd name="T15" fmla="*/ 2147483647 h 167"/>
                <a:gd name="T16" fmla="*/ 2147483647 w 267"/>
                <a:gd name="T17" fmla="*/ 2147483647 h 167"/>
                <a:gd name="T18" fmla="*/ 2147483647 w 267"/>
                <a:gd name="T19" fmla="*/ 2147483647 h 167"/>
                <a:gd name="T20" fmla="*/ 2147483647 w 267"/>
                <a:gd name="T21" fmla="*/ 2147483647 h 167"/>
                <a:gd name="T22" fmla="*/ 2147483647 w 267"/>
                <a:gd name="T23" fmla="*/ 2147483647 h 167"/>
                <a:gd name="T24" fmla="*/ 2147483647 w 267"/>
                <a:gd name="T25" fmla="*/ 2147483647 h 167"/>
                <a:gd name="T26" fmla="*/ 2147483647 w 267"/>
                <a:gd name="T27" fmla="*/ 2147483647 h 167"/>
                <a:gd name="T28" fmla="*/ 2147483647 w 267"/>
                <a:gd name="T29" fmla="*/ 2147483647 h 167"/>
                <a:gd name="T30" fmla="*/ 2147483647 w 267"/>
                <a:gd name="T31" fmla="*/ 2147483647 h 167"/>
                <a:gd name="T32" fmla="*/ 2147483647 w 267"/>
                <a:gd name="T33" fmla="*/ 2147483647 h 167"/>
                <a:gd name="T34" fmla="*/ 2147483647 w 267"/>
                <a:gd name="T35" fmla="*/ 2147483647 h 167"/>
                <a:gd name="T36" fmla="*/ 2147483647 w 267"/>
                <a:gd name="T37" fmla="*/ 2147483647 h 167"/>
                <a:gd name="T38" fmla="*/ 2147483647 w 267"/>
                <a:gd name="T39" fmla="*/ 2147483647 h 167"/>
                <a:gd name="T40" fmla="*/ 2147483647 w 267"/>
                <a:gd name="T41" fmla="*/ 2147483647 h 167"/>
                <a:gd name="T42" fmla="*/ 2147483647 w 267"/>
                <a:gd name="T43" fmla="*/ 2147483647 h 167"/>
                <a:gd name="T44" fmla="*/ 2147483647 w 267"/>
                <a:gd name="T45" fmla="*/ 2147483647 h 167"/>
                <a:gd name="T46" fmla="*/ 2147483647 w 267"/>
                <a:gd name="T47" fmla="*/ 2147483647 h 167"/>
                <a:gd name="T48" fmla="*/ 2147483647 w 267"/>
                <a:gd name="T49" fmla="*/ 2147483647 h 167"/>
                <a:gd name="T50" fmla="*/ 2147483647 w 267"/>
                <a:gd name="T51" fmla="*/ 2147483647 h 167"/>
                <a:gd name="T52" fmla="*/ 2147483647 w 267"/>
                <a:gd name="T53" fmla="*/ 2147483647 h 167"/>
                <a:gd name="T54" fmla="*/ 2147483647 w 267"/>
                <a:gd name="T55" fmla="*/ 2147483647 h 167"/>
                <a:gd name="T56" fmla="*/ 2147483647 w 267"/>
                <a:gd name="T57" fmla="*/ 2147483647 h 167"/>
                <a:gd name="T58" fmla="*/ 2147483647 w 267"/>
                <a:gd name="T59" fmla="*/ 2147483647 h 167"/>
                <a:gd name="T60" fmla="*/ 2147483647 w 267"/>
                <a:gd name="T61" fmla="*/ 2147483647 h 167"/>
                <a:gd name="T62" fmla="*/ 2147483647 w 267"/>
                <a:gd name="T63" fmla="*/ 2147483647 h 167"/>
                <a:gd name="T64" fmla="*/ 2147483647 w 267"/>
                <a:gd name="T65" fmla="*/ 2147483647 h 167"/>
                <a:gd name="T66" fmla="*/ 2147483647 w 267"/>
                <a:gd name="T67" fmla="*/ 2147483647 h 167"/>
                <a:gd name="T68" fmla="*/ 2147483647 w 267"/>
                <a:gd name="T69" fmla="*/ 2147483647 h 167"/>
                <a:gd name="T70" fmla="*/ 2147483647 w 267"/>
                <a:gd name="T71" fmla="*/ 2147483647 h 167"/>
                <a:gd name="T72" fmla="*/ 2147483647 w 267"/>
                <a:gd name="T73" fmla="*/ 2147483647 h 167"/>
                <a:gd name="T74" fmla="*/ 2147483647 w 267"/>
                <a:gd name="T75" fmla="*/ 2147483647 h 167"/>
                <a:gd name="T76" fmla="*/ 2147483647 w 267"/>
                <a:gd name="T77" fmla="*/ 2147483647 h 167"/>
                <a:gd name="T78" fmla="*/ 2147483647 w 267"/>
                <a:gd name="T79" fmla="*/ 2147483647 h 167"/>
                <a:gd name="T80" fmla="*/ 2147483647 w 267"/>
                <a:gd name="T81" fmla="*/ 2147483647 h 167"/>
                <a:gd name="T82" fmla="*/ 2147483647 w 267"/>
                <a:gd name="T83" fmla="*/ 2147483647 h 167"/>
                <a:gd name="T84" fmla="*/ 2147483647 w 267"/>
                <a:gd name="T85" fmla="*/ 2147483647 h 167"/>
                <a:gd name="T86" fmla="*/ 2147483647 w 267"/>
                <a:gd name="T87" fmla="*/ 2147483647 h 167"/>
                <a:gd name="T88" fmla="*/ 2147483647 w 267"/>
                <a:gd name="T89" fmla="*/ 2147483647 h 167"/>
                <a:gd name="T90" fmla="*/ 2147483647 w 267"/>
                <a:gd name="T91" fmla="*/ 2147483647 h 167"/>
                <a:gd name="T92" fmla="*/ 2147483647 w 267"/>
                <a:gd name="T93" fmla="*/ 2147483647 h 167"/>
                <a:gd name="T94" fmla="*/ 2147483647 w 267"/>
                <a:gd name="T95" fmla="*/ 2147483647 h 167"/>
                <a:gd name="T96" fmla="*/ 2147483647 w 267"/>
                <a:gd name="T97" fmla="*/ 2147483647 h 167"/>
                <a:gd name="T98" fmla="*/ 2147483647 w 267"/>
                <a:gd name="T99" fmla="*/ 2147483647 h 167"/>
                <a:gd name="T100" fmla="*/ 2147483647 w 267"/>
                <a:gd name="T101" fmla="*/ 2147483647 h 167"/>
                <a:gd name="T102" fmla="*/ 2147483647 w 267"/>
                <a:gd name="T103" fmla="*/ 2147483647 h 167"/>
                <a:gd name="T104" fmla="*/ 2147483647 w 267"/>
                <a:gd name="T105" fmla="*/ 2147483647 h 167"/>
                <a:gd name="T106" fmla="*/ 2147483647 w 267"/>
                <a:gd name="T107" fmla="*/ 214748364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7"/>
                <a:gd name="T163" fmla="*/ 0 h 167"/>
                <a:gd name="T164" fmla="*/ 267 w 267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7" h="167">
                  <a:moveTo>
                    <a:pt x="169" y="8"/>
                  </a:moveTo>
                  <a:lnTo>
                    <a:pt x="169" y="8"/>
                  </a:lnTo>
                  <a:lnTo>
                    <a:pt x="169" y="16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63" y="37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83" y="44"/>
                  </a:lnTo>
                  <a:lnTo>
                    <a:pt x="189" y="44"/>
                  </a:lnTo>
                  <a:lnTo>
                    <a:pt x="196" y="37"/>
                  </a:lnTo>
                  <a:lnTo>
                    <a:pt x="196" y="44"/>
                  </a:lnTo>
                  <a:lnTo>
                    <a:pt x="202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15" y="59"/>
                  </a:lnTo>
                  <a:lnTo>
                    <a:pt x="222" y="59"/>
                  </a:lnTo>
                  <a:lnTo>
                    <a:pt x="222" y="66"/>
                  </a:lnTo>
                  <a:lnTo>
                    <a:pt x="228" y="66"/>
                  </a:lnTo>
                  <a:lnTo>
                    <a:pt x="235" y="66"/>
                  </a:lnTo>
                  <a:lnTo>
                    <a:pt x="240" y="66"/>
                  </a:lnTo>
                  <a:lnTo>
                    <a:pt x="247" y="66"/>
                  </a:lnTo>
                  <a:lnTo>
                    <a:pt x="247" y="73"/>
                  </a:lnTo>
                  <a:lnTo>
                    <a:pt x="254" y="73"/>
                  </a:lnTo>
                  <a:lnTo>
                    <a:pt x="254" y="80"/>
                  </a:lnTo>
                  <a:lnTo>
                    <a:pt x="247" y="80"/>
                  </a:lnTo>
                  <a:lnTo>
                    <a:pt x="247" y="88"/>
                  </a:lnTo>
                  <a:lnTo>
                    <a:pt x="254" y="88"/>
                  </a:lnTo>
                  <a:lnTo>
                    <a:pt x="260" y="88"/>
                  </a:lnTo>
                  <a:lnTo>
                    <a:pt x="260" y="95"/>
                  </a:lnTo>
                  <a:lnTo>
                    <a:pt x="267" y="95"/>
                  </a:lnTo>
                  <a:lnTo>
                    <a:pt x="267" y="102"/>
                  </a:lnTo>
                  <a:lnTo>
                    <a:pt x="260" y="102"/>
                  </a:lnTo>
                  <a:lnTo>
                    <a:pt x="254" y="102"/>
                  </a:lnTo>
                  <a:lnTo>
                    <a:pt x="254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5" y="117"/>
                  </a:lnTo>
                  <a:lnTo>
                    <a:pt x="228" y="117"/>
                  </a:lnTo>
                  <a:lnTo>
                    <a:pt x="222" y="117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2" y="124"/>
                  </a:lnTo>
                  <a:lnTo>
                    <a:pt x="202" y="131"/>
                  </a:lnTo>
                  <a:lnTo>
                    <a:pt x="202" y="139"/>
                  </a:lnTo>
                  <a:lnTo>
                    <a:pt x="196" y="139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3" y="153"/>
                  </a:lnTo>
                  <a:lnTo>
                    <a:pt x="183" y="161"/>
                  </a:lnTo>
                  <a:lnTo>
                    <a:pt x="176" y="161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3" y="153"/>
                  </a:lnTo>
                  <a:lnTo>
                    <a:pt x="163" y="161"/>
                  </a:lnTo>
                  <a:lnTo>
                    <a:pt x="157" y="161"/>
                  </a:lnTo>
                  <a:lnTo>
                    <a:pt x="150" y="153"/>
                  </a:lnTo>
                  <a:lnTo>
                    <a:pt x="144" y="153"/>
                  </a:lnTo>
                  <a:lnTo>
                    <a:pt x="137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30" y="167"/>
                  </a:lnTo>
                  <a:lnTo>
                    <a:pt x="124" y="161"/>
                  </a:lnTo>
                  <a:lnTo>
                    <a:pt x="118" y="161"/>
                  </a:lnTo>
                  <a:lnTo>
                    <a:pt x="118" y="153"/>
                  </a:lnTo>
                  <a:lnTo>
                    <a:pt x="118" y="145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2" y="145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3" y="145"/>
                  </a:lnTo>
                  <a:lnTo>
                    <a:pt x="66" y="139"/>
                  </a:lnTo>
                  <a:lnTo>
                    <a:pt x="59" y="139"/>
                  </a:lnTo>
                  <a:lnTo>
                    <a:pt x="53" y="145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4" y="131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0" y="117"/>
                  </a:lnTo>
                  <a:lnTo>
                    <a:pt x="14" y="117"/>
                  </a:lnTo>
                  <a:lnTo>
                    <a:pt x="14" y="109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4" y="102"/>
                  </a:lnTo>
                  <a:lnTo>
                    <a:pt x="20" y="95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7" y="73"/>
                  </a:lnTo>
                  <a:lnTo>
                    <a:pt x="27" y="66"/>
                  </a:lnTo>
                  <a:lnTo>
                    <a:pt x="34" y="66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66" y="66"/>
                  </a:lnTo>
                  <a:lnTo>
                    <a:pt x="73" y="66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8" y="66"/>
                  </a:lnTo>
                  <a:lnTo>
                    <a:pt x="105" y="59"/>
                  </a:lnTo>
                  <a:lnTo>
                    <a:pt x="105" y="52"/>
                  </a:lnTo>
                  <a:lnTo>
                    <a:pt x="111" y="52"/>
                  </a:lnTo>
                  <a:lnTo>
                    <a:pt x="118" y="52"/>
                  </a:lnTo>
                  <a:lnTo>
                    <a:pt x="118" y="59"/>
                  </a:lnTo>
                  <a:lnTo>
                    <a:pt x="124" y="66"/>
                  </a:lnTo>
                  <a:lnTo>
                    <a:pt x="124" y="59"/>
                  </a:lnTo>
                  <a:lnTo>
                    <a:pt x="130" y="59"/>
                  </a:lnTo>
                  <a:lnTo>
                    <a:pt x="130" y="52"/>
                  </a:lnTo>
                  <a:lnTo>
                    <a:pt x="137" y="30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7" y="8"/>
                  </a:lnTo>
                  <a:lnTo>
                    <a:pt x="144" y="8"/>
                  </a:lnTo>
                  <a:lnTo>
                    <a:pt x="144" y="0"/>
                  </a:lnTo>
                  <a:lnTo>
                    <a:pt x="150" y="8"/>
                  </a:lnTo>
                  <a:lnTo>
                    <a:pt x="157" y="8"/>
                  </a:lnTo>
                  <a:lnTo>
                    <a:pt x="163" y="8"/>
                  </a:lnTo>
                  <a:lnTo>
                    <a:pt x="169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50" name="Freeform 523"/>
            <p:cNvSpPr>
              <a:spLocks noEditPoints="1"/>
            </p:cNvSpPr>
            <p:nvPr/>
          </p:nvSpPr>
          <p:spPr bwMode="auto">
            <a:xfrm>
              <a:off x="2068513" y="3252788"/>
              <a:ext cx="404812" cy="323850"/>
            </a:xfrm>
            <a:custGeom>
              <a:avLst/>
              <a:gdLst>
                <a:gd name="T0" fmla="*/ 2147483647 w 252"/>
                <a:gd name="T1" fmla="*/ 0 h 182"/>
                <a:gd name="T2" fmla="*/ 2147483647 w 252"/>
                <a:gd name="T3" fmla="*/ 0 h 182"/>
                <a:gd name="T4" fmla="*/ 2147483647 w 252"/>
                <a:gd name="T5" fmla="*/ 0 h 182"/>
                <a:gd name="T6" fmla="*/ 2147483647 w 252"/>
                <a:gd name="T7" fmla="*/ 2147483647 h 182"/>
                <a:gd name="T8" fmla="*/ 2147483647 w 252"/>
                <a:gd name="T9" fmla="*/ 2147483647 h 182"/>
                <a:gd name="T10" fmla="*/ 2147483647 w 252"/>
                <a:gd name="T11" fmla="*/ 2147483647 h 182"/>
                <a:gd name="T12" fmla="*/ 2147483647 w 252"/>
                <a:gd name="T13" fmla="*/ 2147483647 h 182"/>
                <a:gd name="T14" fmla="*/ 2147483647 w 252"/>
                <a:gd name="T15" fmla="*/ 2147483647 h 182"/>
                <a:gd name="T16" fmla="*/ 2147483647 w 252"/>
                <a:gd name="T17" fmla="*/ 2147483647 h 182"/>
                <a:gd name="T18" fmla="*/ 2147483647 w 252"/>
                <a:gd name="T19" fmla="*/ 2147483647 h 182"/>
                <a:gd name="T20" fmla="*/ 2147483647 w 252"/>
                <a:gd name="T21" fmla="*/ 2147483647 h 182"/>
                <a:gd name="T22" fmla="*/ 2147483647 w 252"/>
                <a:gd name="T23" fmla="*/ 2147483647 h 182"/>
                <a:gd name="T24" fmla="*/ 2147483647 w 252"/>
                <a:gd name="T25" fmla="*/ 2147483647 h 182"/>
                <a:gd name="T26" fmla="*/ 2147483647 w 252"/>
                <a:gd name="T27" fmla="*/ 2147483647 h 182"/>
                <a:gd name="T28" fmla="*/ 2147483647 w 252"/>
                <a:gd name="T29" fmla="*/ 2147483647 h 182"/>
                <a:gd name="T30" fmla="*/ 2147483647 w 252"/>
                <a:gd name="T31" fmla="*/ 2147483647 h 182"/>
                <a:gd name="T32" fmla="*/ 2147483647 w 252"/>
                <a:gd name="T33" fmla="*/ 2147483647 h 182"/>
                <a:gd name="T34" fmla="*/ 2147483647 w 252"/>
                <a:gd name="T35" fmla="*/ 2147483647 h 182"/>
                <a:gd name="T36" fmla="*/ 2147483647 w 252"/>
                <a:gd name="T37" fmla="*/ 2147483647 h 182"/>
                <a:gd name="T38" fmla="*/ 2147483647 w 252"/>
                <a:gd name="T39" fmla="*/ 2147483647 h 182"/>
                <a:gd name="T40" fmla="*/ 2147483647 w 252"/>
                <a:gd name="T41" fmla="*/ 2147483647 h 182"/>
                <a:gd name="T42" fmla="*/ 2147483647 w 252"/>
                <a:gd name="T43" fmla="*/ 2147483647 h 182"/>
                <a:gd name="T44" fmla="*/ 2147483647 w 252"/>
                <a:gd name="T45" fmla="*/ 2147483647 h 182"/>
                <a:gd name="T46" fmla="*/ 2147483647 w 252"/>
                <a:gd name="T47" fmla="*/ 2147483647 h 182"/>
                <a:gd name="T48" fmla="*/ 2147483647 w 252"/>
                <a:gd name="T49" fmla="*/ 2147483647 h 182"/>
                <a:gd name="T50" fmla="*/ 2147483647 w 252"/>
                <a:gd name="T51" fmla="*/ 2147483647 h 182"/>
                <a:gd name="T52" fmla="*/ 2147483647 w 252"/>
                <a:gd name="T53" fmla="*/ 2147483647 h 182"/>
                <a:gd name="T54" fmla="*/ 2147483647 w 252"/>
                <a:gd name="T55" fmla="*/ 2147483647 h 182"/>
                <a:gd name="T56" fmla="*/ 2147483647 w 252"/>
                <a:gd name="T57" fmla="*/ 2147483647 h 182"/>
                <a:gd name="T58" fmla="*/ 2147483647 w 252"/>
                <a:gd name="T59" fmla="*/ 2147483647 h 182"/>
                <a:gd name="T60" fmla="*/ 2147483647 w 252"/>
                <a:gd name="T61" fmla="*/ 2147483647 h 182"/>
                <a:gd name="T62" fmla="*/ 2147483647 w 252"/>
                <a:gd name="T63" fmla="*/ 2147483647 h 182"/>
                <a:gd name="T64" fmla="*/ 2147483647 w 252"/>
                <a:gd name="T65" fmla="*/ 2147483647 h 182"/>
                <a:gd name="T66" fmla="*/ 2147483647 w 252"/>
                <a:gd name="T67" fmla="*/ 2147483647 h 182"/>
                <a:gd name="T68" fmla="*/ 2147483647 w 252"/>
                <a:gd name="T69" fmla="*/ 2147483647 h 182"/>
                <a:gd name="T70" fmla="*/ 2147483647 w 252"/>
                <a:gd name="T71" fmla="*/ 2147483647 h 182"/>
                <a:gd name="T72" fmla="*/ 2147483647 w 252"/>
                <a:gd name="T73" fmla="*/ 2147483647 h 182"/>
                <a:gd name="T74" fmla="*/ 2147483647 w 252"/>
                <a:gd name="T75" fmla="*/ 2147483647 h 182"/>
                <a:gd name="T76" fmla="*/ 2147483647 w 252"/>
                <a:gd name="T77" fmla="*/ 2147483647 h 182"/>
                <a:gd name="T78" fmla="*/ 2147483647 w 252"/>
                <a:gd name="T79" fmla="*/ 2147483647 h 182"/>
                <a:gd name="T80" fmla="*/ 2147483647 w 252"/>
                <a:gd name="T81" fmla="*/ 2147483647 h 182"/>
                <a:gd name="T82" fmla="*/ 2147483647 w 252"/>
                <a:gd name="T83" fmla="*/ 2147483647 h 182"/>
                <a:gd name="T84" fmla="*/ 2147483647 w 252"/>
                <a:gd name="T85" fmla="*/ 2147483647 h 182"/>
                <a:gd name="T86" fmla="*/ 2147483647 w 252"/>
                <a:gd name="T87" fmla="*/ 2147483647 h 182"/>
                <a:gd name="T88" fmla="*/ 2147483647 w 252"/>
                <a:gd name="T89" fmla="*/ 2147483647 h 182"/>
                <a:gd name="T90" fmla="*/ 2147483647 w 252"/>
                <a:gd name="T91" fmla="*/ 2147483647 h 182"/>
                <a:gd name="T92" fmla="*/ 2147483647 w 252"/>
                <a:gd name="T93" fmla="*/ 2147483647 h 182"/>
                <a:gd name="T94" fmla="*/ 2147483647 w 252"/>
                <a:gd name="T95" fmla="*/ 2147483647 h 182"/>
                <a:gd name="T96" fmla="*/ 2147483647 w 252"/>
                <a:gd name="T97" fmla="*/ 2147483647 h 182"/>
                <a:gd name="T98" fmla="*/ 2147483647 w 252"/>
                <a:gd name="T99" fmla="*/ 2147483647 h 182"/>
                <a:gd name="T100" fmla="*/ 2147483647 w 252"/>
                <a:gd name="T101" fmla="*/ 2147483647 h 182"/>
                <a:gd name="T102" fmla="*/ 2147483647 w 252"/>
                <a:gd name="T103" fmla="*/ 2147483647 h 182"/>
                <a:gd name="T104" fmla="*/ 2147483647 w 252"/>
                <a:gd name="T105" fmla="*/ 2147483647 h 182"/>
                <a:gd name="T106" fmla="*/ 2147483647 w 252"/>
                <a:gd name="T107" fmla="*/ 2147483647 h 182"/>
                <a:gd name="T108" fmla="*/ 2147483647 w 252"/>
                <a:gd name="T109" fmla="*/ 2147483647 h 182"/>
                <a:gd name="T110" fmla="*/ 2147483647 w 252"/>
                <a:gd name="T111" fmla="*/ 2147483647 h 182"/>
                <a:gd name="T112" fmla="*/ 2147483647 w 252"/>
                <a:gd name="T113" fmla="*/ 2147483647 h 182"/>
                <a:gd name="T114" fmla="*/ 2147483647 w 252"/>
                <a:gd name="T115" fmla="*/ 2147483647 h 1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2"/>
                <a:gd name="T175" fmla="*/ 0 h 182"/>
                <a:gd name="T176" fmla="*/ 252 w 252"/>
                <a:gd name="T177" fmla="*/ 182 h 18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2" h="182">
                  <a:moveTo>
                    <a:pt x="169" y="0"/>
                  </a:moveTo>
                  <a:lnTo>
                    <a:pt x="174" y="0"/>
                  </a:lnTo>
                  <a:lnTo>
                    <a:pt x="181" y="0"/>
                  </a:lnTo>
                  <a:lnTo>
                    <a:pt x="187" y="0"/>
                  </a:lnTo>
                  <a:lnTo>
                    <a:pt x="187" y="8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0" y="8"/>
                  </a:lnTo>
                  <a:lnTo>
                    <a:pt x="213" y="8"/>
                  </a:lnTo>
                  <a:lnTo>
                    <a:pt x="213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6" y="29"/>
                  </a:lnTo>
                  <a:lnTo>
                    <a:pt x="233" y="29"/>
                  </a:lnTo>
                  <a:lnTo>
                    <a:pt x="240" y="36"/>
                  </a:lnTo>
                  <a:lnTo>
                    <a:pt x="233" y="36"/>
                  </a:lnTo>
                  <a:lnTo>
                    <a:pt x="233" y="44"/>
                  </a:lnTo>
                  <a:lnTo>
                    <a:pt x="233" y="51"/>
                  </a:lnTo>
                  <a:lnTo>
                    <a:pt x="226" y="51"/>
                  </a:lnTo>
                  <a:lnTo>
                    <a:pt x="226" y="58"/>
                  </a:lnTo>
                  <a:lnTo>
                    <a:pt x="233" y="58"/>
                  </a:lnTo>
                  <a:lnTo>
                    <a:pt x="233" y="65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0" y="80"/>
                  </a:lnTo>
                  <a:lnTo>
                    <a:pt x="245" y="87"/>
                  </a:lnTo>
                  <a:lnTo>
                    <a:pt x="245" y="95"/>
                  </a:lnTo>
                  <a:lnTo>
                    <a:pt x="245" y="101"/>
                  </a:lnTo>
                  <a:lnTo>
                    <a:pt x="252" y="101"/>
                  </a:lnTo>
                  <a:lnTo>
                    <a:pt x="245" y="101"/>
                  </a:lnTo>
                  <a:lnTo>
                    <a:pt x="240" y="101"/>
                  </a:lnTo>
                  <a:lnTo>
                    <a:pt x="233" y="101"/>
                  </a:lnTo>
                  <a:lnTo>
                    <a:pt x="226" y="101"/>
                  </a:lnTo>
                  <a:lnTo>
                    <a:pt x="220" y="101"/>
                  </a:lnTo>
                  <a:lnTo>
                    <a:pt x="213" y="95"/>
                  </a:lnTo>
                  <a:lnTo>
                    <a:pt x="206" y="95"/>
                  </a:lnTo>
                  <a:lnTo>
                    <a:pt x="206" y="101"/>
                  </a:lnTo>
                  <a:lnTo>
                    <a:pt x="201" y="101"/>
                  </a:lnTo>
                  <a:lnTo>
                    <a:pt x="201" y="95"/>
                  </a:lnTo>
                  <a:lnTo>
                    <a:pt x="194" y="95"/>
                  </a:lnTo>
                  <a:lnTo>
                    <a:pt x="194" y="87"/>
                  </a:lnTo>
                  <a:lnTo>
                    <a:pt x="187" y="87"/>
                  </a:lnTo>
                  <a:lnTo>
                    <a:pt x="187" y="80"/>
                  </a:lnTo>
                  <a:lnTo>
                    <a:pt x="181" y="80"/>
                  </a:lnTo>
                  <a:lnTo>
                    <a:pt x="181" y="73"/>
                  </a:lnTo>
                  <a:lnTo>
                    <a:pt x="174" y="73"/>
                  </a:lnTo>
                  <a:lnTo>
                    <a:pt x="169" y="73"/>
                  </a:lnTo>
                  <a:lnTo>
                    <a:pt x="162" y="73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2" y="80"/>
                  </a:lnTo>
                  <a:lnTo>
                    <a:pt x="135" y="80"/>
                  </a:lnTo>
                  <a:lnTo>
                    <a:pt x="135" y="87"/>
                  </a:lnTo>
                  <a:lnTo>
                    <a:pt x="130" y="87"/>
                  </a:lnTo>
                  <a:lnTo>
                    <a:pt x="123" y="95"/>
                  </a:lnTo>
                  <a:lnTo>
                    <a:pt x="116" y="95"/>
                  </a:lnTo>
                  <a:lnTo>
                    <a:pt x="123" y="101"/>
                  </a:lnTo>
                  <a:lnTo>
                    <a:pt x="116" y="101"/>
                  </a:lnTo>
                  <a:lnTo>
                    <a:pt x="116" y="109"/>
                  </a:lnTo>
                  <a:lnTo>
                    <a:pt x="116" y="117"/>
                  </a:lnTo>
                  <a:lnTo>
                    <a:pt x="110" y="117"/>
                  </a:lnTo>
                  <a:lnTo>
                    <a:pt x="103" y="117"/>
                  </a:lnTo>
                  <a:lnTo>
                    <a:pt x="103" y="123"/>
                  </a:lnTo>
                  <a:lnTo>
                    <a:pt x="96" y="123"/>
                  </a:lnTo>
                  <a:lnTo>
                    <a:pt x="91" y="123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7" y="139"/>
                  </a:lnTo>
                  <a:lnTo>
                    <a:pt x="71" y="139"/>
                  </a:lnTo>
                  <a:lnTo>
                    <a:pt x="64" y="139"/>
                  </a:lnTo>
                  <a:lnTo>
                    <a:pt x="57" y="139"/>
                  </a:lnTo>
                  <a:lnTo>
                    <a:pt x="57" y="145"/>
                  </a:lnTo>
                  <a:lnTo>
                    <a:pt x="51" y="145"/>
                  </a:lnTo>
                  <a:lnTo>
                    <a:pt x="45" y="139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39"/>
                  </a:lnTo>
                  <a:lnTo>
                    <a:pt x="25" y="131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6" y="123"/>
                  </a:lnTo>
                  <a:lnTo>
                    <a:pt x="0" y="117"/>
                  </a:lnTo>
                  <a:lnTo>
                    <a:pt x="6" y="117"/>
                  </a:lnTo>
                  <a:lnTo>
                    <a:pt x="12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32" y="101"/>
                  </a:lnTo>
                  <a:lnTo>
                    <a:pt x="39" y="101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7" y="80"/>
                  </a:lnTo>
                  <a:lnTo>
                    <a:pt x="57" y="87"/>
                  </a:lnTo>
                  <a:lnTo>
                    <a:pt x="64" y="87"/>
                  </a:lnTo>
                  <a:lnTo>
                    <a:pt x="64" y="80"/>
                  </a:lnTo>
                  <a:lnTo>
                    <a:pt x="57" y="80"/>
                  </a:lnTo>
                  <a:lnTo>
                    <a:pt x="64" y="80"/>
                  </a:lnTo>
                  <a:lnTo>
                    <a:pt x="64" y="73"/>
                  </a:lnTo>
                  <a:lnTo>
                    <a:pt x="64" y="65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7" y="58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6" y="65"/>
                  </a:lnTo>
                  <a:lnTo>
                    <a:pt x="103" y="65"/>
                  </a:lnTo>
                  <a:lnTo>
                    <a:pt x="103" y="58"/>
                  </a:lnTo>
                  <a:lnTo>
                    <a:pt x="96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23" y="44"/>
                  </a:lnTo>
                  <a:lnTo>
                    <a:pt x="130" y="44"/>
                  </a:lnTo>
                  <a:lnTo>
                    <a:pt x="130" y="36"/>
                  </a:lnTo>
                  <a:lnTo>
                    <a:pt x="135" y="36"/>
                  </a:lnTo>
                  <a:lnTo>
                    <a:pt x="142" y="36"/>
                  </a:lnTo>
                  <a:lnTo>
                    <a:pt x="142" y="29"/>
                  </a:lnTo>
                  <a:lnTo>
                    <a:pt x="149" y="29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9" y="15"/>
                  </a:lnTo>
                  <a:lnTo>
                    <a:pt x="162" y="15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0"/>
                  </a:lnTo>
                  <a:close/>
                  <a:moveTo>
                    <a:pt x="240" y="139"/>
                  </a:moveTo>
                  <a:lnTo>
                    <a:pt x="233" y="139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40" y="153"/>
                  </a:lnTo>
                  <a:lnTo>
                    <a:pt x="240" y="160"/>
                  </a:lnTo>
                  <a:lnTo>
                    <a:pt x="240" y="167"/>
                  </a:lnTo>
                  <a:lnTo>
                    <a:pt x="240" y="175"/>
                  </a:lnTo>
                  <a:lnTo>
                    <a:pt x="233" y="175"/>
                  </a:lnTo>
                  <a:lnTo>
                    <a:pt x="226" y="175"/>
                  </a:lnTo>
                  <a:lnTo>
                    <a:pt x="226" y="182"/>
                  </a:lnTo>
                  <a:lnTo>
                    <a:pt x="220" y="182"/>
                  </a:lnTo>
                  <a:lnTo>
                    <a:pt x="220" y="175"/>
                  </a:lnTo>
                  <a:lnTo>
                    <a:pt x="213" y="182"/>
                  </a:lnTo>
                  <a:lnTo>
                    <a:pt x="206" y="182"/>
                  </a:lnTo>
                  <a:lnTo>
                    <a:pt x="201" y="182"/>
                  </a:lnTo>
                  <a:lnTo>
                    <a:pt x="194" y="175"/>
                  </a:lnTo>
                  <a:lnTo>
                    <a:pt x="187" y="167"/>
                  </a:lnTo>
                  <a:lnTo>
                    <a:pt x="181" y="167"/>
                  </a:lnTo>
                  <a:lnTo>
                    <a:pt x="174" y="175"/>
                  </a:lnTo>
                  <a:lnTo>
                    <a:pt x="174" y="167"/>
                  </a:lnTo>
                  <a:lnTo>
                    <a:pt x="174" y="160"/>
                  </a:lnTo>
                  <a:lnTo>
                    <a:pt x="169" y="160"/>
                  </a:lnTo>
                  <a:lnTo>
                    <a:pt x="174" y="153"/>
                  </a:lnTo>
                  <a:lnTo>
                    <a:pt x="174" y="145"/>
                  </a:lnTo>
                  <a:lnTo>
                    <a:pt x="181" y="139"/>
                  </a:lnTo>
                  <a:lnTo>
                    <a:pt x="181" y="131"/>
                  </a:lnTo>
                  <a:lnTo>
                    <a:pt x="187" y="131"/>
                  </a:lnTo>
                  <a:lnTo>
                    <a:pt x="194" y="131"/>
                  </a:lnTo>
                  <a:lnTo>
                    <a:pt x="194" y="123"/>
                  </a:lnTo>
                  <a:lnTo>
                    <a:pt x="201" y="123"/>
                  </a:lnTo>
                  <a:lnTo>
                    <a:pt x="206" y="123"/>
                  </a:lnTo>
                  <a:lnTo>
                    <a:pt x="206" y="117"/>
                  </a:lnTo>
                  <a:lnTo>
                    <a:pt x="213" y="123"/>
                  </a:lnTo>
                  <a:lnTo>
                    <a:pt x="220" y="123"/>
                  </a:lnTo>
                  <a:lnTo>
                    <a:pt x="226" y="123"/>
                  </a:lnTo>
                  <a:lnTo>
                    <a:pt x="233" y="131"/>
                  </a:lnTo>
                  <a:lnTo>
                    <a:pt x="240" y="13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51" name="Freeform 524"/>
            <p:cNvSpPr>
              <a:spLocks/>
            </p:cNvSpPr>
            <p:nvPr/>
          </p:nvSpPr>
          <p:spPr bwMode="auto">
            <a:xfrm>
              <a:off x="2068513" y="3252788"/>
              <a:ext cx="404812" cy="257175"/>
            </a:xfrm>
            <a:custGeom>
              <a:avLst/>
              <a:gdLst>
                <a:gd name="T0" fmla="*/ 2147483647 w 252"/>
                <a:gd name="T1" fmla="*/ 0 h 145"/>
                <a:gd name="T2" fmla="*/ 2147483647 w 252"/>
                <a:gd name="T3" fmla="*/ 2147483647 h 145"/>
                <a:gd name="T4" fmla="*/ 2147483647 w 252"/>
                <a:gd name="T5" fmla="*/ 0 h 145"/>
                <a:gd name="T6" fmla="*/ 2147483647 w 252"/>
                <a:gd name="T7" fmla="*/ 0 h 145"/>
                <a:gd name="T8" fmla="*/ 2147483647 w 252"/>
                <a:gd name="T9" fmla="*/ 0 h 145"/>
                <a:gd name="T10" fmla="*/ 2147483647 w 252"/>
                <a:gd name="T11" fmla="*/ 2147483647 h 145"/>
                <a:gd name="T12" fmla="*/ 2147483647 w 252"/>
                <a:gd name="T13" fmla="*/ 2147483647 h 145"/>
                <a:gd name="T14" fmla="*/ 2147483647 w 252"/>
                <a:gd name="T15" fmla="*/ 2147483647 h 145"/>
                <a:gd name="T16" fmla="*/ 2147483647 w 252"/>
                <a:gd name="T17" fmla="*/ 2147483647 h 145"/>
                <a:gd name="T18" fmla="*/ 2147483647 w 252"/>
                <a:gd name="T19" fmla="*/ 2147483647 h 145"/>
                <a:gd name="T20" fmla="*/ 2147483647 w 252"/>
                <a:gd name="T21" fmla="*/ 2147483647 h 145"/>
                <a:gd name="T22" fmla="*/ 2147483647 w 252"/>
                <a:gd name="T23" fmla="*/ 2147483647 h 145"/>
                <a:gd name="T24" fmla="*/ 2147483647 w 252"/>
                <a:gd name="T25" fmla="*/ 2147483647 h 145"/>
                <a:gd name="T26" fmla="*/ 2147483647 w 252"/>
                <a:gd name="T27" fmla="*/ 2147483647 h 145"/>
                <a:gd name="T28" fmla="*/ 2147483647 w 252"/>
                <a:gd name="T29" fmla="*/ 2147483647 h 145"/>
                <a:gd name="T30" fmla="*/ 2147483647 w 252"/>
                <a:gd name="T31" fmla="*/ 2147483647 h 145"/>
                <a:gd name="T32" fmla="*/ 2147483647 w 252"/>
                <a:gd name="T33" fmla="*/ 2147483647 h 145"/>
                <a:gd name="T34" fmla="*/ 2147483647 w 252"/>
                <a:gd name="T35" fmla="*/ 2147483647 h 145"/>
                <a:gd name="T36" fmla="*/ 2147483647 w 252"/>
                <a:gd name="T37" fmla="*/ 2147483647 h 145"/>
                <a:gd name="T38" fmla="*/ 2147483647 w 252"/>
                <a:gd name="T39" fmla="*/ 2147483647 h 145"/>
                <a:gd name="T40" fmla="*/ 2147483647 w 252"/>
                <a:gd name="T41" fmla="*/ 2147483647 h 145"/>
                <a:gd name="T42" fmla="*/ 2147483647 w 252"/>
                <a:gd name="T43" fmla="*/ 2147483647 h 145"/>
                <a:gd name="T44" fmla="*/ 2147483647 w 252"/>
                <a:gd name="T45" fmla="*/ 2147483647 h 145"/>
                <a:gd name="T46" fmla="*/ 2147483647 w 252"/>
                <a:gd name="T47" fmla="*/ 2147483647 h 145"/>
                <a:gd name="T48" fmla="*/ 2147483647 w 252"/>
                <a:gd name="T49" fmla="*/ 2147483647 h 145"/>
                <a:gd name="T50" fmla="*/ 2147483647 w 252"/>
                <a:gd name="T51" fmla="*/ 2147483647 h 145"/>
                <a:gd name="T52" fmla="*/ 2147483647 w 252"/>
                <a:gd name="T53" fmla="*/ 2147483647 h 145"/>
                <a:gd name="T54" fmla="*/ 2147483647 w 252"/>
                <a:gd name="T55" fmla="*/ 2147483647 h 145"/>
                <a:gd name="T56" fmla="*/ 2147483647 w 252"/>
                <a:gd name="T57" fmla="*/ 2147483647 h 145"/>
                <a:gd name="T58" fmla="*/ 2147483647 w 252"/>
                <a:gd name="T59" fmla="*/ 2147483647 h 145"/>
                <a:gd name="T60" fmla="*/ 2147483647 w 252"/>
                <a:gd name="T61" fmla="*/ 2147483647 h 145"/>
                <a:gd name="T62" fmla="*/ 2147483647 w 252"/>
                <a:gd name="T63" fmla="*/ 2147483647 h 145"/>
                <a:gd name="T64" fmla="*/ 2147483647 w 252"/>
                <a:gd name="T65" fmla="*/ 2147483647 h 145"/>
                <a:gd name="T66" fmla="*/ 2147483647 w 252"/>
                <a:gd name="T67" fmla="*/ 2147483647 h 145"/>
                <a:gd name="T68" fmla="*/ 2147483647 w 252"/>
                <a:gd name="T69" fmla="*/ 2147483647 h 145"/>
                <a:gd name="T70" fmla="*/ 2147483647 w 252"/>
                <a:gd name="T71" fmla="*/ 2147483647 h 145"/>
                <a:gd name="T72" fmla="*/ 2147483647 w 252"/>
                <a:gd name="T73" fmla="*/ 2147483647 h 145"/>
                <a:gd name="T74" fmla="*/ 2147483647 w 252"/>
                <a:gd name="T75" fmla="*/ 2147483647 h 145"/>
                <a:gd name="T76" fmla="*/ 2147483647 w 252"/>
                <a:gd name="T77" fmla="*/ 2147483647 h 145"/>
                <a:gd name="T78" fmla="*/ 0 w 252"/>
                <a:gd name="T79" fmla="*/ 2147483647 h 145"/>
                <a:gd name="T80" fmla="*/ 2147483647 w 252"/>
                <a:gd name="T81" fmla="*/ 2147483647 h 145"/>
                <a:gd name="T82" fmla="*/ 2147483647 w 252"/>
                <a:gd name="T83" fmla="*/ 2147483647 h 145"/>
                <a:gd name="T84" fmla="*/ 2147483647 w 252"/>
                <a:gd name="T85" fmla="*/ 2147483647 h 145"/>
                <a:gd name="T86" fmla="*/ 2147483647 w 252"/>
                <a:gd name="T87" fmla="*/ 2147483647 h 145"/>
                <a:gd name="T88" fmla="*/ 2147483647 w 252"/>
                <a:gd name="T89" fmla="*/ 2147483647 h 145"/>
                <a:gd name="T90" fmla="*/ 2147483647 w 252"/>
                <a:gd name="T91" fmla="*/ 2147483647 h 145"/>
                <a:gd name="T92" fmla="*/ 2147483647 w 252"/>
                <a:gd name="T93" fmla="*/ 2147483647 h 145"/>
                <a:gd name="T94" fmla="*/ 2147483647 w 252"/>
                <a:gd name="T95" fmla="*/ 2147483647 h 145"/>
                <a:gd name="T96" fmla="*/ 2147483647 w 252"/>
                <a:gd name="T97" fmla="*/ 2147483647 h 145"/>
                <a:gd name="T98" fmla="*/ 2147483647 w 252"/>
                <a:gd name="T99" fmla="*/ 2147483647 h 145"/>
                <a:gd name="T100" fmla="*/ 2147483647 w 252"/>
                <a:gd name="T101" fmla="*/ 2147483647 h 145"/>
                <a:gd name="T102" fmla="*/ 2147483647 w 252"/>
                <a:gd name="T103" fmla="*/ 2147483647 h 145"/>
                <a:gd name="T104" fmla="*/ 2147483647 w 252"/>
                <a:gd name="T105" fmla="*/ 2147483647 h 145"/>
                <a:gd name="T106" fmla="*/ 2147483647 w 252"/>
                <a:gd name="T107" fmla="*/ 2147483647 h 145"/>
                <a:gd name="T108" fmla="*/ 2147483647 w 252"/>
                <a:gd name="T109" fmla="*/ 2147483647 h 145"/>
                <a:gd name="T110" fmla="*/ 2147483647 w 252"/>
                <a:gd name="T111" fmla="*/ 2147483647 h 145"/>
                <a:gd name="T112" fmla="*/ 2147483647 w 252"/>
                <a:gd name="T113" fmla="*/ 2147483647 h 145"/>
                <a:gd name="T114" fmla="*/ 2147483647 w 252"/>
                <a:gd name="T115" fmla="*/ 2147483647 h 145"/>
                <a:gd name="T116" fmla="*/ 2147483647 w 252"/>
                <a:gd name="T117" fmla="*/ 2147483647 h 145"/>
                <a:gd name="T118" fmla="*/ 2147483647 w 252"/>
                <a:gd name="T119" fmla="*/ 2147483647 h 145"/>
                <a:gd name="T120" fmla="*/ 2147483647 w 252"/>
                <a:gd name="T121" fmla="*/ 2147483647 h 145"/>
                <a:gd name="T122" fmla="*/ 2147483647 w 252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2"/>
                <a:gd name="T187" fmla="*/ 0 h 145"/>
                <a:gd name="T188" fmla="*/ 252 w 252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2" h="145">
                  <a:moveTo>
                    <a:pt x="169" y="0"/>
                  </a:moveTo>
                  <a:lnTo>
                    <a:pt x="169" y="0"/>
                  </a:lnTo>
                  <a:lnTo>
                    <a:pt x="174" y="0"/>
                  </a:lnTo>
                  <a:lnTo>
                    <a:pt x="181" y="0"/>
                  </a:lnTo>
                  <a:lnTo>
                    <a:pt x="187" y="0"/>
                  </a:lnTo>
                  <a:lnTo>
                    <a:pt x="187" y="8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0" y="8"/>
                  </a:lnTo>
                  <a:lnTo>
                    <a:pt x="213" y="8"/>
                  </a:lnTo>
                  <a:lnTo>
                    <a:pt x="213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6" y="29"/>
                  </a:lnTo>
                  <a:lnTo>
                    <a:pt x="233" y="29"/>
                  </a:lnTo>
                  <a:lnTo>
                    <a:pt x="240" y="36"/>
                  </a:lnTo>
                  <a:lnTo>
                    <a:pt x="233" y="36"/>
                  </a:lnTo>
                  <a:lnTo>
                    <a:pt x="233" y="44"/>
                  </a:lnTo>
                  <a:lnTo>
                    <a:pt x="233" y="51"/>
                  </a:lnTo>
                  <a:lnTo>
                    <a:pt x="226" y="51"/>
                  </a:lnTo>
                  <a:lnTo>
                    <a:pt x="226" y="58"/>
                  </a:lnTo>
                  <a:lnTo>
                    <a:pt x="233" y="58"/>
                  </a:lnTo>
                  <a:lnTo>
                    <a:pt x="233" y="65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0" y="80"/>
                  </a:lnTo>
                  <a:lnTo>
                    <a:pt x="245" y="87"/>
                  </a:lnTo>
                  <a:lnTo>
                    <a:pt x="245" y="95"/>
                  </a:lnTo>
                  <a:lnTo>
                    <a:pt x="245" y="101"/>
                  </a:lnTo>
                  <a:lnTo>
                    <a:pt x="252" y="101"/>
                  </a:lnTo>
                  <a:lnTo>
                    <a:pt x="245" y="101"/>
                  </a:lnTo>
                  <a:lnTo>
                    <a:pt x="240" y="101"/>
                  </a:lnTo>
                  <a:lnTo>
                    <a:pt x="233" y="101"/>
                  </a:lnTo>
                  <a:lnTo>
                    <a:pt x="226" y="101"/>
                  </a:lnTo>
                  <a:lnTo>
                    <a:pt x="220" y="101"/>
                  </a:lnTo>
                  <a:lnTo>
                    <a:pt x="213" y="95"/>
                  </a:lnTo>
                  <a:lnTo>
                    <a:pt x="206" y="95"/>
                  </a:lnTo>
                  <a:lnTo>
                    <a:pt x="206" y="101"/>
                  </a:lnTo>
                  <a:lnTo>
                    <a:pt x="201" y="101"/>
                  </a:lnTo>
                  <a:lnTo>
                    <a:pt x="201" y="95"/>
                  </a:lnTo>
                  <a:lnTo>
                    <a:pt x="194" y="95"/>
                  </a:lnTo>
                  <a:lnTo>
                    <a:pt x="194" y="87"/>
                  </a:lnTo>
                  <a:lnTo>
                    <a:pt x="187" y="87"/>
                  </a:lnTo>
                  <a:lnTo>
                    <a:pt x="187" y="80"/>
                  </a:lnTo>
                  <a:lnTo>
                    <a:pt x="181" y="80"/>
                  </a:lnTo>
                  <a:lnTo>
                    <a:pt x="181" y="73"/>
                  </a:lnTo>
                  <a:lnTo>
                    <a:pt x="174" y="73"/>
                  </a:lnTo>
                  <a:lnTo>
                    <a:pt x="169" y="73"/>
                  </a:lnTo>
                  <a:lnTo>
                    <a:pt x="162" y="73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2" y="80"/>
                  </a:lnTo>
                  <a:lnTo>
                    <a:pt x="135" y="80"/>
                  </a:lnTo>
                  <a:lnTo>
                    <a:pt x="135" y="87"/>
                  </a:lnTo>
                  <a:lnTo>
                    <a:pt x="130" y="87"/>
                  </a:lnTo>
                  <a:lnTo>
                    <a:pt x="123" y="95"/>
                  </a:lnTo>
                  <a:lnTo>
                    <a:pt x="116" y="95"/>
                  </a:lnTo>
                  <a:lnTo>
                    <a:pt x="123" y="101"/>
                  </a:lnTo>
                  <a:lnTo>
                    <a:pt x="116" y="101"/>
                  </a:lnTo>
                  <a:lnTo>
                    <a:pt x="116" y="109"/>
                  </a:lnTo>
                  <a:lnTo>
                    <a:pt x="116" y="117"/>
                  </a:lnTo>
                  <a:lnTo>
                    <a:pt x="110" y="117"/>
                  </a:lnTo>
                  <a:lnTo>
                    <a:pt x="103" y="117"/>
                  </a:lnTo>
                  <a:lnTo>
                    <a:pt x="103" y="123"/>
                  </a:lnTo>
                  <a:lnTo>
                    <a:pt x="96" y="123"/>
                  </a:lnTo>
                  <a:lnTo>
                    <a:pt x="91" y="123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7" y="139"/>
                  </a:lnTo>
                  <a:lnTo>
                    <a:pt x="71" y="139"/>
                  </a:lnTo>
                  <a:lnTo>
                    <a:pt x="64" y="139"/>
                  </a:lnTo>
                  <a:lnTo>
                    <a:pt x="57" y="139"/>
                  </a:lnTo>
                  <a:lnTo>
                    <a:pt x="57" y="145"/>
                  </a:lnTo>
                  <a:lnTo>
                    <a:pt x="51" y="145"/>
                  </a:lnTo>
                  <a:lnTo>
                    <a:pt x="45" y="139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39"/>
                  </a:lnTo>
                  <a:lnTo>
                    <a:pt x="25" y="131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6" y="123"/>
                  </a:lnTo>
                  <a:lnTo>
                    <a:pt x="0" y="117"/>
                  </a:lnTo>
                  <a:lnTo>
                    <a:pt x="6" y="117"/>
                  </a:lnTo>
                  <a:lnTo>
                    <a:pt x="12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32" y="101"/>
                  </a:lnTo>
                  <a:lnTo>
                    <a:pt x="39" y="101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7" y="80"/>
                  </a:lnTo>
                  <a:lnTo>
                    <a:pt x="57" y="87"/>
                  </a:lnTo>
                  <a:lnTo>
                    <a:pt x="64" y="87"/>
                  </a:lnTo>
                  <a:lnTo>
                    <a:pt x="64" y="80"/>
                  </a:lnTo>
                  <a:lnTo>
                    <a:pt x="57" y="80"/>
                  </a:lnTo>
                  <a:lnTo>
                    <a:pt x="64" y="80"/>
                  </a:lnTo>
                  <a:lnTo>
                    <a:pt x="64" y="73"/>
                  </a:lnTo>
                  <a:lnTo>
                    <a:pt x="64" y="65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7" y="58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6" y="65"/>
                  </a:lnTo>
                  <a:lnTo>
                    <a:pt x="103" y="65"/>
                  </a:lnTo>
                  <a:lnTo>
                    <a:pt x="103" y="58"/>
                  </a:lnTo>
                  <a:lnTo>
                    <a:pt x="96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23" y="44"/>
                  </a:lnTo>
                  <a:lnTo>
                    <a:pt x="130" y="44"/>
                  </a:lnTo>
                  <a:lnTo>
                    <a:pt x="130" y="36"/>
                  </a:lnTo>
                  <a:lnTo>
                    <a:pt x="135" y="36"/>
                  </a:lnTo>
                  <a:lnTo>
                    <a:pt x="142" y="36"/>
                  </a:lnTo>
                  <a:lnTo>
                    <a:pt x="142" y="29"/>
                  </a:lnTo>
                  <a:lnTo>
                    <a:pt x="149" y="29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9" y="15"/>
                  </a:lnTo>
                  <a:lnTo>
                    <a:pt x="162" y="15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52" name="Freeform 525"/>
            <p:cNvSpPr>
              <a:spLocks/>
            </p:cNvSpPr>
            <p:nvPr/>
          </p:nvSpPr>
          <p:spPr bwMode="auto">
            <a:xfrm>
              <a:off x="2339975" y="3460750"/>
              <a:ext cx="114300" cy="115888"/>
            </a:xfrm>
            <a:custGeom>
              <a:avLst/>
              <a:gdLst>
                <a:gd name="T0" fmla="*/ 2147483647 w 71"/>
                <a:gd name="T1" fmla="*/ 2147483647 h 65"/>
                <a:gd name="T2" fmla="*/ 2147483647 w 71"/>
                <a:gd name="T3" fmla="*/ 2147483647 h 65"/>
                <a:gd name="T4" fmla="*/ 2147483647 w 71"/>
                <a:gd name="T5" fmla="*/ 2147483647 h 65"/>
                <a:gd name="T6" fmla="*/ 2147483647 w 71"/>
                <a:gd name="T7" fmla="*/ 2147483647 h 65"/>
                <a:gd name="T8" fmla="*/ 2147483647 w 71"/>
                <a:gd name="T9" fmla="*/ 2147483647 h 65"/>
                <a:gd name="T10" fmla="*/ 2147483647 w 71"/>
                <a:gd name="T11" fmla="*/ 2147483647 h 65"/>
                <a:gd name="T12" fmla="*/ 2147483647 w 71"/>
                <a:gd name="T13" fmla="*/ 2147483647 h 65"/>
                <a:gd name="T14" fmla="*/ 2147483647 w 71"/>
                <a:gd name="T15" fmla="*/ 2147483647 h 65"/>
                <a:gd name="T16" fmla="*/ 2147483647 w 71"/>
                <a:gd name="T17" fmla="*/ 2147483647 h 65"/>
                <a:gd name="T18" fmla="*/ 2147483647 w 71"/>
                <a:gd name="T19" fmla="*/ 2147483647 h 65"/>
                <a:gd name="T20" fmla="*/ 2147483647 w 71"/>
                <a:gd name="T21" fmla="*/ 2147483647 h 65"/>
                <a:gd name="T22" fmla="*/ 2147483647 w 71"/>
                <a:gd name="T23" fmla="*/ 2147483647 h 65"/>
                <a:gd name="T24" fmla="*/ 2147483647 w 71"/>
                <a:gd name="T25" fmla="*/ 2147483647 h 65"/>
                <a:gd name="T26" fmla="*/ 2147483647 w 71"/>
                <a:gd name="T27" fmla="*/ 2147483647 h 65"/>
                <a:gd name="T28" fmla="*/ 2147483647 w 71"/>
                <a:gd name="T29" fmla="*/ 2147483647 h 65"/>
                <a:gd name="T30" fmla="*/ 2147483647 w 71"/>
                <a:gd name="T31" fmla="*/ 2147483647 h 65"/>
                <a:gd name="T32" fmla="*/ 2147483647 w 71"/>
                <a:gd name="T33" fmla="*/ 2147483647 h 65"/>
                <a:gd name="T34" fmla="*/ 2147483647 w 71"/>
                <a:gd name="T35" fmla="*/ 2147483647 h 65"/>
                <a:gd name="T36" fmla="*/ 2147483647 w 71"/>
                <a:gd name="T37" fmla="*/ 2147483647 h 65"/>
                <a:gd name="T38" fmla="*/ 2147483647 w 71"/>
                <a:gd name="T39" fmla="*/ 2147483647 h 65"/>
                <a:gd name="T40" fmla="*/ 2147483647 w 71"/>
                <a:gd name="T41" fmla="*/ 2147483647 h 65"/>
                <a:gd name="T42" fmla="*/ 2147483647 w 71"/>
                <a:gd name="T43" fmla="*/ 2147483647 h 65"/>
                <a:gd name="T44" fmla="*/ 0 w 71"/>
                <a:gd name="T45" fmla="*/ 2147483647 h 65"/>
                <a:gd name="T46" fmla="*/ 2147483647 w 71"/>
                <a:gd name="T47" fmla="*/ 2147483647 h 65"/>
                <a:gd name="T48" fmla="*/ 2147483647 w 71"/>
                <a:gd name="T49" fmla="*/ 2147483647 h 65"/>
                <a:gd name="T50" fmla="*/ 2147483647 w 71"/>
                <a:gd name="T51" fmla="*/ 2147483647 h 65"/>
                <a:gd name="T52" fmla="*/ 2147483647 w 71"/>
                <a:gd name="T53" fmla="*/ 2147483647 h 65"/>
                <a:gd name="T54" fmla="*/ 2147483647 w 71"/>
                <a:gd name="T55" fmla="*/ 2147483647 h 65"/>
                <a:gd name="T56" fmla="*/ 2147483647 w 71"/>
                <a:gd name="T57" fmla="*/ 2147483647 h 65"/>
                <a:gd name="T58" fmla="*/ 2147483647 w 71"/>
                <a:gd name="T59" fmla="*/ 2147483647 h 65"/>
                <a:gd name="T60" fmla="*/ 2147483647 w 71"/>
                <a:gd name="T61" fmla="*/ 2147483647 h 65"/>
                <a:gd name="T62" fmla="*/ 2147483647 w 71"/>
                <a:gd name="T63" fmla="*/ 2147483647 h 65"/>
                <a:gd name="T64" fmla="*/ 2147483647 w 71"/>
                <a:gd name="T65" fmla="*/ 0 h 65"/>
                <a:gd name="T66" fmla="*/ 2147483647 w 71"/>
                <a:gd name="T67" fmla="*/ 2147483647 h 65"/>
                <a:gd name="T68" fmla="*/ 2147483647 w 71"/>
                <a:gd name="T69" fmla="*/ 2147483647 h 65"/>
                <a:gd name="T70" fmla="*/ 2147483647 w 71"/>
                <a:gd name="T71" fmla="*/ 2147483647 h 65"/>
                <a:gd name="T72" fmla="*/ 2147483647 w 71"/>
                <a:gd name="T73" fmla="*/ 2147483647 h 65"/>
                <a:gd name="T74" fmla="*/ 2147483647 w 71"/>
                <a:gd name="T75" fmla="*/ 2147483647 h 65"/>
                <a:gd name="T76" fmla="*/ 2147483647 w 71"/>
                <a:gd name="T77" fmla="*/ 2147483647 h 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1"/>
                <a:gd name="T118" fmla="*/ 0 h 65"/>
                <a:gd name="T119" fmla="*/ 71 w 71"/>
                <a:gd name="T120" fmla="*/ 65 h 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1" h="65">
                  <a:moveTo>
                    <a:pt x="71" y="22"/>
                  </a:moveTo>
                  <a:lnTo>
                    <a:pt x="64" y="22"/>
                  </a:lnTo>
                  <a:lnTo>
                    <a:pt x="64" y="28"/>
                  </a:lnTo>
                  <a:lnTo>
                    <a:pt x="71" y="28"/>
                  </a:lnTo>
                  <a:lnTo>
                    <a:pt x="71" y="36"/>
                  </a:lnTo>
                  <a:lnTo>
                    <a:pt x="71" y="43"/>
                  </a:lnTo>
                  <a:lnTo>
                    <a:pt x="71" y="50"/>
                  </a:lnTo>
                  <a:lnTo>
                    <a:pt x="71" y="58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7" y="65"/>
                  </a:lnTo>
                  <a:lnTo>
                    <a:pt x="51" y="65"/>
                  </a:lnTo>
                  <a:lnTo>
                    <a:pt x="51" y="58"/>
                  </a:lnTo>
                  <a:lnTo>
                    <a:pt x="44" y="65"/>
                  </a:lnTo>
                  <a:lnTo>
                    <a:pt x="37" y="65"/>
                  </a:lnTo>
                  <a:lnTo>
                    <a:pt x="32" y="65"/>
                  </a:lnTo>
                  <a:lnTo>
                    <a:pt x="25" y="58"/>
                  </a:lnTo>
                  <a:lnTo>
                    <a:pt x="18" y="50"/>
                  </a:lnTo>
                  <a:lnTo>
                    <a:pt x="12" y="50"/>
                  </a:lnTo>
                  <a:lnTo>
                    <a:pt x="5" y="58"/>
                  </a:lnTo>
                  <a:lnTo>
                    <a:pt x="5" y="50"/>
                  </a:lnTo>
                  <a:lnTo>
                    <a:pt x="5" y="43"/>
                  </a:lnTo>
                  <a:lnTo>
                    <a:pt x="0" y="43"/>
                  </a:lnTo>
                  <a:lnTo>
                    <a:pt x="5" y="36"/>
                  </a:lnTo>
                  <a:lnTo>
                    <a:pt x="5" y="28"/>
                  </a:lnTo>
                  <a:lnTo>
                    <a:pt x="12" y="22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5" y="14"/>
                  </a:lnTo>
                  <a:lnTo>
                    <a:pt x="25" y="6"/>
                  </a:lnTo>
                  <a:lnTo>
                    <a:pt x="32" y="6"/>
                  </a:lnTo>
                  <a:lnTo>
                    <a:pt x="37" y="6"/>
                  </a:lnTo>
                  <a:lnTo>
                    <a:pt x="37" y="0"/>
                  </a:lnTo>
                  <a:lnTo>
                    <a:pt x="44" y="6"/>
                  </a:lnTo>
                  <a:lnTo>
                    <a:pt x="51" y="6"/>
                  </a:lnTo>
                  <a:lnTo>
                    <a:pt x="57" y="6"/>
                  </a:lnTo>
                  <a:lnTo>
                    <a:pt x="64" y="14"/>
                  </a:lnTo>
                  <a:lnTo>
                    <a:pt x="71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53" name="Freeform 526"/>
            <p:cNvSpPr>
              <a:spLocks/>
            </p:cNvSpPr>
            <p:nvPr/>
          </p:nvSpPr>
          <p:spPr bwMode="auto">
            <a:xfrm>
              <a:off x="1493838" y="3355975"/>
              <a:ext cx="530225" cy="338138"/>
            </a:xfrm>
            <a:custGeom>
              <a:avLst/>
              <a:gdLst>
                <a:gd name="T0" fmla="*/ 2147483647 w 330"/>
                <a:gd name="T1" fmla="*/ 2147483647 h 190"/>
                <a:gd name="T2" fmla="*/ 2147483647 w 330"/>
                <a:gd name="T3" fmla="*/ 2147483647 h 190"/>
                <a:gd name="T4" fmla="*/ 2147483647 w 330"/>
                <a:gd name="T5" fmla="*/ 2147483647 h 190"/>
                <a:gd name="T6" fmla="*/ 2147483647 w 330"/>
                <a:gd name="T7" fmla="*/ 2147483647 h 190"/>
                <a:gd name="T8" fmla="*/ 2147483647 w 330"/>
                <a:gd name="T9" fmla="*/ 2147483647 h 190"/>
                <a:gd name="T10" fmla="*/ 2147483647 w 330"/>
                <a:gd name="T11" fmla="*/ 2147483647 h 190"/>
                <a:gd name="T12" fmla="*/ 2147483647 w 330"/>
                <a:gd name="T13" fmla="*/ 2147483647 h 190"/>
                <a:gd name="T14" fmla="*/ 2147483647 w 330"/>
                <a:gd name="T15" fmla="*/ 2147483647 h 190"/>
                <a:gd name="T16" fmla="*/ 2147483647 w 330"/>
                <a:gd name="T17" fmla="*/ 2147483647 h 190"/>
                <a:gd name="T18" fmla="*/ 2147483647 w 330"/>
                <a:gd name="T19" fmla="*/ 2147483647 h 190"/>
                <a:gd name="T20" fmla="*/ 2147483647 w 330"/>
                <a:gd name="T21" fmla="*/ 2147483647 h 190"/>
                <a:gd name="T22" fmla="*/ 2147483647 w 330"/>
                <a:gd name="T23" fmla="*/ 2147483647 h 190"/>
                <a:gd name="T24" fmla="*/ 2147483647 w 330"/>
                <a:gd name="T25" fmla="*/ 2147483647 h 190"/>
                <a:gd name="T26" fmla="*/ 2147483647 w 330"/>
                <a:gd name="T27" fmla="*/ 2147483647 h 190"/>
                <a:gd name="T28" fmla="*/ 2147483647 w 330"/>
                <a:gd name="T29" fmla="*/ 2147483647 h 190"/>
                <a:gd name="T30" fmla="*/ 2147483647 w 330"/>
                <a:gd name="T31" fmla="*/ 2147483647 h 190"/>
                <a:gd name="T32" fmla="*/ 2147483647 w 330"/>
                <a:gd name="T33" fmla="*/ 2147483647 h 190"/>
                <a:gd name="T34" fmla="*/ 2147483647 w 330"/>
                <a:gd name="T35" fmla="*/ 2147483647 h 190"/>
                <a:gd name="T36" fmla="*/ 2147483647 w 330"/>
                <a:gd name="T37" fmla="*/ 2147483647 h 190"/>
                <a:gd name="T38" fmla="*/ 2147483647 w 330"/>
                <a:gd name="T39" fmla="*/ 2147483647 h 190"/>
                <a:gd name="T40" fmla="*/ 2147483647 w 330"/>
                <a:gd name="T41" fmla="*/ 2147483647 h 190"/>
                <a:gd name="T42" fmla="*/ 2147483647 w 330"/>
                <a:gd name="T43" fmla="*/ 2147483647 h 190"/>
                <a:gd name="T44" fmla="*/ 2147483647 w 330"/>
                <a:gd name="T45" fmla="*/ 2147483647 h 190"/>
                <a:gd name="T46" fmla="*/ 2147483647 w 330"/>
                <a:gd name="T47" fmla="*/ 2147483647 h 190"/>
                <a:gd name="T48" fmla="*/ 2147483647 w 330"/>
                <a:gd name="T49" fmla="*/ 2147483647 h 190"/>
                <a:gd name="T50" fmla="*/ 2147483647 w 330"/>
                <a:gd name="T51" fmla="*/ 2147483647 h 190"/>
                <a:gd name="T52" fmla="*/ 2147483647 w 330"/>
                <a:gd name="T53" fmla="*/ 2147483647 h 190"/>
                <a:gd name="T54" fmla="*/ 2147483647 w 330"/>
                <a:gd name="T55" fmla="*/ 2147483647 h 190"/>
                <a:gd name="T56" fmla="*/ 2147483647 w 330"/>
                <a:gd name="T57" fmla="*/ 2147483647 h 190"/>
                <a:gd name="T58" fmla="*/ 2147483647 w 330"/>
                <a:gd name="T59" fmla="*/ 2147483647 h 190"/>
                <a:gd name="T60" fmla="*/ 2147483647 w 330"/>
                <a:gd name="T61" fmla="*/ 2147483647 h 190"/>
                <a:gd name="T62" fmla="*/ 2147483647 w 330"/>
                <a:gd name="T63" fmla="*/ 2147483647 h 190"/>
                <a:gd name="T64" fmla="*/ 2147483647 w 330"/>
                <a:gd name="T65" fmla="*/ 2147483647 h 190"/>
                <a:gd name="T66" fmla="*/ 2147483647 w 330"/>
                <a:gd name="T67" fmla="*/ 2147483647 h 190"/>
                <a:gd name="T68" fmla="*/ 2147483647 w 330"/>
                <a:gd name="T69" fmla="*/ 2147483647 h 190"/>
                <a:gd name="T70" fmla="*/ 0 w 330"/>
                <a:gd name="T71" fmla="*/ 2147483647 h 190"/>
                <a:gd name="T72" fmla="*/ 2147483647 w 330"/>
                <a:gd name="T73" fmla="*/ 2147483647 h 190"/>
                <a:gd name="T74" fmla="*/ 2147483647 w 330"/>
                <a:gd name="T75" fmla="*/ 2147483647 h 190"/>
                <a:gd name="T76" fmla="*/ 2147483647 w 330"/>
                <a:gd name="T77" fmla="*/ 2147483647 h 190"/>
                <a:gd name="T78" fmla="*/ 2147483647 w 330"/>
                <a:gd name="T79" fmla="*/ 2147483647 h 190"/>
                <a:gd name="T80" fmla="*/ 2147483647 w 330"/>
                <a:gd name="T81" fmla="*/ 2147483647 h 190"/>
                <a:gd name="T82" fmla="*/ 2147483647 w 330"/>
                <a:gd name="T83" fmla="*/ 2147483647 h 190"/>
                <a:gd name="T84" fmla="*/ 2147483647 w 330"/>
                <a:gd name="T85" fmla="*/ 2147483647 h 190"/>
                <a:gd name="T86" fmla="*/ 2147483647 w 330"/>
                <a:gd name="T87" fmla="*/ 2147483647 h 190"/>
                <a:gd name="T88" fmla="*/ 2147483647 w 330"/>
                <a:gd name="T89" fmla="*/ 2147483647 h 190"/>
                <a:gd name="T90" fmla="*/ 2147483647 w 330"/>
                <a:gd name="T91" fmla="*/ 2147483647 h 190"/>
                <a:gd name="T92" fmla="*/ 2147483647 w 330"/>
                <a:gd name="T93" fmla="*/ 2147483647 h 190"/>
                <a:gd name="T94" fmla="*/ 2147483647 w 330"/>
                <a:gd name="T95" fmla="*/ 2147483647 h 190"/>
                <a:gd name="T96" fmla="*/ 2147483647 w 330"/>
                <a:gd name="T97" fmla="*/ 2147483647 h 1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0"/>
                <a:gd name="T148" fmla="*/ 0 h 190"/>
                <a:gd name="T149" fmla="*/ 330 w 330"/>
                <a:gd name="T150" fmla="*/ 190 h 1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0" h="190">
                  <a:moveTo>
                    <a:pt x="201" y="0"/>
                  </a:moveTo>
                  <a:lnTo>
                    <a:pt x="201" y="7"/>
                  </a:lnTo>
                  <a:lnTo>
                    <a:pt x="201" y="15"/>
                  </a:lnTo>
                  <a:lnTo>
                    <a:pt x="208" y="15"/>
                  </a:lnTo>
                  <a:lnTo>
                    <a:pt x="213" y="15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7" y="29"/>
                  </a:lnTo>
                  <a:lnTo>
                    <a:pt x="227" y="37"/>
                  </a:lnTo>
                  <a:lnTo>
                    <a:pt x="227" y="43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47" y="43"/>
                  </a:lnTo>
                  <a:lnTo>
                    <a:pt x="247" y="51"/>
                  </a:lnTo>
                  <a:lnTo>
                    <a:pt x="252" y="51"/>
                  </a:lnTo>
                  <a:lnTo>
                    <a:pt x="259" y="51"/>
                  </a:lnTo>
                  <a:lnTo>
                    <a:pt x="266" y="51"/>
                  </a:lnTo>
                  <a:lnTo>
                    <a:pt x="272" y="51"/>
                  </a:lnTo>
                  <a:lnTo>
                    <a:pt x="272" y="59"/>
                  </a:lnTo>
                  <a:lnTo>
                    <a:pt x="279" y="59"/>
                  </a:lnTo>
                  <a:lnTo>
                    <a:pt x="279" y="65"/>
                  </a:lnTo>
                  <a:lnTo>
                    <a:pt x="285" y="65"/>
                  </a:lnTo>
                  <a:lnTo>
                    <a:pt x="291" y="65"/>
                  </a:lnTo>
                  <a:lnTo>
                    <a:pt x="298" y="65"/>
                  </a:lnTo>
                  <a:lnTo>
                    <a:pt x="304" y="65"/>
                  </a:lnTo>
                  <a:lnTo>
                    <a:pt x="311" y="65"/>
                  </a:lnTo>
                  <a:lnTo>
                    <a:pt x="318" y="65"/>
                  </a:lnTo>
                  <a:lnTo>
                    <a:pt x="324" y="65"/>
                  </a:lnTo>
                  <a:lnTo>
                    <a:pt x="330" y="65"/>
                  </a:lnTo>
                  <a:lnTo>
                    <a:pt x="330" y="73"/>
                  </a:lnTo>
                  <a:lnTo>
                    <a:pt x="324" y="73"/>
                  </a:lnTo>
                  <a:lnTo>
                    <a:pt x="324" y="81"/>
                  </a:lnTo>
                  <a:lnTo>
                    <a:pt x="318" y="81"/>
                  </a:lnTo>
                  <a:lnTo>
                    <a:pt x="318" y="87"/>
                  </a:lnTo>
                  <a:lnTo>
                    <a:pt x="318" y="95"/>
                  </a:lnTo>
                  <a:lnTo>
                    <a:pt x="311" y="95"/>
                  </a:lnTo>
                  <a:lnTo>
                    <a:pt x="318" y="102"/>
                  </a:lnTo>
                  <a:lnTo>
                    <a:pt x="324" y="102"/>
                  </a:lnTo>
                  <a:lnTo>
                    <a:pt x="330" y="102"/>
                  </a:lnTo>
                  <a:lnTo>
                    <a:pt x="330" y="109"/>
                  </a:lnTo>
                  <a:lnTo>
                    <a:pt x="324" y="109"/>
                  </a:lnTo>
                  <a:lnTo>
                    <a:pt x="318" y="109"/>
                  </a:lnTo>
                  <a:lnTo>
                    <a:pt x="311" y="109"/>
                  </a:lnTo>
                  <a:lnTo>
                    <a:pt x="304" y="109"/>
                  </a:lnTo>
                  <a:lnTo>
                    <a:pt x="304" y="117"/>
                  </a:lnTo>
                  <a:lnTo>
                    <a:pt x="298" y="117"/>
                  </a:lnTo>
                  <a:lnTo>
                    <a:pt x="291" y="117"/>
                  </a:lnTo>
                  <a:lnTo>
                    <a:pt x="285" y="117"/>
                  </a:lnTo>
                  <a:lnTo>
                    <a:pt x="279" y="117"/>
                  </a:lnTo>
                  <a:lnTo>
                    <a:pt x="272" y="117"/>
                  </a:lnTo>
                  <a:lnTo>
                    <a:pt x="272" y="124"/>
                  </a:lnTo>
                  <a:lnTo>
                    <a:pt x="266" y="124"/>
                  </a:lnTo>
                  <a:lnTo>
                    <a:pt x="266" y="131"/>
                  </a:lnTo>
                  <a:lnTo>
                    <a:pt x="266" y="124"/>
                  </a:lnTo>
                  <a:lnTo>
                    <a:pt x="259" y="124"/>
                  </a:lnTo>
                  <a:lnTo>
                    <a:pt x="252" y="124"/>
                  </a:lnTo>
                  <a:lnTo>
                    <a:pt x="247" y="124"/>
                  </a:lnTo>
                  <a:lnTo>
                    <a:pt x="240" y="124"/>
                  </a:lnTo>
                  <a:lnTo>
                    <a:pt x="240" y="131"/>
                  </a:lnTo>
                  <a:lnTo>
                    <a:pt x="233" y="138"/>
                  </a:lnTo>
                  <a:lnTo>
                    <a:pt x="227" y="138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13" y="146"/>
                  </a:lnTo>
                  <a:lnTo>
                    <a:pt x="213" y="153"/>
                  </a:lnTo>
                  <a:lnTo>
                    <a:pt x="208" y="153"/>
                  </a:lnTo>
                  <a:lnTo>
                    <a:pt x="201" y="153"/>
                  </a:lnTo>
                  <a:lnTo>
                    <a:pt x="201" y="146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74" y="160"/>
                  </a:lnTo>
                  <a:lnTo>
                    <a:pt x="174" y="168"/>
                  </a:lnTo>
                  <a:lnTo>
                    <a:pt x="174" y="174"/>
                  </a:lnTo>
                  <a:lnTo>
                    <a:pt x="169" y="174"/>
                  </a:lnTo>
                  <a:lnTo>
                    <a:pt x="169" y="182"/>
                  </a:lnTo>
                  <a:lnTo>
                    <a:pt x="162" y="182"/>
                  </a:lnTo>
                  <a:lnTo>
                    <a:pt x="156" y="182"/>
                  </a:lnTo>
                  <a:lnTo>
                    <a:pt x="156" y="174"/>
                  </a:lnTo>
                  <a:lnTo>
                    <a:pt x="149" y="168"/>
                  </a:lnTo>
                  <a:lnTo>
                    <a:pt x="149" y="174"/>
                  </a:lnTo>
                  <a:lnTo>
                    <a:pt x="142" y="174"/>
                  </a:lnTo>
                  <a:lnTo>
                    <a:pt x="142" y="182"/>
                  </a:lnTo>
                  <a:lnTo>
                    <a:pt x="142" y="190"/>
                  </a:lnTo>
                  <a:lnTo>
                    <a:pt x="136" y="190"/>
                  </a:lnTo>
                  <a:lnTo>
                    <a:pt x="130" y="190"/>
                  </a:lnTo>
                  <a:lnTo>
                    <a:pt x="123" y="190"/>
                  </a:lnTo>
                  <a:lnTo>
                    <a:pt x="123" y="182"/>
                  </a:lnTo>
                  <a:lnTo>
                    <a:pt x="117" y="182"/>
                  </a:lnTo>
                  <a:lnTo>
                    <a:pt x="110" y="182"/>
                  </a:lnTo>
                  <a:lnTo>
                    <a:pt x="103" y="182"/>
                  </a:lnTo>
                  <a:lnTo>
                    <a:pt x="110" y="182"/>
                  </a:lnTo>
                  <a:lnTo>
                    <a:pt x="103" y="174"/>
                  </a:lnTo>
                  <a:lnTo>
                    <a:pt x="103" y="168"/>
                  </a:lnTo>
                  <a:lnTo>
                    <a:pt x="97" y="168"/>
                  </a:lnTo>
                  <a:lnTo>
                    <a:pt x="97" y="160"/>
                  </a:lnTo>
                  <a:lnTo>
                    <a:pt x="91" y="160"/>
                  </a:lnTo>
                  <a:lnTo>
                    <a:pt x="91" y="153"/>
                  </a:lnTo>
                  <a:lnTo>
                    <a:pt x="84" y="153"/>
                  </a:lnTo>
                  <a:lnTo>
                    <a:pt x="84" y="146"/>
                  </a:lnTo>
                  <a:lnTo>
                    <a:pt x="91" y="146"/>
                  </a:lnTo>
                  <a:lnTo>
                    <a:pt x="97" y="146"/>
                  </a:lnTo>
                  <a:lnTo>
                    <a:pt x="103" y="146"/>
                  </a:lnTo>
                  <a:lnTo>
                    <a:pt x="110" y="146"/>
                  </a:lnTo>
                  <a:lnTo>
                    <a:pt x="117" y="146"/>
                  </a:lnTo>
                  <a:lnTo>
                    <a:pt x="123" y="138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23" y="124"/>
                  </a:lnTo>
                  <a:lnTo>
                    <a:pt x="117" y="124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17" y="109"/>
                  </a:lnTo>
                  <a:lnTo>
                    <a:pt x="110" y="109"/>
                  </a:lnTo>
                  <a:lnTo>
                    <a:pt x="103" y="109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84" y="124"/>
                  </a:lnTo>
                  <a:lnTo>
                    <a:pt x="84" y="131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64" y="131"/>
                  </a:lnTo>
                  <a:lnTo>
                    <a:pt x="64" y="138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2" y="146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19" y="102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7" y="81"/>
                  </a:lnTo>
                  <a:lnTo>
                    <a:pt x="12" y="81"/>
                  </a:lnTo>
                  <a:lnTo>
                    <a:pt x="19" y="81"/>
                  </a:lnTo>
                  <a:lnTo>
                    <a:pt x="19" y="73"/>
                  </a:lnTo>
                  <a:lnTo>
                    <a:pt x="12" y="73"/>
                  </a:lnTo>
                  <a:lnTo>
                    <a:pt x="12" y="65"/>
                  </a:lnTo>
                  <a:lnTo>
                    <a:pt x="7" y="65"/>
                  </a:lnTo>
                  <a:lnTo>
                    <a:pt x="0" y="59"/>
                  </a:lnTo>
                  <a:lnTo>
                    <a:pt x="7" y="59"/>
                  </a:lnTo>
                  <a:lnTo>
                    <a:pt x="12" y="59"/>
                  </a:lnTo>
                  <a:lnTo>
                    <a:pt x="19" y="59"/>
                  </a:lnTo>
                  <a:lnTo>
                    <a:pt x="12" y="51"/>
                  </a:lnTo>
                  <a:lnTo>
                    <a:pt x="19" y="59"/>
                  </a:lnTo>
                  <a:lnTo>
                    <a:pt x="26" y="59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51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64" y="65"/>
                  </a:lnTo>
                  <a:lnTo>
                    <a:pt x="64" y="59"/>
                  </a:lnTo>
                  <a:lnTo>
                    <a:pt x="71" y="59"/>
                  </a:lnTo>
                  <a:lnTo>
                    <a:pt x="71" y="51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91" y="59"/>
                  </a:lnTo>
                  <a:lnTo>
                    <a:pt x="97" y="59"/>
                  </a:lnTo>
                  <a:lnTo>
                    <a:pt x="97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59"/>
                  </a:lnTo>
                  <a:lnTo>
                    <a:pt x="117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3"/>
                  </a:lnTo>
                  <a:lnTo>
                    <a:pt x="130" y="37"/>
                  </a:lnTo>
                  <a:lnTo>
                    <a:pt x="136" y="37"/>
                  </a:lnTo>
                  <a:lnTo>
                    <a:pt x="136" y="29"/>
                  </a:lnTo>
                  <a:lnTo>
                    <a:pt x="136" y="22"/>
                  </a:lnTo>
                  <a:lnTo>
                    <a:pt x="142" y="15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62" y="15"/>
                  </a:lnTo>
                  <a:lnTo>
                    <a:pt x="169" y="15"/>
                  </a:lnTo>
                  <a:lnTo>
                    <a:pt x="174" y="15"/>
                  </a:lnTo>
                  <a:lnTo>
                    <a:pt x="181" y="7"/>
                  </a:lnTo>
                  <a:lnTo>
                    <a:pt x="188" y="7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54" name="Freeform 527"/>
            <p:cNvSpPr>
              <a:spLocks/>
            </p:cNvSpPr>
            <p:nvPr/>
          </p:nvSpPr>
          <p:spPr bwMode="auto">
            <a:xfrm>
              <a:off x="1493838" y="3355975"/>
              <a:ext cx="530225" cy="338138"/>
            </a:xfrm>
            <a:custGeom>
              <a:avLst/>
              <a:gdLst>
                <a:gd name="T0" fmla="*/ 2147483647 w 330"/>
                <a:gd name="T1" fmla="*/ 2147483647 h 190"/>
                <a:gd name="T2" fmla="*/ 2147483647 w 330"/>
                <a:gd name="T3" fmla="*/ 2147483647 h 190"/>
                <a:gd name="T4" fmla="*/ 2147483647 w 330"/>
                <a:gd name="T5" fmla="*/ 2147483647 h 190"/>
                <a:gd name="T6" fmla="*/ 2147483647 w 330"/>
                <a:gd name="T7" fmla="*/ 2147483647 h 190"/>
                <a:gd name="T8" fmla="*/ 2147483647 w 330"/>
                <a:gd name="T9" fmla="*/ 2147483647 h 190"/>
                <a:gd name="T10" fmla="*/ 2147483647 w 330"/>
                <a:gd name="T11" fmla="*/ 2147483647 h 190"/>
                <a:gd name="T12" fmla="*/ 2147483647 w 330"/>
                <a:gd name="T13" fmla="*/ 2147483647 h 190"/>
                <a:gd name="T14" fmla="*/ 2147483647 w 330"/>
                <a:gd name="T15" fmla="*/ 2147483647 h 190"/>
                <a:gd name="T16" fmla="*/ 2147483647 w 330"/>
                <a:gd name="T17" fmla="*/ 2147483647 h 190"/>
                <a:gd name="T18" fmla="*/ 2147483647 w 330"/>
                <a:gd name="T19" fmla="*/ 2147483647 h 190"/>
                <a:gd name="T20" fmla="*/ 2147483647 w 330"/>
                <a:gd name="T21" fmla="*/ 2147483647 h 190"/>
                <a:gd name="T22" fmla="*/ 2147483647 w 330"/>
                <a:gd name="T23" fmla="*/ 2147483647 h 190"/>
                <a:gd name="T24" fmla="*/ 2147483647 w 330"/>
                <a:gd name="T25" fmla="*/ 2147483647 h 190"/>
                <a:gd name="T26" fmla="*/ 2147483647 w 330"/>
                <a:gd name="T27" fmla="*/ 2147483647 h 190"/>
                <a:gd name="T28" fmla="*/ 2147483647 w 330"/>
                <a:gd name="T29" fmla="*/ 2147483647 h 190"/>
                <a:gd name="T30" fmla="*/ 2147483647 w 330"/>
                <a:gd name="T31" fmla="*/ 2147483647 h 190"/>
                <a:gd name="T32" fmla="*/ 2147483647 w 330"/>
                <a:gd name="T33" fmla="*/ 2147483647 h 190"/>
                <a:gd name="T34" fmla="*/ 2147483647 w 330"/>
                <a:gd name="T35" fmla="*/ 2147483647 h 190"/>
                <a:gd name="T36" fmla="*/ 2147483647 w 330"/>
                <a:gd name="T37" fmla="*/ 2147483647 h 190"/>
                <a:gd name="T38" fmla="*/ 2147483647 w 330"/>
                <a:gd name="T39" fmla="*/ 2147483647 h 190"/>
                <a:gd name="T40" fmla="*/ 2147483647 w 330"/>
                <a:gd name="T41" fmla="*/ 2147483647 h 190"/>
                <a:gd name="T42" fmla="*/ 2147483647 w 330"/>
                <a:gd name="T43" fmla="*/ 2147483647 h 190"/>
                <a:gd name="T44" fmla="*/ 2147483647 w 330"/>
                <a:gd name="T45" fmla="*/ 2147483647 h 190"/>
                <a:gd name="T46" fmla="*/ 2147483647 w 330"/>
                <a:gd name="T47" fmla="*/ 2147483647 h 190"/>
                <a:gd name="T48" fmla="*/ 2147483647 w 330"/>
                <a:gd name="T49" fmla="*/ 2147483647 h 190"/>
                <a:gd name="T50" fmla="*/ 2147483647 w 330"/>
                <a:gd name="T51" fmla="*/ 2147483647 h 190"/>
                <a:gd name="T52" fmla="*/ 2147483647 w 330"/>
                <a:gd name="T53" fmla="*/ 2147483647 h 190"/>
                <a:gd name="T54" fmla="*/ 2147483647 w 330"/>
                <a:gd name="T55" fmla="*/ 2147483647 h 190"/>
                <a:gd name="T56" fmla="*/ 2147483647 w 330"/>
                <a:gd name="T57" fmla="*/ 2147483647 h 190"/>
                <a:gd name="T58" fmla="*/ 2147483647 w 330"/>
                <a:gd name="T59" fmla="*/ 2147483647 h 190"/>
                <a:gd name="T60" fmla="*/ 2147483647 w 330"/>
                <a:gd name="T61" fmla="*/ 2147483647 h 190"/>
                <a:gd name="T62" fmla="*/ 2147483647 w 330"/>
                <a:gd name="T63" fmla="*/ 2147483647 h 190"/>
                <a:gd name="T64" fmla="*/ 2147483647 w 330"/>
                <a:gd name="T65" fmla="*/ 2147483647 h 190"/>
                <a:gd name="T66" fmla="*/ 2147483647 w 330"/>
                <a:gd name="T67" fmla="*/ 2147483647 h 190"/>
                <a:gd name="T68" fmla="*/ 2147483647 w 330"/>
                <a:gd name="T69" fmla="*/ 2147483647 h 190"/>
                <a:gd name="T70" fmla="*/ 2147483647 w 330"/>
                <a:gd name="T71" fmla="*/ 2147483647 h 190"/>
                <a:gd name="T72" fmla="*/ 2147483647 w 330"/>
                <a:gd name="T73" fmla="*/ 2147483647 h 190"/>
                <a:gd name="T74" fmla="*/ 2147483647 w 330"/>
                <a:gd name="T75" fmla="*/ 2147483647 h 190"/>
                <a:gd name="T76" fmla="*/ 2147483647 w 330"/>
                <a:gd name="T77" fmla="*/ 2147483647 h 190"/>
                <a:gd name="T78" fmla="*/ 2147483647 w 330"/>
                <a:gd name="T79" fmla="*/ 2147483647 h 190"/>
                <a:gd name="T80" fmla="*/ 2147483647 w 330"/>
                <a:gd name="T81" fmla="*/ 2147483647 h 190"/>
                <a:gd name="T82" fmla="*/ 0 w 330"/>
                <a:gd name="T83" fmla="*/ 2147483647 h 190"/>
                <a:gd name="T84" fmla="*/ 2147483647 w 330"/>
                <a:gd name="T85" fmla="*/ 2147483647 h 190"/>
                <a:gd name="T86" fmla="*/ 2147483647 w 330"/>
                <a:gd name="T87" fmla="*/ 2147483647 h 190"/>
                <a:gd name="T88" fmla="*/ 2147483647 w 330"/>
                <a:gd name="T89" fmla="*/ 2147483647 h 190"/>
                <a:gd name="T90" fmla="*/ 2147483647 w 330"/>
                <a:gd name="T91" fmla="*/ 2147483647 h 190"/>
                <a:gd name="T92" fmla="*/ 2147483647 w 330"/>
                <a:gd name="T93" fmla="*/ 2147483647 h 190"/>
                <a:gd name="T94" fmla="*/ 2147483647 w 330"/>
                <a:gd name="T95" fmla="*/ 2147483647 h 190"/>
                <a:gd name="T96" fmla="*/ 2147483647 w 330"/>
                <a:gd name="T97" fmla="*/ 2147483647 h 190"/>
                <a:gd name="T98" fmla="*/ 2147483647 w 330"/>
                <a:gd name="T99" fmla="*/ 2147483647 h 190"/>
                <a:gd name="T100" fmla="*/ 2147483647 w 330"/>
                <a:gd name="T101" fmla="*/ 2147483647 h 190"/>
                <a:gd name="T102" fmla="*/ 2147483647 w 330"/>
                <a:gd name="T103" fmla="*/ 2147483647 h 190"/>
                <a:gd name="T104" fmla="*/ 2147483647 w 330"/>
                <a:gd name="T105" fmla="*/ 2147483647 h 190"/>
                <a:gd name="T106" fmla="*/ 2147483647 w 330"/>
                <a:gd name="T107" fmla="*/ 2147483647 h 190"/>
                <a:gd name="T108" fmla="*/ 2147483647 w 330"/>
                <a:gd name="T109" fmla="*/ 2147483647 h 190"/>
                <a:gd name="T110" fmla="*/ 2147483647 w 330"/>
                <a:gd name="T111" fmla="*/ 2147483647 h 190"/>
                <a:gd name="T112" fmla="*/ 2147483647 w 330"/>
                <a:gd name="T113" fmla="*/ 2147483647 h 1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0"/>
                <a:gd name="T172" fmla="*/ 0 h 190"/>
                <a:gd name="T173" fmla="*/ 330 w 330"/>
                <a:gd name="T174" fmla="*/ 190 h 19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0" h="190">
                  <a:moveTo>
                    <a:pt x="201" y="0"/>
                  </a:moveTo>
                  <a:lnTo>
                    <a:pt x="201" y="0"/>
                  </a:lnTo>
                  <a:lnTo>
                    <a:pt x="201" y="7"/>
                  </a:lnTo>
                  <a:lnTo>
                    <a:pt x="201" y="15"/>
                  </a:lnTo>
                  <a:lnTo>
                    <a:pt x="208" y="15"/>
                  </a:lnTo>
                  <a:lnTo>
                    <a:pt x="213" y="15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7" y="29"/>
                  </a:lnTo>
                  <a:lnTo>
                    <a:pt x="227" y="37"/>
                  </a:lnTo>
                  <a:lnTo>
                    <a:pt x="227" y="43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47" y="43"/>
                  </a:lnTo>
                  <a:lnTo>
                    <a:pt x="247" y="51"/>
                  </a:lnTo>
                  <a:lnTo>
                    <a:pt x="252" y="51"/>
                  </a:lnTo>
                  <a:lnTo>
                    <a:pt x="259" y="51"/>
                  </a:lnTo>
                  <a:lnTo>
                    <a:pt x="266" y="51"/>
                  </a:lnTo>
                  <a:lnTo>
                    <a:pt x="272" y="51"/>
                  </a:lnTo>
                  <a:lnTo>
                    <a:pt x="272" y="59"/>
                  </a:lnTo>
                  <a:lnTo>
                    <a:pt x="279" y="59"/>
                  </a:lnTo>
                  <a:lnTo>
                    <a:pt x="279" y="65"/>
                  </a:lnTo>
                  <a:lnTo>
                    <a:pt x="285" y="65"/>
                  </a:lnTo>
                  <a:lnTo>
                    <a:pt x="291" y="65"/>
                  </a:lnTo>
                  <a:lnTo>
                    <a:pt x="298" y="65"/>
                  </a:lnTo>
                  <a:lnTo>
                    <a:pt x="304" y="65"/>
                  </a:lnTo>
                  <a:lnTo>
                    <a:pt x="311" y="65"/>
                  </a:lnTo>
                  <a:lnTo>
                    <a:pt x="318" y="65"/>
                  </a:lnTo>
                  <a:lnTo>
                    <a:pt x="324" y="65"/>
                  </a:lnTo>
                  <a:lnTo>
                    <a:pt x="330" y="65"/>
                  </a:lnTo>
                  <a:lnTo>
                    <a:pt x="330" y="73"/>
                  </a:lnTo>
                  <a:lnTo>
                    <a:pt x="324" y="73"/>
                  </a:lnTo>
                  <a:lnTo>
                    <a:pt x="324" y="81"/>
                  </a:lnTo>
                  <a:lnTo>
                    <a:pt x="318" y="81"/>
                  </a:lnTo>
                  <a:lnTo>
                    <a:pt x="318" y="87"/>
                  </a:lnTo>
                  <a:lnTo>
                    <a:pt x="318" y="95"/>
                  </a:lnTo>
                  <a:lnTo>
                    <a:pt x="311" y="95"/>
                  </a:lnTo>
                  <a:lnTo>
                    <a:pt x="318" y="102"/>
                  </a:lnTo>
                  <a:lnTo>
                    <a:pt x="324" y="102"/>
                  </a:lnTo>
                  <a:lnTo>
                    <a:pt x="330" y="102"/>
                  </a:lnTo>
                  <a:lnTo>
                    <a:pt x="330" y="109"/>
                  </a:lnTo>
                  <a:lnTo>
                    <a:pt x="324" y="109"/>
                  </a:lnTo>
                  <a:lnTo>
                    <a:pt x="318" y="109"/>
                  </a:lnTo>
                  <a:lnTo>
                    <a:pt x="311" y="109"/>
                  </a:lnTo>
                  <a:lnTo>
                    <a:pt x="304" y="109"/>
                  </a:lnTo>
                  <a:lnTo>
                    <a:pt x="304" y="117"/>
                  </a:lnTo>
                  <a:lnTo>
                    <a:pt x="298" y="117"/>
                  </a:lnTo>
                  <a:lnTo>
                    <a:pt x="291" y="117"/>
                  </a:lnTo>
                  <a:lnTo>
                    <a:pt x="285" y="117"/>
                  </a:lnTo>
                  <a:lnTo>
                    <a:pt x="279" y="117"/>
                  </a:lnTo>
                  <a:lnTo>
                    <a:pt x="272" y="117"/>
                  </a:lnTo>
                  <a:lnTo>
                    <a:pt x="272" y="124"/>
                  </a:lnTo>
                  <a:lnTo>
                    <a:pt x="266" y="124"/>
                  </a:lnTo>
                  <a:lnTo>
                    <a:pt x="266" y="131"/>
                  </a:lnTo>
                  <a:lnTo>
                    <a:pt x="266" y="124"/>
                  </a:lnTo>
                  <a:lnTo>
                    <a:pt x="259" y="124"/>
                  </a:lnTo>
                  <a:lnTo>
                    <a:pt x="252" y="124"/>
                  </a:lnTo>
                  <a:lnTo>
                    <a:pt x="247" y="124"/>
                  </a:lnTo>
                  <a:lnTo>
                    <a:pt x="240" y="124"/>
                  </a:lnTo>
                  <a:lnTo>
                    <a:pt x="240" y="131"/>
                  </a:lnTo>
                  <a:lnTo>
                    <a:pt x="233" y="138"/>
                  </a:lnTo>
                  <a:lnTo>
                    <a:pt x="227" y="138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13" y="146"/>
                  </a:lnTo>
                  <a:lnTo>
                    <a:pt x="213" y="153"/>
                  </a:lnTo>
                  <a:lnTo>
                    <a:pt x="208" y="153"/>
                  </a:lnTo>
                  <a:lnTo>
                    <a:pt x="201" y="153"/>
                  </a:lnTo>
                  <a:lnTo>
                    <a:pt x="201" y="146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74" y="160"/>
                  </a:lnTo>
                  <a:lnTo>
                    <a:pt x="174" y="168"/>
                  </a:lnTo>
                  <a:lnTo>
                    <a:pt x="174" y="174"/>
                  </a:lnTo>
                  <a:lnTo>
                    <a:pt x="169" y="174"/>
                  </a:lnTo>
                  <a:lnTo>
                    <a:pt x="169" y="182"/>
                  </a:lnTo>
                  <a:lnTo>
                    <a:pt x="162" y="182"/>
                  </a:lnTo>
                  <a:lnTo>
                    <a:pt x="156" y="182"/>
                  </a:lnTo>
                  <a:lnTo>
                    <a:pt x="156" y="174"/>
                  </a:lnTo>
                  <a:lnTo>
                    <a:pt x="149" y="168"/>
                  </a:lnTo>
                  <a:lnTo>
                    <a:pt x="149" y="174"/>
                  </a:lnTo>
                  <a:lnTo>
                    <a:pt x="142" y="174"/>
                  </a:lnTo>
                  <a:lnTo>
                    <a:pt x="142" y="182"/>
                  </a:lnTo>
                  <a:lnTo>
                    <a:pt x="142" y="190"/>
                  </a:lnTo>
                  <a:lnTo>
                    <a:pt x="136" y="190"/>
                  </a:lnTo>
                  <a:lnTo>
                    <a:pt x="130" y="190"/>
                  </a:lnTo>
                  <a:lnTo>
                    <a:pt x="123" y="190"/>
                  </a:lnTo>
                  <a:lnTo>
                    <a:pt x="123" y="182"/>
                  </a:lnTo>
                  <a:lnTo>
                    <a:pt x="117" y="182"/>
                  </a:lnTo>
                  <a:lnTo>
                    <a:pt x="110" y="182"/>
                  </a:lnTo>
                  <a:lnTo>
                    <a:pt x="103" y="182"/>
                  </a:lnTo>
                  <a:lnTo>
                    <a:pt x="110" y="182"/>
                  </a:lnTo>
                  <a:lnTo>
                    <a:pt x="103" y="174"/>
                  </a:lnTo>
                  <a:lnTo>
                    <a:pt x="103" y="168"/>
                  </a:lnTo>
                  <a:lnTo>
                    <a:pt x="97" y="168"/>
                  </a:lnTo>
                  <a:lnTo>
                    <a:pt x="97" y="160"/>
                  </a:lnTo>
                  <a:lnTo>
                    <a:pt x="91" y="160"/>
                  </a:lnTo>
                  <a:lnTo>
                    <a:pt x="91" y="153"/>
                  </a:lnTo>
                  <a:lnTo>
                    <a:pt x="84" y="153"/>
                  </a:lnTo>
                  <a:lnTo>
                    <a:pt x="84" y="146"/>
                  </a:lnTo>
                  <a:lnTo>
                    <a:pt x="91" y="146"/>
                  </a:lnTo>
                  <a:lnTo>
                    <a:pt x="97" y="146"/>
                  </a:lnTo>
                  <a:lnTo>
                    <a:pt x="103" y="146"/>
                  </a:lnTo>
                  <a:lnTo>
                    <a:pt x="110" y="146"/>
                  </a:lnTo>
                  <a:lnTo>
                    <a:pt x="117" y="146"/>
                  </a:lnTo>
                  <a:lnTo>
                    <a:pt x="123" y="138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23" y="124"/>
                  </a:lnTo>
                  <a:lnTo>
                    <a:pt x="117" y="124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17" y="109"/>
                  </a:lnTo>
                  <a:lnTo>
                    <a:pt x="110" y="109"/>
                  </a:lnTo>
                  <a:lnTo>
                    <a:pt x="103" y="109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84" y="124"/>
                  </a:lnTo>
                  <a:lnTo>
                    <a:pt x="84" y="131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64" y="131"/>
                  </a:lnTo>
                  <a:lnTo>
                    <a:pt x="64" y="138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2" y="146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19" y="102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7" y="81"/>
                  </a:lnTo>
                  <a:lnTo>
                    <a:pt x="12" y="81"/>
                  </a:lnTo>
                  <a:lnTo>
                    <a:pt x="19" y="81"/>
                  </a:lnTo>
                  <a:lnTo>
                    <a:pt x="19" y="73"/>
                  </a:lnTo>
                  <a:lnTo>
                    <a:pt x="12" y="73"/>
                  </a:lnTo>
                  <a:lnTo>
                    <a:pt x="12" y="65"/>
                  </a:lnTo>
                  <a:lnTo>
                    <a:pt x="7" y="65"/>
                  </a:lnTo>
                  <a:lnTo>
                    <a:pt x="0" y="59"/>
                  </a:lnTo>
                  <a:lnTo>
                    <a:pt x="7" y="59"/>
                  </a:lnTo>
                  <a:lnTo>
                    <a:pt x="12" y="59"/>
                  </a:lnTo>
                  <a:lnTo>
                    <a:pt x="19" y="59"/>
                  </a:lnTo>
                  <a:lnTo>
                    <a:pt x="12" y="51"/>
                  </a:lnTo>
                  <a:lnTo>
                    <a:pt x="19" y="59"/>
                  </a:lnTo>
                  <a:lnTo>
                    <a:pt x="26" y="59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51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64" y="65"/>
                  </a:lnTo>
                  <a:lnTo>
                    <a:pt x="64" y="59"/>
                  </a:lnTo>
                  <a:lnTo>
                    <a:pt x="71" y="59"/>
                  </a:lnTo>
                  <a:lnTo>
                    <a:pt x="71" y="51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91" y="59"/>
                  </a:lnTo>
                  <a:lnTo>
                    <a:pt x="97" y="59"/>
                  </a:lnTo>
                  <a:lnTo>
                    <a:pt x="97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59"/>
                  </a:lnTo>
                  <a:lnTo>
                    <a:pt x="117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3"/>
                  </a:lnTo>
                  <a:lnTo>
                    <a:pt x="130" y="37"/>
                  </a:lnTo>
                  <a:lnTo>
                    <a:pt x="136" y="37"/>
                  </a:lnTo>
                  <a:lnTo>
                    <a:pt x="136" y="29"/>
                  </a:lnTo>
                  <a:lnTo>
                    <a:pt x="136" y="22"/>
                  </a:lnTo>
                  <a:lnTo>
                    <a:pt x="142" y="15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62" y="15"/>
                  </a:lnTo>
                  <a:lnTo>
                    <a:pt x="169" y="15"/>
                  </a:lnTo>
                  <a:lnTo>
                    <a:pt x="174" y="15"/>
                  </a:lnTo>
                  <a:lnTo>
                    <a:pt x="181" y="7"/>
                  </a:lnTo>
                  <a:lnTo>
                    <a:pt x="188" y="7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55" name="Freeform 528"/>
            <p:cNvSpPr>
              <a:spLocks/>
            </p:cNvSpPr>
            <p:nvPr/>
          </p:nvSpPr>
          <p:spPr bwMode="auto">
            <a:xfrm>
              <a:off x="1243013" y="3500438"/>
              <a:ext cx="334962" cy="217487"/>
            </a:xfrm>
            <a:custGeom>
              <a:avLst/>
              <a:gdLst>
                <a:gd name="T0" fmla="*/ 2147483647 w 208"/>
                <a:gd name="T1" fmla="*/ 2147483647 h 123"/>
                <a:gd name="T2" fmla="*/ 2147483647 w 208"/>
                <a:gd name="T3" fmla="*/ 2147483647 h 123"/>
                <a:gd name="T4" fmla="*/ 2147483647 w 208"/>
                <a:gd name="T5" fmla="*/ 2147483647 h 123"/>
                <a:gd name="T6" fmla="*/ 2147483647 w 208"/>
                <a:gd name="T7" fmla="*/ 2147483647 h 123"/>
                <a:gd name="T8" fmla="*/ 2147483647 w 208"/>
                <a:gd name="T9" fmla="*/ 0 h 123"/>
                <a:gd name="T10" fmla="*/ 2147483647 w 208"/>
                <a:gd name="T11" fmla="*/ 2147483647 h 123"/>
                <a:gd name="T12" fmla="*/ 2147483647 w 208"/>
                <a:gd name="T13" fmla="*/ 2147483647 h 123"/>
                <a:gd name="T14" fmla="*/ 2147483647 w 208"/>
                <a:gd name="T15" fmla="*/ 2147483647 h 123"/>
                <a:gd name="T16" fmla="*/ 2147483647 w 208"/>
                <a:gd name="T17" fmla="*/ 2147483647 h 123"/>
                <a:gd name="T18" fmla="*/ 2147483647 w 208"/>
                <a:gd name="T19" fmla="*/ 2147483647 h 123"/>
                <a:gd name="T20" fmla="*/ 2147483647 w 208"/>
                <a:gd name="T21" fmla="*/ 2147483647 h 123"/>
                <a:gd name="T22" fmla="*/ 2147483647 w 208"/>
                <a:gd name="T23" fmla="*/ 2147483647 h 123"/>
                <a:gd name="T24" fmla="*/ 2147483647 w 208"/>
                <a:gd name="T25" fmla="*/ 2147483647 h 123"/>
                <a:gd name="T26" fmla="*/ 2147483647 w 208"/>
                <a:gd name="T27" fmla="*/ 2147483647 h 123"/>
                <a:gd name="T28" fmla="*/ 2147483647 w 208"/>
                <a:gd name="T29" fmla="*/ 2147483647 h 123"/>
                <a:gd name="T30" fmla="*/ 2147483647 w 208"/>
                <a:gd name="T31" fmla="*/ 2147483647 h 123"/>
                <a:gd name="T32" fmla="*/ 2147483647 w 208"/>
                <a:gd name="T33" fmla="*/ 2147483647 h 123"/>
                <a:gd name="T34" fmla="*/ 2147483647 w 208"/>
                <a:gd name="T35" fmla="*/ 2147483647 h 123"/>
                <a:gd name="T36" fmla="*/ 2147483647 w 208"/>
                <a:gd name="T37" fmla="*/ 2147483647 h 123"/>
                <a:gd name="T38" fmla="*/ 2147483647 w 208"/>
                <a:gd name="T39" fmla="*/ 2147483647 h 123"/>
                <a:gd name="T40" fmla="*/ 2147483647 w 208"/>
                <a:gd name="T41" fmla="*/ 2147483647 h 123"/>
                <a:gd name="T42" fmla="*/ 2147483647 w 208"/>
                <a:gd name="T43" fmla="*/ 2147483647 h 123"/>
                <a:gd name="T44" fmla="*/ 2147483647 w 208"/>
                <a:gd name="T45" fmla="*/ 2147483647 h 123"/>
                <a:gd name="T46" fmla="*/ 2147483647 w 208"/>
                <a:gd name="T47" fmla="*/ 2147483647 h 123"/>
                <a:gd name="T48" fmla="*/ 2147483647 w 208"/>
                <a:gd name="T49" fmla="*/ 2147483647 h 123"/>
                <a:gd name="T50" fmla="*/ 2147483647 w 208"/>
                <a:gd name="T51" fmla="*/ 2147483647 h 123"/>
                <a:gd name="T52" fmla="*/ 2147483647 w 208"/>
                <a:gd name="T53" fmla="*/ 2147483647 h 123"/>
                <a:gd name="T54" fmla="*/ 2147483647 w 208"/>
                <a:gd name="T55" fmla="*/ 2147483647 h 123"/>
                <a:gd name="T56" fmla="*/ 2147483647 w 208"/>
                <a:gd name="T57" fmla="*/ 2147483647 h 123"/>
                <a:gd name="T58" fmla="*/ 2147483647 w 208"/>
                <a:gd name="T59" fmla="*/ 2147483647 h 123"/>
                <a:gd name="T60" fmla="*/ 2147483647 w 208"/>
                <a:gd name="T61" fmla="*/ 2147483647 h 123"/>
                <a:gd name="T62" fmla="*/ 2147483647 w 208"/>
                <a:gd name="T63" fmla="*/ 2147483647 h 123"/>
                <a:gd name="T64" fmla="*/ 2147483647 w 208"/>
                <a:gd name="T65" fmla="*/ 2147483647 h 123"/>
                <a:gd name="T66" fmla="*/ 2147483647 w 208"/>
                <a:gd name="T67" fmla="*/ 2147483647 h 123"/>
                <a:gd name="T68" fmla="*/ 2147483647 w 208"/>
                <a:gd name="T69" fmla="*/ 2147483647 h 123"/>
                <a:gd name="T70" fmla="*/ 2147483647 w 208"/>
                <a:gd name="T71" fmla="*/ 2147483647 h 123"/>
                <a:gd name="T72" fmla="*/ 2147483647 w 208"/>
                <a:gd name="T73" fmla="*/ 2147483647 h 123"/>
                <a:gd name="T74" fmla="*/ 2147483647 w 208"/>
                <a:gd name="T75" fmla="*/ 2147483647 h 123"/>
                <a:gd name="T76" fmla="*/ 2147483647 w 208"/>
                <a:gd name="T77" fmla="*/ 2147483647 h 123"/>
                <a:gd name="T78" fmla="*/ 2147483647 w 208"/>
                <a:gd name="T79" fmla="*/ 2147483647 h 123"/>
                <a:gd name="T80" fmla="*/ 2147483647 w 208"/>
                <a:gd name="T81" fmla="*/ 2147483647 h 123"/>
                <a:gd name="T82" fmla="*/ 2147483647 w 208"/>
                <a:gd name="T83" fmla="*/ 2147483647 h 123"/>
                <a:gd name="T84" fmla="*/ 2147483647 w 208"/>
                <a:gd name="T85" fmla="*/ 2147483647 h 123"/>
                <a:gd name="T86" fmla="*/ 2147483647 w 208"/>
                <a:gd name="T87" fmla="*/ 2147483647 h 123"/>
                <a:gd name="T88" fmla="*/ 2147483647 w 208"/>
                <a:gd name="T89" fmla="*/ 2147483647 h 123"/>
                <a:gd name="T90" fmla="*/ 2147483647 w 208"/>
                <a:gd name="T91" fmla="*/ 2147483647 h 123"/>
                <a:gd name="T92" fmla="*/ 2147483647 w 208"/>
                <a:gd name="T93" fmla="*/ 2147483647 h 123"/>
                <a:gd name="T94" fmla="*/ 2147483647 w 208"/>
                <a:gd name="T95" fmla="*/ 2147483647 h 123"/>
                <a:gd name="T96" fmla="*/ 0 w 208"/>
                <a:gd name="T97" fmla="*/ 2147483647 h 123"/>
                <a:gd name="T98" fmla="*/ 2147483647 w 208"/>
                <a:gd name="T99" fmla="*/ 2147483647 h 123"/>
                <a:gd name="T100" fmla="*/ 0 w 208"/>
                <a:gd name="T101" fmla="*/ 2147483647 h 123"/>
                <a:gd name="T102" fmla="*/ 0 w 208"/>
                <a:gd name="T103" fmla="*/ 2147483647 h 123"/>
                <a:gd name="T104" fmla="*/ 0 w 208"/>
                <a:gd name="T105" fmla="*/ 2147483647 h 12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123"/>
                <a:gd name="T161" fmla="*/ 208 w 208"/>
                <a:gd name="T162" fmla="*/ 123 h 12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123">
                  <a:moveTo>
                    <a:pt x="0" y="14"/>
                  </a:moveTo>
                  <a:lnTo>
                    <a:pt x="7" y="14"/>
                  </a:lnTo>
                  <a:lnTo>
                    <a:pt x="14" y="14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6"/>
                  </a:lnTo>
                  <a:lnTo>
                    <a:pt x="65" y="6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5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21"/>
                  </a:lnTo>
                  <a:lnTo>
                    <a:pt x="104" y="21"/>
                  </a:lnTo>
                  <a:lnTo>
                    <a:pt x="110" y="28"/>
                  </a:lnTo>
                  <a:lnTo>
                    <a:pt x="110" y="21"/>
                  </a:lnTo>
                  <a:lnTo>
                    <a:pt x="117" y="21"/>
                  </a:lnTo>
                  <a:lnTo>
                    <a:pt x="117" y="14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49" y="6"/>
                  </a:lnTo>
                  <a:lnTo>
                    <a:pt x="156" y="6"/>
                  </a:lnTo>
                  <a:lnTo>
                    <a:pt x="156" y="14"/>
                  </a:lnTo>
                  <a:lnTo>
                    <a:pt x="163" y="14"/>
                  </a:lnTo>
                  <a:lnTo>
                    <a:pt x="168" y="14"/>
                  </a:lnTo>
                  <a:lnTo>
                    <a:pt x="175" y="21"/>
                  </a:lnTo>
                  <a:lnTo>
                    <a:pt x="182" y="21"/>
                  </a:lnTo>
                  <a:lnTo>
                    <a:pt x="182" y="28"/>
                  </a:lnTo>
                  <a:lnTo>
                    <a:pt x="188" y="36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201" y="50"/>
                  </a:lnTo>
                  <a:lnTo>
                    <a:pt x="201" y="57"/>
                  </a:lnTo>
                  <a:lnTo>
                    <a:pt x="208" y="57"/>
                  </a:lnTo>
                  <a:lnTo>
                    <a:pt x="201" y="57"/>
                  </a:lnTo>
                  <a:lnTo>
                    <a:pt x="201" y="65"/>
                  </a:lnTo>
                  <a:lnTo>
                    <a:pt x="195" y="72"/>
                  </a:lnTo>
                  <a:lnTo>
                    <a:pt x="188" y="65"/>
                  </a:lnTo>
                  <a:lnTo>
                    <a:pt x="188" y="57"/>
                  </a:lnTo>
                  <a:lnTo>
                    <a:pt x="182" y="57"/>
                  </a:lnTo>
                  <a:lnTo>
                    <a:pt x="175" y="57"/>
                  </a:lnTo>
                  <a:lnTo>
                    <a:pt x="168" y="57"/>
                  </a:lnTo>
                  <a:lnTo>
                    <a:pt x="168" y="50"/>
                  </a:lnTo>
                  <a:lnTo>
                    <a:pt x="163" y="50"/>
                  </a:lnTo>
                  <a:lnTo>
                    <a:pt x="163" y="57"/>
                  </a:lnTo>
                  <a:lnTo>
                    <a:pt x="156" y="57"/>
                  </a:lnTo>
                  <a:lnTo>
                    <a:pt x="149" y="57"/>
                  </a:lnTo>
                  <a:lnTo>
                    <a:pt x="143" y="57"/>
                  </a:lnTo>
                  <a:lnTo>
                    <a:pt x="143" y="65"/>
                  </a:lnTo>
                  <a:lnTo>
                    <a:pt x="136" y="72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9" y="87"/>
                  </a:lnTo>
                  <a:lnTo>
                    <a:pt x="124" y="87"/>
                  </a:lnTo>
                  <a:lnTo>
                    <a:pt x="124" y="93"/>
                  </a:lnTo>
                  <a:lnTo>
                    <a:pt x="117" y="93"/>
                  </a:lnTo>
                  <a:lnTo>
                    <a:pt x="117" y="101"/>
                  </a:lnTo>
                  <a:lnTo>
                    <a:pt x="110" y="101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0" y="115"/>
                  </a:lnTo>
                  <a:lnTo>
                    <a:pt x="85" y="115"/>
                  </a:lnTo>
                  <a:lnTo>
                    <a:pt x="85" y="123"/>
                  </a:lnTo>
                  <a:lnTo>
                    <a:pt x="78" y="123"/>
                  </a:lnTo>
                  <a:lnTo>
                    <a:pt x="71" y="123"/>
                  </a:lnTo>
                  <a:lnTo>
                    <a:pt x="65" y="123"/>
                  </a:lnTo>
                  <a:lnTo>
                    <a:pt x="58" y="115"/>
                  </a:lnTo>
                  <a:lnTo>
                    <a:pt x="65" y="115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93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7" y="72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7" y="50"/>
                  </a:lnTo>
                  <a:lnTo>
                    <a:pt x="7" y="43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56" name="Freeform 529"/>
            <p:cNvSpPr>
              <a:spLocks/>
            </p:cNvSpPr>
            <p:nvPr/>
          </p:nvSpPr>
          <p:spPr bwMode="auto">
            <a:xfrm>
              <a:off x="1243013" y="3500438"/>
              <a:ext cx="334962" cy="217487"/>
            </a:xfrm>
            <a:custGeom>
              <a:avLst/>
              <a:gdLst>
                <a:gd name="T0" fmla="*/ 2147483647 w 208"/>
                <a:gd name="T1" fmla="*/ 2147483647 h 123"/>
                <a:gd name="T2" fmla="*/ 2147483647 w 208"/>
                <a:gd name="T3" fmla="*/ 2147483647 h 123"/>
                <a:gd name="T4" fmla="*/ 2147483647 w 208"/>
                <a:gd name="T5" fmla="*/ 2147483647 h 123"/>
                <a:gd name="T6" fmla="*/ 2147483647 w 208"/>
                <a:gd name="T7" fmla="*/ 2147483647 h 123"/>
                <a:gd name="T8" fmla="*/ 2147483647 w 208"/>
                <a:gd name="T9" fmla="*/ 0 h 123"/>
                <a:gd name="T10" fmla="*/ 2147483647 w 208"/>
                <a:gd name="T11" fmla="*/ 0 h 123"/>
                <a:gd name="T12" fmla="*/ 2147483647 w 208"/>
                <a:gd name="T13" fmla="*/ 2147483647 h 123"/>
                <a:gd name="T14" fmla="*/ 2147483647 w 208"/>
                <a:gd name="T15" fmla="*/ 2147483647 h 123"/>
                <a:gd name="T16" fmla="*/ 2147483647 w 208"/>
                <a:gd name="T17" fmla="*/ 2147483647 h 123"/>
                <a:gd name="T18" fmla="*/ 2147483647 w 208"/>
                <a:gd name="T19" fmla="*/ 2147483647 h 123"/>
                <a:gd name="T20" fmla="*/ 2147483647 w 208"/>
                <a:gd name="T21" fmla="*/ 2147483647 h 123"/>
                <a:gd name="T22" fmla="*/ 2147483647 w 208"/>
                <a:gd name="T23" fmla="*/ 2147483647 h 123"/>
                <a:gd name="T24" fmla="*/ 2147483647 w 208"/>
                <a:gd name="T25" fmla="*/ 2147483647 h 123"/>
                <a:gd name="T26" fmla="*/ 2147483647 w 208"/>
                <a:gd name="T27" fmla="*/ 2147483647 h 123"/>
                <a:gd name="T28" fmla="*/ 2147483647 w 208"/>
                <a:gd name="T29" fmla="*/ 2147483647 h 123"/>
                <a:gd name="T30" fmla="*/ 2147483647 w 208"/>
                <a:gd name="T31" fmla="*/ 2147483647 h 123"/>
                <a:gd name="T32" fmla="*/ 2147483647 w 208"/>
                <a:gd name="T33" fmla="*/ 2147483647 h 123"/>
                <a:gd name="T34" fmla="*/ 2147483647 w 208"/>
                <a:gd name="T35" fmla="*/ 2147483647 h 123"/>
                <a:gd name="T36" fmla="*/ 2147483647 w 208"/>
                <a:gd name="T37" fmla="*/ 2147483647 h 123"/>
                <a:gd name="T38" fmla="*/ 2147483647 w 208"/>
                <a:gd name="T39" fmla="*/ 2147483647 h 123"/>
                <a:gd name="T40" fmla="*/ 2147483647 w 208"/>
                <a:gd name="T41" fmla="*/ 2147483647 h 123"/>
                <a:gd name="T42" fmla="*/ 2147483647 w 208"/>
                <a:gd name="T43" fmla="*/ 2147483647 h 123"/>
                <a:gd name="T44" fmla="*/ 2147483647 w 208"/>
                <a:gd name="T45" fmla="*/ 2147483647 h 123"/>
                <a:gd name="T46" fmla="*/ 2147483647 w 208"/>
                <a:gd name="T47" fmla="*/ 2147483647 h 123"/>
                <a:gd name="T48" fmla="*/ 2147483647 w 208"/>
                <a:gd name="T49" fmla="*/ 2147483647 h 123"/>
                <a:gd name="T50" fmla="*/ 2147483647 w 208"/>
                <a:gd name="T51" fmla="*/ 2147483647 h 123"/>
                <a:gd name="T52" fmla="*/ 2147483647 w 208"/>
                <a:gd name="T53" fmla="*/ 2147483647 h 123"/>
                <a:gd name="T54" fmla="*/ 2147483647 w 208"/>
                <a:gd name="T55" fmla="*/ 2147483647 h 123"/>
                <a:gd name="T56" fmla="*/ 2147483647 w 208"/>
                <a:gd name="T57" fmla="*/ 2147483647 h 123"/>
                <a:gd name="T58" fmla="*/ 2147483647 w 208"/>
                <a:gd name="T59" fmla="*/ 2147483647 h 123"/>
                <a:gd name="T60" fmla="*/ 2147483647 w 208"/>
                <a:gd name="T61" fmla="*/ 2147483647 h 123"/>
                <a:gd name="T62" fmla="*/ 2147483647 w 208"/>
                <a:gd name="T63" fmla="*/ 2147483647 h 123"/>
                <a:gd name="T64" fmla="*/ 2147483647 w 208"/>
                <a:gd name="T65" fmla="*/ 2147483647 h 123"/>
                <a:gd name="T66" fmla="*/ 2147483647 w 208"/>
                <a:gd name="T67" fmla="*/ 2147483647 h 123"/>
                <a:gd name="T68" fmla="*/ 2147483647 w 208"/>
                <a:gd name="T69" fmla="*/ 2147483647 h 123"/>
                <a:gd name="T70" fmla="*/ 2147483647 w 208"/>
                <a:gd name="T71" fmla="*/ 2147483647 h 123"/>
                <a:gd name="T72" fmla="*/ 2147483647 w 208"/>
                <a:gd name="T73" fmla="*/ 2147483647 h 123"/>
                <a:gd name="T74" fmla="*/ 2147483647 w 208"/>
                <a:gd name="T75" fmla="*/ 2147483647 h 123"/>
                <a:gd name="T76" fmla="*/ 2147483647 w 208"/>
                <a:gd name="T77" fmla="*/ 2147483647 h 123"/>
                <a:gd name="T78" fmla="*/ 2147483647 w 208"/>
                <a:gd name="T79" fmla="*/ 2147483647 h 123"/>
                <a:gd name="T80" fmla="*/ 2147483647 w 208"/>
                <a:gd name="T81" fmla="*/ 2147483647 h 123"/>
                <a:gd name="T82" fmla="*/ 2147483647 w 208"/>
                <a:gd name="T83" fmla="*/ 2147483647 h 123"/>
                <a:gd name="T84" fmla="*/ 2147483647 w 208"/>
                <a:gd name="T85" fmla="*/ 2147483647 h 123"/>
                <a:gd name="T86" fmla="*/ 2147483647 w 208"/>
                <a:gd name="T87" fmla="*/ 2147483647 h 123"/>
                <a:gd name="T88" fmla="*/ 2147483647 w 208"/>
                <a:gd name="T89" fmla="*/ 2147483647 h 123"/>
                <a:gd name="T90" fmla="*/ 2147483647 w 208"/>
                <a:gd name="T91" fmla="*/ 2147483647 h 123"/>
                <a:gd name="T92" fmla="*/ 2147483647 w 208"/>
                <a:gd name="T93" fmla="*/ 2147483647 h 123"/>
                <a:gd name="T94" fmla="*/ 2147483647 w 208"/>
                <a:gd name="T95" fmla="*/ 2147483647 h 123"/>
                <a:gd name="T96" fmla="*/ 2147483647 w 208"/>
                <a:gd name="T97" fmla="*/ 2147483647 h 123"/>
                <a:gd name="T98" fmla="*/ 2147483647 w 208"/>
                <a:gd name="T99" fmla="*/ 2147483647 h 123"/>
                <a:gd name="T100" fmla="*/ 0 w 208"/>
                <a:gd name="T101" fmla="*/ 2147483647 h 123"/>
                <a:gd name="T102" fmla="*/ 0 w 208"/>
                <a:gd name="T103" fmla="*/ 2147483647 h 123"/>
                <a:gd name="T104" fmla="*/ 0 w 208"/>
                <a:gd name="T105" fmla="*/ 2147483647 h 123"/>
                <a:gd name="T106" fmla="*/ 0 w 208"/>
                <a:gd name="T107" fmla="*/ 2147483647 h 1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08"/>
                <a:gd name="T163" fmla="*/ 0 h 123"/>
                <a:gd name="T164" fmla="*/ 208 w 208"/>
                <a:gd name="T165" fmla="*/ 123 h 1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08" h="123">
                  <a:moveTo>
                    <a:pt x="0" y="14"/>
                  </a:moveTo>
                  <a:lnTo>
                    <a:pt x="7" y="14"/>
                  </a:lnTo>
                  <a:lnTo>
                    <a:pt x="14" y="14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6"/>
                  </a:lnTo>
                  <a:lnTo>
                    <a:pt x="65" y="6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5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21"/>
                  </a:lnTo>
                  <a:lnTo>
                    <a:pt x="104" y="21"/>
                  </a:lnTo>
                  <a:lnTo>
                    <a:pt x="110" y="28"/>
                  </a:lnTo>
                  <a:lnTo>
                    <a:pt x="110" y="21"/>
                  </a:lnTo>
                  <a:lnTo>
                    <a:pt x="117" y="21"/>
                  </a:lnTo>
                  <a:lnTo>
                    <a:pt x="117" y="14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49" y="6"/>
                  </a:lnTo>
                  <a:lnTo>
                    <a:pt x="156" y="6"/>
                  </a:lnTo>
                  <a:lnTo>
                    <a:pt x="156" y="14"/>
                  </a:lnTo>
                  <a:lnTo>
                    <a:pt x="163" y="14"/>
                  </a:lnTo>
                  <a:lnTo>
                    <a:pt x="168" y="14"/>
                  </a:lnTo>
                  <a:lnTo>
                    <a:pt x="175" y="21"/>
                  </a:lnTo>
                  <a:lnTo>
                    <a:pt x="182" y="21"/>
                  </a:lnTo>
                  <a:lnTo>
                    <a:pt x="182" y="28"/>
                  </a:lnTo>
                  <a:lnTo>
                    <a:pt x="188" y="36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201" y="50"/>
                  </a:lnTo>
                  <a:lnTo>
                    <a:pt x="201" y="57"/>
                  </a:lnTo>
                  <a:lnTo>
                    <a:pt x="208" y="57"/>
                  </a:lnTo>
                  <a:lnTo>
                    <a:pt x="201" y="57"/>
                  </a:lnTo>
                  <a:lnTo>
                    <a:pt x="201" y="65"/>
                  </a:lnTo>
                  <a:lnTo>
                    <a:pt x="195" y="72"/>
                  </a:lnTo>
                  <a:lnTo>
                    <a:pt x="188" y="65"/>
                  </a:lnTo>
                  <a:lnTo>
                    <a:pt x="188" y="57"/>
                  </a:lnTo>
                  <a:lnTo>
                    <a:pt x="182" y="57"/>
                  </a:lnTo>
                  <a:lnTo>
                    <a:pt x="175" y="57"/>
                  </a:lnTo>
                  <a:lnTo>
                    <a:pt x="168" y="57"/>
                  </a:lnTo>
                  <a:lnTo>
                    <a:pt x="168" y="50"/>
                  </a:lnTo>
                  <a:lnTo>
                    <a:pt x="163" y="50"/>
                  </a:lnTo>
                  <a:lnTo>
                    <a:pt x="163" y="57"/>
                  </a:lnTo>
                  <a:lnTo>
                    <a:pt x="156" y="57"/>
                  </a:lnTo>
                  <a:lnTo>
                    <a:pt x="149" y="57"/>
                  </a:lnTo>
                  <a:lnTo>
                    <a:pt x="143" y="57"/>
                  </a:lnTo>
                  <a:lnTo>
                    <a:pt x="143" y="65"/>
                  </a:lnTo>
                  <a:lnTo>
                    <a:pt x="136" y="72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9" y="87"/>
                  </a:lnTo>
                  <a:lnTo>
                    <a:pt x="124" y="87"/>
                  </a:lnTo>
                  <a:lnTo>
                    <a:pt x="124" y="93"/>
                  </a:lnTo>
                  <a:lnTo>
                    <a:pt x="117" y="93"/>
                  </a:lnTo>
                  <a:lnTo>
                    <a:pt x="117" y="101"/>
                  </a:lnTo>
                  <a:lnTo>
                    <a:pt x="110" y="101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0" y="115"/>
                  </a:lnTo>
                  <a:lnTo>
                    <a:pt x="85" y="115"/>
                  </a:lnTo>
                  <a:lnTo>
                    <a:pt x="85" y="123"/>
                  </a:lnTo>
                  <a:lnTo>
                    <a:pt x="78" y="123"/>
                  </a:lnTo>
                  <a:lnTo>
                    <a:pt x="71" y="123"/>
                  </a:lnTo>
                  <a:lnTo>
                    <a:pt x="65" y="123"/>
                  </a:lnTo>
                  <a:lnTo>
                    <a:pt x="58" y="115"/>
                  </a:lnTo>
                  <a:lnTo>
                    <a:pt x="65" y="115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93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7" y="72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7" y="50"/>
                  </a:lnTo>
                  <a:lnTo>
                    <a:pt x="7" y="43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57" name="Freeform 530"/>
            <p:cNvSpPr>
              <a:spLocks noEditPoints="1"/>
            </p:cNvSpPr>
            <p:nvPr/>
          </p:nvSpPr>
          <p:spPr bwMode="auto">
            <a:xfrm>
              <a:off x="2714625" y="6303963"/>
              <a:ext cx="384175" cy="219075"/>
            </a:xfrm>
            <a:custGeom>
              <a:avLst/>
              <a:gdLst>
                <a:gd name="T0" fmla="*/ 2147483647 w 239"/>
                <a:gd name="T1" fmla="*/ 2147483647 h 124"/>
                <a:gd name="T2" fmla="*/ 2147483647 w 239"/>
                <a:gd name="T3" fmla="*/ 2147483647 h 124"/>
                <a:gd name="T4" fmla="*/ 2147483647 w 239"/>
                <a:gd name="T5" fmla="*/ 2147483647 h 124"/>
                <a:gd name="T6" fmla="*/ 2147483647 w 239"/>
                <a:gd name="T7" fmla="*/ 2147483647 h 124"/>
                <a:gd name="T8" fmla="*/ 2147483647 w 239"/>
                <a:gd name="T9" fmla="*/ 2147483647 h 124"/>
                <a:gd name="T10" fmla="*/ 2147483647 w 239"/>
                <a:gd name="T11" fmla="*/ 2147483647 h 124"/>
                <a:gd name="T12" fmla="*/ 2147483647 w 239"/>
                <a:gd name="T13" fmla="*/ 2147483647 h 124"/>
                <a:gd name="T14" fmla="*/ 2147483647 w 239"/>
                <a:gd name="T15" fmla="*/ 2147483647 h 124"/>
                <a:gd name="T16" fmla="*/ 2147483647 w 239"/>
                <a:gd name="T17" fmla="*/ 2147483647 h 124"/>
                <a:gd name="T18" fmla="*/ 2147483647 w 239"/>
                <a:gd name="T19" fmla="*/ 0 h 124"/>
                <a:gd name="T20" fmla="*/ 2147483647 w 239"/>
                <a:gd name="T21" fmla="*/ 0 h 124"/>
                <a:gd name="T22" fmla="*/ 2147483647 w 239"/>
                <a:gd name="T23" fmla="*/ 2147483647 h 124"/>
                <a:gd name="T24" fmla="*/ 2147483647 w 239"/>
                <a:gd name="T25" fmla="*/ 2147483647 h 124"/>
                <a:gd name="T26" fmla="*/ 2147483647 w 239"/>
                <a:gd name="T27" fmla="*/ 2147483647 h 124"/>
                <a:gd name="T28" fmla="*/ 2147483647 w 239"/>
                <a:gd name="T29" fmla="*/ 2147483647 h 124"/>
                <a:gd name="T30" fmla="*/ 2147483647 w 239"/>
                <a:gd name="T31" fmla="*/ 2147483647 h 124"/>
                <a:gd name="T32" fmla="*/ 2147483647 w 239"/>
                <a:gd name="T33" fmla="*/ 2147483647 h 124"/>
                <a:gd name="T34" fmla="*/ 2147483647 w 239"/>
                <a:gd name="T35" fmla="*/ 2147483647 h 124"/>
                <a:gd name="T36" fmla="*/ 2147483647 w 239"/>
                <a:gd name="T37" fmla="*/ 2147483647 h 124"/>
                <a:gd name="T38" fmla="*/ 2147483647 w 239"/>
                <a:gd name="T39" fmla="*/ 2147483647 h 124"/>
                <a:gd name="T40" fmla="*/ 2147483647 w 239"/>
                <a:gd name="T41" fmla="*/ 2147483647 h 124"/>
                <a:gd name="T42" fmla="*/ 2147483647 w 239"/>
                <a:gd name="T43" fmla="*/ 2147483647 h 124"/>
                <a:gd name="T44" fmla="*/ 2147483647 w 239"/>
                <a:gd name="T45" fmla="*/ 2147483647 h 124"/>
                <a:gd name="T46" fmla="*/ 2147483647 w 239"/>
                <a:gd name="T47" fmla="*/ 2147483647 h 124"/>
                <a:gd name="T48" fmla="*/ 2147483647 w 239"/>
                <a:gd name="T49" fmla="*/ 2147483647 h 124"/>
                <a:gd name="T50" fmla="*/ 2147483647 w 239"/>
                <a:gd name="T51" fmla="*/ 2147483647 h 124"/>
                <a:gd name="T52" fmla="*/ 2147483647 w 239"/>
                <a:gd name="T53" fmla="*/ 2147483647 h 124"/>
                <a:gd name="T54" fmla="*/ 2147483647 w 239"/>
                <a:gd name="T55" fmla="*/ 2147483647 h 124"/>
                <a:gd name="T56" fmla="*/ 2147483647 w 239"/>
                <a:gd name="T57" fmla="*/ 2147483647 h 124"/>
                <a:gd name="T58" fmla="*/ 2147483647 w 239"/>
                <a:gd name="T59" fmla="*/ 2147483647 h 124"/>
                <a:gd name="T60" fmla="*/ 2147483647 w 239"/>
                <a:gd name="T61" fmla="*/ 2147483647 h 124"/>
                <a:gd name="T62" fmla="*/ 2147483647 w 239"/>
                <a:gd name="T63" fmla="*/ 2147483647 h 124"/>
                <a:gd name="T64" fmla="*/ 2147483647 w 239"/>
                <a:gd name="T65" fmla="*/ 2147483647 h 124"/>
                <a:gd name="T66" fmla="*/ 2147483647 w 239"/>
                <a:gd name="T67" fmla="*/ 2147483647 h 124"/>
                <a:gd name="T68" fmla="*/ 2147483647 w 239"/>
                <a:gd name="T69" fmla="*/ 2147483647 h 124"/>
                <a:gd name="T70" fmla="*/ 2147483647 w 239"/>
                <a:gd name="T71" fmla="*/ 2147483647 h 124"/>
                <a:gd name="T72" fmla="*/ 2147483647 w 239"/>
                <a:gd name="T73" fmla="*/ 2147483647 h 124"/>
                <a:gd name="T74" fmla="*/ 2147483647 w 239"/>
                <a:gd name="T75" fmla="*/ 2147483647 h 124"/>
                <a:gd name="T76" fmla="*/ 2147483647 w 239"/>
                <a:gd name="T77" fmla="*/ 2147483647 h 124"/>
                <a:gd name="T78" fmla="*/ 2147483647 w 239"/>
                <a:gd name="T79" fmla="*/ 2147483647 h 124"/>
                <a:gd name="T80" fmla="*/ 2147483647 w 239"/>
                <a:gd name="T81" fmla="*/ 2147483647 h 124"/>
                <a:gd name="T82" fmla="*/ 2147483647 w 239"/>
                <a:gd name="T83" fmla="*/ 2147483647 h 124"/>
                <a:gd name="T84" fmla="*/ 2147483647 w 239"/>
                <a:gd name="T85" fmla="*/ 2147483647 h 124"/>
                <a:gd name="T86" fmla="*/ 2147483647 w 239"/>
                <a:gd name="T87" fmla="*/ 2147483647 h 124"/>
                <a:gd name="T88" fmla="*/ 2147483647 w 239"/>
                <a:gd name="T89" fmla="*/ 2147483647 h 124"/>
                <a:gd name="T90" fmla="*/ 2147483647 w 239"/>
                <a:gd name="T91" fmla="*/ 2147483647 h 1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124"/>
                <a:gd name="T140" fmla="*/ 239 w 239"/>
                <a:gd name="T141" fmla="*/ 124 h 1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124">
                  <a:moveTo>
                    <a:pt x="188" y="116"/>
                  </a:moveTo>
                  <a:lnTo>
                    <a:pt x="194" y="116"/>
                  </a:lnTo>
                  <a:lnTo>
                    <a:pt x="194" y="124"/>
                  </a:lnTo>
                  <a:lnTo>
                    <a:pt x="188" y="116"/>
                  </a:lnTo>
                  <a:close/>
                  <a:moveTo>
                    <a:pt x="90" y="14"/>
                  </a:moveTo>
                  <a:lnTo>
                    <a:pt x="90" y="22"/>
                  </a:lnTo>
                  <a:lnTo>
                    <a:pt x="90" y="14"/>
                  </a:lnTo>
                  <a:close/>
                  <a:moveTo>
                    <a:pt x="19" y="72"/>
                  </a:moveTo>
                  <a:lnTo>
                    <a:pt x="12" y="72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6" y="58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25" y="36"/>
                  </a:lnTo>
                  <a:lnTo>
                    <a:pt x="25" y="28"/>
                  </a:lnTo>
                  <a:lnTo>
                    <a:pt x="25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4" y="7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0" y="7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83" y="22"/>
                  </a:lnTo>
                  <a:lnTo>
                    <a:pt x="83" y="28"/>
                  </a:lnTo>
                  <a:lnTo>
                    <a:pt x="90" y="28"/>
                  </a:lnTo>
                  <a:lnTo>
                    <a:pt x="90" y="36"/>
                  </a:lnTo>
                  <a:lnTo>
                    <a:pt x="83" y="36"/>
                  </a:lnTo>
                  <a:lnTo>
                    <a:pt x="83" y="44"/>
                  </a:lnTo>
                  <a:lnTo>
                    <a:pt x="83" y="50"/>
                  </a:lnTo>
                  <a:lnTo>
                    <a:pt x="83" y="58"/>
                  </a:lnTo>
                  <a:lnTo>
                    <a:pt x="90" y="66"/>
                  </a:lnTo>
                  <a:lnTo>
                    <a:pt x="97" y="66"/>
                  </a:lnTo>
                  <a:lnTo>
                    <a:pt x="103" y="66"/>
                  </a:lnTo>
                  <a:lnTo>
                    <a:pt x="110" y="66"/>
                  </a:lnTo>
                  <a:lnTo>
                    <a:pt x="117" y="66"/>
                  </a:lnTo>
                  <a:lnTo>
                    <a:pt x="117" y="58"/>
                  </a:lnTo>
                  <a:lnTo>
                    <a:pt x="122" y="50"/>
                  </a:lnTo>
                  <a:lnTo>
                    <a:pt x="122" y="58"/>
                  </a:lnTo>
                  <a:lnTo>
                    <a:pt x="129" y="50"/>
                  </a:lnTo>
                  <a:lnTo>
                    <a:pt x="129" y="44"/>
                  </a:lnTo>
                  <a:lnTo>
                    <a:pt x="135" y="50"/>
                  </a:lnTo>
                  <a:lnTo>
                    <a:pt x="142" y="50"/>
                  </a:lnTo>
                  <a:lnTo>
                    <a:pt x="149" y="44"/>
                  </a:lnTo>
                  <a:lnTo>
                    <a:pt x="155" y="44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8" y="36"/>
                  </a:lnTo>
                  <a:lnTo>
                    <a:pt x="174" y="36"/>
                  </a:lnTo>
                  <a:lnTo>
                    <a:pt x="181" y="36"/>
                  </a:lnTo>
                  <a:lnTo>
                    <a:pt x="188" y="36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4"/>
                  </a:lnTo>
                  <a:lnTo>
                    <a:pt x="207" y="36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7" y="22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39" y="7"/>
                  </a:lnTo>
                  <a:lnTo>
                    <a:pt x="239" y="14"/>
                  </a:lnTo>
                  <a:lnTo>
                    <a:pt x="233" y="14"/>
                  </a:lnTo>
                  <a:lnTo>
                    <a:pt x="233" y="22"/>
                  </a:lnTo>
                  <a:lnTo>
                    <a:pt x="227" y="22"/>
                  </a:lnTo>
                  <a:lnTo>
                    <a:pt x="227" y="28"/>
                  </a:lnTo>
                  <a:lnTo>
                    <a:pt x="233" y="36"/>
                  </a:lnTo>
                  <a:lnTo>
                    <a:pt x="227" y="36"/>
                  </a:lnTo>
                  <a:lnTo>
                    <a:pt x="233" y="44"/>
                  </a:lnTo>
                  <a:lnTo>
                    <a:pt x="239" y="44"/>
                  </a:lnTo>
                  <a:lnTo>
                    <a:pt x="239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0" y="88"/>
                  </a:lnTo>
                  <a:lnTo>
                    <a:pt x="213" y="88"/>
                  </a:lnTo>
                  <a:lnTo>
                    <a:pt x="213" y="94"/>
                  </a:lnTo>
                  <a:lnTo>
                    <a:pt x="207" y="94"/>
                  </a:lnTo>
                  <a:lnTo>
                    <a:pt x="200" y="94"/>
                  </a:lnTo>
                  <a:lnTo>
                    <a:pt x="194" y="102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81" y="94"/>
                  </a:lnTo>
                  <a:lnTo>
                    <a:pt x="174" y="94"/>
                  </a:lnTo>
                  <a:lnTo>
                    <a:pt x="168" y="94"/>
                  </a:lnTo>
                  <a:lnTo>
                    <a:pt x="161" y="94"/>
                  </a:lnTo>
                  <a:lnTo>
                    <a:pt x="155" y="94"/>
                  </a:lnTo>
                  <a:lnTo>
                    <a:pt x="155" y="88"/>
                  </a:lnTo>
                  <a:lnTo>
                    <a:pt x="149" y="88"/>
                  </a:lnTo>
                  <a:lnTo>
                    <a:pt x="142" y="94"/>
                  </a:lnTo>
                  <a:lnTo>
                    <a:pt x="142" y="88"/>
                  </a:lnTo>
                  <a:lnTo>
                    <a:pt x="135" y="94"/>
                  </a:lnTo>
                  <a:lnTo>
                    <a:pt x="129" y="94"/>
                  </a:lnTo>
                  <a:lnTo>
                    <a:pt x="122" y="94"/>
                  </a:lnTo>
                  <a:lnTo>
                    <a:pt x="117" y="94"/>
                  </a:lnTo>
                  <a:lnTo>
                    <a:pt x="110" y="102"/>
                  </a:lnTo>
                  <a:lnTo>
                    <a:pt x="103" y="102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90" y="94"/>
                  </a:lnTo>
                  <a:lnTo>
                    <a:pt x="90" y="102"/>
                  </a:lnTo>
                  <a:lnTo>
                    <a:pt x="83" y="102"/>
                  </a:lnTo>
                  <a:lnTo>
                    <a:pt x="83" y="94"/>
                  </a:lnTo>
                  <a:lnTo>
                    <a:pt x="78" y="94"/>
                  </a:lnTo>
                  <a:lnTo>
                    <a:pt x="71" y="94"/>
                  </a:lnTo>
                  <a:lnTo>
                    <a:pt x="71" y="102"/>
                  </a:lnTo>
                  <a:lnTo>
                    <a:pt x="64" y="102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9" y="94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25" y="88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25" y="80"/>
                  </a:lnTo>
                  <a:lnTo>
                    <a:pt x="19" y="7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58" name="Rectangle 531"/>
            <p:cNvSpPr>
              <a:spLocks noChangeArrowheads="1"/>
            </p:cNvSpPr>
            <p:nvPr/>
          </p:nvSpPr>
          <p:spPr bwMode="auto">
            <a:xfrm>
              <a:off x="2840038" y="6548438"/>
              <a:ext cx="1587" cy="1587"/>
            </a:xfrm>
            <a:prstGeom prst="rect">
              <a:avLst/>
            </a:prstGeom>
            <a:noFill/>
            <a:ln w="4763">
              <a:solidFill>
                <a:srgbClr val="E87F3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59" name="Freeform 532"/>
            <p:cNvSpPr>
              <a:spLocks/>
            </p:cNvSpPr>
            <p:nvPr/>
          </p:nvSpPr>
          <p:spPr bwMode="auto">
            <a:xfrm>
              <a:off x="3017838" y="6508750"/>
              <a:ext cx="9525" cy="14288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2147483647 w 6"/>
                <a:gd name="T5" fmla="*/ 0 h 8"/>
                <a:gd name="T6" fmla="*/ 2147483647 w 6"/>
                <a:gd name="T7" fmla="*/ 0 h 8"/>
                <a:gd name="T8" fmla="*/ 2147483647 w 6"/>
                <a:gd name="T9" fmla="*/ 2147483647 h 8"/>
                <a:gd name="T10" fmla="*/ 0 w 6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8"/>
                <a:gd name="T20" fmla="*/ 6 w 6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60" name="Freeform 533"/>
            <p:cNvSpPr>
              <a:spLocks/>
            </p:cNvSpPr>
            <p:nvPr/>
          </p:nvSpPr>
          <p:spPr bwMode="auto">
            <a:xfrm>
              <a:off x="2859088" y="6327775"/>
              <a:ext cx="1587" cy="14288"/>
            </a:xfrm>
            <a:custGeom>
              <a:avLst/>
              <a:gdLst>
                <a:gd name="T0" fmla="*/ 0 w 1407"/>
                <a:gd name="T1" fmla="*/ 0 h 8"/>
                <a:gd name="T2" fmla="*/ 0 w 1407"/>
                <a:gd name="T3" fmla="*/ 0 h 8"/>
                <a:gd name="T4" fmla="*/ 0 w 1407"/>
                <a:gd name="T5" fmla="*/ 0 h 8"/>
                <a:gd name="T6" fmla="*/ 0 w 1407"/>
                <a:gd name="T7" fmla="*/ 2147483647 h 8"/>
                <a:gd name="T8" fmla="*/ 0 w 140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07"/>
                <a:gd name="T16" fmla="*/ 0 h 8"/>
                <a:gd name="T17" fmla="*/ 1407 w 140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07" h="8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61" name="Freeform 534"/>
            <p:cNvSpPr>
              <a:spLocks/>
            </p:cNvSpPr>
            <p:nvPr/>
          </p:nvSpPr>
          <p:spPr bwMode="auto">
            <a:xfrm>
              <a:off x="2714625" y="6303963"/>
              <a:ext cx="384175" cy="180975"/>
            </a:xfrm>
            <a:custGeom>
              <a:avLst/>
              <a:gdLst>
                <a:gd name="T0" fmla="*/ 2147483647 w 239"/>
                <a:gd name="T1" fmla="*/ 2147483647 h 102"/>
                <a:gd name="T2" fmla="*/ 0 w 239"/>
                <a:gd name="T3" fmla="*/ 2147483647 h 102"/>
                <a:gd name="T4" fmla="*/ 2147483647 w 239"/>
                <a:gd name="T5" fmla="*/ 2147483647 h 102"/>
                <a:gd name="T6" fmla="*/ 2147483647 w 239"/>
                <a:gd name="T7" fmla="*/ 2147483647 h 102"/>
                <a:gd name="T8" fmla="*/ 2147483647 w 239"/>
                <a:gd name="T9" fmla="*/ 2147483647 h 102"/>
                <a:gd name="T10" fmla="*/ 2147483647 w 239"/>
                <a:gd name="T11" fmla="*/ 2147483647 h 102"/>
                <a:gd name="T12" fmla="*/ 2147483647 w 239"/>
                <a:gd name="T13" fmla="*/ 2147483647 h 102"/>
                <a:gd name="T14" fmla="*/ 2147483647 w 239"/>
                <a:gd name="T15" fmla="*/ 2147483647 h 102"/>
                <a:gd name="T16" fmla="*/ 2147483647 w 239"/>
                <a:gd name="T17" fmla="*/ 0 h 102"/>
                <a:gd name="T18" fmla="*/ 2147483647 w 239"/>
                <a:gd name="T19" fmla="*/ 0 h 102"/>
                <a:gd name="T20" fmla="*/ 2147483647 w 239"/>
                <a:gd name="T21" fmla="*/ 0 h 102"/>
                <a:gd name="T22" fmla="*/ 2147483647 w 239"/>
                <a:gd name="T23" fmla="*/ 2147483647 h 102"/>
                <a:gd name="T24" fmla="*/ 2147483647 w 239"/>
                <a:gd name="T25" fmla="*/ 2147483647 h 102"/>
                <a:gd name="T26" fmla="*/ 2147483647 w 239"/>
                <a:gd name="T27" fmla="*/ 2147483647 h 102"/>
                <a:gd name="T28" fmla="*/ 2147483647 w 239"/>
                <a:gd name="T29" fmla="*/ 2147483647 h 102"/>
                <a:gd name="T30" fmla="*/ 2147483647 w 239"/>
                <a:gd name="T31" fmla="*/ 2147483647 h 102"/>
                <a:gd name="T32" fmla="*/ 2147483647 w 239"/>
                <a:gd name="T33" fmla="*/ 2147483647 h 102"/>
                <a:gd name="T34" fmla="*/ 2147483647 w 239"/>
                <a:gd name="T35" fmla="*/ 2147483647 h 102"/>
                <a:gd name="T36" fmla="*/ 2147483647 w 239"/>
                <a:gd name="T37" fmla="*/ 2147483647 h 102"/>
                <a:gd name="T38" fmla="*/ 2147483647 w 239"/>
                <a:gd name="T39" fmla="*/ 2147483647 h 102"/>
                <a:gd name="T40" fmla="*/ 2147483647 w 239"/>
                <a:gd name="T41" fmla="*/ 2147483647 h 102"/>
                <a:gd name="T42" fmla="*/ 2147483647 w 239"/>
                <a:gd name="T43" fmla="*/ 2147483647 h 102"/>
                <a:gd name="T44" fmla="*/ 2147483647 w 239"/>
                <a:gd name="T45" fmla="*/ 2147483647 h 102"/>
                <a:gd name="T46" fmla="*/ 2147483647 w 239"/>
                <a:gd name="T47" fmla="*/ 2147483647 h 102"/>
                <a:gd name="T48" fmla="*/ 2147483647 w 239"/>
                <a:gd name="T49" fmla="*/ 2147483647 h 102"/>
                <a:gd name="T50" fmla="*/ 2147483647 w 239"/>
                <a:gd name="T51" fmla="*/ 2147483647 h 102"/>
                <a:gd name="T52" fmla="*/ 2147483647 w 239"/>
                <a:gd name="T53" fmla="*/ 2147483647 h 102"/>
                <a:gd name="T54" fmla="*/ 2147483647 w 239"/>
                <a:gd name="T55" fmla="*/ 2147483647 h 102"/>
                <a:gd name="T56" fmla="*/ 2147483647 w 239"/>
                <a:gd name="T57" fmla="*/ 2147483647 h 102"/>
                <a:gd name="T58" fmla="*/ 2147483647 w 239"/>
                <a:gd name="T59" fmla="*/ 2147483647 h 102"/>
                <a:gd name="T60" fmla="*/ 2147483647 w 239"/>
                <a:gd name="T61" fmla="*/ 2147483647 h 102"/>
                <a:gd name="T62" fmla="*/ 2147483647 w 239"/>
                <a:gd name="T63" fmla="*/ 2147483647 h 102"/>
                <a:gd name="T64" fmla="*/ 2147483647 w 239"/>
                <a:gd name="T65" fmla="*/ 2147483647 h 102"/>
                <a:gd name="T66" fmla="*/ 2147483647 w 239"/>
                <a:gd name="T67" fmla="*/ 2147483647 h 102"/>
                <a:gd name="T68" fmla="*/ 2147483647 w 239"/>
                <a:gd name="T69" fmla="*/ 2147483647 h 102"/>
                <a:gd name="T70" fmla="*/ 2147483647 w 239"/>
                <a:gd name="T71" fmla="*/ 2147483647 h 102"/>
                <a:gd name="T72" fmla="*/ 2147483647 w 239"/>
                <a:gd name="T73" fmla="*/ 2147483647 h 102"/>
                <a:gd name="T74" fmla="*/ 2147483647 w 239"/>
                <a:gd name="T75" fmla="*/ 2147483647 h 102"/>
                <a:gd name="T76" fmla="*/ 2147483647 w 239"/>
                <a:gd name="T77" fmla="*/ 2147483647 h 102"/>
                <a:gd name="T78" fmla="*/ 2147483647 w 239"/>
                <a:gd name="T79" fmla="*/ 2147483647 h 102"/>
                <a:gd name="T80" fmla="*/ 2147483647 w 239"/>
                <a:gd name="T81" fmla="*/ 2147483647 h 102"/>
                <a:gd name="T82" fmla="*/ 2147483647 w 239"/>
                <a:gd name="T83" fmla="*/ 2147483647 h 102"/>
                <a:gd name="T84" fmla="*/ 2147483647 w 239"/>
                <a:gd name="T85" fmla="*/ 2147483647 h 102"/>
                <a:gd name="T86" fmla="*/ 2147483647 w 239"/>
                <a:gd name="T87" fmla="*/ 2147483647 h 102"/>
                <a:gd name="T88" fmla="*/ 2147483647 w 239"/>
                <a:gd name="T89" fmla="*/ 2147483647 h 102"/>
                <a:gd name="T90" fmla="*/ 2147483647 w 239"/>
                <a:gd name="T91" fmla="*/ 2147483647 h 102"/>
                <a:gd name="T92" fmla="*/ 2147483647 w 239"/>
                <a:gd name="T93" fmla="*/ 2147483647 h 102"/>
                <a:gd name="T94" fmla="*/ 2147483647 w 239"/>
                <a:gd name="T95" fmla="*/ 2147483647 h 102"/>
                <a:gd name="T96" fmla="*/ 2147483647 w 239"/>
                <a:gd name="T97" fmla="*/ 2147483647 h 102"/>
                <a:gd name="T98" fmla="*/ 2147483647 w 239"/>
                <a:gd name="T99" fmla="*/ 2147483647 h 102"/>
                <a:gd name="T100" fmla="*/ 2147483647 w 239"/>
                <a:gd name="T101" fmla="*/ 2147483647 h 102"/>
                <a:gd name="T102" fmla="*/ 2147483647 w 239"/>
                <a:gd name="T103" fmla="*/ 2147483647 h 1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102"/>
                <a:gd name="T158" fmla="*/ 239 w 239"/>
                <a:gd name="T159" fmla="*/ 102 h 1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102">
                  <a:moveTo>
                    <a:pt x="19" y="72"/>
                  </a:moveTo>
                  <a:lnTo>
                    <a:pt x="12" y="72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6" y="58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25" y="36"/>
                  </a:lnTo>
                  <a:lnTo>
                    <a:pt x="25" y="28"/>
                  </a:lnTo>
                  <a:lnTo>
                    <a:pt x="25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4" y="7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0" y="7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83" y="22"/>
                  </a:lnTo>
                  <a:lnTo>
                    <a:pt x="83" y="28"/>
                  </a:lnTo>
                  <a:lnTo>
                    <a:pt x="90" y="28"/>
                  </a:lnTo>
                  <a:lnTo>
                    <a:pt x="90" y="36"/>
                  </a:lnTo>
                  <a:lnTo>
                    <a:pt x="83" y="36"/>
                  </a:lnTo>
                  <a:lnTo>
                    <a:pt x="83" y="44"/>
                  </a:lnTo>
                  <a:lnTo>
                    <a:pt x="83" y="50"/>
                  </a:lnTo>
                  <a:lnTo>
                    <a:pt x="83" y="58"/>
                  </a:lnTo>
                  <a:lnTo>
                    <a:pt x="90" y="66"/>
                  </a:lnTo>
                  <a:lnTo>
                    <a:pt x="97" y="66"/>
                  </a:lnTo>
                  <a:lnTo>
                    <a:pt x="103" y="66"/>
                  </a:lnTo>
                  <a:lnTo>
                    <a:pt x="110" y="66"/>
                  </a:lnTo>
                  <a:lnTo>
                    <a:pt x="117" y="66"/>
                  </a:lnTo>
                  <a:lnTo>
                    <a:pt x="117" y="58"/>
                  </a:lnTo>
                  <a:lnTo>
                    <a:pt x="122" y="50"/>
                  </a:lnTo>
                  <a:lnTo>
                    <a:pt x="122" y="58"/>
                  </a:lnTo>
                  <a:lnTo>
                    <a:pt x="129" y="50"/>
                  </a:lnTo>
                  <a:lnTo>
                    <a:pt x="129" y="44"/>
                  </a:lnTo>
                  <a:lnTo>
                    <a:pt x="135" y="50"/>
                  </a:lnTo>
                  <a:lnTo>
                    <a:pt x="142" y="50"/>
                  </a:lnTo>
                  <a:lnTo>
                    <a:pt x="149" y="44"/>
                  </a:lnTo>
                  <a:lnTo>
                    <a:pt x="155" y="44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8" y="36"/>
                  </a:lnTo>
                  <a:lnTo>
                    <a:pt x="174" y="36"/>
                  </a:lnTo>
                  <a:lnTo>
                    <a:pt x="181" y="36"/>
                  </a:lnTo>
                  <a:lnTo>
                    <a:pt x="188" y="36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4"/>
                  </a:lnTo>
                  <a:lnTo>
                    <a:pt x="207" y="36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7" y="22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39" y="7"/>
                  </a:lnTo>
                  <a:lnTo>
                    <a:pt x="239" y="14"/>
                  </a:lnTo>
                  <a:lnTo>
                    <a:pt x="233" y="14"/>
                  </a:lnTo>
                  <a:lnTo>
                    <a:pt x="233" y="22"/>
                  </a:lnTo>
                  <a:lnTo>
                    <a:pt x="227" y="22"/>
                  </a:lnTo>
                  <a:lnTo>
                    <a:pt x="227" y="28"/>
                  </a:lnTo>
                  <a:lnTo>
                    <a:pt x="233" y="36"/>
                  </a:lnTo>
                  <a:lnTo>
                    <a:pt x="227" y="36"/>
                  </a:lnTo>
                  <a:lnTo>
                    <a:pt x="233" y="44"/>
                  </a:lnTo>
                  <a:lnTo>
                    <a:pt x="239" y="44"/>
                  </a:lnTo>
                  <a:lnTo>
                    <a:pt x="239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0" y="88"/>
                  </a:lnTo>
                  <a:lnTo>
                    <a:pt x="213" y="88"/>
                  </a:lnTo>
                  <a:lnTo>
                    <a:pt x="213" y="94"/>
                  </a:lnTo>
                  <a:lnTo>
                    <a:pt x="207" y="94"/>
                  </a:lnTo>
                  <a:lnTo>
                    <a:pt x="200" y="94"/>
                  </a:lnTo>
                  <a:lnTo>
                    <a:pt x="194" y="102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81" y="94"/>
                  </a:lnTo>
                  <a:lnTo>
                    <a:pt x="174" y="94"/>
                  </a:lnTo>
                  <a:lnTo>
                    <a:pt x="168" y="94"/>
                  </a:lnTo>
                  <a:lnTo>
                    <a:pt x="161" y="94"/>
                  </a:lnTo>
                  <a:lnTo>
                    <a:pt x="155" y="94"/>
                  </a:lnTo>
                  <a:lnTo>
                    <a:pt x="155" y="88"/>
                  </a:lnTo>
                  <a:lnTo>
                    <a:pt x="149" y="88"/>
                  </a:lnTo>
                  <a:lnTo>
                    <a:pt x="142" y="94"/>
                  </a:lnTo>
                  <a:lnTo>
                    <a:pt x="142" y="88"/>
                  </a:lnTo>
                  <a:lnTo>
                    <a:pt x="135" y="94"/>
                  </a:lnTo>
                  <a:lnTo>
                    <a:pt x="129" y="94"/>
                  </a:lnTo>
                  <a:lnTo>
                    <a:pt x="122" y="94"/>
                  </a:lnTo>
                  <a:lnTo>
                    <a:pt x="117" y="94"/>
                  </a:lnTo>
                  <a:lnTo>
                    <a:pt x="110" y="102"/>
                  </a:lnTo>
                  <a:lnTo>
                    <a:pt x="103" y="102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90" y="94"/>
                  </a:lnTo>
                  <a:lnTo>
                    <a:pt x="90" y="102"/>
                  </a:lnTo>
                  <a:lnTo>
                    <a:pt x="83" y="102"/>
                  </a:lnTo>
                  <a:lnTo>
                    <a:pt x="83" y="94"/>
                  </a:lnTo>
                  <a:lnTo>
                    <a:pt x="78" y="94"/>
                  </a:lnTo>
                  <a:lnTo>
                    <a:pt x="71" y="94"/>
                  </a:lnTo>
                  <a:lnTo>
                    <a:pt x="71" y="102"/>
                  </a:lnTo>
                  <a:lnTo>
                    <a:pt x="64" y="102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9" y="94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25" y="88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25" y="80"/>
                  </a:lnTo>
                  <a:lnTo>
                    <a:pt x="19" y="7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62" name="Freeform 535"/>
            <p:cNvSpPr>
              <a:spLocks noEditPoints="1"/>
            </p:cNvSpPr>
            <p:nvPr/>
          </p:nvSpPr>
          <p:spPr bwMode="auto">
            <a:xfrm>
              <a:off x="1639888" y="4379913"/>
              <a:ext cx="771525" cy="563562"/>
            </a:xfrm>
            <a:custGeom>
              <a:avLst/>
              <a:gdLst>
                <a:gd name="T0" fmla="*/ 2147483647 w 479"/>
                <a:gd name="T1" fmla="*/ 2147483647 h 318"/>
                <a:gd name="T2" fmla="*/ 2147483647 w 479"/>
                <a:gd name="T3" fmla="*/ 2147483647 h 318"/>
                <a:gd name="T4" fmla="*/ 2147483647 w 479"/>
                <a:gd name="T5" fmla="*/ 2147483647 h 318"/>
                <a:gd name="T6" fmla="*/ 2147483647 w 479"/>
                <a:gd name="T7" fmla="*/ 2147483647 h 318"/>
                <a:gd name="T8" fmla="*/ 2147483647 w 479"/>
                <a:gd name="T9" fmla="*/ 2147483647 h 318"/>
                <a:gd name="T10" fmla="*/ 2147483647 w 479"/>
                <a:gd name="T11" fmla="*/ 2147483647 h 318"/>
                <a:gd name="T12" fmla="*/ 2147483647 w 479"/>
                <a:gd name="T13" fmla="*/ 2147483647 h 318"/>
                <a:gd name="T14" fmla="*/ 2147483647 w 479"/>
                <a:gd name="T15" fmla="*/ 2147483647 h 318"/>
                <a:gd name="T16" fmla="*/ 2147483647 w 479"/>
                <a:gd name="T17" fmla="*/ 2147483647 h 318"/>
                <a:gd name="T18" fmla="*/ 2147483647 w 479"/>
                <a:gd name="T19" fmla="*/ 2147483647 h 318"/>
                <a:gd name="T20" fmla="*/ 2147483647 w 479"/>
                <a:gd name="T21" fmla="*/ 2147483647 h 318"/>
                <a:gd name="T22" fmla="*/ 2147483647 w 479"/>
                <a:gd name="T23" fmla="*/ 2147483647 h 318"/>
                <a:gd name="T24" fmla="*/ 2147483647 w 479"/>
                <a:gd name="T25" fmla="*/ 2147483647 h 318"/>
                <a:gd name="T26" fmla="*/ 2147483647 w 479"/>
                <a:gd name="T27" fmla="*/ 2147483647 h 318"/>
                <a:gd name="T28" fmla="*/ 2147483647 w 479"/>
                <a:gd name="T29" fmla="*/ 2147483647 h 318"/>
                <a:gd name="T30" fmla="*/ 2147483647 w 479"/>
                <a:gd name="T31" fmla="*/ 2147483647 h 318"/>
                <a:gd name="T32" fmla="*/ 2147483647 w 479"/>
                <a:gd name="T33" fmla="*/ 2147483647 h 318"/>
                <a:gd name="T34" fmla="*/ 2147483647 w 479"/>
                <a:gd name="T35" fmla="*/ 2147483647 h 318"/>
                <a:gd name="T36" fmla="*/ 2147483647 w 479"/>
                <a:gd name="T37" fmla="*/ 2147483647 h 318"/>
                <a:gd name="T38" fmla="*/ 2147483647 w 479"/>
                <a:gd name="T39" fmla="*/ 2147483647 h 318"/>
                <a:gd name="T40" fmla="*/ 2147483647 w 479"/>
                <a:gd name="T41" fmla="*/ 2147483647 h 318"/>
                <a:gd name="T42" fmla="*/ 2147483647 w 479"/>
                <a:gd name="T43" fmla="*/ 2147483647 h 318"/>
                <a:gd name="T44" fmla="*/ 2147483647 w 479"/>
                <a:gd name="T45" fmla="*/ 2147483647 h 318"/>
                <a:gd name="T46" fmla="*/ 2147483647 w 479"/>
                <a:gd name="T47" fmla="*/ 2147483647 h 318"/>
                <a:gd name="T48" fmla="*/ 2147483647 w 479"/>
                <a:gd name="T49" fmla="*/ 2147483647 h 318"/>
                <a:gd name="T50" fmla="*/ 2147483647 w 479"/>
                <a:gd name="T51" fmla="*/ 2147483647 h 318"/>
                <a:gd name="T52" fmla="*/ 2147483647 w 479"/>
                <a:gd name="T53" fmla="*/ 2147483647 h 318"/>
                <a:gd name="T54" fmla="*/ 2147483647 w 479"/>
                <a:gd name="T55" fmla="*/ 2147483647 h 318"/>
                <a:gd name="T56" fmla="*/ 2147483647 w 479"/>
                <a:gd name="T57" fmla="*/ 2147483647 h 318"/>
                <a:gd name="T58" fmla="*/ 2147483647 w 479"/>
                <a:gd name="T59" fmla="*/ 2147483647 h 318"/>
                <a:gd name="T60" fmla="*/ 2147483647 w 479"/>
                <a:gd name="T61" fmla="*/ 2147483647 h 318"/>
                <a:gd name="T62" fmla="*/ 2147483647 w 479"/>
                <a:gd name="T63" fmla="*/ 2147483647 h 318"/>
                <a:gd name="T64" fmla="*/ 2147483647 w 479"/>
                <a:gd name="T65" fmla="*/ 2147483647 h 318"/>
                <a:gd name="T66" fmla="*/ 0 w 479"/>
                <a:gd name="T67" fmla="*/ 2147483647 h 318"/>
                <a:gd name="T68" fmla="*/ 2147483647 w 479"/>
                <a:gd name="T69" fmla="*/ 2147483647 h 318"/>
                <a:gd name="T70" fmla="*/ 2147483647 w 479"/>
                <a:gd name="T71" fmla="*/ 2147483647 h 318"/>
                <a:gd name="T72" fmla="*/ 2147483647 w 479"/>
                <a:gd name="T73" fmla="*/ 2147483647 h 318"/>
                <a:gd name="T74" fmla="*/ 2147483647 w 479"/>
                <a:gd name="T75" fmla="*/ 2147483647 h 318"/>
                <a:gd name="T76" fmla="*/ 2147483647 w 479"/>
                <a:gd name="T77" fmla="*/ 2147483647 h 318"/>
                <a:gd name="T78" fmla="*/ 2147483647 w 479"/>
                <a:gd name="T79" fmla="*/ 2147483647 h 318"/>
                <a:gd name="T80" fmla="*/ 2147483647 w 479"/>
                <a:gd name="T81" fmla="*/ 2147483647 h 318"/>
                <a:gd name="T82" fmla="*/ 2147483647 w 479"/>
                <a:gd name="T83" fmla="*/ 2147483647 h 318"/>
                <a:gd name="T84" fmla="*/ 2147483647 w 479"/>
                <a:gd name="T85" fmla="*/ 2147483647 h 318"/>
                <a:gd name="T86" fmla="*/ 2147483647 w 479"/>
                <a:gd name="T87" fmla="*/ 2147483647 h 318"/>
                <a:gd name="T88" fmla="*/ 2147483647 w 479"/>
                <a:gd name="T89" fmla="*/ 2147483647 h 318"/>
                <a:gd name="T90" fmla="*/ 2147483647 w 479"/>
                <a:gd name="T91" fmla="*/ 2147483647 h 318"/>
                <a:gd name="T92" fmla="*/ 2147483647 w 479"/>
                <a:gd name="T93" fmla="*/ 2147483647 h 318"/>
                <a:gd name="T94" fmla="*/ 2147483647 w 479"/>
                <a:gd name="T95" fmla="*/ 2147483647 h 318"/>
                <a:gd name="T96" fmla="*/ 2147483647 w 479"/>
                <a:gd name="T97" fmla="*/ 2147483647 h 318"/>
                <a:gd name="T98" fmla="*/ 2147483647 w 479"/>
                <a:gd name="T99" fmla="*/ 2147483647 h 318"/>
                <a:gd name="T100" fmla="*/ 2147483647 w 479"/>
                <a:gd name="T101" fmla="*/ 2147483647 h 318"/>
                <a:gd name="T102" fmla="*/ 2147483647 w 479"/>
                <a:gd name="T103" fmla="*/ 2147483647 h 318"/>
                <a:gd name="T104" fmla="*/ 2147483647 w 479"/>
                <a:gd name="T105" fmla="*/ 2147483647 h 318"/>
                <a:gd name="T106" fmla="*/ 2147483647 w 479"/>
                <a:gd name="T107" fmla="*/ 2147483647 h 318"/>
                <a:gd name="T108" fmla="*/ 2147483647 w 479"/>
                <a:gd name="T109" fmla="*/ 2147483647 h 318"/>
                <a:gd name="T110" fmla="*/ 2147483647 w 479"/>
                <a:gd name="T111" fmla="*/ 2147483647 h 318"/>
                <a:gd name="T112" fmla="*/ 2147483647 w 479"/>
                <a:gd name="T113" fmla="*/ 2147483647 h 318"/>
                <a:gd name="T114" fmla="*/ 2147483647 w 479"/>
                <a:gd name="T115" fmla="*/ 2147483647 h 318"/>
                <a:gd name="T116" fmla="*/ 2147483647 w 479"/>
                <a:gd name="T117" fmla="*/ 2147483647 h 318"/>
                <a:gd name="T118" fmla="*/ 2147483647 w 479"/>
                <a:gd name="T119" fmla="*/ 2147483647 h 3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79"/>
                <a:gd name="T181" fmla="*/ 0 h 318"/>
                <a:gd name="T182" fmla="*/ 479 w 479"/>
                <a:gd name="T183" fmla="*/ 318 h 31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79" h="318">
                  <a:moveTo>
                    <a:pt x="396" y="57"/>
                  </a:moveTo>
                  <a:lnTo>
                    <a:pt x="396" y="64"/>
                  </a:lnTo>
                  <a:lnTo>
                    <a:pt x="396" y="57"/>
                  </a:lnTo>
                  <a:close/>
                  <a:moveTo>
                    <a:pt x="460" y="79"/>
                  </a:moveTo>
                  <a:lnTo>
                    <a:pt x="460" y="72"/>
                  </a:lnTo>
                  <a:lnTo>
                    <a:pt x="453" y="72"/>
                  </a:lnTo>
                  <a:lnTo>
                    <a:pt x="453" y="79"/>
                  </a:lnTo>
                  <a:lnTo>
                    <a:pt x="447" y="79"/>
                  </a:lnTo>
                  <a:lnTo>
                    <a:pt x="440" y="72"/>
                  </a:lnTo>
                  <a:lnTo>
                    <a:pt x="447" y="72"/>
                  </a:lnTo>
                  <a:lnTo>
                    <a:pt x="453" y="64"/>
                  </a:lnTo>
                  <a:lnTo>
                    <a:pt x="453" y="57"/>
                  </a:lnTo>
                  <a:lnTo>
                    <a:pt x="447" y="57"/>
                  </a:lnTo>
                  <a:lnTo>
                    <a:pt x="440" y="57"/>
                  </a:lnTo>
                  <a:lnTo>
                    <a:pt x="435" y="57"/>
                  </a:lnTo>
                  <a:lnTo>
                    <a:pt x="428" y="57"/>
                  </a:lnTo>
                  <a:lnTo>
                    <a:pt x="428" y="50"/>
                  </a:lnTo>
                  <a:lnTo>
                    <a:pt x="421" y="50"/>
                  </a:lnTo>
                  <a:lnTo>
                    <a:pt x="415" y="42"/>
                  </a:lnTo>
                  <a:lnTo>
                    <a:pt x="421" y="42"/>
                  </a:lnTo>
                  <a:lnTo>
                    <a:pt x="428" y="36"/>
                  </a:lnTo>
                  <a:lnTo>
                    <a:pt x="421" y="36"/>
                  </a:lnTo>
                  <a:lnTo>
                    <a:pt x="421" y="28"/>
                  </a:lnTo>
                  <a:lnTo>
                    <a:pt x="428" y="20"/>
                  </a:lnTo>
                  <a:lnTo>
                    <a:pt x="435" y="20"/>
                  </a:lnTo>
                  <a:lnTo>
                    <a:pt x="440" y="28"/>
                  </a:lnTo>
                  <a:lnTo>
                    <a:pt x="447" y="28"/>
                  </a:lnTo>
                  <a:lnTo>
                    <a:pt x="453" y="36"/>
                  </a:lnTo>
                  <a:lnTo>
                    <a:pt x="453" y="42"/>
                  </a:lnTo>
                  <a:lnTo>
                    <a:pt x="453" y="50"/>
                  </a:lnTo>
                  <a:lnTo>
                    <a:pt x="460" y="50"/>
                  </a:lnTo>
                  <a:lnTo>
                    <a:pt x="460" y="57"/>
                  </a:lnTo>
                  <a:lnTo>
                    <a:pt x="467" y="57"/>
                  </a:lnTo>
                  <a:lnTo>
                    <a:pt x="472" y="57"/>
                  </a:lnTo>
                  <a:lnTo>
                    <a:pt x="472" y="64"/>
                  </a:lnTo>
                  <a:lnTo>
                    <a:pt x="479" y="64"/>
                  </a:lnTo>
                  <a:lnTo>
                    <a:pt x="479" y="72"/>
                  </a:lnTo>
                  <a:lnTo>
                    <a:pt x="479" y="79"/>
                  </a:lnTo>
                  <a:lnTo>
                    <a:pt x="472" y="79"/>
                  </a:lnTo>
                  <a:lnTo>
                    <a:pt x="467" y="79"/>
                  </a:lnTo>
                  <a:lnTo>
                    <a:pt x="467" y="86"/>
                  </a:lnTo>
                  <a:lnTo>
                    <a:pt x="460" y="86"/>
                  </a:lnTo>
                  <a:lnTo>
                    <a:pt x="460" y="79"/>
                  </a:lnTo>
                  <a:close/>
                  <a:moveTo>
                    <a:pt x="382" y="298"/>
                  </a:moveTo>
                  <a:lnTo>
                    <a:pt x="389" y="290"/>
                  </a:lnTo>
                  <a:lnTo>
                    <a:pt x="382" y="290"/>
                  </a:lnTo>
                  <a:lnTo>
                    <a:pt x="382" y="282"/>
                  </a:lnTo>
                  <a:lnTo>
                    <a:pt x="376" y="282"/>
                  </a:lnTo>
                  <a:lnTo>
                    <a:pt x="376" y="276"/>
                  </a:lnTo>
                  <a:lnTo>
                    <a:pt x="369" y="276"/>
                  </a:lnTo>
                  <a:lnTo>
                    <a:pt x="362" y="276"/>
                  </a:lnTo>
                  <a:lnTo>
                    <a:pt x="362" y="282"/>
                  </a:lnTo>
                  <a:lnTo>
                    <a:pt x="357" y="276"/>
                  </a:lnTo>
                  <a:lnTo>
                    <a:pt x="357" y="268"/>
                  </a:lnTo>
                  <a:lnTo>
                    <a:pt x="350" y="268"/>
                  </a:lnTo>
                  <a:lnTo>
                    <a:pt x="350" y="260"/>
                  </a:lnTo>
                  <a:lnTo>
                    <a:pt x="357" y="260"/>
                  </a:lnTo>
                  <a:lnTo>
                    <a:pt x="357" y="254"/>
                  </a:lnTo>
                  <a:lnTo>
                    <a:pt x="357" y="246"/>
                  </a:lnTo>
                  <a:lnTo>
                    <a:pt x="350" y="246"/>
                  </a:lnTo>
                  <a:lnTo>
                    <a:pt x="350" y="239"/>
                  </a:lnTo>
                  <a:lnTo>
                    <a:pt x="343" y="239"/>
                  </a:lnTo>
                  <a:lnTo>
                    <a:pt x="337" y="239"/>
                  </a:lnTo>
                  <a:lnTo>
                    <a:pt x="337" y="232"/>
                  </a:lnTo>
                  <a:lnTo>
                    <a:pt x="343" y="232"/>
                  </a:lnTo>
                  <a:lnTo>
                    <a:pt x="343" y="225"/>
                  </a:lnTo>
                  <a:lnTo>
                    <a:pt x="337" y="225"/>
                  </a:lnTo>
                  <a:lnTo>
                    <a:pt x="337" y="232"/>
                  </a:lnTo>
                  <a:lnTo>
                    <a:pt x="330" y="232"/>
                  </a:lnTo>
                  <a:lnTo>
                    <a:pt x="330" y="225"/>
                  </a:lnTo>
                  <a:lnTo>
                    <a:pt x="330" y="217"/>
                  </a:lnTo>
                  <a:lnTo>
                    <a:pt x="337" y="217"/>
                  </a:lnTo>
                  <a:lnTo>
                    <a:pt x="330" y="217"/>
                  </a:lnTo>
                  <a:lnTo>
                    <a:pt x="330" y="210"/>
                  </a:lnTo>
                  <a:lnTo>
                    <a:pt x="323" y="210"/>
                  </a:lnTo>
                  <a:lnTo>
                    <a:pt x="317" y="210"/>
                  </a:lnTo>
                  <a:lnTo>
                    <a:pt x="311" y="210"/>
                  </a:lnTo>
                  <a:lnTo>
                    <a:pt x="317" y="203"/>
                  </a:lnTo>
                  <a:lnTo>
                    <a:pt x="317" y="195"/>
                  </a:lnTo>
                  <a:lnTo>
                    <a:pt x="317" y="189"/>
                  </a:lnTo>
                  <a:lnTo>
                    <a:pt x="311" y="189"/>
                  </a:lnTo>
                  <a:lnTo>
                    <a:pt x="305" y="189"/>
                  </a:lnTo>
                  <a:lnTo>
                    <a:pt x="298" y="189"/>
                  </a:lnTo>
                  <a:lnTo>
                    <a:pt x="291" y="189"/>
                  </a:lnTo>
                  <a:lnTo>
                    <a:pt x="285" y="189"/>
                  </a:lnTo>
                  <a:lnTo>
                    <a:pt x="285" y="195"/>
                  </a:lnTo>
                  <a:lnTo>
                    <a:pt x="278" y="195"/>
                  </a:lnTo>
                  <a:lnTo>
                    <a:pt x="272" y="195"/>
                  </a:lnTo>
                  <a:lnTo>
                    <a:pt x="272" y="189"/>
                  </a:lnTo>
                  <a:lnTo>
                    <a:pt x="266" y="189"/>
                  </a:lnTo>
                  <a:lnTo>
                    <a:pt x="259" y="189"/>
                  </a:lnTo>
                  <a:lnTo>
                    <a:pt x="252" y="189"/>
                  </a:lnTo>
                  <a:lnTo>
                    <a:pt x="246" y="189"/>
                  </a:lnTo>
                  <a:lnTo>
                    <a:pt x="239" y="189"/>
                  </a:lnTo>
                  <a:lnTo>
                    <a:pt x="233" y="189"/>
                  </a:lnTo>
                  <a:lnTo>
                    <a:pt x="227" y="181"/>
                  </a:lnTo>
                  <a:lnTo>
                    <a:pt x="220" y="181"/>
                  </a:lnTo>
                  <a:lnTo>
                    <a:pt x="220" y="189"/>
                  </a:lnTo>
                  <a:lnTo>
                    <a:pt x="213" y="189"/>
                  </a:lnTo>
                  <a:lnTo>
                    <a:pt x="207" y="181"/>
                  </a:lnTo>
                  <a:lnTo>
                    <a:pt x="200" y="173"/>
                  </a:lnTo>
                  <a:lnTo>
                    <a:pt x="194" y="173"/>
                  </a:lnTo>
                  <a:lnTo>
                    <a:pt x="194" y="167"/>
                  </a:lnTo>
                  <a:lnTo>
                    <a:pt x="188" y="173"/>
                  </a:lnTo>
                  <a:lnTo>
                    <a:pt x="194" y="173"/>
                  </a:lnTo>
                  <a:lnTo>
                    <a:pt x="200" y="181"/>
                  </a:lnTo>
                  <a:lnTo>
                    <a:pt x="207" y="181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13" y="203"/>
                  </a:lnTo>
                  <a:lnTo>
                    <a:pt x="207" y="203"/>
                  </a:lnTo>
                  <a:lnTo>
                    <a:pt x="200" y="203"/>
                  </a:lnTo>
                  <a:lnTo>
                    <a:pt x="200" y="195"/>
                  </a:lnTo>
                  <a:lnTo>
                    <a:pt x="194" y="195"/>
                  </a:lnTo>
                  <a:lnTo>
                    <a:pt x="188" y="195"/>
                  </a:lnTo>
                  <a:lnTo>
                    <a:pt x="181" y="195"/>
                  </a:lnTo>
                  <a:lnTo>
                    <a:pt x="175" y="195"/>
                  </a:lnTo>
                  <a:lnTo>
                    <a:pt x="168" y="195"/>
                  </a:lnTo>
                  <a:lnTo>
                    <a:pt x="168" y="189"/>
                  </a:lnTo>
                  <a:lnTo>
                    <a:pt x="161" y="189"/>
                  </a:lnTo>
                  <a:lnTo>
                    <a:pt x="161" y="181"/>
                  </a:lnTo>
                  <a:lnTo>
                    <a:pt x="156" y="181"/>
                  </a:lnTo>
                  <a:lnTo>
                    <a:pt x="161" y="173"/>
                  </a:lnTo>
                  <a:lnTo>
                    <a:pt x="156" y="173"/>
                  </a:lnTo>
                  <a:lnTo>
                    <a:pt x="149" y="173"/>
                  </a:lnTo>
                  <a:lnTo>
                    <a:pt x="149" y="167"/>
                  </a:lnTo>
                  <a:lnTo>
                    <a:pt x="142" y="167"/>
                  </a:lnTo>
                  <a:lnTo>
                    <a:pt x="136" y="167"/>
                  </a:lnTo>
                  <a:lnTo>
                    <a:pt x="136" y="173"/>
                  </a:lnTo>
                  <a:lnTo>
                    <a:pt x="129" y="173"/>
                  </a:lnTo>
                  <a:lnTo>
                    <a:pt x="122" y="173"/>
                  </a:lnTo>
                  <a:lnTo>
                    <a:pt x="129" y="181"/>
                  </a:lnTo>
                  <a:lnTo>
                    <a:pt x="122" y="181"/>
                  </a:lnTo>
                  <a:lnTo>
                    <a:pt x="117" y="181"/>
                  </a:lnTo>
                  <a:lnTo>
                    <a:pt x="110" y="173"/>
                  </a:lnTo>
                  <a:lnTo>
                    <a:pt x="117" y="173"/>
                  </a:lnTo>
                  <a:lnTo>
                    <a:pt x="117" y="167"/>
                  </a:lnTo>
                  <a:lnTo>
                    <a:pt x="122" y="159"/>
                  </a:lnTo>
                  <a:lnTo>
                    <a:pt x="129" y="159"/>
                  </a:lnTo>
                  <a:lnTo>
                    <a:pt x="136" y="159"/>
                  </a:lnTo>
                  <a:lnTo>
                    <a:pt x="136" y="151"/>
                  </a:lnTo>
                  <a:lnTo>
                    <a:pt x="142" y="159"/>
                  </a:lnTo>
                  <a:lnTo>
                    <a:pt x="149" y="159"/>
                  </a:lnTo>
                  <a:lnTo>
                    <a:pt x="156" y="159"/>
                  </a:lnTo>
                  <a:lnTo>
                    <a:pt x="161" y="159"/>
                  </a:lnTo>
                  <a:lnTo>
                    <a:pt x="168" y="159"/>
                  </a:lnTo>
                  <a:lnTo>
                    <a:pt x="168" y="167"/>
                  </a:lnTo>
                  <a:lnTo>
                    <a:pt x="175" y="167"/>
                  </a:lnTo>
                  <a:lnTo>
                    <a:pt x="181" y="159"/>
                  </a:lnTo>
                  <a:lnTo>
                    <a:pt x="188" y="159"/>
                  </a:lnTo>
                  <a:lnTo>
                    <a:pt x="194" y="167"/>
                  </a:lnTo>
                  <a:lnTo>
                    <a:pt x="200" y="167"/>
                  </a:lnTo>
                  <a:lnTo>
                    <a:pt x="207" y="167"/>
                  </a:lnTo>
                  <a:lnTo>
                    <a:pt x="207" y="159"/>
                  </a:lnTo>
                  <a:lnTo>
                    <a:pt x="207" y="151"/>
                  </a:lnTo>
                  <a:lnTo>
                    <a:pt x="207" y="145"/>
                  </a:lnTo>
                  <a:lnTo>
                    <a:pt x="200" y="145"/>
                  </a:lnTo>
                  <a:lnTo>
                    <a:pt x="200" y="137"/>
                  </a:lnTo>
                  <a:lnTo>
                    <a:pt x="194" y="137"/>
                  </a:lnTo>
                  <a:lnTo>
                    <a:pt x="188" y="137"/>
                  </a:lnTo>
                  <a:lnTo>
                    <a:pt x="181" y="137"/>
                  </a:lnTo>
                  <a:lnTo>
                    <a:pt x="175" y="129"/>
                  </a:lnTo>
                  <a:lnTo>
                    <a:pt x="168" y="123"/>
                  </a:lnTo>
                  <a:lnTo>
                    <a:pt x="168" y="115"/>
                  </a:lnTo>
                  <a:lnTo>
                    <a:pt x="161" y="115"/>
                  </a:lnTo>
                  <a:lnTo>
                    <a:pt x="156" y="115"/>
                  </a:lnTo>
                  <a:lnTo>
                    <a:pt x="156" y="108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42" y="93"/>
                  </a:lnTo>
                  <a:lnTo>
                    <a:pt x="136" y="93"/>
                  </a:lnTo>
                  <a:lnTo>
                    <a:pt x="129" y="86"/>
                  </a:lnTo>
                  <a:lnTo>
                    <a:pt x="129" y="79"/>
                  </a:lnTo>
                  <a:lnTo>
                    <a:pt x="122" y="79"/>
                  </a:lnTo>
                  <a:lnTo>
                    <a:pt x="117" y="79"/>
                  </a:lnTo>
                  <a:lnTo>
                    <a:pt x="110" y="79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103" y="64"/>
                  </a:lnTo>
                  <a:lnTo>
                    <a:pt x="97" y="64"/>
                  </a:lnTo>
                  <a:lnTo>
                    <a:pt x="90" y="57"/>
                  </a:lnTo>
                  <a:lnTo>
                    <a:pt x="83" y="57"/>
                  </a:lnTo>
                  <a:lnTo>
                    <a:pt x="78" y="57"/>
                  </a:lnTo>
                  <a:lnTo>
                    <a:pt x="71" y="57"/>
                  </a:lnTo>
                  <a:lnTo>
                    <a:pt x="65" y="57"/>
                  </a:lnTo>
                  <a:lnTo>
                    <a:pt x="58" y="57"/>
                  </a:lnTo>
                  <a:lnTo>
                    <a:pt x="51" y="57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45" y="50"/>
                  </a:lnTo>
                  <a:lnTo>
                    <a:pt x="39" y="50"/>
                  </a:lnTo>
                  <a:lnTo>
                    <a:pt x="39" y="42"/>
                  </a:lnTo>
                  <a:lnTo>
                    <a:pt x="32" y="42"/>
                  </a:lnTo>
                  <a:lnTo>
                    <a:pt x="32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6" y="57"/>
                  </a:lnTo>
                  <a:lnTo>
                    <a:pt x="19" y="57"/>
                  </a:lnTo>
                  <a:lnTo>
                    <a:pt x="12" y="57"/>
                  </a:lnTo>
                  <a:lnTo>
                    <a:pt x="6" y="57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12" y="50"/>
                  </a:lnTo>
                  <a:lnTo>
                    <a:pt x="19" y="50"/>
                  </a:lnTo>
                  <a:lnTo>
                    <a:pt x="19" y="42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9" y="42"/>
                  </a:lnTo>
                  <a:lnTo>
                    <a:pt x="39" y="36"/>
                  </a:lnTo>
                  <a:lnTo>
                    <a:pt x="45" y="36"/>
                  </a:lnTo>
                  <a:lnTo>
                    <a:pt x="51" y="36"/>
                  </a:lnTo>
                  <a:lnTo>
                    <a:pt x="51" y="28"/>
                  </a:lnTo>
                  <a:lnTo>
                    <a:pt x="58" y="28"/>
                  </a:lnTo>
                  <a:lnTo>
                    <a:pt x="65" y="28"/>
                  </a:lnTo>
                  <a:lnTo>
                    <a:pt x="65" y="20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3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6"/>
                  </a:lnTo>
                  <a:lnTo>
                    <a:pt x="103" y="6"/>
                  </a:lnTo>
                  <a:lnTo>
                    <a:pt x="110" y="6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2" y="14"/>
                  </a:lnTo>
                  <a:lnTo>
                    <a:pt x="142" y="20"/>
                  </a:lnTo>
                  <a:lnTo>
                    <a:pt x="149" y="20"/>
                  </a:lnTo>
                  <a:lnTo>
                    <a:pt x="149" y="28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56" y="42"/>
                  </a:lnTo>
                  <a:lnTo>
                    <a:pt x="156" y="50"/>
                  </a:lnTo>
                  <a:lnTo>
                    <a:pt x="161" y="50"/>
                  </a:lnTo>
                  <a:lnTo>
                    <a:pt x="161" y="57"/>
                  </a:lnTo>
                  <a:lnTo>
                    <a:pt x="168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4" y="79"/>
                  </a:lnTo>
                  <a:lnTo>
                    <a:pt x="200" y="79"/>
                  </a:lnTo>
                  <a:lnTo>
                    <a:pt x="207" y="79"/>
                  </a:lnTo>
                  <a:lnTo>
                    <a:pt x="207" y="86"/>
                  </a:lnTo>
                  <a:lnTo>
                    <a:pt x="213" y="86"/>
                  </a:lnTo>
                  <a:lnTo>
                    <a:pt x="220" y="86"/>
                  </a:lnTo>
                  <a:lnTo>
                    <a:pt x="220" y="79"/>
                  </a:lnTo>
                  <a:lnTo>
                    <a:pt x="227" y="79"/>
                  </a:lnTo>
                  <a:lnTo>
                    <a:pt x="227" y="86"/>
                  </a:lnTo>
                  <a:lnTo>
                    <a:pt x="233" y="86"/>
                  </a:lnTo>
                  <a:lnTo>
                    <a:pt x="239" y="93"/>
                  </a:lnTo>
                  <a:lnTo>
                    <a:pt x="239" y="101"/>
                  </a:lnTo>
                  <a:lnTo>
                    <a:pt x="246" y="101"/>
                  </a:lnTo>
                  <a:lnTo>
                    <a:pt x="252" y="101"/>
                  </a:lnTo>
                  <a:lnTo>
                    <a:pt x="259" y="101"/>
                  </a:lnTo>
                  <a:lnTo>
                    <a:pt x="259" y="108"/>
                  </a:lnTo>
                  <a:lnTo>
                    <a:pt x="266" y="108"/>
                  </a:lnTo>
                  <a:lnTo>
                    <a:pt x="272" y="108"/>
                  </a:lnTo>
                  <a:lnTo>
                    <a:pt x="278" y="108"/>
                  </a:lnTo>
                  <a:lnTo>
                    <a:pt x="285" y="108"/>
                  </a:lnTo>
                  <a:lnTo>
                    <a:pt x="291" y="108"/>
                  </a:lnTo>
                  <a:lnTo>
                    <a:pt x="298" y="108"/>
                  </a:lnTo>
                  <a:lnTo>
                    <a:pt x="305" y="108"/>
                  </a:lnTo>
                  <a:lnTo>
                    <a:pt x="311" y="108"/>
                  </a:lnTo>
                  <a:lnTo>
                    <a:pt x="311" y="101"/>
                  </a:lnTo>
                  <a:lnTo>
                    <a:pt x="317" y="108"/>
                  </a:lnTo>
                  <a:lnTo>
                    <a:pt x="323" y="108"/>
                  </a:lnTo>
                  <a:lnTo>
                    <a:pt x="330" y="108"/>
                  </a:lnTo>
                  <a:lnTo>
                    <a:pt x="337" y="108"/>
                  </a:lnTo>
                  <a:lnTo>
                    <a:pt x="343" y="115"/>
                  </a:lnTo>
                  <a:lnTo>
                    <a:pt x="337" y="115"/>
                  </a:lnTo>
                  <a:lnTo>
                    <a:pt x="337" y="123"/>
                  </a:lnTo>
                  <a:lnTo>
                    <a:pt x="337" y="129"/>
                  </a:lnTo>
                  <a:lnTo>
                    <a:pt x="337" y="137"/>
                  </a:lnTo>
                  <a:lnTo>
                    <a:pt x="343" y="137"/>
                  </a:lnTo>
                  <a:lnTo>
                    <a:pt x="350" y="137"/>
                  </a:lnTo>
                  <a:lnTo>
                    <a:pt x="350" y="145"/>
                  </a:lnTo>
                  <a:lnTo>
                    <a:pt x="357" y="145"/>
                  </a:lnTo>
                  <a:lnTo>
                    <a:pt x="357" y="151"/>
                  </a:lnTo>
                  <a:lnTo>
                    <a:pt x="362" y="151"/>
                  </a:lnTo>
                  <a:lnTo>
                    <a:pt x="357" y="159"/>
                  </a:lnTo>
                  <a:lnTo>
                    <a:pt x="350" y="167"/>
                  </a:lnTo>
                  <a:lnTo>
                    <a:pt x="350" y="173"/>
                  </a:lnTo>
                  <a:lnTo>
                    <a:pt x="357" y="181"/>
                  </a:lnTo>
                  <a:lnTo>
                    <a:pt x="357" y="189"/>
                  </a:lnTo>
                  <a:lnTo>
                    <a:pt x="350" y="189"/>
                  </a:lnTo>
                  <a:lnTo>
                    <a:pt x="357" y="195"/>
                  </a:lnTo>
                  <a:lnTo>
                    <a:pt x="362" y="195"/>
                  </a:lnTo>
                  <a:lnTo>
                    <a:pt x="357" y="203"/>
                  </a:lnTo>
                  <a:lnTo>
                    <a:pt x="362" y="210"/>
                  </a:lnTo>
                  <a:lnTo>
                    <a:pt x="362" y="217"/>
                  </a:lnTo>
                  <a:lnTo>
                    <a:pt x="369" y="217"/>
                  </a:lnTo>
                  <a:lnTo>
                    <a:pt x="369" y="225"/>
                  </a:lnTo>
                  <a:lnTo>
                    <a:pt x="369" y="232"/>
                  </a:lnTo>
                  <a:lnTo>
                    <a:pt x="369" y="239"/>
                  </a:lnTo>
                  <a:lnTo>
                    <a:pt x="376" y="246"/>
                  </a:lnTo>
                  <a:lnTo>
                    <a:pt x="382" y="246"/>
                  </a:lnTo>
                  <a:lnTo>
                    <a:pt x="382" y="254"/>
                  </a:lnTo>
                  <a:lnTo>
                    <a:pt x="389" y="254"/>
                  </a:lnTo>
                  <a:lnTo>
                    <a:pt x="396" y="260"/>
                  </a:lnTo>
                  <a:lnTo>
                    <a:pt x="401" y="260"/>
                  </a:lnTo>
                  <a:lnTo>
                    <a:pt x="401" y="254"/>
                  </a:lnTo>
                  <a:lnTo>
                    <a:pt x="408" y="254"/>
                  </a:lnTo>
                  <a:lnTo>
                    <a:pt x="408" y="260"/>
                  </a:lnTo>
                  <a:lnTo>
                    <a:pt x="415" y="260"/>
                  </a:lnTo>
                  <a:lnTo>
                    <a:pt x="421" y="260"/>
                  </a:lnTo>
                  <a:lnTo>
                    <a:pt x="428" y="260"/>
                  </a:lnTo>
                  <a:lnTo>
                    <a:pt x="435" y="260"/>
                  </a:lnTo>
                  <a:lnTo>
                    <a:pt x="440" y="260"/>
                  </a:lnTo>
                  <a:lnTo>
                    <a:pt x="453" y="260"/>
                  </a:lnTo>
                  <a:lnTo>
                    <a:pt x="460" y="260"/>
                  </a:lnTo>
                  <a:lnTo>
                    <a:pt x="460" y="268"/>
                  </a:lnTo>
                  <a:lnTo>
                    <a:pt x="453" y="268"/>
                  </a:lnTo>
                  <a:lnTo>
                    <a:pt x="453" y="276"/>
                  </a:lnTo>
                  <a:lnTo>
                    <a:pt x="453" y="282"/>
                  </a:lnTo>
                  <a:lnTo>
                    <a:pt x="460" y="290"/>
                  </a:lnTo>
                  <a:lnTo>
                    <a:pt x="453" y="290"/>
                  </a:lnTo>
                  <a:lnTo>
                    <a:pt x="453" y="298"/>
                  </a:lnTo>
                  <a:lnTo>
                    <a:pt x="453" y="304"/>
                  </a:lnTo>
                  <a:lnTo>
                    <a:pt x="447" y="312"/>
                  </a:lnTo>
                  <a:lnTo>
                    <a:pt x="440" y="312"/>
                  </a:lnTo>
                  <a:lnTo>
                    <a:pt x="440" y="318"/>
                  </a:lnTo>
                  <a:lnTo>
                    <a:pt x="435" y="318"/>
                  </a:lnTo>
                  <a:lnTo>
                    <a:pt x="428" y="318"/>
                  </a:lnTo>
                  <a:lnTo>
                    <a:pt x="428" y="312"/>
                  </a:lnTo>
                  <a:lnTo>
                    <a:pt x="428" y="304"/>
                  </a:lnTo>
                  <a:lnTo>
                    <a:pt x="421" y="304"/>
                  </a:lnTo>
                  <a:lnTo>
                    <a:pt x="415" y="304"/>
                  </a:lnTo>
                  <a:lnTo>
                    <a:pt x="415" y="298"/>
                  </a:lnTo>
                  <a:lnTo>
                    <a:pt x="408" y="304"/>
                  </a:lnTo>
                  <a:lnTo>
                    <a:pt x="401" y="304"/>
                  </a:lnTo>
                  <a:lnTo>
                    <a:pt x="408" y="312"/>
                  </a:lnTo>
                  <a:lnTo>
                    <a:pt x="401" y="318"/>
                  </a:lnTo>
                  <a:lnTo>
                    <a:pt x="401" y="312"/>
                  </a:lnTo>
                  <a:lnTo>
                    <a:pt x="396" y="312"/>
                  </a:lnTo>
                  <a:lnTo>
                    <a:pt x="389" y="304"/>
                  </a:lnTo>
                  <a:lnTo>
                    <a:pt x="389" y="298"/>
                  </a:lnTo>
                  <a:lnTo>
                    <a:pt x="382" y="298"/>
                  </a:lnTo>
                  <a:close/>
                  <a:moveTo>
                    <a:pt x="376" y="298"/>
                  </a:moveTo>
                  <a:lnTo>
                    <a:pt x="382" y="298"/>
                  </a:lnTo>
                  <a:lnTo>
                    <a:pt x="382" y="304"/>
                  </a:lnTo>
                  <a:lnTo>
                    <a:pt x="376" y="298"/>
                  </a:lnTo>
                  <a:close/>
                  <a:moveTo>
                    <a:pt x="362" y="312"/>
                  </a:moveTo>
                  <a:lnTo>
                    <a:pt x="362" y="304"/>
                  </a:lnTo>
                  <a:lnTo>
                    <a:pt x="369" y="304"/>
                  </a:lnTo>
                  <a:lnTo>
                    <a:pt x="369" y="298"/>
                  </a:lnTo>
                  <a:lnTo>
                    <a:pt x="376" y="298"/>
                  </a:lnTo>
                  <a:lnTo>
                    <a:pt x="376" y="304"/>
                  </a:lnTo>
                  <a:lnTo>
                    <a:pt x="376" y="312"/>
                  </a:lnTo>
                  <a:lnTo>
                    <a:pt x="369" y="312"/>
                  </a:lnTo>
                  <a:lnTo>
                    <a:pt x="362" y="312"/>
                  </a:lnTo>
                  <a:close/>
                  <a:moveTo>
                    <a:pt x="435" y="57"/>
                  </a:moveTo>
                  <a:lnTo>
                    <a:pt x="435" y="64"/>
                  </a:lnTo>
                  <a:lnTo>
                    <a:pt x="435" y="72"/>
                  </a:lnTo>
                  <a:lnTo>
                    <a:pt x="428" y="72"/>
                  </a:lnTo>
                  <a:lnTo>
                    <a:pt x="435" y="57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63" name="Freeform 536"/>
            <p:cNvSpPr>
              <a:spLocks/>
            </p:cNvSpPr>
            <p:nvPr/>
          </p:nvSpPr>
          <p:spPr bwMode="auto">
            <a:xfrm>
              <a:off x="2276475" y="4479925"/>
              <a:ext cx="3175" cy="12700"/>
            </a:xfrm>
            <a:custGeom>
              <a:avLst/>
              <a:gdLst>
                <a:gd name="T0" fmla="*/ 0 w 1407"/>
                <a:gd name="T1" fmla="*/ 0 h 7"/>
                <a:gd name="T2" fmla="*/ 0 w 1407"/>
                <a:gd name="T3" fmla="*/ 0 h 7"/>
                <a:gd name="T4" fmla="*/ 0 w 1407"/>
                <a:gd name="T5" fmla="*/ 2147483647 h 7"/>
                <a:gd name="T6" fmla="*/ 0 w 1407"/>
                <a:gd name="T7" fmla="*/ 0 h 7"/>
                <a:gd name="T8" fmla="*/ 0 w 1407"/>
                <a:gd name="T9" fmla="*/ 0 h 7"/>
                <a:gd name="T10" fmla="*/ 0 w 1407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07"/>
                <a:gd name="T19" fmla="*/ 0 h 7"/>
                <a:gd name="T20" fmla="*/ 1407 w 1407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07" h="7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64" name="Freeform 537"/>
            <p:cNvSpPr>
              <a:spLocks/>
            </p:cNvSpPr>
            <p:nvPr/>
          </p:nvSpPr>
          <p:spPr bwMode="auto">
            <a:xfrm>
              <a:off x="2308225" y="4414838"/>
              <a:ext cx="103188" cy="117475"/>
            </a:xfrm>
            <a:custGeom>
              <a:avLst/>
              <a:gdLst>
                <a:gd name="T0" fmla="*/ 2147483647 w 64"/>
                <a:gd name="T1" fmla="*/ 2147483647 h 66"/>
                <a:gd name="T2" fmla="*/ 2147483647 w 64"/>
                <a:gd name="T3" fmla="*/ 2147483647 h 66"/>
                <a:gd name="T4" fmla="*/ 2147483647 w 64"/>
                <a:gd name="T5" fmla="*/ 2147483647 h 66"/>
                <a:gd name="T6" fmla="*/ 2147483647 w 64"/>
                <a:gd name="T7" fmla="*/ 2147483647 h 66"/>
                <a:gd name="T8" fmla="*/ 2147483647 w 64"/>
                <a:gd name="T9" fmla="*/ 2147483647 h 66"/>
                <a:gd name="T10" fmla="*/ 2147483647 w 64"/>
                <a:gd name="T11" fmla="*/ 2147483647 h 66"/>
                <a:gd name="T12" fmla="*/ 2147483647 w 64"/>
                <a:gd name="T13" fmla="*/ 2147483647 h 66"/>
                <a:gd name="T14" fmla="*/ 2147483647 w 64"/>
                <a:gd name="T15" fmla="*/ 2147483647 h 66"/>
                <a:gd name="T16" fmla="*/ 2147483647 w 64"/>
                <a:gd name="T17" fmla="*/ 2147483647 h 66"/>
                <a:gd name="T18" fmla="*/ 2147483647 w 64"/>
                <a:gd name="T19" fmla="*/ 2147483647 h 66"/>
                <a:gd name="T20" fmla="*/ 2147483647 w 64"/>
                <a:gd name="T21" fmla="*/ 2147483647 h 66"/>
                <a:gd name="T22" fmla="*/ 2147483647 w 64"/>
                <a:gd name="T23" fmla="*/ 2147483647 h 66"/>
                <a:gd name="T24" fmla="*/ 2147483647 w 64"/>
                <a:gd name="T25" fmla="*/ 2147483647 h 66"/>
                <a:gd name="T26" fmla="*/ 2147483647 w 64"/>
                <a:gd name="T27" fmla="*/ 2147483647 h 66"/>
                <a:gd name="T28" fmla="*/ 2147483647 w 64"/>
                <a:gd name="T29" fmla="*/ 2147483647 h 66"/>
                <a:gd name="T30" fmla="*/ 2147483647 w 64"/>
                <a:gd name="T31" fmla="*/ 2147483647 h 66"/>
                <a:gd name="T32" fmla="*/ 0 w 64"/>
                <a:gd name="T33" fmla="*/ 2147483647 h 66"/>
                <a:gd name="T34" fmla="*/ 2147483647 w 64"/>
                <a:gd name="T35" fmla="*/ 2147483647 h 66"/>
                <a:gd name="T36" fmla="*/ 2147483647 w 64"/>
                <a:gd name="T37" fmla="*/ 2147483647 h 66"/>
                <a:gd name="T38" fmla="*/ 2147483647 w 64"/>
                <a:gd name="T39" fmla="*/ 2147483647 h 66"/>
                <a:gd name="T40" fmla="*/ 2147483647 w 64"/>
                <a:gd name="T41" fmla="*/ 2147483647 h 66"/>
                <a:gd name="T42" fmla="*/ 2147483647 w 64"/>
                <a:gd name="T43" fmla="*/ 0 h 66"/>
                <a:gd name="T44" fmla="*/ 2147483647 w 64"/>
                <a:gd name="T45" fmla="*/ 0 h 66"/>
                <a:gd name="T46" fmla="*/ 2147483647 w 64"/>
                <a:gd name="T47" fmla="*/ 0 h 66"/>
                <a:gd name="T48" fmla="*/ 2147483647 w 64"/>
                <a:gd name="T49" fmla="*/ 2147483647 h 66"/>
                <a:gd name="T50" fmla="*/ 2147483647 w 64"/>
                <a:gd name="T51" fmla="*/ 2147483647 h 66"/>
                <a:gd name="T52" fmla="*/ 2147483647 w 64"/>
                <a:gd name="T53" fmla="*/ 2147483647 h 66"/>
                <a:gd name="T54" fmla="*/ 2147483647 w 64"/>
                <a:gd name="T55" fmla="*/ 2147483647 h 66"/>
                <a:gd name="T56" fmla="*/ 2147483647 w 64"/>
                <a:gd name="T57" fmla="*/ 2147483647 h 66"/>
                <a:gd name="T58" fmla="*/ 2147483647 w 64"/>
                <a:gd name="T59" fmla="*/ 2147483647 h 66"/>
                <a:gd name="T60" fmla="*/ 2147483647 w 64"/>
                <a:gd name="T61" fmla="*/ 2147483647 h 66"/>
                <a:gd name="T62" fmla="*/ 2147483647 w 64"/>
                <a:gd name="T63" fmla="*/ 2147483647 h 66"/>
                <a:gd name="T64" fmla="*/ 2147483647 w 64"/>
                <a:gd name="T65" fmla="*/ 2147483647 h 66"/>
                <a:gd name="T66" fmla="*/ 2147483647 w 64"/>
                <a:gd name="T67" fmla="*/ 2147483647 h 66"/>
                <a:gd name="T68" fmla="*/ 2147483647 w 64"/>
                <a:gd name="T69" fmla="*/ 2147483647 h 66"/>
                <a:gd name="T70" fmla="*/ 2147483647 w 64"/>
                <a:gd name="T71" fmla="*/ 2147483647 h 66"/>
                <a:gd name="T72" fmla="*/ 2147483647 w 64"/>
                <a:gd name="T73" fmla="*/ 2147483647 h 66"/>
                <a:gd name="T74" fmla="*/ 2147483647 w 64"/>
                <a:gd name="T75" fmla="*/ 2147483647 h 66"/>
                <a:gd name="T76" fmla="*/ 2147483647 w 64"/>
                <a:gd name="T77" fmla="*/ 2147483647 h 66"/>
                <a:gd name="T78" fmla="*/ 2147483647 w 64"/>
                <a:gd name="T79" fmla="*/ 2147483647 h 66"/>
                <a:gd name="T80" fmla="*/ 2147483647 w 64"/>
                <a:gd name="T81" fmla="*/ 2147483647 h 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4"/>
                <a:gd name="T124" fmla="*/ 0 h 66"/>
                <a:gd name="T125" fmla="*/ 64 w 64"/>
                <a:gd name="T126" fmla="*/ 66 h 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4" h="66">
                  <a:moveTo>
                    <a:pt x="45" y="59"/>
                  </a:moveTo>
                  <a:lnTo>
                    <a:pt x="45" y="59"/>
                  </a:lnTo>
                  <a:lnTo>
                    <a:pt x="45" y="52"/>
                  </a:lnTo>
                  <a:lnTo>
                    <a:pt x="38" y="52"/>
                  </a:lnTo>
                  <a:lnTo>
                    <a:pt x="38" y="59"/>
                  </a:lnTo>
                  <a:lnTo>
                    <a:pt x="32" y="59"/>
                  </a:lnTo>
                  <a:lnTo>
                    <a:pt x="25" y="52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38" y="37"/>
                  </a:lnTo>
                  <a:lnTo>
                    <a:pt x="32" y="37"/>
                  </a:lnTo>
                  <a:lnTo>
                    <a:pt x="25" y="37"/>
                  </a:lnTo>
                  <a:lnTo>
                    <a:pt x="20" y="37"/>
                  </a:lnTo>
                  <a:lnTo>
                    <a:pt x="13" y="37"/>
                  </a:lnTo>
                  <a:lnTo>
                    <a:pt x="13" y="30"/>
                  </a:lnTo>
                  <a:lnTo>
                    <a:pt x="6" y="30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16"/>
                  </a:lnTo>
                  <a:lnTo>
                    <a:pt x="6" y="16"/>
                  </a:lnTo>
                  <a:lnTo>
                    <a:pt x="6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8"/>
                  </a:lnTo>
                  <a:lnTo>
                    <a:pt x="32" y="8"/>
                  </a:lnTo>
                  <a:lnTo>
                    <a:pt x="38" y="16"/>
                  </a:lnTo>
                  <a:lnTo>
                    <a:pt x="38" y="22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45" y="37"/>
                  </a:lnTo>
                  <a:lnTo>
                    <a:pt x="52" y="37"/>
                  </a:lnTo>
                  <a:lnTo>
                    <a:pt x="57" y="37"/>
                  </a:lnTo>
                  <a:lnTo>
                    <a:pt x="57" y="44"/>
                  </a:lnTo>
                  <a:lnTo>
                    <a:pt x="64" y="44"/>
                  </a:lnTo>
                  <a:lnTo>
                    <a:pt x="64" y="52"/>
                  </a:lnTo>
                  <a:lnTo>
                    <a:pt x="64" y="59"/>
                  </a:lnTo>
                  <a:lnTo>
                    <a:pt x="57" y="59"/>
                  </a:lnTo>
                  <a:lnTo>
                    <a:pt x="52" y="59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5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65" name="Freeform 538"/>
            <p:cNvSpPr>
              <a:spLocks/>
            </p:cNvSpPr>
            <p:nvPr/>
          </p:nvSpPr>
          <p:spPr bwMode="auto">
            <a:xfrm>
              <a:off x="1639888" y="4379913"/>
              <a:ext cx="739775" cy="563562"/>
            </a:xfrm>
            <a:custGeom>
              <a:avLst/>
              <a:gdLst>
                <a:gd name="T0" fmla="*/ 2147483647 w 460"/>
                <a:gd name="T1" fmla="*/ 2147483647 h 318"/>
                <a:gd name="T2" fmla="*/ 2147483647 w 460"/>
                <a:gd name="T3" fmla="*/ 2147483647 h 318"/>
                <a:gd name="T4" fmla="*/ 2147483647 w 460"/>
                <a:gd name="T5" fmla="*/ 2147483647 h 318"/>
                <a:gd name="T6" fmla="*/ 2147483647 w 460"/>
                <a:gd name="T7" fmla="*/ 2147483647 h 318"/>
                <a:gd name="T8" fmla="*/ 2147483647 w 460"/>
                <a:gd name="T9" fmla="*/ 2147483647 h 318"/>
                <a:gd name="T10" fmla="*/ 2147483647 w 460"/>
                <a:gd name="T11" fmla="*/ 2147483647 h 318"/>
                <a:gd name="T12" fmla="*/ 2147483647 w 460"/>
                <a:gd name="T13" fmla="*/ 2147483647 h 318"/>
                <a:gd name="T14" fmla="*/ 2147483647 w 460"/>
                <a:gd name="T15" fmla="*/ 2147483647 h 318"/>
                <a:gd name="T16" fmla="*/ 2147483647 w 460"/>
                <a:gd name="T17" fmla="*/ 2147483647 h 318"/>
                <a:gd name="T18" fmla="*/ 2147483647 w 460"/>
                <a:gd name="T19" fmla="*/ 2147483647 h 318"/>
                <a:gd name="T20" fmla="*/ 2147483647 w 460"/>
                <a:gd name="T21" fmla="*/ 2147483647 h 318"/>
                <a:gd name="T22" fmla="*/ 2147483647 w 460"/>
                <a:gd name="T23" fmla="*/ 2147483647 h 318"/>
                <a:gd name="T24" fmla="*/ 2147483647 w 460"/>
                <a:gd name="T25" fmla="*/ 2147483647 h 318"/>
                <a:gd name="T26" fmla="*/ 2147483647 w 460"/>
                <a:gd name="T27" fmla="*/ 2147483647 h 318"/>
                <a:gd name="T28" fmla="*/ 2147483647 w 460"/>
                <a:gd name="T29" fmla="*/ 2147483647 h 318"/>
                <a:gd name="T30" fmla="*/ 2147483647 w 460"/>
                <a:gd name="T31" fmla="*/ 2147483647 h 318"/>
                <a:gd name="T32" fmla="*/ 2147483647 w 460"/>
                <a:gd name="T33" fmla="*/ 2147483647 h 318"/>
                <a:gd name="T34" fmla="*/ 2147483647 w 460"/>
                <a:gd name="T35" fmla="*/ 2147483647 h 318"/>
                <a:gd name="T36" fmla="*/ 2147483647 w 460"/>
                <a:gd name="T37" fmla="*/ 2147483647 h 318"/>
                <a:gd name="T38" fmla="*/ 2147483647 w 460"/>
                <a:gd name="T39" fmla="*/ 2147483647 h 318"/>
                <a:gd name="T40" fmla="*/ 2147483647 w 460"/>
                <a:gd name="T41" fmla="*/ 2147483647 h 318"/>
                <a:gd name="T42" fmla="*/ 2147483647 w 460"/>
                <a:gd name="T43" fmla="*/ 2147483647 h 318"/>
                <a:gd name="T44" fmla="*/ 2147483647 w 460"/>
                <a:gd name="T45" fmla="*/ 2147483647 h 318"/>
                <a:gd name="T46" fmla="*/ 2147483647 w 460"/>
                <a:gd name="T47" fmla="*/ 2147483647 h 318"/>
                <a:gd name="T48" fmla="*/ 2147483647 w 460"/>
                <a:gd name="T49" fmla="*/ 2147483647 h 318"/>
                <a:gd name="T50" fmla="*/ 2147483647 w 460"/>
                <a:gd name="T51" fmla="*/ 2147483647 h 318"/>
                <a:gd name="T52" fmla="*/ 2147483647 w 460"/>
                <a:gd name="T53" fmla="*/ 2147483647 h 318"/>
                <a:gd name="T54" fmla="*/ 2147483647 w 460"/>
                <a:gd name="T55" fmla="*/ 2147483647 h 318"/>
                <a:gd name="T56" fmla="*/ 2147483647 w 460"/>
                <a:gd name="T57" fmla="*/ 2147483647 h 318"/>
                <a:gd name="T58" fmla="*/ 2147483647 w 460"/>
                <a:gd name="T59" fmla="*/ 2147483647 h 318"/>
                <a:gd name="T60" fmla="*/ 2147483647 w 460"/>
                <a:gd name="T61" fmla="*/ 2147483647 h 318"/>
                <a:gd name="T62" fmla="*/ 2147483647 w 460"/>
                <a:gd name="T63" fmla="*/ 2147483647 h 318"/>
                <a:gd name="T64" fmla="*/ 2147483647 w 460"/>
                <a:gd name="T65" fmla="*/ 2147483647 h 318"/>
                <a:gd name="T66" fmla="*/ 2147483647 w 460"/>
                <a:gd name="T67" fmla="*/ 2147483647 h 318"/>
                <a:gd name="T68" fmla="*/ 2147483647 w 460"/>
                <a:gd name="T69" fmla="*/ 2147483647 h 318"/>
                <a:gd name="T70" fmla="*/ 2147483647 w 460"/>
                <a:gd name="T71" fmla="*/ 2147483647 h 318"/>
                <a:gd name="T72" fmla="*/ 2147483647 w 460"/>
                <a:gd name="T73" fmla="*/ 2147483647 h 318"/>
                <a:gd name="T74" fmla="*/ 2147483647 w 460"/>
                <a:gd name="T75" fmla="*/ 2147483647 h 318"/>
                <a:gd name="T76" fmla="*/ 2147483647 w 460"/>
                <a:gd name="T77" fmla="*/ 2147483647 h 318"/>
                <a:gd name="T78" fmla="*/ 2147483647 w 460"/>
                <a:gd name="T79" fmla="*/ 2147483647 h 318"/>
                <a:gd name="T80" fmla="*/ 2147483647 w 460"/>
                <a:gd name="T81" fmla="*/ 2147483647 h 318"/>
                <a:gd name="T82" fmla="*/ 2147483647 w 460"/>
                <a:gd name="T83" fmla="*/ 2147483647 h 318"/>
                <a:gd name="T84" fmla="*/ 2147483647 w 460"/>
                <a:gd name="T85" fmla="*/ 2147483647 h 318"/>
                <a:gd name="T86" fmla="*/ 2147483647 w 460"/>
                <a:gd name="T87" fmla="*/ 2147483647 h 318"/>
                <a:gd name="T88" fmla="*/ 2147483647 w 460"/>
                <a:gd name="T89" fmla="*/ 2147483647 h 318"/>
                <a:gd name="T90" fmla="*/ 2147483647 w 460"/>
                <a:gd name="T91" fmla="*/ 2147483647 h 318"/>
                <a:gd name="T92" fmla="*/ 2147483647 w 460"/>
                <a:gd name="T93" fmla="*/ 2147483647 h 318"/>
                <a:gd name="T94" fmla="*/ 2147483647 w 460"/>
                <a:gd name="T95" fmla="*/ 2147483647 h 318"/>
                <a:gd name="T96" fmla="*/ 2147483647 w 460"/>
                <a:gd name="T97" fmla="*/ 2147483647 h 318"/>
                <a:gd name="T98" fmla="*/ 2147483647 w 460"/>
                <a:gd name="T99" fmla="*/ 2147483647 h 318"/>
                <a:gd name="T100" fmla="*/ 2147483647 w 460"/>
                <a:gd name="T101" fmla="*/ 2147483647 h 318"/>
                <a:gd name="T102" fmla="*/ 2147483647 w 460"/>
                <a:gd name="T103" fmla="*/ 2147483647 h 318"/>
                <a:gd name="T104" fmla="*/ 2147483647 w 460"/>
                <a:gd name="T105" fmla="*/ 2147483647 h 318"/>
                <a:gd name="T106" fmla="*/ 2147483647 w 460"/>
                <a:gd name="T107" fmla="*/ 2147483647 h 318"/>
                <a:gd name="T108" fmla="*/ 2147483647 w 460"/>
                <a:gd name="T109" fmla="*/ 2147483647 h 318"/>
                <a:gd name="T110" fmla="*/ 2147483647 w 460"/>
                <a:gd name="T111" fmla="*/ 2147483647 h 318"/>
                <a:gd name="T112" fmla="*/ 2147483647 w 460"/>
                <a:gd name="T113" fmla="*/ 2147483647 h 318"/>
                <a:gd name="T114" fmla="*/ 2147483647 w 460"/>
                <a:gd name="T115" fmla="*/ 2147483647 h 318"/>
                <a:gd name="T116" fmla="*/ 2147483647 w 460"/>
                <a:gd name="T117" fmla="*/ 2147483647 h 318"/>
                <a:gd name="T118" fmla="*/ 2147483647 w 460"/>
                <a:gd name="T119" fmla="*/ 2147483647 h 3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0"/>
                <a:gd name="T181" fmla="*/ 0 h 318"/>
                <a:gd name="T182" fmla="*/ 460 w 460"/>
                <a:gd name="T183" fmla="*/ 318 h 31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0" h="318">
                  <a:moveTo>
                    <a:pt x="382" y="298"/>
                  </a:moveTo>
                  <a:lnTo>
                    <a:pt x="382" y="298"/>
                  </a:lnTo>
                  <a:lnTo>
                    <a:pt x="389" y="290"/>
                  </a:lnTo>
                  <a:lnTo>
                    <a:pt x="382" y="290"/>
                  </a:lnTo>
                  <a:lnTo>
                    <a:pt x="382" y="282"/>
                  </a:lnTo>
                  <a:lnTo>
                    <a:pt x="376" y="282"/>
                  </a:lnTo>
                  <a:lnTo>
                    <a:pt x="376" y="276"/>
                  </a:lnTo>
                  <a:lnTo>
                    <a:pt x="369" y="276"/>
                  </a:lnTo>
                  <a:lnTo>
                    <a:pt x="362" y="276"/>
                  </a:lnTo>
                  <a:lnTo>
                    <a:pt x="362" y="282"/>
                  </a:lnTo>
                  <a:lnTo>
                    <a:pt x="357" y="276"/>
                  </a:lnTo>
                  <a:lnTo>
                    <a:pt x="357" y="268"/>
                  </a:lnTo>
                  <a:lnTo>
                    <a:pt x="350" y="268"/>
                  </a:lnTo>
                  <a:lnTo>
                    <a:pt x="350" y="260"/>
                  </a:lnTo>
                  <a:lnTo>
                    <a:pt x="357" y="260"/>
                  </a:lnTo>
                  <a:lnTo>
                    <a:pt x="357" y="254"/>
                  </a:lnTo>
                  <a:lnTo>
                    <a:pt x="357" y="246"/>
                  </a:lnTo>
                  <a:lnTo>
                    <a:pt x="350" y="246"/>
                  </a:lnTo>
                  <a:lnTo>
                    <a:pt x="350" y="239"/>
                  </a:lnTo>
                  <a:lnTo>
                    <a:pt x="343" y="239"/>
                  </a:lnTo>
                  <a:lnTo>
                    <a:pt x="337" y="239"/>
                  </a:lnTo>
                  <a:lnTo>
                    <a:pt x="337" y="232"/>
                  </a:lnTo>
                  <a:lnTo>
                    <a:pt x="343" y="232"/>
                  </a:lnTo>
                  <a:lnTo>
                    <a:pt x="343" y="225"/>
                  </a:lnTo>
                  <a:lnTo>
                    <a:pt x="337" y="225"/>
                  </a:lnTo>
                  <a:lnTo>
                    <a:pt x="337" y="232"/>
                  </a:lnTo>
                  <a:lnTo>
                    <a:pt x="330" y="232"/>
                  </a:lnTo>
                  <a:lnTo>
                    <a:pt x="330" y="225"/>
                  </a:lnTo>
                  <a:lnTo>
                    <a:pt x="330" y="217"/>
                  </a:lnTo>
                  <a:lnTo>
                    <a:pt x="337" y="217"/>
                  </a:lnTo>
                  <a:lnTo>
                    <a:pt x="330" y="217"/>
                  </a:lnTo>
                  <a:lnTo>
                    <a:pt x="330" y="210"/>
                  </a:lnTo>
                  <a:lnTo>
                    <a:pt x="323" y="210"/>
                  </a:lnTo>
                  <a:lnTo>
                    <a:pt x="317" y="210"/>
                  </a:lnTo>
                  <a:lnTo>
                    <a:pt x="311" y="210"/>
                  </a:lnTo>
                  <a:lnTo>
                    <a:pt x="317" y="203"/>
                  </a:lnTo>
                  <a:lnTo>
                    <a:pt x="317" y="195"/>
                  </a:lnTo>
                  <a:lnTo>
                    <a:pt x="317" y="189"/>
                  </a:lnTo>
                  <a:lnTo>
                    <a:pt x="311" y="189"/>
                  </a:lnTo>
                  <a:lnTo>
                    <a:pt x="305" y="189"/>
                  </a:lnTo>
                  <a:lnTo>
                    <a:pt x="298" y="189"/>
                  </a:lnTo>
                  <a:lnTo>
                    <a:pt x="291" y="189"/>
                  </a:lnTo>
                  <a:lnTo>
                    <a:pt x="285" y="189"/>
                  </a:lnTo>
                  <a:lnTo>
                    <a:pt x="285" y="195"/>
                  </a:lnTo>
                  <a:lnTo>
                    <a:pt x="278" y="195"/>
                  </a:lnTo>
                  <a:lnTo>
                    <a:pt x="272" y="195"/>
                  </a:lnTo>
                  <a:lnTo>
                    <a:pt x="272" y="189"/>
                  </a:lnTo>
                  <a:lnTo>
                    <a:pt x="266" y="189"/>
                  </a:lnTo>
                  <a:lnTo>
                    <a:pt x="259" y="189"/>
                  </a:lnTo>
                  <a:lnTo>
                    <a:pt x="252" y="189"/>
                  </a:lnTo>
                  <a:lnTo>
                    <a:pt x="246" y="189"/>
                  </a:lnTo>
                  <a:lnTo>
                    <a:pt x="239" y="189"/>
                  </a:lnTo>
                  <a:lnTo>
                    <a:pt x="233" y="189"/>
                  </a:lnTo>
                  <a:lnTo>
                    <a:pt x="227" y="181"/>
                  </a:lnTo>
                  <a:lnTo>
                    <a:pt x="220" y="181"/>
                  </a:lnTo>
                  <a:lnTo>
                    <a:pt x="220" y="189"/>
                  </a:lnTo>
                  <a:lnTo>
                    <a:pt x="213" y="189"/>
                  </a:lnTo>
                  <a:lnTo>
                    <a:pt x="207" y="181"/>
                  </a:lnTo>
                  <a:lnTo>
                    <a:pt x="200" y="173"/>
                  </a:lnTo>
                  <a:lnTo>
                    <a:pt x="194" y="173"/>
                  </a:lnTo>
                  <a:lnTo>
                    <a:pt x="194" y="167"/>
                  </a:lnTo>
                  <a:lnTo>
                    <a:pt x="188" y="173"/>
                  </a:lnTo>
                  <a:lnTo>
                    <a:pt x="194" y="173"/>
                  </a:lnTo>
                  <a:lnTo>
                    <a:pt x="200" y="181"/>
                  </a:lnTo>
                  <a:lnTo>
                    <a:pt x="207" y="181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13" y="203"/>
                  </a:lnTo>
                  <a:lnTo>
                    <a:pt x="207" y="203"/>
                  </a:lnTo>
                  <a:lnTo>
                    <a:pt x="200" y="203"/>
                  </a:lnTo>
                  <a:lnTo>
                    <a:pt x="200" y="195"/>
                  </a:lnTo>
                  <a:lnTo>
                    <a:pt x="194" y="195"/>
                  </a:lnTo>
                  <a:lnTo>
                    <a:pt x="188" y="195"/>
                  </a:lnTo>
                  <a:lnTo>
                    <a:pt x="181" y="195"/>
                  </a:lnTo>
                  <a:lnTo>
                    <a:pt x="175" y="195"/>
                  </a:lnTo>
                  <a:lnTo>
                    <a:pt x="168" y="195"/>
                  </a:lnTo>
                  <a:lnTo>
                    <a:pt x="168" y="189"/>
                  </a:lnTo>
                  <a:lnTo>
                    <a:pt x="161" y="189"/>
                  </a:lnTo>
                  <a:lnTo>
                    <a:pt x="161" y="181"/>
                  </a:lnTo>
                  <a:lnTo>
                    <a:pt x="156" y="181"/>
                  </a:lnTo>
                  <a:lnTo>
                    <a:pt x="161" y="173"/>
                  </a:lnTo>
                  <a:lnTo>
                    <a:pt x="156" y="173"/>
                  </a:lnTo>
                  <a:lnTo>
                    <a:pt x="149" y="173"/>
                  </a:lnTo>
                  <a:lnTo>
                    <a:pt x="149" y="167"/>
                  </a:lnTo>
                  <a:lnTo>
                    <a:pt x="142" y="167"/>
                  </a:lnTo>
                  <a:lnTo>
                    <a:pt x="136" y="167"/>
                  </a:lnTo>
                  <a:lnTo>
                    <a:pt x="136" y="173"/>
                  </a:lnTo>
                  <a:lnTo>
                    <a:pt x="129" y="173"/>
                  </a:lnTo>
                  <a:lnTo>
                    <a:pt x="122" y="173"/>
                  </a:lnTo>
                  <a:lnTo>
                    <a:pt x="129" y="181"/>
                  </a:lnTo>
                  <a:lnTo>
                    <a:pt x="122" y="181"/>
                  </a:lnTo>
                  <a:lnTo>
                    <a:pt x="117" y="181"/>
                  </a:lnTo>
                  <a:lnTo>
                    <a:pt x="110" y="173"/>
                  </a:lnTo>
                  <a:lnTo>
                    <a:pt x="117" y="173"/>
                  </a:lnTo>
                  <a:lnTo>
                    <a:pt x="117" y="167"/>
                  </a:lnTo>
                  <a:lnTo>
                    <a:pt x="122" y="159"/>
                  </a:lnTo>
                  <a:lnTo>
                    <a:pt x="129" y="159"/>
                  </a:lnTo>
                  <a:lnTo>
                    <a:pt x="136" y="159"/>
                  </a:lnTo>
                  <a:lnTo>
                    <a:pt x="136" y="151"/>
                  </a:lnTo>
                  <a:lnTo>
                    <a:pt x="142" y="159"/>
                  </a:lnTo>
                  <a:lnTo>
                    <a:pt x="149" y="159"/>
                  </a:lnTo>
                  <a:lnTo>
                    <a:pt x="156" y="159"/>
                  </a:lnTo>
                  <a:lnTo>
                    <a:pt x="161" y="159"/>
                  </a:lnTo>
                  <a:lnTo>
                    <a:pt x="168" y="159"/>
                  </a:lnTo>
                  <a:lnTo>
                    <a:pt x="168" y="167"/>
                  </a:lnTo>
                  <a:lnTo>
                    <a:pt x="175" y="167"/>
                  </a:lnTo>
                  <a:lnTo>
                    <a:pt x="181" y="159"/>
                  </a:lnTo>
                  <a:lnTo>
                    <a:pt x="188" y="159"/>
                  </a:lnTo>
                  <a:lnTo>
                    <a:pt x="194" y="167"/>
                  </a:lnTo>
                  <a:lnTo>
                    <a:pt x="200" y="167"/>
                  </a:lnTo>
                  <a:lnTo>
                    <a:pt x="207" y="167"/>
                  </a:lnTo>
                  <a:lnTo>
                    <a:pt x="207" y="159"/>
                  </a:lnTo>
                  <a:lnTo>
                    <a:pt x="207" y="151"/>
                  </a:lnTo>
                  <a:lnTo>
                    <a:pt x="207" y="145"/>
                  </a:lnTo>
                  <a:lnTo>
                    <a:pt x="200" y="145"/>
                  </a:lnTo>
                  <a:lnTo>
                    <a:pt x="200" y="137"/>
                  </a:lnTo>
                  <a:lnTo>
                    <a:pt x="194" y="137"/>
                  </a:lnTo>
                  <a:lnTo>
                    <a:pt x="188" y="137"/>
                  </a:lnTo>
                  <a:lnTo>
                    <a:pt x="181" y="137"/>
                  </a:lnTo>
                  <a:lnTo>
                    <a:pt x="175" y="129"/>
                  </a:lnTo>
                  <a:lnTo>
                    <a:pt x="168" y="123"/>
                  </a:lnTo>
                  <a:lnTo>
                    <a:pt x="168" y="115"/>
                  </a:lnTo>
                  <a:lnTo>
                    <a:pt x="161" y="115"/>
                  </a:lnTo>
                  <a:lnTo>
                    <a:pt x="156" y="115"/>
                  </a:lnTo>
                  <a:lnTo>
                    <a:pt x="156" y="108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42" y="93"/>
                  </a:lnTo>
                  <a:lnTo>
                    <a:pt x="136" y="93"/>
                  </a:lnTo>
                  <a:lnTo>
                    <a:pt x="129" y="86"/>
                  </a:lnTo>
                  <a:lnTo>
                    <a:pt x="129" y="79"/>
                  </a:lnTo>
                  <a:lnTo>
                    <a:pt x="122" y="79"/>
                  </a:lnTo>
                  <a:lnTo>
                    <a:pt x="117" y="79"/>
                  </a:lnTo>
                  <a:lnTo>
                    <a:pt x="110" y="79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103" y="64"/>
                  </a:lnTo>
                  <a:lnTo>
                    <a:pt x="97" y="64"/>
                  </a:lnTo>
                  <a:lnTo>
                    <a:pt x="90" y="57"/>
                  </a:lnTo>
                  <a:lnTo>
                    <a:pt x="83" y="57"/>
                  </a:lnTo>
                  <a:lnTo>
                    <a:pt x="78" y="57"/>
                  </a:lnTo>
                  <a:lnTo>
                    <a:pt x="71" y="57"/>
                  </a:lnTo>
                  <a:lnTo>
                    <a:pt x="65" y="57"/>
                  </a:lnTo>
                  <a:lnTo>
                    <a:pt x="58" y="57"/>
                  </a:lnTo>
                  <a:lnTo>
                    <a:pt x="51" y="57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45" y="50"/>
                  </a:lnTo>
                  <a:lnTo>
                    <a:pt x="39" y="50"/>
                  </a:lnTo>
                  <a:lnTo>
                    <a:pt x="39" y="42"/>
                  </a:lnTo>
                  <a:lnTo>
                    <a:pt x="32" y="42"/>
                  </a:lnTo>
                  <a:lnTo>
                    <a:pt x="32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6" y="57"/>
                  </a:lnTo>
                  <a:lnTo>
                    <a:pt x="19" y="57"/>
                  </a:lnTo>
                  <a:lnTo>
                    <a:pt x="12" y="57"/>
                  </a:lnTo>
                  <a:lnTo>
                    <a:pt x="6" y="57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12" y="50"/>
                  </a:lnTo>
                  <a:lnTo>
                    <a:pt x="19" y="50"/>
                  </a:lnTo>
                  <a:lnTo>
                    <a:pt x="19" y="42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9" y="42"/>
                  </a:lnTo>
                  <a:lnTo>
                    <a:pt x="39" y="36"/>
                  </a:lnTo>
                  <a:lnTo>
                    <a:pt x="45" y="36"/>
                  </a:lnTo>
                  <a:lnTo>
                    <a:pt x="51" y="36"/>
                  </a:lnTo>
                  <a:lnTo>
                    <a:pt x="51" y="28"/>
                  </a:lnTo>
                  <a:lnTo>
                    <a:pt x="58" y="28"/>
                  </a:lnTo>
                  <a:lnTo>
                    <a:pt x="65" y="28"/>
                  </a:lnTo>
                  <a:lnTo>
                    <a:pt x="65" y="20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3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6"/>
                  </a:lnTo>
                  <a:lnTo>
                    <a:pt x="103" y="6"/>
                  </a:lnTo>
                  <a:lnTo>
                    <a:pt x="110" y="6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2" y="14"/>
                  </a:lnTo>
                  <a:lnTo>
                    <a:pt x="142" y="20"/>
                  </a:lnTo>
                  <a:lnTo>
                    <a:pt x="149" y="20"/>
                  </a:lnTo>
                  <a:lnTo>
                    <a:pt x="149" y="28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56" y="42"/>
                  </a:lnTo>
                  <a:lnTo>
                    <a:pt x="156" y="50"/>
                  </a:lnTo>
                  <a:lnTo>
                    <a:pt x="161" y="50"/>
                  </a:lnTo>
                  <a:lnTo>
                    <a:pt x="161" y="57"/>
                  </a:lnTo>
                  <a:lnTo>
                    <a:pt x="168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4" y="79"/>
                  </a:lnTo>
                  <a:lnTo>
                    <a:pt x="200" y="79"/>
                  </a:lnTo>
                  <a:lnTo>
                    <a:pt x="207" y="79"/>
                  </a:lnTo>
                  <a:lnTo>
                    <a:pt x="207" y="86"/>
                  </a:lnTo>
                  <a:lnTo>
                    <a:pt x="213" y="86"/>
                  </a:lnTo>
                  <a:lnTo>
                    <a:pt x="220" y="86"/>
                  </a:lnTo>
                  <a:lnTo>
                    <a:pt x="220" y="79"/>
                  </a:lnTo>
                  <a:lnTo>
                    <a:pt x="227" y="79"/>
                  </a:lnTo>
                  <a:lnTo>
                    <a:pt x="227" y="86"/>
                  </a:lnTo>
                  <a:lnTo>
                    <a:pt x="233" y="86"/>
                  </a:lnTo>
                  <a:lnTo>
                    <a:pt x="239" y="93"/>
                  </a:lnTo>
                  <a:lnTo>
                    <a:pt x="239" y="101"/>
                  </a:lnTo>
                  <a:lnTo>
                    <a:pt x="246" y="101"/>
                  </a:lnTo>
                  <a:lnTo>
                    <a:pt x="252" y="101"/>
                  </a:lnTo>
                  <a:lnTo>
                    <a:pt x="259" y="101"/>
                  </a:lnTo>
                  <a:lnTo>
                    <a:pt x="259" y="108"/>
                  </a:lnTo>
                  <a:lnTo>
                    <a:pt x="266" y="108"/>
                  </a:lnTo>
                  <a:lnTo>
                    <a:pt x="272" y="108"/>
                  </a:lnTo>
                  <a:lnTo>
                    <a:pt x="278" y="108"/>
                  </a:lnTo>
                  <a:lnTo>
                    <a:pt x="285" y="108"/>
                  </a:lnTo>
                  <a:lnTo>
                    <a:pt x="291" y="108"/>
                  </a:lnTo>
                  <a:lnTo>
                    <a:pt x="298" y="108"/>
                  </a:lnTo>
                  <a:lnTo>
                    <a:pt x="305" y="108"/>
                  </a:lnTo>
                  <a:lnTo>
                    <a:pt x="311" y="108"/>
                  </a:lnTo>
                  <a:lnTo>
                    <a:pt x="311" y="101"/>
                  </a:lnTo>
                  <a:lnTo>
                    <a:pt x="317" y="108"/>
                  </a:lnTo>
                  <a:lnTo>
                    <a:pt x="323" y="108"/>
                  </a:lnTo>
                  <a:lnTo>
                    <a:pt x="330" y="108"/>
                  </a:lnTo>
                  <a:lnTo>
                    <a:pt x="337" y="108"/>
                  </a:lnTo>
                  <a:lnTo>
                    <a:pt x="343" y="115"/>
                  </a:lnTo>
                  <a:lnTo>
                    <a:pt x="337" y="115"/>
                  </a:lnTo>
                  <a:lnTo>
                    <a:pt x="337" y="123"/>
                  </a:lnTo>
                  <a:lnTo>
                    <a:pt x="337" y="129"/>
                  </a:lnTo>
                  <a:lnTo>
                    <a:pt x="337" y="137"/>
                  </a:lnTo>
                  <a:lnTo>
                    <a:pt x="343" y="137"/>
                  </a:lnTo>
                  <a:lnTo>
                    <a:pt x="350" y="137"/>
                  </a:lnTo>
                  <a:lnTo>
                    <a:pt x="350" y="145"/>
                  </a:lnTo>
                  <a:lnTo>
                    <a:pt x="357" y="145"/>
                  </a:lnTo>
                  <a:lnTo>
                    <a:pt x="357" y="151"/>
                  </a:lnTo>
                  <a:lnTo>
                    <a:pt x="362" y="151"/>
                  </a:lnTo>
                  <a:lnTo>
                    <a:pt x="357" y="159"/>
                  </a:lnTo>
                  <a:lnTo>
                    <a:pt x="350" y="167"/>
                  </a:lnTo>
                  <a:lnTo>
                    <a:pt x="350" y="173"/>
                  </a:lnTo>
                  <a:lnTo>
                    <a:pt x="357" y="181"/>
                  </a:lnTo>
                  <a:lnTo>
                    <a:pt x="357" y="189"/>
                  </a:lnTo>
                  <a:lnTo>
                    <a:pt x="350" y="189"/>
                  </a:lnTo>
                  <a:lnTo>
                    <a:pt x="357" y="195"/>
                  </a:lnTo>
                  <a:lnTo>
                    <a:pt x="362" y="195"/>
                  </a:lnTo>
                  <a:lnTo>
                    <a:pt x="357" y="203"/>
                  </a:lnTo>
                  <a:lnTo>
                    <a:pt x="362" y="210"/>
                  </a:lnTo>
                  <a:lnTo>
                    <a:pt x="362" y="217"/>
                  </a:lnTo>
                  <a:lnTo>
                    <a:pt x="369" y="217"/>
                  </a:lnTo>
                  <a:lnTo>
                    <a:pt x="369" y="225"/>
                  </a:lnTo>
                  <a:lnTo>
                    <a:pt x="369" y="232"/>
                  </a:lnTo>
                  <a:lnTo>
                    <a:pt x="369" y="239"/>
                  </a:lnTo>
                  <a:lnTo>
                    <a:pt x="376" y="246"/>
                  </a:lnTo>
                  <a:lnTo>
                    <a:pt x="382" y="246"/>
                  </a:lnTo>
                  <a:lnTo>
                    <a:pt x="382" y="254"/>
                  </a:lnTo>
                  <a:lnTo>
                    <a:pt x="389" y="254"/>
                  </a:lnTo>
                  <a:lnTo>
                    <a:pt x="396" y="260"/>
                  </a:lnTo>
                  <a:lnTo>
                    <a:pt x="401" y="260"/>
                  </a:lnTo>
                  <a:lnTo>
                    <a:pt x="401" y="254"/>
                  </a:lnTo>
                  <a:lnTo>
                    <a:pt x="408" y="254"/>
                  </a:lnTo>
                  <a:lnTo>
                    <a:pt x="408" y="260"/>
                  </a:lnTo>
                  <a:lnTo>
                    <a:pt x="415" y="260"/>
                  </a:lnTo>
                  <a:lnTo>
                    <a:pt x="421" y="260"/>
                  </a:lnTo>
                  <a:lnTo>
                    <a:pt x="428" y="260"/>
                  </a:lnTo>
                  <a:lnTo>
                    <a:pt x="435" y="260"/>
                  </a:lnTo>
                  <a:lnTo>
                    <a:pt x="440" y="260"/>
                  </a:lnTo>
                  <a:lnTo>
                    <a:pt x="453" y="260"/>
                  </a:lnTo>
                  <a:lnTo>
                    <a:pt x="460" y="260"/>
                  </a:lnTo>
                  <a:lnTo>
                    <a:pt x="460" y="268"/>
                  </a:lnTo>
                  <a:lnTo>
                    <a:pt x="453" y="268"/>
                  </a:lnTo>
                  <a:lnTo>
                    <a:pt x="453" y="276"/>
                  </a:lnTo>
                  <a:lnTo>
                    <a:pt x="453" y="282"/>
                  </a:lnTo>
                  <a:lnTo>
                    <a:pt x="460" y="290"/>
                  </a:lnTo>
                  <a:lnTo>
                    <a:pt x="453" y="290"/>
                  </a:lnTo>
                  <a:lnTo>
                    <a:pt x="453" y="298"/>
                  </a:lnTo>
                  <a:lnTo>
                    <a:pt x="453" y="304"/>
                  </a:lnTo>
                  <a:lnTo>
                    <a:pt x="447" y="312"/>
                  </a:lnTo>
                  <a:lnTo>
                    <a:pt x="440" y="312"/>
                  </a:lnTo>
                  <a:lnTo>
                    <a:pt x="440" y="318"/>
                  </a:lnTo>
                  <a:lnTo>
                    <a:pt x="435" y="318"/>
                  </a:lnTo>
                  <a:lnTo>
                    <a:pt x="428" y="318"/>
                  </a:lnTo>
                  <a:lnTo>
                    <a:pt x="428" y="312"/>
                  </a:lnTo>
                  <a:lnTo>
                    <a:pt x="428" y="304"/>
                  </a:lnTo>
                  <a:lnTo>
                    <a:pt x="421" y="304"/>
                  </a:lnTo>
                  <a:lnTo>
                    <a:pt x="415" y="304"/>
                  </a:lnTo>
                  <a:lnTo>
                    <a:pt x="415" y="298"/>
                  </a:lnTo>
                  <a:lnTo>
                    <a:pt x="408" y="304"/>
                  </a:lnTo>
                  <a:lnTo>
                    <a:pt x="401" y="304"/>
                  </a:lnTo>
                  <a:lnTo>
                    <a:pt x="408" y="312"/>
                  </a:lnTo>
                  <a:lnTo>
                    <a:pt x="401" y="318"/>
                  </a:lnTo>
                  <a:lnTo>
                    <a:pt x="401" y="312"/>
                  </a:lnTo>
                  <a:lnTo>
                    <a:pt x="396" y="312"/>
                  </a:lnTo>
                  <a:lnTo>
                    <a:pt x="389" y="304"/>
                  </a:lnTo>
                  <a:lnTo>
                    <a:pt x="389" y="298"/>
                  </a:lnTo>
                  <a:lnTo>
                    <a:pt x="382" y="29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66" name="Freeform 539"/>
            <p:cNvSpPr>
              <a:spLocks/>
            </p:cNvSpPr>
            <p:nvPr/>
          </p:nvSpPr>
          <p:spPr bwMode="auto">
            <a:xfrm>
              <a:off x="2244725" y="4908550"/>
              <a:ext cx="9525" cy="11113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2147483647 w 6"/>
                <a:gd name="T7" fmla="*/ 0 h 6"/>
                <a:gd name="T8" fmla="*/ 2147483647 w 6"/>
                <a:gd name="T9" fmla="*/ 2147483647 h 6"/>
                <a:gd name="T10" fmla="*/ 0 w 6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6"/>
                <a:gd name="T20" fmla="*/ 6 w 6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67" name="Freeform 540"/>
            <p:cNvSpPr>
              <a:spLocks/>
            </p:cNvSpPr>
            <p:nvPr/>
          </p:nvSpPr>
          <p:spPr bwMode="auto">
            <a:xfrm>
              <a:off x="2222500" y="4908550"/>
              <a:ext cx="22225" cy="25400"/>
            </a:xfrm>
            <a:custGeom>
              <a:avLst/>
              <a:gdLst>
                <a:gd name="T0" fmla="*/ 0 w 14"/>
                <a:gd name="T1" fmla="*/ 2147483647 h 14"/>
                <a:gd name="T2" fmla="*/ 0 w 14"/>
                <a:gd name="T3" fmla="*/ 2147483647 h 14"/>
                <a:gd name="T4" fmla="*/ 0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0 h 14"/>
                <a:gd name="T10" fmla="*/ 2147483647 w 14"/>
                <a:gd name="T11" fmla="*/ 0 h 14"/>
                <a:gd name="T12" fmla="*/ 2147483647 w 14"/>
                <a:gd name="T13" fmla="*/ 0 h 14"/>
                <a:gd name="T14" fmla="*/ 2147483647 w 14"/>
                <a:gd name="T15" fmla="*/ 0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2147483647 w 14"/>
                <a:gd name="T21" fmla="*/ 2147483647 h 14"/>
                <a:gd name="T22" fmla="*/ 2147483647 w 14"/>
                <a:gd name="T23" fmla="*/ 2147483647 h 14"/>
                <a:gd name="T24" fmla="*/ 2147483647 w 14"/>
                <a:gd name="T25" fmla="*/ 2147483647 h 14"/>
                <a:gd name="T26" fmla="*/ 2147483647 w 14"/>
                <a:gd name="T27" fmla="*/ 2147483647 h 14"/>
                <a:gd name="T28" fmla="*/ 0 w 14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14"/>
                  </a:moveTo>
                  <a:lnTo>
                    <a:pt x="0" y="6"/>
                  </a:lnTo>
                  <a:lnTo>
                    <a:pt x="7" y="6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68" name="Freeform 541"/>
            <p:cNvSpPr>
              <a:spLocks/>
            </p:cNvSpPr>
            <p:nvPr/>
          </p:nvSpPr>
          <p:spPr bwMode="auto">
            <a:xfrm>
              <a:off x="2328863" y="4479925"/>
              <a:ext cx="11112" cy="26988"/>
            </a:xfrm>
            <a:custGeom>
              <a:avLst/>
              <a:gdLst>
                <a:gd name="T0" fmla="*/ 2147483647 w 7"/>
                <a:gd name="T1" fmla="*/ 0 h 15"/>
                <a:gd name="T2" fmla="*/ 2147483647 w 7"/>
                <a:gd name="T3" fmla="*/ 0 h 15"/>
                <a:gd name="T4" fmla="*/ 2147483647 w 7"/>
                <a:gd name="T5" fmla="*/ 2147483647 h 15"/>
                <a:gd name="T6" fmla="*/ 2147483647 w 7"/>
                <a:gd name="T7" fmla="*/ 2147483647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0 w 7"/>
                <a:gd name="T13" fmla="*/ 2147483647 h 15"/>
                <a:gd name="T14" fmla="*/ 2147483647 w 7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0"/>
                  </a:moveTo>
                  <a:lnTo>
                    <a:pt x="7" y="0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69" name="Freeform 542"/>
            <p:cNvSpPr>
              <a:spLocks noEditPoints="1"/>
            </p:cNvSpPr>
            <p:nvPr/>
          </p:nvSpPr>
          <p:spPr bwMode="auto">
            <a:xfrm>
              <a:off x="1096963" y="5191125"/>
              <a:ext cx="354012" cy="400050"/>
            </a:xfrm>
            <a:custGeom>
              <a:avLst/>
              <a:gdLst>
                <a:gd name="T0" fmla="*/ 0 w 220"/>
                <a:gd name="T1" fmla="*/ 2147483647 h 225"/>
                <a:gd name="T2" fmla="*/ 2147483647 w 220"/>
                <a:gd name="T3" fmla="*/ 2147483647 h 225"/>
                <a:gd name="T4" fmla="*/ 2147483647 w 220"/>
                <a:gd name="T5" fmla="*/ 2147483647 h 225"/>
                <a:gd name="T6" fmla="*/ 2147483647 w 220"/>
                <a:gd name="T7" fmla="*/ 2147483647 h 225"/>
                <a:gd name="T8" fmla="*/ 2147483647 w 220"/>
                <a:gd name="T9" fmla="*/ 2147483647 h 225"/>
                <a:gd name="T10" fmla="*/ 2147483647 w 220"/>
                <a:gd name="T11" fmla="*/ 2147483647 h 225"/>
                <a:gd name="T12" fmla="*/ 2147483647 w 220"/>
                <a:gd name="T13" fmla="*/ 2147483647 h 225"/>
                <a:gd name="T14" fmla="*/ 2147483647 w 220"/>
                <a:gd name="T15" fmla="*/ 2147483647 h 225"/>
                <a:gd name="T16" fmla="*/ 2147483647 w 220"/>
                <a:gd name="T17" fmla="*/ 2147483647 h 225"/>
                <a:gd name="T18" fmla="*/ 2147483647 w 220"/>
                <a:gd name="T19" fmla="*/ 2147483647 h 225"/>
                <a:gd name="T20" fmla="*/ 2147483647 w 220"/>
                <a:gd name="T21" fmla="*/ 2147483647 h 225"/>
                <a:gd name="T22" fmla="*/ 2147483647 w 220"/>
                <a:gd name="T23" fmla="*/ 2147483647 h 225"/>
                <a:gd name="T24" fmla="*/ 2147483647 w 220"/>
                <a:gd name="T25" fmla="*/ 2147483647 h 225"/>
                <a:gd name="T26" fmla="*/ 2147483647 w 220"/>
                <a:gd name="T27" fmla="*/ 2147483647 h 225"/>
                <a:gd name="T28" fmla="*/ 2147483647 w 220"/>
                <a:gd name="T29" fmla="*/ 2147483647 h 225"/>
                <a:gd name="T30" fmla="*/ 2147483647 w 220"/>
                <a:gd name="T31" fmla="*/ 2147483647 h 225"/>
                <a:gd name="T32" fmla="*/ 2147483647 w 220"/>
                <a:gd name="T33" fmla="*/ 2147483647 h 225"/>
                <a:gd name="T34" fmla="*/ 2147483647 w 220"/>
                <a:gd name="T35" fmla="*/ 2147483647 h 225"/>
                <a:gd name="T36" fmla="*/ 2147483647 w 220"/>
                <a:gd name="T37" fmla="*/ 2147483647 h 225"/>
                <a:gd name="T38" fmla="*/ 2147483647 w 220"/>
                <a:gd name="T39" fmla="*/ 2147483647 h 225"/>
                <a:gd name="T40" fmla="*/ 2147483647 w 220"/>
                <a:gd name="T41" fmla="*/ 2147483647 h 225"/>
                <a:gd name="T42" fmla="*/ 2147483647 w 220"/>
                <a:gd name="T43" fmla="*/ 2147483647 h 225"/>
                <a:gd name="T44" fmla="*/ 2147483647 w 220"/>
                <a:gd name="T45" fmla="*/ 2147483647 h 225"/>
                <a:gd name="T46" fmla="*/ 2147483647 w 220"/>
                <a:gd name="T47" fmla="*/ 2147483647 h 225"/>
                <a:gd name="T48" fmla="*/ 2147483647 w 220"/>
                <a:gd name="T49" fmla="*/ 2147483647 h 225"/>
                <a:gd name="T50" fmla="*/ 2147483647 w 220"/>
                <a:gd name="T51" fmla="*/ 2147483647 h 225"/>
                <a:gd name="T52" fmla="*/ 2147483647 w 220"/>
                <a:gd name="T53" fmla="*/ 2147483647 h 225"/>
                <a:gd name="T54" fmla="*/ 2147483647 w 220"/>
                <a:gd name="T55" fmla="*/ 2147483647 h 225"/>
                <a:gd name="T56" fmla="*/ 2147483647 w 220"/>
                <a:gd name="T57" fmla="*/ 2147483647 h 225"/>
                <a:gd name="T58" fmla="*/ 2147483647 w 220"/>
                <a:gd name="T59" fmla="*/ 2147483647 h 225"/>
                <a:gd name="T60" fmla="*/ 2147483647 w 220"/>
                <a:gd name="T61" fmla="*/ 2147483647 h 225"/>
                <a:gd name="T62" fmla="*/ 2147483647 w 220"/>
                <a:gd name="T63" fmla="*/ 2147483647 h 225"/>
                <a:gd name="T64" fmla="*/ 2147483647 w 220"/>
                <a:gd name="T65" fmla="*/ 2147483647 h 225"/>
                <a:gd name="T66" fmla="*/ 2147483647 w 220"/>
                <a:gd name="T67" fmla="*/ 2147483647 h 225"/>
                <a:gd name="T68" fmla="*/ 2147483647 w 220"/>
                <a:gd name="T69" fmla="*/ 2147483647 h 225"/>
                <a:gd name="T70" fmla="*/ 2147483647 w 220"/>
                <a:gd name="T71" fmla="*/ 2147483647 h 225"/>
                <a:gd name="T72" fmla="*/ 2147483647 w 220"/>
                <a:gd name="T73" fmla="*/ 2147483647 h 225"/>
                <a:gd name="T74" fmla="*/ 2147483647 w 220"/>
                <a:gd name="T75" fmla="*/ 2147483647 h 225"/>
                <a:gd name="T76" fmla="*/ 2147483647 w 220"/>
                <a:gd name="T77" fmla="*/ 2147483647 h 225"/>
                <a:gd name="T78" fmla="*/ 2147483647 w 220"/>
                <a:gd name="T79" fmla="*/ 2147483647 h 225"/>
                <a:gd name="T80" fmla="*/ 2147483647 w 220"/>
                <a:gd name="T81" fmla="*/ 2147483647 h 225"/>
                <a:gd name="T82" fmla="*/ 2147483647 w 220"/>
                <a:gd name="T83" fmla="*/ 2147483647 h 225"/>
                <a:gd name="T84" fmla="*/ 2147483647 w 220"/>
                <a:gd name="T85" fmla="*/ 2147483647 h 225"/>
                <a:gd name="T86" fmla="*/ 2147483647 w 220"/>
                <a:gd name="T87" fmla="*/ 2147483647 h 225"/>
                <a:gd name="T88" fmla="*/ 2147483647 w 220"/>
                <a:gd name="T89" fmla="*/ 2147483647 h 225"/>
                <a:gd name="T90" fmla="*/ 2147483647 w 220"/>
                <a:gd name="T91" fmla="*/ 2147483647 h 225"/>
                <a:gd name="T92" fmla="*/ 2147483647 w 220"/>
                <a:gd name="T93" fmla="*/ 2147483647 h 225"/>
                <a:gd name="T94" fmla="*/ 2147483647 w 220"/>
                <a:gd name="T95" fmla="*/ 2147483647 h 225"/>
                <a:gd name="T96" fmla="*/ 2147483647 w 220"/>
                <a:gd name="T97" fmla="*/ 2147483647 h 225"/>
                <a:gd name="T98" fmla="*/ 2147483647 w 220"/>
                <a:gd name="T99" fmla="*/ 2147483647 h 225"/>
                <a:gd name="T100" fmla="*/ 2147483647 w 220"/>
                <a:gd name="T101" fmla="*/ 2147483647 h 225"/>
                <a:gd name="T102" fmla="*/ 2147483647 w 220"/>
                <a:gd name="T103" fmla="*/ 2147483647 h 225"/>
                <a:gd name="T104" fmla="*/ 2147483647 w 220"/>
                <a:gd name="T105" fmla="*/ 2147483647 h 225"/>
                <a:gd name="T106" fmla="*/ 2147483647 w 220"/>
                <a:gd name="T107" fmla="*/ 0 h 225"/>
                <a:gd name="T108" fmla="*/ 2147483647 w 220"/>
                <a:gd name="T109" fmla="*/ 2147483647 h 225"/>
                <a:gd name="T110" fmla="*/ 2147483647 w 220"/>
                <a:gd name="T111" fmla="*/ 2147483647 h 225"/>
                <a:gd name="T112" fmla="*/ 2147483647 w 220"/>
                <a:gd name="T113" fmla="*/ 2147483647 h 225"/>
                <a:gd name="T114" fmla="*/ 2147483647 w 220"/>
                <a:gd name="T115" fmla="*/ 2147483647 h 225"/>
                <a:gd name="T116" fmla="*/ 2147483647 w 220"/>
                <a:gd name="T117" fmla="*/ 2147483647 h 2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25"/>
                <a:gd name="T179" fmla="*/ 220 w 220"/>
                <a:gd name="T180" fmla="*/ 225 h 2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25">
                  <a:moveTo>
                    <a:pt x="0" y="131"/>
                  </a:moveTo>
                  <a:lnTo>
                    <a:pt x="0" y="124"/>
                  </a:lnTo>
                  <a:lnTo>
                    <a:pt x="0" y="131"/>
                  </a:lnTo>
                  <a:close/>
                  <a:moveTo>
                    <a:pt x="105" y="0"/>
                  </a:moveTo>
                  <a:lnTo>
                    <a:pt x="105" y="8"/>
                  </a:lnTo>
                  <a:lnTo>
                    <a:pt x="117" y="8"/>
                  </a:lnTo>
                  <a:lnTo>
                    <a:pt x="117" y="14"/>
                  </a:lnTo>
                  <a:lnTo>
                    <a:pt x="117" y="22"/>
                  </a:lnTo>
                  <a:lnTo>
                    <a:pt x="110" y="30"/>
                  </a:lnTo>
                  <a:lnTo>
                    <a:pt x="110" y="36"/>
                  </a:lnTo>
                  <a:lnTo>
                    <a:pt x="117" y="36"/>
                  </a:lnTo>
                  <a:lnTo>
                    <a:pt x="117" y="44"/>
                  </a:lnTo>
                  <a:lnTo>
                    <a:pt x="124" y="44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30" y="66"/>
                  </a:lnTo>
                  <a:lnTo>
                    <a:pt x="137" y="66"/>
                  </a:lnTo>
                  <a:lnTo>
                    <a:pt x="137" y="73"/>
                  </a:lnTo>
                  <a:lnTo>
                    <a:pt x="144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56" y="88"/>
                  </a:lnTo>
                  <a:lnTo>
                    <a:pt x="162" y="88"/>
                  </a:lnTo>
                  <a:lnTo>
                    <a:pt x="162" y="95"/>
                  </a:lnTo>
                  <a:lnTo>
                    <a:pt x="169" y="102"/>
                  </a:lnTo>
                  <a:lnTo>
                    <a:pt x="176" y="95"/>
                  </a:lnTo>
                  <a:lnTo>
                    <a:pt x="181" y="95"/>
                  </a:lnTo>
                  <a:lnTo>
                    <a:pt x="181" y="88"/>
                  </a:lnTo>
                  <a:lnTo>
                    <a:pt x="188" y="95"/>
                  </a:lnTo>
                  <a:lnTo>
                    <a:pt x="188" y="102"/>
                  </a:lnTo>
                  <a:lnTo>
                    <a:pt x="195" y="109"/>
                  </a:lnTo>
                  <a:lnTo>
                    <a:pt x="195" y="117"/>
                  </a:lnTo>
                  <a:lnTo>
                    <a:pt x="195" y="124"/>
                  </a:lnTo>
                  <a:lnTo>
                    <a:pt x="188" y="124"/>
                  </a:lnTo>
                  <a:lnTo>
                    <a:pt x="188" y="131"/>
                  </a:lnTo>
                  <a:lnTo>
                    <a:pt x="195" y="131"/>
                  </a:lnTo>
                  <a:lnTo>
                    <a:pt x="201" y="131"/>
                  </a:lnTo>
                  <a:lnTo>
                    <a:pt x="201" y="139"/>
                  </a:lnTo>
                  <a:lnTo>
                    <a:pt x="208" y="139"/>
                  </a:lnTo>
                  <a:lnTo>
                    <a:pt x="208" y="145"/>
                  </a:lnTo>
                  <a:lnTo>
                    <a:pt x="208" y="153"/>
                  </a:lnTo>
                  <a:lnTo>
                    <a:pt x="208" y="160"/>
                  </a:lnTo>
                  <a:lnTo>
                    <a:pt x="215" y="160"/>
                  </a:lnTo>
                  <a:lnTo>
                    <a:pt x="215" y="167"/>
                  </a:lnTo>
                  <a:lnTo>
                    <a:pt x="215" y="175"/>
                  </a:lnTo>
                  <a:lnTo>
                    <a:pt x="215" y="181"/>
                  </a:lnTo>
                  <a:lnTo>
                    <a:pt x="220" y="181"/>
                  </a:lnTo>
                  <a:lnTo>
                    <a:pt x="220" y="189"/>
                  </a:lnTo>
                  <a:lnTo>
                    <a:pt x="220" y="197"/>
                  </a:lnTo>
                  <a:lnTo>
                    <a:pt x="220" y="203"/>
                  </a:lnTo>
                  <a:lnTo>
                    <a:pt x="215" y="203"/>
                  </a:lnTo>
                  <a:lnTo>
                    <a:pt x="215" y="211"/>
                  </a:lnTo>
                  <a:lnTo>
                    <a:pt x="215" y="219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201" y="211"/>
                  </a:lnTo>
                  <a:lnTo>
                    <a:pt x="195" y="203"/>
                  </a:lnTo>
                  <a:lnTo>
                    <a:pt x="195" y="197"/>
                  </a:lnTo>
                  <a:lnTo>
                    <a:pt x="188" y="189"/>
                  </a:lnTo>
                  <a:lnTo>
                    <a:pt x="188" y="181"/>
                  </a:lnTo>
                  <a:lnTo>
                    <a:pt x="181" y="181"/>
                  </a:lnTo>
                  <a:lnTo>
                    <a:pt x="181" y="175"/>
                  </a:lnTo>
                  <a:lnTo>
                    <a:pt x="176" y="175"/>
                  </a:lnTo>
                  <a:lnTo>
                    <a:pt x="169" y="167"/>
                  </a:lnTo>
                  <a:lnTo>
                    <a:pt x="169" y="175"/>
                  </a:lnTo>
                  <a:lnTo>
                    <a:pt x="162" y="175"/>
                  </a:lnTo>
                  <a:lnTo>
                    <a:pt x="156" y="167"/>
                  </a:lnTo>
                  <a:lnTo>
                    <a:pt x="156" y="160"/>
                  </a:lnTo>
                  <a:lnTo>
                    <a:pt x="156" y="153"/>
                  </a:lnTo>
                  <a:lnTo>
                    <a:pt x="156" y="145"/>
                  </a:lnTo>
                  <a:lnTo>
                    <a:pt x="156" y="139"/>
                  </a:lnTo>
                  <a:lnTo>
                    <a:pt x="156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44" y="131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4" y="131"/>
                  </a:lnTo>
                  <a:lnTo>
                    <a:pt x="124" y="139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05" y="139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98" y="153"/>
                  </a:lnTo>
                  <a:lnTo>
                    <a:pt x="105" y="153"/>
                  </a:lnTo>
                  <a:lnTo>
                    <a:pt x="105" y="160"/>
                  </a:lnTo>
                  <a:lnTo>
                    <a:pt x="105" y="167"/>
                  </a:lnTo>
                  <a:lnTo>
                    <a:pt x="98" y="167"/>
                  </a:lnTo>
                  <a:lnTo>
                    <a:pt x="98" y="175"/>
                  </a:lnTo>
                  <a:lnTo>
                    <a:pt x="98" y="181"/>
                  </a:lnTo>
                  <a:lnTo>
                    <a:pt x="98" y="189"/>
                  </a:lnTo>
                  <a:lnTo>
                    <a:pt x="105" y="189"/>
                  </a:lnTo>
                  <a:lnTo>
                    <a:pt x="105" y="197"/>
                  </a:lnTo>
                  <a:lnTo>
                    <a:pt x="105" y="203"/>
                  </a:lnTo>
                  <a:lnTo>
                    <a:pt x="98" y="211"/>
                  </a:lnTo>
                  <a:lnTo>
                    <a:pt x="105" y="211"/>
                  </a:lnTo>
                  <a:lnTo>
                    <a:pt x="98" y="211"/>
                  </a:lnTo>
                  <a:lnTo>
                    <a:pt x="98" y="219"/>
                  </a:lnTo>
                  <a:lnTo>
                    <a:pt x="91" y="219"/>
                  </a:lnTo>
                  <a:lnTo>
                    <a:pt x="85" y="225"/>
                  </a:lnTo>
                  <a:lnTo>
                    <a:pt x="85" y="219"/>
                  </a:lnTo>
                  <a:lnTo>
                    <a:pt x="85" y="211"/>
                  </a:lnTo>
                  <a:lnTo>
                    <a:pt x="78" y="211"/>
                  </a:lnTo>
                  <a:lnTo>
                    <a:pt x="78" y="203"/>
                  </a:lnTo>
                  <a:lnTo>
                    <a:pt x="71" y="203"/>
                  </a:lnTo>
                  <a:lnTo>
                    <a:pt x="71" y="197"/>
                  </a:lnTo>
                  <a:lnTo>
                    <a:pt x="65" y="197"/>
                  </a:lnTo>
                  <a:lnTo>
                    <a:pt x="59" y="203"/>
                  </a:lnTo>
                  <a:lnTo>
                    <a:pt x="52" y="203"/>
                  </a:lnTo>
                  <a:lnTo>
                    <a:pt x="52" y="197"/>
                  </a:lnTo>
                  <a:lnTo>
                    <a:pt x="46" y="197"/>
                  </a:lnTo>
                  <a:lnTo>
                    <a:pt x="39" y="197"/>
                  </a:lnTo>
                  <a:lnTo>
                    <a:pt x="39" y="189"/>
                  </a:lnTo>
                  <a:lnTo>
                    <a:pt x="39" y="181"/>
                  </a:lnTo>
                  <a:lnTo>
                    <a:pt x="33" y="175"/>
                  </a:lnTo>
                  <a:lnTo>
                    <a:pt x="39" y="167"/>
                  </a:lnTo>
                  <a:lnTo>
                    <a:pt x="46" y="160"/>
                  </a:lnTo>
                  <a:lnTo>
                    <a:pt x="39" y="153"/>
                  </a:lnTo>
                  <a:lnTo>
                    <a:pt x="33" y="153"/>
                  </a:lnTo>
                  <a:lnTo>
                    <a:pt x="26" y="153"/>
                  </a:lnTo>
                  <a:lnTo>
                    <a:pt x="33" y="153"/>
                  </a:lnTo>
                  <a:lnTo>
                    <a:pt x="26" y="145"/>
                  </a:lnTo>
                  <a:lnTo>
                    <a:pt x="26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14" y="131"/>
                  </a:lnTo>
                  <a:lnTo>
                    <a:pt x="14" y="124"/>
                  </a:lnTo>
                  <a:lnTo>
                    <a:pt x="7" y="124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7" y="102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14" y="73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3" y="58"/>
                  </a:lnTo>
                  <a:lnTo>
                    <a:pt x="39" y="52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33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1" y="30"/>
                  </a:lnTo>
                  <a:lnTo>
                    <a:pt x="71" y="22"/>
                  </a:lnTo>
                  <a:lnTo>
                    <a:pt x="78" y="30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14"/>
                  </a:lnTo>
                  <a:lnTo>
                    <a:pt x="91" y="8"/>
                  </a:lnTo>
                  <a:lnTo>
                    <a:pt x="98" y="8"/>
                  </a:lnTo>
                  <a:lnTo>
                    <a:pt x="98" y="0"/>
                  </a:lnTo>
                  <a:lnTo>
                    <a:pt x="105" y="0"/>
                  </a:lnTo>
                  <a:close/>
                  <a:moveTo>
                    <a:pt x="46" y="211"/>
                  </a:moveTo>
                  <a:lnTo>
                    <a:pt x="39" y="211"/>
                  </a:lnTo>
                  <a:lnTo>
                    <a:pt x="39" y="203"/>
                  </a:lnTo>
                  <a:lnTo>
                    <a:pt x="46" y="203"/>
                  </a:lnTo>
                  <a:lnTo>
                    <a:pt x="46" y="211"/>
                  </a:lnTo>
                  <a:close/>
                  <a:moveTo>
                    <a:pt x="39" y="219"/>
                  </a:moveTo>
                  <a:lnTo>
                    <a:pt x="39" y="211"/>
                  </a:lnTo>
                  <a:lnTo>
                    <a:pt x="46" y="211"/>
                  </a:lnTo>
                  <a:lnTo>
                    <a:pt x="39" y="219"/>
                  </a:lnTo>
                  <a:close/>
                  <a:moveTo>
                    <a:pt x="59" y="225"/>
                  </a:moveTo>
                  <a:lnTo>
                    <a:pt x="52" y="225"/>
                  </a:lnTo>
                  <a:lnTo>
                    <a:pt x="52" y="219"/>
                  </a:lnTo>
                  <a:lnTo>
                    <a:pt x="59" y="211"/>
                  </a:lnTo>
                  <a:lnTo>
                    <a:pt x="59" y="219"/>
                  </a:lnTo>
                  <a:lnTo>
                    <a:pt x="59" y="225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70" name="Rectangle 543"/>
            <p:cNvSpPr>
              <a:spLocks noChangeArrowheads="1"/>
            </p:cNvSpPr>
            <p:nvPr/>
          </p:nvSpPr>
          <p:spPr bwMode="auto">
            <a:xfrm>
              <a:off x="1096963" y="5411788"/>
              <a:ext cx="1587" cy="12700"/>
            </a:xfrm>
            <a:prstGeom prst="rect">
              <a:avLst/>
            </a:prstGeom>
            <a:noFill/>
            <a:ln w="4763">
              <a:solidFill>
                <a:srgbClr val="E87F3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71" name="Freeform 544"/>
            <p:cNvSpPr>
              <a:spLocks/>
            </p:cNvSpPr>
            <p:nvPr/>
          </p:nvSpPr>
          <p:spPr bwMode="auto">
            <a:xfrm>
              <a:off x="1108075" y="5191125"/>
              <a:ext cx="342900" cy="400050"/>
            </a:xfrm>
            <a:custGeom>
              <a:avLst/>
              <a:gdLst>
                <a:gd name="T0" fmla="*/ 2147483647 w 213"/>
                <a:gd name="T1" fmla="*/ 2147483647 h 225"/>
                <a:gd name="T2" fmla="*/ 2147483647 w 213"/>
                <a:gd name="T3" fmla="*/ 2147483647 h 225"/>
                <a:gd name="T4" fmla="*/ 2147483647 w 213"/>
                <a:gd name="T5" fmla="*/ 2147483647 h 225"/>
                <a:gd name="T6" fmla="*/ 2147483647 w 213"/>
                <a:gd name="T7" fmla="*/ 2147483647 h 225"/>
                <a:gd name="T8" fmla="*/ 2147483647 w 213"/>
                <a:gd name="T9" fmla="*/ 2147483647 h 225"/>
                <a:gd name="T10" fmla="*/ 2147483647 w 213"/>
                <a:gd name="T11" fmla="*/ 2147483647 h 225"/>
                <a:gd name="T12" fmla="*/ 2147483647 w 213"/>
                <a:gd name="T13" fmla="*/ 2147483647 h 225"/>
                <a:gd name="T14" fmla="*/ 2147483647 w 213"/>
                <a:gd name="T15" fmla="*/ 2147483647 h 225"/>
                <a:gd name="T16" fmla="*/ 2147483647 w 213"/>
                <a:gd name="T17" fmla="*/ 2147483647 h 225"/>
                <a:gd name="T18" fmla="*/ 2147483647 w 213"/>
                <a:gd name="T19" fmla="*/ 2147483647 h 225"/>
                <a:gd name="T20" fmla="*/ 2147483647 w 213"/>
                <a:gd name="T21" fmla="*/ 2147483647 h 225"/>
                <a:gd name="T22" fmla="*/ 2147483647 w 213"/>
                <a:gd name="T23" fmla="*/ 2147483647 h 225"/>
                <a:gd name="T24" fmla="*/ 2147483647 w 213"/>
                <a:gd name="T25" fmla="*/ 2147483647 h 225"/>
                <a:gd name="T26" fmla="*/ 2147483647 w 213"/>
                <a:gd name="T27" fmla="*/ 2147483647 h 225"/>
                <a:gd name="T28" fmla="*/ 2147483647 w 213"/>
                <a:gd name="T29" fmla="*/ 2147483647 h 225"/>
                <a:gd name="T30" fmla="*/ 2147483647 w 213"/>
                <a:gd name="T31" fmla="*/ 2147483647 h 225"/>
                <a:gd name="T32" fmla="*/ 2147483647 w 213"/>
                <a:gd name="T33" fmla="*/ 2147483647 h 225"/>
                <a:gd name="T34" fmla="*/ 2147483647 w 213"/>
                <a:gd name="T35" fmla="*/ 2147483647 h 225"/>
                <a:gd name="T36" fmla="*/ 2147483647 w 213"/>
                <a:gd name="T37" fmla="*/ 2147483647 h 225"/>
                <a:gd name="T38" fmla="*/ 2147483647 w 213"/>
                <a:gd name="T39" fmla="*/ 2147483647 h 225"/>
                <a:gd name="T40" fmla="*/ 2147483647 w 213"/>
                <a:gd name="T41" fmla="*/ 2147483647 h 225"/>
                <a:gd name="T42" fmla="*/ 2147483647 w 213"/>
                <a:gd name="T43" fmla="*/ 2147483647 h 225"/>
                <a:gd name="T44" fmla="*/ 2147483647 w 213"/>
                <a:gd name="T45" fmla="*/ 2147483647 h 225"/>
                <a:gd name="T46" fmla="*/ 2147483647 w 213"/>
                <a:gd name="T47" fmla="*/ 2147483647 h 225"/>
                <a:gd name="T48" fmla="*/ 2147483647 w 213"/>
                <a:gd name="T49" fmla="*/ 2147483647 h 225"/>
                <a:gd name="T50" fmla="*/ 2147483647 w 213"/>
                <a:gd name="T51" fmla="*/ 2147483647 h 225"/>
                <a:gd name="T52" fmla="*/ 2147483647 w 213"/>
                <a:gd name="T53" fmla="*/ 2147483647 h 225"/>
                <a:gd name="T54" fmla="*/ 2147483647 w 213"/>
                <a:gd name="T55" fmla="*/ 2147483647 h 225"/>
                <a:gd name="T56" fmla="*/ 2147483647 w 213"/>
                <a:gd name="T57" fmla="*/ 2147483647 h 225"/>
                <a:gd name="T58" fmla="*/ 2147483647 w 213"/>
                <a:gd name="T59" fmla="*/ 2147483647 h 225"/>
                <a:gd name="T60" fmla="*/ 2147483647 w 213"/>
                <a:gd name="T61" fmla="*/ 2147483647 h 225"/>
                <a:gd name="T62" fmla="*/ 2147483647 w 213"/>
                <a:gd name="T63" fmla="*/ 2147483647 h 225"/>
                <a:gd name="T64" fmla="*/ 2147483647 w 213"/>
                <a:gd name="T65" fmla="*/ 2147483647 h 225"/>
                <a:gd name="T66" fmla="*/ 2147483647 w 213"/>
                <a:gd name="T67" fmla="*/ 2147483647 h 225"/>
                <a:gd name="T68" fmla="*/ 2147483647 w 213"/>
                <a:gd name="T69" fmla="*/ 2147483647 h 225"/>
                <a:gd name="T70" fmla="*/ 2147483647 w 213"/>
                <a:gd name="T71" fmla="*/ 2147483647 h 225"/>
                <a:gd name="T72" fmla="*/ 2147483647 w 213"/>
                <a:gd name="T73" fmla="*/ 2147483647 h 225"/>
                <a:gd name="T74" fmla="*/ 2147483647 w 213"/>
                <a:gd name="T75" fmla="*/ 2147483647 h 225"/>
                <a:gd name="T76" fmla="*/ 2147483647 w 213"/>
                <a:gd name="T77" fmla="*/ 2147483647 h 225"/>
                <a:gd name="T78" fmla="*/ 2147483647 w 213"/>
                <a:gd name="T79" fmla="*/ 2147483647 h 225"/>
                <a:gd name="T80" fmla="*/ 2147483647 w 213"/>
                <a:gd name="T81" fmla="*/ 2147483647 h 225"/>
                <a:gd name="T82" fmla="*/ 2147483647 w 213"/>
                <a:gd name="T83" fmla="*/ 2147483647 h 225"/>
                <a:gd name="T84" fmla="*/ 0 w 213"/>
                <a:gd name="T85" fmla="*/ 2147483647 h 225"/>
                <a:gd name="T86" fmla="*/ 0 w 213"/>
                <a:gd name="T87" fmla="*/ 2147483647 h 225"/>
                <a:gd name="T88" fmla="*/ 0 w 213"/>
                <a:gd name="T89" fmla="*/ 2147483647 h 225"/>
                <a:gd name="T90" fmla="*/ 2147483647 w 213"/>
                <a:gd name="T91" fmla="*/ 2147483647 h 225"/>
                <a:gd name="T92" fmla="*/ 2147483647 w 213"/>
                <a:gd name="T93" fmla="*/ 2147483647 h 225"/>
                <a:gd name="T94" fmla="*/ 2147483647 w 213"/>
                <a:gd name="T95" fmla="*/ 2147483647 h 225"/>
                <a:gd name="T96" fmla="*/ 2147483647 w 213"/>
                <a:gd name="T97" fmla="*/ 2147483647 h 225"/>
                <a:gd name="T98" fmla="*/ 2147483647 w 213"/>
                <a:gd name="T99" fmla="*/ 2147483647 h 225"/>
                <a:gd name="T100" fmla="*/ 2147483647 w 213"/>
                <a:gd name="T101" fmla="*/ 2147483647 h 225"/>
                <a:gd name="T102" fmla="*/ 2147483647 w 213"/>
                <a:gd name="T103" fmla="*/ 2147483647 h 225"/>
                <a:gd name="T104" fmla="*/ 2147483647 w 213"/>
                <a:gd name="T105" fmla="*/ 2147483647 h 225"/>
                <a:gd name="T106" fmla="*/ 2147483647 w 213"/>
                <a:gd name="T107" fmla="*/ 0 h 22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13"/>
                <a:gd name="T163" fmla="*/ 0 h 225"/>
                <a:gd name="T164" fmla="*/ 213 w 213"/>
                <a:gd name="T165" fmla="*/ 225 h 22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13" h="225">
                  <a:moveTo>
                    <a:pt x="98" y="0"/>
                  </a:moveTo>
                  <a:lnTo>
                    <a:pt x="98" y="8"/>
                  </a:lnTo>
                  <a:lnTo>
                    <a:pt x="110" y="8"/>
                  </a:lnTo>
                  <a:lnTo>
                    <a:pt x="110" y="14"/>
                  </a:lnTo>
                  <a:lnTo>
                    <a:pt x="110" y="22"/>
                  </a:lnTo>
                  <a:lnTo>
                    <a:pt x="103" y="30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7" y="44"/>
                  </a:lnTo>
                  <a:lnTo>
                    <a:pt x="117" y="52"/>
                  </a:lnTo>
                  <a:lnTo>
                    <a:pt x="117" y="58"/>
                  </a:lnTo>
                  <a:lnTo>
                    <a:pt x="123" y="66"/>
                  </a:lnTo>
                  <a:lnTo>
                    <a:pt x="130" y="66"/>
                  </a:lnTo>
                  <a:lnTo>
                    <a:pt x="130" y="73"/>
                  </a:lnTo>
                  <a:lnTo>
                    <a:pt x="137" y="73"/>
                  </a:lnTo>
                  <a:lnTo>
                    <a:pt x="142" y="73"/>
                  </a:lnTo>
                  <a:lnTo>
                    <a:pt x="142" y="80"/>
                  </a:lnTo>
                  <a:lnTo>
                    <a:pt x="149" y="88"/>
                  </a:lnTo>
                  <a:lnTo>
                    <a:pt x="155" y="88"/>
                  </a:lnTo>
                  <a:lnTo>
                    <a:pt x="155" y="95"/>
                  </a:lnTo>
                  <a:lnTo>
                    <a:pt x="162" y="102"/>
                  </a:lnTo>
                  <a:lnTo>
                    <a:pt x="169" y="95"/>
                  </a:lnTo>
                  <a:lnTo>
                    <a:pt x="174" y="95"/>
                  </a:lnTo>
                  <a:lnTo>
                    <a:pt x="174" y="88"/>
                  </a:lnTo>
                  <a:lnTo>
                    <a:pt x="181" y="95"/>
                  </a:lnTo>
                  <a:lnTo>
                    <a:pt x="181" y="102"/>
                  </a:lnTo>
                  <a:lnTo>
                    <a:pt x="188" y="109"/>
                  </a:lnTo>
                  <a:lnTo>
                    <a:pt x="188" y="117"/>
                  </a:lnTo>
                  <a:lnTo>
                    <a:pt x="188" y="124"/>
                  </a:lnTo>
                  <a:lnTo>
                    <a:pt x="181" y="124"/>
                  </a:lnTo>
                  <a:lnTo>
                    <a:pt x="181" y="131"/>
                  </a:lnTo>
                  <a:lnTo>
                    <a:pt x="188" y="131"/>
                  </a:lnTo>
                  <a:lnTo>
                    <a:pt x="194" y="131"/>
                  </a:lnTo>
                  <a:lnTo>
                    <a:pt x="194" y="139"/>
                  </a:lnTo>
                  <a:lnTo>
                    <a:pt x="201" y="139"/>
                  </a:lnTo>
                  <a:lnTo>
                    <a:pt x="201" y="145"/>
                  </a:lnTo>
                  <a:lnTo>
                    <a:pt x="201" y="153"/>
                  </a:lnTo>
                  <a:lnTo>
                    <a:pt x="201" y="160"/>
                  </a:lnTo>
                  <a:lnTo>
                    <a:pt x="208" y="160"/>
                  </a:lnTo>
                  <a:lnTo>
                    <a:pt x="208" y="167"/>
                  </a:lnTo>
                  <a:lnTo>
                    <a:pt x="208" y="175"/>
                  </a:lnTo>
                  <a:lnTo>
                    <a:pt x="208" y="181"/>
                  </a:lnTo>
                  <a:lnTo>
                    <a:pt x="213" y="181"/>
                  </a:lnTo>
                  <a:lnTo>
                    <a:pt x="213" y="189"/>
                  </a:lnTo>
                  <a:lnTo>
                    <a:pt x="213" y="197"/>
                  </a:lnTo>
                  <a:lnTo>
                    <a:pt x="213" y="203"/>
                  </a:lnTo>
                  <a:lnTo>
                    <a:pt x="208" y="203"/>
                  </a:lnTo>
                  <a:lnTo>
                    <a:pt x="208" y="211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194" y="219"/>
                  </a:lnTo>
                  <a:lnTo>
                    <a:pt x="194" y="211"/>
                  </a:lnTo>
                  <a:lnTo>
                    <a:pt x="188" y="203"/>
                  </a:lnTo>
                  <a:lnTo>
                    <a:pt x="188" y="197"/>
                  </a:lnTo>
                  <a:lnTo>
                    <a:pt x="181" y="189"/>
                  </a:lnTo>
                  <a:lnTo>
                    <a:pt x="181" y="181"/>
                  </a:lnTo>
                  <a:lnTo>
                    <a:pt x="174" y="181"/>
                  </a:lnTo>
                  <a:lnTo>
                    <a:pt x="174" y="175"/>
                  </a:lnTo>
                  <a:lnTo>
                    <a:pt x="169" y="175"/>
                  </a:lnTo>
                  <a:lnTo>
                    <a:pt x="162" y="167"/>
                  </a:lnTo>
                  <a:lnTo>
                    <a:pt x="162" y="175"/>
                  </a:lnTo>
                  <a:lnTo>
                    <a:pt x="155" y="175"/>
                  </a:lnTo>
                  <a:lnTo>
                    <a:pt x="149" y="167"/>
                  </a:lnTo>
                  <a:lnTo>
                    <a:pt x="149" y="160"/>
                  </a:lnTo>
                  <a:lnTo>
                    <a:pt x="149" y="153"/>
                  </a:lnTo>
                  <a:lnTo>
                    <a:pt x="149" y="145"/>
                  </a:lnTo>
                  <a:lnTo>
                    <a:pt x="149" y="139"/>
                  </a:lnTo>
                  <a:lnTo>
                    <a:pt x="149" y="131"/>
                  </a:lnTo>
                  <a:lnTo>
                    <a:pt x="142" y="131"/>
                  </a:lnTo>
                  <a:lnTo>
                    <a:pt x="142" y="139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17" y="131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03" y="139"/>
                  </a:lnTo>
                  <a:lnTo>
                    <a:pt x="98" y="139"/>
                  </a:lnTo>
                  <a:lnTo>
                    <a:pt x="98" y="145"/>
                  </a:lnTo>
                  <a:lnTo>
                    <a:pt x="91" y="145"/>
                  </a:lnTo>
                  <a:lnTo>
                    <a:pt x="91" y="153"/>
                  </a:lnTo>
                  <a:lnTo>
                    <a:pt x="98" y="153"/>
                  </a:lnTo>
                  <a:lnTo>
                    <a:pt x="98" y="160"/>
                  </a:lnTo>
                  <a:lnTo>
                    <a:pt x="98" y="167"/>
                  </a:lnTo>
                  <a:lnTo>
                    <a:pt x="91" y="167"/>
                  </a:lnTo>
                  <a:lnTo>
                    <a:pt x="91" y="175"/>
                  </a:lnTo>
                  <a:lnTo>
                    <a:pt x="91" y="181"/>
                  </a:lnTo>
                  <a:lnTo>
                    <a:pt x="91" y="189"/>
                  </a:lnTo>
                  <a:lnTo>
                    <a:pt x="98" y="189"/>
                  </a:lnTo>
                  <a:lnTo>
                    <a:pt x="98" y="197"/>
                  </a:lnTo>
                  <a:lnTo>
                    <a:pt x="98" y="203"/>
                  </a:lnTo>
                  <a:lnTo>
                    <a:pt x="91" y="211"/>
                  </a:lnTo>
                  <a:lnTo>
                    <a:pt x="98" y="211"/>
                  </a:lnTo>
                  <a:lnTo>
                    <a:pt x="91" y="211"/>
                  </a:lnTo>
                  <a:lnTo>
                    <a:pt x="91" y="219"/>
                  </a:lnTo>
                  <a:lnTo>
                    <a:pt x="84" y="219"/>
                  </a:lnTo>
                  <a:lnTo>
                    <a:pt x="78" y="225"/>
                  </a:lnTo>
                  <a:lnTo>
                    <a:pt x="78" y="219"/>
                  </a:lnTo>
                  <a:lnTo>
                    <a:pt x="78" y="211"/>
                  </a:lnTo>
                  <a:lnTo>
                    <a:pt x="71" y="211"/>
                  </a:lnTo>
                  <a:lnTo>
                    <a:pt x="71" y="203"/>
                  </a:lnTo>
                  <a:lnTo>
                    <a:pt x="64" y="203"/>
                  </a:lnTo>
                  <a:lnTo>
                    <a:pt x="64" y="197"/>
                  </a:lnTo>
                  <a:lnTo>
                    <a:pt x="58" y="197"/>
                  </a:lnTo>
                  <a:lnTo>
                    <a:pt x="52" y="203"/>
                  </a:lnTo>
                  <a:lnTo>
                    <a:pt x="45" y="203"/>
                  </a:lnTo>
                  <a:lnTo>
                    <a:pt x="45" y="197"/>
                  </a:lnTo>
                  <a:lnTo>
                    <a:pt x="39" y="197"/>
                  </a:lnTo>
                  <a:lnTo>
                    <a:pt x="32" y="197"/>
                  </a:lnTo>
                  <a:lnTo>
                    <a:pt x="32" y="189"/>
                  </a:lnTo>
                  <a:lnTo>
                    <a:pt x="32" y="181"/>
                  </a:lnTo>
                  <a:lnTo>
                    <a:pt x="26" y="175"/>
                  </a:lnTo>
                  <a:lnTo>
                    <a:pt x="32" y="167"/>
                  </a:lnTo>
                  <a:lnTo>
                    <a:pt x="39" y="160"/>
                  </a:lnTo>
                  <a:lnTo>
                    <a:pt x="32" y="153"/>
                  </a:lnTo>
                  <a:lnTo>
                    <a:pt x="26" y="153"/>
                  </a:lnTo>
                  <a:lnTo>
                    <a:pt x="19" y="153"/>
                  </a:lnTo>
                  <a:lnTo>
                    <a:pt x="26" y="153"/>
                  </a:lnTo>
                  <a:lnTo>
                    <a:pt x="19" y="145"/>
                  </a:lnTo>
                  <a:lnTo>
                    <a:pt x="19" y="139"/>
                  </a:lnTo>
                  <a:lnTo>
                    <a:pt x="13" y="139"/>
                  </a:lnTo>
                  <a:lnTo>
                    <a:pt x="13" y="131"/>
                  </a:lnTo>
                  <a:lnTo>
                    <a:pt x="7" y="131"/>
                  </a:lnTo>
                  <a:lnTo>
                    <a:pt x="7" y="124"/>
                  </a:lnTo>
                  <a:lnTo>
                    <a:pt x="0" y="124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3" y="73"/>
                  </a:lnTo>
                  <a:lnTo>
                    <a:pt x="19" y="73"/>
                  </a:lnTo>
                  <a:lnTo>
                    <a:pt x="19" y="66"/>
                  </a:lnTo>
                  <a:lnTo>
                    <a:pt x="26" y="66"/>
                  </a:lnTo>
                  <a:lnTo>
                    <a:pt x="26" y="58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2" y="30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64" y="30"/>
                  </a:lnTo>
                  <a:lnTo>
                    <a:pt x="64" y="22"/>
                  </a:lnTo>
                  <a:lnTo>
                    <a:pt x="71" y="30"/>
                  </a:lnTo>
                  <a:lnTo>
                    <a:pt x="78" y="22"/>
                  </a:lnTo>
                  <a:lnTo>
                    <a:pt x="84" y="22"/>
                  </a:lnTo>
                  <a:lnTo>
                    <a:pt x="84" y="14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1" y="0"/>
                  </a:lnTo>
                  <a:lnTo>
                    <a:pt x="98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72" name="Freeform 545"/>
            <p:cNvSpPr>
              <a:spLocks/>
            </p:cNvSpPr>
            <p:nvPr/>
          </p:nvSpPr>
          <p:spPr bwMode="auto">
            <a:xfrm>
              <a:off x="1158875" y="555148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0 w 7"/>
                <a:gd name="T5" fmla="*/ 0 h 8"/>
                <a:gd name="T6" fmla="*/ 0 w 7"/>
                <a:gd name="T7" fmla="*/ 0 h 8"/>
                <a:gd name="T8" fmla="*/ 2147483647 w 7"/>
                <a:gd name="T9" fmla="*/ 0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7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73" name="Freeform 546"/>
            <p:cNvSpPr>
              <a:spLocks/>
            </p:cNvSpPr>
            <p:nvPr/>
          </p:nvSpPr>
          <p:spPr bwMode="auto">
            <a:xfrm>
              <a:off x="1158875" y="5565775"/>
              <a:ext cx="11113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0 h 8"/>
                <a:gd name="T4" fmla="*/ 2147483647 w 7"/>
                <a:gd name="T5" fmla="*/ 0 h 8"/>
                <a:gd name="T6" fmla="*/ 0 w 7"/>
                <a:gd name="T7" fmla="*/ 2147483647 h 8"/>
                <a:gd name="T8" fmla="*/ 0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74" name="Freeform 547"/>
            <p:cNvSpPr>
              <a:spLocks/>
            </p:cNvSpPr>
            <p:nvPr/>
          </p:nvSpPr>
          <p:spPr bwMode="auto">
            <a:xfrm>
              <a:off x="1179513" y="5565775"/>
              <a:ext cx="12700" cy="2540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0 w 7"/>
                <a:gd name="T5" fmla="*/ 2147483647 h 14"/>
                <a:gd name="T6" fmla="*/ 0 w 7"/>
                <a:gd name="T7" fmla="*/ 2147483647 h 14"/>
                <a:gd name="T8" fmla="*/ 0 w 7"/>
                <a:gd name="T9" fmla="*/ 2147483647 h 14"/>
                <a:gd name="T10" fmla="*/ 0 w 7"/>
                <a:gd name="T11" fmla="*/ 2147483647 h 14"/>
                <a:gd name="T12" fmla="*/ 2147483647 w 7"/>
                <a:gd name="T13" fmla="*/ 0 h 14"/>
                <a:gd name="T14" fmla="*/ 2147483647 w 7"/>
                <a:gd name="T15" fmla="*/ 0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4"/>
                <a:gd name="T32" fmla="*/ 7 w 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4">
                  <a:moveTo>
                    <a:pt x="7" y="14"/>
                  </a:moveTo>
                  <a:lnTo>
                    <a:pt x="7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75" name="Freeform 548"/>
            <p:cNvSpPr>
              <a:spLocks noEditPoints="1"/>
            </p:cNvSpPr>
            <p:nvPr/>
          </p:nvSpPr>
          <p:spPr bwMode="auto">
            <a:xfrm>
              <a:off x="2536825" y="3860800"/>
              <a:ext cx="688975" cy="554038"/>
            </a:xfrm>
            <a:custGeom>
              <a:avLst/>
              <a:gdLst>
                <a:gd name="T0" fmla="*/ 2147483647 w 429"/>
                <a:gd name="T1" fmla="*/ 2147483647 h 312"/>
                <a:gd name="T2" fmla="*/ 0 w 429"/>
                <a:gd name="T3" fmla="*/ 2147483647 h 312"/>
                <a:gd name="T4" fmla="*/ 2147483647 w 429"/>
                <a:gd name="T5" fmla="*/ 2147483647 h 312"/>
                <a:gd name="T6" fmla="*/ 2147483647 w 429"/>
                <a:gd name="T7" fmla="*/ 2147483647 h 312"/>
                <a:gd name="T8" fmla="*/ 2147483647 w 429"/>
                <a:gd name="T9" fmla="*/ 2147483647 h 312"/>
                <a:gd name="T10" fmla="*/ 2147483647 w 429"/>
                <a:gd name="T11" fmla="*/ 2147483647 h 312"/>
                <a:gd name="T12" fmla="*/ 2147483647 w 429"/>
                <a:gd name="T13" fmla="*/ 2147483647 h 312"/>
                <a:gd name="T14" fmla="*/ 2147483647 w 429"/>
                <a:gd name="T15" fmla="*/ 2147483647 h 312"/>
                <a:gd name="T16" fmla="*/ 2147483647 w 429"/>
                <a:gd name="T17" fmla="*/ 2147483647 h 312"/>
                <a:gd name="T18" fmla="*/ 2147483647 w 429"/>
                <a:gd name="T19" fmla="*/ 2147483647 h 312"/>
                <a:gd name="T20" fmla="*/ 2147483647 w 429"/>
                <a:gd name="T21" fmla="*/ 2147483647 h 312"/>
                <a:gd name="T22" fmla="*/ 2147483647 w 429"/>
                <a:gd name="T23" fmla="*/ 2147483647 h 312"/>
                <a:gd name="T24" fmla="*/ 2147483647 w 429"/>
                <a:gd name="T25" fmla="*/ 2147483647 h 312"/>
                <a:gd name="T26" fmla="*/ 2147483647 w 429"/>
                <a:gd name="T27" fmla="*/ 2147483647 h 312"/>
                <a:gd name="T28" fmla="*/ 2147483647 w 429"/>
                <a:gd name="T29" fmla="*/ 2147483647 h 312"/>
                <a:gd name="T30" fmla="*/ 2147483647 w 429"/>
                <a:gd name="T31" fmla="*/ 2147483647 h 312"/>
                <a:gd name="T32" fmla="*/ 2147483647 w 429"/>
                <a:gd name="T33" fmla="*/ 2147483647 h 312"/>
                <a:gd name="T34" fmla="*/ 2147483647 w 429"/>
                <a:gd name="T35" fmla="*/ 2147483647 h 312"/>
                <a:gd name="T36" fmla="*/ 2147483647 w 429"/>
                <a:gd name="T37" fmla="*/ 2147483647 h 312"/>
                <a:gd name="T38" fmla="*/ 2147483647 w 429"/>
                <a:gd name="T39" fmla="*/ 2147483647 h 312"/>
                <a:gd name="T40" fmla="*/ 2147483647 w 429"/>
                <a:gd name="T41" fmla="*/ 2147483647 h 312"/>
                <a:gd name="T42" fmla="*/ 2147483647 w 429"/>
                <a:gd name="T43" fmla="*/ 2147483647 h 312"/>
                <a:gd name="T44" fmla="*/ 2147483647 w 429"/>
                <a:gd name="T45" fmla="*/ 2147483647 h 312"/>
                <a:gd name="T46" fmla="*/ 2147483647 w 429"/>
                <a:gd name="T47" fmla="*/ 2147483647 h 312"/>
                <a:gd name="T48" fmla="*/ 2147483647 w 429"/>
                <a:gd name="T49" fmla="*/ 2147483647 h 312"/>
                <a:gd name="T50" fmla="*/ 2147483647 w 429"/>
                <a:gd name="T51" fmla="*/ 2147483647 h 312"/>
                <a:gd name="T52" fmla="*/ 2147483647 w 429"/>
                <a:gd name="T53" fmla="*/ 2147483647 h 312"/>
                <a:gd name="T54" fmla="*/ 2147483647 w 429"/>
                <a:gd name="T55" fmla="*/ 2147483647 h 312"/>
                <a:gd name="T56" fmla="*/ 2147483647 w 429"/>
                <a:gd name="T57" fmla="*/ 2147483647 h 312"/>
                <a:gd name="T58" fmla="*/ 2147483647 w 429"/>
                <a:gd name="T59" fmla="*/ 2147483647 h 312"/>
                <a:gd name="T60" fmla="*/ 2147483647 w 429"/>
                <a:gd name="T61" fmla="*/ 2147483647 h 312"/>
                <a:gd name="T62" fmla="*/ 2147483647 w 429"/>
                <a:gd name="T63" fmla="*/ 2147483647 h 312"/>
                <a:gd name="T64" fmla="*/ 2147483647 w 429"/>
                <a:gd name="T65" fmla="*/ 2147483647 h 312"/>
                <a:gd name="T66" fmla="*/ 2147483647 w 429"/>
                <a:gd name="T67" fmla="*/ 2147483647 h 312"/>
                <a:gd name="T68" fmla="*/ 2147483647 w 429"/>
                <a:gd name="T69" fmla="*/ 2147483647 h 312"/>
                <a:gd name="T70" fmla="*/ 2147483647 w 429"/>
                <a:gd name="T71" fmla="*/ 2147483647 h 312"/>
                <a:gd name="T72" fmla="*/ 2147483647 w 429"/>
                <a:gd name="T73" fmla="*/ 2147483647 h 312"/>
                <a:gd name="T74" fmla="*/ 2147483647 w 429"/>
                <a:gd name="T75" fmla="*/ 2147483647 h 312"/>
                <a:gd name="T76" fmla="*/ 2147483647 w 429"/>
                <a:gd name="T77" fmla="*/ 2147483647 h 312"/>
                <a:gd name="T78" fmla="*/ 2147483647 w 429"/>
                <a:gd name="T79" fmla="*/ 2147483647 h 312"/>
                <a:gd name="T80" fmla="*/ 2147483647 w 429"/>
                <a:gd name="T81" fmla="*/ 2147483647 h 312"/>
                <a:gd name="T82" fmla="*/ 2147483647 w 429"/>
                <a:gd name="T83" fmla="*/ 2147483647 h 312"/>
                <a:gd name="T84" fmla="*/ 2147483647 w 429"/>
                <a:gd name="T85" fmla="*/ 2147483647 h 312"/>
                <a:gd name="T86" fmla="*/ 2147483647 w 429"/>
                <a:gd name="T87" fmla="*/ 2147483647 h 312"/>
                <a:gd name="T88" fmla="*/ 2147483647 w 429"/>
                <a:gd name="T89" fmla="*/ 2147483647 h 312"/>
                <a:gd name="T90" fmla="*/ 2147483647 w 429"/>
                <a:gd name="T91" fmla="*/ 2147483647 h 312"/>
                <a:gd name="T92" fmla="*/ 2147483647 w 429"/>
                <a:gd name="T93" fmla="*/ 2147483647 h 312"/>
                <a:gd name="T94" fmla="*/ 2147483647 w 429"/>
                <a:gd name="T95" fmla="*/ 2147483647 h 312"/>
                <a:gd name="T96" fmla="*/ 2147483647 w 429"/>
                <a:gd name="T97" fmla="*/ 0 h 312"/>
                <a:gd name="T98" fmla="*/ 2147483647 w 429"/>
                <a:gd name="T99" fmla="*/ 2147483647 h 312"/>
                <a:gd name="T100" fmla="*/ 2147483647 w 429"/>
                <a:gd name="T101" fmla="*/ 2147483647 h 312"/>
                <a:gd name="T102" fmla="*/ 2147483647 w 429"/>
                <a:gd name="T103" fmla="*/ 2147483647 h 312"/>
                <a:gd name="T104" fmla="*/ 2147483647 w 429"/>
                <a:gd name="T105" fmla="*/ 2147483647 h 312"/>
                <a:gd name="T106" fmla="*/ 2147483647 w 429"/>
                <a:gd name="T107" fmla="*/ 2147483647 h 312"/>
                <a:gd name="T108" fmla="*/ 2147483647 w 429"/>
                <a:gd name="T109" fmla="*/ 2147483647 h 312"/>
                <a:gd name="T110" fmla="*/ 2147483647 w 429"/>
                <a:gd name="T111" fmla="*/ 2147483647 h 3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9"/>
                <a:gd name="T169" fmla="*/ 0 h 312"/>
                <a:gd name="T170" fmla="*/ 429 w 429"/>
                <a:gd name="T171" fmla="*/ 312 h 3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9" h="312">
                  <a:moveTo>
                    <a:pt x="13" y="145"/>
                  </a:moveTo>
                  <a:lnTo>
                    <a:pt x="20" y="145"/>
                  </a:lnTo>
                  <a:lnTo>
                    <a:pt x="20" y="153"/>
                  </a:lnTo>
                  <a:lnTo>
                    <a:pt x="13" y="160"/>
                  </a:lnTo>
                  <a:lnTo>
                    <a:pt x="6" y="160"/>
                  </a:lnTo>
                  <a:lnTo>
                    <a:pt x="6" y="167"/>
                  </a:lnTo>
                  <a:lnTo>
                    <a:pt x="0" y="167"/>
                  </a:lnTo>
                  <a:lnTo>
                    <a:pt x="0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6" y="145"/>
                  </a:lnTo>
                  <a:lnTo>
                    <a:pt x="6" y="139"/>
                  </a:lnTo>
                  <a:lnTo>
                    <a:pt x="13" y="139"/>
                  </a:lnTo>
                  <a:lnTo>
                    <a:pt x="13" y="145"/>
                  </a:lnTo>
                  <a:close/>
                  <a:moveTo>
                    <a:pt x="402" y="292"/>
                  </a:moveTo>
                  <a:lnTo>
                    <a:pt x="402" y="284"/>
                  </a:lnTo>
                  <a:lnTo>
                    <a:pt x="409" y="284"/>
                  </a:lnTo>
                  <a:lnTo>
                    <a:pt x="409" y="276"/>
                  </a:lnTo>
                  <a:lnTo>
                    <a:pt x="402" y="276"/>
                  </a:lnTo>
                  <a:lnTo>
                    <a:pt x="395" y="270"/>
                  </a:lnTo>
                  <a:lnTo>
                    <a:pt x="390" y="270"/>
                  </a:lnTo>
                  <a:lnTo>
                    <a:pt x="383" y="270"/>
                  </a:lnTo>
                  <a:lnTo>
                    <a:pt x="383" y="276"/>
                  </a:lnTo>
                  <a:lnTo>
                    <a:pt x="390" y="284"/>
                  </a:lnTo>
                  <a:lnTo>
                    <a:pt x="395" y="284"/>
                  </a:lnTo>
                  <a:lnTo>
                    <a:pt x="395" y="292"/>
                  </a:lnTo>
                  <a:lnTo>
                    <a:pt x="402" y="292"/>
                  </a:lnTo>
                  <a:close/>
                  <a:moveTo>
                    <a:pt x="350" y="196"/>
                  </a:moveTo>
                  <a:lnTo>
                    <a:pt x="357" y="189"/>
                  </a:lnTo>
                  <a:lnTo>
                    <a:pt x="363" y="196"/>
                  </a:lnTo>
                  <a:lnTo>
                    <a:pt x="357" y="196"/>
                  </a:lnTo>
                  <a:lnTo>
                    <a:pt x="363" y="204"/>
                  </a:lnTo>
                  <a:lnTo>
                    <a:pt x="370" y="204"/>
                  </a:lnTo>
                  <a:lnTo>
                    <a:pt x="376" y="204"/>
                  </a:lnTo>
                  <a:lnTo>
                    <a:pt x="376" y="211"/>
                  </a:lnTo>
                  <a:lnTo>
                    <a:pt x="370" y="211"/>
                  </a:lnTo>
                  <a:lnTo>
                    <a:pt x="370" y="218"/>
                  </a:lnTo>
                  <a:lnTo>
                    <a:pt x="370" y="226"/>
                  </a:lnTo>
                  <a:lnTo>
                    <a:pt x="376" y="226"/>
                  </a:lnTo>
                  <a:lnTo>
                    <a:pt x="376" y="232"/>
                  </a:lnTo>
                  <a:lnTo>
                    <a:pt x="383" y="232"/>
                  </a:lnTo>
                  <a:lnTo>
                    <a:pt x="390" y="232"/>
                  </a:lnTo>
                  <a:lnTo>
                    <a:pt x="390" y="240"/>
                  </a:lnTo>
                  <a:lnTo>
                    <a:pt x="395" y="240"/>
                  </a:lnTo>
                  <a:lnTo>
                    <a:pt x="395" y="248"/>
                  </a:lnTo>
                  <a:lnTo>
                    <a:pt x="402" y="254"/>
                  </a:lnTo>
                  <a:lnTo>
                    <a:pt x="409" y="254"/>
                  </a:lnTo>
                  <a:lnTo>
                    <a:pt x="409" y="262"/>
                  </a:lnTo>
                  <a:lnTo>
                    <a:pt x="409" y="270"/>
                  </a:lnTo>
                  <a:lnTo>
                    <a:pt x="415" y="270"/>
                  </a:lnTo>
                  <a:lnTo>
                    <a:pt x="415" y="276"/>
                  </a:lnTo>
                  <a:lnTo>
                    <a:pt x="422" y="276"/>
                  </a:lnTo>
                  <a:lnTo>
                    <a:pt x="422" y="284"/>
                  </a:lnTo>
                  <a:lnTo>
                    <a:pt x="429" y="292"/>
                  </a:lnTo>
                  <a:lnTo>
                    <a:pt x="429" y="298"/>
                  </a:lnTo>
                  <a:lnTo>
                    <a:pt x="422" y="298"/>
                  </a:lnTo>
                  <a:lnTo>
                    <a:pt x="415" y="298"/>
                  </a:lnTo>
                  <a:lnTo>
                    <a:pt x="409" y="298"/>
                  </a:lnTo>
                  <a:lnTo>
                    <a:pt x="409" y="306"/>
                  </a:lnTo>
                  <a:lnTo>
                    <a:pt x="409" y="312"/>
                  </a:lnTo>
                  <a:lnTo>
                    <a:pt x="402" y="312"/>
                  </a:lnTo>
                  <a:lnTo>
                    <a:pt x="395" y="312"/>
                  </a:lnTo>
                  <a:lnTo>
                    <a:pt x="390" y="312"/>
                  </a:lnTo>
                  <a:lnTo>
                    <a:pt x="383" y="312"/>
                  </a:lnTo>
                  <a:lnTo>
                    <a:pt x="376" y="312"/>
                  </a:lnTo>
                  <a:lnTo>
                    <a:pt x="370" y="312"/>
                  </a:lnTo>
                  <a:lnTo>
                    <a:pt x="363" y="312"/>
                  </a:lnTo>
                  <a:lnTo>
                    <a:pt x="357" y="312"/>
                  </a:lnTo>
                  <a:lnTo>
                    <a:pt x="350" y="312"/>
                  </a:lnTo>
                  <a:lnTo>
                    <a:pt x="350" y="306"/>
                  </a:lnTo>
                  <a:lnTo>
                    <a:pt x="344" y="306"/>
                  </a:lnTo>
                  <a:lnTo>
                    <a:pt x="338" y="298"/>
                  </a:lnTo>
                  <a:lnTo>
                    <a:pt x="331" y="298"/>
                  </a:lnTo>
                  <a:lnTo>
                    <a:pt x="324" y="298"/>
                  </a:lnTo>
                  <a:lnTo>
                    <a:pt x="318" y="298"/>
                  </a:lnTo>
                  <a:lnTo>
                    <a:pt x="311" y="298"/>
                  </a:lnTo>
                  <a:lnTo>
                    <a:pt x="305" y="298"/>
                  </a:lnTo>
                  <a:lnTo>
                    <a:pt x="305" y="292"/>
                  </a:lnTo>
                  <a:lnTo>
                    <a:pt x="299" y="292"/>
                  </a:lnTo>
                  <a:lnTo>
                    <a:pt x="299" y="284"/>
                  </a:lnTo>
                  <a:lnTo>
                    <a:pt x="292" y="276"/>
                  </a:lnTo>
                  <a:lnTo>
                    <a:pt x="299" y="276"/>
                  </a:lnTo>
                  <a:lnTo>
                    <a:pt x="305" y="276"/>
                  </a:lnTo>
                  <a:lnTo>
                    <a:pt x="311" y="276"/>
                  </a:lnTo>
                  <a:lnTo>
                    <a:pt x="311" y="270"/>
                  </a:lnTo>
                  <a:lnTo>
                    <a:pt x="318" y="270"/>
                  </a:lnTo>
                  <a:lnTo>
                    <a:pt x="324" y="262"/>
                  </a:lnTo>
                  <a:lnTo>
                    <a:pt x="331" y="262"/>
                  </a:lnTo>
                  <a:lnTo>
                    <a:pt x="338" y="262"/>
                  </a:lnTo>
                  <a:lnTo>
                    <a:pt x="344" y="254"/>
                  </a:lnTo>
                  <a:lnTo>
                    <a:pt x="344" y="248"/>
                  </a:lnTo>
                  <a:lnTo>
                    <a:pt x="338" y="248"/>
                  </a:lnTo>
                  <a:lnTo>
                    <a:pt x="331" y="240"/>
                  </a:lnTo>
                  <a:lnTo>
                    <a:pt x="331" y="248"/>
                  </a:lnTo>
                  <a:lnTo>
                    <a:pt x="324" y="248"/>
                  </a:lnTo>
                  <a:lnTo>
                    <a:pt x="324" y="240"/>
                  </a:lnTo>
                  <a:lnTo>
                    <a:pt x="318" y="240"/>
                  </a:lnTo>
                  <a:lnTo>
                    <a:pt x="318" y="248"/>
                  </a:lnTo>
                  <a:lnTo>
                    <a:pt x="311" y="248"/>
                  </a:lnTo>
                  <a:lnTo>
                    <a:pt x="311" y="254"/>
                  </a:lnTo>
                  <a:lnTo>
                    <a:pt x="305" y="262"/>
                  </a:lnTo>
                  <a:lnTo>
                    <a:pt x="299" y="262"/>
                  </a:lnTo>
                  <a:lnTo>
                    <a:pt x="299" y="270"/>
                  </a:lnTo>
                  <a:lnTo>
                    <a:pt x="292" y="270"/>
                  </a:lnTo>
                  <a:lnTo>
                    <a:pt x="292" y="276"/>
                  </a:lnTo>
                  <a:lnTo>
                    <a:pt x="285" y="276"/>
                  </a:lnTo>
                  <a:lnTo>
                    <a:pt x="279" y="276"/>
                  </a:lnTo>
                  <a:lnTo>
                    <a:pt x="272" y="276"/>
                  </a:lnTo>
                  <a:lnTo>
                    <a:pt x="266" y="270"/>
                  </a:lnTo>
                  <a:lnTo>
                    <a:pt x="260" y="270"/>
                  </a:lnTo>
                  <a:lnTo>
                    <a:pt x="260" y="276"/>
                  </a:lnTo>
                  <a:lnTo>
                    <a:pt x="260" y="270"/>
                  </a:lnTo>
                  <a:lnTo>
                    <a:pt x="253" y="270"/>
                  </a:lnTo>
                  <a:lnTo>
                    <a:pt x="253" y="262"/>
                  </a:lnTo>
                  <a:lnTo>
                    <a:pt x="246" y="262"/>
                  </a:lnTo>
                  <a:lnTo>
                    <a:pt x="240" y="262"/>
                  </a:lnTo>
                  <a:lnTo>
                    <a:pt x="233" y="262"/>
                  </a:lnTo>
                  <a:lnTo>
                    <a:pt x="233" y="254"/>
                  </a:lnTo>
                  <a:lnTo>
                    <a:pt x="228" y="248"/>
                  </a:lnTo>
                  <a:lnTo>
                    <a:pt x="233" y="248"/>
                  </a:lnTo>
                  <a:lnTo>
                    <a:pt x="228" y="248"/>
                  </a:lnTo>
                  <a:lnTo>
                    <a:pt x="233" y="240"/>
                  </a:lnTo>
                  <a:lnTo>
                    <a:pt x="233" y="232"/>
                  </a:lnTo>
                  <a:lnTo>
                    <a:pt x="233" y="226"/>
                  </a:lnTo>
                  <a:lnTo>
                    <a:pt x="240" y="218"/>
                  </a:lnTo>
                  <a:lnTo>
                    <a:pt x="246" y="218"/>
                  </a:lnTo>
                  <a:lnTo>
                    <a:pt x="253" y="218"/>
                  </a:lnTo>
                  <a:lnTo>
                    <a:pt x="253" y="226"/>
                  </a:lnTo>
                  <a:lnTo>
                    <a:pt x="260" y="218"/>
                  </a:lnTo>
                  <a:lnTo>
                    <a:pt x="266" y="226"/>
                  </a:lnTo>
                  <a:lnTo>
                    <a:pt x="266" y="218"/>
                  </a:lnTo>
                  <a:lnTo>
                    <a:pt x="272" y="218"/>
                  </a:lnTo>
                  <a:lnTo>
                    <a:pt x="279" y="218"/>
                  </a:lnTo>
                  <a:lnTo>
                    <a:pt x="285" y="218"/>
                  </a:lnTo>
                  <a:lnTo>
                    <a:pt x="292" y="218"/>
                  </a:lnTo>
                  <a:lnTo>
                    <a:pt x="292" y="211"/>
                  </a:lnTo>
                  <a:lnTo>
                    <a:pt x="299" y="211"/>
                  </a:lnTo>
                  <a:lnTo>
                    <a:pt x="305" y="211"/>
                  </a:lnTo>
                  <a:lnTo>
                    <a:pt x="311" y="211"/>
                  </a:lnTo>
                  <a:lnTo>
                    <a:pt x="318" y="204"/>
                  </a:lnTo>
                  <a:lnTo>
                    <a:pt x="311" y="204"/>
                  </a:lnTo>
                  <a:lnTo>
                    <a:pt x="318" y="196"/>
                  </a:lnTo>
                  <a:lnTo>
                    <a:pt x="324" y="196"/>
                  </a:lnTo>
                  <a:lnTo>
                    <a:pt x="324" y="189"/>
                  </a:lnTo>
                  <a:lnTo>
                    <a:pt x="331" y="189"/>
                  </a:lnTo>
                  <a:lnTo>
                    <a:pt x="331" y="196"/>
                  </a:lnTo>
                  <a:lnTo>
                    <a:pt x="338" y="196"/>
                  </a:lnTo>
                  <a:lnTo>
                    <a:pt x="344" y="196"/>
                  </a:lnTo>
                  <a:lnTo>
                    <a:pt x="350" y="196"/>
                  </a:lnTo>
                  <a:close/>
                  <a:moveTo>
                    <a:pt x="59" y="51"/>
                  </a:moveTo>
                  <a:lnTo>
                    <a:pt x="59" y="58"/>
                  </a:lnTo>
                  <a:lnTo>
                    <a:pt x="65" y="65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65"/>
                  </a:lnTo>
                  <a:lnTo>
                    <a:pt x="45" y="58"/>
                  </a:lnTo>
                  <a:lnTo>
                    <a:pt x="52" y="58"/>
                  </a:lnTo>
                  <a:lnTo>
                    <a:pt x="45" y="58"/>
                  </a:lnTo>
                  <a:lnTo>
                    <a:pt x="39" y="58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33" y="58"/>
                  </a:lnTo>
                  <a:lnTo>
                    <a:pt x="26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0" y="43"/>
                  </a:lnTo>
                  <a:lnTo>
                    <a:pt x="26" y="43"/>
                  </a:lnTo>
                  <a:lnTo>
                    <a:pt x="26" y="36"/>
                  </a:lnTo>
                  <a:lnTo>
                    <a:pt x="20" y="29"/>
                  </a:lnTo>
                  <a:lnTo>
                    <a:pt x="20" y="22"/>
                  </a:lnTo>
                  <a:lnTo>
                    <a:pt x="20" y="14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59" y="7"/>
                  </a:lnTo>
                  <a:lnTo>
                    <a:pt x="65" y="14"/>
                  </a:lnTo>
                  <a:lnTo>
                    <a:pt x="65" y="7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8" y="29"/>
                  </a:lnTo>
                  <a:lnTo>
                    <a:pt x="84" y="29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4" y="14"/>
                  </a:lnTo>
                  <a:lnTo>
                    <a:pt x="104" y="7"/>
                  </a:lnTo>
                  <a:lnTo>
                    <a:pt x="111" y="7"/>
                  </a:lnTo>
                  <a:lnTo>
                    <a:pt x="117" y="7"/>
                  </a:lnTo>
                  <a:lnTo>
                    <a:pt x="117" y="0"/>
                  </a:lnTo>
                  <a:lnTo>
                    <a:pt x="123" y="7"/>
                  </a:lnTo>
                  <a:lnTo>
                    <a:pt x="123" y="14"/>
                  </a:lnTo>
                  <a:lnTo>
                    <a:pt x="117" y="22"/>
                  </a:lnTo>
                  <a:lnTo>
                    <a:pt x="111" y="22"/>
                  </a:lnTo>
                  <a:lnTo>
                    <a:pt x="111" y="29"/>
                  </a:lnTo>
                  <a:lnTo>
                    <a:pt x="111" y="36"/>
                  </a:lnTo>
                  <a:lnTo>
                    <a:pt x="104" y="36"/>
                  </a:lnTo>
                  <a:lnTo>
                    <a:pt x="98" y="36"/>
                  </a:lnTo>
                  <a:lnTo>
                    <a:pt x="98" y="43"/>
                  </a:lnTo>
                  <a:lnTo>
                    <a:pt x="98" y="51"/>
                  </a:lnTo>
                  <a:lnTo>
                    <a:pt x="98" y="58"/>
                  </a:lnTo>
                  <a:lnTo>
                    <a:pt x="104" y="65"/>
                  </a:lnTo>
                  <a:lnTo>
                    <a:pt x="98" y="65"/>
                  </a:lnTo>
                  <a:lnTo>
                    <a:pt x="98" y="73"/>
                  </a:lnTo>
                  <a:lnTo>
                    <a:pt x="91" y="73"/>
                  </a:lnTo>
                  <a:lnTo>
                    <a:pt x="84" y="73"/>
                  </a:lnTo>
                  <a:lnTo>
                    <a:pt x="84" y="65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51"/>
                  </a:lnTo>
                  <a:lnTo>
                    <a:pt x="78" y="51"/>
                  </a:lnTo>
                  <a:lnTo>
                    <a:pt x="78" y="43"/>
                  </a:lnTo>
                  <a:lnTo>
                    <a:pt x="78" y="36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43"/>
                  </a:lnTo>
                  <a:lnTo>
                    <a:pt x="59" y="43"/>
                  </a:lnTo>
                  <a:lnTo>
                    <a:pt x="59" y="5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76" name="Freeform 549"/>
            <p:cNvSpPr>
              <a:spLocks/>
            </p:cNvSpPr>
            <p:nvPr/>
          </p:nvSpPr>
          <p:spPr bwMode="auto">
            <a:xfrm>
              <a:off x="2536825" y="4106863"/>
              <a:ext cx="31750" cy="50800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2147483647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0 w 20"/>
                <a:gd name="T23" fmla="*/ 2147483647 h 28"/>
                <a:gd name="T24" fmla="*/ 0 w 20"/>
                <a:gd name="T25" fmla="*/ 2147483647 h 28"/>
                <a:gd name="T26" fmla="*/ 0 w 20"/>
                <a:gd name="T27" fmla="*/ 2147483647 h 28"/>
                <a:gd name="T28" fmla="*/ 0 w 20"/>
                <a:gd name="T29" fmla="*/ 2147483647 h 28"/>
                <a:gd name="T30" fmla="*/ 0 w 20"/>
                <a:gd name="T31" fmla="*/ 2147483647 h 28"/>
                <a:gd name="T32" fmla="*/ 0 w 20"/>
                <a:gd name="T33" fmla="*/ 2147483647 h 28"/>
                <a:gd name="T34" fmla="*/ 0 w 20"/>
                <a:gd name="T35" fmla="*/ 2147483647 h 28"/>
                <a:gd name="T36" fmla="*/ 2147483647 w 20"/>
                <a:gd name="T37" fmla="*/ 2147483647 h 28"/>
                <a:gd name="T38" fmla="*/ 2147483647 w 20"/>
                <a:gd name="T39" fmla="*/ 2147483647 h 28"/>
                <a:gd name="T40" fmla="*/ 2147483647 w 20"/>
                <a:gd name="T41" fmla="*/ 0 h 28"/>
                <a:gd name="T42" fmla="*/ 2147483647 w 20"/>
                <a:gd name="T43" fmla="*/ 0 h 28"/>
                <a:gd name="T44" fmla="*/ 2147483647 w 20"/>
                <a:gd name="T45" fmla="*/ 0 h 28"/>
                <a:gd name="T46" fmla="*/ 2147483647 w 20"/>
                <a:gd name="T47" fmla="*/ 2147483647 h 28"/>
                <a:gd name="T48" fmla="*/ 2147483647 w 20"/>
                <a:gd name="T49" fmla="*/ 2147483647 h 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"/>
                <a:gd name="T76" fmla="*/ 0 h 28"/>
                <a:gd name="T77" fmla="*/ 20 w 20"/>
                <a:gd name="T78" fmla="*/ 28 h 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" h="28">
                  <a:moveTo>
                    <a:pt x="13" y="6"/>
                  </a:moveTo>
                  <a:lnTo>
                    <a:pt x="20" y="6"/>
                  </a:lnTo>
                  <a:lnTo>
                    <a:pt x="20" y="14"/>
                  </a:lnTo>
                  <a:lnTo>
                    <a:pt x="13" y="21"/>
                  </a:lnTo>
                  <a:lnTo>
                    <a:pt x="6" y="21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77" name="Freeform 550"/>
            <p:cNvSpPr>
              <a:spLocks/>
            </p:cNvSpPr>
            <p:nvPr/>
          </p:nvSpPr>
          <p:spPr bwMode="auto">
            <a:xfrm>
              <a:off x="3152775" y="4340225"/>
              <a:ext cx="41275" cy="39688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2147483647 w 26"/>
                <a:gd name="T15" fmla="*/ 2147483647 h 22"/>
                <a:gd name="T16" fmla="*/ 2147483647 w 26"/>
                <a:gd name="T17" fmla="*/ 0 h 22"/>
                <a:gd name="T18" fmla="*/ 2147483647 w 26"/>
                <a:gd name="T19" fmla="*/ 0 h 22"/>
                <a:gd name="T20" fmla="*/ 2147483647 w 26"/>
                <a:gd name="T21" fmla="*/ 0 h 22"/>
                <a:gd name="T22" fmla="*/ 2147483647 w 26"/>
                <a:gd name="T23" fmla="*/ 0 h 22"/>
                <a:gd name="T24" fmla="*/ 2147483647 w 26"/>
                <a:gd name="T25" fmla="*/ 0 h 22"/>
                <a:gd name="T26" fmla="*/ 0 w 26"/>
                <a:gd name="T27" fmla="*/ 0 h 22"/>
                <a:gd name="T28" fmla="*/ 0 w 26"/>
                <a:gd name="T29" fmla="*/ 2147483647 h 22"/>
                <a:gd name="T30" fmla="*/ 0 w 26"/>
                <a:gd name="T31" fmla="*/ 2147483647 h 22"/>
                <a:gd name="T32" fmla="*/ 0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2147483647 h 22"/>
                <a:gd name="T44" fmla="*/ 2147483647 w 26"/>
                <a:gd name="T45" fmla="*/ 2147483647 h 22"/>
                <a:gd name="T46" fmla="*/ 2147483647 w 26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"/>
                <a:gd name="T73" fmla="*/ 0 h 22"/>
                <a:gd name="T74" fmla="*/ 26 w 26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" h="22">
                  <a:moveTo>
                    <a:pt x="19" y="22"/>
                  </a:moveTo>
                  <a:lnTo>
                    <a:pt x="19" y="14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2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" y="14"/>
                  </a:lnTo>
                  <a:lnTo>
                    <a:pt x="12" y="14"/>
                  </a:lnTo>
                  <a:lnTo>
                    <a:pt x="12" y="22"/>
                  </a:lnTo>
                  <a:lnTo>
                    <a:pt x="19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78" name="Freeform 551"/>
            <p:cNvSpPr>
              <a:spLocks/>
            </p:cNvSpPr>
            <p:nvPr/>
          </p:nvSpPr>
          <p:spPr bwMode="auto">
            <a:xfrm>
              <a:off x="2903538" y="4195763"/>
              <a:ext cx="322262" cy="219075"/>
            </a:xfrm>
            <a:custGeom>
              <a:avLst/>
              <a:gdLst>
                <a:gd name="T0" fmla="*/ 2147483647 w 201"/>
                <a:gd name="T1" fmla="*/ 0 h 123"/>
                <a:gd name="T2" fmla="*/ 2147483647 w 201"/>
                <a:gd name="T3" fmla="*/ 2147483647 h 123"/>
                <a:gd name="T4" fmla="*/ 2147483647 w 201"/>
                <a:gd name="T5" fmla="*/ 2147483647 h 123"/>
                <a:gd name="T6" fmla="*/ 2147483647 w 201"/>
                <a:gd name="T7" fmla="*/ 2147483647 h 123"/>
                <a:gd name="T8" fmla="*/ 2147483647 w 201"/>
                <a:gd name="T9" fmla="*/ 2147483647 h 123"/>
                <a:gd name="T10" fmla="*/ 2147483647 w 201"/>
                <a:gd name="T11" fmla="*/ 2147483647 h 123"/>
                <a:gd name="T12" fmla="*/ 2147483647 w 201"/>
                <a:gd name="T13" fmla="*/ 2147483647 h 123"/>
                <a:gd name="T14" fmla="*/ 2147483647 w 201"/>
                <a:gd name="T15" fmla="*/ 2147483647 h 123"/>
                <a:gd name="T16" fmla="*/ 2147483647 w 201"/>
                <a:gd name="T17" fmla="*/ 2147483647 h 123"/>
                <a:gd name="T18" fmla="*/ 2147483647 w 201"/>
                <a:gd name="T19" fmla="*/ 2147483647 h 123"/>
                <a:gd name="T20" fmla="*/ 2147483647 w 201"/>
                <a:gd name="T21" fmla="*/ 2147483647 h 123"/>
                <a:gd name="T22" fmla="*/ 2147483647 w 201"/>
                <a:gd name="T23" fmla="*/ 2147483647 h 123"/>
                <a:gd name="T24" fmla="*/ 2147483647 w 201"/>
                <a:gd name="T25" fmla="*/ 2147483647 h 123"/>
                <a:gd name="T26" fmla="*/ 2147483647 w 201"/>
                <a:gd name="T27" fmla="*/ 2147483647 h 123"/>
                <a:gd name="T28" fmla="*/ 2147483647 w 201"/>
                <a:gd name="T29" fmla="*/ 2147483647 h 123"/>
                <a:gd name="T30" fmla="*/ 2147483647 w 201"/>
                <a:gd name="T31" fmla="*/ 2147483647 h 123"/>
                <a:gd name="T32" fmla="*/ 2147483647 w 201"/>
                <a:gd name="T33" fmla="*/ 2147483647 h 123"/>
                <a:gd name="T34" fmla="*/ 2147483647 w 201"/>
                <a:gd name="T35" fmla="*/ 2147483647 h 123"/>
                <a:gd name="T36" fmla="*/ 2147483647 w 201"/>
                <a:gd name="T37" fmla="*/ 2147483647 h 123"/>
                <a:gd name="T38" fmla="*/ 2147483647 w 201"/>
                <a:gd name="T39" fmla="*/ 2147483647 h 123"/>
                <a:gd name="T40" fmla="*/ 2147483647 w 201"/>
                <a:gd name="T41" fmla="*/ 2147483647 h 123"/>
                <a:gd name="T42" fmla="*/ 2147483647 w 201"/>
                <a:gd name="T43" fmla="*/ 2147483647 h 123"/>
                <a:gd name="T44" fmla="*/ 2147483647 w 201"/>
                <a:gd name="T45" fmla="*/ 2147483647 h 123"/>
                <a:gd name="T46" fmla="*/ 2147483647 w 201"/>
                <a:gd name="T47" fmla="*/ 2147483647 h 123"/>
                <a:gd name="T48" fmla="*/ 2147483647 w 201"/>
                <a:gd name="T49" fmla="*/ 2147483647 h 123"/>
                <a:gd name="T50" fmla="*/ 2147483647 w 201"/>
                <a:gd name="T51" fmla="*/ 2147483647 h 123"/>
                <a:gd name="T52" fmla="*/ 2147483647 w 201"/>
                <a:gd name="T53" fmla="*/ 2147483647 h 123"/>
                <a:gd name="T54" fmla="*/ 2147483647 w 201"/>
                <a:gd name="T55" fmla="*/ 2147483647 h 123"/>
                <a:gd name="T56" fmla="*/ 2147483647 w 201"/>
                <a:gd name="T57" fmla="*/ 2147483647 h 123"/>
                <a:gd name="T58" fmla="*/ 2147483647 w 201"/>
                <a:gd name="T59" fmla="*/ 2147483647 h 123"/>
                <a:gd name="T60" fmla="*/ 2147483647 w 201"/>
                <a:gd name="T61" fmla="*/ 2147483647 h 123"/>
                <a:gd name="T62" fmla="*/ 2147483647 w 201"/>
                <a:gd name="T63" fmla="*/ 2147483647 h 123"/>
                <a:gd name="T64" fmla="*/ 2147483647 w 201"/>
                <a:gd name="T65" fmla="*/ 2147483647 h 123"/>
                <a:gd name="T66" fmla="*/ 2147483647 w 201"/>
                <a:gd name="T67" fmla="*/ 2147483647 h 123"/>
                <a:gd name="T68" fmla="*/ 2147483647 w 201"/>
                <a:gd name="T69" fmla="*/ 2147483647 h 123"/>
                <a:gd name="T70" fmla="*/ 2147483647 w 201"/>
                <a:gd name="T71" fmla="*/ 2147483647 h 123"/>
                <a:gd name="T72" fmla="*/ 2147483647 w 201"/>
                <a:gd name="T73" fmla="*/ 2147483647 h 123"/>
                <a:gd name="T74" fmla="*/ 2147483647 w 201"/>
                <a:gd name="T75" fmla="*/ 2147483647 h 123"/>
                <a:gd name="T76" fmla="*/ 2147483647 w 201"/>
                <a:gd name="T77" fmla="*/ 2147483647 h 123"/>
                <a:gd name="T78" fmla="*/ 2147483647 w 201"/>
                <a:gd name="T79" fmla="*/ 2147483647 h 123"/>
                <a:gd name="T80" fmla="*/ 2147483647 w 201"/>
                <a:gd name="T81" fmla="*/ 2147483647 h 123"/>
                <a:gd name="T82" fmla="*/ 2147483647 w 201"/>
                <a:gd name="T83" fmla="*/ 2147483647 h 123"/>
                <a:gd name="T84" fmla="*/ 2147483647 w 201"/>
                <a:gd name="T85" fmla="*/ 2147483647 h 123"/>
                <a:gd name="T86" fmla="*/ 2147483647 w 201"/>
                <a:gd name="T87" fmla="*/ 2147483647 h 123"/>
                <a:gd name="T88" fmla="*/ 2147483647 w 201"/>
                <a:gd name="T89" fmla="*/ 2147483647 h 123"/>
                <a:gd name="T90" fmla="*/ 2147483647 w 201"/>
                <a:gd name="T91" fmla="*/ 2147483647 h 123"/>
                <a:gd name="T92" fmla="*/ 0 w 201"/>
                <a:gd name="T93" fmla="*/ 2147483647 h 123"/>
                <a:gd name="T94" fmla="*/ 2147483647 w 201"/>
                <a:gd name="T95" fmla="*/ 2147483647 h 123"/>
                <a:gd name="T96" fmla="*/ 2147483647 w 201"/>
                <a:gd name="T97" fmla="*/ 2147483647 h 123"/>
                <a:gd name="T98" fmla="*/ 2147483647 w 201"/>
                <a:gd name="T99" fmla="*/ 2147483647 h 123"/>
                <a:gd name="T100" fmla="*/ 2147483647 w 201"/>
                <a:gd name="T101" fmla="*/ 2147483647 h 123"/>
                <a:gd name="T102" fmla="*/ 2147483647 w 201"/>
                <a:gd name="T103" fmla="*/ 2147483647 h 123"/>
                <a:gd name="T104" fmla="*/ 2147483647 w 201"/>
                <a:gd name="T105" fmla="*/ 2147483647 h 123"/>
                <a:gd name="T106" fmla="*/ 2147483647 w 201"/>
                <a:gd name="T107" fmla="*/ 2147483647 h 123"/>
                <a:gd name="T108" fmla="*/ 2147483647 w 201"/>
                <a:gd name="T109" fmla="*/ 2147483647 h 123"/>
                <a:gd name="T110" fmla="*/ 2147483647 w 201"/>
                <a:gd name="T111" fmla="*/ 2147483647 h 123"/>
                <a:gd name="T112" fmla="*/ 2147483647 w 201"/>
                <a:gd name="T113" fmla="*/ 2147483647 h 123"/>
                <a:gd name="T114" fmla="*/ 2147483647 w 201"/>
                <a:gd name="T115" fmla="*/ 0 h 123"/>
                <a:gd name="T116" fmla="*/ 2147483647 w 201"/>
                <a:gd name="T117" fmla="*/ 2147483647 h 123"/>
                <a:gd name="T118" fmla="*/ 2147483647 w 201"/>
                <a:gd name="T119" fmla="*/ 2147483647 h 12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1"/>
                <a:gd name="T181" fmla="*/ 0 h 123"/>
                <a:gd name="T182" fmla="*/ 201 w 201"/>
                <a:gd name="T183" fmla="*/ 123 h 12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1" h="123">
                  <a:moveTo>
                    <a:pt x="122" y="7"/>
                  </a:moveTo>
                  <a:lnTo>
                    <a:pt x="129" y="0"/>
                  </a:lnTo>
                  <a:lnTo>
                    <a:pt x="135" y="7"/>
                  </a:lnTo>
                  <a:lnTo>
                    <a:pt x="129" y="7"/>
                  </a:lnTo>
                  <a:lnTo>
                    <a:pt x="135" y="15"/>
                  </a:lnTo>
                  <a:lnTo>
                    <a:pt x="142" y="15"/>
                  </a:lnTo>
                  <a:lnTo>
                    <a:pt x="148" y="15"/>
                  </a:lnTo>
                  <a:lnTo>
                    <a:pt x="148" y="22"/>
                  </a:lnTo>
                  <a:lnTo>
                    <a:pt x="142" y="22"/>
                  </a:lnTo>
                  <a:lnTo>
                    <a:pt x="142" y="29"/>
                  </a:lnTo>
                  <a:lnTo>
                    <a:pt x="142" y="37"/>
                  </a:lnTo>
                  <a:lnTo>
                    <a:pt x="148" y="37"/>
                  </a:lnTo>
                  <a:lnTo>
                    <a:pt x="148" y="43"/>
                  </a:lnTo>
                  <a:lnTo>
                    <a:pt x="155" y="43"/>
                  </a:lnTo>
                  <a:lnTo>
                    <a:pt x="162" y="43"/>
                  </a:lnTo>
                  <a:lnTo>
                    <a:pt x="162" y="51"/>
                  </a:lnTo>
                  <a:lnTo>
                    <a:pt x="167" y="51"/>
                  </a:lnTo>
                  <a:lnTo>
                    <a:pt x="167" y="59"/>
                  </a:lnTo>
                  <a:lnTo>
                    <a:pt x="174" y="65"/>
                  </a:lnTo>
                  <a:lnTo>
                    <a:pt x="181" y="65"/>
                  </a:lnTo>
                  <a:lnTo>
                    <a:pt x="181" y="73"/>
                  </a:lnTo>
                  <a:lnTo>
                    <a:pt x="181" y="81"/>
                  </a:lnTo>
                  <a:lnTo>
                    <a:pt x="187" y="81"/>
                  </a:lnTo>
                  <a:lnTo>
                    <a:pt x="187" y="87"/>
                  </a:lnTo>
                  <a:lnTo>
                    <a:pt x="194" y="87"/>
                  </a:lnTo>
                  <a:lnTo>
                    <a:pt x="194" y="95"/>
                  </a:lnTo>
                  <a:lnTo>
                    <a:pt x="201" y="103"/>
                  </a:lnTo>
                  <a:lnTo>
                    <a:pt x="201" y="109"/>
                  </a:lnTo>
                  <a:lnTo>
                    <a:pt x="194" y="109"/>
                  </a:lnTo>
                  <a:lnTo>
                    <a:pt x="187" y="109"/>
                  </a:lnTo>
                  <a:lnTo>
                    <a:pt x="181" y="109"/>
                  </a:lnTo>
                  <a:lnTo>
                    <a:pt x="181" y="117"/>
                  </a:lnTo>
                  <a:lnTo>
                    <a:pt x="181" y="123"/>
                  </a:lnTo>
                  <a:lnTo>
                    <a:pt x="174" y="123"/>
                  </a:lnTo>
                  <a:lnTo>
                    <a:pt x="167" y="123"/>
                  </a:lnTo>
                  <a:lnTo>
                    <a:pt x="162" y="123"/>
                  </a:lnTo>
                  <a:lnTo>
                    <a:pt x="155" y="123"/>
                  </a:lnTo>
                  <a:lnTo>
                    <a:pt x="148" y="123"/>
                  </a:lnTo>
                  <a:lnTo>
                    <a:pt x="142" y="123"/>
                  </a:lnTo>
                  <a:lnTo>
                    <a:pt x="135" y="123"/>
                  </a:lnTo>
                  <a:lnTo>
                    <a:pt x="129" y="123"/>
                  </a:lnTo>
                  <a:lnTo>
                    <a:pt x="122" y="123"/>
                  </a:lnTo>
                  <a:lnTo>
                    <a:pt x="122" y="117"/>
                  </a:lnTo>
                  <a:lnTo>
                    <a:pt x="116" y="117"/>
                  </a:lnTo>
                  <a:lnTo>
                    <a:pt x="110" y="109"/>
                  </a:lnTo>
                  <a:lnTo>
                    <a:pt x="103" y="109"/>
                  </a:lnTo>
                  <a:lnTo>
                    <a:pt x="96" y="109"/>
                  </a:lnTo>
                  <a:lnTo>
                    <a:pt x="90" y="109"/>
                  </a:lnTo>
                  <a:lnTo>
                    <a:pt x="83" y="109"/>
                  </a:lnTo>
                  <a:lnTo>
                    <a:pt x="77" y="109"/>
                  </a:lnTo>
                  <a:lnTo>
                    <a:pt x="77" y="103"/>
                  </a:lnTo>
                  <a:lnTo>
                    <a:pt x="71" y="103"/>
                  </a:lnTo>
                  <a:lnTo>
                    <a:pt x="71" y="95"/>
                  </a:lnTo>
                  <a:lnTo>
                    <a:pt x="64" y="87"/>
                  </a:lnTo>
                  <a:lnTo>
                    <a:pt x="71" y="87"/>
                  </a:lnTo>
                  <a:lnTo>
                    <a:pt x="77" y="87"/>
                  </a:lnTo>
                  <a:lnTo>
                    <a:pt x="83" y="87"/>
                  </a:lnTo>
                  <a:lnTo>
                    <a:pt x="83" y="81"/>
                  </a:lnTo>
                  <a:lnTo>
                    <a:pt x="90" y="81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16" y="65"/>
                  </a:lnTo>
                  <a:lnTo>
                    <a:pt x="116" y="59"/>
                  </a:lnTo>
                  <a:lnTo>
                    <a:pt x="110" y="59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96" y="59"/>
                  </a:lnTo>
                  <a:lnTo>
                    <a:pt x="96" y="51"/>
                  </a:lnTo>
                  <a:lnTo>
                    <a:pt x="90" y="51"/>
                  </a:lnTo>
                  <a:lnTo>
                    <a:pt x="90" y="59"/>
                  </a:lnTo>
                  <a:lnTo>
                    <a:pt x="83" y="59"/>
                  </a:lnTo>
                  <a:lnTo>
                    <a:pt x="83" y="65"/>
                  </a:lnTo>
                  <a:lnTo>
                    <a:pt x="77" y="73"/>
                  </a:lnTo>
                  <a:lnTo>
                    <a:pt x="71" y="73"/>
                  </a:lnTo>
                  <a:lnTo>
                    <a:pt x="71" y="81"/>
                  </a:lnTo>
                  <a:lnTo>
                    <a:pt x="64" y="81"/>
                  </a:lnTo>
                  <a:lnTo>
                    <a:pt x="64" y="87"/>
                  </a:lnTo>
                  <a:lnTo>
                    <a:pt x="57" y="87"/>
                  </a:lnTo>
                  <a:lnTo>
                    <a:pt x="51" y="87"/>
                  </a:lnTo>
                  <a:lnTo>
                    <a:pt x="44" y="87"/>
                  </a:lnTo>
                  <a:lnTo>
                    <a:pt x="38" y="81"/>
                  </a:lnTo>
                  <a:lnTo>
                    <a:pt x="32" y="81"/>
                  </a:lnTo>
                  <a:lnTo>
                    <a:pt x="32" y="87"/>
                  </a:lnTo>
                  <a:lnTo>
                    <a:pt x="32" y="81"/>
                  </a:lnTo>
                  <a:lnTo>
                    <a:pt x="25" y="81"/>
                  </a:lnTo>
                  <a:lnTo>
                    <a:pt x="25" y="73"/>
                  </a:lnTo>
                  <a:lnTo>
                    <a:pt x="18" y="73"/>
                  </a:lnTo>
                  <a:lnTo>
                    <a:pt x="12" y="73"/>
                  </a:lnTo>
                  <a:lnTo>
                    <a:pt x="5" y="73"/>
                  </a:lnTo>
                  <a:lnTo>
                    <a:pt x="5" y="65"/>
                  </a:lnTo>
                  <a:lnTo>
                    <a:pt x="0" y="59"/>
                  </a:lnTo>
                  <a:lnTo>
                    <a:pt x="5" y="59"/>
                  </a:lnTo>
                  <a:lnTo>
                    <a:pt x="0" y="59"/>
                  </a:lnTo>
                  <a:lnTo>
                    <a:pt x="5" y="51"/>
                  </a:lnTo>
                  <a:lnTo>
                    <a:pt x="5" y="43"/>
                  </a:lnTo>
                  <a:lnTo>
                    <a:pt x="5" y="37"/>
                  </a:lnTo>
                  <a:lnTo>
                    <a:pt x="12" y="29"/>
                  </a:lnTo>
                  <a:lnTo>
                    <a:pt x="18" y="29"/>
                  </a:lnTo>
                  <a:lnTo>
                    <a:pt x="25" y="29"/>
                  </a:lnTo>
                  <a:lnTo>
                    <a:pt x="25" y="37"/>
                  </a:lnTo>
                  <a:lnTo>
                    <a:pt x="32" y="29"/>
                  </a:lnTo>
                  <a:lnTo>
                    <a:pt x="38" y="37"/>
                  </a:lnTo>
                  <a:lnTo>
                    <a:pt x="38" y="29"/>
                  </a:lnTo>
                  <a:lnTo>
                    <a:pt x="44" y="29"/>
                  </a:lnTo>
                  <a:lnTo>
                    <a:pt x="51" y="29"/>
                  </a:lnTo>
                  <a:lnTo>
                    <a:pt x="57" y="29"/>
                  </a:lnTo>
                  <a:lnTo>
                    <a:pt x="64" y="29"/>
                  </a:lnTo>
                  <a:lnTo>
                    <a:pt x="64" y="22"/>
                  </a:lnTo>
                  <a:lnTo>
                    <a:pt x="71" y="22"/>
                  </a:lnTo>
                  <a:lnTo>
                    <a:pt x="77" y="22"/>
                  </a:lnTo>
                  <a:lnTo>
                    <a:pt x="83" y="22"/>
                  </a:lnTo>
                  <a:lnTo>
                    <a:pt x="90" y="15"/>
                  </a:lnTo>
                  <a:lnTo>
                    <a:pt x="83" y="15"/>
                  </a:lnTo>
                  <a:lnTo>
                    <a:pt x="90" y="7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6" y="7"/>
                  </a:lnTo>
                  <a:lnTo>
                    <a:pt x="122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79" name="Freeform 552"/>
            <p:cNvSpPr>
              <a:spLocks/>
            </p:cNvSpPr>
            <p:nvPr/>
          </p:nvSpPr>
          <p:spPr bwMode="auto">
            <a:xfrm>
              <a:off x="2568575" y="3860800"/>
              <a:ext cx="165100" cy="128588"/>
            </a:xfrm>
            <a:custGeom>
              <a:avLst/>
              <a:gdLst>
                <a:gd name="T0" fmla="*/ 2147483647 w 103"/>
                <a:gd name="T1" fmla="*/ 2147483647 h 73"/>
                <a:gd name="T2" fmla="*/ 2147483647 w 103"/>
                <a:gd name="T3" fmla="*/ 2147483647 h 73"/>
                <a:gd name="T4" fmla="*/ 2147483647 w 103"/>
                <a:gd name="T5" fmla="*/ 2147483647 h 73"/>
                <a:gd name="T6" fmla="*/ 2147483647 w 103"/>
                <a:gd name="T7" fmla="*/ 2147483647 h 73"/>
                <a:gd name="T8" fmla="*/ 2147483647 w 103"/>
                <a:gd name="T9" fmla="*/ 2147483647 h 73"/>
                <a:gd name="T10" fmla="*/ 2147483647 w 103"/>
                <a:gd name="T11" fmla="*/ 2147483647 h 73"/>
                <a:gd name="T12" fmla="*/ 2147483647 w 103"/>
                <a:gd name="T13" fmla="*/ 2147483647 h 73"/>
                <a:gd name="T14" fmla="*/ 2147483647 w 103"/>
                <a:gd name="T15" fmla="*/ 2147483647 h 73"/>
                <a:gd name="T16" fmla="*/ 0 w 103"/>
                <a:gd name="T17" fmla="*/ 2147483647 h 73"/>
                <a:gd name="T18" fmla="*/ 0 w 103"/>
                <a:gd name="T19" fmla="*/ 2147483647 h 73"/>
                <a:gd name="T20" fmla="*/ 2147483647 w 103"/>
                <a:gd name="T21" fmla="*/ 2147483647 h 73"/>
                <a:gd name="T22" fmla="*/ 0 w 103"/>
                <a:gd name="T23" fmla="*/ 2147483647 h 73"/>
                <a:gd name="T24" fmla="*/ 0 w 103"/>
                <a:gd name="T25" fmla="*/ 2147483647 h 73"/>
                <a:gd name="T26" fmla="*/ 2147483647 w 103"/>
                <a:gd name="T27" fmla="*/ 2147483647 h 73"/>
                <a:gd name="T28" fmla="*/ 2147483647 w 103"/>
                <a:gd name="T29" fmla="*/ 2147483647 h 73"/>
                <a:gd name="T30" fmla="*/ 2147483647 w 103"/>
                <a:gd name="T31" fmla="*/ 2147483647 h 73"/>
                <a:gd name="T32" fmla="*/ 2147483647 w 103"/>
                <a:gd name="T33" fmla="*/ 2147483647 h 73"/>
                <a:gd name="T34" fmla="*/ 2147483647 w 103"/>
                <a:gd name="T35" fmla="*/ 2147483647 h 73"/>
                <a:gd name="T36" fmla="*/ 2147483647 w 103"/>
                <a:gd name="T37" fmla="*/ 2147483647 h 73"/>
                <a:gd name="T38" fmla="*/ 2147483647 w 103"/>
                <a:gd name="T39" fmla="*/ 2147483647 h 73"/>
                <a:gd name="T40" fmla="*/ 2147483647 w 103"/>
                <a:gd name="T41" fmla="*/ 2147483647 h 73"/>
                <a:gd name="T42" fmla="*/ 2147483647 w 103"/>
                <a:gd name="T43" fmla="*/ 2147483647 h 73"/>
                <a:gd name="T44" fmla="*/ 2147483647 w 103"/>
                <a:gd name="T45" fmla="*/ 2147483647 h 73"/>
                <a:gd name="T46" fmla="*/ 2147483647 w 103"/>
                <a:gd name="T47" fmla="*/ 2147483647 h 73"/>
                <a:gd name="T48" fmla="*/ 2147483647 w 103"/>
                <a:gd name="T49" fmla="*/ 2147483647 h 73"/>
                <a:gd name="T50" fmla="*/ 2147483647 w 103"/>
                <a:gd name="T51" fmla="*/ 2147483647 h 73"/>
                <a:gd name="T52" fmla="*/ 2147483647 w 103"/>
                <a:gd name="T53" fmla="*/ 2147483647 h 73"/>
                <a:gd name="T54" fmla="*/ 2147483647 w 103"/>
                <a:gd name="T55" fmla="*/ 0 h 73"/>
                <a:gd name="T56" fmla="*/ 2147483647 w 103"/>
                <a:gd name="T57" fmla="*/ 2147483647 h 73"/>
                <a:gd name="T58" fmla="*/ 2147483647 w 103"/>
                <a:gd name="T59" fmla="*/ 2147483647 h 73"/>
                <a:gd name="T60" fmla="*/ 2147483647 w 103"/>
                <a:gd name="T61" fmla="*/ 2147483647 h 73"/>
                <a:gd name="T62" fmla="*/ 2147483647 w 103"/>
                <a:gd name="T63" fmla="*/ 2147483647 h 73"/>
                <a:gd name="T64" fmla="*/ 2147483647 w 103"/>
                <a:gd name="T65" fmla="*/ 2147483647 h 73"/>
                <a:gd name="T66" fmla="*/ 2147483647 w 103"/>
                <a:gd name="T67" fmla="*/ 2147483647 h 73"/>
                <a:gd name="T68" fmla="*/ 2147483647 w 103"/>
                <a:gd name="T69" fmla="*/ 2147483647 h 73"/>
                <a:gd name="T70" fmla="*/ 2147483647 w 103"/>
                <a:gd name="T71" fmla="*/ 2147483647 h 73"/>
                <a:gd name="T72" fmla="*/ 2147483647 w 103"/>
                <a:gd name="T73" fmla="*/ 2147483647 h 73"/>
                <a:gd name="T74" fmla="*/ 2147483647 w 103"/>
                <a:gd name="T75" fmla="*/ 2147483647 h 73"/>
                <a:gd name="T76" fmla="*/ 2147483647 w 103"/>
                <a:gd name="T77" fmla="*/ 2147483647 h 73"/>
                <a:gd name="T78" fmla="*/ 2147483647 w 103"/>
                <a:gd name="T79" fmla="*/ 2147483647 h 73"/>
                <a:gd name="T80" fmla="*/ 2147483647 w 103"/>
                <a:gd name="T81" fmla="*/ 2147483647 h 73"/>
                <a:gd name="T82" fmla="*/ 2147483647 w 103"/>
                <a:gd name="T83" fmla="*/ 2147483647 h 73"/>
                <a:gd name="T84" fmla="*/ 2147483647 w 103"/>
                <a:gd name="T85" fmla="*/ 2147483647 h 73"/>
                <a:gd name="T86" fmla="*/ 2147483647 w 103"/>
                <a:gd name="T87" fmla="*/ 2147483647 h 73"/>
                <a:gd name="T88" fmla="*/ 2147483647 w 103"/>
                <a:gd name="T89" fmla="*/ 2147483647 h 73"/>
                <a:gd name="T90" fmla="*/ 2147483647 w 103"/>
                <a:gd name="T91" fmla="*/ 2147483647 h 73"/>
                <a:gd name="T92" fmla="*/ 2147483647 w 103"/>
                <a:gd name="T93" fmla="*/ 2147483647 h 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3"/>
                <a:gd name="T142" fmla="*/ 0 h 73"/>
                <a:gd name="T143" fmla="*/ 103 w 103"/>
                <a:gd name="T144" fmla="*/ 73 h 7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3" h="73">
                  <a:moveTo>
                    <a:pt x="39" y="51"/>
                  </a:moveTo>
                  <a:lnTo>
                    <a:pt x="39" y="58"/>
                  </a:lnTo>
                  <a:lnTo>
                    <a:pt x="45" y="65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25" y="65"/>
                  </a:lnTo>
                  <a:lnTo>
                    <a:pt x="25" y="58"/>
                  </a:lnTo>
                  <a:lnTo>
                    <a:pt x="32" y="58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9" y="51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3"/>
                  </a:lnTo>
                  <a:lnTo>
                    <a:pt x="6" y="43"/>
                  </a:lnTo>
                  <a:lnTo>
                    <a:pt x="6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13" y="14"/>
                  </a:lnTo>
                  <a:lnTo>
                    <a:pt x="19" y="14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14"/>
                  </a:lnTo>
                  <a:lnTo>
                    <a:pt x="45" y="7"/>
                  </a:lnTo>
                  <a:lnTo>
                    <a:pt x="52" y="14"/>
                  </a:lnTo>
                  <a:lnTo>
                    <a:pt x="58" y="14"/>
                  </a:lnTo>
                  <a:lnTo>
                    <a:pt x="58" y="22"/>
                  </a:lnTo>
                  <a:lnTo>
                    <a:pt x="58" y="29"/>
                  </a:lnTo>
                  <a:lnTo>
                    <a:pt x="64" y="29"/>
                  </a:lnTo>
                  <a:lnTo>
                    <a:pt x="64" y="22"/>
                  </a:lnTo>
                  <a:lnTo>
                    <a:pt x="71" y="22"/>
                  </a:lnTo>
                  <a:lnTo>
                    <a:pt x="78" y="22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84" y="7"/>
                  </a:lnTo>
                  <a:lnTo>
                    <a:pt x="91" y="7"/>
                  </a:lnTo>
                  <a:lnTo>
                    <a:pt x="97" y="7"/>
                  </a:lnTo>
                  <a:lnTo>
                    <a:pt x="97" y="0"/>
                  </a:lnTo>
                  <a:lnTo>
                    <a:pt x="103" y="7"/>
                  </a:lnTo>
                  <a:lnTo>
                    <a:pt x="103" y="14"/>
                  </a:lnTo>
                  <a:lnTo>
                    <a:pt x="97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1" y="36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3"/>
                  </a:lnTo>
                  <a:lnTo>
                    <a:pt x="78" y="51"/>
                  </a:lnTo>
                  <a:lnTo>
                    <a:pt x="78" y="58"/>
                  </a:lnTo>
                  <a:lnTo>
                    <a:pt x="84" y="65"/>
                  </a:lnTo>
                  <a:lnTo>
                    <a:pt x="78" y="65"/>
                  </a:lnTo>
                  <a:lnTo>
                    <a:pt x="78" y="73"/>
                  </a:lnTo>
                  <a:lnTo>
                    <a:pt x="71" y="73"/>
                  </a:lnTo>
                  <a:lnTo>
                    <a:pt x="64" y="73"/>
                  </a:lnTo>
                  <a:lnTo>
                    <a:pt x="64" y="65"/>
                  </a:lnTo>
                  <a:lnTo>
                    <a:pt x="58" y="58"/>
                  </a:lnTo>
                  <a:lnTo>
                    <a:pt x="52" y="58"/>
                  </a:lnTo>
                  <a:lnTo>
                    <a:pt x="52" y="51"/>
                  </a:lnTo>
                  <a:lnTo>
                    <a:pt x="58" y="51"/>
                  </a:lnTo>
                  <a:lnTo>
                    <a:pt x="58" y="43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5" y="36"/>
                  </a:lnTo>
                  <a:lnTo>
                    <a:pt x="45" y="43"/>
                  </a:lnTo>
                  <a:lnTo>
                    <a:pt x="39" y="43"/>
                  </a:lnTo>
                  <a:lnTo>
                    <a:pt x="39" y="5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80" name="Freeform 553"/>
            <p:cNvSpPr>
              <a:spLocks noEditPoints="1"/>
            </p:cNvSpPr>
            <p:nvPr/>
          </p:nvSpPr>
          <p:spPr bwMode="auto">
            <a:xfrm>
              <a:off x="1658938" y="4919663"/>
              <a:ext cx="398462" cy="1123950"/>
            </a:xfrm>
            <a:custGeom>
              <a:avLst/>
              <a:gdLst>
                <a:gd name="T0" fmla="*/ 2147483647 w 247"/>
                <a:gd name="T1" fmla="*/ 2147483647 h 633"/>
                <a:gd name="T2" fmla="*/ 2147483647 w 247"/>
                <a:gd name="T3" fmla="*/ 2147483647 h 633"/>
                <a:gd name="T4" fmla="*/ 2147483647 w 247"/>
                <a:gd name="T5" fmla="*/ 2147483647 h 633"/>
                <a:gd name="T6" fmla="*/ 2147483647 w 247"/>
                <a:gd name="T7" fmla="*/ 0 h 633"/>
                <a:gd name="T8" fmla="*/ 2147483647 w 247"/>
                <a:gd name="T9" fmla="*/ 2147483647 h 633"/>
                <a:gd name="T10" fmla="*/ 2147483647 w 247"/>
                <a:gd name="T11" fmla="*/ 2147483647 h 633"/>
                <a:gd name="T12" fmla="*/ 2147483647 w 247"/>
                <a:gd name="T13" fmla="*/ 2147483647 h 633"/>
                <a:gd name="T14" fmla="*/ 2147483647 w 247"/>
                <a:gd name="T15" fmla="*/ 2147483647 h 633"/>
                <a:gd name="T16" fmla="*/ 2147483647 w 247"/>
                <a:gd name="T17" fmla="*/ 2147483647 h 633"/>
                <a:gd name="T18" fmla="*/ 2147483647 w 247"/>
                <a:gd name="T19" fmla="*/ 2147483647 h 633"/>
                <a:gd name="T20" fmla="*/ 2147483647 w 247"/>
                <a:gd name="T21" fmla="*/ 2147483647 h 633"/>
                <a:gd name="T22" fmla="*/ 2147483647 w 247"/>
                <a:gd name="T23" fmla="*/ 2147483647 h 633"/>
                <a:gd name="T24" fmla="*/ 2147483647 w 247"/>
                <a:gd name="T25" fmla="*/ 2147483647 h 633"/>
                <a:gd name="T26" fmla="*/ 2147483647 w 247"/>
                <a:gd name="T27" fmla="*/ 2147483647 h 633"/>
                <a:gd name="T28" fmla="*/ 2147483647 w 247"/>
                <a:gd name="T29" fmla="*/ 2147483647 h 633"/>
                <a:gd name="T30" fmla="*/ 2147483647 w 247"/>
                <a:gd name="T31" fmla="*/ 2147483647 h 633"/>
                <a:gd name="T32" fmla="*/ 2147483647 w 247"/>
                <a:gd name="T33" fmla="*/ 2147483647 h 633"/>
                <a:gd name="T34" fmla="*/ 2147483647 w 247"/>
                <a:gd name="T35" fmla="*/ 2147483647 h 633"/>
                <a:gd name="T36" fmla="*/ 2147483647 w 247"/>
                <a:gd name="T37" fmla="*/ 0 h 633"/>
                <a:gd name="T38" fmla="*/ 2147483647 w 247"/>
                <a:gd name="T39" fmla="*/ 2147483647 h 633"/>
                <a:gd name="T40" fmla="*/ 2147483647 w 247"/>
                <a:gd name="T41" fmla="*/ 2147483647 h 633"/>
                <a:gd name="T42" fmla="*/ 2147483647 w 247"/>
                <a:gd name="T43" fmla="*/ 2147483647 h 633"/>
                <a:gd name="T44" fmla="*/ 2147483647 w 247"/>
                <a:gd name="T45" fmla="*/ 2147483647 h 633"/>
                <a:gd name="T46" fmla="*/ 2147483647 w 247"/>
                <a:gd name="T47" fmla="*/ 2147483647 h 633"/>
                <a:gd name="T48" fmla="*/ 2147483647 w 247"/>
                <a:gd name="T49" fmla="*/ 2147483647 h 633"/>
                <a:gd name="T50" fmla="*/ 2147483647 w 247"/>
                <a:gd name="T51" fmla="*/ 2147483647 h 633"/>
                <a:gd name="T52" fmla="*/ 2147483647 w 247"/>
                <a:gd name="T53" fmla="*/ 2147483647 h 633"/>
                <a:gd name="T54" fmla="*/ 2147483647 w 247"/>
                <a:gd name="T55" fmla="*/ 2147483647 h 633"/>
                <a:gd name="T56" fmla="*/ 2147483647 w 247"/>
                <a:gd name="T57" fmla="*/ 2147483647 h 633"/>
                <a:gd name="T58" fmla="*/ 2147483647 w 247"/>
                <a:gd name="T59" fmla="*/ 2147483647 h 633"/>
                <a:gd name="T60" fmla="*/ 2147483647 w 247"/>
                <a:gd name="T61" fmla="*/ 2147483647 h 633"/>
                <a:gd name="T62" fmla="*/ 2147483647 w 247"/>
                <a:gd name="T63" fmla="*/ 2147483647 h 633"/>
                <a:gd name="T64" fmla="*/ 2147483647 w 247"/>
                <a:gd name="T65" fmla="*/ 2147483647 h 633"/>
                <a:gd name="T66" fmla="*/ 2147483647 w 247"/>
                <a:gd name="T67" fmla="*/ 2147483647 h 633"/>
                <a:gd name="T68" fmla="*/ 2147483647 w 247"/>
                <a:gd name="T69" fmla="*/ 2147483647 h 633"/>
                <a:gd name="T70" fmla="*/ 2147483647 w 247"/>
                <a:gd name="T71" fmla="*/ 2147483647 h 633"/>
                <a:gd name="T72" fmla="*/ 2147483647 w 247"/>
                <a:gd name="T73" fmla="*/ 2147483647 h 633"/>
                <a:gd name="T74" fmla="*/ 2147483647 w 247"/>
                <a:gd name="T75" fmla="*/ 2147483647 h 633"/>
                <a:gd name="T76" fmla="*/ 2147483647 w 247"/>
                <a:gd name="T77" fmla="*/ 2147483647 h 633"/>
                <a:gd name="T78" fmla="*/ 2147483647 w 247"/>
                <a:gd name="T79" fmla="*/ 2147483647 h 633"/>
                <a:gd name="T80" fmla="*/ 2147483647 w 247"/>
                <a:gd name="T81" fmla="*/ 2147483647 h 633"/>
                <a:gd name="T82" fmla="*/ 2147483647 w 247"/>
                <a:gd name="T83" fmla="*/ 2147483647 h 633"/>
                <a:gd name="T84" fmla="*/ 2147483647 w 247"/>
                <a:gd name="T85" fmla="*/ 2147483647 h 633"/>
                <a:gd name="T86" fmla="*/ 2147483647 w 247"/>
                <a:gd name="T87" fmla="*/ 2147483647 h 633"/>
                <a:gd name="T88" fmla="*/ 2147483647 w 247"/>
                <a:gd name="T89" fmla="*/ 2147483647 h 633"/>
                <a:gd name="T90" fmla="*/ 2147483647 w 247"/>
                <a:gd name="T91" fmla="*/ 2147483647 h 633"/>
                <a:gd name="T92" fmla="*/ 2147483647 w 247"/>
                <a:gd name="T93" fmla="*/ 2147483647 h 633"/>
                <a:gd name="T94" fmla="*/ 2147483647 w 247"/>
                <a:gd name="T95" fmla="*/ 2147483647 h 633"/>
                <a:gd name="T96" fmla="*/ 2147483647 w 247"/>
                <a:gd name="T97" fmla="*/ 2147483647 h 633"/>
                <a:gd name="T98" fmla="*/ 2147483647 w 247"/>
                <a:gd name="T99" fmla="*/ 2147483647 h 633"/>
                <a:gd name="T100" fmla="*/ 2147483647 w 247"/>
                <a:gd name="T101" fmla="*/ 2147483647 h 633"/>
                <a:gd name="T102" fmla="*/ 2147483647 w 247"/>
                <a:gd name="T103" fmla="*/ 2147483647 h 633"/>
                <a:gd name="T104" fmla="*/ 2147483647 w 247"/>
                <a:gd name="T105" fmla="*/ 2147483647 h 633"/>
                <a:gd name="T106" fmla="*/ 2147483647 w 247"/>
                <a:gd name="T107" fmla="*/ 2147483647 h 633"/>
                <a:gd name="T108" fmla="*/ 2147483647 w 247"/>
                <a:gd name="T109" fmla="*/ 2147483647 h 633"/>
                <a:gd name="T110" fmla="*/ 2147483647 w 247"/>
                <a:gd name="T111" fmla="*/ 2147483647 h 633"/>
                <a:gd name="T112" fmla="*/ 2147483647 w 247"/>
                <a:gd name="T113" fmla="*/ 2147483647 h 633"/>
                <a:gd name="T114" fmla="*/ 2147483647 w 247"/>
                <a:gd name="T115" fmla="*/ 2147483647 h 633"/>
                <a:gd name="T116" fmla="*/ 2147483647 w 247"/>
                <a:gd name="T117" fmla="*/ 2147483647 h 633"/>
                <a:gd name="T118" fmla="*/ 2147483647 w 247"/>
                <a:gd name="T119" fmla="*/ 2147483647 h 6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7"/>
                <a:gd name="T181" fmla="*/ 0 h 633"/>
                <a:gd name="T182" fmla="*/ 247 w 247"/>
                <a:gd name="T183" fmla="*/ 633 h 63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7" h="633">
                  <a:moveTo>
                    <a:pt x="130" y="131"/>
                  </a:moveTo>
                  <a:lnTo>
                    <a:pt x="124" y="124"/>
                  </a:lnTo>
                  <a:lnTo>
                    <a:pt x="117" y="124"/>
                  </a:lnTo>
                  <a:lnTo>
                    <a:pt x="117" y="117"/>
                  </a:lnTo>
                  <a:lnTo>
                    <a:pt x="110" y="109"/>
                  </a:lnTo>
                  <a:lnTo>
                    <a:pt x="117" y="109"/>
                  </a:lnTo>
                  <a:lnTo>
                    <a:pt x="124" y="109"/>
                  </a:lnTo>
                  <a:lnTo>
                    <a:pt x="130" y="109"/>
                  </a:lnTo>
                  <a:lnTo>
                    <a:pt x="137" y="109"/>
                  </a:lnTo>
                  <a:lnTo>
                    <a:pt x="137" y="117"/>
                  </a:lnTo>
                  <a:lnTo>
                    <a:pt x="137" y="124"/>
                  </a:lnTo>
                  <a:lnTo>
                    <a:pt x="130" y="124"/>
                  </a:lnTo>
                  <a:lnTo>
                    <a:pt x="130" y="131"/>
                  </a:lnTo>
                  <a:close/>
                  <a:moveTo>
                    <a:pt x="182" y="0"/>
                  </a:moveTo>
                  <a:lnTo>
                    <a:pt x="188" y="0"/>
                  </a:lnTo>
                  <a:lnTo>
                    <a:pt x="195" y="0"/>
                  </a:lnTo>
                  <a:lnTo>
                    <a:pt x="195" y="8"/>
                  </a:lnTo>
                  <a:lnTo>
                    <a:pt x="201" y="8"/>
                  </a:lnTo>
                  <a:lnTo>
                    <a:pt x="208" y="8"/>
                  </a:lnTo>
                  <a:lnTo>
                    <a:pt x="215" y="14"/>
                  </a:lnTo>
                  <a:lnTo>
                    <a:pt x="221" y="14"/>
                  </a:lnTo>
                  <a:lnTo>
                    <a:pt x="221" y="22"/>
                  </a:lnTo>
                  <a:lnTo>
                    <a:pt x="227" y="22"/>
                  </a:lnTo>
                  <a:lnTo>
                    <a:pt x="234" y="22"/>
                  </a:lnTo>
                  <a:lnTo>
                    <a:pt x="240" y="22"/>
                  </a:lnTo>
                  <a:lnTo>
                    <a:pt x="240" y="30"/>
                  </a:lnTo>
                  <a:lnTo>
                    <a:pt x="240" y="36"/>
                  </a:lnTo>
                  <a:lnTo>
                    <a:pt x="234" y="36"/>
                  </a:lnTo>
                  <a:lnTo>
                    <a:pt x="240" y="36"/>
                  </a:lnTo>
                  <a:lnTo>
                    <a:pt x="240" y="44"/>
                  </a:lnTo>
                  <a:lnTo>
                    <a:pt x="247" y="44"/>
                  </a:lnTo>
                  <a:lnTo>
                    <a:pt x="247" y="52"/>
                  </a:lnTo>
                  <a:lnTo>
                    <a:pt x="240" y="52"/>
                  </a:lnTo>
                  <a:lnTo>
                    <a:pt x="240" y="58"/>
                  </a:lnTo>
                  <a:lnTo>
                    <a:pt x="234" y="58"/>
                  </a:lnTo>
                  <a:lnTo>
                    <a:pt x="227" y="52"/>
                  </a:lnTo>
                  <a:lnTo>
                    <a:pt x="234" y="52"/>
                  </a:lnTo>
                  <a:lnTo>
                    <a:pt x="227" y="52"/>
                  </a:lnTo>
                  <a:lnTo>
                    <a:pt x="227" y="44"/>
                  </a:lnTo>
                  <a:lnTo>
                    <a:pt x="221" y="36"/>
                  </a:lnTo>
                  <a:lnTo>
                    <a:pt x="221" y="30"/>
                  </a:lnTo>
                  <a:lnTo>
                    <a:pt x="215" y="30"/>
                  </a:lnTo>
                  <a:lnTo>
                    <a:pt x="215" y="22"/>
                  </a:lnTo>
                  <a:lnTo>
                    <a:pt x="208" y="22"/>
                  </a:lnTo>
                  <a:lnTo>
                    <a:pt x="208" y="14"/>
                  </a:lnTo>
                  <a:lnTo>
                    <a:pt x="201" y="14"/>
                  </a:lnTo>
                  <a:lnTo>
                    <a:pt x="201" y="22"/>
                  </a:lnTo>
                  <a:lnTo>
                    <a:pt x="195" y="22"/>
                  </a:lnTo>
                  <a:lnTo>
                    <a:pt x="195" y="14"/>
                  </a:lnTo>
                  <a:lnTo>
                    <a:pt x="188" y="14"/>
                  </a:lnTo>
                  <a:lnTo>
                    <a:pt x="182" y="14"/>
                  </a:lnTo>
                  <a:lnTo>
                    <a:pt x="176" y="14"/>
                  </a:lnTo>
                  <a:lnTo>
                    <a:pt x="176" y="8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169" y="8"/>
                  </a:moveTo>
                  <a:lnTo>
                    <a:pt x="176" y="14"/>
                  </a:lnTo>
                  <a:lnTo>
                    <a:pt x="169" y="14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56" y="30"/>
                  </a:lnTo>
                  <a:lnTo>
                    <a:pt x="156" y="36"/>
                  </a:lnTo>
                  <a:lnTo>
                    <a:pt x="149" y="36"/>
                  </a:lnTo>
                  <a:lnTo>
                    <a:pt x="144" y="36"/>
                  </a:lnTo>
                  <a:lnTo>
                    <a:pt x="144" y="30"/>
                  </a:lnTo>
                  <a:lnTo>
                    <a:pt x="137" y="30"/>
                  </a:lnTo>
                  <a:lnTo>
                    <a:pt x="137" y="22"/>
                  </a:lnTo>
                  <a:lnTo>
                    <a:pt x="144" y="22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14"/>
                  </a:lnTo>
                  <a:lnTo>
                    <a:pt x="149" y="14"/>
                  </a:lnTo>
                  <a:lnTo>
                    <a:pt x="144" y="14"/>
                  </a:lnTo>
                  <a:lnTo>
                    <a:pt x="149" y="8"/>
                  </a:lnTo>
                  <a:lnTo>
                    <a:pt x="156" y="0"/>
                  </a:lnTo>
                  <a:lnTo>
                    <a:pt x="163" y="0"/>
                  </a:lnTo>
                  <a:lnTo>
                    <a:pt x="169" y="0"/>
                  </a:lnTo>
                  <a:lnTo>
                    <a:pt x="169" y="8"/>
                  </a:lnTo>
                  <a:close/>
                  <a:moveTo>
                    <a:pt x="149" y="88"/>
                  </a:moveTo>
                  <a:lnTo>
                    <a:pt x="149" y="80"/>
                  </a:lnTo>
                  <a:lnTo>
                    <a:pt x="144" y="80"/>
                  </a:lnTo>
                  <a:lnTo>
                    <a:pt x="144" y="73"/>
                  </a:lnTo>
                  <a:lnTo>
                    <a:pt x="144" y="66"/>
                  </a:lnTo>
                  <a:lnTo>
                    <a:pt x="149" y="66"/>
                  </a:lnTo>
                  <a:lnTo>
                    <a:pt x="156" y="66"/>
                  </a:lnTo>
                  <a:lnTo>
                    <a:pt x="163" y="66"/>
                  </a:lnTo>
                  <a:lnTo>
                    <a:pt x="169" y="66"/>
                  </a:lnTo>
                  <a:lnTo>
                    <a:pt x="176" y="73"/>
                  </a:lnTo>
                  <a:lnTo>
                    <a:pt x="169" y="73"/>
                  </a:lnTo>
                  <a:lnTo>
                    <a:pt x="169" y="80"/>
                  </a:lnTo>
                  <a:lnTo>
                    <a:pt x="169" y="88"/>
                  </a:lnTo>
                  <a:lnTo>
                    <a:pt x="163" y="88"/>
                  </a:lnTo>
                  <a:lnTo>
                    <a:pt x="169" y="88"/>
                  </a:lnTo>
                  <a:lnTo>
                    <a:pt x="163" y="95"/>
                  </a:lnTo>
                  <a:lnTo>
                    <a:pt x="156" y="95"/>
                  </a:lnTo>
                  <a:lnTo>
                    <a:pt x="149" y="95"/>
                  </a:lnTo>
                  <a:lnTo>
                    <a:pt x="149" y="88"/>
                  </a:lnTo>
                  <a:close/>
                  <a:moveTo>
                    <a:pt x="117" y="88"/>
                  </a:moveTo>
                  <a:lnTo>
                    <a:pt x="124" y="88"/>
                  </a:lnTo>
                  <a:lnTo>
                    <a:pt x="130" y="88"/>
                  </a:lnTo>
                  <a:lnTo>
                    <a:pt x="124" y="95"/>
                  </a:lnTo>
                  <a:lnTo>
                    <a:pt x="117" y="95"/>
                  </a:lnTo>
                  <a:lnTo>
                    <a:pt x="117" y="88"/>
                  </a:lnTo>
                  <a:close/>
                  <a:moveTo>
                    <a:pt x="78" y="117"/>
                  </a:moveTo>
                  <a:lnTo>
                    <a:pt x="85" y="117"/>
                  </a:lnTo>
                  <a:lnTo>
                    <a:pt x="85" y="124"/>
                  </a:lnTo>
                  <a:lnTo>
                    <a:pt x="91" y="124"/>
                  </a:lnTo>
                  <a:lnTo>
                    <a:pt x="98" y="124"/>
                  </a:lnTo>
                  <a:lnTo>
                    <a:pt x="98" y="131"/>
                  </a:lnTo>
                  <a:lnTo>
                    <a:pt x="105" y="131"/>
                  </a:lnTo>
                  <a:lnTo>
                    <a:pt x="110" y="131"/>
                  </a:lnTo>
                  <a:lnTo>
                    <a:pt x="110" y="139"/>
                  </a:lnTo>
                  <a:lnTo>
                    <a:pt x="117" y="139"/>
                  </a:lnTo>
                  <a:lnTo>
                    <a:pt x="124" y="139"/>
                  </a:lnTo>
                  <a:lnTo>
                    <a:pt x="124" y="131"/>
                  </a:lnTo>
                  <a:lnTo>
                    <a:pt x="130" y="131"/>
                  </a:lnTo>
                  <a:lnTo>
                    <a:pt x="137" y="139"/>
                  </a:lnTo>
                  <a:lnTo>
                    <a:pt x="144" y="139"/>
                  </a:lnTo>
                  <a:lnTo>
                    <a:pt x="137" y="139"/>
                  </a:lnTo>
                  <a:lnTo>
                    <a:pt x="137" y="145"/>
                  </a:lnTo>
                  <a:lnTo>
                    <a:pt x="144" y="145"/>
                  </a:lnTo>
                  <a:lnTo>
                    <a:pt x="149" y="145"/>
                  </a:lnTo>
                  <a:lnTo>
                    <a:pt x="144" y="139"/>
                  </a:lnTo>
                  <a:lnTo>
                    <a:pt x="149" y="139"/>
                  </a:lnTo>
                  <a:lnTo>
                    <a:pt x="156" y="139"/>
                  </a:lnTo>
                  <a:lnTo>
                    <a:pt x="163" y="139"/>
                  </a:lnTo>
                  <a:lnTo>
                    <a:pt x="169" y="139"/>
                  </a:lnTo>
                  <a:lnTo>
                    <a:pt x="163" y="145"/>
                  </a:lnTo>
                  <a:lnTo>
                    <a:pt x="156" y="145"/>
                  </a:lnTo>
                  <a:lnTo>
                    <a:pt x="149" y="145"/>
                  </a:lnTo>
                  <a:lnTo>
                    <a:pt x="156" y="153"/>
                  </a:lnTo>
                  <a:lnTo>
                    <a:pt x="163" y="153"/>
                  </a:lnTo>
                  <a:lnTo>
                    <a:pt x="163" y="161"/>
                  </a:lnTo>
                  <a:lnTo>
                    <a:pt x="169" y="167"/>
                  </a:lnTo>
                  <a:lnTo>
                    <a:pt x="163" y="167"/>
                  </a:lnTo>
                  <a:lnTo>
                    <a:pt x="156" y="167"/>
                  </a:lnTo>
                  <a:lnTo>
                    <a:pt x="149" y="167"/>
                  </a:lnTo>
                  <a:lnTo>
                    <a:pt x="149" y="175"/>
                  </a:lnTo>
                  <a:lnTo>
                    <a:pt x="144" y="175"/>
                  </a:lnTo>
                  <a:lnTo>
                    <a:pt x="144" y="167"/>
                  </a:lnTo>
                  <a:lnTo>
                    <a:pt x="149" y="161"/>
                  </a:lnTo>
                  <a:lnTo>
                    <a:pt x="144" y="161"/>
                  </a:lnTo>
                  <a:lnTo>
                    <a:pt x="144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24" y="161"/>
                  </a:lnTo>
                  <a:lnTo>
                    <a:pt x="117" y="161"/>
                  </a:lnTo>
                  <a:lnTo>
                    <a:pt x="117" y="153"/>
                  </a:lnTo>
                  <a:lnTo>
                    <a:pt x="110" y="153"/>
                  </a:lnTo>
                  <a:lnTo>
                    <a:pt x="110" y="145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91" y="145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1" y="139"/>
                  </a:lnTo>
                  <a:lnTo>
                    <a:pt x="71" y="131"/>
                  </a:lnTo>
                  <a:lnTo>
                    <a:pt x="78" y="124"/>
                  </a:lnTo>
                  <a:lnTo>
                    <a:pt x="78" y="117"/>
                  </a:lnTo>
                  <a:close/>
                  <a:moveTo>
                    <a:pt x="130" y="205"/>
                  </a:moveTo>
                  <a:lnTo>
                    <a:pt x="137" y="197"/>
                  </a:lnTo>
                  <a:lnTo>
                    <a:pt x="144" y="197"/>
                  </a:lnTo>
                  <a:lnTo>
                    <a:pt x="149" y="189"/>
                  </a:lnTo>
                  <a:lnTo>
                    <a:pt x="156" y="189"/>
                  </a:lnTo>
                  <a:lnTo>
                    <a:pt x="163" y="189"/>
                  </a:lnTo>
                  <a:lnTo>
                    <a:pt x="163" y="183"/>
                  </a:lnTo>
                  <a:lnTo>
                    <a:pt x="169" y="189"/>
                  </a:lnTo>
                  <a:lnTo>
                    <a:pt x="169" y="183"/>
                  </a:lnTo>
                  <a:lnTo>
                    <a:pt x="176" y="183"/>
                  </a:lnTo>
                  <a:lnTo>
                    <a:pt x="176" y="189"/>
                  </a:lnTo>
                  <a:lnTo>
                    <a:pt x="169" y="189"/>
                  </a:lnTo>
                  <a:lnTo>
                    <a:pt x="163" y="189"/>
                  </a:lnTo>
                  <a:lnTo>
                    <a:pt x="163" y="197"/>
                  </a:lnTo>
                  <a:lnTo>
                    <a:pt x="156" y="197"/>
                  </a:lnTo>
                  <a:lnTo>
                    <a:pt x="149" y="205"/>
                  </a:lnTo>
                  <a:lnTo>
                    <a:pt x="144" y="205"/>
                  </a:lnTo>
                  <a:lnTo>
                    <a:pt x="137" y="205"/>
                  </a:lnTo>
                  <a:lnTo>
                    <a:pt x="130" y="211"/>
                  </a:lnTo>
                  <a:lnTo>
                    <a:pt x="130" y="205"/>
                  </a:lnTo>
                  <a:close/>
                  <a:moveTo>
                    <a:pt x="117" y="197"/>
                  </a:moveTo>
                  <a:lnTo>
                    <a:pt x="117" y="189"/>
                  </a:lnTo>
                  <a:lnTo>
                    <a:pt x="124" y="197"/>
                  </a:lnTo>
                  <a:lnTo>
                    <a:pt x="117" y="197"/>
                  </a:lnTo>
                  <a:lnTo>
                    <a:pt x="110" y="197"/>
                  </a:lnTo>
                  <a:lnTo>
                    <a:pt x="105" y="197"/>
                  </a:lnTo>
                  <a:lnTo>
                    <a:pt x="110" y="197"/>
                  </a:lnTo>
                  <a:lnTo>
                    <a:pt x="110" y="189"/>
                  </a:lnTo>
                  <a:lnTo>
                    <a:pt x="117" y="189"/>
                  </a:lnTo>
                  <a:lnTo>
                    <a:pt x="117" y="197"/>
                  </a:lnTo>
                  <a:close/>
                  <a:moveTo>
                    <a:pt x="71" y="226"/>
                  </a:moveTo>
                  <a:lnTo>
                    <a:pt x="66" y="226"/>
                  </a:lnTo>
                  <a:lnTo>
                    <a:pt x="59" y="219"/>
                  </a:lnTo>
                  <a:lnTo>
                    <a:pt x="59" y="211"/>
                  </a:lnTo>
                  <a:lnTo>
                    <a:pt x="66" y="211"/>
                  </a:lnTo>
                  <a:lnTo>
                    <a:pt x="71" y="219"/>
                  </a:lnTo>
                  <a:lnTo>
                    <a:pt x="71" y="226"/>
                  </a:lnTo>
                  <a:close/>
                  <a:moveTo>
                    <a:pt x="20" y="481"/>
                  </a:moveTo>
                  <a:lnTo>
                    <a:pt x="27" y="487"/>
                  </a:lnTo>
                  <a:lnTo>
                    <a:pt x="27" y="495"/>
                  </a:lnTo>
                  <a:lnTo>
                    <a:pt x="33" y="495"/>
                  </a:lnTo>
                  <a:lnTo>
                    <a:pt x="39" y="503"/>
                  </a:lnTo>
                  <a:lnTo>
                    <a:pt x="46" y="503"/>
                  </a:lnTo>
                  <a:lnTo>
                    <a:pt x="46" y="509"/>
                  </a:lnTo>
                  <a:lnTo>
                    <a:pt x="53" y="509"/>
                  </a:lnTo>
                  <a:lnTo>
                    <a:pt x="53" y="517"/>
                  </a:lnTo>
                  <a:lnTo>
                    <a:pt x="59" y="517"/>
                  </a:lnTo>
                  <a:lnTo>
                    <a:pt x="53" y="517"/>
                  </a:lnTo>
                  <a:lnTo>
                    <a:pt x="53" y="525"/>
                  </a:lnTo>
                  <a:lnTo>
                    <a:pt x="53" y="517"/>
                  </a:lnTo>
                  <a:lnTo>
                    <a:pt x="46" y="525"/>
                  </a:lnTo>
                  <a:lnTo>
                    <a:pt x="39" y="525"/>
                  </a:lnTo>
                  <a:lnTo>
                    <a:pt x="39" y="531"/>
                  </a:lnTo>
                  <a:lnTo>
                    <a:pt x="39" y="539"/>
                  </a:lnTo>
                  <a:lnTo>
                    <a:pt x="46" y="539"/>
                  </a:lnTo>
                  <a:lnTo>
                    <a:pt x="46" y="547"/>
                  </a:lnTo>
                  <a:lnTo>
                    <a:pt x="39" y="547"/>
                  </a:lnTo>
                  <a:lnTo>
                    <a:pt x="33" y="547"/>
                  </a:lnTo>
                  <a:lnTo>
                    <a:pt x="27" y="547"/>
                  </a:lnTo>
                  <a:lnTo>
                    <a:pt x="20" y="539"/>
                  </a:lnTo>
                  <a:lnTo>
                    <a:pt x="14" y="539"/>
                  </a:lnTo>
                  <a:lnTo>
                    <a:pt x="14" y="531"/>
                  </a:lnTo>
                  <a:lnTo>
                    <a:pt x="7" y="531"/>
                  </a:lnTo>
                  <a:lnTo>
                    <a:pt x="7" y="525"/>
                  </a:lnTo>
                  <a:lnTo>
                    <a:pt x="7" y="517"/>
                  </a:lnTo>
                  <a:lnTo>
                    <a:pt x="7" y="509"/>
                  </a:lnTo>
                  <a:lnTo>
                    <a:pt x="7" y="503"/>
                  </a:lnTo>
                  <a:lnTo>
                    <a:pt x="7" y="495"/>
                  </a:lnTo>
                  <a:lnTo>
                    <a:pt x="0" y="495"/>
                  </a:lnTo>
                  <a:lnTo>
                    <a:pt x="0" y="487"/>
                  </a:lnTo>
                  <a:lnTo>
                    <a:pt x="7" y="487"/>
                  </a:lnTo>
                  <a:lnTo>
                    <a:pt x="7" y="481"/>
                  </a:lnTo>
                  <a:lnTo>
                    <a:pt x="14" y="473"/>
                  </a:lnTo>
                  <a:lnTo>
                    <a:pt x="20" y="473"/>
                  </a:lnTo>
                  <a:lnTo>
                    <a:pt x="20" y="481"/>
                  </a:lnTo>
                  <a:close/>
                  <a:moveTo>
                    <a:pt x="105" y="619"/>
                  </a:moveTo>
                  <a:lnTo>
                    <a:pt x="110" y="619"/>
                  </a:lnTo>
                  <a:lnTo>
                    <a:pt x="110" y="626"/>
                  </a:lnTo>
                  <a:lnTo>
                    <a:pt x="117" y="626"/>
                  </a:lnTo>
                  <a:lnTo>
                    <a:pt x="117" y="633"/>
                  </a:lnTo>
                  <a:lnTo>
                    <a:pt x="110" y="633"/>
                  </a:lnTo>
                  <a:lnTo>
                    <a:pt x="105" y="626"/>
                  </a:lnTo>
                  <a:lnTo>
                    <a:pt x="105" y="61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81" name="Freeform 554"/>
            <p:cNvSpPr>
              <a:spLocks/>
            </p:cNvSpPr>
            <p:nvPr/>
          </p:nvSpPr>
          <p:spPr bwMode="auto">
            <a:xfrm>
              <a:off x="1836738" y="5113338"/>
              <a:ext cx="42862" cy="38100"/>
            </a:xfrm>
            <a:custGeom>
              <a:avLst/>
              <a:gdLst>
                <a:gd name="T0" fmla="*/ 2147483647 w 27"/>
                <a:gd name="T1" fmla="*/ 2147483647 h 22"/>
                <a:gd name="T2" fmla="*/ 2147483647 w 27"/>
                <a:gd name="T3" fmla="*/ 2147483647 h 22"/>
                <a:gd name="T4" fmla="*/ 2147483647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0 w 27"/>
                <a:gd name="T15" fmla="*/ 0 h 22"/>
                <a:gd name="T16" fmla="*/ 2147483647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0 h 22"/>
                <a:gd name="T32" fmla="*/ 2147483647 w 27"/>
                <a:gd name="T33" fmla="*/ 0 h 22"/>
                <a:gd name="T34" fmla="*/ 2147483647 w 27"/>
                <a:gd name="T35" fmla="*/ 0 h 22"/>
                <a:gd name="T36" fmla="*/ 2147483647 w 27"/>
                <a:gd name="T37" fmla="*/ 2147483647 h 22"/>
                <a:gd name="T38" fmla="*/ 2147483647 w 27"/>
                <a:gd name="T39" fmla="*/ 2147483647 h 22"/>
                <a:gd name="T40" fmla="*/ 2147483647 w 27"/>
                <a:gd name="T41" fmla="*/ 2147483647 h 22"/>
                <a:gd name="T42" fmla="*/ 2147483647 w 27"/>
                <a:gd name="T43" fmla="*/ 2147483647 h 22"/>
                <a:gd name="T44" fmla="*/ 2147483647 w 27"/>
                <a:gd name="T45" fmla="*/ 2147483647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"/>
                <a:gd name="T76" fmla="*/ 0 h 22"/>
                <a:gd name="T77" fmla="*/ 27 w 27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" h="22">
                  <a:moveTo>
                    <a:pt x="20" y="22"/>
                  </a:moveTo>
                  <a:lnTo>
                    <a:pt x="14" y="15"/>
                  </a:lnTo>
                  <a:lnTo>
                    <a:pt x="7" y="15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27" y="8"/>
                  </a:lnTo>
                  <a:lnTo>
                    <a:pt x="27" y="15"/>
                  </a:lnTo>
                  <a:lnTo>
                    <a:pt x="20" y="15"/>
                  </a:lnTo>
                  <a:lnTo>
                    <a:pt x="20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82" name="Freeform 555"/>
            <p:cNvSpPr>
              <a:spLocks/>
            </p:cNvSpPr>
            <p:nvPr/>
          </p:nvSpPr>
          <p:spPr bwMode="auto">
            <a:xfrm>
              <a:off x="1943100" y="4919663"/>
              <a:ext cx="114300" cy="103187"/>
            </a:xfrm>
            <a:custGeom>
              <a:avLst/>
              <a:gdLst>
                <a:gd name="T0" fmla="*/ 2147483647 w 71"/>
                <a:gd name="T1" fmla="*/ 0 h 58"/>
                <a:gd name="T2" fmla="*/ 2147483647 w 71"/>
                <a:gd name="T3" fmla="*/ 0 h 58"/>
                <a:gd name="T4" fmla="*/ 2147483647 w 71"/>
                <a:gd name="T5" fmla="*/ 2147483647 h 58"/>
                <a:gd name="T6" fmla="*/ 2147483647 w 71"/>
                <a:gd name="T7" fmla="*/ 2147483647 h 58"/>
                <a:gd name="T8" fmla="*/ 2147483647 w 71"/>
                <a:gd name="T9" fmla="*/ 2147483647 h 58"/>
                <a:gd name="T10" fmla="*/ 2147483647 w 71"/>
                <a:gd name="T11" fmla="*/ 2147483647 h 58"/>
                <a:gd name="T12" fmla="*/ 2147483647 w 71"/>
                <a:gd name="T13" fmla="*/ 2147483647 h 58"/>
                <a:gd name="T14" fmla="*/ 2147483647 w 71"/>
                <a:gd name="T15" fmla="*/ 2147483647 h 58"/>
                <a:gd name="T16" fmla="*/ 2147483647 w 71"/>
                <a:gd name="T17" fmla="*/ 2147483647 h 58"/>
                <a:gd name="T18" fmla="*/ 2147483647 w 71"/>
                <a:gd name="T19" fmla="*/ 2147483647 h 58"/>
                <a:gd name="T20" fmla="*/ 2147483647 w 71"/>
                <a:gd name="T21" fmla="*/ 2147483647 h 58"/>
                <a:gd name="T22" fmla="*/ 2147483647 w 71"/>
                <a:gd name="T23" fmla="*/ 2147483647 h 58"/>
                <a:gd name="T24" fmla="*/ 2147483647 w 71"/>
                <a:gd name="T25" fmla="*/ 2147483647 h 58"/>
                <a:gd name="T26" fmla="*/ 2147483647 w 71"/>
                <a:gd name="T27" fmla="*/ 2147483647 h 58"/>
                <a:gd name="T28" fmla="*/ 2147483647 w 71"/>
                <a:gd name="T29" fmla="*/ 2147483647 h 58"/>
                <a:gd name="T30" fmla="*/ 2147483647 w 71"/>
                <a:gd name="T31" fmla="*/ 2147483647 h 58"/>
                <a:gd name="T32" fmla="*/ 2147483647 w 71"/>
                <a:gd name="T33" fmla="*/ 2147483647 h 58"/>
                <a:gd name="T34" fmla="*/ 2147483647 w 71"/>
                <a:gd name="T35" fmla="*/ 2147483647 h 58"/>
                <a:gd name="T36" fmla="*/ 2147483647 w 71"/>
                <a:gd name="T37" fmla="*/ 2147483647 h 58"/>
                <a:gd name="T38" fmla="*/ 2147483647 w 71"/>
                <a:gd name="T39" fmla="*/ 2147483647 h 58"/>
                <a:gd name="T40" fmla="*/ 2147483647 w 71"/>
                <a:gd name="T41" fmla="*/ 2147483647 h 58"/>
                <a:gd name="T42" fmla="*/ 2147483647 w 71"/>
                <a:gd name="T43" fmla="*/ 2147483647 h 58"/>
                <a:gd name="T44" fmla="*/ 2147483647 w 71"/>
                <a:gd name="T45" fmla="*/ 2147483647 h 58"/>
                <a:gd name="T46" fmla="*/ 2147483647 w 71"/>
                <a:gd name="T47" fmla="*/ 2147483647 h 58"/>
                <a:gd name="T48" fmla="*/ 2147483647 w 71"/>
                <a:gd name="T49" fmla="*/ 2147483647 h 58"/>
                <a:gd name="T50" fmla="*/ 2147483647 w 71"/>
                <a:gd name="T51" fmla="*/ 2147483647 h 58"/>
                <a:gd name="T52" fmla="*/ 2147483647 w 71"/>
                <a:gd name="T53" fmla="*/ 2147483647 h 58"/>
                <a:gd name="T54" fmla="*/ 2147483647 w 71"/>
                <a:gd name="T55" fmla="*/ 2147483647 h 58"/>
                <a:gd name="T56" fmla="*/ 2147483647 w 71"/>
                <a:gd name="T57" fmla="*/ 2147483647 h 58"/>
                <a:gd name="T58" fmla="*/ 2147483647 w 71"/>
                <a:gd name="T59" fmla="*/ 2147483647 h 58"/>
                <a:gd name="T60" fmla="*/ 2147483647 w 71"/>
                <a:gd name="T61" fmla="*/ 2147483647 h 58"/>
                <a:gd name="T62" fmla="*/ 2147483647 w 71"/>
                <a:gd name="T63" fmla="*/ 2147483647 h 58"/>
                <a:gd name="T64" fmla="*/ 2147483647 w 71"/>
                <a:gd name="T65" fmla="*/ 2147483647 h 58"/>
                <a:gd name="T66" fmla="*/ 2147483647 w 71"/>
                <a:gd name="T67" fmla="*/ 2147483647 h 58"/>
                <a:gd name="T68" fmla="*/ 2147483647 w 71"/>
                <a:gd name="T69" fmla="*/ 2147483647 h 58"/>
                <a:gd name="T70" fmla="*/ 0 w 71"/>
                <a:gd name="T71" fmla="*/ 2147483647 h 58"/>
                <a:gd name="T72" fmla="*/ 0 w 71"/>
                <a:gd name="T73" fmla="*/ 2147483647 h 58"/>
                <a:gd name="T74" fmla="*/ 0 w 71"/>
                <a:gd name="T75" fmla="*/ 0 h 58"/>
                <a:gd name="T76" fmla="*/ 2147483647 w 71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1"/>
                <a:gd name="T118" fmla="*/ 0 h 58"/>
                <a:gd name="T119" fmla="*/ 71 w 71"/>
                <a:gd name="T120" fmla="*/ 58 h 5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1" h="58">
                  <a:moveTo>
                    <a:pt x="6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5" y="8"/>
                  </a:lnTo>
                  <a:lnTo>
                    <a:pt x="32" y="8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64" y="22"/>
                  </a:lnTo>
                  <a:lnTo>
                    <a:pt x="64" y="30"/>
                  </a:lnTo>
                  <a:lnTo>
                    <a:pt x="64" y="36"/>
                  </a:lnTo>
                  <a:lnTo>
                    <a:pt x="58" y="36"/>
                  </a:lnTo>
                  <a:lnTo>
                    <a:pt x="64" y="36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1" y="52"/>
                  </a:lnTo>
                  <a:lnTo>
                    <a:pt x="64" y="52"/>
                  </a:lnTo>
                  <a:lnTo>
                    <a:pt x="64" y="58"/>
                  </a:lnTo>
                  <a:lnTo>
                    <a:pt x="58" y="58"/>
                  </a:lnTo>
                  <a:lnTo>
                    <a:pt x="51" y="52"/>
                  </a:lnTo>
                  <a:lnTo>
                    <a:pt x="58" y="52"/>
                  </a:lnTo>
                  <a:lnTo>
                    <a:pt x="51" y="52"/>
                  </a:lnTo>
                  <a:lnTo>
                    <a:pt x="51" y="44"/>
                  </a:lnTo>
                  <a:lnTo>
                    <a:pt x="45" y="36"/>
                  </a:lnTo>
                  <a:lnTo>
                    <a:pt x="45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14"/>
                  </a:lnTo>
                  <a:lnTo>
                    <a:pt x="25" y="14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83" name="Freeform 556"/>
            <p:cNvSpPr>
              <a:spLocks/>
            </p:cNvSpPr>
            <p:nvPr/>
          </p:nvSpPr>
          <p:spPr bwMode="auto">
            <a:xfrm>
              <a:off x="1879600" y="4919663"/>
              <a:ext cx="63500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2147483647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2147483647 w 39"/>
                <a:gd name="T39" fmla="*/ 2147483647 h 36"/>
                <a:gd name="T40" fmla="*/ 2147483647 w 39"/>
                <a:gd name="T41" fmla="*/ 2147483647 h 36"/>
                <a:gd name="T42" fmla="*/ 0 w 39"/>
                <a:gd name="T43" fmla="*/ 2147483647 h 36"/>
                <a:gd name="T44" fmla="*/ 0 w 39"/>
                <a:gd name="T45" fmla="*/ 2147483647 h 36"/>
                <a:gd name="T46" fmla="*/ 0 w 39"/>
                <a:gd name="T47" fmla="*/ 2147483647 h 36"/>
                <a:gd name="T48" fmla="*/ 0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2147483647 w 39"/>
                <a:gd name="T67" fmla="*/ 2147483647 h 36"/>
                <a:gd name="T68" fmla="*/ 2147483647 w 39"/>
                <a:gd name="T69" fmla="*/ 2147483647 h 36"/>
                <a:gd name="T70" fmla="*/ 2147483647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2147483647 w 39"/>
                <a:gd name="T81" fmla="*/ 2147483647 h 36"/>
                <a:gd name="T82" fmla="*/ 2147483647 w 39"/>
                <a:gd name="T83" fmla="*/ 2147483647 h 36"/>
                <a:gd name="T84" fmla="*/ 2147483647 w 39"/>
                <a:gd name="T85" fmla="*/ 0 h 36"/>
                <a:gd name="T86" fmla="*/ 2147483647 w 39"/>
                <a:gd name="T87" fmla="*/ 0 h 36"/>
                <a:gd name="T88" fmla="*/ 2147483647 w 39"/>
                <a:gd name="T89" fmla="*/ 0 h 36"/>
                <a:gd name="T90" fmla="*/ 2147483647 w 39"/>
                <a:gd name="T91" fmla="*/ 0 h 36"/>
                <a:gd name="T92" fmla="*/ 2147483647 w 39"/>
                <a:gd name="T93" fmla="*/ 0 h 36"/>
                <a:gd name="T94" fmla="*/ 2147483647 w 39"/>
                <a:gd name="T95" fmla="*/ 2147483647 h 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9"/>
                <a:gd name="T145" fmla="*/ 0 h 36"/>
                <a:gd name="T146" fmla="*/ 39 w 39"/>
                <a:gd name="T147" fmla="*/ 36 h 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9" h="36">
                  <a:moveTo>
                    <a:pt x="32" y="8"/>
                  </a:moveTo>
                  <a:lnTo>
                    <a:pt x="32" y="8"/>
                  </a:lnTo>
                  <a:lnTo>
                    <a:pt x="39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26" y="30"/>
                  </a:lnTo>
                  <a:lnTo>
                    <a:pt x="19" y="30"/>
                  </a:lnTo>
                  <a:lnTo>
                    <a:pt x="19" y="36"/>
                  </a:lnTo>
                  <a:lnTo>
                    <a:pt x="12" y="36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84" name="Freeform 557"/>
            <p:cNvSpPr>
              <a:spLocks/>
            </p:cNvSpPr>
            <p:nvPr/>
          </p:nvSpPr>
          <p:spPr bwMode="auto">
            <a:xfrm>
              <a:off x="1890713" y="5037138"/>
              <a:ext cx="52387" cy="50800"/>
            </a:xfrm>
            <a:custGeom>
              <a:avLst/>
              <a:gdLst>
                <a:gd name="T0" fmla="*/ 2147483647 w 32"/>
                <a:gd name="T1" fmla="*/ 2147483647 h 29"/>
                <a:gd name="T2" fmla="*/ 2147483647 w 32"/>
                <a:gd name="T3" fmla="*/ 2147483647 h 29"/>
                <a:gd name="T4" fmla="*/ 2147483647 w 32"/>
                <a:gd name="T5" fmla="*/ 2147483647 h 29"/>
                <a:gd name="T6" fmla="*/ 2147483647 w 32"/>
                <a:gd name="T7" fmla="*/ 2147483647 h 29"/>
                <a:gd name="T8" fmla="*/ 0 w 32"/>
                <a:gd name="T9" fmla="*/ 2147483647 h 29"/>
                <a:gd name="T10" fmla="*/ 0 w 32"/>
                <a:gd name="T11" fmla="*/ 2147483647 h 29"/>
                <a:gd name="T12" fmla="*/ 0 w 32"/>
                <a:gd name="T13" fmla="*/ 2147483647 h 29"/>
                <a:gd name="T14" fmla="*/ 0 w 32"/>
                <a:gd name="T15" fmla="*/ 2147483647 h 29"/>
                <a:gd name="T16" fmla="*/ 0 w 32"/>
                <a:gd name="T17" fmla="*/ 2147483647 h 29"/>
                <a:gd name="T18" fmla="*/ 0 w 32"/>
                <a:gd name="T19" fmla="*/ 2147483647 h 29"/>
                <a:gd name="T20" fmla="*/ 0 w 32"/>
                <a:gd name="T21" fmla="*/ 0 h 29"/>
                <a:gd name="T22" fmla="*/ 0 w 32"/>
                <a:gd name="T23" fmla="*/ 0 h 29"/>
                <a:gd name="T24" fmla="*/ 2147483647 w 32"/>
                <a:gd name="T25" fmla="*/ 0 h 29"/>
                <a:gd name="T26" fmla="*/ 2147483647 w 32"/>
                <a:gd name="T27" fmla="*/ 0 h 29"/>
                <a:gd name="T28" fmla="*/ 2147483647 w 32"/>
                <a:gd name="T29" fmla="*/ 0 h 29"/>
                <a:gd name="T30" fmla="*/ 2147483647 w 32"/>
                <a:gd name="T31" fmla="*/ 0 h 29"/>
                <a:gd name="T32" fmla="*/ 2147483647 w 32"/>
                <a:gd name="T33" fmla="*/ 0 h 29"/>
                <a:gd name="T34" fmla="*/ 2147483647 w 32"/>
                <a:gd name="T35" fmla="*/ 0 h 29"/>
                <a:gd name="T36" fmla="*/ 2147483647 w 32"/>
                <a:gd name="T37" fmla="*/ 0 h 29"/>
                <a:gd name="T38" fmla="*/ 2147483647 w 32"/>
                <a:gd name="T39" fmla="*/ 0 h 29"/>
                <a:gd name="T40" fmla="*/ 2147483647 w 32"/>
                <a:gd name="T41" fmla="*/ 0 h 29"/>
                <a:gd name="T42" fmla="*/ 2147483647 w 32"/>
                <a:gd name="T43" fmla="*/ 0 h 29"/>
                <a:gd name="T44" fmla="*/ 2147483647 w 32"/>
                <a:gd name="T45" fmla="*/ 2147483647 h 29"/>
                <a:gd name="T46" fmla="*/ 2147483647 w 32"/>
                <a:gd name="T47" fmla="*/ 2147483647 h 29"/>
                <a:gd name="T48" fmla="*/ 2147483647 w 32"/>
                <a:gd name="T49" fmla="*/ 2147483647 h 29"/>
                <a:gd name="T50" fmla="*/ 2147483647 w 32"/>
                <a:gd name="T51" fmla="*/ 2147483647 h 29"/>
                <a:gd name="T52" fmla="*/ 2147483647 w 32"/>
                <a:gd name="T53" fmla="*/ 2147483647 h 29"/>
                <a:gd name="T54" fmla="*/ 2147483647 w 32"/>
                <a:gd name="T55" fmla="*/ 2147483647 h 29"/>
                <a:gd name="T56" fmla="*/ 2147483647 w 32"/>
                <a:gd name="T57" fmla="*/ 2147483647 h 29"/>
                <a:gd name="T58" fmla="*/ 2147483647 w 32"/>
                <a:gd name="T59" fmla="*/ 2147483647 h 29"/>
                <a:gd name="T60" fmla="*/ 2147483647 w 32"/>
                <a:gd name="T61" fmla="*/ 2147483647 h 29"/>
                <a:gd name="T62" fmla="*/ 2147483647 w 32"/>
                <a:gd name="T63" fmla="*/ 2147483647 h 29"/>
                <a:gd name="T64" fmla="*/ 2147483647 w 32"/>
                <a:gd name="T65" fmla="*/ 2147483647 h 29"/>
                <a:gd name="T66" fmla="*/ 2147483647 w 32"/>
                <a:gd name="T67" fmla="*/ 2147483647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2147483647 w 32"/>
                <a:gd name="T73" fmla="*/ 2147483647 h 29"/>
                <a:gd name="T74" fmla="*/ 2147483647 w 32"/>
                <a:gd name="T75" fmla="*/ 2147483647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29"/>
                <a:gd name="T116" fmla="*/ 32 w 32"/>
                <a:gd name="T117" fmla="*/ 29 h 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29">
                  <a:moveTo>
                    <a:pt x="5" y="22"/>
                  </a:moveTo>
                  <a:lnTo>
                    <a:pt x="5" y="22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2" y="7"/>
                  </a:lnTo>
                  <a:lnTo>
                    <a:pt x="25" y="7"/>
                  </a:lnTo>
                  <a:lnTo>
                    <a:pt x="25" y="14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5" y="29"/>
                  </a:lnTo>
                  <a:lnTo>
                    <a:pt x="5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85" name="Freeform 558"/>
            <p:cNvSpPr>
              <a:spLocks/>
            </p:cNvSpPr>
            <p:nvPr/>
          </p:nvSpPr>
          <p:spPr bwMode="auto">
            <a:xfrm>
              <a:off x="1847850" y="5075238"/>
              <a:ext cx="20638" cy="12700"/>
            </a:xfrm>
            <a:custGeom>
              <a:avLst/>
              <a:gdLst>
                <a:gd name="T0" fmla="*/ 0 w 13"/>
                <a:gd name="T1" fmla="*/ 0 h 7"/>
                <a:gd name="T2" fmla="*/ 2147483647 w 13"/>
                <a:gd name="T3" fmla="*/ 0 h 7"/>
                <a:gd name="T4" fmla="*/ 2147483647 w 13"/>
                <a:gd name="T5" fmla="*/ 0 h 7"/>
                <a:gd name="T6" fmla="*/ 2147483647 w 13"/>
                <a:gd name="T7" fmla="*/ 0 h 7"/>
                <a:gd name="T8" fmla="*/ 2147483647 w 13"/>
                <a:gd name="T9" fmla="*/ 2147483647 h 7"/>
                <a:gd name="T10" fmla="*/ 2147483647 w 13"/>
                <a:gd name="T11" fmla="*/ 2147483647 h 7"/>
                <a:gd name="T12" fmla="*/ 0 w 13"/>
                <a:gd name="T13" fmla="*/ 2147483647 h 7"/>
                <a:gd name="T14" fmla="*/ 0 w 13"/>
                <a:gd name="T15" fmla="*/ 2147483647 h 7"/>
                <a:gd name="T16" fmla="*/ 0 w 13"/>
                <a:gd name="T17" fmla="*/ 2147483647 h 7"/>
                <a:gd name="T18" fmla="*/ 0 w 13"/>
                <a:gd name="T19" fmla="*/ 2147483647 h 7"/>
                <a:gd name="T20" fmla="*/ 0 w 13"/>
                <a:gd name="T21" fmla="*/ 0 h 7"/>
                <a:gd name="T22" fmla="*/ 0 w 13"/>
                <a:gd name="T23" fmla="*/ 0 h 7"/>
                <a:gd name="T24" fmla="*/ 0 w 13"/>
                <a:gd name="T25" fmla="*/ 0 h 7"/>
                <a:gd name="T26" fmla="*/ 0 w 13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0" y="0"/>
                  </a:moveTo>
                  <a:lnTo>
                    <a:pt x="7" y="0"/>
                  </a:lnTo>
                  <a:lnTo>
                    <a:pt x="13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86" name="Freeform 559"/>
            <p:cNvSpPr>
              <a:spLocks/>
            </p:cNvSpPr>
            <p:nvPr/>
          </p:nvSpPr>
          <p:spPr bwMode="auto">
            <a:xfrm>
              <a:off x="1773238" y="5127625"/>
              <a:ext cx="158750" cy="103188"/>
            </a:xfrm>
            <a:custGeom>
              <a:avLst/>
              <a:gdLst>
                <a:gd name="T0" fmla="*/ 2147483647 w 98"/>
                <a:gd name="T1" fmla="*/ 0 h 58"/>
                <a:gd name="T2" fmla="*/ 2147483647 w 98"/>
                <a:gd name="T3" fmla="*/ 2147483647 h 58"/>
                <a:gd name="T4" fmla="*/ 2147483647 w 98"/>
                <a:gd name="T5" fmla="*/ 2147483647 h 58"/>
                <a:gd name="T6" fmla="*/ 2147483647 w 98"/>
                <a:gd name="T7" fmla="*/ 2147483647 h 58"/>
                <a:gd name="T8" fmla="*/ 2147483647 w 98"/>
                <a:gd name="T9" fmla="*/ 2147483647 h 58"/>
                <a:gd name="T10" fmla="*/ 2147483647 w 98"/>
                <a:gd name="T11" fmla="*/ 2147483647 h 58"/>
                <a:gd name="T12" fmla="*/ 2147483647 w 98"/>
                <a:gd name="T13" fmla="*/ 2147483647 h 58"/>
                <a:gd name="T14" fmla="*/ 2147483647 w 98"/>
                <a:gd name="T15" fmla="*/ 2147483647 h 58"/>
                <a:gd name="T16" fmla="*/ 2147483647 w 98"/>
                <a:gd name="T17" fmla="*/ 2147483647 h 58"/>
                <a:gd name="T18" fmla="*/ 2147483647 w 98"/>
                <a:gd name="T19" fmla="*/ 2147483647 h 58"/>
                <a:gd name="T20" fmla="*/ 2147483647 w 98"/>
                <a:gd name="T21" fmla="*/ 2147483647 h 58"/>
                <a:gd name="T22" fmla="*/ 2147483647 w 98"/>
                <a:gd name="T23" fmla="*/ 2147483647 h 58"/>
                <a:gd name="T24" fmla="*/ 2147483647 w 98"/>
                <a:gd name="T25" fmla="*/ 2147483647 h 58"/>
                <a:gd name="T26" fmla="*/ 2147483647 w 98"/>
                <a:gd name="T27" fmla="*/ 2147483647 h 58"/>
                <a:gd name="T28" fmla="*/ 2147483647 w 98"/>
                <a:gd name="T29" fmla="*/ 2147483647 h 58"/>
                <a:gd name="T30" fmla="*/ 2147483647 w 98"/>
                <a:gd name="T31" fmla="*/ 2147483647 h 58"/>
                <a:gd name="T32" fmla="*/ 2147483647 w 98"/>
                <a:gd name="T33" fmla="*/ 2147483647 h 58"/>
                <a:gd name="T34" fmla="*/ 2147483647 w 98"/>
                <a:gd name="T35" fmla="*/ 2147483647 h 58"/>
                <a:gd name="T36" fmla="*/ 2147483647 w 98"/>
                <a:gd name="T37" fmla="*/ 2147483647 h 58"/>
                <a:gd name="T38" fmla="*/ 2147483647 w 98"/>
                <a:gd name="T39" fmla="*/ 2147483647 h 58"/>
                <a:gd name="T40" fmla="*/ 2147483647 w 98"/>
                <a:gd name="T41" fmla="*/ 2147483647 h 58"/>
                <a:gd name="T42" fmla="*/ 2147483647 w 98"/>
                <a:gd name="T43" fmla="*/ 2147483647 h 58"/>
                <a:gd name="T44" fmla="*/ 2147483647 w 98"/>
                <a:gd name="T45" fmla="*/ 2147483647 h 58"/>
                <a:gd name="T46" fmla="*/ 2147483647 w 98"/>
                <a:gd name="T47" fmla="*/ 2147483647 h 58"/>
                <a:gd name="T48" fmla="*/ 2147483647 w 98"/>
                <a:gd name="T49" fmla="*/ 2147483647 h 58"/>
                <a:gd name="T50" fmla="*/ 2147483647 w 98"/>
                <a:gd name="T51" fmla="*/ 2147483647 h 58"/>
                <a:gd name="T52" fmla="*/ 2147483647 w 98"/>
                <a:gd name="T53" fmla="*/ 2147483647 h 58"/>
                <a:gd name="T54" fmla="*/ 2147483647 w 98"/>
                <a:gd name="T55" fmla="*/ 2147483647 h 58"/>
                <a:gd name="T56" fmla="*/ 2147483647 w 98"/>
                <a:gd name="T57" fmla="*/ 2147483647 h 58"/>
                <a:gd name="T58" fmla="*/ 2147483647 w 98"/>
                <a:gd name="T59" fmla="*/ 2147483647 h 58"/>
                <a:gd name="T60" fmla="*/ 2147483647 w 98"/>
                <a:gd name="T61" fmla="*/ 2147483647 h 58"/>
                <a:gd name="T62" fmla="*/ 2147483647 w 98"/>
                <a:gd name="T63" fmla="*/ 2147483647 h 58"/>
                <a:gd name="T64" fmla="*/ 2147483647 w 98"/>
                <a:gd name="T65" fmla="*/ 2147483647 h 58"/>
                <a:gd name="T66" fmla="*/ 2147483647 w 98"/>
                <a:gd name="T67" fmla="*/ 2147483647 h 58"/>
                <a:gd name="T68" fmla="*/ 2147483647 w 98"/>
                <a:gd name="T69" fmla="*/ 2147483647 h 58"/>
                <a:gd name="T70" fmla="*/ 2147483647 w 98"/>
                <a:gd name="T71" fmla="*/ 2147483647 h 58"/>
                <a:gd name="T72" fmla="*/ 2147483647 w 98"/>
                <a:gd name="T73" fmla="*/ 2147483647 h 58"/>
                <a:gd name="T74" fmla="*/ 2147483647 w 98"/>
                <a:gd name="T75" fmla="*/ 2147483647 h 58"/>
                <a:gd name="T76" fmla="*/ 2147483647 w 98"/>
                <a:gd name="T77" fmla="*/ 2147483647 h 58"/>
                <a:gd name="T78" fmla="*/ 2147483647 w 98"/>
                <a:gd name="T79" fmla="*/ 2147483647 h 58"/>
                <a:gd name="T80" fmla="*/ 2147483647 w 98"/>
                <a:gd name="T81" fmla="*/ 2147483647 h 58"/>
                <a:gd name="T82" fmla="*/ 2147483647 w 98"/>
                <a:gd name="T83" fmla="*/ 2147483647 h 58"/>
                <a:gd name="T84" fmla="*/ 2147483647 w 98"/>
                <a:gd name="T85" fmla="*/ 2147483647 h 58"/>
                <a:gd name="T86" fmla="*/ 2147483647 w 98"/>
                <a:gd name="T87" fmla="*/ 2147483647 h 58"/>
                <a:gd name="T88" fmla="*/ 2147483647 w 98"/>
                <a:gd name="T89" fmla="*/ 2147483647 h 58"/>
                <a:gd name="T90" fmla="*/ 2147483647 w 98"/>
                <a:gd name="T91" fmla="*/ 2147483647 h 58"/>
                <a:gd name="T92" fmla="*/ 2147483647 w 98"/>
                <a:gd name="T93" fmla="*/ 2147483647 h 58"/>
                <a:gd name="T94" fmla="*/ 2147483647 w 98"/>
                <a:gd name="T95" fmla="*/ 2147483647 h 58"/>
                <a:gd name="T96" fmla="*/ 2147483647 w 98"/>
                <a:gd name="T97" fmla="*/ 2147483647 h 58"/>
                <a:gd name="T98" fmla="*/ 2147483647 w 98"/>
                <a:gd name="T99" fmla="*/ 2147483647 h 58"/>
                <a:gd name="T100" fmla="*/ 0 w 98"/>
                <a:gd name="T101" fmla="*/ 2147483647 h 58"/>
                <a:gd name="T102" fmla="*/ 0 w 98"/>
                <a:gd name="T103" fmla="*/ 2147483647 h 58"/>
                <a:gd name="T104" fmla="*/ 2147483647 w 98"/>
                <a:gd name="T105" fmla="*/ 2147483647 h 58"/>
                <a:gd name="T106" fmla="*/ 2147483647 w 98"/>
                <a:gd name="T107" fmla="*/ 0 h 5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8"/>
                <a:gd name="T163" fmla="*/ 0 h 58"/>
                <a:gd name="T164" fmla="*/ 98 w 98"/>
                <a:gd name="T165" fmla="*/ 58 h 5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8" h="58">
                  <a:moveTo>
                    <a:pt x="7" y="0"/>
                  </a:moveTo>
                  <a:lnTo>
                    <a:pt x="14" y="0"/>
                  </a:lnTo>
                  <a:lnTo>
                    <a:pt x="14" y="7"/>
                  </a:lnTo>
                  <a:lnTo>
                    <a:pt x="20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34" y="14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66" y="22"/>
                  </a:lnTo>
                  <a:lnTo>
                    <a:pt x="73" y="22"/>
                  </a:lnTo>
                  <a:lnTo>
                    <a:pt x="66" y="22"/>
                  </a:lnTo>
                  <a:lnTo>
                    <a:pt x="66" y="28"/>
                  </a:lnTo>
                  <a:lnTo>
                    <a:pt x="73" y="28"/>
                  </a:lnTo>
                  <a:lnTo>
                    <a:pt x="78" y="28"/>
                  </a:lnTo>
                  <a:lnTo>
                    <a:pt x="73" y="22"/>
                  </a:lnTo>
                  <a:lnTo>
                    <a:pt x="78" y="22"/>
                  </a:lnTo>
                  <a:lnTo>
                    <a:pt x="85" y="22"/>
                  </a:lnTo>
                  <a:lnTo>
                    <a:pt x="92" y="22"/>
                  </a:lnTo>
                  <a:lnTo>
                    <a:pt x="98" y="22"/>
                  </a:lnTo>
                  <a:lnTo>
                    <a:pt x="92" y="28"/>
                  </a:lnTo>
                  <a:lnTo>
                    <a:pt x="85" y="28"/>
                  </a:lnTo>
                  <a:lnTo>
                    <a:pt x="78" y="28"/>
                  </a:lnTo>
                  <a:lnTo>
                    <a:pt x="85" y="36"/>
                  </a:lnTo>
                  <a:lnTo>
                    <a:pt x="92" y="36"/>
                  </a:lnTo>
                  <a:lnTo>
                    <a:pt x="92" y="44"/>
                  </a:lnTo>
                  <a:lnTo>
                    <a:pt x="98" y="50"/>
                  </a:lnTo>
                  <a:lnTo>
                    <a:pt x="92" y="50"/>
                  </a:lnTo>
                  <a:lnTo>
                    <a:pt x="85" y="50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3" y="58"/>
                  </a:lnTo>
                  <a:lnTo>
                    <a:pt x="73" y="50"/>
                  </a:lnTo>
                  <a:lnTo>
                    <a:pt x="78" y="44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66" y="44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46" y="44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9" y="28"/>
                  </a:lnTo>
                  <a:lnTo>
                    <a:pt x="34" y="28"/>
                  </a:lnTo>
                  <a:lnTo>
                    <a:pt x="27" y="28"/>
                  </a:lnTo>
                  <a:lnTo>
                    <a:pt x="20" y="28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87" name="Freeform 560"/>
            <p:cNvSpPr>
              <a:spLocks/>
            </p:cNvSpPr>
            <p:nvPr/>
          </p:nvSpPr>
          <p:spPr bwMode="auto">
            <a:xfrm>
              <a:off x="1868488" y="5245100"/>
              <a:ext cx="74612" cy="49213"/>
            </a:xfrm>
            <a:custGeom>
              <a:avLst/>
              <a:gdLst>
                <a:gd name="T0" fmla="*/ 0 w 46"/>
                <a:gd name="T1" fmla="*/ 2147483647 h 28"/>
                <a:gd name="T2" fmla="*/ 0 w 46"/>
                <a:gd name="T3" fmla="*/ 2147483647 h 28"/>
                <a:gd name="T4" fmla="*/ 0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2147483647 w 46"/>
                <a:gd name="T15" fmla="*/ 2147483647 h 28"/>
                <a:gd name="T16" fmla="*/ 2147483647 w 46"/>
                <a:gd name="T17" fmla="*/ 2147483647 h 28"/>
                <a:gd name="T18" fmla="*/ 2147483647 w 46"/>
                <a:gd name="T19" fmla="*/ 2147483647 h 28"/>
                <a:gd name="T20" fmla="*/ 2147483647 w 46"/>
                <a:gd name="T21" fmla="*/ 2147483647 h 28"/>
                <a:gd name="T22" fmla="*/ 2147483647 w 46"/>
                <a:gd name="T23" fmla="*/ 2147483647 h 28"/>
                <a:gd name="T24" fmla="*/ 2147483647 w 46"/>
                <a:gd name="T25" fmla="*/ 2147483647 h 28"/>
                <a:gd name="T26" fmla="*/ 2147483647 w 46"/>
                <a:gd name="T27" fmla="*/ 2147483647 h 28"/>
                <a:gd name="T28" fmla="*/ 2147483647 w 46"/>
                <a:gd name="T29" fmla="*/ 2147483647 h 28"/>
                <a:gd name="T30" fmla="*/ 2147483647 w 46"/>
                <a:gd name="T31" fmla="*/ 0 h 28"/>
                <a:gd name="T32" fmla="*/ 2147483647 w 46"/>
                <a:gd name="T33" fmla="*/ 2147483647 h 28"/>
                <a:gd name="T34" fmla="*/ 2147483647 w 46"/>
                <a:gd name="T35" fmla="*/ 2147483647 h 28"/>
                <a:gd name="T36" fmla="*/ 2147483647 w 46"/>
                <a:gd name="T37" fmla="*/ 0 h 28"/>
                <a:gd name="T38" fmla="*/ 2147483647 w 46"/>
                <a:gd name="T39" fmla="*/ 0 h 28"/>
                <a:gd name="T40" fmla="*/ 2147483647 w 46"/>
                <a:gd name="T41" fmla="*/ 2147483647 h 28"/>
                <a:gd name="T42" fmla="*/ 2147483647 w 46"/>
                <a:gd name="T43" fmla="*/ 2147483647 h 28"/>
                <a:gd name="T44" fmla="*/ 2147483647 w 46"/>
                <a:gd name="T45" fmla="*/ 2147483647 h 28"/>
                <a:gd name="T46" fmla="*/ 2147483647 w 46"/>
                <a:gd name="T47" fmla="*/ 2147483647 h 28"/>
                <a:gd name="T48" fmla="*/ 2147483647 w 46"/>
                <a:gd name="T49" fmla="*/ 2147483647 h 28"/>
                <a:gd name="T50" fmla="*/ 2147483647 w 46"/>
                <a:gd name="T51" fmla="*/ 2147483647 h 28"/>
                <a:gd name="T52" fmla="*/ 2147483647 w 46"/>
                <a:gd name="T53" fmla="*/ 2147483647 h 28"/>
                <a:gd name="T54" fmla="*/ 2147483647 w 46"/>
                <a:gd name="T55" fmla="*/ 2147483647 h 28"/>
                <a:gd name="T56" fmla="*/ 2147483647 w 46"/>
                <a:gd name="T57" fmla="*/ 2147483647 h 28"/>
                <a:gd name="T58" fmla="*/ 2147483647 w 46"/>
                <a:gd name="T59" fmla="*/ 2147483647 h 28"/>
                <a:gd name="T60" fmla="*/ 2147483647 w 46"/>
                <a:gd name="T61" fmla="*/ 2147483647 h 28"/>
                <a:gd name="T62" fmla="*/ 2147483647 w 46"/>
                <a:gd name="T63" fmla="*/ 2147483647 h 28"/>
                <a:gd name="T64" fmla="*/ 2147483647 w 46"/>
                <a:gd name="T65" fmla="*/ 2147483647 h 28"/>
                <a:gd name="T66" fmla="*/ 2147483647 w 46"/>
                <a:gd name="T67" fmla="*/ 2147483647 h 28"/>
                <a:gd name="T68" fmla="*/ 2147483647 w 46"/>
                <a:gd name="T69" fmla="*/ 2147483647 h 28"/>
                <a:gd name="T70" fmla="*/ 2147483647 w 46"/>
                <a:gd name="T71" fmla="*/ 2147483647 h 28"/>
                <a:gd name="T72" fmla="*/ 2147483647 w 46"/>
                <a:gd name="T73" fmla="*/ 2147483647 h 28"/>
                <a:gd name="T74" fmla="*/ 2147483647 w 46"/>
                <a:gd name="T75" fmla="*/ 2147483647 h 28"/>
                <a:gd name="T76" fmla="*/ 2147483647 w 46"/>
                <a:gd name="T77" fmla="*/ 2147483647 h 28"/>
                <a:gd name="T78" fmla="*/ 2147483647 w 46"/>
                <a:gd name="T79" fmla="*/ 2147483647 h 28"/>
                <a:gd name="T80" fmla="*/ 0 w 46"/>
                <a:gd name="T81" fmla="*/ 2147483647 h 28"/>
                <a:gd name="T82" fmla="*/ 0 w 46"/>
                <a:gd name="T83" fmla="*/ 2147483647 h 28"/>
                <a:gd name="T84" fmla="*/ 0 w 46"/>
                <a:gd name="T85" fmla="*/ 2147483647 h 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6"/>
                <a:gd name="T130" fmla="*/ 0 h 28"/>
                <a:gd name="T131" fmla="*/ 46 w 46"/>
                <a:gd name="T132" fmla="*/ 28 h 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6" h="28">
                  <a:moveTo>
                    <a:pt x="0" y="22"/>
                  </a:moveTo>
                  <a:lnTo>
                    <a:pt x="0" y="22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9" y="6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3" y="0"/>
                  </a:lnTo>
                  <a:lnTo>
                    <a:pt x="39" y="6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46" y="6"/>
                  </a:lnTo>
                  <a:lnTo>
                    <a:pt x="39" y="6"/>
                  </a:lnTo>
                  <a:lnTo>
                    <a:pt x="33" y="6"/>
                  </a:lnTo>
                  <a:lnTo>
                    <a:pt x="33" y="14"/>
                  </a:lnTo>
                  <a:lnTo>
                    <a:pt x="26" y="14"/>
                  </a:lnTo>
                  <a:lnTo>
                    <a:pt x="19" y="22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88" name="Freeform 561"/>
            <p:cNvSpPr>
              <a:spLocks/>
            </p:cNvSpPr>
            <p:nvPr/>
          </p:nvSpPr>
          <p:spPr bwMode="auto">
            <a:xfrm>
              <a:off x="1828800" y="5254625"/>
              <a:ext cx="30163" cy="14288"/>
            </a:xfrm>
            <a:custGeom>
              <a:avLst/>
              <a:gdLst>
                <a:gd name="T0" fmla="*/ 2147483647 w 19"/>
                <a:gd name="T1" fmla="*/ 2147483647 h 8"/>
                <a:gd name="T2" fmla="*/ 2147483647 w 19"/>
                <a:gd name="T3" fmla="*/ 0 h 8"/>
                <a:gd name="T4" fmla="*/ 2147483647 w 19"/>
                <a:gd name="T5" fmla="*/ 2147483647 h 8"/>
                <a:gd name="T6" fmla="*/ 2147483647 w 19"/>
                <a:gd name="T7" fmla="*/ 2147483647 h 8"/>
                <a:gd name="T8" fmla="*/ 2147483647 w 19"/>
                <a:gd name="T9" fmla="*/ 2147483647 h 8"/>
                <a:gd name="T10" fmla="*/ 2147483647 w 19"/>
                <a:gd name="T11" fmla="*/ 2147483647 h 8"/>
                <a:gd name="T12" fmla="*/ 2147483647 w 19"/>
                <a:gd name="T13" fmla="*/ 2147483647 h 8"/>
                <a:gd name="T14" fmla="*/ 2147483647 w 19"/>
                <a:gd name="T15" fmla="*/ 2147483647 h 8"/>
                <a:gd name="T16" fmla="*/ 0 w 19"/>
                <a:gd name="T17" fmla="*/ 2147483647 h 8"/>
                <a:gd name="T18" fmla="*/ 0 w 19"/>
                <a:gd name="T19" fmla="*/ 2147483647 h 8"/>
                <a:gd name="T20" fmla="*/ 0 w 19"/>
                <a:gd name="T21" fmla="*/ 2147483647 h 8"/>
                <a:gd name="T22" fmla="*/ 0 w 19"/>
                <a:gd name="T23" fmla="*/ 2147483647 h 8"/>
                <a:gd name="T24" fmla="*/ 2147483647 w 19"/>
                <a:gd name="T25" fmla="*/ 2147483647 h 8"/>
                <a:gd name="T26" fmla="*/ 2147483647 w 19"/>
                <a:gd name="T27" fmla="*/ 0 h 8"/>
                <a:gd name="T28" fmla="*/ 2147483647 w 19"/>
                <a:gd name="T29" fmla="*/ 0 h 8"/>
                <a:gd name="T30" fmla="*/ 2147483647 w 19"/>
                <a:gd name="T31" fmla="*/ 2147483647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8"/>
                <a:gd name="T50" fmla="*/ 19 w 19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8">
                  <a:moveTo>
                    <a:pt x="12" y="8"/>
                  </a:moveTo>
                  <a:lnTo>
                    <a:pt x="12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5" y="8"/>
                  </a:lnTo>
                  <a:lnTo>
                    <a:pt x="0" y="8"/>
                  </a:lnTo>
                  <a:lnTo>
                    <a:pt x="5" y="8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89" name="Freeform 562"/>
            <p:cNvSpPr>
              <a:spLocks/>
            </p:cNvSpPr>
            <p:nvPr/>
          </p:nvSpPr>
          <p:spPr bwMode="auto">
            <a:xfrm>
              <a:off x="1754188" y="5294313"/>
              <a:ext cx="19050" cy="26987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0 w 12"/>
                <a:gd name="T9" fmla="*/ 2147483647 h 15"/>
                <a:gd name="T10" fmla="*/ 0 w 12"/>
                <a:gd name="T11" fmla="*/ 2147483647 h 15"/>
                <a:gd name="T12" fmla="*/ 0 w 12"/>
                <a:gd name="T13" fmla="*/ 0 h 15"/>
                <a:gd name="T14" fmla="*/ 0 w 12"/>
                <a:gd name="T15" fmla="*/ 0 h 15"/>
                <a:gd name="T16" fmla="*/ 2147483647 w 12"/>
                <a:gd name="T17" fmla="*/ 0 h 15"/>
                <a:gd name="T18" fmla="*/ 2147483647 w 12"/>
                <a:gd name="T19" fmla="*/ 0 h 15"/>
                <a:gd name="T20" fmla="*/ 2147483647 w 12"/>
                <a:gd name="T21" fmla="*/ 0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2147483647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12" y="15"/>
                  </a:moveTo>
                  <a:lnTo>
                    <a:pt x="7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2" y="8"/>
                  </a:lnTo>
                  <a:lnTo>
                    <a:pt x="12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90" name="Freeform 563"/>
            <p:cNvSpPr>
              <a:spLocks/>
            </p:cNvSpPr>
            <p:nvPr/>
          </p:nvSpPr>
          <p:spPr bwMode="auto">
            <a:xfrm>
              <a:off x="1658938" y="5759450"/>
              <a:ext cx="95250" cy="131763"/>
            </a:xfrm>
            <a:custGeom>
              <a:avLst/>
              <a:gdLst>
                <a:gd name="T0" fmla="*/ 2147483647 w 59"/>
                <a:gd name="T1" fmla="*/ 2147483647 h 74"/>
                <a:gd name="T2" fmla="*/ 2147483647 w 59"/>
                <a:gd name="T3" fmla="*/ 2147483647 h 74"/>
                <a:gd name="T4" fmla="*/ 2147483647 w 59"/>
                <a:gd name="T5" fmla="*/ 2147483647 h 74"/>
                <a:gd name="T6" fmla="*/ 2147483647 w 59"/>
                <a:gd name="T7" fmla="*/ 2147483647 h 74"/>
                <a:gd name="T8" fmla="*/ 2147483647 w 59"/>
                <a:gd name="T9" fmla="*/ 2147483647 h 74"/>
                <a:gd name="T10" fmla="*/ 2147483647 w 59"/>
                <a:gd name="T11" fmla="*/ 2147483647 h 74"/>
                <a:gd name="T12" fmla="*/ 2147483647 w 59"/>
                <a:gd name="T13" fmla="*/ 2147483647 h 74"/>
                <a:gd name="T14" fmla="*/ 2147483647 w 59"/>
                <a:gd name="T15" fmla="*/ 2147483647 h 74"/>
                <a:gd name="T16" fmla="*/ 2147483647 w 59"/>
                <a:gd name="T17" fmla="*/ 2147483647 h 74"/>
                <a:gd name="T18" fmla="*/ 2147483647 w 59"/>
                <a:gd name="T19" fmla="*/ 2147483647 h 74"/>
                <a:gd name="T20" fmla="*/ 2147483647 w 59"/>
                <a:gd name="T21" fmla="*/ 2147483647 h 74"/>
                <a:gd name="T22" fmla="*/ 2147483647 w 59"/>
                <a:gd name="T23" fmla="*/ 2147483647 h 74"/>
                <a:gd name="T24" fmla="*/ 2147483647 w 59"/>
                <a:gd name="T25" fmla="*/ 2147483647 h 74"/>
                <a:gd name="T26" fmla="*/ 2147483647 w 59"/>
                <a:gd name="T27" fmla="*/ 2147483647 h 74"/>
                <a:gd name="T28" fmla="*/ 2147483647 w 59"/>
                <a:gd name="T29" fmla="*/ 2147483647 h 74"/>
                <a:gd name="T30" fmla="*/ 2147483647 w 59"/>
                <a:gd name="T31" fmla="*/ 2147483647 h 74"/>
                <a:gd name="T32" fmla="*/ 2147483647 w 59"/>
                <a:gd name="T33" fmla="*/ 2147483647 h 74"/>
                <a:gd name="T34" fmla="*/ 2147483647 w 59"/>
                <a:gd name="T35" fmla="*/ 2147483647 h 74"/>
                <a:gd name="T36" fmla="*/ 2147483647 w 59"/>
                <a:gd name="T37" fmla="*/ 2147483647 h 74"/>
                <a:gd name="T38" fmla="*/ 2147483647 w 59"/>
                <a:gd name="T39" fmla="*/ 2147483647 h 74"/>
                <a:gd name="T40" fmla="*/ 2147483647 w 59"/>
                <a:gd name="T41" fmla="*/ 2147483647 h 74"/>
                <a:gd name="T42" fmla="*/ 2147483647 w 59"/>
                <a:gd name="T43" fmla="*/ 2147483647 h 74"/>
                <a:gd name="T44" fmla="*/ 2147483647 w 59"/>
                <a:gd name="T45" fmla="*/ 2147483647 h 74"/>
                <a:gd name="T46" fmla="*/ 2147483647 w 59"/>
                <a:gd name="T47" fmla="*/ 2147483647 h 74"/>
                <a:gd name="T48" fmla="*/ 2147483647 w 59"/>
                <a:gd name="T49" fmla="*/ 2147483647 h 74"/>
                <a:gd name="T50" fmla="*/ 2147483647 w 59"/>
                <a:gd name="T51" fmla="*/ 2147483647 h 74"/>
                <a:gd name="T52" fmla="*/ 2147483647 w 59"/>
                <a:gd name="T53" fmla="*/ 2147483647 h 74"/>
                <a:gd name="T54" fmla="*/ 2147483647 w 59"/>
                <a:gd name="T55" fmla="*/ 2147483647 h 74"/>
                <a:gd name="T56" fmla="*/ 2147483647 w 59"/>
                <a:gd name="T57" fmla="*/ 2147483647 h 74"/>
                <a:gd name="T58" fmla="*/ 2147483647 w 59"/>
                <a:gd name="T59" fmla="*/ 2147483647 h 74"/>
                <a:gd name="T60" fmla="*/ 2147483647 w 59"/>
                <a:gd name="T61" fmla="*/ 2147483647 h 74"/>
                <a:gd name="T62" fmla="*/ 0 w 59"/>
                <a:gd name="T63" fmla="*/ 2147483647 h 74"/>
                <a:gd name="T64" fmla="*/ 2147483647 w 59"/>
                <a:gd name="T65" fmla="*/ 2147483647 h 74"/>
                <a:gd name="T66" fmla="*/ 2147483647 w 59"/>
                <a:gd name="T67" fmla="*/ 2147483647 h 74"/>
                <a:gd name="T68" fmla="*/ 2147483647 w 59"/>
                <a:gd name="T69" fmla="*/ 0 h 74"/>
                <a:gd name="T70" fmla="*/ 2147483647 w 59"/>
                <a:gd name="T71" fmla="*/ 0 h 74"/>
                <a:gd name="T72" fmla="*/ 2147483647 w 59"/>
                <a:gd name="T73" fmla="*/ 2147483647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"/>
                <a:gd name="T112" fmla="*/ 0 h 74"/>
                <a:gd name="T113" fmla="*/ 59 w 59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" h="74">
                  <a:moveTo>
                    <a:pt x="20" y="8"/>
                  </a:moveTo>
                  <a:lnTo>
                    <a:pt x="20" y="8"/>
                  </a:lnTo>
                  <a:lnTo>
                    <a:pt x="27" y="14"/>
                  </a:lnTo>
                  <a:lnTo>
                    <a:pt x="27" y="22"/>
                  </a:lnTo>
                  <a:lnTo>
                    <a:pt x="33" y="22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46" y="36"/>
                  </a:lnTo>
                  <a:lnTo>
                    <a:pt x="53" y="36"/>
                  </a:lnTo>
                  <a:lnTo>
                    <a:pt x="53" y="44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53" y="52"/>
                  </a:lnTo>
                  <a:lnTo>
                    <a:pt x="53" y="44"/>
                  </a:lnTo>
                  <a:lnTo>
                    <a:pt x="46" y="52"/>
                  </a:lnTo>
                  <a:lnTo>
                    <a:pt x="39" y="52"/>
                  </a:lnTo>
                  <a:lnTo>
                    <a:pt x="39" y="58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39" y="74"/>
                  </a:lnTo>
                  <a:lnTo>
                    <a:pt x="33" y="74"/>
                  </a:lnTo>
                  <a:lnTo>
                    <a:pt x="27" y="74"/>
                  </a:lnTo>
                  <a:lnTo>
                    <a:pt x="20" y="66"/>
                  </a:lnTo>
                  <a:lnTo>
                    <a:pt x="14" y="66"/>
                  </a:lnTo>
                  <a:lnTo>
                    <a:pt x="14" y="58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8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91" name="Freeform 564"/>
            <p:cNvSpPr>
              <a:spLocks/>
            </p:cNvSpPr>
            <p:nvPr/>
          </p:nvSpPr>
          <p:spPr bwMode="auto">
            <a:xfrm>
              <a:off x="1828800" y="6019800"/>
              <a:ext cx="19050" cy="23813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2147483647 w 12"/>
                <a:gd name="T5" fmla="*/ 0 h 14"/>
                <a:gd name="T6" fmla="*/ 2147483647 w 12"/>
                <a:gd name="T7" fmla="*/ 0 h 14"/>
                <a:gd name="T8" fmla="*/ 2147483647 w 12"/>
                <a:gd name="T9" fmla="*/ 2147483647 h 14"/>
                <a:gd name="T10" fmla="*/ 2147483647 w 12"/>
                <a:gd name="T11" fmla="*/ 2147483647 h 14"/>
                <a:gd name="T12" fmla="*/ 2147483647 w 12"/>
                <a:gd name="T13" fmla="*/ 2147483647 h 14"/>
                <a:gd name="T14" fmla="*/ 2147483647 w 12"/>
                <a:gd name="T15" fmla="*/ 2147483647 h 14"/>
                <a:gd name="T16" fmla="*/ 2147483647 w 12"/>
                <a:gd name="T17" fmla="*/ 2147483647 h 14"/>
                <a:gd name="T18" fmla="*/ 2147483647 w 12"/>
                <a:gd name="T19" fmla="*/ 2147483647 h 14"/>
                <a:gd name="T20" fmla="*/ 2147483647 w 12"/>
                <a:gd name="T21" fmla="*/ 2147483647 h 14"/>
                <a:gd name="T22" fmla="*/ 2147483647 w 12"/>
                <a:gd name="T23" fmla="*/ 2147483647 h 14"/>
                <a:gd name="T24" fmla="*/ 0 w 12"/>
                <a:gd name="T25" fmla="*/ 2147483647 h 14"/>
                <a:gd name="T26" fmla="*/ 0 w 12"/>
                <a:gd name="T27" fmla="*/ 2147483647 h 14"/>
                <a:gd name="T28" fmla="*/ 0 w 12"/>
                <a:gd name="T29" fmla="*/ 2147483647 h 14"/>
                <a:gd name="T30" fmla="*/ 0 w 12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"/>
                <a:gd name="T50" fmla="*/ 12 w 12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12" y="7"/>
                  </a:lnTo>
                  <a:lnTo>
                    <a:pt x="12" y="14"/>
                  </a:lnTo>
                  <a:lnTo>
                    <a:pt x="5" y="14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92" name="Freeform 565"/>
            <p:cNvSpPr>
              <a:spLocks/>
            </p:cNvSpPr>
            <p:nvPr/>
          </p:nvSpPr>
          <p:spPr bwMode="auto">
            <a:xfrm>
              <a:off x="1493838" y="4608513"/>
              <a:ext cx="500062" cy="247650"/>
            </a:xfrm>
            <a:custGeom>
              <a:avLst/>
              <a:gdLst>
                <a:gd name="T0" fmla="*/ 2147483647 w 311"/>
                <a:gd name="T1" fmla="*/ 2147483647 h 139"/>
                <a:gd name="T2" fmla="*/ 2147483647 w 311"/>
                <a:gd name="T3" fmla="*/ 2147483647 h 139"/>
                <a:gd name="T4" fmla="*/ 2147483647 w 311"/>
                <a:gd name="T5" fmla="*/ 2147483647 h 139"/>
                <a:gd name="T6" fmla="*/ 2147483647 w 311"/>
                <a:gd name="T7" fmla="*/ 2147483647 h 139"/>
                <a:gd name="T8" fmla="*/ 2147483647 w 311"/>
                <a:gd name="T9" fmla="*/ 2147483647 h 139"/>
                <a:gd name="T10" fmla="*/ 2147483647 w 311"/>
                <a:gd name="T11" fmla="*/ 2147483647 h 139"/>
                <a:gd name="T12" fmla="*/ 2147483647 w 311"/>
                <a:gd name="T13" fmla="*/ 2147483647 h 139"/>
                <a:gd name="T14" fmla="*/ 2147483647 w 311"/>
                <a:gd name="T15" fmla="*/ 2147483647 h 139"/>
                <a:gd name="T16" fmla="*/ 2147483647 w 311"/>
                <a:gd name="T17" fmla="*/ 2147483647 h 139"/>
                <a:gd name="T18" fmla="*/ 2147483647 w 311"/>
                <a:gd name="T19" fmla="*/ 2147483647 h 139"/>
                <a:gd name="T20" fmla="*/ 2147483647 w 311"/>
                <a:gd name="T21" fmla="*/ 2147483647 h 139"/>
                <a:gd name="T22" fmla="*/ 2147483647 w 311"/>
                <a:gd name="T23" fmla="*/ 2147483647 h 139"/>
                <a:gd name="T24" fmla="*/ 0 w 311"/>
                <a:gd name="T25" fmla="*/ 2147483647 h 139"/>
                <a:gd name="T26" fmla="*/ 2147483647 w 311"/>
                <a:gd name="T27" fmla="*/ 2147483647 h 139"/>
                <a:gd name="T28" fmla="*/ 2147483647 w 311"/>
                <a:gd name="T29" fmla="*/ 2147483647 h 139"/>
                <a:gd name="T30" fmla="*/ 2147483647 w 311"/>
                <a:gd name="T31" fmla="*/ 2147483647 h 139"/>
                <a:gd name="T32" fmla="*/ 2147483647 w 311"/>
                <a:gd name="T33" fmla="*/ 2147483647 h 139"/>
                <a:gd name="T34" fmla="*/ 2147483647 w 311"/>
                <a:gd name="T35" fmla="*/ 2147483647 h 139"/>
                <a:gd name="T36" fmla="*/ 2147483647 w 311"/>
                <a:gd name="T37" fmla="*/ 2147483647 h 139"/>
                <a:gd name="T38" fmla="*/ 2147483647 w 311"/>
                <a:gd name="T39" fmla="*/ 0 h 139"/>
                <a:gd name="T40" fmla="*/ 2147483647 w 311"/>
                <a:gd name="T41" fmla="*/ 2147483647 h 139"/>
                <a:gd name="T42" fmla="*/ 2147483647 w 311"/>
                <a:gd name="T43" fmla="*/ 2147483647 h 139"/>
                <a:gd name="T44" fmla="*/ 2147483647 w 311"/>
                <a:gd name="T45" fmla="*/ 2147483647 h 139"/>
                <a:gd name="T46" fmla="*/ 2147483647 w 311"/>
                <a:gd name="T47" fmla="*/ 2147483647 h 139"/>
                <a:gd name="T48" fmla="*/ 2147483647 w 311"/>
                <a:gd name="T49" fmla="*/ 2147483647 h 139"/>
                <a:gd name="T50" fmla="*/ 2147483647 w 311"/>
                <a:gd name="T51" fmla="*/ 2147483647 h 139"/>
                <a:gd name="T52" fmla="*/ 2147483647 w 311"/>
                <a:gd name="T53" fmla="*/ 2147483647 h 139"/>
                <a:gd name="T54" fmla="*/ 2147483647 w 311"/>
                <a:gd name="T55" fmla="*/ 2147483647 h 139"/>
                <a:gd name="T56" fmla="*/ 2147483647 w 311"/>
                <a:gd name="T57" fmla="*/ 2147483647 h 139"/>
                <a:gd name="T58" fmla="*/ 2147483647 w 311"/>
                <a:gd name="T59" fmla="*/ 2147483647 h 139"/>
                <a:gd name="T60" fmla="*/ 2147483647 w 311"/>
                <a:gd name="T61" fmla="*/ 2147483647 h 139"/>
                <a:gd name="T62" fmla="*/ 2147483647 w 311"/>
                <a:gd name="T63" fmla="*/ 2147483647 h 139"/>
                <a:gd name="T64" fmla="*/ 2147483647 w 311"/>
                <a:gd name="T65" fmla="*/ 2147483647 h 139"/>
                <a:gd name="T66" fmla="*/ 2147483647 w 311"/>
                <a:gd name="T67" fmla="*/ 2147483647 h 139"/>
                <a:gd name="T68" fmla="*/ 2147483647 w 311"/>
                <a:gd name="T69" fmla="*/ 2147483647 h 139"/>
                <a:gd name="T70" fmla="*/ 2147483647 w 311"/>
                <a:gd name="T71" fmla="*/ 2147483647 h 139"/>
                <a:gd name="T72" fmla="*/ 2147483647 w 311"/>
                <a:gd name="T73" fmla="*/ 2147483647 h 139"/>
                <a:gd name="T74" fmla="*/ 2147483647 w 311"/>
                <a:gd name="T75" fmla="*/ 2147483647 h 139"/>
                <a:gd name="T76" fmla="*/ 2147483647 w 311"/>
                <a:gd name="T77" fmla="*/ 2147483647 h 139"/>
                <a:gd name="T78" fmla="*/ 2147483647 w 311"/>
                <a:gd name="T79" fmla="*/ 2147483647 h 139"/>
                <a:gd name="T80" fmla="*/ 2147483647 w 311"/>
                <a:gd name="T81" fmla="*/ 2147483647 h 139"/>
                <a:gd name="T82" fmla="*/ 2147483647 w 311"/>
                <a:gd name="T83" fmla="*/ 2147483647 h 139"/>
                <a:gd name="T84" fmla="*/ 2147483647 w 311"/>
                <a:gd name="T85" fmla="*/ 2147483647 h 139"/>
                <a:gd name="T86" fmla="*/ 2147483647 w 311"/>
                <a:gd name="T87" fmla="*/ 2147483647 h 139"/>
                <a:gd name="T88" fmla="*/ 2147483647 w 311"/>
                <a:gd name="T89" fmla="*/ 2147483647 h 139"/>
                <a:gd name="T90" fmla="*/ 2147483647 w 311"/>
                <a:gd name="T91" fmla="*/ 2147483647 h 139"/>
                <a:gd name="T92" fmla="*/ 2147483647 w 311"/>
                <a:gd name="T93" fmla="*/ 2147483647 h 139"/>
                <a:gd name="T94" fmla="*/ 2147483647 w 311"/>
                <a:gd name="T95" fmla="*/ 2147483647 h 139"/>
                <a:gd name="T96" fmla="*/ 2147483647 w 311"/>
                <a:gd name="T97" fmla="*/ 2147483647 h 139"/>
                <a:gd name="T98" fmla="*/ 2147483647 w 311"/>
                <a:gd name="T99" fmla="*/ 2147483647 h 139"/>
                <a:gd name="T100" fmla="*/ 2147483647 w 311"/>
                <a:gd name="T101" fmla="*/ 2147483647 h 139"/>
                <a:gd name="T102" fmla="*/ 2147483647 w 311"/>
                <a:gd name="T103" fmla="*/ 2147483647 h 139"/>
                <a:gd name="T104" fmla="*/ 2147483647 w 311"/>
                <a:gd name="T105" fmla="*/ 2147483647 h 139"/>
                <a:gd name="T106" fmla="*/ 2147483647 w 311"/>
                <a:gd name="T107" fmla="*/ 2147483647 h 139"/>
                <a:gd name="T108" fmla="*/ 2147483647 w 311"/>
                <a:gd name="T109" fmla="*/ 2147483647 h 139"/>
                <a:gd name="T110" fmla="*/ 2147483647 w 311"/>
                <a:gd name="T111" fmla="*/ 2147483647 h 139"/>
                <a:gd name="T112" fmla="*/ 2147483647 w 311"/>
                <a:gd name="T113" fmla="*/ 2147483647 h 139"/>
                <a:gd name="T114" fmla="*/ 2147483647 w 311"/>
                <a:gd name="T115" fmla="*/ 2147483647 h 1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1"/>
                <a:gd name="T175" fmla="*/ 0 h 139"/>
                <a:gd name="T176" fmla="*/ 311 w 311"/>
                <a:gd name="T177" fmla="*/ 139 h 1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1" h="139">
                  <a:moveTo>
                    <a:pt x="117" y="117"/>
                  </a:moveTo>
                  <a:lnTo>
                    <a:pt x="123" y="117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5"/>
                  </a:lnTo>
                  <a:lnTo>
                    <a:pt x="110" y="117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78" y="110"/>
                  </a:lnTo>
                  <a:lnTo>
                    <a:pt x="71" y="103"/>
                  </a:lnTo>
                  <a:lnTo>
                    <a:pt x="78" y="103"/>
                  </a:lnTo>
                  <a:lnTo>
                    <a:pt x="78" y="96"/>
                  </a:lnTo>
                  <a:lnTo>
                    <a:pt x="71" y="96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58" y="88"/>
                  </a:lnTo>
                  <a:lnTo>
                    <a:pt x="52" y="81"/>
                  </a:lnTo>
                  <a:lnTo>
                    <a:pt x="52" y="74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60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32" y="74"/>
                  </a:lnTo>
                  <a:lnTo>
                    <a:pt x="32" y="66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26" y="52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12" y="38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16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97" y="8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8" y="22"/>
                  </a:lnTo>
                  <a:lnTo>
                    <a:pt x="188" y="30"/>
                  </a:lnTo>
                  <a:lnTo>
                    <a:pt x="194" y="30"/>
                  </a:lnTo>
                  <a:lnTo>
                    <a:pt x="201" y="30"/>
                  </a:lnTo>
                  <a:lnTo>
                    <a:pt x="208" y="30"/>
                  </a:lnTo>
                  <a:lnTo>
                    <a:pt x="213" y="22"/>
                  </a:lnTo>
                  <a:lnTo>
                    <a:pt x="220" y="16"/>
                  </a:lnTo>
                  <a:lnTo>
                    <a:pt x="227" y="22"/>
                  </a:lnTo>
                  <a:lnTo>
                    <a:pt x="220" y="22"/>
                  </a:lnTo>
                  <a:lnTo>
                    <a:pt x="220" y="30"/>
                  </a:lnTo>
                  <a:lnTo>
                    <a:pt x="213" y="30"/>
                  </a:lnTo>
                  <a:lnTo>
                    <a:pt x="208" y="38"/>
                  </a:lnTo>
                  <a:lnTo>
                    <a:pt x="208" y="44"/>
                  </a:lnTo>
                  <a:lnTo>
                    <a:pt x="201" y="44"/>
                  </a:lnTo>
                  <a:lnTo>
                    <a:pt x="208" y="52"/>
                  </a:lnTo>
                  <a:lnTo>
                    <a:pt x="213" y="52"/>
                  </a:lnTo>
                  <a:lnTo>
                    <a:pt x="220" y="52"/>
                  </a:lnTo>
                  <a:lnTo>
                    <a:pt x="213" y="44"/>
                  </a:lnTo>
                  <a:lnTo>
                    <a:pt x="220" y="44"/>
                  </a:lnTo>
                  <a:lnTo>
                    <a:pt x="227" y="44"/>
                  </a:lnTo>
                  <a:lnTo>
                    <a:pt x="227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0" y="44"/>
                  </a:lnTo>
                  <a:lnTo>
                    <a:pt x="247" y="44"/>
                  </a:lnTo>
                  <a:lnTo>
                    <a:pt x="252" y="44"/>
                  </a:lnTo>
                  <a:lnTo>
                    <a:pt x="247" y="52"/>
                  </a:lnTo>
                  <a:lnTo>
                    <a:pt x="252" y="52"/>
                  </a:lnTo>
                  <a:lnTo>
                    <a:pt x="252" y="60"/>
                  </a:lnTo>
                  <a:lnTo>
                    <a:pt x="259" y="60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72" y="66"/>
                  </a:lnTo>
                  <a:lnTo>
                    <a:pt x="279" y="66"/>
                  </a:lnTo>
                  <a:lnTo>
                    <a:pt x="285" y="66"/>
                  </a:lnTo>
                  <a:lnTo>
                    <a:pt x="291" y="66"/>
                  </a:lnTo>
                  <a:lnTo>
                    <a:pt x="291" y="74"/>
                  </a:lnTo>
                  <a:lnTo>
                    <a:pt x="298" y="74"/>
                  </a:lnTo>
                  <a:lnTo>
                    <a:pt x="304" y="74"/>
                  </a:lnTo>
                  <a:lnTo>
                    <a:pt x="311" y="74"/>
                  </a:lnTo>
                  <a:lnTo>
                    <a:pt x="311" y="81"/>
                  </a:lnTo>
                  <a:lnTo>
                    <a:pt x="304" y="81"/>
                  </a:lnTo>
                  <a:lnTo>
                    <a:pt x="304" y="88"/>
                  </a:lnTo>
                  <a:lnTo>
                    <a:pt x="298" y="96"/>
                  </a:lnTo>
                  <a:lnTo>
                    <a:pt x="298" y="103"/>
                  </a:lnTo>
                  <a:lnTo>
                    <a:pt x="298" y="110"/>
                  </a:lnTo>
                  <a:lnTo>
                    <a:pt x="298" y="117"/>
                  </a:lnTo>
                  <a:lnTo>
                    <a:pt x="298" y="125"/>
                  </a:lnTo>
                  <a:lnTo>
                    <a:pt x="291" y="125"/>
                  </a:lnTo>
                  <a:lnTo>
                    <a:pt x="285" y="131"/>
                  </a:lnTo>
                  <a:lnTo>
                    <a:pt x="279" y="131"/>
                  </a:lnTo>
                  <a:lnTo>
                    <a:pt x="272" y="139"/>
                  </a:lnTo>
                  <a:lnTo>
                    <a:pt x="266" y="139"/>
                  </a:lnTo>
                  <a:lnTo>
                    <a:pt x="266" y="131"/>
                  </a:lnTo>
                  <a:lnTo>
                    <a:pt x="259" y="131"/>
                  </a:lnTo>
                  <a:lnTo>
                    <a:pt x="252" y="131"/>
                  </a:lnTo>
                  <a:lnTo>
                    <a:pt x="252" y="125"/>
                  </a:lnTo>
                  <a:lnTo>
                    <a:pt x="252" y="117"/>
                  </a:lnTo>
                  <a:lnTo>
                    <a:pt x="247" y="117"/>
                  </a:lnTo>
                  <a:lnTo>
                    <a:pt x="240" y="117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33" y="110"/>
                  </a:lnTo>
                  <a:lnTo>
                    <a:pt x="233" y="103"/>
                  </a:lnTo>
                  <a:lnTo>
                    <a:pt x="233" y="96"/>
                  </a:lnTo>
                  <a:lnTo>
                    <a:pt x="227" y="103"/>
                  </a:lnTo>
                  <a:lnTo>
                    <a:pt x="220" y="103"/>
                  </a:lnTo>
                  <a:lnTo>
                    <a:pt x="220" y="96"/>
                  </a:lnTo>
                  <a:lnTo>
                    <a:pt x="213" y="103"/>
                  </a:lnTo>
                  <a:lnTo>
                    <a:pt x="208" y="110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01" y="125"/>
                  </a:lnTo>
                  <a:lnTo>
                    <a:pt x="194" y="125"/>
                  </a:lnTo>
                  <a:lnTo>
                    <a:pt x="194" y="117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74" y="125"/>
                  </a:lnTo>
                  <a:lnTo>
                    <a:pt x="169" y="125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25"/>
                  </a:lnTo>
                  <a:lnTo>
                    <a:pt x="149" y="125"/>
                  </a:lnTo>
                  <a:lnTo>
                    <a:pt x="142" y="125"/>
                  </a:lnTo>
                  <a:lnTo>
                    <a:pt x="142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10"/>
                  </a:lnTo>
                  <a:lnTo>
                    <a:pt x="130" y="117"/>
                  </a:lnTo>
                  <a:lnTo>
                    <a:pt x="123" y="110"/>
                  </a:lnTo>
                  <a:lnTo>
                    <a:pt x="117" y="110"/>
                  </a:lnTo>
                  <a:lnTo>
                    <a:pt x="110" y="117"/>
                  </a:lnTo>
                  <a:lnTo>
                    <a:pt x="117" y="117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93" name="Freeform 566"/>
            <p:cNvSpPr>
              <a:spLocks/>
            </p:cNvSpPr>
            <p:nvPr/>
          </p:nvSpPr>
          <p:spPr bwMode="auto">
            <a:xfrm>
              <a:off x="1493838" y="4608513"/>
              <a:ext cx="500062" cy="247650"/>
            </a:xfrm>
            <a:custGeom>
              <a:avLst/>
              <a:gdLst>
                <a:gd name="T0" fmla="*/ 2147483647 w 311"/>
                <a:gd name="T1" fmla="*/ 2147483647 h 139"/>
                <a:gd name="T2" fmla="*/ 2147483647 w 311"/>
                <a:gd name="T3" fmla="*/ 2147483647 h 139"/>
                <a:gd name="T4" fmla="*/ 2147483647 w 311"/>
                <a:gd name="T5" fmla="*/ 2147483647 h 139"/>
                <a:gd name="T6" fmla="*/ 2147483647 w 311"/>
                <a:gd name="T7" fmla="*/ 2147483647 h 139"/>
                <a:gd name="T8" fmla="*/ 2147483647 w 311"/>
                <a:gd name="T9" fmla="*/ 2147483647 h 139"/>
                <a:gd name="T10" fmla="*/ 2147483647 w 311"/>
                <a:gd name="T11" fmla="*/ 2147483647 h 139"/>
                <a:gd name="T12" fmla="*/ 2147483647 w 311"/>
                <a:gd name="T13" fmla="*/ 2147483647 h 139"/>
                <a:gd name="T14" fmla="*/ 2147483647 w 311"/>
                <a:gd name="T15" fmla="*/ 2147483647 h 139"/>
                <a:gd name="T16" fmla="*/ 2147483647 w 311"/>
                <a:gd name="T17" fmla="*/ 2147483647 h 139"/>
                <a:gd name="T18" fmla="*/ 2147483647 w 311"/>
                <a:gd name="T19" fmla="*/ 2147483647 h 139"/>
                <a:gd name="T20" fmla="*/ 2147483647 w 311"/>
                <a:gd name="T21" fmla="*/ 2147483647 h 139"/>
                <a:gd name="T22" fmla="*/ 2147483647 w 311"/>
                <a:gd name="T23" fmla="*/ 2147483647 h 139"/>
                <a:gd name="T24" fmla="*/ 2147483647 w 311"/>
                <a:gd name="T25" fmla="*/ 2147483647 h 139"/>
                <a:gd name="T26" fmla="*/ 2147483647 w 311"/>
                <a:gd name="T27" fmla="*/ 2147483647 h 139"/>
                <a:gd name="T28" fmla="*/ 2147483647 w 311"/>
                <a:gd name="T29" fmla="*/ 2147483647 h 139"/>
                <a:gd name="T30" fmla="*/ 2147483647 w 311"/>
                <a:gd name="T31" fmla="*/ 2147483647 h 139"/>
                <a:gd name="T32" fmla="*/ 2147483647 w 311"/>
                <a:gd name="T33" fmla="*/ 2147483647 h 139"/>
                <a:gd name="T34" fmla="*/ 2147483647 w 311"/>
                <a:gd name="T35" fmla="*/ 2147483647 h 139"/>
                <a:gd name="T36" fmla="*/ 2147483647 w 311"/>
                <a:gd name="T37" fmla="*/ 2147483647 h 139"/>
                <a:gd name="T38" fmla="*/ 2147483647 w 311"/>
                <a:gd name="T39" fmla="*/ 0 h 139"/>
                <a:gd name="T40" fmla="*/ 2147483647 w 311"/>
                <a:gd name="T41" fmla="*/ 2147483647 h 139"/>
                <a:gd name="T42" fmla="*/ 2147483647 w 311"/>
                <a:gd name="T43" fmla="*/ 2147483647 h 139"/>
                <a:gd name="T44" fmla="*/ 2147483647 w 311"/>
                <a:gd name="T45" fmla="*/ 2147483647 h 139"/>
                <a:gd name="T46" fmla="*/ 2147483647 w 311"/>
                <a:gd name="T47" fmla="*/ 2147483647 h 139"/>
                <a:gd name="T48" fmla="*/ 2147483647 w 311"/>
                <a:gd name="T49" fmla="*/ 2147483647 h 139"/>
                <a:gd name="T50" fmla="*/ 2147483647 w 311"/>
                <a:gd name="T51" fmla="*/ 2147483647 h 139"/>
                <a:gd name="T52" fmla="*/ 2147483647 w 311"/>
                <a:gd name="T53" fmla="*/ 2147483647 h 139"/>
                <a:gd name="T54" fmla="*/ 2147483647 w 311"/>
                <a:gd name="T55" fmla="*/ 2147483647 h 139"/>
                <a:gd name="T56" fmla="*/ 2147483647 w 311"/>
                <a:gd name="T57" fmla="*/ 2147483647 h 139"/>
                <a:gd name="T58" fmla="*/ 2147483647 w 311"/>
                <a:gd name="T59" fmla="*/ 2147483647 h 139"/>
                <a:gd name="T60" fmla="*/ 2147483647 w 311"/>
                <a:gd name="T61" fmla="*/ 2147483647 h 139"/>
                <a:gd name="T62" fmla="*/ 2147483647 w 311"/>
                <a:gd name="T63" fmla="*/ 2147483647 h 139"/>
                <a:gd name="T64" fmla="*/ 2147483647 w 311"/>
                <a:gd name="T65" fmla="*/ 2147483647 h 139"/>
                <a:gd name="T66" fmla="*/ 2147483647 w 311"/>
                <a:gd name="T67" fmla="*/ 2147483647 h 139"/>
                <a:gd name="T68" fmla="*/ 2147483647 w 311"/>
                <a:gd name="T69" fmla="*/ 2147483647 h 139"/>
                <a:gd name="T70" fmla="*/ 2147483647 w 311"/>
                <a:gd name="T71" fmla="*/ 2147483647 h 139"/>
                <a:gd name="T72" fmla="*/ 2147483647 w 311"/>
                <a:gd name="T73" fmla="*/ 2147483647 h 139"/>
                <a:gd name="T74" fmla="*/ 2147483647 w 311"/>
                <a:gd name="T75" fmla="*/ 2147483647 h 139"/>
                <a:gd name="T76" fmla="*/ 2147483647 w 311"/>
                <a:gd name="T77" fmla="*/ 2147483647 h 139"/>
                <a:gd name="T78" fmla="*/ 2147483647 w 311"/>
                <a:gd name="T79" fmla="*/ 2147483647 h 139"/>
                <a:gd name="T80" fmla="*/ 2147483647 w 311"/>
                <a:gd name="T81" fmla="*/ 2147483647 h 139"/>
                <a:gd name="T82" fmla="*/ 2147483647 w 311"/>
                <a:gd name="T83" fmla="*/ 2147483647 h 139"/>
                <a:gd name="T84" fmla="*/ 2147483647 w 311"/>
                <a:gd name="T85" fmla="*/ 2147483647 h 139"/>
                <a:gd name="T86" fmla="*/ 2147483647 w 311"/>
                <a:gd name="T87" fmla="*/ 2147483647 h 139"/>
                <a:gd name="T88" fmla="*/ 2147483647 w 311"/>
                <a:gd name="T89" fmla="*/ 2147483647 h 139"/>
                <a:gd name="T90" fmla="*/ 2147483647 w 311"/>
                <a:gd name="T91" fmla="*/ 2147483647 h 139"/>
                <a:gd name="T92" fmla="*/ 2147483647 w 311"/>
                <a:gd name="T93" fmla="*/ 2147483647 h 139"/>
                <a:gd name="T94" fmla="*/ 2147483647 w 311"/>
                <a:gd name="T95" fmla="*/ 2147483647 h 139"/>
                <a:gd name="T96" fmla="*/ 2147483647 w 311"/>
                <a:gd name="T97" fmla="*/ 2147483647 h 139"/>
                <a:gd name="T98" fmla="*/ 2147483647 w 311"/>
                <a:gd name="T99" fmla="*/ 2147483647 h 139"/>
                <a:gd name="T100" fmla="*/ 2147483647 w 311"/>
                <a:gd name="T101" fmla="*/ 2147483647 h 139"/>
                <a:gd name="T102" fmla="*/ 2147483647 w 311"/>
                <a:gd name="T103" fmla="*/ 2147483647 h 139"/>
                <a:gd name="T104" fmla="*/ 2147483647 w 311"/>
                <a:gd name="T105" fmla="*/ 2147483647 h 139"/>
                <a:gd name="T106" fmla="*/ 2147483647 w 311"/>
                <a:gd name="T107" fmla="*/ 2147483647 h 139"/>
                <a:gd name="T108" fmla="*/ 2147483647 w 311"/>
                <a:gd name="T109" fmla="*/ 2147483647 h 139"/>
                <a:gd name="T110" fmla="*/ 2147483647 w 311"/>
                <a:gd name="T111" fmla="*/ 2147483647 h 139"/>
                <a:gd name="T112" fmla="*/ 2147483647 w 311"/>
                <a:gd name="T113" fmla="*/ 2147483647 h 139"/>
                <a:gd name="T114" fmla="*/ 2147483647 w 311"/>
                <a:gd name="T115" fmla="*/ 2147483647 h 1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1"/>
                <a:gd name="T175" fmla="*/ 0 h 139"/>
                <a:gd name="T176" fmla="*/ 311 w 311"/>
                <a:gd name="T177" fmla="*/ 139 h 1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1" h="139">
                  <a:moveTo>
                    <a:pt x="117" y="117"/>
                  </a:moveTo>
                  <a:lnTo>
                    <a:pt x="117" y="117"/>
                  </a:lnTo>
                  <a:lnTo>
                    <a:pt x="123" y="117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5"/>
                  </a:lnTo>
                  <a:lnTo>
                    <a:pt x="110" y="117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78" y="110"/>
                  </a:lnTo>
                  <a:lnTo>
                    <a:pt x="71" y="103"/>
                  </a:lnTo>
                  <a:lnTo>
                    <a:pt x="78" y="103"/>
                  </a:lnTo>
                  <a:lnTo>
                    <a:pt x="78" y="96"/>
                  </a:lnTo>
                  <a:lnTo>
                    <a:pt x="71" y="96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58" y="88"/>
                  </a:lnTo>
                  <a:lnTo>
                    <a:pt x="52" y="81"/>
                  </a:lnTo>
                  <a:lnTo>
                    <a:pt x="52" y="74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60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32" y="74"/>
                  </a:lnTo>
                  <a:lnTo>
                    <a:pt x="32" y="66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26" y="52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12" y="38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16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97" y="8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8" y="22"/>
                  </a:lnTo>
                  <a:lnTo>
                    <a:pt x="188" y="30"/>
                  </a:lnTo>
                  <a:lnTo>
                    <a:pt x="194" y="30"/>
                  </a:lnTo>
                  <a:lnTo>
                    <a:pt x="201" y="30"/>
                  </a:lnTo>
                  <a:lnTo>
                    <a:pt x="208" y="30"/>
                  </a:lnTo>
                  <a:lnTo>
                    <a:pt x="213" y="22"/>
                  </a:lnTo>
                  <a:lnTo>
                    <a:pt x="220" y="16"/>
                  </a:lnTo>
                  <a:lnTo>
                    <a:pt x="227" y="22"/>
                  </a:lnTo>
                  <a:lnTo>
                    <a:pt x="220" y="22"/>
                  </a:lnTo>
                  <a:lnTo>
                    <a:pt x="220" y="30"/>
                  </a:lnTo>
                  <a:lnTo>
                    <a:pt x="213" y="30"/>
                  </a:lnTo>
                  <a:lnTo>
                    <a:pt x="208" y="38"/>
                  </a:lnTo>
                  <a:lnTo>
                    <a:pt x="208" y="44"/>
                  </a:lnTo>
                  <a:lnTo>
                    <a:pt x="201" y="44"/>
                  </a:lnTo>
                  <a:lnTo>
                    <a:pt x="208" y="52"/>
                  </a:lnTo>
                  <a:lnTo>
                    <a:pt x="213" y="52"/>
                  </a:lnTo>
                  <a:lnTo>
                    <a:pt x="220" y="52"/>
                  </a:lnTo>
                  <a:lnTo>
                    <a:pt x="213" y="44"/>
                  </a:lnTo>
                  <a:lnTo>
                    <a:pt x="220" y="44"/>
                  </a:lnTo>
                  <a:lnTo>
                    <a:pt x="227" y="44"/>
                  </a:lnTo>
                  <a:lnTo>
                    <a:pt x="227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0" y="44"/>
                  </a:lnTo>
                  <a:lnTo>
                    <a:pt x="247" y="44"/>
                  </a:lnTo>
                  <a:lnTo>
                    <a:pt x="252" y="44"/>
                  </a:lnTo>
                  <a:lnTo>
                    <a:pt x="247" y="52"/>
                  </a:lnTo>
                  <a:lnTo>
                    <a:pt x="252" y="52"/>
                  </a:lnTo>
                  <a:lnTo>
                    <a:pt x="252" y="60"/>
                  </a:lnTo>
                  <a:lnTo>
                    <a:pt x="259" y="60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72" y="66"/>
                  </a:lnTo>
                  <a:lnTo>
                    <a:pt x="279" y="66"/>
                  </a:lnTo>
                  <a:lnTo>
                    <a:pt x="285" y="66"/>
                  </a:lnTo>
                  <a:lnTo>
                    <a:pt x="291" y="66"/>
                  </a:lnTo>
                  <a:lnTo>
                    <a:pt x="291" y="74"/>
                  </a:lnTo>
                  <a:lnTo>
                    <a:pt x="298" y="74"/>
                  </a:lnTo>
                  <a:lnTo>
                    <a:pt x="304" y="74"/>
                  </a:lnTo>
                  <a:lnTo>
                    <a:pt x="311" y="74"/>
                  </a:lnTo>
                  <a:lnTo>
                    <a:pt x="311" y="81"/>
                  </a:lnTo>
                  <a:lnTo>
                    <a:pt x="304" y="81"/>
                  </a:lnTo>
                  <a:lnTo>
                    <a:pt x="304" y="88"/>
                  </a:lnTo>
                  <a:lnTo>
                    <a:pt x="298" y="96"/>
                  </a:lnTo>
                  <a:lnTo>
                    <a:pt x="298" y="103"/>
                  </a:lnTo>
                  <a:lnTo>
                    <a:pt x="298" y="110"/>
                  </a:lnTo>
                  <a:lnTo>
                    <a:pt x="298" y="117"/>
                  </a:lnTo>
                  <a:lnTo>
                    <a:pt x="298" y="125"/>
                  </a:lnTo>
                  <a:lnTo>
                    <a:pt x="291" y="125"/>
                  </a:lnTo>
                  <a:lnTo>
                    <a:pt x="285" y="131"/>
                  </a:lnTo>
                  <a:lnTo>
                    <a:pt x="279" y="131"/>
                  </a:lnTo>
                  <a:lnTo>
                    <a:pt x="272" y="139"/>
                  </a:lnTo>
                  <a:lnTo>
                    <a:pt x="266" y="139"/>
                  </a:lnTo>
                  <a:lnTo>
                    <a:pt x="266" y="131"/>
                  </a:lnTo>
                  <a:lnTo>
                    <a:pt x="259" y="131"/>
                  </a:lnTo>
                  <a:lnTo>
                    <a:pt x="252" y="131"/>
                  </a:lnTo>
                  <a:lnTo>
                    <a:pt x="252" y="125"/>
                  </a:lnTo>
                  <a:lnTo>
                    <a:pt x="252" y="117"/>
                  </a:lnTo>
                  <a:lnTo>
                    <a:pt x="247" y="117"/>
                  </a:lnTo>
                  <a:lnTo>
                    <a:pt x="240" y="117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33" y="110"/>
                  </a:lnTo>
                  <a:lnTo>
                    <a:pt x="233" y="103"/>
                  </a:lnTo>
                  <a:lnTo>
                    <a:pt x="233" y="96"/>
                  </a:lnTo>
                  <a:lnTo>
                    <a:pt x="227" y="103"/>
                  </a:lnTo>
                  <a:lnTo>
                    <a:pt x="220" y="103"/>
                  </a:lnTo>
                  <a:lnTo>
                    <a:pt x="220" y="96"/>
                  </a:lnTo>
                  <a:lnTo>
                    <a:pt x="213" y="103"/>
                  </a:lnTo>
                  <a:lnTo>
                    <a:pt x="208" y="110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01" y="125"/>
                  </a:lnTo>
                  <a:lnTo>
                    <a:pt x="194" y="125"/>
                  </a:lnTo>
                  <a:lnTo>
                    <a:pt x="194" y="117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74" y="125"/>
                  </a:lnTo>
                  <a:lnTo>
                    <a:pt x="169" y="125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25"/>
                  </a:lnTo>
                  <a:lnTo>
                    <a:pt x="149" y="125"/>
                  </a:lnTo>
                  <a:lnTo>
                    <a:pt x="142" y="125"/>
                  </a:lnTo>
                  <a:lnTo>
                    <a:pt x="142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10"/>
                  </a:lnTo>
                  <a:lnTo>
                    <a:pt x="130" y="117"/>
                  </a:lnTo>
                  <a:lnTo>
                    <a:pt x="123" y="110"/>
                  </a:lnTo>
                  <a:lnTo>
                    <a:pt x="117" y="110"/>
                  </a:lnTo>
                  <a:lnTo>
                    <a:pt x="110" y="117"/>
                  </a:lnTo>
                  <a:lnTo>
                    <a:pt x="117" y="11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94" name="Freeform 567"/>
            <p:cNvSpPr>
              <a:spLocks noEditPoints="1"/>
            </p:cNvSpPr>
            <p:nvPr/>
          </p:nvSpPr>
          <p:spPr bwMode="auto">
            <a:xfrm>
              <a:off x="2954338" y="5022850"/>
              <a:ext cx="457200" cy="153988"/>
            </a:xfrm>
            <a:custGeom>
              <a:avLst/>
              <a:gdLst>
                <a:gd name="T0" fmla="*/ 2147483647 w 284"/>
                <a:gd name="T1" fmla="*/ 2147483647 h 87"/>
                <a:gd name="T2" fmla="*/ 2147483647 w 284"/>
                <a:gd name="T3" fmla="*/ 2147483647 h 87"/>
                <a:gd name="T4" fmla="*/ 2147483647 w 284"/>
                <a:gd name="T5" fmla="*/ 2147483647 h 87"/>
                <a:gd name="T6" fmla="*/ 2147483647 w 284"/>
                <a:gd name="T7" fmla="*/ 2147483647 h 87"/>
                <a:gd name="T8" fmla="*/ 2147483647 w 284"/>
                <a:gd name="T9" fmla="*/ 2147483647 h 87"/>
                <a:gd name="T10" fmla="*/ 2147483647 w 284"/>
                <a:gd name="T11" fmla="*/ 2147483647 h 87"/>
                <a:gd name="T12" fmla="*/ 2147483647 w 284"/>
                <a:gd name="T13" fmla="*/ 2147483647 h 87"/>
                <a:gd name="T14" fmla="*/ 2147483647 w 284"/>
                <a:gd name="T15" fmla="*/ 2147483647 h 87"/>
                <a:gd name="T16" fmla="*/ 2147483647 w 284"/>
                <a:gd name="T17" fmla="*/ 2147483647 h 87"/>
                <a:gd name="T18" fmla="*/ 2147483647 w 284"/>
                <a:gd name="T19" fmla="*/ 2147483647 h 87"/>
                <a:gd name="T20" fmla="*/ 2147483647 w 284"/>
                <a:gd name="T21" fmla="*/ 2147483647 h 87"/>
                <a:gd name="T22" fmla="*/ 2147483647 w 284"/>
                <a:gd name="T23" fmla="*/ 2147483647 h 87"/>
                <a:gd name="T24" fmla="*/ 2147483647 w 284"/>
                <a:gd name="T25" fmla="*/ 2147483647 h 87"/>
                <a:gd name="T26" fmla="*/ 2147483647 w 284"/>
                <a:gd name="T27" fmla="*/ 2147483647 h 87"/>
                <a:gd name="T28" fmla="*/ 2147483647 w 284"/>
                <a:gd name="T29" fmla="*/ 2147483647 h 87"/>
                <a:gd name="T30" fmla="*/ 2147483647 w 284"/>
                <a:gd name="T31" fmla="*/ 2147483647 h 87"/>
                <a:gd name="T32" fmla="*/ 2147483647 w 284"/>
                <a:gd name="T33" fmla="*/ 2147483647 h 87"/>
                <a:gd name="T34" fmla="*/ 2147483647 w 284"/>
                <a:gd name="T35" fmla="*/ 2147483647 h 87"/>
                <a:gd name="T36" fmla="*/ 2147483647 w 284"/>
                <a:gd name="T37" fmla="*/ 2147483647 h 87"/>
                <a:gd name="T38" fmla="*/ 2147483647 w 284"/>
                <a:gd name="T39" fmla="*/ 2147483647 h 87"/>
                <a:gd name="T40" fmla="*/ 2147483647 w 284"/>
                <a:gd name="T41" fmla="*/ 2147483647 h 87"/>
                <a:gd name="T42" fmla="*/ 2147483647 w 284"/>
                <a:gd name="T43" fmla="*/ 2147483647 h 87"/>
                <a:gd name="T44" fmla="*/ 2147483647 w 284"/>
                <a:gd name="T45" fmla="*/ 0 h 87"/>
                <a:gd name="T46" fmla="*/ 2147483647 w 284"/>
                <a:gd name="T47" fmla="*/ 0 h 87"/>
                <a:gd name="T48" fmla="*/ 2147483647 w 284"/>
                <a:gd name="T49" fmla="*/ 0 h 87"/>
                <a:gd name="T50" fmla="*/ 2147483647 w 284"/>
                <a:gd name="T51" fmla="*/ 0 h 87"/>
                <a:gd name="T52" fmla="*/ 2147483647 w 284"/>
                <a:gd name="T53" fmla="*/ 0 h 87"/>
                <a:gd name="T54" fmla="*/ 2147483647 w 284"/>
                <a:gd name="T55" fmla="*/ 2147483647 h 87"/>
                <a:gd name="T56" fmla="*/ 2147483647 w 284"/>
                <a:gd name="T57" fmla="*/ 2147483647 h 87"/>
                <a:gd name="T58" fmla="*/ 2147483647 w 284"/>
                <a:gd name="T59" fmla="*/ 2147483647 h 87"/>
                <a:gd name="T60" fmla="*/ 2147483647 w 284"/>
                <a:gd name="T61" fmla="*/ 2147483647 h 87"/>
                <a:gd name="T62" fmla="*/ 2147483647 w 284"/>
                <a:gd name="T63" fmla="*/ 2147483647 h 87"/>
                <a:gd name="T64" fmla="*/ 2147483647 w 284"/>
                <a:gd name="T65" fmla="*/ 2147483647 h 87"/>
                <a:gd name="T66" fmla="*/ 2147483647 w 284"/>
                <a:gd name="T67" fmla="*/ 2147483647 h 87"/>
                <a:gd name="T68" fmla="*/ 2147483647 w 284"/>
                <a:gd name="T69" fmla="*/ 2147483647 h 87"/>
                <a:gd name="T70" fmla="*/ 2147483647 w 284"/>
                <a:gd name="T71" fmla="*/ 2147483647 h 87"/>
                <a:gd name="T72" fmla="*/ 2147483647 w 284"/>
                <a:gd name="T73" fmla="*/ 2147483647 h 87"/>
                <a:gd name="T74" fmla="*/ 2147483647 w 284"/>
                <a:gd name="T75" fmla="*/ 2147483647 h 87"/>
                <a:gd name="T76" fmla="*/ 2147483647 w 284"/>
                <a:gd name="T77" fmla="*/ 2147483647 h 87"/>
                <a:gd name="T78" fmla="*/ 2147483647 w 284"/>
                <a:gd name="T79" fmla="*/ 2147483647 h 87"/>
                <a:gd name="T80" fmla="*/ 2147483647 w 284"/>
                <a:gd name="T81" fmla="*/ 2147483647 h 87"/>
                <a:gd name="T82" fmla="*/ 2147483647 w 284"/>
                <a:gd name="T83" fmla="*/ 2147483647 h 87"/>
                <a:gd name="T84" fmla="*/ 2147483647 w 284"/>
                <a:gd name="T85" fmla="*/ 2147483647 h 87"/>
                <a:gd name="T86" fmla="*/ 2147483647 w 284"/>
                <a:gd name="T87" fmla="*/ 2147483647 h 87"/>
                <a:gd name="T88" fmla="*/ 2147483647 w 284"/>
                <a:gd name="T89" fmla="*/ 2147483647 h 87"/>
                <a:gd name="T90" fmla="*/ 2147483647 w 284"/>
                <a:gd name="T91" fmla="*/ 2147483647 h 87"/>
                <a:gd name="T92" fmla="*/ 2147483647 w 284"/>
                <a:gd name="T93" fmla="*/ 2147483647 h 87"/>
                <a:gd name="T94" fmla="*/ 0 w 284"/>
                <a:gd name="T95" fmla="*/ 2147483647 h 87"/>
                <a:gd name="T96" fmla="*/ 2147483647 w 284"/>
                <a:gd name="T97" fmla="*/ 2147483647 h 87"/>
                <a:gd name="T98" fmla="*/ 2147483647 w 284"/>
                <a:gd name="T99" fmla="*/ 2147483647 h 87"/>
                <a:gd name="T100" fmla="*/ 2147483647 w 284"/>
                <a:gd name="T101" fmla="*/ 2147483647 h 87"/>
                <a:gd name="T102" fmla="*/ 2147483647 w 284"/>
                <a:gd name="T103" fmla="*/ 2147483647 h 87"/>
                <a:gd name="T104" fmla="*/ 2147483647 w 284"/>
                <a:gd name="T105" fmla="*/ 2147483647 h 87"/>
                <a:gd name="T106" fmla="*/ 2147483647 w 284"/>
                <a:gd name="T107" fmla="*/ 2147483647 h 87"/>
                <a:gd name="T108" fmla="*/ 2147483647 w 284"/>
                <a:gd name="T109" fmla="*/ 2147483647 h 87"/>
                <a:gd name="T110" fmla="*/ 2147483647 w 284"/>
                <a:gd name="T111" fmla="*/ 2147483647 h 87"/>
                <a:gd name="T112" fmla="*/ 2147483647 w 284"/>
                <a:gd name="T113" fmla="*/ 2147483647 h 87"/>
                <a:gd name="T114" fmla="*/ 2147483647 w 284"/>
                <a:gd name="T115" fmla="*/ 2147483647 h 87"/>
                <a:gd name="T116" fmla="*/ 2147483647 w 284"/>
                <a:gd name="T117" fmla="*/ 2147483647 h 87"/>
                <a:gd name="T118" fmla="*/ 2147483647 w 284"/>
                <a:gd name="T119" fmla="*/ 2147483647 h 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84"/>
                <a:gd name="T181" fmla="*/ 0 h 87"/>
                <a:gd name="T182" fmla="*/ 284 w 284"/>
                <a:gd name="T183" fmla="*/ 87 h 8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84" h="87">
                  <a:moveTo>
                    <a:pt x="135" y="66"/>
                  </a:moveTo>
                  <a:lnTo>
                    <a:pt x="142" y="66"/>
                  </a:lnTo>
                  <a:lnTo>
                    <a:pt x="142" y="73"/>
                  </a:lnTo>
                  <a:lnTo>
                    <a:pt x="142" y="81"/>
                  </a:lnTo>
                  <a:lnTo>
                    <a:pt x="135" y="81"/>
                  </a:lnTo>
                  <a:lnTo>
                    <a:pt x="135" y="73"/>
                  </a:lnTo>
                  <a:lnTo>
                    <a:pt x="135" y="66"/>
                  </a:lnTo>
                  <a:lnTo>
                    <a:pt x="135" y="59"/>
                  </a:lnTo>
                  <a:lnTo>
                    <a:pt x="135" y="66"/>
                  </a:lnTo>
                  <a:close/>
                  <a:moveTo>
                    <a:pt x="284" y="8"/>
                  </a:moveTo>
                  <a:lnTo>
                    <a:pt x="279" y="15"/>
                  </a:lnTo>
                  <a:lnTo>
                    <a:pt x="279" y="22"/>
                  </a:lnTo>
                  <a:lnTo>
                    <a:pt x="284" y="22"/>
                  </a:lnTo>
                  <a:lnTo>
                    <a:pt x="284" y="30"/>
                  </a:lnTo>
                  <a:lnTo>
                    <a:pt x="279" y="30"/>
                  </a:lnTo>
                  <a:lnTo>
                    <a:pt x="272" y="30"/>
                  </a:lnTo>
                  <a:lnTo>
                    <a:pt x="265" y="30"/>
                  </a:lnTo>
                  <a:lnTo>
                    <a:pt x="259" y="30"/>
                  </a:lnTo>
                  <a:lnTo>
                    <a:pt x="259" y="37"/>
                  </a:lnTo>
                  <a:lnTo>
                    <a:pt x="252" y="37"/>
                  </a:lnTo>
                  <a:lnTo>
                    <a:pt x="245" y="37"/>
                  </a:lnTo>
                  <a:lnTo>
                    <a:pt x="240" y="37"/>
                  </a:lnTo>
                  <a:lnTo>
                    <a:pt x="240" y="44"/>
                  </a:lnTo>
                  <a:lnTo>
                    <a:pt x="240" y="51"/>
                  </a:lnTo>
                  <a:lnTo>
                    <a:pt x="233" y="51"/>
                  </a:lnTo>
                  <a:lnTo>
                    <a:pt x="227" y="51"/>
                  </a:lnTo>
                  <a:lnTo>
                    <a:pt x="220" y="51"/>
                  </a:lnTo>
                  <a:lnTo>
                    <a:pt x="213" y="44"/>
                  </a:lnTo>
                  <a:lnTo>
                    <a:pt x="213" y="37"/>
                  </a:lnTo>
                  <a:lnTo>
                    <a:pt x="208" y="37"/>
                  </a:lnTo>
                  <a:lnTo>
                    <a:pt x="208" y="30"/>
                  </a:lnTo>
                  <a:lnTo>
                    <a:pt x="201" y="30"/>
                  </a:lnTo>
                  <a:lnTo>
                    <a:pt x="194" y="30"/>
                  </a:lnTo>
                  <a:lnTo>
                    <a:pt x="188" y="30"/>
                  </a:lnTo>
                  <a:lnTo>
                    <a:pt x="181" y="30"/>
                  </a:lnTo>
                  <a:lnTo>
                    <a:pt x="174" y="30"/>
                  </a:lnTo>
                  <a:lnTo>
                    <a:pt x="174" y="37"/>
                  </a:lnTo>
                  <a:lnTo>
                    <a:pt x="169" y="37"/>
                  </a:lnTo>
                  <a:lnTo>
                    <a:pt x="162" y="37"/>
                  </a:lnTo>
                  <a:lnTo>
                    <a:pt x="162" y="30"/>
                  </a:lnTo>
                  <a:lnTo>
                    <a:pt x="155" y="22"/>
                  </a:lnTo>
                  <a:lnTo>
                    <a:pt x="162" y="15"/>
                  </a:lnTo>
                  <a:lnTo>
                    <a:pt x="169" y="8"/>
                  </a:lnTo>
                  <a:lnTo>
                    <a:pt x="174" y="8"/>
                  </a:lnTo>
                  <a:lnTo>
                    <a:pt x="181" y="8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7" y="0"/>
                  </a:lnTo>
                  <a:lnTo>
                    <a:pt x="233" y="0"/>
                  </a:lnTo>
                  <a:lnTo>
                    <a:pt x="240" y="8"/>
                  </a:lnTo>
                  <a:lnTo>
                    <a:pt x="245" y="8"/>
                  </a:lnTo>
                  <a:lnTo>
                    <a:pt x="252" y="8"/>
                  </a:lnTo>
                  <a:lnTo>
                    <a:pt x="252" y="15"/>
                  </a:lnTo>
                  <a:lnTo>
                    <a:pt x="259" y="15"/>
                  </a:lnTo>
                  <a:lnTo>
                    <a:pt x="265" y="15"/>
                  </a:lnTo>
                  <a:lnTo>
                    <a:pt x="259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79" y="8"/>
                  </a:lnTo>
                  <a:lnTo>
                    <a:pt x="284" y="8"/>
                  </a:lnTo>
                  <a:close/>
                  <a:moveTo>
                    <a:pt x="51" y="51"/>
                  </a:moveTo>
                  <a:lnTo>
                    <a:pt x="58" y="51"/>
                  </a:lnTo>
                  <a:lnTo>
                    <a:pt x="64" y="51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7"/>
                  </a:lnTo>
                  <a:lnTo>
                    <a:pt x="84" y="37"/>
                  </a:lnTo>
                  <a:lnTo>
                    <a:pt x="90" y="37"/>
                  </a:lnTo>
                  <a:lnTo>
                    <a:pt x="97" y="37"/>
                  </a:lnTo>
                  <a:lnTo>
                    <a:pt x="103" y="37"/>
                  </a:lnTo>
                  <a:lnTo>
                    <a:pt x="97" y="37"/>
                  </a:lnTo>
                  <a:lnTo>
                    <a:pt x="97" y="44"/>
                  </a:lnTo>
                  <a:lnTo>
                    <a:pt x="90" y="51"/>
                  </a:lnTo>
                  <a:lnTo>
                    <a:pt x="84" y="51"/>
                  </a:lnTo>
                  <a:lnTo>
                    <a:pt x="84" y="59"/>
                  </a:lnTo>
                  <a:lnTo>
                    <a:pt x="78" y="59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58" y="73"/>
                  </a:lnTo>
                  <a:lnTo>
                    <a:pt x="51" y="73"/>
                  </a:lnTo>
                  <a:lnTo>
                    <a:pt x="45" y="73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32" y="81"/>
                  </a:lnTo>
                  <a:lnTo>
                    <a:pt x="25" y="81"/>
                  </a:lnTo>
                  <a:lnTo>
                    <a:pt x="25" y="87"/>
                  </a:lnTo>
                  <a:lnTo>
                    <a:pt x="19" y="81"/>
                  </a:lnTo>
                  <a:lnTo>
                    <a:pt x="12" y="87"/>
                  </a:lnTo>
                  <a:lnTo>
                    <a:pt x="6" y="87"/>
                  </a:lnTo>
                  <a:lnTo>
                    <a:pt x="0" y="87"/>
                  </a:lnTo>
                  <a:lnTo>
                    <a:pt x="0" y="81"/>
                  </a:lnTo>
                  <a:lnTo>
                    <a:pt x="6" y="81"/>
                  </a:lnTo>
                  <a:lnTo>
                    <a:pt x="6" y="73"/>
                  </a:lnTo>
                  <a:lnTo>
                    <a:pt x="12" y="66"/>
                  </a:lnTo>
                  <a:lnTo>
                    <a:pt x="12" y="59"/>
                  </a:lnTo>
                  <a:lnTo>
                    <a:pt x="19" y="59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45" y="51"/>
                  </a:lnTo>
                  <a:lnTo>
                    <a:pt x="51" y="51"/>
                  </a:lnTo>
                  <a:close/>
                  <a:moveTo>
                    <a:pt x="149" y="59"/>
                  </a:moveTo>
                  <a:lnTo>
                    <a:pt x="142" y="59"/>
                  </a:lnTo>
                  <a:lnTo>
                    <a:pt x="142" y="51"/>
                  </a:lnTo>
                  <a:lnTo>
                    <a:pt x="135" y="51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49" y="51"/>
                  </a:lnTo>
                  <a:lnTo>
                    <a:pt x="149" y="59"/>
                  </a:lnTo>
                  <a:close/>
                  <a:moveTo>
                    <a:pt x="116" y="66"/>
                  </a:moveTo>
                  <a:lnTo>
                    <a:pt x="123" y="59"/>
                  </a:lnTo>
                  <a:lnTo>
                    <a:pt x="130" y="59"/>
                  </a:lnTo>
                  <a:lnTo>
                    <a:pt x="130" y="66"/>
                  </a:lnTo>
                  <a:lnTo>
                    <a:pt x="123" y="66"/>
                  </a:lnTo>
                  <a:lnTo>
                    <a:pt x="116" y="66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95" name="Freeform 568"/>
            <p:cNvSpPr>
              <a:spLocks/>
            </p:cNvSpPr>
            <p:nvPr/>
          </p:nvSpPr>
          <p:spPr bwMode="auto">
            <a:xfrm>
              <a:off x="3171825" y="5127625"/>
              <a:ext cx="11113" cy="38100"/>
            </a:xfrm>
            <a:custGeom>
              <a:avLst/>
              <a:gdLst>
                <a:gd name="T0" fmla="*/ 0 w 7"/>
                <a:gd name="T1" fmla="*/ 2147483647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2147483647 w 7"/>
                <a:gd name="T7" fmla="*/ 2147483647 h 22"/>
                <a:gd name="T8" fmla="*/ 2147483647 w 7"/>
                <a:gd name="T9" fmla="*/ 2147483647 h 22"/>
                <a:gd name="T10" fmla="*/ 2147483647 w 7"/>
                <a:gd name="T11" fmla="*/ 2147483647 h 22"/>
                <a:gd name="T12" fmla="*/ 2147483647 w 7"/>
                <a:gd name="T13" fmla="*/ 2147483647 h 22"/>
                <a:gd name="T14" fmla="*/ 0 w 7"/>
                <a:gd name="T15" fmla="*/ 2147483647 h 22"/>
                <a:gd name="T16" fmla="*/ 0 w 7"/>
                <a:gd name="T17" fmla="*/ 2147483647 h 22"/>
                <a:gd name="T18" fmla="*/ 0 w 7"/>
                <a:gd name="T19" fmla="*/ 2147483647 h 22"/>
                <a:gd name="T20" fmla="*/ 0 w 7"/>
                <a:gd name="T21" fmla="*/ 2147483647 h 22"/>
                <a:gd name="T22" fmla="*/ 0 w 7"/>
                <a:gd name="T23" fmla="*/ 2147483647 h 22"/>
                <a:gd name="T24" fmla="*/ 0 w 7"/>
                <a:gd name="T25" fmla="*/ 2147483647 h 22"/>
                <a:gd name="T26" fmla="*/ 0 w 7"/>
                <a:gd name="T27" fmla="*/ 2147483647 h 22"/>
                <a:gd name="T28" fmla="*/ 0 w 7"/>
                <a:gd name="T29" fmla="*/ 0 h 22"/>
                <a:gd name="T30" fmla="*/ 0 w 7"/>
                <a:gd name="T31" fmla="*/ 0 h 22"/>
                <a:gd name="T32" fmla="*/ 0 w 7"/>
                <a:gd name="T33" fmla="*/ 2147483647 h 22"/>
                <a:gd name="T34" fmla="*/ 0 w 7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"/>
                <a:gd name="T55" fmla="*/ 0 h 22"/>
                <a:gd name="T56" fmla="*/ 7 w 7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" h="22">
                  <a:moveTo>
                    <a:pt x="0" y="7"/>
                  </a:moveTo>
                  <a:lnTo>
                    <a:pt x="7" y="7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96" name="Freeform 569"/>
            <p:cNvSpPr>
              <a:spLocks/>
            </p:cNvSpPr>
            <p:nvPr/>
          </p:nvSpPr>
          <p:spPr bwMode="auto">
            <a:xfrm>
              <a:off x="3203575" y="5022850"/>
              <a:ext cx="207963" cy="90488"/>
            </a:xfrm>
            <a:custGeom>
              <a:avLst/>
              <a:gdLst>
                <a:gd name="T0" fmla="*/ 2147483647 w 129"/>
                <a:gd name="T1" fmla="*/ 2147483647 h 51"/>
                <a:gd name="T2" fmla="*/ 2147483647 w 129"/>
                <a:gd name="T3" fmla="*/ 2147483647 h 51"/>
                <a:gd name="T4" fmla="*/ 2147483647 w 129"/>
                <a:gd name="T5" fmla="*/ 2147483647 h 51"/>
                <a:gd name="T6" fmla="*/ 2147483647 w 129"/>
                <a:gd name="T7" fmla="*/ 2147483647 h 51"/>
                <a:gd name="T8" fmla="*/ 2147483647 w 129"/>
                <a:gd name="T9" fmla="*/ 2147483647 h 51"/>
                <a:gd name="T10" fmla="*/ 2147483647 w 129"/>
                <a:gd name="T11" fmla="*/ 2147483647 h 51"/>
                <a:gd name="T12" fmla="*/ 2147483647 w 129"/>
                <a:gd name="T13" fmla="*/ 2147483647 h 51"/>
                <a:gd name="T14" fmla="*/ 2147483647 w 129"/>
                <a:gd name="T15" fmla="*/ 2147483647 h 51"/>
                <a:gd name="T16" fmla="*/ 2147483647 w 129"/>
                <a:gd name="T17" fmla="*/ 2147483647 h 51"/>
                <a:gd name="T18" fmla="*/ 2147483647 w 129"/>
                <a:gd name="T19" fmla="*/ 2147483647 h 51"/>
                <a:gd name="T20" fmla="*/ 2147483647 w 129"/>
                <a:gd name="T21" fmla="*/ 2147483647 h 51"/>
                <a:gd name="T22" fmla="*/ 2147483647 w 129"/>
                <a:gd name="T23" fmla="*/ 2147483647 h 51"/>
                <a:gd name="T24" fmla="*/ 2147483647 w 129"/>
                <a:gd name="T25" fmla="*/ 2147483647 h 51"/>
                <a:gd name="T26" fmla="*/ 2147483647 w 129"/>
                <a:gd name="T27" fmla="*/ 2147483647 h 51"/>
                <a:gd name="T28" fmla="*/ 2147483647 w 129"/>
                <a:gd name="T29" fmla="*/ 2147483647 h 51"/>
                <a:gd name="T30" fmla="*/ 2147483647 w 129"/>
                <a:gd name="T31" fmla="*/ 2147483647 h 51"/>
                <a:gd name="T32" fmla="*/ 2147483647 w 129"/>
                <a:gd name="T33" fmla="*/ 2147483647 h 51"/>
                <a:gd name="T34" fmla="*/ 2147483647 w 129"/>
                <a:gd name="T35" fmla="*/ 2147483647 h 51"/>
                <a:gd name="T36" fmla="*/ 2147483647 w 129"/>
                <a:gd name="T37" fmla="*/ 2147483647 h 51"/>
                <a:gd name="T38" fmla="*/ 2147483647 w 129"/>
                <a:gd name="T39" fmla="*/ 2147483647 h 51"/>
                <a:gd name="T40" fmla="*/ 2147483647 w 129"/>
                <a:gd name="T41" fmla="*/ 2147483647 h 51"/>
                <a:gd name="T42" fmla="*/ 2147483647 w 129"/>
                <a:gd name="T43" fmla="*/ 2147483647 h 51"/>
                <a:gd name="T44" fmla="*/ 2147483647 w 129"/>
                <a:gd name="T45" fmla="*/ 2147483647 h 51"/>
                <a:gd name="T46" fmla="*/ 2147483647 w 129"/>
                <a:gd name="T47" fmla="*/ 2147483647 h 51"/>
                <a:gd name="T48" fmla="*/ 2147483647 w 129"/>
                <a:gd name="T49" fmla="*/ 2147483647 h 51"/>
                <a:gd name="T50" fmla="*/ 2147483647 w 129"/>
                <a:gd name="T51" fmla="*/ 2147483647 h 51"/>
                <a:gd name="T52" fmla="*/ 2147483647 w 129"/>
                <a:gd name="T53" fmla="*/ 2147483647 h 51"/>
                <a:gd name="T54" fmla="*/ 2147483647 w 129"/>
                <a:gd name="T55" fmla="*/ 2147483647 h 51"/>
                <a:gd name="T56" fmla="*/ 2147483647 w 129"/>
                <a:gd name="T57" fmla="*/ 2147483647 h 51"/>
                <a:gd name="T58" fmla="*/ 2147483647 w 129"/>
                <a:gd name="T59" fmla="*/ 2147483647 h 51"/>
                <a:gd name="T60" fmla="*/ 2147483647 w 129"/>
                <a:gd name="T61" fmla="*/ 2147483647 h 51"/>
                <a:gd name="T62" fmla="*/ 2147483647 w 129"/>
                <a:gd name="T63" fmla="*/ 2147483647 h 51"/>
                <a:gd name="T64" fmla="*/ 0 w 129"/>
                <a:gd name="T65" fmla="*/ 2147483647 h 51"/>
                <a:gd name="T66" fmla="*/ 0 w 129"/>
                <a:gd name="T67" fmla="*/ 2147483647 h 51"/>
                <a:gd name="T68" fmla="*/ 2147483647 w 129"/>
                <a:gd name="T69" fmla="*/ 2147483647 h 51"/>
                <a:gd name="T70" fmla="*/ 2147483647 w 129"/>
                <a:gd name="T71" fmla="*/ 2147483647 h 51"/>
                <a:gd name="T72" fmla="*/ 2147483647 w 129"/>
                <a:gd name="T73" fmla="*/ 2147483647 h 51"/>
                <a:gd name="T74" fmla="*/ 2147483647 w 129"/>
                <a:gd name="T75" fmla="*/ 2147483647 h 51"/>
                <a:gd name="T76" fmla="*/ 2147483647 w 129"/>
                <a:gd name="T77" fmla="*/ 2147483647 h 51"/>
                <a:gd name="T78" fmla="*/ 2147483647 w 129"/>
                <a:gd name="T79" fmla="*/ 0 h 51"/>
                <a:gd name="T80" fmla="*/ 2147483647 w 129"/>
                <a:gd name="T81" fmla="*/ 0 h 51"/>
                <a:gd name="T82" fmla="*/ 2147483647 w 129"/>
                <a:gd name="T83" fmla="*/ 0 h 51"/>
                <a:gd name="T84" fmla="*/ 2147483647 w 129"/>
                <a:gd name="T85" fmla="*/ 0 h 51"/>
                <a:gd name="T86" fmla="*/ 2147483647 w 129"/>
                <a:gd name="T87" fmla="*/ 0 h 51"/>
                <a:gd name="T88" fmla="*/ 2147483647 w 129"/>
                <a:gd name="T89" fmla="*/ 0 h 51"/>
                <a:gd name="T90" fmla="*/ 2147483647 w 129"/>
                <a:gd name="T91" fmla="*/ 0 h 51"/>
                <a:gd name="T92" fmla="*/ 2147483647 w 129"/>
                <a:gd name="T93" fmla="*/ 0 h 51"/>
                <a:gd name="T94" fmla="*/ 2147483647 w 129"/>
                <a:gd name="T95" fmla="*/ 0 h 51"/>
                <a:gd name="T96" fmla="*/ 2147483647 w 129"/>
                <a:gd name="T97" fmla="*/ 0 h 51"/>
                <a:gd name="T98" fmla="*/ 2147483647 w 129"/>
                <a:gd name="T99" fmla="*/ 2147483647 h 51"/>
                <a:gd name="T100" fmla="*/ 2147483647 w 129"/>
                <a:gd name="T101" fmla="*/ 2147483647 h 51"/>
                <a:gd name="T102" fmla="*/ 2147483647 w 129"/>
                <a:gd name="T103" fmla="*/ 2147483647 h 51"/>
                <a:gd name="T104" fmla="*/ 2147483647 w 129"/>
                <a:gd name="T105" fmla="*/ 2147483647 h 51"/>
                <a:gd name="T106" fmla="*/ 2147483647 w 129"/>
                <a:gd name="T107" fmla="*/ 2147483647 h 51"/>
                <a:gd name="T108" fmla="*/ 2147483647 w 129"/>
                <a:gd name="T109" fmla="*/ 2147483647 h 51"/>
                <a:gd name="T110" fmla="*/ 2147483647 w 129"/>
                <a:gd name="T111" fmla="*/ 2147483647 h 51"/>
                <a:gd name="T112" fmla="*/ 2147483647 w 129"/>
                <a:gd name="T113" fmla="*/ 2147483647 h 51"/>
                <a:gd name="T114" fmla="*/ 2147483647 w 129"/>
                <a:gd name="T115" fmla="*/ 2147483647 h 51"/>
                <a:gd name="T116" fmla="*/ 2147483647 w 129"/>
                <a:gd name="T117" fmla="*/ 2147483647 h 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9"/>
                <a:gd name="T178" fmla="*/ 0 h 51"/>
                <a:gd name="T179" fmla="*/ 129 w 129"/>
                <a:gd name="T180" fmla="*/ 51 h 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9" h="51">
                  <a:moveTo>
                    <a:pt x="129" y="8"/>
                  </a:moveTo>
                  <a:lnTo>
                    <a:pt x="124" y="15"/>
                  </a:lnTo>
                  <a:lnTo>
                    <a:pt x="124" y="22"/>
                  </a:lnTo>
                  <a:lnTo>
                    <a:pt x="129" y="22"/>
                  </a:lnTo>
                  <a:lnTo>
                    <a:pt x="129" y="30"/>
                  </a:lnTo>
                  <a:lnTo>
                    <a:pt x="124" y="30"/>
                  </a:lnTo>
                  <a:lnTo>
                    <a:pt x="117" y="30"/>
                  </a:lnTo>
                  <a:lnTo>
                    <a:pt x="110" y="30"/>
                  </a:lnTo>
                  <a:lnTo>
                    <a:pt x="104" y="30"/>
                  </a:lnTo>
                  <a:lnTo>
                    <a:pt x="104" y="37"/>
                  </a:lnTo>
                  <a:lnTo>
                    <a:pt x="97" y="37"/>
                  </a:lnTo>
                  <a:lnTo>
                    <a:pt x="90" y="37"/>
                  </a:lnTo>
                  <a:lnTo>
                    <a:pt x="85" y="37"/>
                  </a:lnTo>
                  <a:lnTo>
                    <a:pt x="85" y="44"/>
                  </a:lnTo>
                  <a:lnTo>
                    <a:pt x="85" y="51"/>
                  </a:lnTo>
                  <a:lnTo>
                    <a:pt x="78" y="51"/>
                  </a:lnTo>
                  <a:lnTo>
                    <a:pt x="72" y="51"/>
                  </a:lnTo>
                  <a:lnTo>
                    <a:pt x="65" y="51"/>
                  </a:lnTo>
                  <a:lnTo>
                    <a:pt x="58" y="44"/>
                  </a:lnTo>
                  <a:lnTo>
                    <a:pt x="58" y="37"/>
                  </a:lnTo>
                  <a:lnTo>
                    <a:pt x="53" y="37"/>
                  </a:lnTo>
                  <a:lnTo>
                    <a:pt x="53" y="30"/>
                  </a:lnTo>
                  <a:lnTo>
                    <a:pt x="46" y="30"/>
                  </a:lnTo>
                  <a:lnTo>
                    <a:pt x="39" y="30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9" y="30"/>
                  </a:lnTo>
                  <a:lnTo>
                    <a:pt x="19" y="37"/>
                  </a:lnTo>
                  <a:lnTo>
                    <a:pt x="14" y="37"/>
                  </a:lnTo>
                  <a:lnTo>
                    <a:pt x="7" y="37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8"/>
                  </a:lnTo>
                  <a:lnTo>
                    <a:pt x="90" y="8"/>
                  </a:lnTo>
                  <a:lnTo>
                    <a:pt x="97" y="8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04" y="8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9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97" name="Freeform 570"/>
            <p:cNvSpPr>
              <a:spLocks/>
            </p:cNvSpPr>
            <p:nvPr/>
          </p:nvSpPr>
          <p:spPr bwMode="auto">
            <a:xfrm>
              <a:off x="2954338" y="5087938"/>
              <a:ext cx="165100" cy="88900"/>
            </a:xfrm>
            <a:custGeom>
              <a:avLst/>
              <a:gdLst>
                <a:gd name="T0" fmla="*/ 2147483647 w 103"/>
                <a:gd name="T1" fmla="*/ 2147483647 h 50"/>
                <a:gd name="T2" fmla="*/ 2147483647 w 103"/>
                <a:gd name="T3" fmla="*/ 2147483647 h 50"/>
                <a:gd name="T4" fmla="*/ 2147483647 w 103"/>
                <a:gd name="T5" fmla="*/ 2147483647 h 50"/>
                <a:gd name="T6" fmla="*/ 2147483647 w 103"/>
                <a:gd name="T7" fmla="*/ 2147483647 h 50"/>
                <a:gd name="T8" fmla="*/ 2147483647 w 103"/>
                <a:gd name="T9" fmla="*/ 2147483647 h 50"/>
                <a:gd name="T10" fmla="*/ 2147483647 w 103"/>
                <a:gd name="T11" fmla="*/ 0 h 50"/>
                <a:gd name="T12" fmla="*/ 2147483647 w 103"/>
                <a:gd name="T13" fmla="*/ 0 h 50"/>
                <a:gd name="T14" fmla="*/ 2147483647 w 103"/>
                <a:gd name="T15" fmla="*/ 0 h 50"/>
                <a:gd name="T16" fmla="*/ 2147483647 w 103"/>
                <a:gd name="T17" fmla="*/ 0 h 50"/>
                <a:gd name="T18" fmla="*/ 2147483647 w 103"/>
                <a:gd name="T19" fmla="*/ 0 h 50"/>
                <a:gd name="T20" fmla="*/ 2147483647 w 103"/>
                <a:gd name="T21" fmla="*/ 0 h 50"/>
                <a:gd name="T22" fmla="*/ 2147483647 w 103"/>
                <a:gd name="T23" fmla="*/ 2147483647 h 50"/>
                <a:gd name="T24" fmla="*/ 2147483647 w 103"/>
                <a:gd name="T25" fmla="*/ 2147483647 h 50"/>
                <a:gd name="T26" fmla="*/ 2147483647 w 103"/>
                <a:gd name="T27" fmla="*/ 2147483647 h 50"/>
                <a:gd name="T28" fmla="*/ 2147483647 w 103"/>
                <a:gd name="T29" fmla="*/ 2147483647 h 50"/>
                <a:gd name="T30" fmla="*/ 2147483647 w 103"/>
                <a:gd name="T31" fmla="*/ 2147483647 h 50"/>
                <a:gd name="T32" fmla="*/ 2147483647 w 103"/>
                <a:gd name="T33" fmla="*/ 2147483647 h 50"/>
                <a:gd name="T34" fmla="*/ 2147483647 w 103"/>
                <a:gd name="T35" fmla="*/ 2147483647 h 50"/>
                <a:gd name="T36" fmla="*/ 2147483647 w 103"/>
                <a:gd name="T37" fmla="*/ 2147483647 h 50"/>
                <a:gd name="T38" fmla="*/ 2147483647 w 103"/>
                <a:gd name="T39" fmla="*/ 2147483647 h 50"/>
                <a:gd name="T40" fmla="*/ 2147483647 w 103"/>
                <a:gd name="T41" fmla="*/ 2147483647 h 50"/>
                <a:gd name="T42" fmla="*/ 2147483647 w 103"/>
                <a:gd name="T43" fmla="*/ 2147483647 h 50"/>
                <a:gd name="T44" fmla="*/ 2147483647 w 103"/>
                <a:gd name="T45" fmla="*/ 2147483647 h 50"/>
                <a:gd name="T46" fmla="*/ 2147483647 w 103"/>
                <a:gd name="T47" fmla="*/ 2147483647 h 50"/>
                <a:gd name="T48" fmla="*/ 2147483647 w 103"/>
                <a:gd name="T49" fmla="*/ 2147483647 h 50"/>
                <a:gd name="T50" fmla="*/ 2147483647 w 103"/>
                <a:gd name="T51" fmla="*/ 2147483647 h 50"/>
                <a:gd name="T52" fmla="*/ 2147483647 w 103"/>
                <a:gd name="T53" fmla="*/ 2147483647 h 50"/>
                <a:gd name="T54" fmla="*/ 2147483647 w 103"/>
                <a:gd name="T55" fmla="*/ 2147483647 h 50"/>
                <a:gd name="T56" fmla="*/ 2147483647 w 103"/>
                <a:gd name="T57" fmla="*/ 2147483647 h 50"/>
                <a:gd name="T58" fmla="*/ 2147483647 w 103"/>
                <a:gd name="T59" fmla="*/ 2147483647 h 50"/>
                <a:gd name="T60" fmla="*/ 0 w 103"/>
                <a:gd name="T61" fmla="*/ 2147483647 h 50"/>
                <a:gd name="T62" fmla="*/ 0 w 103"/>
                <a:gd name="T63" fmla="*/ 2147483647 h 50"/>
                <a:gd name="T64" fmla="*/ 2147483647 w 103"/>
                <a:gd name="T65" fmla="*/ 2147483647 h 50"/>
                <a:gd name="T66" fmla="*/ 2147483647 w 103"/>
                <a:gd name="T67" fmla="*/ 2147483647 h 50"/>
                <a:gd name="T68" fmla="*/ 2147483647 w 103"/>
                <a:gd name="T69" fmla="*/ 2147483647 h 50"/>
                <a:gd name="T70" fmla="*/ 2147483647 w 103"/>
                <a:gd name="T71" fmla="*/ 2147483647 h 50"/>
                <a:gd name="T72" fmla="*/ 2147483647 w 103"/>
                <a:gd name="T73" fmla="*/ 2147483647 h 50"/>
                <a:gd name="T74" fmla="*/ 2147483647 w 103"/>
                <a:gd name="T75" fmla="*/ 2147483647 h 50"/>
                <a:gd name="T76" fmla="*/ 2147483647 w 103"/>
                <a:gd name="T77" fmla="*/ 2147483647 h 50"/>
                <a:gd name="T78" fmla="*/ 2147483647 w 103"/>
                <a:gd name="T79" fmla="*/ 2147483647 h 50"/>
                <a:gd name="T80" fmla="*/ 2147483647 w 103"/>
                <a:gd name="T81" fmla="*/ 2147483647 h 50"/>
                <a:gd name="T82" fmla="*/ 2147483647 w 103"/>
                <a:gd name="T83" fmla="*/ 2147483647 h 50"/>
                <a:gd name="T84" fmla="*/ 2147483647 w 103"/>
                <a:gd name="T85" fmla="*/ 2147483647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"/>
                <a:gd name="T130" fmla="*/ 0 h 50"/>
                <a:gd name="T131" fmla="*/ 103 w 103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" h="50">
                  <a:moveTo>
                    <a:pt x="51" y="14"/>
                  </a:moveTo>
                  <a:lnTo>
                    <a:pt x="58" y="14"/>
                  </a:lnTo>
                  <a:lnTo>
                    <a:pt x="64" y="14"/>
                  </a:lnTo>
                  <a:lnTo>
                    <a:pt x="71" y="7"/>
                  </a:lnTo>
                  <a:lnTo>
                    <a:pt x="78" y="7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0" y="14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78" y="22"/>
                  </a:lnTo>
                  <a:lnTo>
                    <a:pt x="71" y="29"/>
                  </a:lnTo>
                  <a:lnTo>
                    <a:pt x="64" y="29"/>
                  </a:lnTo>
                  <a:lnTo>
                    <a:pt x="58" y="36"/>
                  </a:lnTo>
                  <a:lnTo>
                    <a:pt x="51" y="36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25" y="50"/>
                  </a:lnTo>
                  <a:lnTo>
                    <a:pt x="19" y="44"/>
                  </a:lnTo>
                  <a:lnTo>
                    <a:pt x="12" y="50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2" y="29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1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98" name="Freeform 571"/>
            <p:cNvSpPr>
              <a:spLocks/>
            </p:cNvSpPr>
            <p:nvPr/>
          </p:nvSpPr>
          <p:spPr bwMode="auto">
            <a:xfrm>
              <a:off x="3171825" y="5100638"/>
              <a:ext cx="22225" cy="26987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0 w 14"/>
                <a:gd name="T7" fmla="*/ 2147483647 h 15"/>
                <a:gd name="T8" fmla="*/ 2147483647 w 14"/>
                <a:gd name="T9" fmla="*/ 0 h 15"/>
                <a:gd name="T10" fmla="*/ 2147483647 w 14"/>
                <a:gd name="T11" fmla="*/ 0 h 15"/>
                <a:gd name="T12" fmla="*/ 2147483647 w 14"/>
                <a:gd name="T13" fmla="*/ 0 h 15"/>
                <a:gd name="T14" fmla="*/ 2147483647 w 14"/>
                <a:gd name="T15" fmla="*/ 0 h 15"/>
                <a:gd name="T16" fmla="*/ 2147483647 w 14"/>
                <a:gd name="T17" fmla="*/ 2147483647 h 15"/>
                <a:gd name="T18" fmla="*/ 2147483647 w 14"/>
                <a:gd name="T19" fmla="*/ 2147483647 h 15"/>
                <a:gd name="T20" fmla="*/ 2147483647 w 14"/>
                <a:gd name="T21" fmla="*/ 2147483647 h 15"/>
                <a:gd name="T22" fmla="*/ 2147483647 w 14"/>
                <a:gd name="T23" fmla="*/ 2147483647 h 15"/>
                <a:gd name="T24" fmla="*/ 2147483647 w 14"/>
                <a:gd name="T25" fmla="*/ 2147483647 h 15"/>
                <a:gd name="T26" fmla="*/ 2147483647 w 14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5"/>
                <a:gd name="T44" fmla="*/ 14 w 14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5">
                  <a:moveTo>
                    <a:pt x="14" y="15"/>
                  </a:moveTo>
                  <a:lnTo>
                    <a:pt x="7" y="15"/>
                  </a:lnTo>
                  <a:lnTo>
                    <a:pt x="7" y="7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14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699" name="Freeform 572"/>
            <p:cNvSpPr>
              <a:spLocks/>
            </p:cNvSpPr>
            <p:nvPr/>
          </p:nvSpPr>
          <p:spPr bwMode="auto">
            <a:xfrm>
              <a:off x="3141663" y="5127625"/>
              <a:ext cx="22225" cy="12700"/>
            </a:xfrm>
            <a:custGeom>
              <a:avLst/>
              <a:gdLst>
                <a:gd name="T0" fmla="*/ 0 w 14"/>
                <a:gd name="T1" fmla="*/ 2147483647 h 7"/>
                <a:gd name="T2" fmla="*/ 2147483647 w 14"/>
                <a:gd name="T3" fmla="*/ 0 h 7"/>
                <a:gd name="T4" fmla="*/ 2147483647 w 14"/>
                <a:gd name="T5" fmla="*/ 0 h 7"/>
                <a:gd name="T6" fmla="*/ 2147483647 w 14"/>
                <a:gd name="T7" fmla="*/ 0 h 7"/>
                <a:gd name="T8" fmla="*/ 2147483647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2147483647 h 7"/>
                <a:gd name="T14" fmla="*/ 2147483647 w 14"/>
                <a:gd name="T15" fmla="*/ 2147483647 h 7"/>
                <a:gd name="T16" fmla="*/ 2147483647 w 14"/>
                <a:gd name="T17" fmla="*/ 2147483647 h 7"/>
                <a:gd name="T18" fmla="*/ 2147483647 w 14"/>
                <a:gd name="T19" fmla="*/ 2147483647 h 7"/>
                <a:gd name="T20" fmla="*/ 0 w 14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7"/>
                <a:gd name="T35" fmla="*/ 14 w 14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7">
                  <a:moveTo>
                    <a:pt x="0" y="7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00" name="Freeform 573"/>
            <p:cNvSpPr>
              <a:spLocks noEditPoints="1"/>
            </p:cNvSpPr>
            <p:nvPr/>
          </p:nvSpPr>
          <p:spPr bwMode="auto">
            <a:xfrm>
              <a:off x="3079750" y="5191125"/>
              <a:ext cx="1398588" cy="1112838"/>
            </a:xfrm>
            <a:custGeom>
              <a:avLst/>
              <a:gdLst>
                <a:gd name="T0" fmla="*/ 2147483647 w 869"/>
                <a:gd name="T1" fmla="*/ 2147483647 h 626"/>
                <a:gd name="T2" fmla="*/ 2147483647 w 869"/>
                <a:gd name="T3" fmla="*/ 2147483647 h 626"/>
                <a:gd name="T4" fmla="*/ 2147483647 w 869"/>
                <a:gd name="T5" fmla="*/ 2147483647 h 626"/>
                <a:gd name="T6" fmla="*/ 2147483647 w 869"/>
                <a:gd name="T7" fmla="*/ 2147483647 h 626"/>
                <a:gd name="T8" fmla="*/ 2147483647 w 869"/>
                <a:gd name="T9" fmla="*/ 2147483647 h 626"/>
                <a:gd name="T10" fmla="*/ 2147483647 w 869"/>
                <a:gd name="T11" fmla="*/ 2147483647 h 626"/>
                <a:gd name="T12" fmla="*/ 2147483647 w 869"/>
                <a:gd name="T13" fmla="*/ 2147483647 h 626"/>
                <a:gd name="T14" fmla="*/ 2147483647 w 869"/>
                <a:gd name="T15" fmla="*/ 2147483647 h 626"/>
                <a:gd name="T16" fmla="*/ 2147483647 w 869"/>
                <a:gd name="T17" fmla="*/ 2147483647 h 626"/>
                <a:gd name="T18" fmla="*/ 2147483647 w 869"/>
                <a:gd name="T19" fmla="*/ 2147483647 h 626"/>
                <a:gd name="T20" fmla="*/ 2147483647 w 869"/>
                <a:gd name="T21" fmla="*/ 2147483647 h 626"/>
                <a:gd name="T22" fmla="*/ 2147483647 w 869"/>
                <a:gd name="T23" fmla="*/ 2147483647 h 626"/>
                <a:gd name="T24" fmla="*/ 2147483647 w 869"/>
                <a:gd name="T25" fmla="*/ 2147483647 h 626"/>
                <a:gd name="T26" fmla="*/ 2147483647 w 869"/>
                <a:gd name="T27" fmla="*/ 2147483647 h 626"/>
                <a:gd name="T28" fmla="*/ 2147483647 w 869"/>
                <a:gd name="T29" fmla="*/ 2147483647 h 626"/>
                <a:gd name="T30" fmla="*/ 2147483647 w 869"/>
                <a:gd name="T31" fmla="*/ 2147483647 h 626"/>
                <a:gd name="T32" fmla="*/ 2147483647 w 869"/>
                <a:gd name="T33" fmla="*/ 0 h 626"/>
                <a:gd name="T34" fmla="*/ 2147483647 w 869"/>
                <a:gd name="T35" fmla="*/ 2147483647 h 626"/>
                <a:gd name="T36" fmla="*/ 2147483647 w 869"/>
                <a:gd name="T37" fmla="*/ 2147483647 h 626"/>
                <a:gd name="T38" fmla="*/ 2147483647 w 869"/>
                <a:gd name="T39" fmla="*/ 2147483647 h 626"/>
                <a:gd name="T40" fmla="*/ 2147483647 w 869"/>
                <a:gd name="T41" fmla="*/ 2147483647 h 626"/>
                <a:gd name="T42" fmla="*/ 2147483647 w 869"/>
                <a:gd name="T43" fmla="*/ 2147483647 h 626"/>
                <a:gd name="T44" fmla="*/ 2147483647 w 869"/>
                <a:gd name="T45" fmla="*/ 2147483647 h 626"/>
                <a:gd name="T46" fmla="*/ 2147483647 w 869"/>
                <a:gd name="T47" fmla="*/ 2147483647 h 626"/>
                <a:gd name="T48" fmla="*/ 2147483647 w 869"/>
                <a:gd name="T49" fmla="*/ 2147483647 h 626"/>
                <a:gd name="T50" fmla="*/ 2147483647 w 869"/>
                <a:gd name="T51" fmla="*/ 2147483647 h 626"/>
                <a:gd name="T52" fmla="*/ 2147483647 w 869"/>
                <a:gd name="T53" fmla="*/ 2147483647 h 626"/>
                <a:gd name="T54" fmla="*/ 2147483647 w 869"/>
                <a:gd name="T55" fmla="*/ 2147483647 h 626"/>
                <a:gd name="T56" fmla="*/ 2147483647 w 869"/>
                <a:gd name="T57" fmla="*/ 2147483647 h 626"/>
                <a:gd name="T58" fmla="*/ 2147483647 w 869"/>
                <a:gd name="T59" fmla="*/ 2147483647 h 626"/>
                <a:gd name="T60" fmla="*/ 2147483647 w 869"/>
                <a:gd name="T61" fmla="*/ 2147483647 h 626"/>
                <a:gd name="T62" fmla="*/ 2147483647 w 869"/>
                <a:gd name="T63" fmla="*/ 2147483647 h 626"/>
                <a:gd name="T64" fmla="*/ 2147483647 w 869"/>
                <a:gd name="T65" fmla="*/ 2147483647 h 626"/>
                <a:gd name="T66" fmla="*/ 2147483647 w 869"/>
                <a:gd name="T67" fmla="*/ 2147483647 h 626"/>
                <a:gd name="T68" fmla="*/ 2147483647 w 869"/>
                <a:gd name="T69" fmla="*/ 2147483647 h 626"/>
                <a:gd name="T70" fmla="*/ 2147483647 w 869"/>
                <a:gd name="T71" fmla="*/ 2147483647 h 626"/>
                <a:gd name="T72" fmla="*/ 2147483647 w 869"/>
                <a:gd name="T73" fmla="*/ 2147483647 h 626"/>
                <a:gd name="T74" fmla="*/ 2147483647 w 869"/>
                <a:gd name="T75" fmla="*/ 2147483647 h 626"/>
                <a:gd name="T76" fmla="*/ 2147483647 w 869"/>
                <a:gd name="T77" fmla="*/ 2147483647 h 626"/>
                <a:gd name="T78" fmla="*/ 2147483647 w 869"/>
                <a:gd name="T79" fmla="*/ 2147483647 h 626"/>
                <a:gd name="T80" fmla="*/ 2147483647 w 869"/>
                <a:gd name="T81" fmla="*/ 2147483647 h 626"/>
                <a:gd name="T82" fmla="*/ 2147483647 w 869"/>
                <a:gd name="T83" fmla="*/ 2147483647 h 626"/>
                <a:gd name="T84" fmla="*/ 2147483647 w 869"/>
                <a:gd name="T85" fmla="*/ 2147483647 h 626"/>
                <a:gd name="T86" fmla="*/ 2147483647 w 869"/>
                <a:gd name="T87" fmla="*/ 2147483647 h 626"/>
                <a:gd name="T88" fmla="*/ 2147483647 w 869"/>
                <a:gd name="T89" fmla="*/ 2147483647 h 626"/>
                <a:gd name="T90" fmla="*/ 2147483647 w 869"/>
                <a:gd name="T91" fmla="*/ 2147483647 h 626"/>
                <a:gd name="T92" fmla="*/ 2147483647 w 869"/>
                <a:gd name="T93" fmla="*/ 2147483647 h 626"/>
                <a:gd name="T94" fmla="*/ 2147483647 w 869"/>
                <a:gd name="T95" fmla="*/ 2147483647 h 626"/>
                <a:gd name="T96" fmla="*/ 2147483647 w 869"/>
                <a:gd name="T97" fmla="*/ 2147483647 h 626"/>
                <a:gd name="T98" fmla="*/ 2147483647 w 869"/>
                <a:gd name="T99" fmla="*/ 2147483647 h 626"/>
                <a:gd name="T100" fmla="*/ 2147483647 w 869"/>
                <a:gd name="T101" fmla="*/ 2147483647 h 626"/>
                <a:gd name="T102" fmla="*/ 2147483647 w 869"/>
                <a:gd name="T103" fmla="*/ 2147483647 h 626"/>
                <a:gd name="T104" fmla="*/ 2147483647 w 869"/>
                <a:gd name="T105" fmla="*/ 2147483647 h 626"/>
                <a:gd name="T106" fmla="*/ 2147483647 w 869"/>
                <a:gd name="T107" fmla="*/ 2147483647 h 626"/>
                <a:gd name="T108" fmla="*/ 2147483647 w 869"/>
                <a:gd name="T109" fmla="*/ 2147483647 h 626"/>
                <a:gd name="T110" fmla="*/ 2147483647 w 869"/>
                <a:gd name="T111" fmla="*/ 2147483647 h 626"/>
                <a:gd name="T112" fmla="*/ 2147483647 w 869"/>
                <a:gd name="T113" fmla="*/ 2147483647 h 626"/>
                <a:gd name="T114" fmla="*/ 2147483647 w 869"/>
                <a:gd name="T115" fmla="*/ 2147483647 h 626"/>
                <a:gd name="T116" fmla="*/ 2147483647 w 869"/>
                <a:gd name="T117" fmla="*/ 2147483647 h 626"/>
                <a:gd name="T118" fmla="*/ 2147483647 w 869"/>
                <a:gd name="T119" fmla="*/ 2147483647 h 626"/>
                <a:gd name="T120" fmla="*/ 2147483647 w 869"/>
                <a:gd name="T121" fmla="*/ 2147483647 h 626"/>
                <a:gd name="T122" fmla="*/ 2147483647 w 869"/>
                <a:gd name="T123" fmla="*/ 2147483647 h 626"/>
                <a:gd name="T124" fmla="*/ 2147483647 w 869"/>
                <a:gd name="T125" fmla="*/ 2147483647 h 6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9"/>
                <a:gd name="T190" fmla="*/ 0 h 626"/>
                <a:gd name="T191" fmla="*/ 869 w 869"/>
                <a:gd name="T192" fmla="*/ 626 h 6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9" h="626">
                  <a:moveTo>
                    <a:pt x="130" y="52"/>
                  </a:moveTo>
                  <a:lnTo>
                    <a:pt x="135" y="52"/>
                  </a:lnTo>
                  <a:lnTo>
                    <a:pt x="135" y="58"/>
                  </a:lnTo>
                  <a:lnTo>
                    <a:pt x="130" y="58"/>
                  </a:lnTo>
                  <a:lnTo>
                    <a:pt x="130" y="52"/>
                  </a:lnTo>
                  <a:close/>
                  <a:moveTo>
                    <a:pt x="52" y="139"/>
                  </a:moveTo>
                  <a:lnTo>
                    <a:pt x="57" y="139"/>
                  </a:lnTo>
                  <a:lnTo>
                    <a:pt x="52" y="139"/>
                  </a:lnTo>
                  <a:close/>
                  <a:moveTo>
                    <a:pt x="110" y="328"/>
                  </a:moveTo>
                  <a:lnTo>
                    <a:pt x="110" y="334"/>
                  </a:lnTo>
                  <a:lnTo>
                    <a:pt x="103" y="334"/>
                  </a:lnTo>
                  <a:lnTo>
                    <a:pt x="103" y="328"/>
                  </a:lnTo>
                  <a:lnTo>
                    <a:pt x="110" y="328"/>
                  </a:lnTo>
                  <a:close/>
                  <a:moveTo>
                    <a:pt x="375" y="356"/>
                  </a:moveTo>
                  <a:lnTo>
                    <a:pt x="369" y="356"/>
                  </a:lnTo>
                  <a:lnTo>
                    <a:pt x="375" y="350"/>
                  </a:lnTo>
                  <a:lnTo>
                    <a:pt x="382" y="350"/>
                  </a:lnTo>
                  <a:lnTo>
                    <a:pt x="382" y="356"/>
                  </a:lnTo>
                  <a:lnTo>
                    <a:pt x="375" y="356"/>
                  </a:lnTo>
                  <a:close/>
                  <a:moveTo>
                    <a:pt x="336" y="364"/>
                  </a:moveTo>
                  <a:lnTo>
                    <a:pt x="343" y="364"/>
                  </a:lnTo>
                  <a:lnTo>
                    <a:pt x="350" y="364"/>
                  </a:lnTo>
                  <a:lnTo>
                    <a:pt x="356" y="364"/>
                  </a:lnTo>
                  <a:lnTo>
                    <a:pt x="350" y="372"/>
                  </a:lnTo>
                  <a:lnTo>
                    <a:pt x="343" y="372"/>
                  </a:lnTo>
                  <a:lnTo>
                    <a:pt x="336" y="372"/>
                  </a:lnTo>
                  <a:lnTo>
                    <a:pt x="330" y="372"/>
                  </a:lnTo>
                  <a:lnTo>
                    <a:pt x="324" y="372"/>
                  </a:lnTo>
                  <a:lnTo>
                    <a:pt x="330" y="364"/>
                  </a:lnTo>
                  <a:lnTo>
                    <a:pt x="336" y="364"/>
                  </a:lnTo>
                  <a:close/>
                  <a:moveTo>
                    <a:pt x="862" y="394"/>
                  </a:moveTo>
                  <a:lnTo>
                    <a:pt x="862" y="386"/>
                  </a:lnTo>
                  <a:lnTo>
                    <a:pt x="869" y="386"/>
                  </a:lnTo>
                  <a:lnTo>
                    <a:pt x="869" y="394"/>
                  </a:lnTo>
                  <a:lnTo>
                    <a:pt x="862" y="394"/>
                  </a:lnTo>
                  <a:close/>
                  <a:moveTo>
                    <a:pt x="246" y="480"/>
                  </a:moveTo>
                  <a:lnTo>
                    <a:pt x="240" y="473"/>
                  </a:lnTo>
                  <a:lnTo>
                    <a:pt x="246" y="473"/>
                  </a:lnTo>
                  <a:lnTo>
                    <a:pt x="246" y="466"/>
                  </a:lnTo>
                  <a:lnTo>
                    <a:pt x="252" y="459"/>
                  </a:lnTo>
                  <a:lnTo>
                    <a:pt x="252" y="466"/>
                  </a:lnTo>
                  <a:lnTo>
                    <a:pt x="252" y="473"/>
                  </a:lnTo>
                  <a:lnTo>
                    <a:pt x="252" y="480"/>
                  </a:lnTo>
                  <a:lnTo>
                    <a:pt x="246" y="480"/>
                  </a:lnTo>
                  <a:close/>
                  <a:moveTo>
                    <a:pt x="252" y="487"/>
                  </a:moveTo>
                  <a:lnTo>
                    <a:pt x="252" y="495"/>
                  </a:lnTo>
                  <a:lnTo>
                    <a:pt x="246" y="495"/>
                  </a:lnTo>
                  <a:lnTo>
                    <a:pt x="246" y="502"/>
                  </a:lnTo>
                  <a:lnTo>
                    <a:pt x="246" y="509"/>
                  </a:lnTo>
                  <a:lnTo>
                    <a:pt x="246" y="517"/>
                  </a:lnTo>
                  <a:lnTo>
                    <a:pt x="240" y="523"/>
                  </a:lnTo>
                  <a:lnTo>
                    <a:pt x="240" y="531"/>
                  </a:lnTo>
                  <a:lnTo>
                    <a:pt x="233" y="539"/>
                  </a:lnTo>
                  <a:lnTo>
                    <a:pt x="233" y="545"/>
                  </a:lnTo>
                  <a:lnTo>
                    <a:pt x="240" y="553"/>
                  </a:lnTo>
                  <a:lnTo>
                    <a:pt x="240" y="561"/>
                  </a:lnTo>
                  <a:lnTo>
                    <a:pt x="246" y="561"/>
                  </a:lnTo>
                  <a:lnTo>
                    <a:pt x="246" y="567"/>
                  </a:lnTo>
                  <a:lnTo>
                    <a:pt x="246" y="575"/>
                  </a:lnTo>
                  <a:lnTo>
                    <a:pt x="252" y="575"/>
                  </a:lnTo>
                  <a:lnTo>
                    <a:pt x="252" y="583"/>
                  </a:lnTo>
                  <a:lnTo>
                    <a:pt x="252" y="589"/>
                  </a:lnTo>
                  <a:lnTo>
                    <a:pt x="246" y="583"/>
                  </a:lnTo>
                  <a:lnTo>
                    <a:pt x="246" y="589"/>
                  </a:lnTo>
                  <a:lnTo>
                    <a:pt x="240" y="589"/>
                  </a:lnTo>
                  <a:lnTo>
                    <a:pt x="233" y="597"/>
                  </a:lnTo>
                  <a:lnTo>
                    <a:pt x="233" y="604"/>
                  </a:lnTo>
                  <a:lnTo>
                    <a:pt x="226" y="604"/>
                  </a:lnTo>
                  <a:lnTo>
                    <a:pt x="220" y="604"/>
                  </a:lnTo>
                  <a:lnTo>
                    <a:pt x="220" y="597"/>
                  </a:lnTo>
                  <a:lnTo>
                    <a:pt x="213" y="597"/>
                  </a:lnTo>
                  <a:lnTo>
                    <a:pt x="213" y="589"/>
                  </a:lnTo>
                  <a:lnTo>
                    <a:pt x="220" y="589"/>
                  </a:lnTo>
                  <a:lnTo>
                    <a:pt x="220" y="583"/>
                  </a:lnTo>
                  <a:lnTo>
                    <a:pt x="220" y="575"/>
                  </a:lnTo>
                  <a:lnTo>
                    <a:pt x="220" y="567"/>
                  </a:lnTo>
                  <a:lnTo>
                    <a:pt x="220" y="561"/>
                  </a:lnTo>
                  <a:lnTo>
                    <a:pt x="213" y="561"/>
                  </a:lnTo>
                  <a:lnTo>
                    <a:pt x="213" y="553"/>
                  </a:lnTo>
                  <a:lnTo>
                    <a:pt x="206" y="553"/>
                  </a:lnTo>
                  <a:lnTo>
                    <a:pt x="206" y="545"/>
                  </a:lnTo>
                  <a:lnTo>
                    <a:pt x="213" y="545"/>
                  </a:lnTo>
                  <a:lnTo>
                    <a:pt x="220" y="539"/>
                  </a:lnTo>
                  <a:lnTo>
                    <a:pt x="226" y="531"/>
                  </a:lnTo>
                  <a:lnTo>
                    <a:pt x="220" y="531"/>
                  </a:lnTo>
                  <a:lnTo>
                    <a:pt x="226" y="523"/>
                  </a:lnTo>
                  <a:lnTo>
                    <a:pt x="226" y="517"/>
                  </a:lnTo>
                  <a:lnTo>
                    <a:pt x="233" y="517"/>
                  </a:lnTo>
                  <a:lnTo>
                    <a:pt x="233" y="509"/>
                  </a:lnTo>
                  <a:lnTo>
                    <a:pt x="233" y="502"/>
                  </a:lnTo>
                  <a:lnTo>
                    <a:pt x="233" y="495"/>
                  </a:lnTo>
                  <a:lnTo>
                    <a:pt x="233" y="487"/>
                  </a:lnTo>
                  <a:lnTo>
                    <a:pt x="240" y="487"/>
                  </a:lnTo>
                  <a:lnTo>
                    <a:pt x="246" y="487"/>
                  </a:lnTo>
                  <a:lnTo>
                    <a:pt x="252" y="487"/>
                  </a:lnTo>
                  <a:close/>
                  <a:moveTo>
                    <a:pt x="194" y="604"/>
                  </a:moveTo>
                  <a:lnTo>
                    <a:pt x="187" y="604"/>
                  </a:lnTo>
                  <a:lnTo>
                    <a:pt x="187" y="611"/>
                  </a:lnTo>
                  <a:lnTo>
                    <a:pt x="181" y="611"/>
                  </a:lnTo>
                  <a:lnTo>
                    <a:pt x="174" y="618"/>
                  </a:lnTo>
                  <a:lnTo>
                    <a:pt x="167" y="618"/>
                  </a:lnTo>
                  <a:lnTo>
                    <a:pt x="167" y="626"/>
                  </a:lnTo>
                  <a:lnTo>
                    <a:pt x="162" y="626"/>
                  </a:lnTo>
                  <a:lnTo>
                    <a:pt x="155" y="626"/>
                  </a:lnTo>
                  <a:lnTo>
                    <a:pt x="155" y="618"/>
                  </a:lnTo>
                  <a:lnTo>
                    <a:pt x="155" y="611"/>
                  </a:lnTo>
                  <a:lnTo>
                    <a:pt x="162" y="611"/>
                  </a:lnTo>
                  <a:lnTo>
                    <a:pt x="162" y="604"/>
                  </a:lnTo>
                  <a:lnTo>
                    <a:pt x="167" y="604"/>
                  </a:lnTo>
                  <a:lnTo>
                    <a:pt x="174" y="604"/>
                  </a:lnTo>
                  <a:lnTo>
                    <a:pt x="181" y="604"/>
                  </a:lnTo>
                  <a:lnTo>
                    <a:pt x="187" y="604"/>
                  </a:lnTo>
                  <a:lnTo>
                    <a:pt x="187" y="597"/>
                  </a:lnTo>
                  <a:lnTo>
                    <a:pt x="194" y="604"/>
                  </a:lnTo>
                  <a:close/>
                  <a:moveTo>
                    <a:pt x="194" y="8"/>
                  </a:moveTo>
                  <a:lnTo>
                    <a:pt x="187" y="8"/>
                  </a:lnTo>
                  <a:lnTo>
                    <a:pt x="181" y="8"/>
                  </a:lnTo>
                  <a:lnTo>
                    <a:pt x="174" y="8"/>
                  </a:lnTo>
                  <a:lnTo>
                    <a:pt x="174" y="0"/>
                  </a:lnTo>
                  <a:lnTo>
                    <a:pt x="181" y="0"/>
                  </a:lnTo>
                  <a:lnTo>
                    <a:pt x="187" y="0"/>
                  </a:lnTo>
                  <a:lnTo>
                    <a:pt x="194" y="8"/>
                  </a:lnTo>
                  <a:close/>
                  <a:moveTo>
                    <a:pt x="123" y="36"/>
                  </a:moveTo>
                  <a:lnTo>
                    <a:pt x="123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3" y="30"/>
                  </a:lnTo>
                  <a:lnTo>
                    <a:pt x="130" y="30"/>
                  </a:lnTo>
                  <a:lnTo>
                    <a:pt x="123" y="36"/>
                  </a:lnTo>
                  <a:close/>
                  <a:moveTo>
                    <a:pt x="130" y="52"/>
                  </a:moveTo>
                  <a:lnTo>
                    <a:pt x="123" y="52"/>
                  </a:lnTo>
                  <a:lnTo>
                    <a:pt x="116" y="52"/>
                  </a:lnTo>
                  <a:lnTo>
                    <a:pt x="116" y="44"/>
                  </a:lnTo>
                  <a:lnTo>
                    <a:pt x="123" y="44"/>
                  </a:lnTo>
                  <a:lnTo>
                    <a:pt x="123" y="52"/>
                  </a:lnTo>
                  <a:lnTo>
                    <a:pt x="130" y="52"/>
                  </a:lnTo>
                  <a:close/>
                  <a:moveTo>
                    <a:pt x="130" y="80"/>
                  </a:moveTo>
                  <a:lnTo>
                    <a:pt x="135" y="88"/>
                  </a:lnTo>
                  <a:lnTo>
                    <a:pt x="142" y="88"/>
                  </a:lnTo>
                  <a:lnTo>
                    <a:pt x="142" y="80"/>
                  </a:lnTo>
                  <a:lnTo>
                    <a:pt x="149" y="88"/>
                  </a:lnTo>
                  <a:lnTo>
                    <a:pt x="155" y="88"/>
                  </a:lnTo>
                  <a:lnTo>
                    <a:pt x="155" y="95"/>
                  </a:lnTo>
                  <a:lnTo>
                    <a:pt x="155" y="102"/>
                  </a:lnTo>
                  <a:lnTo>
                    <a:pt x="162" y="102"/>
                  </a:lnTo>
                  <a:lnTo>
                    <a:pt x="162" y="109"/>
                  </a:lnTo>
                  <a:lnTo>
                    <a:pt x="155" y="109"/>
                  </a:lnTo>
                  <a:lnTo>
                    <a:pt x="149" y="109"/>
                  </a:lnTo>
                  <a:lnTo>
                    <a:pt x="155" y="102"/>
                  </a:lnTo>
                  <a:lnTo>
                    <a:pt x="149" y="102"/>
                  </a:lnTo>
                  <a:lnTo>
                    <a:pt x="142" y="109"/>
                  </a:lnTo>
                  <a:lnTo>
                    <a:pt x="142" y="102"/>
                  </a:lnTo>
                  <a:lnTo>
                    <a:pt x="149" y="95"/>
                  </a:lnTo>
                  <a:lnTo>
                    <a:pt x="142" y="95"/>
                  </a:lnTo>
                  <a:lnTo>
                    <a:pt x="135" y="95"/>
                  </a:lnTo>
                  <a:lnTo>
                    <a:pt x="130" y="95"/>
                  </a:lnTo>
                  <a:lnTo>
                    <a:pt x="130" y="88"/>
                  </a:lnTo>
                  <a:lnTo>
                    <a:pt x="130" y="80"/>
                  </a:lnTo>
                  <a:close/>
                  <a:moveTo>
                    <a:pt x="162" y="117"/>
                  </a:moveTo>
                  <a:lnTo>
                    <a:pt x="167" y="117"/>
                  </a:lnTo>
                  <a:lnTo>
                    <a:pt x="167" y="124"/>
                  </a:lnTo>
                  <a:lnTo>
                    <a:pt x="174" y="124"/>
                  </a:lnTo>
                  <a:lnTo>
                    <a:pt x="181" y="124"/>
                  </a:lnTo>
                  <a:lnTo>
                    <a:pt x="187" y="124"/>
                  </a:lnTo>
                  <a:lnTo>
                    <a:pt x="187" y="131"/>
                  </a:lnTo>
                  <a:lnTo>
                    <a:pt x="194" y="139"/>
                  </a:lnTo>
                  <a:lnTo>
                    <a:pt x="201" y="139"/>
                  </a:lnTo>
                  <a:lnTo>
                    <a:pt x="206" y="139"/>
                  </a:lnTo>
                  <a:lnTo>
                    <a:pt x="201" y="145"/>
                  </a:lnTo>
                  <a:lnTo>
                    <a:pt x="201" y="153"/>
                  </a:lnTo>
                  <a:lnTo>
                    <a:pt x="194" y="153"/>
                  </a:lnTo>
                  <a:lnTo>
                    <a:pt x="187" y="153"/>
                  </a:lnTo>
                  <a:lnTo>
                    <a:pt x="187" y="160"/>
                  </a:lnTo>
                  <a:lnTo>
                    <a:pt x="181" y="160"/>
                  </a:lnTo>
                  <a:lnTo>
                    <a:pt x="174" y="160"/>
                  </a:lnTo>
                  <a:lnTo>
                    <a:pt x="167" y="153"/>
                  </a:lnTo>
                  <a:lnTo>
                    <a:pt x="174" y="153"/>
                  </a:lnTo>
                  <a:lnTo>
                    <a:pt x="174" y="145"/>
                  </a:lnTo>
                  <a:lnTo>
                    <a:pt x="174" y="139"/>
                  </a:lnTo>
                  <a:lnTo>
                    <a:pt x="181" y="131"/>
                  </a:lnTo>
                  <a:lnTo>
                    <a:pt x="174" y="131"/>
                  </a:lnTo>
                  <a:lnTo>
                    <a:pt x="167" y="131"/>
                  </a:lnTo>
                  <a:lnTo>
                    <a:pt x="167" y="124"/>
                  </a:lnTo>
                  <a:lnTo>
                    <a:pt x="162" y="117"/>
                  </a:lnTo>
                  <a:close/>
                  <a:moveTo>
                    <a:pt x="6" y="153"/>
                  </a:moveTo>
                  <a:lnTo>
                    <a:pt x="0" y="145"/>
                  </a:lnTo>
                  <a:lnTo>
                    <a:pt x="6" y="145"/>
                  </a:lnTo>
                  <a:lnTo>
                    <a:pt x="12" y="145"/>
                  </a:lnTo>
                  <a:lnTo>
                    <a:pt x="6" y="145"/>
                  </a:lnTo>
                  <a:lnTo>
                    <a:pt x="6" y="153"/>
                  </a:lnTo>
                  <a:close/>
                  <a:moveTo>
                    <a:pt x="233" y="160"/>
                  </a:moveTo>
                  <a:lnTo>
                    <a:pt x="226" y="160"/>
                  </a:lnTo>
                  <a:lnTo>
                    <a:pt x="220" y="153"/>
                  </a:lnTo>
                  <a:lnTo>
                    <a:pt x="226" y="153"/>
                  </a:lnTo>
                  <a:lnTo>
                    <a:pt x="233" y="153"/>
                  </a:lnTo>
                  <a:lnTo>
                    <a:pt x="233" y="160"/>
                  </a:lnTo>
                  <a:close/>
                  <a:moveTo>
                    <a:pt x="240" y="175"/>
                  </a:moveTo>
                  <a:lnTo>
                    <a:pt x="246" y="175"/>
                  </a:lnTo>
                  <a:lnTo>
                    <a:pt x="252" y="175"/>
                  </a:lnTo>
                  <a:lnTo>
                    <a:pt x="252" y="167"/>
                  </a:lnTo>
                  <a:lnTo>
                    <a:pt x="259" y="167"/>
                  </a:lnTo>
                  <a:lnTo>
                    <a:pt x="265" y="167"/>
                  </a:lnTo>
                  <a:lnTo>
                    <a:pt x="265" y="175"/>
                  </a:lnTo>
                  <a:lnTo>
                    <a:pt x="272" y="175"/>
                  </a:lnTo>
                  <a:lnTo>
                    <a:pt x="278" y="175"/>
                  </a:lnTo>
                  <a:lnTo>
                    <a:pt x="285" y="175"/>
                  </a:lnTo>
                  <a:lnTo>
                    <a:pt x="285" y="181"/>
                  </a:lnTo>
                  <a:lnTo>
                    <a:pt x="278" y="181"/>
                  </a:lnTo>
                  <a:lnTo>
                    <a:pt x="272" y="189"/>
                  </a:lnTo>
                  <a:lnTo>
                    <a:pt x="265" y="189"/>
                  </a:lnTo>
                  <a:lnTo>
                    <a:pt x="259" y="189"/>
                  </a:lnTo>
                  <a:lnTo>
                    <a:pt x="252" y="189"/>
                  </a:lnTo>
                  <a:lnTo>
                    <a:pt x="246" y="189"/>
                  </a:lnTo>
                  <a:lnTo>
                    <a:pt x="246" y="197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3"/>
                  </a:lnTo>
                  <a:lnTo>
                    <a:pt x="226" y="203"/>
                  </a:lnTo>
                  <a:lnTo>
                    <a:pt x="226" y="211"/>
                  </a:lnTo>
                  <a:lnTo>
                    <a:pt x="220" y="211"/>
                  </a:lnTo>
                  <a:lnTo>
                    <a:pt x="213" y="211"/>
                  </a:lnTo>
                  <a:lnTo>
                    <a:pt x="206" y="211"/>
                  </a:lnTo>
                  <a:lnTo>
                    <a:pt x="201" y="211"/>
                  </a:lnTo>
                  <a:lnTo>
                    <a:pt x="194" y="211"/>
                  </a:lnTo>
                  <a:lnTo>
                    <a:pt x="187" y="211"/>
                  </a:lnTo>
                  <a:lnTo>
                    <a:pt x="181" y="219"/>
                  </a:lnTo>
                  <a:lnTo>
                    <a:pt x="187" y="219"/>
                  </a:lnTo>
                  <a:lnTo>
                    <a:pt x="187" y="225"/>
                  </a:lnTo>
                  <a:lnTo>
                    <a:pt x="181" y="225"/>
                  </a:lnTo>
                  <a:lnTo>
                    <a:pt x="181" y="233"/>
                  </a:lnTo>
                  <a:lnTo>
                    <a:pt x="174" y="233"/>
                  </a:lnTo>
                  <a:lnTo>
                    <a:pt x="174" y="225"/>
                  </a:lnTo>
                  <a:lnTo>
                    <a:pt x="167" y="225"/>
                  </a:lnTo>
                  <a:lnTo>
                    <a:pt x="167" y="219"/>
                  </a:lnTo>
                  <a:lnTo>
                    <a:pt x="174" y="219"/>
                  </a:lnTo>
                  <a:lnTo>
                    <a:pt x="167" y="211"/>
                  </a:lnTo>
                  <a:lnTo>
                    <a:pt x="174" y="211"/>
                  </a:lnTo>
                  <a:lnTo>
                    <a:pt x="181" y="211"/>
                  </a:lnTo>
                  <a:lnTo>
                    <a:pt x="181" y="203"/>
                  </a:lnTo>
                  <a:lnTo>
                    <a:pt x="187" y="203"/>
                  </a:lnTo>
                  <a:lnTo>
                    <a:pt x="187" y="211"/>
                  </a:lnTo>
                  <a:lnTo>
                    <a:pt x="194" y="203"/>
                  </a:lnTo>
                  <a:lnTo>
                    <a:pt x="194" y="197"/>
                  </a:lnTo>
                  <a:lnTo>
                    <a:pt x="201" y="197"/>
                  </a:lnTo>
                  <a:lnTo>
                    <a:pt x="206" y="189"/>
                  </a:lnTo>
                  <a:lnTo>
                    <a:pt x="213" y="189"/>
                  </a:lnTo>
                  <a:lnTo>
                    <a:pt x="213" y="181"/>
                  </a:lnTo>
                  <a:lnTo>
                    <a:pt x="220" y="181"/>
                  </a:lnTo>
                  <a:lnTo>
                    <a:pt x="226" y="181"/>
                  </a:lnTo>
                  <a:lnTo>
                    <a:pt x="226" y="175"/>
                  </a:lnTo>
                  <a:lnTo>
                    <a:pt x="233" y="175"/>
                  </a:lnTo>
                  <a:lnTo>
                    <a:pt x="240" y="175"/>
                  </a:lnTo>
                  <a:close/>
                  <a:moveTo>
                    <a:pt x="414" y="241"/>
                  </a:moveTo>
                  <a:lnTo>
                    <a:pt x="414" y="247"/>
                  </a:lnTo>
                  <a:lnTo>
                    <a:pt x="407" y="241"/>
                  </a:lnTo>
                  <a:lnTo>
                    <a:pt x="414" y="241"/>
                  </a:lnTo>
                  <a:close/>
                  <a:moveTo>
                    <a:pt x="402" y="247"/>
                  </a:moveTo>
                  <a:lnTo>
                    <a:pt x="407" y="247"/>
                  </a:lnTo>
                  <a:lnTo>
                    <a:pt x="407" y="255"/>
                  </a:lnTo>
                  <a:lnTo>
                    <a:pt x="414" y="247"/>
                  </a:lnTo>
                  <a:lnTo>
                    <a:pt x="421" y="255"/>
                  </a:lnTo>
                  <a:lnTo>
                    <a:pt x="421" y="262"/>
                  </a:lnTo>
                  <a:lnTo>
                    <a:pt x="414" y="269"/>
                  </a:lnTo>
                  <a:lnTo>
                    <a:pt x="421" y="269"/>
                  </a:lnTo>
                  <a:lnTo>
                    <a:pt x="414" y="277"/>
                  </a:lnTo>
                  <a:lnTo>
                    <a:pt x="407" y="277"/>
                  </a:lnTo>
                  <a:lnTo>
                    <a:pt x="407" y="269"/>
                  </a:lnTo>
                  <a:lnTo>
                    <a:pt x="402" y="269"/>
                  </a:lnTo>
                  <a:lnTo>
                    <a:pt x="402" y="262"/>
                  </a:lnTo>
                  <a:lnTo>
                    <a:pt x="395" y="262"/>
                  </a:lnTo>
                  <a:lnTo>
                    <a:pt x="395" y="255"/>
                  </a:lnTo>
                  <a:lnTo>
                    <a:pt x="402" y="255"/>
                  </a:lnTo>
                  <a:lnTo>
                    <a:pt x="402" y="247"/>
                  </a:lnTo>
                  <a:close/>
                  <a:moveTo>
                    <a:pt x="233" y="255"/>
                  </a:moveTo>
                  <a:lnTo>
                    <a:pt x="240" y="255"/>
                  </a:lnTo>
                  <a:lnTo>
                    <a:pt x="246" y="255"/>
                  </a:lnTo>
                  <a:lnTo>
                    <a:pt x="246" y="262"/>
                  </a:lnTo>
                  <a:lnTo>
                    <a:pt x="246" y="269"/>
                  </a:lnTo>
                  <a:lnTo>
                    <a:pt x="240" y="269"/>
                  </a:lnTo>
                  <a:lnTo>
                    <a:pt x="233" y="269"/>
                  </a:lnTo>
                  <a:lnTo>
                    <a:pt x="226" y="269"/>
                  </a:lnTo>
                  <a:lnTo>
                    <a:pt x="226" y="262"/>
                  </a:lnTo>
                  <a:lnTo>
                    <a:pt x="226" y="255"/>
                  </a:lnTo>
                  <a:lnTo>
                    <a:pt x="233" y="255"/>
                  </a:lnTo>
                  <a:close/>
                  <a:moveTo>
                    <a:pt x="272" y="306"/>
                  </a:moveTo>
                  <a:lnTo>
                    <a:pt x="272" y="298"/>
                  </a:lnTo>
                  <a:lnTo>
                    <a:pt x="278" y="298"/>
                  </a:lnTo>
                  <a:lnTo>
                    <a:pt x="278" y="291"/>
                  </a:lnTo>
                  <a:lnTo>
                    <a:pt x="285" y="291"/>
                  </a:lnTo>
                  <a:lnTo>
                    <a:pt x="285" y="298"/>
                  </a:lnTo>
                  <a:lnTo>
                    <a:pt x="291" y="298"/>
                  </a:lnTo>
                  <a:lnTo>
                    <a:pt x="291" y="306"/>
                  </a:lnTo>
                  <a:lnTo>
                    <a:pt x="291" y="313"/>
                  </a:lnTo>
                  <a:lnTo>
                    <a:pt x="297" y="313"/>
                  </a:lnTo>
                  <a:lnTo>
                    <a:pt x="304" y="313"/>
                  </a:lnTo>
                  <a:lnTo>
                    <a:pt x="311" y="313"/>
                  </a:lnTo>
                  <a:lnTo>
                    <a:pt x="304" y="320"/>
                  </a:lnTo>
                  <a:lnTo>
                    <a:pt x="297" y="320"/>
                  </a:lnTo>
                  <a:lnTo>
                    <a:pt x="291" y="320"/>
                  </a:lnTo>
                  <a:lnTo>
                    <a:pt x="285" y="313"/>
                  </a:lnTo>
                  <a:lnTo>
                    <a:pt x="285" y="306"/>
                  </a:lnTo>
                  <a:lnTo>
                    <a:pt x="278" y="306"/>
                  </a:lnTo>
                  <a:lnTo>
                    <a:pt x="278" y="313"/>
                  </a:lnTo>
                  <a:lnTo>
                    <a:pt x="272" y="313"/>
                  </a:lnTo>
                  <a:lnTo>
                    <a:pt x="265" y="306"/>
                  </a:lnTo>
                  <a:lnTo>
                    <a:pt x="272" y="306"/>
                  </a:lnTo>
                  <a:close/>
                  <a:moveTo>
                    <a:pt x="389" y="466"/>
                  </a:moveTo>
                  <a:lnTo>
                    <a:pt x="389" y="459"/>
                  </a:lnTo>
                  <a:lnTo>
                    <a:pt x="382" y="459"/>
                  </a:lnTo>
                  <a:lnTo>
                    <a:pt x="382" y="451"/>
                  </a:lnTo>
                  <a:lnTo>
                    <a:pt x="382" y="444"/>
                  </a:lnTo>
                  <a:lnTo>
                    <a:pt x="389" y="437"/>
                  </a:lnTo>
                  <a:lnTo>
                    <a:pt x="389" y="430"/>
                  </a:lnTo>
                  <a:lnTo>
                    <a:pt x="389" y="422"/>
                  </a:lnTo>
                  <a:lnTo>
                    <a:pt x="389" y="415"/>
                  </a:lnTo>
                  <a:lnTo>
                    <a:pt x="389" y="408"/>
                  </a:lnTo>
                  <a:lnTo>
                    <a:pt x="389" y="400"/>
                  </a:lnTo>
                  <a:lnTo>
                    <a:pt x="382" y="400"/>
                  </a:lnTo>
                  <a:lnTo>
                    <a:pt x="375" y="400"/>
                  </a:lnTo>
                  <a:lnTo>
                    <a:pt x="375" y="394"/>
                  </a:lnTo>
                  <a:lnTo>
                    <a:pt x="369" y="394"/>
                  </a:lnTo>
                  <a:lnTo>
                    <a:pt x="369" y="386"/>
                  </a:lnTo>
                  <a:lnTo>
                    <a:pt x="375" y="386"/>
                  </a:lnTo>
                  <a:lnTo>
                    <a:pt x="382" y="386"/>
                  </a:lnTo>
                  <a:lnTo>
                    <a:pt x="389" y="378"/>
                  </a:lnTo>
                  <a:lnTo>
                    <a:pt x="395" y="378"/>
                  </a:lnTo>
                  <a:lnTo>
                    <a:pt x="395" y="372"/>
                  </a:lnTo>
                  <a:lnTo>
                    <a:pt x="395" y="364"/>
                  </a:lnTo>
                  <a:lnTo>
                    <a:pt x="402" y="364"/>
                  </a:lnTo>
                  <a:lnTo>
                    <a:pt x="402" y="356"/>
                  </a:lnTo>
                  <a:lnTo>
                    <a:pt x="407" y="356"/>
                  </a:lnTo>
                  <a:lnTo>
                    <a:pt x="407" y="350"/>
                  </a:lnTo>
                  <a:lnTo>
                    <a:pt x="414" y="350"/>
                  </a:lnTo>
                  <a:lnTo>
                    <a:pt x="414" y="342"/>
                  </a:lnTo>
                  <a:lnTo>
                    <a:pt x="421" y="342"/>
                  </a:lnTo>
                  <a:lnTo>
                    <a:pt x="421" y="334"/>
                  </a:lnTo>
                  <a:lnTo>
                    <a:pt x="427" y="334"/>
                  </a:lnTo>
                  <a:lnTo>
                    <a:pt x="434" y="334"/>
                  </a:lnTo>
                  <a:lnTo>
                    <a:pt x="441" y="334"/>
                  </a:lnTo>
                  <a:lnTo>
                    <a:pt x="441" y="328"/>
                  </a:lnTo>
                  <a:lnTo>
                    <a:pt x="446" y="328"/>
                  </a:lnTo>
                  <a:lnTo>
                    <a:pt x="453" y="328"/>
                  </a:lnTo>
                  <a:lnTo>
                    <a:pt x="453" y="320"/>
                  </a:lnTo>
                  <a:lnTo>
                    <a:pt x="460" y="320"/>
                  </a:lnTo>
                  <a:lnTo>
                    <a:pt x="466" y="320"/>
                  </a:lnTo>
                  <a:lnTo>
                    <a:pt x="466" y="313"/>
                  </a:lnTo>
                  <a:lnTo>
                    <a:pt x="473" y="313"/>
                  </a:lnTo>
                  <a:lnTo>
                    <a:pt x="480" y="313"/>
                  </a:lnTo>
                  <a:lnTo>
                    <a:pt x="485" y="313"/>
                  </a:lnTo>
                  <a:lnTo>
                    <a:pt x="492" y="313"/>
                  </a:lnTo>
                  <a:lnTo>
                    <a:pt x="499" y="313"/>
                  </a:lnTo>
                  <a:lnTo>
                    <a:pt x="505" y="313"/>
                  </a:lnTo>
                  <a:lnTo>
                    <a:pt x="505" y="306"/>
                  </a:lnTo>
                  <a:lnTo>
                    <a:pt x="512" y="298"/>
                  </a:lnTo>
                  <a:lnTo>
                    <a:pt x="512" y="306"/>
                  </a:lnTo>
                  <a:lnTo>
                    <a:pt x="512" y="313"/>
                  </a:lnTo>
                  <a:lnTo>
                    <a:pt x="519" y="320"/>
                  </a:lnTo>
                  <a:lnTo>
                    <a:pt x="512" y="328"/>
                  </a:lnTo>
                  <a:lnTo>
                    <a:pt x="505" y="328"/>
                  </a:lnTo>
                  <a:lnTo>
                    <a:pt x="505" y="334"/>
                  </a:lnTo>
                  <a:lnTo>
                    <a:pt x="512" y="334"/>
                  </a:lnTo>
                  <a:lnTo>
                    <a:pt x="505" y="342"/>
                  </a:lnTo>
                  <a:lnTo>
                    <a:pt x="499" y="350"/>
                  </a:lnTo>
                  <a:lnTo>
                    <a:pt x="499" y="356"/>
                  </a:lnTo>
                  <a:lnTo>
                    <a:pt x="492" y="364"/>
                  </a:lnTo>
                  <a:lnTo>
                    <a:pt x="492" y="372"/>
                  </a:lnTo>
                  <a:lnTo>
                    <a:pt x="492" y="378"/>
                  </a:lnTo>
                  <a:lnTo>
                    <a:pt x="485" y="378"/>
                  </a:lnTo>
                  <a:lnTo>
                    <a:pt x="480" y="378"/>
                  </a:lnTo>
                  <a:lnTo>
                    <a:pt x="480" y="386"/>
                  </a:lnTo>
                  <a:lnTo>
                    <a:pt x="473" y="386"/>
                  </a:lnTo>
                  <a:lnTo>
                    <a:pt x="473" y="394"/>
                  </a:lnTo>
                  <a:lnTo>
                    <a:pt x="473" y="400"/>
                  </a:lnTo>
                  <a:lnTo>
                    <a:pt x="480" y="408"/>
                  </a:lnTo>
                  <a:lnTo>
                    <a:pt x="473" y="408"/>
                  </a:lnTo>
                  <a:lnTo>
                    <a:pt x="473" y="415"/>
                  </a:lnTo>
                  <a:lnTo>
                    <a:pt x="466" y="415"/>
                  </a:lnTo>
                  <a:lnTo>
                    <a:pt x="460" y="415"/>
                  </a:lnTo>
                  <a:lnTo>
                    <a:pt x="453" y="415"/>
                  </a:lnTo>
                  <a:lnTo>
                    <a:pt x="446" y="415"/>
                  </a:lnTo>
                  <a:lnTo>
                    <a:pt x="446" y="422"/>
                  </a:lnTo>
                  <a:lnTo>
                    <a:pt x="441" y="422"/>
                  </a:lnTo>
                  <a:lnTo>
                    <a:pt x="434" y="422"/>
                  </a:lnTo>
                  <a:lnTo>
                    <a:pt x="434" y="430"/>
                  </a:lnTo>
                  <a:lnTo>
                    <a:pt x="427" y="437"/>
                  </a:lnTo>
                  <a:lnTo>
                    <a:pt x="427" y="444"/>
                  </a:lnTo>
                  <a:lnTo>
                    <a:pt x="421" y="444"/>
                  </a:lnTo>
                  <a:lnTo>
                    <a:pt x="421" y="451"/>
                  </a:lnTo>
                  <a:lnTo>
                    <a:pt x="414" y="451"/>
                  </a:lnTo>
                  <a:lnTo>
                    <a:pt x="414" y="459"/>
                  </a:lnTo>
                  <a:lnTo>
                    <a:pt x="407" y="459"/>
                  </a:lnTo>
                  <a:lnTo>
                    <a:pt x="407" y="466"/>
                  </a:lnTo>
                  <a:lnTo>
                    <a:pt x="402" y="466"/>
                  </a:lnTo>
                  <a:lnTo>
                    <a:pt x="395" y="466"/>
                  </a:lnTo>
                  <a:lnTo>
                    <a:pt x="389" y="466"/>
                  </a:lnTo>
                  <a:close/>
                  <a:moveTo>
                    <a:pt x="25" y="269"/>
                  </a:moveTo>
                  <a:lnTo>
                    <a:pt x="25" y="262"/>
                  </a:lnTo>
                  <a:lnTo>
                    <a:pt x="32" y="262"/>
                  </a:lnTo>
                  <a:lnTo>
                    <a:pt x="32" y="255"/>
                  </a:lnTo>
                  <a:lnTo>
                    <a:pt x="32" y="247"/>
                  </a:lnTo>
                  <a:lnTo>
                    <a:pt x="25" y="247"/>
                  </a:lnTo>
                  <a:lnTo>
                    <a:pt x="32" y="247"/>
                  </a:lnTo>
                  <a:lnTo>
                    <a:pt x="38" y="247"/>
                  </a:lnTo>
                  <a:lnTo>
                    <a:pt x="45" y="255"/>
                  </a:lnTo>
                  <a:lnTo>
                    <a:pt x="52" y="255"/>
                  </a:lnTo>
                  <a:lnTo>
                    <a:pt x="52" y="262"/>
                  </a:lnTo>
                  <a:lnTo>
                    <a:pt x="45" y="262"/>
                  </a:lnTo>
                  <a:lnTo>
                    <a:pt x="38" y="269"/>
                  </a:lnTo>
                  <a:lnTo>
                    <a:pt x="38" y="262"/>
                  </a:lnTo>
                  <a:lnTo>
                    <a:pt x="32" y="262"/>
                  </a:lnTo>
                  <a:lnTo>
                    <a:pt x="32" y="269"/>
                  </a:lnTo>
                  <a:lnTo>
                    <a:pt x="25" y="262"/>
                  </a:lnTo>
                  <a:lnTo>
                    <a:pt x="25" y="269"/>
                  </a:lnTo>
                  <a:close/>
                  <a:moveTo>
                    <a:pt x="6" y="255"/>
                  </a:moveTo>
                  <a:lnTo>
                    <a:pt x="6" y="262"/>
                  </a:lnTo>
                  <a:lnTo>
                    <a:pt x="12" y="262"/>
                  </a:lnTo>
                  <a:lnTo>
                    <a:pt x="19" y="262"/>
                  </a:lnTo>
                  <a:lnTo>
                    <a:pt x="19" y="269"/>
                  </a:lnTo>
                  <a:lnTo>
                    <a:pt x="25" y="269"/>
                  </a:lnTo>
                  <a:lnTo>
                    <a:pt x="19" y="277"/>
                  </a:lnTo>
                  <a:lnTo>
                    <a:pt x="25" y="277"/>
                  </a:lnTo>
                  <a:lnTo>
                    <a:pt x="25" y="284"/>
                  </a:lnTo>
                  <a:lnTo>
                    <a:pt x="19" y="284"/>
                  </a:lnTo>
                  <a:lnTo>
                    <a:pt x="12" y="284"/>
                  </a:lnTo>
                  <a:lnTo>
                    <a:pt x="6" y="284"/>
                  </a:lnTo>
                  <a:lnTo>
                    <a:pt x="6" y="277"/>
                  </a:lnTo>
                  <a:lnTo>
                    <a:pt x="0" y="269"/>
                  </a:lnTo>
                  <a:lnTo>
                    <a:pt x="0" y="262"/>
                  </a:lnTo>
                  <a:lnTo>
                    <a:pt x="0" y="255"/>
                  </a:lnTo>
                  <a:lnTo>
                    <a:pt x="6" y="255"/>
                  </a:lnTo>
                  <a:close/>
                  <a:moveTo>
                    <a:pt x="77" y="44"/>
                  </a:moveTo>
                  <a:lnTo>
                    <a:pt x="77" y="52"/>
                  </a:lnTo>
                  <a:lnTo>
                    <a:pt x="77" y="58"/>
                  </a:lnTo>
                  <a:lnTo>
                    <a:pt x="71" y="58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71" y="36"/>
                  </a:lnTo>
                  <a:lnTo>
                    <a:pt x="71" y="30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7" y="36"/>
                  </a:lnTo>
                  <a:lnTo>
                    <a:pt x="77" y="4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01" name="Freeform 574"/>
            <p:cNvSpPr>
              <a:spLocks/>
            </p:cNvSpPr>
            <p:nvPr/>
          </p:nvSpPr>
          <p:spPr bwMode="auto">
            <a:xfrm>
              <a:off x="3289300" y="5283200"/>
              <a:ext cx="7938" cy="11113"/>
            </a:xfrm>
            <a:custGeom>
              <a:avLst/>
              <a:gdLst>
                <a:gd name="T0" fmla="*/ 0 w 5"/>
                <a:gd name="T1" fmla="*/ 0 h 6"/>
                <a:gd name="T2" fmla="*/ 2147483647 w 5"/>
                <a:gd name="T3" fmla="*/ 0 h 6"/>
                <a:gd name="T4" fmla="*/ 2147483647 w 5"/>
                <a:gd name="T5" fmla="*/ 0 h 6"/>
                <a:gd name="T6" fmla="*/ 2147483647 w 5"/>
                <a:gd name="T7" fmla="*/ 0 h 6"/>
                <a:gd name="T8" fmla="*/ 2147483647 w 5"/>
                <a:gd name="T9" fmla="*/ 2147483647 h 6"/>
                <a:gd name="T10" fmla="*/ 2147483647 w 5"/>
                <a:gd name="T11" fmla="*/ 2147483647 h 6"/>
                <a:gd name="T12" fmla="*/ 0 w 5"/>
                <a:gd name="T13" fmla="*/ 2147483647 h 6"/>
                <a:gd name="T14" fmla="*/ 0 w 5"/>
                <a:gd name="T15" fmla="*/ 2147483647 h 6"/>
                <a:gd name="T16" fmla="*/ 0 w 5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0" y="0"/>
                  </a:moveTo>
                  <a:lnTo>
                    <a:pt x="5" y="0"/>
                  </a:lnTo>
                  <a:lnTo>
                    <a:pt x="5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02" name="Freeform 575"/>
            <p:cNvSpPr>
              <a:spLocks/>
            </p:cNvSpPr>
            <p:nvPr/>
          </p:nvSpPr>
          <p:spPr bwMode="auto">
            <a:xfrm>
              <a:off x="3163888" y="5438775"/>
              <a:ext cx="7937" cy="1588"/>
            </a:xfrm>
            <a:custGeom>
              <a:avLst/>
              <a:gdLst>
                <a:gd name="T0" fmla="*/ 0 w 5"/>
                <a:gd name="T1" fmla="*/ 0 h 1553"/>
                <a:gd name="T2" fmla="*/ 0 w 5"/>
                <a:gd name="T3" fmla="*/ 0 h 1553"/>
                <a:gd name="T4" fmla="*/ 2147483647 w 5"/>
                <a:gd name="T5" fmla="*/ 0 h 1553"/>
                <a:gd name="T6" fmla="*/ 0 w 5"/>
                <a:gd name="T7" fmla="*/ 0 h 1553"/>
                <a:gd name="T8" fmla="*/ 0 w 5"/>
                <a:gd name="T9" fmla="*/ 0 h 1553"/>
                <a:gd name="T10" fmla="*/ 0 w 5"/>
                <a:gd name="T11" fmla="*/ 0 h 15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553"/>
                <a:gd name="T20" fmla="*/ 5 w 5"/>
                <a:gd name="T21" fmla="*/ 1553 h 15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553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03" name="Freeform 576"/>
            <p:cNvSpPr>
              <a:spLocks/>
            </p:cNvSpPr>
            <p:nvPr/>
          </p:nvSpPr>
          <p:spPr bwMode="auto">
            <a:xfrm>
              <a:off x="3244850" y="5773738"/>
              <a:ext cx="12700" cy="11112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w 7"/>
                <a:gd name="T7" fmla="*/ 2147483647 h 6"/>
                <a:gd name="T8" fmla="*/ 0 w 7"/>
                <a:gd name="T9" fmla="*/ 2147483647 h 6"/>
                <a:gd name="T10" fmla="*/ 0 w 7"/>
                <a:gd name="T11" fmla="*/ 0 h 6"/>
                <a:gd name="T12" fmla="*/ 0 w 7"/>
                <a:gd name="T13" fmla="*/ 0 h 6"/>
                <a:gd name="T14" fmla="*/ 2147483647 w 7"/>
                <a:gd name="T15" fmla="*/ 0 h 6"/>
                <a:gd name="T16" fmla="*/ 2147483647 w 7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6"/>
                <a:gd name="T29" fmla="*/ 7 w 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6">
                  <a:moveTo>
                    <a:pt x="7" y="0"/>
                  </a:moveTo>
                  <a:lnTo>
                    <a:pt x="7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04" name="Freeform 577"/>
            <p:cNvSpPr>
              <a:spLocks/>
            </p:cNvSpPr>
            <p:nvPr/>
          </p:nvSpPr>
          <p:spPr bwMode="auto">
            <a:xfrm>
              <a:off x="3673475" y="5813425"/>
              <a:ext cx="20638" cy="9525"/>
            </a:xfrm>
            <a:custGeom>
              <a:avLst/>
              <a:gdLst>
                <a:gd name="T0" fmla="*/ 2147483647 w 13"/>
                <a:gd name="T1" fmla="*/ 2147483647 h 6"/>
                <a:gd name="T2" fmla="*/ 2147483647 w 13"/>
                <a:gd name="T3" fmla="*/ 2147483647 h 6"/>
                <a:gd name="T4" fmla="*/ 0 w 13"/>
                <a:gd name="T5" fmla="*/ 2147483647 h 6"/>
                <a:gd name="T6" fmla="*/ 2147483647 w 13"/>
                <a:gd name="T7" fmla="*/ 0 h 6"/>
                <a:gd name="T8" fmla="*/ 2147483647 w 13"/>
                <a:gd name="T9" fmla="*/ 0 h 6"/>
                <a:gd name="T10" fmla="*/ 2147483647 w 13"/>
                <a:gd name="T11" fmla="*/ 0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6"/>
                <a:gd name="T26" fmla="*/ 13 w 13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6">
                  <a:moveTo>
                    <a:pt x="6" y="6"/>
                  </a:moveTo>
                  <a:lnTo>
                    <a:pt x="6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6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05" name="Freeform 578"/>
            <p:cNvSpPr>
              <a:spLocks/>
            </p:cNvSpPr>
            <p:nvPr/>
          </p:nvSpPr>
          <p:spPr bwMode="auto">
            <a:xfrm>
              <a:off x="3600450" y="5837238"/>
              <a:ext cx="52388" cy="14287"/>
            </a:xfrm>
            <a:custGeom>
              <a:avLst/>
              <a:gdLst>
                <a:gd name="T0" fmla="*/ 2147483647 w 32"/>
                <a:gd name="T1" fmla="*/ 0 h 8"/>
                <a:gd name="T2" fmla="*/ 2147483647 w 32"/>
                <a:gd name="T3" fmla="*/ 0 h 8"/>
                <a:gd name="T4" fmla="*/ 2147483647 w 32"/>
                <a:gd name="T5" fmla="*/ 0 h 8"/>
                <a:gd name="T6" fmla="*/ 2147483647 w 32"/>
                <a:gd name="T7" fmla="*/ 0 h 8"/>
                <a:gd name="T8" fmla="*/ 2147483647 w 32"/>
                <a:gd name="T9" fmla="*/ 0 h 8"/>
                <a:gd name="T10" fmla="*/ 2147483647 w 32"/>
                <a:gd name="T11" fmla="*/ 0 h 8"/>
                <a:gd name="T12" fmla="*/ 2147483647 w 32"/>
                <a:gd name="T13" fmla="*/ 0 h 8"/>
                <a:gd name="T14" fmla="*/ 2147483647 w 32"/>
                <a:gd name="T15" fmla="*/ 0 h 8"/>
                <a:gd name="T16" fmla="*/ 2147483647 w 32"/>
                <a:gd name="T17" fmla="*/ 0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2147483647 h 8"/>
                <a:gd name="T32" fmla="*/ 2147483647 w 32"/>
                <a:gd name="T33" fmla="*/ 2147483647 h 8"/>
                <a:gd name="T34" fmla="*/ 2147483647 w 32"/>
                <a:gd name="T35" fmla="*/ 2147483647 h 8"/>
                <a:gd name="T36" fmla="*/ 2147483647 w 32"/>
                <a:gd name="T37" fmla="*/ 2147483647 h 8"/>
                <a:gd name="T38" fmla="*/ 0 w 32"/>
                <a:gd name="T39" fmla="*/ 2147483647 h 8"/>
                <a:gd name="T40" fmla="*/ 2147483647 w 32"/>
                <a:gd name="T41" fmla="*/ 0 h 8"/>
                <a:gd name="T42" fmla="*/ 2147483647 w 32"/>
                <a:gd name="T43" fmla="*/ 0 h 8"/>
                <a:gd name="T44" fmla="*/ 2147483647 w 32"/>
                <a:gd name="T45" fmla="*/ 0 h 8"/>
                <a:gd name="T46" fmla="*/ 2147483647 w 32"/>
                <a:gd name="T47" fmla="*/ 0 h 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8"/>
                <a:gd name="T74" fmla="*/ 32 w 32"/>
                <a:gd name="T75" fmla="*/ 8 h 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8">
                  <a:moveTo>
                    <a:pt x="12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06" name="Freeform 579"/>
            <p:cNvSpPr>
              <a:spLocks/>
            </p:cNvSpPr>
            <p:nvPr/>
          </p:nvSpPr>
          <p:spPr bwMode="auto">
            <a:xfrm>
              <a:off x="4467225" y="5876925"/>
              <a:ext cx="11113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2147483647 h 8"/>
                <a:gd name="T4" fmla="*/ 0 w 7"/>
                <a:gd name="T5" fmla="*/ 0 h 8"/>
                <a:gd name="T6" fmla="*/ 2147483647 w 7"/>
                <a:gd name="T7" fmla="*/ 0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0 w 7"/>
                <a:gd name="T13" fmla="*/ 2147483647 h 8"/>
                <a:gd name="T14" fmla="*/ 0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07" name="Freeform 580"/>
            <p:cNvSpPr>
              <a:spLocks/>
            </p:cNvSpPr>
            <p:nvPr/>
          </p:nvSpPr>
          <p:spPr bwMode="auto">
            <a:xfrm>
              <a:off x="3465513" y="6007100"/>
              <a:ext cx="19050" cy="36513"/>
            </a:xfrm>
            <a:custGeom>
              <a:avLst/>
              <a:gdLst>
                <a:gd name="T0" fmla="*/ 2147483647 w 12"/>
                <a:gd name="T1" fmla="*/ 2147483647 h 21"/>
                <a:gd name="T2" fmla="*/ 2147483647 w 12"/>
                <a:gd name="T3" fmla="*/ 2147483647 h 21"/>
                <a:gd name="T4" fmla="*/ 0 w 12"/>
                <a:gd name="T5" fmla="*/ 2147483647 h 21"/>
                <a:gd name="T6" fmla="*/ 2147483647 w 12"/>
                <a:gd name="T7" fmla="*/ 2147483647 h 21"/>
                <a:gd name="T8" fmla="*/ 2147483647 w 12"/>
                <a:gd name="T9" fmla="*/ 2147483647 h 21"/>
                <a:gd name="T10" fmla="*/ 2147483647 w 12"/>
                <a:gd name="T11" fmla="*/ 2147483647 h 21"/>
                <a:gd name="T12" fmla="*/ 2147483647 w 12"/>
                <a:gd name="T13" fmla="*/ 2147483647 h 21"/>
                <a:gd name="T14" fmla="*/ 2147483647 w 12"/>
                <a:gd name="T15" fmla="*/ 0 h 21"/>
                <a:gd name="T16" fmla="*/ 2147483647 w 12"/>
                <a:gd name="T17" fmla="*/ 2147483647 h 21"/>
                <a:gd name="T18" fmla="*/ 2147483647 w 12"/>
                <a:gd name="T19" fmla="*/ 2147483647 h 21"/>
                <a:gd name="T20" fmla="*/ 2147483647 w 12"/>
                <a:gd name="T21" fmla="*/ 2147483647 h 21"/>
                <a:gd name="T22" fmla="*/ 2147483647 w 12"/>
                <a:gd name="T23" fmla="*/ 2147483647 h 21"/>
                <a:gd name="T24" fmla="*/ 2147483647 w 12"/>
                <a:gd name="T25" fmla="*/ 2147483647 h 21"/>
                <a:gd name="T26" fmla="*/ 2147483647 w 12"/>
                <a:gd name="T27" fmla="*/ 2147483647 h 21"/>
                <a:gd name="T28" fmla="*/ 2147483647 w 12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21"/>
                <a:gd name="T47" fmla="*/ 12 w 12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21">
                  <a:moveTo>
                    <a:pt x="6" y="21"/>
                  </a:moveTo>
                  <a:lnTo>
                    <a:pt x="6" y="21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7"/>
                  </a:lnTo>
                  <a:lnTo>
                    <a:pt x="12" y="0"/>
                  </a:lnTo>
                  <a:lnTo>
                    <a:pt x="12" y="7"/>
                  </a:lnTo>
                  <a:lnTo>
                    <a:pt x="12" y="14"/>
                  </a:lnTo>
                  <a:lnTo>
                    <a:pt x="12" y="21"/>
                  </a:lnTo>
                  <a:lnTo>
                    <a:pt x="6" y="2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08" name="Freeform 581"/>
            <p:cNvSpPr>
              <a:spLocks/>
            </p:cNvSpPr>
            <p:nvPr/>
          </p:nvSpPr>
          <p:spPr bwMode="auto">
            <a:xfrm>
              <a:off x="3411538" y="6056313"/>
              <a:ext cx="73025" cy="207962"/>
            </a:xfrm>
            <a:custGeom>
              <a:avLst/>
              <a:gdLst>
                <a:gd name="T0" fmla="*/ 2147483647 w 46"/>
                <a:gd name="T1" fmla="*/ 0 h 117"/>
                <a:gd name="T2" fmla="*/ 2147483647 w 46"/>
                <a:gd name="T3" fmla="*/ 2147483647 h 117"/>
                <a:gd name="T4" fmla="*/ 2147483647 w 46"/>
                <a:gd name="T5" fmla="*/ 2147483647 h 117"/>
                <a:gd name="T6" fmla="*/ 2147483647 w 46"/>
                <a:gd name="T7" fmla="*/ 2147483647 h 117"/>
                <a:gd name="T8" fmla="*/ 2147483647 w 46"/>
                <a:gd name="T9" fmla="*/ 2147483647 h 117"/>
                <a:gd name="T10" fmla="*/ 2147483647 w 46"/>
                <a:gd name="T11" fmla="*/ 2147483647 h 117"/>
                <a:gd name="T12" fmla="*/ 2147483647 w 46"/>
                <a:gd name="T13" fmla="*/ 2147483647 h 117"/>
                <a:gd name="T14" fmla="*/ 2147483647 w 46"/>
                <a:gd name="T15" fmla="*/ 2147483647 h 117"/>
                <a:gd name="T16" fmla="*/ 2147483647 w 46"/>
                <a:gd name="T17" fmla="*/ 2147483647 h 117"/>
                <a:gd name="T18" fmla="*/ 2147483647 w 46"/>
                <a:gd name="T19" fmla="*/ 2147483647 h 117"/>
                <a:gd name="T20" fmla="*/ 2147483647 w 46"/>
                <a:gd name="T21" fmla="*/ 2147483647 h 117"/>
                <a:gd name="T22" fmla="*/ 2147483647 w 46"/>
                <a:gd name="T23" fmla="*/ 2147483647 h 117"/>
                <a:gd name="T24" fmla="*/ 2147483647 w 46"/>
                <a:gd name="T25" fmla="*/ 2147483647 h 117"/>
                <a:gd name="T26" fmla="*/ 2147483647 w 46"/>
                <a:gd name="T27" fmla="*/ 2147483647 h 117"/>
                <a:gd name="T28" fmla="*/ 2147483647 w 46"/>
                <a:gd name="T29" fmla="*/ 2147483647 h 117"/>
                <a:gd name="T30" fmla="*/ 2147483647 w 46"/>
                <a:gd name="T31" fmla="*/ 2147483647 h 117"/>
                <a:gd name="T32" fmla="*/ 2147483647 w 46"/>
                <a:gd name="T33" fmla="*/ 2147483647 h 117"/>
                <a:gd name="T34" fmla="*/ 2147483647 w 46"/>
                <a:gd name="T35" fmla="*/ 2147483647 h 117"/>
                <a:gd name="T36" fmla="*/ 2147483647 w 46"/>
                <a:gd name="T37" fmla="*/ 2147483647 h 117"/>
                <a:gd name="T38" fmla="*/ 2147483647 w 46"/>
                <a:gd name="T39" fmla="*/ 2147483647 h 117"/>
                <a:gd name="T40" fmla="*/ 2147483647 w 46"/>
                <a:gd name="T41" fmla="*/ 2147483647 h 117"/>
                <a:gd name="T42" fmla="*/ 2147483647 w 46"/>
                <a:gd name="T43" fmla="*/ 2147483647 h 117"/>
                <a:gd name="T44" fmla="*/ 2147483647 w 46"/>
                <a:gd name="T45" fmla="*/ 2147483647 h 117"/>
                <a:gd name="T46" fmla="*/ 2147483647 w 46"/>
                <a:gd name="T47" fmla="*/ 2147483647 h 117"/>
                <a:gd name="T48" fmla="*/ 2147483647 w 46"/>
                <a:gd name="T49" fmla="*/ 2147483647 h 117"/>
                <a:gd name="T50" fmla="*/ 2147483647 w 46"/>
                <a:gd name="T51" fmla="*/ 2147483647 h 117"/>
                <a:gd name="T52" fmla="*/ 2147483647 w 46"/>
                <a:gd name="T53" fmla="*/ 2147483647 h 117"/>
                <a:gd name="T54" fmla="*/ 2147483647 w 46"/>
                <a:gd name="T55" fmla="*/ 2147483647 h 117"/>
                <a:gd name="T56" fmla="*/ 2147483647 w 46"/>
                <a:gd name="T57" fmla="*/ 2147483647 h 117"/>
                <a:gd name="T58" fmla="*/ 2147483647 w 46"/>
                <a:gd name="T59" fmla="*/ 2147483647 h 117"/>
                <a:gd name="T60" fmla="*/ 2147483647 w 46"/>
                <a:gd name="T61" fmla="*/ 2147483647 h 117"/>
                <a:gd name="T62" fmla="*/ 2147483647 w 46"/>
                <a:gd name="T63" fmla="*/ 2147483647 h 117"/>
                <a:gd name="T64" fmla="*/ 2147483647 w 46"/>
                <a:gd name="T65" fmla="*/ 2147483647 h 117"/>
                <a:gd name="T66" fmla="*/ 2147483647 w 46"/>
                <a:gd name="T67" fmla="*/ 2147483647 h 117"/>
                <a:gd name="T68" fmla="*/ 2147483647 w 46"/>
                <a:gd name="T69" fmla="*/ 2147483647 h 117"/>
                <a:gd name="T70" fmla="*/ 2147483647 w 46"/>
                <a:gd name="T71" fmla="*/ 2147483647 h 117"/>
                <a:gd name="T72" fmla="*/ 2147483647 w 46"/>
                <a:gd name="T73" fmla="*/ 2147483647 h 117"/>
                <a:gd name="T74" fmla="*/ 2147483647 w 46"/>
                <a:gd name="T75" fmla="*/ 2147483647 h 117"/>
                <a:gd name="T76" fmla="*/ 2147483647 w 46"/>
                <a:gd name="T77" fmla="*/ 2147483647 h 117"/>
                <a:gd name="T78" fmla="*/ 0 w 46"/>
                <a:gd name="T79" fmla="*/ 2147483647 h 117"/>
                <a:gd name="T80" fmla="*/ 2147483647 w 46"/>
                <a:gd name="T81" fmla="*/ 2147483647 h 117"/>
                <a:gd name="T82" fmla="*/ 2147483647 w 46"/>
                <a:gd name="T83" fmla="*/ 2147483647 h 117"/>
                <a:gd name="T84" fmla="*/ 2147483647 w 46"/>
                <a:gd name="T85" fmla="*/ 2147483647 h 117"/>
                <a:gd name="T86" fmla="*/ 2147483647 w 46"/>
                <a:gd name="T87" fmla="*/ 2147483647 h 117"/>
                <a:gd name="T88" fmla="*/ 2147483647 w 46"/>
                <a:gd name="T89" fmla="*/ 2147483647 h 117"/>
                <a:gd name="T90" fmla="*/ 2147483647 w 46"/>
                <a:gd name="T91" fmla="*/ 2147483647 h 117"/>
                <a:gd name="T92" fmla="*/ 2147483647 w 46"/>
                <a:gd name="T93" fmla="*/ 2147483647 h 117"/>
                <a:gd name="T94" fmla="*/ 2147483647 w 46"/>
                <a:gd name="T95" fmla="*/ 2147483647 h 117"/>
                <a:gd name="T96" fmla="*/ 2147483647 w 46"/>
                <a:gd name="T97" fmla="*/ 2147483647 h 117"/>
                <a:gd name="T98" fmla="*/ 2147483647 w 46"/>
                <a:gd name="T99" fmla="*/ 2147483647 h 117"/>
                <a:gd name="T100" fmla="*/ 2147483647 w 46"/>
                <a:gd name="T101" fmla="*/ 2147483647 h 117"/>
                <a:gd name="T102" fmla="*/ 2147483647 w 46"/>
                <a:gd name="T103" fmla="*/ 2147483647 h 117"/>
                <a:gd name="T104" fmla="*/ 2147483647 w 46"/>
                <a:gd name="T105" fmla="*/ 0 h 117"/>
                <a:gd name="T106" fmla="*/ 2147483647 w 46"/>
                <a:gd name="T107" fmla="*/ 0 h 117"/>
                <a:gd name="T108" fmla="*/ 2147483647 w 46"/>
                <a:gd name="T109" fmla="*/ 0 h 1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6"/>
                <a:gd name="T166" fmla="*/ 0 h 117"/>
                <a:gd name="T167" fmla="*/ 46 w 46"/>
                <a:gd name="T168" fmla="*/ 117 h 1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6" h="117">
                  <a:moveTo>
                    <a:pt x="46" y="0"/>
                  </a:moveTo>
                  <a:lnTo>
                    <a:pt x="46" y="0"/>
                  </a:lnTo>
                  <a:lnTo>
                    <a:pt x="46" y="8"/>
                  </a:lnTo>
                  <a:lnTo>
                    <a:pt x="40" y="8"/>
                  </a:lnTo>
                  <a:lnTo>
                    <a:pt x="40" y="15"/>
                  </a:lnTo>
                  <a:lnTo>
                    <a:pt x="40" y="22"/>
                  </a:lnTo>
                  <a:lnTo>
                    <a:pt x="40" y="30"/>
                  </a:lnTo>
                  <a:lnTo>
                    <a:pt x="34" y="36"/>
                  </a:lnTo>
                  <a:lnTo>
                    <a:pt x="34" y="44"/>
                  </a:lnTo>
                  <a:lnTo>
                    <a:pt x="27" y="52"/>
                  </a:lnTo>
                  <a:lnTo>
                    <a:pt x="27" y="58"/>
                  </a:lnTo>
                  <a:lnTo>
                    <a:pt x="34" y="66"/>
                  </a:lnTo>
                  <a:lnTo>
                    <a:pt x="34" y="74"/>
                  </a:lnTo>
                  <a:lnTo>
                    <a:pt x="40" y="74"/>
                  </a:lnTo>
                  <a:lnTo>
                    <a:pt x="40" y="80"/>
                  </a:lnTo>
                  <a:lnTo>
                    <a:pt x="40" y="88"/>
                  </a:lnTo>
                  <a:lnTo>
                    <a:pt x="46" y="88"/>
                  </a:lnTo>
                  <a:lnTo>
                    <a:pt x="46" y="96"/>
                  </a:lnTo>
                  <a:lnTo>
                    <a:pt x="46" y="102"/>
                  </a:lnTo>
                  <a:lnTo>
                    <a:pt x="40" y="96"/>
                  </a:lnTo>
                  <a:lnTo>
                    <a:pt x="40" y="102"/>
                  </a:lnTo>
                  <a:lnTo>
                    <a:pt x="34" y="102"/>
                  </a:lnTo>
                  <a:lnTo>
                    <a:pt x="27" y="110"/>
                  </a:lnTo>
                  <a:lnTo>
                    <a:pt x="27" y="117"/>
                  </a:lnTo>
                  <a:lnTo>
                    <a:pt x="20" y="117"/>
                  </a:lnTo>
                  <a:lnTo>
                    <a:pt x="14" y="117"/>
                  </a:lnTo>
                  <a:lnTo>
                    <a:pt x="14" y="110"/>
                  </a:lnTo>
                  <a:lnTo>
                    <a:pt x="7" y="110"/>
                  </a:lnTo>
                  <a:lnTo>
                    <a:pt x="7" y="102"/>
                  </a:lnTo>
                  <a:lnTo>
                    <a:pt x="14" y="102"/>
                  </a:lnTo>
                  <a:lnTo>
                    <a:pt x="14" y="96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14" y="74"/>
                  </a:lnTo>
                  <a:lnTo>
                    <a:pt x="7" y="74"/>
                  </a:lnTo>
                  <a:lnTo>
                    <a:pt x="7" y="66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14" y="5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20" y="36"/>
                  </a:lnTo>
                  <a:lnTo>
                    <a:pt x="20" y="30"/>
                  </a:lnTo>
                  <a:lnTo>
                    <a:pt x="27" y="30"/>
                  </a:lnTo>
                  <a:lnTo>
                    <a:pt x="27" y="22"/>
                  </a:lnTo>
                  <a:lnTo>
                    <a:pt x="27" y="15"/>
                  </a:lnTo>
                  <a:lnTo>
                    <a:pt x="27" y="8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09" name="Freeform 582"/>
            <p:cNvSpPr>
              <a:spLocks/>
            </p:cNvSpPr>
            <p:nvPr/>
          </p:nvSpPr>
          <p:spPr bwMode="auto">
            <a:xfrm>
              <a:off x="3328988" y="6251575"/>
              <a:ext cx="63500" cy="52388"/>
            </a:xfrm>
            <a:custGeom>
              <a:avLst/>
              <a:gdLst>
                <a:gd name="T0" fmla="*/ 2147483647 w 39"/>
                <a:gd name="T1" fmla="*/ 2147483647 h 29"/>
                <a:gd name="T2" fmla="*/ 2147483647 w 39"/>
                <a:gd name="T3" fmla="*/ 2147483647 h 29"/>
                <a:gd name="T4" fmla="*/ 2147483647 w 39"/>
                <a:gd name="T5" fmla="*/ 2147483647 h 29"/>
                <a:gd name="T6" fmla="*/ 2147483647 w 39"/>
                <a:gd name="T7" fmla="*/ 2147483647 h 29"/>
                <a:gd name="T8" fmla="*/ 2147483647 w 39"/>
                <a:gd name="T9" fmla="*/ 2147483647 h 29"/>
                <a:gd name="T10" fmla="*/ 2147483647 w 39"/>
                <a:gd name="T11" fmla="*/ 2147483647 h 29"/>
                <a:gd name="T12" fmla="*/ 2147483647 w 39"/>
                <a:gd name="T13" fmla="*/ 2147483647 h 29"/>
                <a:gd name="T14" fmla="*/ 2147483647 w 39"/>
                <a:gd name="T15" fmla="*/ 2147483647 h 29"/>
                <a:gd name="T16" fmla="*/ 2147483647 w 39"/>
                <a:gd name="T17" fmla="*/ 2147483647 h 29"/>
                <a:gd name="T18" fmla="*/ 2147483647 w 39"/>
                <a:gd name="T19" fmla="*/ 2147483647 h 29"/>
                <a:gd name="T20" fmla="*/ 2147483647 w 39"/>
                <a:gd name="T21" fmla="*/ 2147483647 h 29"/>
                <a:gd name="T22" fmla="*/ 2147483647 w 39"/>
                <a:gd name="T23" fmla="*/ 2147483647 h 29"/>
                <a:gd name="T24" fmla="*/ 2147483647 w 39"/>
                <a:gd name="T25" fmla="*/ 2147483647 h 29"/>
                <a:gd name="T26" fmla="*/ 2147483647 w 39"/>
                <a:gd name="T27" fmla="*/ 2147483647 h 29"/>
                <a:gd name="T28" fmla="*/ 2147483647 w 39"/>
                <a:gd name="T29" fmla="*/ 2147483647 h 29"/>
                <a:gd name="T30" fmla="*/ 2147483647 w 39"/>
                <a:gd name="T31" fmla="*/ 2147483647 h 29"/>
                <a:gd name="T32" fmla="*/ 2147483647 w 39"/>
                <a:gd name="T33" fmla="*/ 2147483647 h 29"/>
                <a:gd name="T34" fmla="*/ 0 w 39"/>
                <a:gd name="T35" fmla="*/ 2147483647 h 29"/>
                <a:gd name="T36" fmla="*/ 0 w 39"/>
                <a:gd name="T37" fmla="*/ 2147483647 h 29"/>
                <a:gd name="T38" fmla="*/ 0 w 39"/>
                <a:gd name="T39" fmla="*/ 2147483647 h 29"/>
                <a:gd name="T40" fmla="*/ 0 w 39"/>
                <a:gd name="T41" fmla="*/ 2147483647 h 29"/>
                <a:gd name="T42" fmla="*/ 0 w 39"/>
                <a:gd name="T43" fmla="*/ 2147483647 h 29"/>
                <a:gd name="T44" fmla="*/ 0 w 39"/>
                <a:gd name="T45" fmla="*/ 2147483647 h 29"/>
                <a:gd name="T46" fmla="*/ 2147483647 w 39"/>
                <a:gd name="T47" fmla="*/ 2147483647 h 29"/>
                <a:gd name="T48" fmla="*/ 2147483647 w 39"/>
                <a:gd name="T49" fmla="*/ 2147483647 h 29"/>
                <a:gd name="T50" fmla="*/ 2147483647 w 39"/>
                <a:gd name="T51" fmla="*/ 2147483647 h 29"/>
                <a:gd name="T52" fmla="*/ 2147483647 w 39"/>
                <a:gd name="T53" fmla="*/ 2147483647 h 29"/>
                <a:gd name="T54" fmla="*/ 2147483647 w 39"/>
                <a:gd name="T55" fmla="*/ 2147483647 h 29"/>
                <a:gd name="T56" fmla="*/ 2147483647 w 39"/>
                <a:gd name="T57" fmla="*/ 2147483647 h 29"/>
                <a:gd name="T58" fmla="*/ 2147483647 w 39"/>
                <a:gd name="T59" fmla="*/ 2147483647 h 29"/>
                <a:gd name="T60" fmla="*/ 2147483647 w 39"/>
                <a:gd name="T61" fmla="*/ 2147483647 h 29"/>
                <a:gd name="T62" fmla="*/ 2147483647 w 39"/>
                <a:gd name="T63" fmla="*/ 2147483647 h 29"/>
                <a:gd name="T64" fmla="*/ 2147483647 w 39"/>
                <a:gd name="T65" fmla="*/ 2147483647 h 29"/>
                <a:gd name="T66" fmla="*/ 2147483647 w 39"/>
                <a:gd name="T67" fmla="*/ 2147483647 h 29"/>
                <a:gd name="T68" fmla="*/ 2147483647 w 39"/>
                <a:gd name="T69" fmla="*/ 0 h 29"/>
                <a:gd name="T70" fmla="*/ 2147483647 w 39"/>
                <a:gd name="T71" fmla="*/ 2147483647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9"/>
                <a:gd name="T109" fmla="*/ 0 h 29"/>
                <a:gd name="T110" fmla="*/ 39 w 39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9" h="29">
                  <a:moveTo>
                    <a:pt x="39" y="7"/>
                  </a:moveTo>
                  <a:lnTo>
                    <a:pt x="39" y="7"/>
                  </a:lnTo>
                  <a:lnTo>
                    <a:pt x="32" y="7"/>
                  </a:lnTo>
                  <a:lnTo>
                    <a:pt x="32" y="14"/>
                  </a:lnTo>
                  <a:lnTo>
                    <a:pt x="26" y="14"/>
                  </a:lnTo>
                  <a:lnTo>
                    <a:pt x="19" y="21"/>
                  </a:lnTo>
                  <a:lnTo>
                    <a:pt x="12" y="21"/>
                  </a:lnTo>
                  <a:lnTo>
                    <a:pt x="12" y="29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9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10" name="Freeform 583"/>
            <p:cNvSpPr>
              <a:spLocks/>
            </p:cNvSpPr>
            <p:nvPr/>
          </p:nvSpPr>
          <p:spPr bwMode="auto">
            <a:xfrm>
              <a:off x="3359150" y="5191125"/>
              <a:ext cx="33338" cy="14288"/>
            </a:xfrm>
            <a:custGeom>
              <a:avLst/>
              <a:gdLst>
                <a:gd name="T0" fmla="*/ 2147483647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2147483647 w 20"/>
                <a:gd name="T9" fmla="*/ 2147483647 h 8"/>
                <a:gd name="T10" fmla="*/ 2147483647 w 20"/>
                <a:gd name="T11" fmla="*/ 2147483647 h 8"/>
                <a:gd name="T12" fmla="*/ 0 w 20"/>
                <a:gd name="T13" fmla="*/ 2147483647 h 8"/>
                <a:gd name="T14" fmla="*/ 0 w 20"/>
                <a:gd name="T15" fmla="*/ 0 h 8"/>
                <a:gd name="T16" fmla="*/ 2147483647 w 20"/>
                <a:gd name="T17" fmla="*/ 0 h 8"/>
                <a:gd name="T18" fmla="*/ 2147483647 w 20"/>
                <a:gd name="T19" fmla="*/ 0 h 8"/>
                <a:gd name="T20" fmla="*/ 2147483647 w 20"/>
                <a:gd name="T21" fmla="*/ 0 h 8"/>
                <a:gd name="T22" fmla="*/ 2147483647 w 20"/>
                <a:gd name="T23" fmla="*/ 2147483647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8"/>
                <a:gd name="T38" fmla="*/ 20 w 20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8">
                  <a:moveTo>
                    <a:pt x="20" y="8"/>
                  </a:moveTo>
                  <a:lnTo>
                    <a:pt x="13" y="8"/>
                  </a:ln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11" name="Freeform 584"/>
            <p:cNvSpPr>
              <a:spLocks/>
            </p:cNvSpPr>
            <p:nvPr/>
          </p:nvSpPr>
          <p:spPr bwMode="auto">
            <a:xfrm>
              <a:off x="3267075" y="5230813"/>
              <a:ext cx="22225" cy="23812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0 w 14"/>
                <a:gd name="T7" fmla="*/ 2147483647 h 14"/>
                <a:gd name="T8" fmla="*/ 0 w 14"/>
                <a:gd name="T9" fmla="*/ 0 h 14"/>
                <a:gd name="T10" fmla="*/ 0 w 14"/>
                <a:gd name="T11" fmla="*/ 0 h 14"/>
                <a:gd name="T12" fmla="*/ 2147483647 w 14"/>
                <a:gd name="T13" fmla="*/ 0 h 14"/>
                <a:gd name="T14" fmla="*/ 2147483647 w 14"/>
                <a:gd name="T15" fmla="*/ 2147483647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7" y="14"/>
                  </a:move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12" name="Freeform 585"/>
            <p:cNvSpPr>
              <a:spLocks/>
            </p:cNvSpPr>
            <p:nvPr/>
          </p:nvSpPr>
          <p:spPr bwMode="auto">
            <a:xfrm>
              <a:off x="3267075" y="5268913"/>
              <a:ext cx="22225" cy="14287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0 w 14"/>
                <a:gd name="T7" fmla="*/ 2147483647 h 8"/>
                <a:gd name="T8" fmla="*/ 0 w 14"/>
                <a:gd name="T9" fmla="*/ 2147483647 h 8"/>
                <a:gd name="T10" fmla="*/ 0 w 14"/>
                <a:gd name="T11" fmla="*/ 0 h 8"/>
                <a:gd name="T12" fmla="*/ 2147483647 w 14"/>
                <a:gd name="T13" fmla="*/ 0 h 8"/>
                <a:gd name="T14" fmla="*/ 2147483647 w 14"/>
                <a:gd name="T15" fmla="*/ 0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8"/>
                <a:gd name="T32" fmla="*/ 14 w 1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8">
                  <a:moveTo>
                    <a:pt x="14" y="8"/>
                  </a:move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13" name="Rectangle 586"/>
            <p:cNvSpPr>
              <a:spLocks noChangeArrowheads="1"/>
            </p:cNvSpPr>
            <p:nvPr/>
          </p:nvSpPr>
          <p:spPr bwMode="auto">
            <a:xfrm>
              <a:off x="3422650" y="5294313"/>
              <a:ext cx="1588" cy="1587"/>
            </a:xfrm>
            <a:prstGeom prst="rect">
              <a:avLst/>
            </a:prstGeom>
            <a:noFill/>
            <a:ln w="4763">
              <a:solidFill>
                <a:srgbClr val="E87F3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14" name="Freeform 587"/>
            <p:cNvSpPr>
              <a:spLocks/>
            </p:cNvSpPr>
            <p:nvPr/>
          </p:nvSpPr>
          <p:spPr bwMode="auto">
            <a:xfrm>
              <a:off x="3289300" y="5334000"/>
              <a:ext cx="50800" cy="50800"/>
            </a:xfrm>
            <a:custGeom>
              <a:avLst/>
              <a:gdLst>
                <a:gd name="T0" fmla="*/ 0 w 32"/>
                <a:gd name="T1" fmla="*/ 0 h 29"/>
                <a:gd name="T2" fmla="*/ 2147483647 w 32"/>
                <a:gd name="T3" fmla="*/ 2147483647 h 29"/>
                <a:gd name="T4" fmla="*/ 2147483647 w 32"/>
                <a:gd name="T5" fmla="*/ 2147483647 h 29"/>
                <a:gd name="T6" fmla="*/ 2147483647 w 32"/>
                <a:gd name="T7" fmla="*/ 2147483647 h 29"/>
                <a:gd name="T8" fmla="*/ 2147483647 w 32"/>
                <a:gd name="T9" fmla="*/ 2147483647 h 29"/>
                <a:gd name="T10" fmla="*/ 2147483647 w 32"/>
                <a:gd name="T11" fmla="*/ 0 h 29"/>
                <a:gd name="T12" fmla="*/ 2147483647 w 32"/>
                <a:gd name="T13" fmla="*/ 2147483647 h 29"/>
                <a:gd name="T14" fmla="*/ 2147483647 w 32"/>
                <a:gd name="T15" fmla="*/ 2147483647 h 29"/>
                <a:gd name="T16" fmla="*/ 2147483647 w 32"/>
                <a:gd name="T17" fmla="*/ 2147483647 h 29"/>
                <a:gd name="T18" fmla="*/ 2147483647 w 32"/>
                <a:gd name="T19" fmla="*/ 2147483647 h 29"/>
                <a:gd name="T20" fmla="*/ 2147483647 w 32"/>
                <a:gd name="T21" fmla="*/ 2147483647 h 29"/>
                <a:gd name="T22" fmla="*/ 2147483647 w 32"/>
                <a:gd name="T23" fmla="*/ 2147483647 h 29"/>
                <a:gd name="T24" fmla="*/ 2147483647 w 32"/>
                <a:gd name="T25" fmla="*/ 2147483647 h 29"/>
                <a:gd name="T26" fmla="*/ 2147483647 w 32"/>
                <a:gd name="T27" fmla="*/ 2147483647 h 29"/>
                <a:gd name="T28" fmla="*/ 2147483647 w 32"/>
                <a:gd name="T29" fmla="*/ 2147483647 h 29"/>
                <a:gd name="T30" fmla="*/ 2147483647 w 32"/>
                <a:gd name="T31" fmla="*/ 2147483647 h 29"/>
                <a:gd name="T32" fmla="*/ 2147483647 w 32"/>
                <a:gd name="T33" fmla="*/ 2147483647 h 29"/>
                <a:gd name="T34" fmla="*/ 2147483647 w 32"/>
                <a:gd name="T35" fmla="*/ 2147483647 h 29"/>
                <a:gd name="T36" fmla="*/ 2147483647 w 32"/>
                <a:gd name="T37" fmla="*/ 2147483647 h 29"/>
                <a:gd name="T38" fmla="*/ 2147483647 w 32"/>
                <a:gd name="T39" fmla="*/ 2147483647 h 29"/>
                <a:gd name="T40" fmla="*/ 2147483647 w 32"/>
                <a:gd name="T41" fmla="*/ 2147483647 h 29"/>
                <a:gd name="T42" fmla="*/ 2147483647 w 32"/>
                <a:gd name="T43" fmla="*/ 2147483647 h 29"/>
                <a:gd name="T44" fmla="*/ 2147483647 w 32"/>
                <a:gd name="T45" fmla="*/ 2147483647 h 29"/>
                <a:gd name="T46" fmla="*/ 2147483647 w 32"/>
                <a:gd name="T47" fmla="*/ 2147483647 h 29"/>
                <a:gd name="T48" fmla="*/ 2147483647 w 32"/>
                <a:gd name="T49" fmla="*/ 2147483647 h 29"/>
                <a:gd name="T50" fmla="*/ 2147483647 w 32"/>
                <a:gd name="T51" fmla="*/ 2147483647 h 29"/>
                <a:gd name="T52" fmla="*/ 2147483647 w 32"/>
                <a:gd name="T53" fmla="*/ 2147483647 h 29"/>
                <a:gd name="T54" fmla="*/ 2147483647 w 32"/>
                <a:gd name="T55" fmla="*/ 2147483647 h 29"/>
                <a:gd name="T56" fmla="*/ 2147483647 w 32"/>
                <a:gd name="T57" fmla="*/ 2147483647 h 29"/>
                <a:gd name="T58" fmla="*/ 2147483647 w 32"/>
                <a:gd name="T59" fmla="*/ 2147483647 h 29"/>
                <a:gd name="T60" fmla="*/ 2147483647 w 32"/>
                <a:gd name="T61" fmla="*/ 2147483647 h 29"/>
                <a:gd name="T62" fmla="*/ 2147483647 w 32"/>
                <a:gd name="T63" fmla="*/ 2147483647 h 29"/>
                <a:gd name="T64" fmla="*/ 2147483647 w 32"/>
                <a:gd name="T65" fmla="*/ 2147483647 h 29"/>
                <a:gd name="T66" fmla="*/ 2147483647 w 32"/>
                <a:gd name="T67" fmla="*/ 2147483647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0 w 32"/>
                <a:gd name="T73" fmla="*/ 2147483647 h 29"/>
                <a:gd name="T74" fmla="*/ 0 w 32"/>
                <a:gd name="T75" fmla="*/ 2147483647 h 29"/>
                <a:gd name="T76" fmla="*/ 0 w 32"/>
                <a:gd name="T77" fmla="*/ 0 h 2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29"/>
                <a:gd name="T119" fmla="*/ 32 w 32"/>
                <a:gd name="T120" fmla="*/ 29 h 2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29">
                  <a:moveTo>
                    <a:pt x="0" y="0"/>
                  </a:moveTo>
                  <a:lnTo>
                    <a:pt x="5" y="8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9" y="8"/>
                  </a:lnTo>
                  <a:lnTo>
                    <a:pt x="25" y="8"/>
                  </a:lnTo>
                  <a:lnTo>
                    <a:pt x="25" y="15"/>
                  </a:lnTo>
                  <a:lnTo>
                    <a:pt x="25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25" y="29"/>
                  </a:lnTo>
                  <a:lnTo>
                    <a:pt x="19" y="29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12" y="29"/>
                  </a:lnTo>
                  <a:lnTo>
                    <a:pt x="12" y="22"/>
                  </a:lnTo>
                  <a:lnTo>
                    <a:pt x="19" y="15"/>
                  </a:lnTo>
                  <a:lnTo>
                    <a:pt x="12" y="15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15" name="Freeform 588"/>
            <p:cNvSpPr>
              <a:spLocks/>
            </p:cNvSpPr>
            <p:nvPr/>
          </p:nvSpPr>
          <p:spPr bwMode="auto">
            <a:xfrm>
              <a:off x="3340100" y="5399088"/>
              <a:ext cx="71438" cy="76200"/>
            </a:xfrm>
            <a:custGeom>
              <a:avLst/>
              <a:gdLst>
                <a:gd name="T0" fmla="*/ 0 w 44"/>
                <a:gd name="T1" fmla="*/ 0 h 43"/>
                <a:gd name="T2" fmla="*/ 2147483647 w 44"/>
                <a:gd name="T3" fmla="*/ 0 h 43"/>
                <a:gd name="T4" fmla="*/ 2147483647 w 44"/>
                <a:gd name="T5" fmla="*/ 2147483647 h 43"/>
                <a:gd name="T6" fmla="*/ 2147483647 w 44"/>
                <a:gd name="T7" fmla="*/ 2147483647 h 43"/>
                <a:gd name="T8" fmla="*/ 2147483647 w 44"/>
                <a:gd name="T9" fmla="*/ 2147483647 h 43"/>
                <a:gd name="T10" fmla="*/ 2147483647 w 44"/>
                <a:gd name="T11" fmla="*/ 2147483647 h 43"/>
                <a:gd name="T12" fmla="*/ 2147483647 w 44"/>
                <a:gd name="T13" fmla="*/ 2147483647 h 43"/>
                <a:gd name="T14" fmla="*/ 2147483647 w 44"/>
                <a:gd name="T15" fmla="*/ 2147483647 h 43"/>
                <a:gd name="T16" fmla="*/ 2147483647 w 44"/>
                <a:gd name="T17" fmla="*/ 2147483647 h 43"/>
                <a:gd name="T18" fmla="*/ 2147483647 w 44"/>
                <a:gd name="T19" fmla="*/ 2147483647 h 43"/>
                <a:gd name="T20" fmla="*/ 2147483647 w 44"/>
                <a:gd name="T21" fmla="*/ 2147483647 h 43"/>
                <a:gd name="T22" fmla="*/ 2147483647 w 44"/>
                <a:gd name="T23" fmla="*/ 2147483647 h 43"/>
                <a:gd name="T24" fmla="*/ 2147483647 w 44"/>
                <a:gd name="T25" fmla="*/ 2147483647 h 43"/>
                <a:gd name="T26" fmla="*/ 2147483647 w 44"/>
                <a:gd name="T27" fmla="*/ 2147483647 h 43"/>
                <a:gd name="T28" fmla="*/ 2147483647 w 44"/>
                <a:gd name="T29" fmla="*/ 2147483647 h 43"/>
                <a:gd name="T30" fmla="*/ 2147483647 w 44"/>
                <a:gd name="T31" fmla="*/ 2147483647 h 43"/>
                <a:gd name="T32" fmla="*/ 2147483647 w 44"/>
                <a:gd name="T33" fmla="*/ 2147483647 h 43"/>
                <a:gd name="T34" fmla="*/ 2147483647 w 44"/>
                <a:gd name="T35" fmla="*/ 2147483647 h 43"/>
                <a:gd name="T36" fmla="*/ 2147483647 w 44"/>
                <a:gd name="T37" fmla="*/ 2147483647 h 43"/>
                <a:gd name="T38" fmla="*/ 2147483647 w 44"/>
                <a:gd name="T39" fmla="*/ 2147483647 h 43"/>
                <a:gd name="T40" fmla="*/ 2147483647 w 44"/>
                <a:gd name="T41" fmla="*/ 2147483647 h 43"/>
                <a:gd name="T42" fmla="*/ 2147483647 w 44"/>
                <a:gd name="T43" fmla="*/ 2147483647 h 43"/>
                <a:gd name="T44" fmla="*/ 2147483647 w 44"/>
                <a:gd name="T45" fmla="*/ 2147483647 h 43"/>
                <a:gd name="T46" fmla="*/ 2147483647 w 44"/>
                <a:gd name="T47" fmla="*/ 2147483647 h 43"/>
                <a:gd name="T48" fmla="*/ 2147483647 w 44"/>
                <a:gd name="T49" fmla="*/ 2147483647 h 43"/>
                <a:gd name="T50" fmla="*/ 2147483647 w 44"/>
                <a:gd name="T51" fmla="*/ 2147483647 h 43"/>
                <a:gd name="T52" fmla="*/ 2147483647 w 44"/>
                <a:gd name="T53" fmla="*/ 2147483647 h 43"/>
                <a:gd name="T54" fmla="*/ 2147483647 w 44"/>
                <a:gd name="T55" fmla="*/ 2147483647 h 43"/>
                <a:gd name="T56" fmla="*/ 2147483647 w 44"/>
                <a:gd name="T57" fmla="*/ 2147483647 h 43"/>
                <a:gd name="T58" fmla="*/ 2147483647 w 44"/>
                <a:gd name="T59" fmla="*/ 2147483647 h 43"/>
                <a:gd name="T60" fmla="*/ 2147483647 w 44"/>
                <a:gd name="T61" fmla="*/ 2147483647 h 43"/>
                <a:gd name="T62" fmla="*/ 2147483647 w 44"/>
                <a:gd name="T63" fmla="*/ 2147483647 h 43"/>
                <a:gd name="T64" fmla="*/ 2147483647 w 44"/>
                <a:gd name="T65" fmla="*/ 2147483647 h 43"/>
                <a:gd name="T66" fmla="*/ 2147483647 w 44"/>
                <a:gd name="T67" fmla="*/ 2147483647 h 43"/>
                <a:gd name="T68" fmla="*/ 2147483647 w 44"/>
                <a:gd name="T69" fmla="*/ 2147483647 h 43"/>
                <a:gd name="T70" fmla="*/ 2147483647 w 44"/>
                <a:gd name="T71" fmla="*/ 2147483647 h 43"/>
                <a:gd name="T72" fmla="*/ 2147483647 w 44"/>
                <a:gd name="T73" fmla="*/ 2147483647 h 43"/>
                <a:gd name="T74" fmla="*/ 2147483647 w 44"/>
                <a:gd name="T75" fmla="*/ 2147483647 h 43"/>
                <a:gd name="T76" fmla="*/ 2147483647 w 44"/>
                <a:gd name="T77" fmla="*/ 2147483647 h 43"/>
                <a:gd name="T78" fmla="*/ 2147483647 w 44"/>
                <a:gd name="T79" fmla="*/ 2147483647 h 43"/>
                <a:gd name="T80" fmla="*/ 2147483647 w 44"/>
                <a:gd name="T81" fmla="*/ 2147483647 h 43"/>
                <a:gd name="T82" fmla="*/ 2147483647 w 44"/>
                <a:gd name="T83" fmla="*/ 2147483647 h 43"/>
                <a:gd name="T84" fmla="*/ 2147483647 w 44"/>
                <a:gd name="T85" fmla="*/ 2147483647 h 43"/>
                <a:gd name="T86" fmla="*/ 2147483647 w 44"/>
                <a:gd name="T87" fmla="*/ 2147483647 h 43"/>
                <a:gd name="T88" fmla="*/ 2147483647 w 44"/>
                <a:gd name="T89" fmla="*/ 2147483647 h 43"/>
                <a:gd name="T90" fmla="*/ 0 w 44"/>
                <a:gd name="T91" fmla="*/ 0 h 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43"/>
                <a:gd name="T140" fmla="*/ 44 w 44"/>
                <a:gd name="T141" fmla="*/ 43 h 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43">
                  <a:moveTo>
                    <a:pt x="0" y="0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4" y="22"/>
                  </a:lnTo>
                  <a:lnTo>
                    <a:pt x="39" y="28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25" y="36"/>
                  </a:lnTo>
                  <a:lnTo>
                    <a:pt x="25" y="43"/>
                  </a:lnTo>
                  <a:lnTo>
                    <a:pt x="19" y="43"/>
                  </a:lnTo>
                  <a:lnTo>
                    <a:pt x="12" y="43"/>
                  </a:lnTo>
                  <a:lnTo>
                    <a:pt x="5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12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5" y="14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16" name="Freeform 589"/>
            <p:cNvSpPr>
              <a:spLocks/>
            </p:cNvSpPr>
            <p:nvPr/>
          </p:nvSpPr>
          <p:spPr bwMode="auto">
            <a:xfrm>
              <a:off x="3079750" y="5448300"/>
              <a:ext cx="19050" cy="14288"/>
            </a:xfrm>
            <a:custGeom>
              <a:avLst/>
              <a:gdLst>
                <a:gd name="T0" fmla="*/ 2147483647 w 12"/>
                <a:gd name="T1" fmla="*/ 2147483647 h 8"/>
                <a:gd name="T2" fmla="*/ 0 w 12"/>
                <a:gd name="T3" fmla="*/ 0 h 8"/>
                <a:gd name="T4" fmla="*/ 2147483647 w 12"/>
                <a:gd name="T5" fmla="*/ 0 h 8"/>
                <a:gd name="T6" fmla="*/ 2147483647 w 12"/>
                <a:gd name="T7" fmla="*/ 0 h 8"/>
                <a:gd name="T8" fmla="*/ 2147483647 w 12"/>
                <a:gd name="T9" fmla="*/ 0 h 8"/>
                <a:gd name="T10" fmla="*/ 2147483647 w 12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8"/>
                <a:gd name="T20" fmla="*/ 12 w 12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8">
                  <a:moveTo>
                    <a:pt x="6" y="8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17" name="Freeform 590"/>
            <p:cNvSpPr>
              <a:spLocks/>
            </p:cNvSpPr>
            <p:nvPr/>
          </p:nvSpPr>
          <p:spPr bwMode="auto">
            <a:xfrm>
              <a:off x="3433763" y="5462588"/>
              <a:ext cx="20637" cy="12700"/>
            </a:xfrm>
            <a:custGeom>
              <a:avLst/>
              <a:gdLst>
                <a:gd name="T0" fmla="*/ 2147483647 w 13"/>
                <a:gd name="T1" fmla="*/ 2147483647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0 w 13"/>
                <a:gd name="T11" fmla="*/ 0 h 7"/>
                <a:gd name="T12" fmla="*/ 2147483647 w 13"/>
                <a:gd name="T13" fmla="*/ 0 h 7"/>
                <a:gd name="T14" fmla="*/ 2147483647 w 13"/>
                <a:gd name="T15" fmla="*/ 0 h 7"/>
                <a:gd name="T16" fmla="*/ 2147483647 w 13"/>
                <a:gd name="T17" fmla="*/ 0 h 7"/>
                <a:gd name="T18" fmla="*/ 2147483647 w 13"/>
                <a:gd name="T19" fmla="*/ 0 h 7"/>
                <a:gd name="T20" fmla="*/ 2147483647 w 13"/>
                <a:gd name="T21" fmla="*/ 0 h 7"/>
                <a:gd name="T22" fmla="*/ 2147483647 w 13"/>
                <a:gd name="T23" fmla="*/ 2147483647 h 7"/>
                <a:gd name="T24" fmla="*/ 2147483647 w 13"/>
                <a:gd name="T25" fmla="*/ 2147483647 h 7"/>
                <a:gd name="T26" fmla="*/ 2147483647 w 13"/>
                <a:gd name="T27" fmla="*/ 214748364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13" y="7"/>
                  </a:moveTo>
                  <a:lnTo>
                    <a:pt x="13" y="7"/>
                  </a:lnTo>
                  <a:lnTo>
                    <a:pt x="6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18" name="Freeform 591"/>
            <p:cNvSpPr>
              <a:spLocks/>
            </p:cNvSpPr>
            <p:nvPr/>
          </p:nvSpPr>
          <p:spPr bwMode="auto">
            <a:xfrm>
              <a:off x="3348038" y="5487988"/>
              <a:ext cx="190500" cy="117475"/>
            </a:xfrm>
            <a:custGeom>
              <a:avLst/>
              <a:gdLst>
                <a:gd name="T0" fmla="*/ 2147483647 w 118"/>
                <a:gd name="T1" fmla="*/ 2147483647 h 66"/>
                <a:gd name="T2" fmla="*/ 2147483647 w 118"/>
                <a:gd name="T3" fmla="*/ 2147483647 h 66"/>
                <a:gd name="T4" fmla="*/ 2147483647 w 118"/>
                <a:gd name="T5" fmla="*/ 2147483647 h 66"/>
                <a:gd name="T6" fmla="*/ 2147483647 w 118"/>
                <a:gd name="T7" fmla="*/ 0 h 66"/>
                <a:gd name="T8" fmla="*/ 2147483647 w 118"/>
                <a:gd name="T9" fmla="*/ 0 h 66"/>
                <a:gd name="T10" fmla="*/ 2147483647 w 118"/>
                <a:gd name="T11" fmla="*/ 0 h 66"/>
                <a:gd name="T12" fmla="*/ 2147483647 w 118"/>
                <a:gd name="T13" fmla="*/ 2147483647 h 66"/>
                <a:gd name="T14" fmla="*/ 2147483647 w 118"/>
                <a:gd name="T15" fmla="*/ 2147483647 h 66"/>
                <a:gd name="T16" fmla="*/ 2147483647 w 118"/>
                <a:gd name="T17" fmla="*/ 2147483647 h 66"/>
                <a:gd name="T18" fmla="*/ 2147483647 w 118"/>
                <a:gd name="T19" fmla="*/ 2147483647 h 66"/>
                <a:gd name="T20" fmla="*/ 2147483647 w 118"/>
                <a:gd name="T21" fmla="*/ 2147483647 h 66"/>
                <a:gd name="T22" fmla="*/ 2147483647 w 118"/>
                <a:gd name="T23" fmla="*/ 2147483647 h 66"/>
                <a:gd name="T24" fmla="*/ 2147483647 w 118"/>
                <a:gd name="T25" fmla="*/ 2147483647 h 66"/>
                <a:gd name="T26" fmla="*/ 2147483647 w 118"/>
                <a:gd name="T27" fmla="*/ 2147483647 h 66"/>
                <a:gd name="T28" fmla="*/ 2147483647 w 118"/>
                <a:gd name="T29" fmla="*/ 2147483647 h 66"/>
                <a:gd name="T30" fmla="*/ 2147483647 w 118"/>
                <a:gd name="T31" fmla="*/ 2147483647 h 66"/>
                <a:gd name="T32" fmla="*/ 2147483647 w 118"/>
                <a:gd name="T33" fmla="*/ 2147483647 h 66"/>
                <a:gd name="T34" fmla="*/ 2147483647 w 118"/>
                <a:gd name="T35" fmla="*/ 2147483647 h 66"/>
                <a:gd name="T36" fmla="*/ 2147483647 w 118"/>
                <a:gd name="T37" fmla="*/ 2147483647 h 66"/>
                <a:gd name="T38" fmla="*/ 2147483647 w 118"/>
                <a:gd name="T39" fmla="*/ 2147483647 h 66"/>
                <a:gd name="T40" fmla="*/ 2147483647 w 118"/>
                <a:gd name="T41" fmla="*/ 2147483647 h 66"/>
                <a:gd name="T42" fmla="*/ 2147483647 w 118"/>
                <a:gd name="T43" fmla="*/ 2147483647 h 66"/>
                <a:gd name="T44" fmla="*/ 2147483647 w 118"/>
                <a:gd name="T45" fmla="*/ 2147483647 h 66"/>
                <a:gd name="T46" fmla="*/ 2147483647 w 118"/>
                <a:gd name="T47" fmla="*/ 2147483647 h 66"/>
                <a:gd name="T48" fmla="*/ 2147483647 w 118"/>
                <a:gd name="T49" fmla="*/ 2147483647 h 66"/>
                <a:gd name="T50" fmla="*/ 2147483647 w 118"/>
                <a:gd name="T51" fmla="*/ 2147483647 h 66"/>
                <a:gd name="T52" fmla="*/ 2147483647 w 118"/>
                <a:gd name="T53" fmla="*/ 2147483647 h 66"/>
                <a:gd name="T54" fmla="*/ 2147483647 w 118"/>
                <a:gd name="T55" fmla="*/ 2147483647 h 66"/>
                <a:gd name="T56" fmla="*/ 2147483647 w 118"/>
                <a:gd name="T57" fmla="*/ 2147483647 h 66"/>
                <a:gd name="T58" fmla="*/ 2147483647 w 118"/>
                <a:gd name="T59" fmla="*/ 2147483647 h 66"/>
                <a:gd name="T60" fmla="*/ 2147483647 w 118"/>
                <a:gd name="T61" fmla="*/ 2147483647 h 66"/>
                <a:gd name="T62" fmla="*/ 2147483647 w 118"/>
                <a:gd name="T63" fmla="*/ 2147483647 h 66"/>
                <a:gd name="T64" fmla="*/ 2147483647 w 118"/>
                <a:gd name="T65" fmla="*/ 2147483647 h 66"/>
                <a:gd name="T66" fmla="*/ 2147483647 w 118"/>
                <a:gd name="T67" fmla="*/ 2147483647 h 66"/>
                <a:gd name="T68" fmla="*/ 2147483647 w 118"/>
                <a:gd name="T69" fmla="*/ 2147483647 h 66"/>
                <a:gd name="T70" fmla="*/ 2147483647 w 118"/>
                <a:gd name="T71" fmla="*/ 2147483647 h 66"/>
                <a:gd name="T72" fmla="*/ 0 w 118"/>
                <a:gd name="T73" fmla="*/ 2147483647 h 66"/>
                <a:gd name="T74" fmla="*/ 2147483647 w 118"/>
                <a:gd name="T75" fmla="*/ 2147483647 h 66"/>
                <a:gd name="T76" fmla="*/ 0 w 118"/>
                <a:gd name="T77" fmla="*/ 2147483647 h 66"/>
                <a:gd name="T78" fmla="*/ 2147483647 w 118"/>
                <a:gd name="T79" fmla="*/ 2147483647 h 66"/>
                <a:gd name="T80" fmla="*/ 2147483647 w 118"/>
                <a:gd name="T81" fmla="*/ 2147483647 h 66"/>
                <a:gd name="T82" fmla="*/ 2147483647 w 118"/>
                <a:gd name="T83" fmla="*/ 2147483647 h 66"/>
                <a:gd name="T84" fmla="*/ 2147483647 w 118"/>
                <a:gd name="T85" fmla="*/ 2147483647 h 66"/>
                <a:gd name="T86" fmla="*/ 2147483647 w 118"/>
                <a:gd name="T87" fmla="*/ 2147483647 h 66"/>
                <a:gd name="T88" fmla="*/ 2147483647 w 118"/>
                <a:gd name="T89" fmla="*/ 2147483647 h 66"/>
                <a:gd name="T90" fmla="*/ 2147483647 w 118"/>
                <a:gd name="T91" fmla="*/ 2147483647 h 66"/>
                <a:gd name="T92" fmla="*/ 2147483647 w 118"/>
                <a:gd name="T93" fmla="*/ 2147483647 h 66"/>
                <a:gd name="T94" fmla="*/ 2147483647 w 118"/>
                <a:gd name="T95" fmla="*/ 2147483647 h 66"/>
                <a:gd name="T96" fmla="*/ 2147483647 w 118"/>
                <a:gd name="T97" fmla="*/ 2147483647 h 66"/>
                <a:gd name="T98" fmla="*/ 2147483647 w 118"/>
                <a:gd name="T99" fmla="*/ 2147483647 h 66"/>
                <a:gd name="T100" fmla="*/ 2147483647 w 118"/>
                <a:gd name="T101" fmla="*/ 2147483647 h 66"/>
                <a:gd name="T102" fmla="*/ 2147483647 w 118"/>
                <a:gd name="T103" fmla="*/ 2147483647 h 66"/>
                <a:gd name="T104" fmla="*/ 2147483647 w 118"/>
                <a:gd name="T105" fmla="*/ 2147483647 h 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8"/>
                <a:gd name="T160" fmla="*/ 0 h 66"/>
                <a:gd name="T161" fmla="*/ 118 w 118"/>
                <a:gd name="T162" fmla="*/ 66 h 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8" h="66">
                  <a:moveTo>
                    <a:pt x="73" y="8"/>
                  </a:moveTo>
                  <a:lnTo>
                    <a:pt x="73" y="8"/>
                  </a:lnTo>
                  <a:lnTo>
                    <a:pt x="79" y="8"/>
                  </a:lnTo>
                  <a:lnTo>
                    <a:pt x="85" y="8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111" y="8"/>
                  </a:lnTo>
                  <a:lnTo>
                    <a:pt x="118" y="8"/>
                  </a:lnTo>
                  <a:lnTo>
                    <a:pt x="118" y="14"/>
                  </a:lnTo>
                  <a:lnTo>
                    <a:pt x="111" y="14"/>
                  </a:lnTo>
                  <a:lnTo>
                    <a:pt x="105" y="22"/>
                  </a:lnTo>
                  <a:lnTo>
                    <a:pt x="98" y="22"/>
                  </a:lnTo>
                  <a:lnTo>
                    <a:pt x="92" y="22"/>
                  </a:lnTo>
                  <a:lnTo>
                    <a:pt x="85" y="22"/>
                  </a:lnTo>
                  <a:lnTo>
                    <a:pt x="79" y="22"/>
                  </a:lnTo>
                  <a:lnTo>
                    <a:pt x="79" y="30"/>
                  </a:lnTo>
                  <a:lnTo>
                    <a:pt x="73" y="30"/>
                  </a:lnTo>
                  <a:lnTo>
                    <a:pt x="66" y="30"/>
                  </a:lnTo>
                  <a:lnTo>
                    <a:pt x="66" y="36"/>
                  </a:lnTo>
                  <a:lnTo>
                    <a:pt x="59" y="36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46" y="44"/>
                  </a:lnTo>
                  <a:lnTo>
                    <a:pt x="39" y="44"/>
                  </a:lnTo>
                  <a:lnTo>
                    <a:pt x="34" y="44"/>
                  </a:lnTo>
                  <a:lnTo>
                    <a:pt x="27" y="44"/>
                  </a:lnTo>
                  <a:lnTo>
                    <a:pt x="20" y="44"/>
                  </a:lnTo>
                  <a:lnTo>
                    <a:pt x="14" y="52"/>
                  </a:lnTo>
                  <a:lnTo>
                    <a:pt x="20" y="52"/>
                  </a:lnTo>
                  <a:lnTo>
                    <a:pt x="20" y="58"/>
                  </a:lnTo>
                  <a:lnTo>
                    <a:pt x="14" y="58"/>
                  </a:lnTo>
                  <a:lnTo>
                    <a:pt x="14" y="66"/>
                  </a:lnTo>
                  <a:lnTo>
                    <a:pt x="7" y="66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7" y="52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14" y="44"/>
                  </a:lnTo>
                  <a:lnTo>
                    <a:pt x="14" y="36"/>
                  </a:lnTo>
                  <a:lnTo>
                    <a:pt x="20" y="36"/>
                  </a:lnTo>
                  <a:lnTo>
                    <a:pt x="20" y="44"/>
                  </a:lnTo>
                  <a:lnTo>
                    <a:pt x="27" y="36"/>
                  </a:lnTo>
                  <a:lnTo>
                    <a:pt x="27" y="30"/>
                  </a:lnTo>
                  <a:lnTo>
                    <a:pt x="34" y="30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9" y="8"/>
                  </a:lnTo>
                  <a:lnTo>
                    <a:pt x="66" y="8"/>
                  </a:lnTo>
                  <a:lnTo>
                    <a:pt x="73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19" name="Freeform 592"/>
            <p:cNvSpPr>
              <a:spLocks/>
            </p:cNvSpPr>
            <p:nvPr/>
          </p:nvSpPr>
          <p:spPr bwMode="auto">
            <a:xfrm>
              <a:off x="3735388" y="5619750"/>
              <a:ext cx="11112" cy="9525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w 7"/>
                <a:gd name="T7" fmla="*/ 0 h 6"/>
                <a:gd name="T8" fmla="*/ 2147483647 w 7"/>
                <a:gd name="T9" fmla="*/ 0 h 6"/>
                <a:gd name="T10" fmla="*/ 2147483647 w 7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0"/>
                  </a:moveTo>
                  <a:lnTo>
                    <a:pt x="7" y="6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20" name="Freeform 593"/>
            <p:cNvSpPr>
              <a:spLocks/>
            </p:cNvSpPr>
            <p:nvPr/>
          </p:nvSpPr>
          <p:spPr bwMode="auto">
            <a:xfrm>
              <a:off x="3714750" y="5629275"/>
              <a:ext cx="42863" cy="53975"/>
            </a:xfrm>
            <a:custGeom>
              <a:avLst/>
              <a:gdLst>
                <a:gd name="T0" fmla="*/ 2147483647 w 26"/>
                <a:gd name="T1" fmla="*/ 0 h 30"/>
                <a:gd name="T2" fmla="*/ 2147483647 w 26"/>
                <a:gd name="T3" fmla="*/ 0 h 30"/>
                <a:gd name="T4" fmla="*/ 2147483647 w 26"/>
                <a:gd name="T5" fmla="*/ 2147483647 h 30"/>
                <a:gd name="T6" fmla="*/ 2147483647 w 26"/>
                <a:gd name="T7" fmla="*/ 0 h 30"/>
                <a:gd name="T8" fmla="*/ 2147483647 w 26"/>
                <a:gd name="T9" fmla="*/ 0 h 30"/>
                <a:gd name="T10" fmla="*/ 2147483647 w 26"/>
                <a:gd name="T11" fmla="*/ 2147483647 h 30"/>
                <a:gd name="T12" fmla="*/ 2147483647 w 26"/>
                <a:gd name="T13" fmla="*/ 2147483647 h 30"/>
                <a:gd name="T14" fmla="*/ 2147483647 w 26"/>
                <a:gd name="T15" fmla="*/ 2147483647 h 30"/>
                <a:gd name="T16" fmla="*/ 2147483647 w 26"/>
                <a:gd name="T17" fmla="*/ 2147483647 h 30"/>
                <a:gd name="T18" fmla="*/ 2147483647 w 26"/>
                <a:gd name="T19" fmla="*/ 2147483647 h 30"/>
                <a:gd name="T20" fmla="*/ 2147483647 w 26"/>
                <a:gd name="T21" fmla="*/ 2147483647 h 30"/>
                <a:gd name="T22" fmla="*/ 2147483647 w 26"/>
                <a:gd name="T23" fmla="*/ 2147483647 h 30"/>
                <a:gd name="T24" fmla="*/ 2147483647 w 26"/>
                <a:gd name="T25" fmla="*/ 2147483647 h 30"/>
                <a:gd name="T26" fmla="*/ 2147483647 w 26"/>
                <a:gd name="T27" fmla="*/ 2147483647 h 30"/>
                <a:gd name="T28" fmla="*/ 2147483647 w 26"/>
                <a:gd name="T29" fmla="*/ 2147483647 h 30"/>
                <a:gd name="T30" fmla="*/ 2147483647 w 26"/>
                <a:gd name="T31" fmla="*/ 2147483647 h 30"/>
                <a:gd name="T32" fmla="*/ 2147483647 w 26"/>
                <a:gd name="T33" fmla="*/ 2147483647 h 30"/>
                <a:gd name="T34" fmla="*/ 2147483647 w 26"/>
                <a:gd name="T35" fmla="*/ 2147483647 h 30"/>
                <a:gd name="T36" fmla="*/ 2147483647 w 26"/>
                <a:gd name="T37" fmla="*/ 2147483647 h 30"/>
                <a:gd name="T38" fmla="*/ 2147483647 w 26"/>
                <a:gd name="T39" fmla="*/ 2147483647 h 30"/>
                <a:gd name="T40" fmla="*/ 2147483647 w 26"/>
                <a:gd name="T41" fmla="*/ 2147483647 h 30"/>
                <a:gd name="T42" fmla="*/ 0 w 26"/>
                <a:gd name="T43" fmla="*/ 2147483647 h 30"/>
                <a:gd name="T44" fmla="*/ 0 w 26"/>
                <a:gd name="T45" fmla="*/ 2147483647 h 30"/>
                <a:gd name="T46" fmla="*/ 0 w 26"/>
                <a:gd name="T47" fmla="*/ 2147483647 h 30"/>
                <a:gd name="T48" fmla="*/ 0 w 26"/>
                <a:gd name="T49" fmla="*/ 2147483647 h 30"/>
                <a:gd name="T50" fmla="*/ 2147483647 w 26"/>
                <a:gd name="T51" fmla="*/ 2147483647 h 30"/>
                <a:gd name="T52" fmla="*/ 2147483647 w 26"/>
                <a:gd name="T53" fmla="*/ 2147483647 h 30"/>
                <a:gd name="T54" fmla="*/ 2147483647 w 26"/>
                <a:gd name="T55" fmla="*/ 0 h 30"/>
                <a:gd name="T56" fmla="*/ 2147483647 w 26"/>
                <a:gd name="T57" fmla="*/ 0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"/>
                <a:gd name="T88" fmla="*/ 0 h 30"/>
                <a:gd name="T89" fmla="*/ 26 w 26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" h="30">
                  <a:moveTo>
                    <a:pt x="7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21" name="Freeform 594"/>
            <p:cNvSpPr>
              <a:spLocks/>
            </p:cNvSpPr>
            <p:nvPr/>
          </p:nvSpPr>
          <p:spPr bwMode="auto">
            <a:xfrm>
              <a:off x="3443288" y="5643563"/>
              <a:ext cx="31750" cy="25400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0 h 14"/>
                <a:gd name="T4" fmla="*/ 2147483647 w 20"/>
                <a:gd name="T5" fmla="*/ 0 h 14"/>
                <a:gd name="T6" fmla="*/ 2147483647 w 20"/>
                <a:gd name="T7" fmla="*/ 0 h 14"/>
                <a:gd name="T8" fmla="*/ 2147483647 w 20"/>
                <a:gd name="T9" fmla="*/ 0 h 14"/>
                <a:gd name="T10" fmla="*/ 2147483647 w 20"/>
                <a:gd name="T11" fmla="*/ 2147483647 h 14"/>
                <a:gd name="T12" fmla="*/ 2147483647 w 20"/>
                <a:gd name="T13" fmla="*/ 2147483647 h 14"/>
                <a:gd name="T14" fmla="*/ 2147483647 w 20"/>
                <a:gd name="T15" fmla="*/ 2147483647 h 14"/>
                <a:gd name="T16" fmla="*/ 2147483647 w 20"/>
                <a:gd name="T17" fmla="*/ 2147483647 h 14"/>
                <a:gd name="T18" fmla="*/ 2147483647 w 20"/>
                <a:gd name="T19" fmla="*/ 2147483647 h 14"/>
                <a:gd name="T20" fmla="*/ 2147483647 w 20"/>
                <a:gd name="T21" fmla="*/ 2147483647 h 14"/>
                <a:gd name="T22" fmla="*/ 2147483647 w 20"/>
                <a:gd name="T23" fmla="*/ 2147483647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0 w 20"/>
                <a:gd name="T31" fmla="*/ 2147483647 h 14"/>
                <a:gd name="T32" fmla="*/ 0 w 20"/>
                <a:gd name="T33" fmla="*/ 2147483647 h 14"/>
                <a:gd name="T34" fmla="*/ 0 w 20"/>
                <a:gd name="T35" fmla="*/ 2147483647 h 14"/>
                <a:gd name="T36" fmla="*/ 0 w 20"/>
                <a:gd name="T37" fmla="*/ 2147483647 h 14"/>
                <a:gd name="T38" fmla="*/ 0 w 20"/>
                <a:gd name="T39" fmla="*/ 0 h 14"/>
                <a:gd name="T40" fmla="*/ 0 w 20"/>
                <a:gd name="T41" fmla="*/ 0 h 14"/>
                <a:gd name="T42" fmla="*/ 2147483647 w 20"/>
                <a:gd name="T43" fmla="*/ 0 h 14"/>
                <a:gd name="T44" fmla="*/ 2147483647 w 20"/>
                <a:gd name="T45" fmla="*/ 0 h 14"/>
                <a:gd name="T46" fmla="*/ 2147483647 w 20"/>
                <a:gd name="T47" fmla="*/ 0 h 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14"/>
                <a:gd name="T74" fmla="*/ 20 w 20"/>
                <a:gd name="T75" fmla="*/ 14 h 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14">
                  <a:moveTo>
                    <a:pt x="7" y="0"/>
                  </a:moveTo>
                  <a:lnTo>
                    <a:pt x="14" y="0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0" y="14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22" name="Freeform 595"/>
            <p:cNvSpPr>
              <a:spLocks/>
            </p:cNvSpPr>
            <p:nvPr/>
          </p:nvSpPr>
          <p:spPr bwMode="auto">
            <a:xfrm>
              <a:off x="3506788" y="5708650"/>
              <a:ext cx="73025" cy="50800"/>
            </a:xfrm>
            <a:custGeom>
              <a:avLst/>
              <a:gdLst>
                <a:gd name="T0" fmla="*/ 2147483647 w 46"/>
                <a:gd name="T1" fmla="*/ 2147483647 h 29"/>
                <a:gd name="T2" fmla="*/ 2147483647 w 46"/>
                <a:gd name="T3" fmla="*/ 2147483647 h 29"/>
                <a:gd name="T4" fmla="*/ 2147483647 w 46"/>
                <a:gd name="T5" fmla="*/ 2147483647 h 29"/>
                <a:gd name="T6" fmla="*/ 2147483647 w 46"/>
                <a:gd name="T7" fmla="*/ 2147483647 h 29"/>
                <a:gd name="T8" fmla="*/ 2147483647 w 46"/>
                <a:gd name="T9" fmla="*/ 2147483647 h 29"/>
                <a:gd name="T10" fmla="*/ 2147483647 w 46"/>
                <a:gd name="T11" fmla="*/ 2147483647 h 29"/>
                <a:gd name="T12" fmla="*/ 2147483647 w 46"/>
                <a:gd name="T13" fmla="*/ 2147483647 h 29"/>
                <a:gd name="T14" fmla="*/ 2147483647 w 46"/>
                <a:gd name="T15" fmla="*/ 0 h 29"/>
                <a:gd name="T16" fmla="*/ 2147483647 w 46"/>
                <a:gd name="T17" fmla="*/ 0 h 29"/>
                <a:gd name="T18" fmla="*/ 2147483647 w 46"/>
                <a:gd name="T19" fmla="*/ 0 h 29"/>
                <a:gd name="T20" fmla="*/ 2147483647 w 46"/>
                <a:gd name="T21" fmla="*/ 2147483647 h 29"/>
                <a:gd name="T22" fmla="*/ 2147483647 w 46"/>
                <a:gd name="T23" fmla="*/ 2147483647 h 29"/>
                <a:gd name="T24" fmla="*/ 2147483647 w 46"/>
                <a:gd name="T25" fmla="*/ 2147483647 h 29"/>
                <a:gd name="T26" fmla="*/ 2147483647 w 46"/>
                <a:gd name="T27" fmla="*/ 2147483647 h 29"/>
                <a:gd name="T28" fmla="*/ 2147483647 w 46"/>
                <a:gd name="T29" fmla="*/ 2147483647 h 29"/>
                <a:gd name="T30" fmla="*/ 2147483647 w 46"/>
                <a:gd name="T31" fmla="*/ 2147483647 h 29"/>
                <a:gd name="T32" fmla="*/ 2147483647 w 46"/>
                <a:gd name="T33" fmla="*/ 2147483647 h 29"/>
                <a:gd name="T34" fmla="*/ 2147483647 w 46"/>
                <a:gd name="T35" fmla="*/ 2147483647 h 29"/>
                <a:gd name="T36" fmla="*/ 2147483647 w 46"/>
                <a:gd name="T37" fmla="*/ 2147483647 h 29"/>
                <a:gd name="T38" fmla="*/ 2147483647 w 46"/>
                <a:gd name="T39" fmla="*/ 2147483647 h 29"/>
                <a:gd name="T40" fmla="*/ 2147483647 w 46"/>
                <a:gd name="T41" fmla="*/ 2147483647 h 29"/>
                <a:gd name="T42" fmla="*/ 2147483647 w 46"/>
                <a:gd name="T43" fmla="*/ 2147483647 h 29"/>
                <a:gd name="T44" fmla="*/ 2147483647 w 46"/>
                <a:gd name="T45" fmla="*/ 2147483647 h 29"/>
                <a:gd name="T46" fmla="*/ 2147483647 w 46"/>
                <a:gd name="T47" fmla="*/ 2147483647 h 29"/>
                <a:gd name="T48" fmla="*/ 2147483647 w 46"/>
                <a:gd name="T49" fmla="*/ 2147483647 h 29"/>
                <a:gd name="T50" fmla="*/ 2147483647 w 46"/>
                <a:gd name="T51" fmla="*/ 2147483647 h 29"/>
                <a:gd name="T52" fmla="*/ 2147483647 w 46"/>
                <a:gd name="T53" fmla="*/ 2147483647 h 29"/>
                <a:gd name="T54" fmla="*/ 2147483647 w 46"/>
                <a:gd name="T55" fmla="*/ 2147483647 h 29"/>
                <a:gd name="T56" fmla="*/ 2147483647 w 46"/>
                <a:gd name="T57" fmla="*/ 2147483647 h 29"/>
                <a:gd name="T58" fmla="*/ 2147483647 w 46"/>
                <a:gd name="T59" fmla="*/ 2147483647 h 29"/>
                <a:gd name="T60" fmla="*/ 2147483647 w 46"/>
                <a:gd name="T61" fmla="*/ 2147483647 h 29"/>
                <a:gd name="T62" fmla="*/ 2147483647 w 46"/>
                <a:gd name="T63" fmla="*/ 2147483647 h 29"/>
                <a:gd name="T64" fmla="*/ 2147483647 w 46"/>
                <a:gd name="T65" fmla="*/ 2147483647 h 29"/>
                <a:gd name="T66" fmla="*/ 2147483647 w 46"/>
                <a:gd name="T67" fmla="*/ 2147483647 h 29"/>
                <a:gd name="T68" fmla="*/ 2147483647 w 46"/>
                <a:gd name="T69" fmla="*/ 2147483647 h 29"/>
                <a:gd name="T70" fmla="*/ 2147483647 w 46"/>
                <a:gd name="T71" fmla="*/ 2147483647 h 29"/>
                <a:gd name="T72" fmla="*/ 2147483647 w 46"/>
                <a:gd name="T73" fmla="*/ 2147483647 h 29"/>
                <a:gd name="T74" fmla="*/ 2147483647 w 46"/>
                <a:gd name="T75" fmla="*/ 2147483647 h 29"/>
                <a:gd name="T76" fmla="*/ 2147483647 w 46"/>
                <a:gd name="T77" fmla="*/ 2147483647 h 29"/>
                <a:gd name="T78" fmla="*/ 0 w 46"/>
                <a:gd name="T79" fmla="*/ 2147483647 h 29"/>
                <a:gd name="T80" fmla="*/ 2147483647 w 46"/>
                <a:gd name="T81" fmla="*/ 2147483647 h 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"/>
                <a:gd name="T124" fmla="*/ 0 h 29"/>
                <a:gd name="T125" fmla="*/ 46 w 46"/>
                <a:gd name="T126" fmla="*/ 29 h 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" h="29">
                  <a:moveTo>
                    <a:pt x="7" y="15"/>
                  </a:moveTo>
                  <a:lnTo>
                    <a:pt x="7" y="7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15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0" y="22"/>
                  </a:lnTo>
                  <a:lnTo>
                    <a:pt x="20" y="15"/>
                  </a:lnTo>
                  <a:lnTo>
                    <a:pt x="13" y="15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0" y="15"/>
                  </a:lnTo>
                  <a:lnTo>
                    <a:pt x="7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23" name="Freeform 596"/>
            <p:cNvSpPr>
              <a:spLocks/>
            </p:cNvSpPr>
            <p:nvPr/>
          </p:nvSpPr>
          <p:spPr bwMode="auto">
            <a:xfrm>
              <a:off x="3673475" y="5721350"/>
              <a:ext cx="241300" cy="298450"/>
            </a:xfrm>
            <a:custGeom>
              <a:avLst/>
              <a:gdLst>
                <a:gd name="T0" fmla="*/ 2147483647 w 150"/>
                <a:gd name="T1" fmla="*/ 2147483647 h 168"/>
                <a:gd name="T2" fmla="*/ 2147483647 w 150"/>
                <a:gd name="T3" fmla="*/ 2147483647 h 168"/>
                <a:gd name="T4" fmla="*/ 2147483647 w 150"/>
                <a:gd name="T5" fmla="*/ 2147483647 h 168"/>
                <a:gd name="T6" fmla="*/ 2147483647 w 150"/>
                <a:gd name="T7" fmla="*/ 2147483647 h 168"/>
                <a:gd name="T8" fmla="*/ 2147483647 w 150"/>
                <a:gd name="T9" fmla="*/ 2147483647 h 168"/>
                <a:gd name="T10" fmla="*/ 2147483647 w 150"/>
                <a:gd name="T11" fmla="*/ 2147483647 h 168"/>
                <a:gd name="T12" fmla="*/ 2147483647 w 150"/>
                <a:gd name="T13" fmla="*/ 2147483647 h 168"/>
                <a:gd name="T14" fmla="*/ 2147483647 w 150"/>
                <a:gd name="T15" fmla="*/ 2147483647 h 168"/>
                <a:gd name="T16" fmla="*/ 2147483647 w 150"/>
                <a:gd name="T17" fmla="*/ 2147483647 h 168"/>
                <a:gd name="T18" fmla="*/ 2147483647 w 150"/>
                <a:gd name="T19" fmla="*/ 2147483647 h 168"/>
                <a:gd name="T20" fmla="*/ 0 w 150"/>
                <a:gd name="T21" fmla="*/ 2147483647 h 168"/>
                <a:gd name="T22" fmla="*/ 2147483647 w 150"/>
                <a:gd name="T23" fmla="*/ 2147483647 h 168"/>
                <a:gd name="T24" fmla="*/ 2147483647 w 150"/>
                <a:gd name="T25" fmla="*/ 2147483647 h 168"/>
                <a:gd name="T26" fmla="*/ 2147483647 w 150"/>
                <a:gd name="T27" fmla="*/ 2147483647 h 168"/>
                <a:gd name="T28" fmla="*/ 2147483647 w 150"/>
                <a:gd name="T29" fmla="*/ 2147483647 h 168"/>
                <a:gd name="T30" fmla="*/ 2147483647 w 150"/>
                <a:gd name="T31" fmla="*/ 2147483647 h 168"/>
                <a:gd name="T32" fmla="*/ 2147483647 w 150"/>
                <a:gd name="T33" fmla="*/ 2147483647 h 168"/>
                <a:gd name="T34" fmla="*/ 2147483647 w 150"/>
                <a:gd name="T35" fmla="*/ 2147483647 h 168"/>
                <a:gd name="T36" fmla="*/ 2147483647 w 150"/>
                <a:gd name="T37" fmla="*/ 2147483647 h 168"/>
                <a:gd name="T38" fmla="*/ 2147483647 w 150"/>
                <a:gd name="T39" fmla="*/ 2147483647 h 168"/>
                <a:gd name="T40" fmla="*/ 2147483647 w 150"/>
                <a:gd name="T41" fmla="*/ 2147483647 h 168"/>
                <a:gd name="T42" fmla="*/ 2147483647 w 150"/>
                <a:gd name="T43" fmla="*/ 2147483647 h 168"/>
                <a:gd name="T44" fmla="*/ 2147483647 w 150"/>
                <a:gd name="T45" fmla="*/ 2147483647 h 168"/>
                <a:gd name="T46" fmla="*/ 2147483647 w 150"/>
                <a:gd name="T47" fmla="*/ 2147483647 h 168"/>
                <a:gd name="T48" fmla="*/ 2147483647 w 150"/>
                <a:gd name="T49" fmla="*/ 2147483647 h 168"/>
                <a:gd name="T50" fmla="*/ 2147483647 w 150"/>
                <a:gd name="T51" fmla="*/ 2147483647 h 168"/>
                <a:gd name="T52" fmla="*/ 2147483647 w 150"/>
                <a:gd name="T53" fmla="*/ 2147483647 h 168"/>
                <a:gd name="T54" fmla="*/ 2147483647 w 150"/>
                <a:gd name="T55" fmla="*/ 2147483647 h 168"/>
                <a:gd name="T56" fmla="*/ 2147483647 w 150"/>
                <a:gd name="T57" fmla="*/ 2147483647 h 168"/>
                <a:gd name="T58" fmla="*/ 2147483647 w 150"/>
                <a:gd name="T59" fmla="*/ 2147483647 h 168"/>
                <a:gd name="T60" fmla="*/ 2147483647 w 150"/>
                <a:gd name="T61" fmla="*/ 2147483647 h 168"/>
                <a:gd name="T62" fmla="*/ 2147483647 w 150"/>
                <a:gd name="T63" fmla="*/ 2147483647 h 168"/>
                <a:gd name="T64" fmla="*/ 2147483647 w 150"/>
                <a:gd name="T65" fmla="*/ 2147483647 h 168"/>
                <a:gd name="T66" fmla="*/ 2147483647 w 150"/>
                <a:gd name="T67" fmla="*/ 2147483647 h 168"/>
                <a:gd name="T68" fmla="*/ 2147483647 w 150"/>
                <a:gd name="T69" fmla="*/ 2147483647 h 168"/>
                <a:gd name="T70" fmla="*/ 2147483647 w 150"/>
                <a:gd name="T71" fmla="*/ 2147483647 h 168"/>
                <a:gd name="T72" fmla="*/ 2147483647 w 150"/>
                <a:gd name="T73" fmla="*/ 2147483647 h 168"/>
                <a:gd name="T74" fmla="*/ 2147483647 w 150"/>
                <a:gd name="T75" fmla="*/ 2147483647 h 168"/>
                <a:gd name="T76" fmla="*/ 2147483647 w 150"/>
                <a:gd name="T77" fmla="*/ 2147483647 h 168"/>
                <a:gd name="T78" fmla="*/ 2147483647 w 150"/>
                <a:gd name="T79" fmla="*/ 2147483647 h 168"/>
                <a:gd name="T80" fmla="*/ 2147483647 w 150"/>
                <a:gd name="T81" fmla="*/ 2147483647 h 168"/>
                <a:gd name="T82" fmla="*/ 2147483647 w 150"/>
                <a:gd name="T83" fmla="*/ 2147483647 h 168"/>
                <a:gd name="T84" fmla="*/ 2147483647 w 150"/>
                <a:gd name="T85" fmla="*/ 2147483647 h 168"/>
                <a:gd name="T86" fmla="*/ 2147483647 w 150"/>
                <a:gd name="T87" fmla="*/ 2147483647 h 168"/>
                <a:gd name="T88" fmla="*/ 2147483647 w 150"/>
                <a:gd name="T89" fmla="*/ 2147483647 h 168"/>
                <a:gd name="T90" fmla="*/ 2147483647 w 150"/>
                <a:gd name="T91" fmla="*/ 2147483647 h 168"/>
                <a:gd name="T92" fmla="*/ 2147483647 w 150"/>
                <a:gd name="T93" fmla="*/ 2147483647 h 168"/>
                <a:gd name="T94" fmla="*/ 2147483647 w 150"/>
                <a:gd name="T95" fmla="*/ 2147483647 h 168"/>
                <a:gd name="T96" fmla="*/ 2147483647 w 150"/>
                <a:gd name="T97" fmla="*/ 2147483647 h 168"/>
                <a:gd name="T98" fmla="*/ 2147483647 w 150"/>
                <a:gd name="T99" fmla="*/ 2147483647 h 168"/>
                <a:gd name="T100" fmla="*/ 2147483647 w 150"/>
                <a:gd name="T101" fmla="*/ 2147483647 h 168"/>
                <a:gd name="T102" fmla="*/ 2147483647 w 150"/>
                <a:gd name="T103" fmla="*/ 2147483647 h 168"/>
                <a:gd name="T104" fmla="*/ 2147483647 w 150"/>
                <a:gd name="T105" fmla="*/ 2147483647 h 168"/>
                <a:gd name="T106" fmla="*/ 2147483647 w 150"/>
                <a:gd name="T107" fmla="*/ 2147483647 h 168"/>
                <a:gd name="T108" fmla="*/ 2147483647 w 150"/>
                <a:gd name="T109" fmla="*/ 2147483647 h 168"/>
                <a:gd name="T110" fmla="*/ 2147483647 w 150"/>
                <a:gd name="T111" fmla="*/ 2147483647 h 168"/>
                <a:gd name="T112" fmla="*/ 2147483647 w 150"/>
                <a:gd name="T113" fmla="*/ 2147483647 h 168"/>
                <a:gd name="T114" fmla="*/ 2147483647 w 150"/>
                <a:gd name="T115" fmla="*/ 2147483647 h 16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0"/>
                <a:gd name="T175" fmla="*/ 0 h 168"/>
                <a:gd name="T176" fmla="*/ 150 w 150"/>
                <a:gd name="T177" fmla="*/ 168 h 16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0" h="168">
                  <a:moveTo>
                    <a:pt x="20" y="168"/>
                  </a:moveTo>
                  <a:lnTo>
                    <a:pt x="20" y="161"/>
                  </a:lnTo>
                  <a:lnTo>
                    <a:pt x="13" y="161"/>
                  </a:lnTo>
                  <a:lnTo>
                    <a:pt x="13" y="153"/>
                  </a:lnTo>
                  <a:lnTo>
                    <a:pt x="13" y="146"/>
                  </a:lnTo>
                  <a:lnTo>
                    <a:pt x="20" y="139"/>
                  </a:lnTo>
                  <a:lnTo>
                    <a:pt x="20" y="132"/>
                  </a:lnTo>
                  <a:lnTo>
                    <a:pt x="20" y="124"/>
                  </a:lnTo>
                  <a:lnTo>
                    <a:pt x="20" y="117"/>
                  </a:lnTo>
                  <a:lnTo>
                    <a:pt x="20" y="110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6" y="102"/>
                  </a:lnTo>
                  <a:lnTo>
                    <a:pt x="6" y="96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3" y="58"/>
                  </a:lnTo>
                  <a:lnTo>
                    <a:pt x="38" y="58"/>
                  </a:lnTo>
                  <a:lnTo>
                    <a:pt x="38" y="52"/>
                  </a:lnTo>
                  <a:lnTo>
                    <a:pt x="45" y="52"/>
                  </a:lnTo>
                  <a:lnTo>
                    <a:pt x="45" y="44"/>
                  </a:lnTo>
                  <a:lnTo>
                    <a:pt x="52" y="44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5" y="36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36" y="8"/>
                  </a:lnTo>
                  <a:lnTo>
                    <a:pt x="143" y="0"/>
                  </a:lnTo>
                  <a:lnTo>
                    <a:pt x="143" y="8"/>
                  </a:lnTo>
                  <a:lnTo>
                    <a:pt x="143" y="15"/>
                  </a:lnTo>
                  <a:lnTo>
                    <a:pt x="150" y="22"/>
                  </a:lnTo>
                  <a:lnTo>
                    <a:pt x="143" y="30"/>
                  </a:lnTo>
                  <a:lnTo>
                    <a:pt x="136" y="30"/>
                  </a:lnTo>
                  <a:lnTo>
                    <a:pt x="136" y="36"/>
                  </a:lnTo>
                  <a:lnTo>
                    <a:pt x="143" y="36"/>
                  </a:lnTo>
                  <a:lnTo>
                    <a:pt x="136" y="44"/>
                  </a:lnTo>
                  <a:lnTo>
                    <a:pt x="130" y="52"/>
                  </a:lnTo>
                  <a:lnTo>
                    <a:pt x="130" y="58"/>
                  </a:lnTo>
                  <a:lnTo>
                    <a:pt x="123" y="66"/>
                  </a:lnTo>
                  <a:lnTo>
                    <a:pt x="123" y="74"/>
                  </a:lnTo>
                  <a:lnTo>
                    <a:pt x="123" y="80"/>
                  </a:lnTo>
                  <a:lnTo>
                    <a:pt x="116" y="80"/>
                  </a:lnTo>
                  <a:lnTo>
                    <a:pt x="111" y="80"/>
                  </a:lnTo>
                  <a:lnTo>
                    <a:pt x="111" y="88"/>
                  </a:lnTo>
                  <a:lnTo>
                    <a:pt x="104" y="88"/>
                  </a:lnTo>
                  <a:lnTo>
                    <a:pt x="104" y="96"/>
                  </a:lnTo>
                  <a:lnTo>
                    <a:pt x="104" y="102"/>
                  </a:lnTo>
                  <a:lnTo>
                    <a:pt x="111" y="110"/>
                  </a:lnTo>
                  <a:lnTo>
                    <a:pt x="104" y="110"/>
                  </a:lnTo>
                  <a:lnTo>
                    <a:pt x="104" y="117"/>
                  </a:lnTo>
                  <a:lnTo>
                    <a:pt x="97" y="117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77" y="117"/>
                  </a:lnTo>
                  <a:lnTo>
                    <a:pt x="77" y="124"/>
                  </a:lnTo>
                  <a:lnTo>
                    <a:pt x="72" y="124"/>
                  </a:lnTo>
                  <a:lnTo>
                    <a:pt x="65" y="124"/>
                  </a:lnTo>
                  <a:lnTo>
                    <a:pt x="65" y="132"/>
                  </a:lnTo>
                  <a:lnTo>
                    <a:pt x="58" y="139"/>
                  </a:lnTo>
                  <a:lnTo>
                    <a:pt x="58" y="146"/>
                  </a:lnTo>
                  <a:lnTo>
                    <a:pt x="52" y="146"/>
                  </a:lnTo>
                  <a:lnTo>
                    <a:pt x="52" y="153"/>
                  </a:lnTo>
                  <a:lnTo>
                    <a:pt x="45" y="153"/>
                  </a:lnTo>
                  <a:lnTo>
                    <a:pt x="45" y="161"/>
                  </a:lnTo>
                  <a:lnTo>
                    <a:pt x="38" y="161"/>
                  </a:lnTo>
                  <a:lnTo>
                    <a:pt x="38" y="168"/>
                  </a:lnTo>
                  <a:lnTo>
                    <a:pt x="33" y="168"/>
                  </a:lnTo>
                  <a:lnTo>
                    <a:pt x="26" y="168"/>
                  </a:lnTo>
                  <a:lnTo>
                    <a:pt x="20" y="16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24" name="Freeform 597"/>
            <p:cNvSpPr>
              <a:spLocks/>
            </p:cNvSpPr>
            <p:nvPr/>
          </p:nvSpPr>
          <p:spPr bwMode="auto">
            <a:xfrm>
              <a:off x="3119438" y="5629275"/>
              <a:ext cx="44450" cy="39688"/>
            </a:xfrm>
            <a:custGeom>
              <a:avLst/>
              <a:gdLst>
                <a:gd name="T0" fmla="*/ 0 w 27"/>
                <a:gd name="T1" fmla="*/ 2147483647 h 22"/>
                <a:gd name="T2" fmla="*/ 0 w 27"/>
                <a:gd name="T3" fmla="*/ 2147483647 h 22"/>
                <a:gd name="T4" fmla="*/ 0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0 h 22"/>
                <a:gd name="T16" fmla="*/ 0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2147483647 h 22"/>
                <a:gd name="T32" fmla="*/ 2147483647 w 27"/>
                <a:gd name="T33" fmla="*/ 2147483647 h 22"/>
                <a:gd name="T34" fmla="*/ 2147483647 w 27"/>
                <a:gd name="T35" fmla="*/ 2147483647 h 22"/>
                <a:gd name="T36" fmla="*/ 2147483647 w 27"/>
                <a:gd name="T37" fmla="*/ 2147483647 h 22"/>
                <a:gd name="T38" fmla="*/ 2147483647 w 27"/>
                <a:gd name="T39" fmla="*/ 2147483647 h 22"/>
                <a:gd name="T40" fmla="*/ 2147483647 w 27"/>
                <a:gd name="T41" fmla="*/ 2147483647 h 22"/>
                <a:gd name="T42" fmla="*/ 2147483647 w 27"/>
                <a:gd name="T43" fmla="*/ 2147483647 h 22"/>
                <a:gd name="T44" fmla="*/ 2147483647 w 27"/>
                <a:gd name="T45" fmla="*/ 2147483647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2147483647 w 27"/>
                <a:gd name="T51" fmla="*/ 2147483647 h 22"/>
                <a:gd name="T52" fmla="*/ 2147483647 w 27"/>
                <a:gd name="T53" fmla="*/ 2147483647 h 22"/>
                <a:gd name="T54" fmla="*/ 2147483647 w 27"/>
                <a:gd name="T55" fmla="*/ 2147483647 h 22"/>
                <a:gd name="T56" fmla="*/ 0 w 27"/>
                <a:gd name="T57" fmla="*/ 2147483647 h 22"/>
                <a:gd name="T58" fmla="*/ 0 w 27"/>
                <a:gd name="T59" fmla="*/ 2147483647 h 22"/>
                <a:gd name="T60" fmla="*/ 0 w 27"/>
                <a:gd name="T61" fmla="*/ 2147483647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22"/>
                <a:gd name="T95" fmla="*/ 27 w 27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22">
                  <a:moveTo>
                    <a:pt x="0" y="22"/>
                  </a:moveTo>
                  <a:lnTo>
                    <a:pt x="0" y="15"/>
                  </a:lnTo>
                  <a:lnTo>
                    <a:pt x="7" y="15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7" y="15"/>
                  </a:lnTo>
                  <a:lnTo>
                    <a:pt x="20" y="15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25" name="Freeform 598"/>
            <p:cNvSpPr>
              <a:spLocks/>
            </p:cNvSpPr>
            <p:nvPr/>
          </p:nvSpPr>
          <p:spPr bwMode="auto">
            <a:xfrm>
              <a:off x="3079750" y="5643563"/>
              <a:ext cx="39688" cy="52387"/>
            </a:xfrm>
            <a:custGeom>
              <a:avLst/>
              <a:gdLst>
                <a:gd name="T0" fmla="*/ 2147483647 w 25"/>
                <a:gd name="T1" fmla="*/ 0 h 29"/>
                <a:gd name="T2" fmla="*/ 2147483647 w 25"/>
                <a:gd name="T3" fmla="*/ 0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2147483647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2147483647 h 29"/>
                <a:gd name="T16" fmla="*/ 2147483647 w 25"/>
                <a:gd name="T17" fmla="*/ 2147483647 h 29"/>
                <a:gd name="T18" fmla="*/ 2147483647 w 25"/>
                <a:gd name="T19" fmla="*/ 2147483647 h 29"/>
                <a:gd name="T20" fmla="*/ 2147483647 w 25"/>
                <a:gd name="T21" fmla="*/ 2147483647 h 29"/>
                <a:gd name="T22" fmla="*/ 2147483647 w 25"/>
                <a:gd name="T23" fmla="*/ 2147483647 h 29"/>
                <a:gd name="T24" fmla="*/ 2147483647 w 25"/>
                <a:gd name="T25" fmla="*/ 2147483647 h 29"/>
                <a:gd name="T26" fmla="*/ 2147483647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2147483647 h 29"/>
                <a:gd name="T40" fmla="*/ 2147483647 w 25"/>
                <a:gd name="T41" fmla="*/ 2147483647 h 29"/>
                <a:gd name="T42" fmla="*/ 2147483647 w 25"/>
                <a:gd name="T43" fmla="*/ 2147483647 h 29"/>
                <a:gd name="T44" fmla="*/ 2147483647 w 25"/>
                <a:gd name="T45" fmla="*/ 2147483647 h 29"/>
                <a:gd name="T46" fmla="*/ 2147483647 w 25"/>
                <a:gd name="T47" fmla="*/ 2147483647 h 29"/>
                <a:gd name="T48" fmla="*/ 2147483647 w 25"/>
                <a:gd name="T49" fmla="*/ 2147483647 h 29"/>
                <a:gd name="T50" fmla="*/ 2147483647 w 25"/>
                <a:gd name="T51" fmla="*/ 2147483647 h 29"/>
                <a:gd name="T52" fmla="*/ 0 w 25"/>
                <a:gd name="T53" fmla="*/ 2147483647 h 29"/>
                <a:gd name="T54" fmla="*/ 0 w 25"/>
                <a:gd name="T55" fmla="*/ 2147483647 h 29"/>
                <a:gd name="T56" fmla="*/ 0 w 25"/>
                <a:gd name="T57" fmla="*/ 2147483647 h 29"/>
                <a:gd name="T58" fmla="*/ 0 w 25"/>
                <a:gd name="T59" fmla="*/ 2147483647 h 29"/>
                <a:gd name="T60" fmla="*/ 0 w 25"/>
                <a:gd name="T61" fmla="*/ 0 h 29"/>
                <a:gd name="T62" fmla="*/ 2147483647 w 25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9"/>
                <a:gd name="T98" fmla="*/ 25 w 25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9">
                  <a:moveTo>
                    <a:pt x="6" y="0"/>
                  </a:moveTo>
                  <a:lnTo>
                    <a:pt x="6" y="0"/>
                  </a:lnTo>
                  <a:lnTo>
                    <a:pt x="6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19" y="14"/>
                  </a:lnTo>
                  <a:lnTo>
                    <a:pt x="25" y="14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29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26" name="Freeform 599"/>
            <p:cNvSpPr>
              <a:spLocks/>
            </p:cNvSpPr>
            <p:nvPr/>
          </p:nvSpPr>
          <p:spPr bwMode="auto">
            <a:xfrm>
              <a:off x="3194050" y="5245100"/>
              <a:ext cx="20638" cy="49213"/>
            </a:xfrm>
            <a:custGeom>
              <a:avLst/>
              <a:gdLst>
                <a:gd name="T0" fmla="*/ 2147483647 w 13"/>
                <a:gd name="T1" fmla="*/ 2147483647 h 28"/>
                <a:gd name="T2" fmla="*/ 2147483647 w 13"/>
                <a:gd name="T3" fmla="*/ 2147483647 h 28"/>
                <a:gd name="T4" fmla="*/ 2147483647 w 13"/>
                <a:gd name="T5" fmla="*/ 2147483647 h 28"/>
                <a:gd name="T6" fmla="*/ 2147483647 w 13"/>
                <a:gd name="T7" fmla="*/ 2147483647 h 28"/>
                <a:gd name="T8" fmla="*/ 2147483647 w 13"/>
                <a:gd name="T9" fmla="*/ 2147483647 h 28"/>
                <a:gd name="T10" fmla="*/ 2147483647 w 13"/>
                <a:gd name="T11" fmla="*/ 2147483647 h 28"/>
                <a:gd name="T12" fmla="*/ 2147483647 w 13"/>
                <a:gd name="T13" fmla="*/ 2147483647 h 28"/>
                <a:gd name="T14" fmla="*/ 2147483647 w 13"/>
                <a:gd name="T15" fmla="*/ 2147483647 h 28"/>
                <a:gd name="T16" fmla="*/ 0 w 13"/>
                <a:gd name="T17" fmla="*/ 2147483647 h 28"/>
                <a:gd name="T18" fmla="*/ 0 w 13"/>
                <a:gd name="T19" fmla="*/ 2147483647 h 28"/>
                <a:gd name="T20" fmla="*/ 0 w 13"/>
                <a:gd name="T21" fmla="*/ 2147483647 h 28"/>
                <a:gd name="T22" fmla="*/ 0 w 13"/>
                <a:gd name="T23" fmla="*/ 2147483647 h 28"/>
                <a:gd name="T24" fmla="*/ 0 w 13"/>
                <a:gd name="T25" fmla="*/ 2147483647 h 28"/>
                <a:gd name="T26" fmla="*/ 0 w 13"/>
                <a:gd name="T27" fmla="*/ 2147483647 h 28"/>
                <a:gd name="T28" fmla="*/ 0 w 13"/>
                <a:gd name="T29" fmla="*/ 2147483647 h 28"/>
                <a:gd name="T30" fmla="*/ 0 w 13"/>
                <a:gd name="T31" fmla="*/ 2147483647 h 28"/>
                <a:gd name="T32" fmla="*/ 0 w 13"/>
                <a:gd name="T33" fmla="*/ 2147483647 h 28"/>
                <a:gd name="T34" fmla="*/ 0 w 13"/>
                <a:gd name="T35" fmla="*/ 0 h 28"/>
                <a:gd name="T36" fmla="*/ 2147483647 w 13"/>
                <a:gd name="T37" fmla="*/ 2147483647 h 28"/>
                <a:gd name="T38" fmla="*/ 2147483647 w 13"/>
                <a:gd name="T39" fmla="*/ 0 h 28"/>
                <a:gd name="T40" fmla="*/ 2147483647 w 13"/>
                <a:gd name="T41" fmla="*/ 0 h 28"/>
                <a:gd name="T42" fmla="*/ 2147483647 w 13"/>
                <a:gd name="T43" fmla="*/ 0 h 28"/>
                <a:gd name="T44" fmla="*/ 2147483647 w 13"/>
                <a:gd name="T45" fmla="*/ 2147483647 h 28"/>
                <a:gd name="T46" fmla="*/ 2147483647 w 13"/>
                <a:gd name="T47" fmla="*/ 2147483647 h 28"/>
                <a:gd name="T48" fmla="*/ 2147483647 w 13"/>
                <a:gd name="T49" fmla="*/ 2147483647 h 28"/>
                <a:gd name="T50" fmla="*/ 2147483647 w 13"/>
                <a:gd name="T51" fmla="*/ 2147483647 h 28"/>
                <a:gd name="T52" fmla="*/ 2147483647 w 13"/>
                <a:gd name="T53" fmla="*/ 2147483647 h 28"/>
                <a:gd name="T54" fmla="*/ 2147483647 w 13"/>
                <a:gd name="T55" fmla="*/ 2147483647 h 28"/>
                <a:gd name="T56" fmla="*/ 2147483647 w 13"/>
                <a:gd name="T57" fmla="*/ 2147483647 h 28"/>
                <a:gd name="T58" fmla="*/ 2147483647 w 13"/>
                <a:gd name="T59" fmla="*/ 2147483647 h 28"/>
                <a:gd name="T60" fmla="*/ 2147483647 w 13"/>
                <a:gd name="T61" fmla="*/ 2147483647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"/>
                <a:gd name="T94" fmla="*/ 0 h 28"/>
                <a:gd name="T95" fmla="*/ 13 w 13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" h="28">
                  <a:moveTo>
                    <a:pt x="6" y="14"/>
                  </a:moveTo>
                  <a:lnTo>
                    <a:pt x="6" y="22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6"/>
                  </a:lnTo>
                  <a:lnTo>
                    <a:pt x="6" y="6"/>
                  </a:lnTo>
                  <a:lnTo>
                    <a:pt x="6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27" name="Freeform 600"/>
            <p:cNvSpPr>
              <a:spLocks noEditPoints="1"/>
            </p:cNvSpPr>
            <p:nvPr/>
          </p:nvSpPr>
          <p:spPr bwMode="auto">
            <a:xfrm>
              <a:off x="188913" y="3937000"/>
              <a:ext cx="344487" cy="374650"/>
            </a:xfrm>
            <a:custGeom>
              <a:avLst/>
              <a:gdLst>
                <a:gd name="T0" fmla="*/ 2147483647 w 214"/>
                <a:gd name="T1" fmla="*/ 0 h 211"/>
                <a:gd name="T2" fmla="*/ 2147483647 w 214"/>
                <a:gd name="T3" fmla="*/ 2147483647 h 211"/>
                <a:gd name="T4" fmla="*/ 0 w 214"/>
                <a:gd name="T5" fmla="*/ 2147483647 h 211"/>
                <a:gd name="T6" fmla="*/ 2147483647 w 214"/>
                <a:gd name="T7" fmla="*/ 2147483647 h 211"/>
                <a:gd name="T8" fmla="*/ 2147483647 w 214"/>
                <a:gd name="T9" fmla="*/ 2147483647 h 211"/>
                <a:gd name="T10" fmla="*/ 2147483647 w 214"/>
                <a:gd name="T11" fmla="*/ 2147483647 h 211"/>
                <a:gd name="T12" fmla="*/ 2147483647 w 214"/>
                <a:gd name="T13" fmla="*/ 2147483647 h 211"/>
                <a:gd name="T14" fmla="*/ 2147483647 w 214"/>
                <a:gd name="T15" fmla="*/ 2147483647 h 211"/>
                <a:gd name="T16" fmla="*/ 2147483647 w 214"/>
                <a:gd name="T17" fmla="*/ 2147483647 h 211"/>
                <a:gd name="T18" fmla="*/ 2147483647 w 214"/>
                <a:gd name="T19" fmla="*/ 2147483647 h 211"/>
                <a:gd name="T20" fmla="*/ 2147483647 w 214"/>
                <a:gd name="T21" fmla="*/ 2147483647 h 211"/>
                <a:gd name="T22" fmla="*/ 2147483647 w 214"/>
                <a:gd name="T23" fmla="*/ 2147483647 h 211"/>
                <a:gd name="T24" fmla="*/ 2147483647 w 214"/>
                <a:gd name="T25" fmla="*/ 2147483647 h 211"/>
                <a:gd name="T26" fmla="*/ 2147483647 w 214"/>
                <a:gd name="T27" fmla="*/ 2147483647 h 211"/>
                <a:gd name="T28" fmla="*/ 2147483647 w 214"/>
                <a:gd name="T29" fmla="*/ 2147483647 h 211"/>
                <a:gd name="T30" fmla="*/ 2147483647 w 214"/>
                <a:gd name="T31" fmla="*/ 2147483647 h 211"/>
                <a:gd name="T32" fmla="*/ 2147483647 w 214"/>
                <a:gd name="T33" fmla="*/ 2147483647 h 211"/>
                <a:gd name="T34" fmla="*/ 2147483647 w 214"/>
                <a:gd name="T35" fmla="*/ 2147483647 h 211"/>
                <a:gd name="T36" fmla="*/ 2147483647 w 214"/>
                <a:gd name="T37" fmla="*/ 2147483647 h 211"/>
                <a:gd name="T38" fmla="*/ 2147483647 w 214"/>
                <a:gd name="T39" fmla="*/ 2147483647 h 211"/>
                <a:gd name="T40" fmla="*/ 2147483647 w 214"/>
                <a:gd name="T41" fmla="*/ 2147483647 h 211"/>
                <a:gd name="T42" fmla="*/ 2147483647 w 214"/>
                <a:gd name="T43" fmla="*/ 2147483647 h 211"/>
                <a:gd name="T44" fmla="*/ 2147483647 w 214"/>
                <a:gd name="T45" fmla="*/ 2147483647 h 211"/>
                <a:gd name="T46" fmla="*/ 2147483647 w 214"/>
                <a:gd name="T47" fmla="*/ 2147483647 h 211"/>
                <a:gd name="T48" fmla="*/ 2147483647 w 214"/>
                <a:gd name="T49" fmla="*/ 2147483647 h 211"/>
                <a:gd name="T50" fmla="*/ 2147483647 w 214"/>
                <a:gd name="T51" fmla="*/ 2147483647 h 211"/>
                <a:gd name="T52" fmla="*/ 2147483647 w 214"/>
                <a:gd name="T53" fmla="*/ 2147483647 h 211"/>
                <a:gd name="T54" fmla="*/ 2147483647 w 214"/>
                <a:gd name="T55" fmla="*/ 2147483647 h 211"/>
                <a:gd name="T56" fmla="*/ 2147483647 w 214"/>
                <a:gd name="T57" fmla="*/ 2147483647 h 211"/>
                <a:gd name="T58" fmla="*/ 2147483647 w 214"/>
                <a:gd name="T59" fmla="*/ 2147483647 h 211"/>
                <a:gd name="T60" fmla="*/ 2147483647 w 214"/>
                <a:gd name="T61" fmla="*/ 2147483647 h 211"/>
                <a:gd name="T62" fmla="*/ 2147483647 w 214"/>
                <a:gd name="T63" fmla="*/ 2147483647 h 211"/>
                <a:gd name="T64" fmla="*/ 2147483647 w 214"/>
                <a:gd name="T65" fmla="*/ 2147483647 h 211"/>
                <a:gd name="T66" fmla="*/ 2147483647 w 214"/>
                <a:gd name="T67" fmla="*/ 2147483647 h 211"/>
                <a:gd name="T68" fmla="*/ 2147483647 w 214"/>
                <a:gd name="T69" fmla="*/ 2147483647 h 211"/>
                <a:gd name="T70" fmla="*/ 2147483647 w 214"/>
                <a:gd name="T71" fmla="*/ 2147483647 h 211"/>
                <a:gd name="T72" fmla="*/ 2147483647 w 214"/>
                <a:gd name="T73" fmla="*/ 2147483647 h 211"/>
                <a:gd name="T74" fmla="*/ 2147483647 w 214"/>
                <a:gd name="T75" fmla="*/ 2147483647 h 211"/>
                <a:gd name="T76" fmla="*/ 2147483647 w 214"/>
                <a:gd name="T77" fmla="*/ 2147483647 h 211"/>
                <a:gd name="T78" fmla="*/ 2147483647 w 214"/>
                <a:gd name="T79" fmla="*/ 2147483647 h 211"/>
                <a:gd name="T80" fmla="*/ 2147483647 w 214"/>
                <a:gd name="T81" fmla="*/ 2147483647 h 211"/>
                <a:gd name="T82" fmla="*/ 2147483647 w 214"/>
                <a:gd name="T83" fmla="*/ 2147483647 h 211"/>
                <a:gd name="T84" fmla="*/ 2147483647 w 214"/>
                <a:gd name="T85" fmla="*/ 2147483647 h 211"/>
                <a:gd name="T86" fmla="*/ 2147483647 w 214"/>
                <a:gd name="T87" fmla="*/ 2147483647 h 211"/>
                <a:gd name="T88" fmla="*/ 2147483647 w 214"/>
                <a:gd name="T89" fmla="*/ 2147483647 h 211"/>
                <a:gd name="T90" fmla="*/ 2147483647 w 214"/>
                <a:gd name="T91" fmla="*/ 2147483647 h 211"/>
                <a:gd name="T92" fmla="*/ 2147483647 w 214"/>
                <a:gd name="T93" fmla="*/ 2147483647 h 211"/>
                <a:gd name="T94" fmla="*/ 2147483647 w 214"/>
                <a:gd name="T95" fmla="*/ 2147483647 h 211"/>
                <a:gd name="T96" fmla="*/ 2147483647 w 214"/>
                <a:gd name="T97" fmla="*/ 2147483647 h 211"/>
                <a:gd name="T98" fmla="*/ 2147483647 w 214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4"/>
                <a:gd name="T151" fmla="*/ 0 h 211"/>
                <a:gd name="T152" fmla="*/ 214 w 214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4" h="211">
                  <a:moveTo>
                    <a:pt x="52" y="0"/>
                  </a:moveTo>
                  <a:lnTo>
                    <a:pt x="45" y="0"/>
                  </a:lnTo>
                  <a:lnTo>
                    <a:pt x="52" y="0"/>
                  </a:lnTo>
                  <a:close/>
                  <a:moveTo>
                    <a:pt x="6" y="8"/>
                  </a:moveTo>
                  <a:lnTo>
                    <a:pt x="6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6" y="8"/>
                  </a:lnTo>
                  <a:close/>
                  <a:moveTo>
                    <a:pt x="201" y="189"/>
                  </a:moveTo>
                  <a:lnTo>
                    <a:pt x="201" y="197"/>
                  </a:lnTo>
                  <a:lnTo>
                    <a:pt x="208" y="197"/>
                  </a:lnTo>
                  <a:lnTo>
                    <a:pt x="208" y="205"/>
                  </a:lnTo>
                  <a:lnTo>
                    <a:pt x="214" y="205"/>
                  </a:lnTo>
                  <a:lnTo>
                    <a:pt x="214" y="211"/>
                  </a:lnTo>
                  <a:lnTo>
                    <a:pt x="208" y="211"/>
                  </a:lnTo>
                  <a:lnTo>
                    <a:pt x="201" y="205"/>
                  </a:lnTo>
                  <a:lnTo>
                    <a:pt x="194" y="197"/>
                  </a:lnTo>
                  <a:lnTo>
                    <a:pt x="194" y="189"/>
                  </a:lnTo>
                  <a:lnTo>
                    <a:pt x="201" y="189"/>
                  </a:lnTo>
                  <a:close/>
                  <a:moveTo>
                    <a:pt x="65" y="36"/>
                  </a:moveTo>
                  <a:lnTo>
                    <a:pt x="72" y="36"/>
                  </a:lnTo>
                  <a:lnTo>
                    <a:pt x="72" y="30"/>
                  </a:lnTo>
                  <a:lnTo>
                    <a:pt x="79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30"/>
                  </a:lnTo>
                  <a:lnTo>
                    <a:pt x="136" y="30"/>
                  </a:lnTo>
                  <a:lnTo>
                    <a:pt x="143" y="30"/>
                  </a:lnTo>
                  <a:lnTo>
                    <a:pt x="150" y="30"/>
                  </a:lnTo>
                  <a:lnTo>
                    <a:pt x="150" y="36"/>
                  </a:lnTo>
                  <a:lnTo>
                    <a:pt x="143" y="36"/>
                  </a:lnTo>
                  <a:lnTo>
                    <a:pt x="143" y="44"/>
                  </a:lnTo>
                  <a:lnTo>
                    <a:pt x="136" y="52"/>
                  </a:lnTo>
                  <a:lnTo>
                    <a:pt x="130" y="52"/>
                  </a:lnTo>
                  <a:lnTo>
                    <a:pt x="123" y="52"/>
                  </a:lnTo>
                  <a:lnTo>
                    <a:pt x="116" y="52"/>
                  </a:lnTo>
                  <a:lnTo>
                    <a:pt x="116" y="58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23" y="66"/>
                  </a:lnTo>
                  <a:lnTo>
                    <a:pt x="123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6" y="80"/>
                  </a:lnTo>
                  <a:lnTo>
                    <a:pt x="143" y="80"/>
                  </a:lnTo>
                  <a:lnTo>
                    <a:pt x="143" y="88"/>
                  </a:lnTo>
                  <a:lnTo>
                    <a:pt x="136" y="88"/>
                  </a:lnTo>
                  <a:lnTo>
                    <a:pt x="136" y="96"/>
                  </a:lnTo>
                  <a:lnTo>
                    <a:pt x="136" y="102"/>
                  </a:lnTo>
                  <a:lnTo>
                    <a:pt x="143" y="102"/>
                  </a:lnTo>
                  <a:lnTo>
                    <a:pt x="143" y="110"/>
                  </a:lnTo>
                  <a:lnTo>
                    <a:pt x="143" y="117"/>
                  </a:lnTo>
                  <a:lnTo>
                    <a:pt x="143" y="124"/>
                  </a:lnTo>
                  <a:lnTo>
                    <a:pt x="150" y="124"/>
                  </a:lnTo>
                  <a:lnTo>
                    <a:pt x="155" y="124"/>
                  </a:lnTo>
                  <a:lnTo>
                    <a:pt x="162" y="124"/>
                  </a:lnTo>
                  <a:lnTo>
                    <a:pt x="162" y="132"/>
                  </a:lnTo>
                  <a:lnTo>
                    <a:pt x="169" y="132"/>
                  </a:lnTo>
                  <a:lnTo>
                    <a:pt x="175" y="132"/>
                  </a:lnTo>
                  <a:lnTo>
                    <a:pt x="182" y="132"/>
                  </a:lnTo>
                  <a:lnTo>
                    <a:pt x="182" y="139"/>
                  </a:lnTo>
                  <a:lnTo>
                    <a:pt x="189" y="139"/>
                  </a:lnTo>
                  <a:lnTo>
                    <a:pt x="189" y="146"/>
                  </a:lnTo>
                  <a:lnTo>
                    <a:pt x="189" y="153"/>
                  </a:lnTo>
                  <a:lnTo>
                    <a:pt x="182" y="153"/>
                  </a:lnTo>
                  <a:lnTo>
                    <a:pt x="175" y="153"/>
                  </a:lnTo>
                  <a:lnTo>
                    <a:pt x="175" y="146"/>
                  </a:lnTo>
                  <a:lnTo>
                    <a:pt x="169" y="146"/>
                  </a:lnTo>
                  <a:lnTo>
                    <a:pt x="162" y="146"/>
                  </a:lnTo>
                  <a:lnTo>
                    <a:pt x="155" y="139"/>
                  </a:lnTo>
                  <a:lnTo>
                    <a:pt x="150" y="139"/>
                  </a:lnTo>
                  <a:lnTo>
                    <a:pt x="143" y="132"/>
                  </a:lnTo>
                  <a:lnTo>
                    <a:pt x="136" y="132"/>
                  </a:lnTo>
                  <a:lnTo>
                    <a:pt x="130" y="132"/>
                  </a:lnTo>
                  <a:lnTo>
                    <a:pt x="130" y="124"/>
                  </a:lnTo>
                  <a:lnTo>
                    <a:pt x="123" y="124"/>
                  </a:lnTo>
                  <a:lnTo>
                    <a:pt x="123" y="117"/>
                  </a:lnTo>
                  <a:lnTo>
                    <a:pt x="123" y="110"/>
                  </a:lnTo>
                  <a:lnTo>
                    <a:pt x="116" y="102"/>
                  </a:lnTo>
                  <a:lnTo>
                    <a:pt x="123" y="102"/>
                  </a:lnTo>
                  <a:lnTo>
                    <a:pt x="116" y="96"/>
                  </a:lnTo>
                  <a:lnTo>
                    <a:pt x="116" y="88"/>
                  </a:lnTo>
                  <a:lnTo>
                    <a:pt x="111" y="88"/>
                  </a:lnTo>
                  <a:lnTo>
                    <a:pt x="104" y="88"/>
                  </a:lnTo>
                  <a:lnTo>
                    <a:pt x="98" y="80"/>
                  </a:lnTo>
                  <a:lnTo>
                    <a:pt x="91" y="74"/>
                  </a:lnTo>
                  <a:lnTo>
                    <a:pt x="91" y="66"/>
                  </a:lnTo>
                  <a:lnTo>
                    <a:pt x="84" y="66"/>
                  </a:lnTo>
                  <a:lnTo>
                    <a:pt x="79" y="66"/>
                  </a:lnTo>
                  <a:lnTo>
                    <a:pt x="79" y="58"/>
                  </a:lnTo>
                  <a:lnTo>
                    <a:pt x="79" y="52"/>
                  </a:lnTo>
                  <a:lnTo>
                    <a:pt x="72" y="52"/>
                  </a:lnTo>
                  <a:lnTo>
                    <a:pt x="72" y="44"/>
                  </a:lnTo>
                  <a:lnTo>
                    <a:pt x="65" y="36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28" name="Freeform 601"/>
            <p:cNvSpPr>
              <a:spLocks/>
            </p:cNvSpPr>
            <p:nvPr/>
          </p:nvSpPr>
          <p:spPr bwMode="auto">
            <a:xfrm>
              <a:off x="261938" y="3937000"/>
              <a:ext cx="11112" cy="1588"/>
            </a:xfrm>
            <a:custGeom>
              <a:avLst/>
              <a:gdLst>
                <a:gd name="T0" fmla="*/ 2147483647 w 7"/>
                <a:gd name="T1" fmla="*/ 0 h 1553"/>
                <a:gd name="T2" fmla="*/ 0 w 7"/>
                <a:gd name="T3" fmla="*/ 0 h 1553"/>
                <a:gd name="T4" fmla="*/ 0 w 7"/>
                <a:gd name="T5" fmla="*/ 0 h 1553"/>
                <a:gd name="T6" fmla="*/ 2147483647 w 7"/>
                <a:gd name="T7" fmla="*/ 0 h 1553"/>
                <a:gd name="T8" fmla="*/ 2147483647 w 7"/>
                <a:gd name="T9" fmla="*/ 0 h 1553"/>
                <a:gd name="T10" fmla="*/ 2147483647 w 7"/>
                <a:gd name="T11" fmla="*/ 0 h 1553"/>
                <a:gd name="T12" fmla="*/ 2147483647 w 7"/>
                <a:gd name="T13" fmla="*/ 0 h 1553"/>
                <a:gd name="T14" fmla="*/ 2147483647 w 7"/>
                <a:gd name="T15" fmla="*/ 0 h 15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53"/>
                <a:gd name="T26" fmla="*/ 7 w 7"/>
                <a:gd name="T27" fmla="*/ 1553 h 15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53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29" name="Freeform 602"/>
            <p:cNvSpPr>
              <a:spLocks/>
            </p:cNvSpPr>
            <p:nvPr/>
          </p:nvSpPr>
          <p:spPr bwMode="auto">
            <a:xfrm>
              <a:off x="188913" y="3951288"/>
              <a:ext cx="9525" cy="12700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0 w 6"/>
                <a:gd name="T9" fmla="*/ 2147483647 h 7"/>
                <a:gd name="T10" fmla="*/ 0 w 6"/>
                <a:gd name="T11" fmla="*/ 2147483647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2147483647 w 6"/>
                <a:gd name="T21" fmla="*/ 0 h 7"/>
                <a:gd name="T22" fmla="*/ 2147483647 w 6"/>
                <a:gd name="T23" fmla="*/ 0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7"/>
                <a:gd name="T38" fmla="*/ 6 w 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7">
                  <a:moveTo>
                    <a:pt x="6" y="0"/>
                  </a:moveTo>
                  <a:lnTo>
                    <a:pt x="6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30" name="Freeform 603"/>
            <p:cNvSpPr>
              <a:spLocks/>
            </p:cNvSpPr>
            <p:nvPr/>
          </p:nvSpPr>
          <p:spPr bwMode="auto">
            <a:xfrm>
              <a:off x="501650" y="4271963"/>
              <a:ext cx="31750" cy="39687"/>
            </a:xfrm>
            <a:custGeom>
              <a:avLst/>
              <a:gdLst>
                <a:gd name="T0" fmla="*/ 2147483647 w 20"/>
                <a:gd name="T1" fmla="*/ 0 h 22"/>
                <a:gd name="T2" fmla="*/ 2147483647 w 20"/>
                <a:gd name="T3" fmla="*/ 0 h 22"/>
                <a:gd name="T4" fmla="*/ 2147483647 w 20"/>
                <a:gd name="T5" fmla="*/ 2147483647 h 22"/>
                <a:gd name="T6" fmla="*/ 2147483647 w 20"/>
                <a:gd name="T7" fmla="*/ 2147483647 h 22"/>
                <a:gd name="T8" fmla="*/ 2147483647 w 20"/>
                <a:gd name="T9" fmla="*/ 2147483647 h 22"/>
                <a:gd name="T10" fmla="*/ 2147483647 w 20"/>
                <a:gd name="T11" fmla="*/ 2147483647 h 22"/>
                <a:gd name="T12" fmla="*/ 2147483647 w 20"/>
                <a:gd name="T13" fmla="*/ 2147483647 h 22"/>
                <a:gd name="T14" fmla="*/ 2147483647 w 20"/>
                <a:gd name="T15" fmla="*/ 2147483647 h 22"/>
                <a:gd name="T16" fmla="*/ 2147483647 w 20"/>
                <a:gd name="T17" fmla="*/ 2147483647 h 22"/>
                <a:gd name="T18" fmla="*/ 2147483647 w 20"/>
                <a:gd name="T19" fmla="*/ 2147483647 h 22"/>
                <a:gd name="T20" fmla="*/ 2147483647 w 20"/>
                <a:gd name="T21" fmla="*/ 2147483647 h 22"/>
                <a:gd name="T22" fmla="*/ 2147483647 w 20"/>
                <a:gd name="T23" fmla="*/ 2147483647 h 22"/>
                <a:gd name="T24" fmla="*/ 2147483647 w 20"/>
                <a:gd name="T25" fmla="*/ 2147483647 h 22"/>
                <a:gd name="T26" fmla="*/ 0 w 20"/>
                <a:gd name="T27" fmla="*/ 2147483647 h 22"/>
                <a:gd name="T28" fmla="*/ 0 w 20"/>
                <a:gd name="T29" fmla="*/ 2147483647 h 22"/>
                <a:gd name="T30" fmla="*/ 0 w 20"/>
                <a:gd name="T31" fmla="*/ 2147483647 h 22"/>
                <a:gd name="T32" fmla="*/ 0 w 20"/>
                <a:gd name="T33" fmla="*/ 0 h 22"/>
                <a:gd name="T34" fmla="*/ 0 w 20"/>
                <a:gd name="T35" fmla="*/ 0 h 22"/>
                <a:gd name="T36" fmla="*/ 0 w 20"/>
                <a:gd name="T37" fmla="*/ 0 h 22"/>
                <a:gd name="T38" fmla="*/ 2147483647 w 20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"/>
                <a:gd name="T61" fmla="*/ 0 h 22"/>
                <a:gd name="T62" fmla="*/ 20 w 20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" h="22">
                  <a:moveTo>
                    <a:pt x="7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4" y="16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7" y="16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31" name="Freeform 604"/>
            <p:cNvSpPr>
              <a:spLocks/>
            </p:cNvSpPr>
            <p:nvPr/>
          </p:nvSpPr>
          <p:spPr bwMode="auto">
            <a:xfrm>
              <a:off x="293688" y="3976688"/>
              <a:ext cx="200025" cy="231775"/>
            </a:xfrm>
            <a:custGeom>
              <a:avLst/>
              <a:gdLst>
                <a:gd name="T0" fmla="*/ 2147483647 w 124"/>
                <a:gd name="T1" fmla="*/ 2147483647 h 131"/>
                <a:gd name="T2" fmla="*/ 2147483647 w 124"/>
                <a:gd name="T3" fmla="*/ 2147483647 h 131"/>
                <a:gd name="T4" fmla="*/ 2147483647 w 124"/>
                <a:gd name="T5" fmla="*/ 2147483647 h 131"/>
                <a:gd name="T6" fmla="*/ 2147483647 w 124"/>
                <a:gd name="T7" fmla="*/ 2147483647 h 131"/>
                <a:gd name="T8" fmla="*/ 2147483647 w 124"/>
                <a:gd name="T9" fmla="*/ 2147483647 h 131"/>
                <a:gd name="T10" fmla="*/ 2147483647 w 124"/>
                <a:gd name="T11" fmla="*/ 0 h 131"/>
                <a:gd name="T12" fmla="*/ 2147483647 w 124"/>
                <a:gd name="T13" fmla="*/ 0 h 131"/>
                <a:gd name="T14" fmla="*/ 2147483647 w 124"/>
                <a:gd name="T15" fmla="*/ 0 h 131"/>
                <a:gd name="T16" fmla="*/ 2147483647 w 124"/>
                <a:gd name="T17" fmla="*/ 2147483647 h 131"/>
                <a:gd name="T18" fmla="*/ 2147483647 w 124"/>
                <a:gd name="T19" fmla="*/ 2147483647 h 131"/>
                <a:gd name="T20" fmla="*/ 2147483647 w 124"/>
                <a:gd name="T21" fmla="*/ 2147483647 h 131"/>
                <a:gd name="T22" fmla="*/ 2147483647 w 124"/>
                <a:gd name="T23" fmla="*/ 2147483647 h 131"/>
                <a:gd name="T24" fmla="*/ 2147483647 w 124"/>
                <a:gd name="T25" fmla="*/ 2147483647 h 131"/>
                <a:gd name="T26" fmla="*/ 2147483647 w 124"/>
                <a:gd name="T27" fmla="*/ 2147483647 h 131"/>
                <a:gd name="T28" fmla="*/ 2147483647 w 124"/>
                <a:gd name="T29" fmla="*/ 2147483647 h 131"/>
                <a:gd name="T30" fmla="*/ 2147483647 w 124"/>
                <a:gd name="T31" fmla="*/ 2147483647 h 131"/>
                <a:gd name="T32" fmla="*/ 2147483647 w 124"/>
                <a:gd name="T33" fmla="*/ 2147483647 h 131"/>
                <a:gd name="T34" fmla="*/ 2147483647 w 124"/>
                <a:gd name="T35" fmla="*/ 2147483647 h 131"/>
                <a:gd name="T36" fmla="*/ 2147483647 w 124"/>
                <a:gd name="T37" fmla="*/ 2147483647 h 131"/>
                <a:gd name="T38" fmla="*/ 2147483647 w 124"/>
                <a:gd name="T39" fmla="*/ 2147483647 h 131"/>
                <a:gd name="T40" fmla="*/ 2147483647 w 124"/>
                <a:gd name="T41" fmla="*/ 2147483647 h 131"/>
                <a:gd name="T42" fmla="*/ 2147483647 w 124"/>
                <a:gd name="T43" fmla="*/ 2147483647 h 131"/>
                <a:gd name="T44" fmla="*/ 2147483647 w 124"/>
                <a:gd name="T45" fmla="*/ 2147483647 h 131"/>
                <a:gd name="T46" fmla="*/ 2147483647 w 124"/>
                <a:gd name="T47" fmla="*/ 2147483647 h 131"/>
                <a:gd name="T48" fmla="*/ 2147483647 w 124"/>
                <a:gd name="T49" fmla="*/ 2147483647 h 131"/>
                <a:gd name="T50" fmla="*/ 2147483647 w 124"/>
                <a:gd name="T51" fmla="*/ 2147483647 h 131"/>
                <a:gd name="T52" fmla="*/ 2147483647 w 124"/>
                <a:gd name="T53" fmla="*/ 2147483647 h 131"/>
                <a:gd name="T54" fmla="*/ 2147483647 w 124"/>
                <a:gd name="T55" fmla="*/ 2147483647 h 131"/>
                <a:gd name="T56" fmla="*/ 2147483647 w 124"/>
                <a:gd name="T57" fmla="*/ 2147483647 h 131"/>
                <a:gd name="T58" fmla="*/ 2147483647 w 124"/>
                <a:gd name="T59" fmla="*/ 2147483647 h 131"/>
                <a:gd name="T60" fmla="*/ 2147483647 w 124"/>
                <a:gd name="T61" fmla="*/ 2147483647 h 131"/>
                <a:gd name="T62" fmla="*/ 2147483647 w 124"/>
                <a:gd name="T63" fmla="*/ 2147483647 h 131"/>
                <a:gd name="T64" fmla="*/ 2147483647 w 124"/>
                <a:gd name="T65" fmla="*/ 2147483647 h 131"/>
                <a:gd name="T66" fmla="*/ 2147483647 w 124"/>
                <a:gd name="T67" fmla="*/ 2147483647 h 131"/>
                <a:gd name="T68" fmla="*/ 2147483647 w 124"/>
                <a:gd name="T69" fmla="*/ 2147483647 h 131"/>
                <a:gd name="T70" fmla="*/ 2147483647 w 124"/>
                <a:gd name="T71" fmla="*/ 2147483647 h 131"/>
                <a:gd name="T72" fmla="*/ 2147483647 w 124"/>
                <a:gd name="T73" fmla="*/ 2147483647 h 131"/>
                <a:gd name="T74" fmla="*/ 2147483647 w 124"/>
                <a:gd name="T75" fmla="*/ 2147483647 h 131"/>
                <a:gd name="T76" fmla="*/ 2147483647 w 124"/>
                <a:gd name="T77" fmla="*/ 2147483647 h 131"/>
                <a:gd name="T78" fmla="*/ 2147483647 w 124"/>
                <a:gd name="T79" fmla="*/ 2147483647 h 131"/>
                <a:gd name="T80" fmla="*/ 2147483647 w 124"/>
                <a:gd name="T81" fmla="*/ 2147483647 h 131"/>
                <a:gd name="T82" fmla="*/ 2147483647 w 124"/>
                <a:gd name="T83" fmla="*/ 2147483647 h 131"/>
                <a:gd name="T84" fmla="*/ 2147483647 w 124"/>
                <a:gd name="T85" fmla="*/ 2147483647 h 131"/>
                <a:gd name="T86" fmla="*/ 2147483647 w 124"/>
                <a:gd name="T87" fmla="*/ 2147483647 h 131"/>
                <a:gd name="T88" fmla="*/ 2147483647 w 124"/>
                <a:gd name="T89" fmla="*/ 2147483647 h 131"/>
                <a:gd name="T90" fmla="*/ 2147483647 w 124"/>
                <a:gd name="T91" fmla="*/ 2147483647 h 131"/>
                <a:gd name="T92" fmla="*/ 2147483647 w 124"/>
                <a:gd name="T93" fmla="*/ 2147483647 h 131"/>
                <a:gd name="T94" fmla="*/ 2147483647 w 124"/>
                <a:gd name="T95" fmla="*/ 2147483647 h 131"/>
                <a:gd name="T96" fmla="*/ 2147483647 w 124"/>
                <a:gd name="T97" fmla="*/ 2147483647 h 131"/>
                <a:gd name="T98" fmla="*/ 2147483647 w 124"/>
                <a:gd name="T99" fmla="*/ 2147483647 h 131"/>
                <a:gd name="T100" fmla="*/ 2147483647 w 124"/>
                <a:gd name="T101" fmla="*/ 2147483647 h 131"/>
                <a:gd name="T102" fmla="*/ 2147483647 w 124"/>
                <a:gd name="T103" fmla="*/ 2147483647 h 131"/>
                <a:gd name="T104" fmla="*/ 0 w 124"/>
                <a:gd name="T105" fmla="*/ 2147483647 h 13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"/>
                <a:gd name="T160" fmla="*/ 0 h 131"/>
                <a:gd name="T161" fmla="*/ 124 w 124"/>
                <a:gd name="T162" fmla="*/ 131 h 13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" h="131">
                  <a:moveTo>
                    <a:pt x="0" y="14"/>
                  </a:moveTo>
                  <a:lnTo>
                    <a:pt x="7" y="14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33" y="8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65" y="8"/>
                  </a:lnTo>
                  <a:lnTo>
                    <a:pt x="71" y="8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85" y="14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1" y="30"/>
                  </a:lnTo>
                  <a:lnTo>
                    <a:pt x="65" y="30"/>
                  </a:lnTo>
                  <a:lnTo>
                    <a:pt x="58" y="30"/>
                  </a:lnTo>
                  <a:lnTo>
                    <a:pt x="51" y="30"/>
                  </a:lnTo>
                  <a:lnTo>
                    <a:pt x="51" y="36"/>
                  </a:lnTo>
                  <a:lnTo>
                    <a:pt x="58" y="44"/>
                  </a:lnTo>
                  <a:lnTo>
                    <a:pt x="51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71" y="66"/>
                  </a:lnTo>
                  <a:lnTo>
                    <a:pt x="71" y="74"/>
                  </a:lnTo>
                  <a:lnTo>
                    <a:pt x="71" y="80"/>
                  </a:lnTo>
                  <a:lnTo>
                    <a:pt x="78" y="80"/>
                  </a:lnTo>
                  <a:lnTo>
                    <a:pt x="78" y="88"/>
                  </a:lnTo>
                  <a:lnTo>
                    <a:pt x="78" y="95"/>
                  </a:lnTo>
                  <a:lnTo>
                    <a:pt x="78" y="102"/>
                  </a:lnTo>
                  <a:lnTo>
                    <a:pt x="85" y="102"/>
                  </a:lnTo>
                  <a:lnTo>
                    <a:pt x="90" y="102"/>
                  </a:lnTo>
                  <a:lnTo>
                    <a:pt x="97" y="102"/>
                  </a:lnTo>
                  <a:lnTo>
                    <a:pt x="97" y="110"/>
                  </a:lnTo>
                  <a:lnTo>
                    <a:pt x="104" y="110"/>
                  </a:lnTo>
                  <a:lnTo>
                    <a:pt x="110" y="110"/>
                  </a:lnTo>
                  <a:lnTo>
                    <a:pt x="117" y="110"/>
                  </a:lnTo>
                  <a:lnTo>
                    <a:pt x="117" y="117"/>
                  </a:lnTo>
                  <a:lnTo>
                    <a:pt x="124" y="117"/>
                  </a:lnTo>
                  <a:lnTo>
                    <a:pt x="124" y="124"/>
                  </a:lnTo>
                  <a:lnTo>
                    <a:pt x="124" y="131"/>
                  </a:lnTo>
                  <a:lnTo>
                    <a:pt x="117" y="131"/>
                  </a:lnTo>
                  <a:lnTo>
                    <a:pt x="110" y="131"/>
                  </a:lnTo>
                  <a:lnTo>
                    <a:pt x="110" y="124"/>
                  </a:lnTo>
                  <a:lnTo>
                    <a:pt x="104" y="124"/>
                  </a:lnTo>
                  <a:lnTo>
                    <a:pt x="97" y="124"/>
                  </a:lnTo>
                  <a:lnTo>
                    <a:pt x="90" y="117"/>
                  </a:lnTo>
                  <a:lnTo>
                    <a:pt x="85" y="117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65" y="110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8" y="95"/>
                  </a:lnTo>
                  <a:lnTo>
                    <a:pt x="58" y="88"/>
                  </a:lnTo>
                  <a:lnTo>
                    <a:pt x="51" y="80"/>
                  </a:lnTo>
                  <a:lnTo>
                    <a:pt x="58" y="80"/>
                  </a:lnTo>
                  <a:lnTo>
                    <a:pt x="51" y="74"/>
                  </a:lnTo>
                  <a:lnTo>
                    <a:pt x="51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3" y="58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4" y="44"/>
                  </a:lnTo>
                  <a:lnTo>
                    <a:pt x="14" y="36"/>
                  </a:lnTo>
                  <a:lnTo>
                    <a:pt x="14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32" name="Freeform 605"/>
            <p:cNvSpPr>
              <a:spLocks/>
            </p:cNvSpPr>
            <p:nvPr/>
          </p:nvSpPr>
          <p:spPr bwMode="auto">
            <a:xfrm>
              <a:off x="1012825" y="4106863"/>
              <a:ext cx="385763" cy="282575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0 h 159"/>
                <a:gd name="T4" fmla="*/ 2147483647 w 240"/>
                <a:gd name="T5" fmla="*/ 2147483647 h 159"/>
                <a:gd name="T6" fmla="*/ 2147483647 w 240"/>
                <a:gd name="T7" fmla="*/ 0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0"/>
                <a:gd name="T142" fmla="*/ 0 h 159"/>
                <a:gd name="T143" fmla="*/ 240 w 240"/>
                <a:gd name="T144" fmla="*/ 159 h 1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0" h="159">
                  <a:moveTo>
                    <a:pt x="150" y="14"/>
                  </a:moveTo>
                  <a:lnTo>
                    <a:pt x="157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76" y="6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96" y="6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8" y="6"/>
                  </a:lnTo>
                  <a:lnTo>
                    <a:pt x="214" y="6"/>
                  </a:lnTo>
                  <a:lnTo>
                    <a:pt x="221" y="14"/>
                  </a:lnTo>
                  <a:lnTo>
                    <a:pt x="228" y="14"/>
                  </a:lnTo>
                  <a:lnTo>
                    <a:pt x="233" y="14"/>
                  </a:lnTo>
                  <a:lnTo>
                    <a:pt x="233" y="21"/>
                  </a:lnTo>
                  <a:lnTo>
                    <a:pt x="233" y="28"/>
                  </a:lnTo>
                  <a:lnTo>
                    <a:pt x="228" y="28"/>
                  </a:lnTo>
                  <a:lnTo>
                    <a:pt x="228" y="36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8" y="57"/>
                  </a:lnTo>
                  <a:lnTo>
                    <a:pt x="228" y="65"/>
                  </a:lnTo>
                  <a:lnTo>
                    <a:pt x="233" y="65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28" y="79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87"/>
                  </a:lnTo>
                  <a:lnTo>
                    <a:pt x="233" y="87"/>
                  </a:lnTo>
                  <a:lnTo>
                    <a:pt x="233" y="93"/>
                  </a:lnTo>
                  <a:lnTo>
                    <a:pt x="228" y="101"/>
                  </a:lnTo>
                  <a:lnTo>
                    <a:pt x="228" y="109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14" y="115"/>
                  </a:lnTo>
                  <a:lnTo>
                    <a:pt x="208" y="115"/>
                  </a:lnTo>
                  <a:lnTo>
                    <a:pt x="208" y="123"/>
                  </a:lnTo>
                  <a:lnTo>
                    <a:pt x="214" y="123"/>
                  </a:lnTo>
                  <a:lnTo>
                    <a:pt x="214" y="131"/>
                  </a:lnTo>
                  <a:lnTo>
                    <a:pt x="208" y="131"/>
                  </a:lnTo>
                  <a:lnTo>
                    <a:pt x="201" y="137"/>
                  </a:lnTo>
                  <a:lnTo>
                    <a:pt x="196" y="137"/>
                  </a:lnTo>
                  <a:lnTo>
                    <a:pt x="189" y="137"/>
                  </a:lnTo>
                  <a:lnTo>
                    <a:pt x="182" y="137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2" y="159"/>
                  </a:lnTo>
                  <a:lnTo>
                    <a:pt x="157" y="159"/>
                  </a:lnTo>
                  <a:lnTo>
                    <a:pt x="157" y="153"/>
                  </a:lnTo>
                  <a:lnTo>
                    <a:pt x="157" y="145"/>
                  </a:lnTo>
                  <a:lnTo>
                    <a:pt x="157" y="137"/>
                  </a:lnTo>
                  <a:lnTo>
                    <a:pt x="150" y="137"/>
                  </a:lnTo>
                  <a:lnTo>
                    <a:pt x="150" y="131"/>
                  </a:lnTo>
                  <a:lnTo>
                    <a:pt x="143" y="131"/>
                  </a:lnTo>
                  <a:lnTo>
                    <a:pt x="137" y="131"/>
                  </a:lnTo>
                  <a:lnTo>
                    <a:pt x="137" y="123"/>
                  </a:lnTo>
                  <a:lnTo>
                    <a:pt x="130" y="123"/>
                  </a:lnTo>
                  <a:lnTo>
                    <a:pt x="123" y="123"/>
                  </a:lnTo>
                  <a:lnTo>
                    <a:pt x="123" y="131"/>
                  </a:lnTo>
                  <a:lnTo>
                    <a:pt x="117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23"/>
                  </a:lnTo>
                  <a:lnTo>
                    <a:pt x="98" y="115"/>
                  </a:lnTo>
                  <a:lnTo>
                    <a:pt x="98" y="109"/>
                  </a:lnTo>
                  <a:lnTo>
                    <a:pt x="91" y="109"/>
                  </a:lnTo>
                  <a:lnTo>
                    <a:pt x="91" y="101"/>
                  </a:lnTo>
                  <a:lnTo>
                    <a:pt x="91" y="93"/>
                  </a:lnTo>
                  <a:lnTo>
                    <a:pt x="85" y="93"/>
                  </a:lnTo>
                  <a:lnTo>
                    <a:pt x="78" y="93"/>
                  </a:lnTo>
                  <a:lnTo>
                    <a:pt x="72" y="87"/>
                  </a:lnTo>
                  <a:lnTo>
                    <a:pt x="72" y="93"/>
                  </a:lnTo>
                  <a:lnTo>
                    <a:pt x="66" y="93"/>
                  </a:lnTo>
                  <a:lnTo>
                    <a:pt x="59" y="93"/>
                  </a:lnTo>
                  <a:lnTo>
                    <a:pt x="59" y="101"/>
                  </a:lnTo>
                  <a:lnTo>
                    <a:pt x="52" y="101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39" y="101"/>
                  </a:lnTo>
                  <a:lnTo>
                    <a:pt x="33" y="101"/>
                  </a:lnTo>
                  <a:lnTo>
                    <a:pt x="27" y="109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7" y="115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13" y="93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79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5"/>
                  </a:lnTo>
                  <a:lnTo>
                    <a:pt x="7" y="57"/>
                  </a:lnTo>
                  <a:lnTo>
                    <a:pt x="13" y="50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46" y="57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9" y="43"/>
                  </a:lnTo>
                  <a:lnTo>
                    <a:pt x="59" y="36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85" y="36"/>
                  </a:lnTo>
                  <a:lnTo>
                    <a:pt x="91" y="36"/>
                  </a:lnTo>
                  <a:lnTo>
                    <a:pt x="98" y="28"/>
                  </a:lnTo>
                  <a:lnTo>
                    <a:pt x="104" y="28"/>
                  </a:lnTo>
                  <a:lnTo>
                    <a:pt x="104" y="21"/>
                  </a:lnTo>
                  <a:lnTo>
                    <a:pt x="104" y="28"/>
                  </a:lnTo>
                  <a:lnTo>
                    <a:pt x="111" y="28"/>
                  </a:lnTo>
                  <a:lnTo>
                    <a:pt x="117" y="28"/>
                  </a:lnTo>
                  <a:lnTo>
                    <a:pt x="123" y="28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50" y="21"/>
                  </a:lnTo>
                  <a:lnTo>
                    <a:pt x="157" y="21"/>
                  </a:lnTo>
                  <a:lnTo>
                    <a:pt x="157" y="14"/>
                  </a:lnTo>
                  <a:lnTo>
                    <a:pt x="150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33" name="Freeform 606"/>
            <p:cNvSpPr>
              <a:spLocks/>
            </p:cNvSpPr>
            <p:nvPr/>
          </p:nvSpPr>
          <p:spPr bwMode="auto">
            <a:xfrm>
              <a:off x="1012825" y="4106863"/>
              <a:ext cx="385763" cy="282575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0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0"/>
                <a:gd name="T172" fmla="*/ 0 h 159"/>
                <a:gd name="T173" fmla="*/ 240 w 240"/>
                <a:gd name="T174" fmla="*/ 159 h 15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0" h="159">
                  <a:moveTo>
                    <a:pt x="150" y="14"/>
                  </a:moveTo>
                  <a:lnTo>
                    <a:pt x="157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76" y="6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96" y="6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8" y="6"/>
                  </a:lnTo>
                  <a:lnTo>
                    <a:pt x="214" y="6"/>
                  </a:lnTo>
                  <a:lnTo>
                    <a:pt x="221" y="14"/>
                  </a:lnTo>
                  <a:lnTo>
                    <a:pt x="228" y="14"/>
                  </a:lnTo>
                  <a:lnTo>
                    <a:pt x="233" y="14"/>
                  </a:lnTo>
                  <a:lnTo>
                    <a:pt x="233" y="21"/>
                  </a:lnTo>
                  <a:lnTo>
                    <a:pt x="233" y="28"/>
                  </a:lnTo>
                  <a:lnTo>
                    <a:pt x="228" y="28"/>
                  </a:lnTo>
                  <a:lnTo>
                    <a:pt x="228" y="36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8" y="57"/>
                  </a:lnTo>
                  <a:lnTo>
                    <a:pt x="228" y="65"/>
                  </a:lnTo>
                  <a:lnTo>
                    <a:pt x="233" y="65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28" y="79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87"/>
                  </a:lnTo>
                  <a:lnTo>
                    <a:pt x="233" y="87"/>
                  </a:lnTo>
                  <a:lnTo>
                    <a:pt x="233" y="93"/>
                  </a:lnTo>
                  <a:lnTo>
                    <a:pt x="228" y="101"/>
                  </a:lnTo>
                  <a:lnTo>
                    <a:pt x="228" y="109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14" y="115"/>
                  </a:lnTo>
                  <a:lnTo>
                    <a:pt x="208" y="115"/>
                  </a:lnTo>
                  <a:lnTo>
                    <a:pt x="208" y="123"/>
                  </a:lnTo>
                  <a:lnTo>
                    <a:pt x="214" y="123"/>
                  </a:lnTo>
                  <a:lnTo>
                    <a:pt x="214" y="131"/>
                  </a:lnTo>
                  <a:lnTo>
                    <a:pt x="208" y="131"/>
                  </a:lnTo>
                  <a:lnTo>
                    <a:pt x="201" y="137"/>
                  </a:lnTo>
                  <a:lnTo>
                    <a:pt x="196" y="137"/>
                  </a:lnTo>
                  <a:lnTo>
                    <a:pt x="189" y="137"/>
                  </a:lnTo>
                  <a:lnTo>
                    <a:pt x="182" y="137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2" y="159"/>
                  </a:lnTo>
                  <a:lnTo>
                    <a:pt x="157" y="159"/>
                  </a:lnTo>
                  <a:lnTo>
                    <a:pt x="157" y="153"/>
                  </a:lnTo>
                  <a:lnTo>
                    <a:pt x="157" y="145"/>
                  </a:lnTo>
                  <a:lnTo>
                    <a:pt x="157" y="137"/>
                  </a:lnTo>
                  <a:lnTo>
                    <a:pt x="150" y="137"/>
                  </a:lnTo>
                  <a:lnTo>
                    <a:pt x="150" y="131"/>
                  </a:lnTo>
                  <a:lnTo>
                    <a:pt x="143" y="131"/>
                  </a:lnTo>
                  <a:lnTo>
                    <a:pt x="137" y="131"/>
                  </a:lnTo>
                  <a:lnTo>
                    <a:pt x="137" y="123"/>
                  </a:lnTo>
                  <a:lnTo>
                    <a:pt x="130" y="123"/>
                  </a:lnTo>
                  <a:lnTo>
                    <a:pt x="123" y="123"/>
                  </a:lnTo>
                  <a:lnTo>
                    <a:pt x="123" y="131"/>
                  </a:lnTo>
                  <a:lnTo>
                    <a:pt x="117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23"/>
                  </a:lnTo>
                  <a:lnTo>
                    <a:pt x="98" y="115"/>
                  </a:lnTo>
                  <a:lnTo>
                    <a:pt x="98" y="109"/>
                  </a:lnTo>
                  <a:lnTo>
                    <a:pt x="91" y="109"/>
                  </a:lnTo>
                  <a:lnTo>
                    <a:pt x="91" y="101"/>
                  </a:lnTo>
                  <a:lnTo>
                    <a:pt x="91" y="93"/>
                  </a:lnTo>
                  <a:lnTo>
                    <a:pt x="85" y="93"/>
                  </a:lnTo>
                  <a:lnTo>
                    <a:pt x="78" y="93"/>
                  </a:lnTo>
                  <a:lnTo>
                    <a:pt x="72" y="87"/>
                  </a:lnTo>
                  <a:lnTo>
                    <a:pt x="72" y="93"/>
                  </a:lnTo>
                  <a:lnTo>
                    <a:pt x="66" y="93"/>
                  </a:lnTo>
                  <a:lnTo>
                    <a:pt x="59" y="93"/>
                  </a:lnTo>
                  <a:lnTo>
                    <a:pt x="59" y="101"/>
                  </a:lnTo>
                  <a:lnTo>
                    <a:pt x="52" y="101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39" y="101"/>
                  </a:lnTo>
                  <a:lnTo>
                    <a:pt x="33" y="101"/>
                  </a:lnTo>
                  <a:lnTo>
                    <a:pt x="27" y="109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7" y="115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13" y="93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79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5"/>
                  </a:lnTo>
                  <a:lnTo>
                    <a:pt x="7" y="57"/>
                  </a:lnTo>
                  <a:lnTo>
                    <a:pt x="13" y="50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46" y="57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9" y="43"/>
                  </a:lnTo>
                  <a:lnTo>
                    <a:pt x="59" y="36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85" y="36"/>
                  </a:lnTo>
                  <a:lnTo>
                    <a:pt x="91" y="36"/>
                  </a:lnTo>
                  <a:lnTo>
                    <a:pt x="98" y="28"/>
                  </a:lnTo>
                  <a:lnTo>
                    <a:pt x="104" y="28"/>
                  </a:lnTo>
                  <a:lnTo>
                    <a:pt x="104" y="21"/>
                  </a:lnTo>
                  <a:lnTo>
                    <a:pt x="104" y="28"/>
                  </a:lnTo>
                  <a:lnTo>
                    <a:pt x="111" y="28"/>
                  </a:lnTo>
                  <a:lnTo>
                    <a:pt x="117" y="28"/>
                  </a:lnTo>
                  <a:lnTo>
                    <a:pt x="123" y="28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50" y="21"/>
                  </a:lnTo>
                  <a:lnTo>
                    <a:pt x="157" y="21"/>
                  </a:lnTo>
                  <a:lnTo>
                    <a:pt x="157" y="14"/>
                  </a:lnTo>
                  <a:lnTo>
                    <a:pt x="15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34" name="Freeform 607"/>
            <p:cNvSpPr>
              <a:spLocks noEditPoints="1"/>
            </p:cNvSpPr>
            <p:nvPr/>
          </p:nvSpPr>
          <p:spPr bwMode="auto">
            <a:xfrm>
              <a:off x="2754313" y="4608513"/>
              <a:ext cx="325437" cy="233362"/>
            </a:xfrm>
            <a:custGeom>
              <a:avLst/>
              <a:gdLst>
                <a:gd name="T0" fmla="*/ 2147483647 w 202"/>
                <a:gd name="T1" fmla="*/ 0 h 131"/>
                <a:gd name="T2" fmla="*/ 2147483647 w 202"/>
                <a:gd name="T3" fmla="*/ 2147483647 h 131"/>
                <a:gd name="T4" fmla="*/ 2147483647 w 202"/>
                <a:gd name="T5" fmla="*/ 2147483647 h 131"/>
                <a:gd name="T6" fmla="*/ 2147483647 w 202"/>
                <a:gd name="T7" fmla="*/ 2147483647 h 131"/>
                <a:gd name="T8" fmla="*/ 2147483647 w 202"/>
                <a:gd name="T9" fmla="*/ 2147483647 h 131"/>
                <a:gd name="T10" fmla="*/ 2147483647 w 202"/>
                <a:gd name="T11" fmla="*/ 0 h 131"/>
                <a:gd name="T12" fmla="*/ 2147483647 w 202"/>
                <a:gd name="T13" fmla="*/ 2147483647 h 131"/>
                <a:gd name="T14" fmla="*/ 2147483647 w 202"/>
                <a:gd name="T15" fmla="*/ 2147483647 h 131"/>
                <a:gd name="T16" fmla="*/ 2147483647 w 202"/>
                <a:gd name="T17" fmla="*/ 2147483647 h 131"/>
                <a:gd name="T18" fmla="*/ 2147483647 w 202"/>
                <a:gd name="T19" fmla="*/ 2147483647 h 131"/>
                <a:gd name="T20" fmla="*/ 2147483647 w 202"/>
                <a:gd name="T21" fmla="*/ 2147483647 h 131"/>
                <a:gd name="T22" fmla="*/ 2147483647 w 202"/>
                <a:gd name="T23" fmla="*/ 2147483647 h 131"/>
                <a:gd name="T24" fmla="*/ 2147483647 w 202"/>
                <a:gd name="T25" fmla="*/ 2147483647 h 131"/>
                <a:gd name="T26" fmla="*/ 2147483647 w 202"/>
                <a:gd name="T27" fmla="*/ 2147483647 h 131"/>
                <a:gd name="T28" fmla="*/ 2147483647 w 202"/>
                <a:gd name="T29" fmla="*/ 2147483647 h 131"/>
                <a:gd name="T30" fmla="*/ 2147483647 w 202"/>
                <a:gd name="T31" fmla="*/ 2147483647 h 131"/>
                <a:gd name="T32" fmla="*/ 2147483647 w 202"/>
                <a:gd name="T33" fmla="*/ 2147483647 h 131"/>
                <a:gd name="T34" fmla="*/ 2147483647 w 202"/>
                <a:gd name="T35" fmla="*/ 2147483647 h 131"/>
                <a:gd name="T36" fmla="*/ 2147483647 w 202"/>
                <a:gd name="T37" fmla="*/ 2147483647 h 131"/>
                <a:gd name="T38" fmla="*/ 2147483647 w 202"/>
                <a:gd name="T39" fmla="*/ 2147483647 h 131"/>
                <a:gd name="T40" fmla="*/ 2147483647 w 202"/>
                <a:gd name="T41" fmla="*/ 2147483647 h 131"/>
                <a:gd name="T42" fmla="*/ 2147483647 w 202"/>
                <a:gd name="T43" fmla="*/ 2147483647 h 131"/>
                <a:gd name="T44" fmla="*/ 2147483647 w 202"/>
                <a:gd name="T45" fmla="*/ 2147483647 h 131"/>
                <a:gd name="T46" fmla="*/ 2147483647 w 202"/>
                <a:gd name="T47" fmla="*/ 2147483647 h 131"/>
                <a:gd name="T48" fmla="*/ 2147483647 w 202"/>
                <a:gd name="T49" fmla="*/ 2147483647 h 131"/>
                <a:gd name="T50" fmla="*/ 2147483647 w 202"/>
                <a:gd name="T51" fmla="*/ 2147483647 h 131"/>
                <a:gd name="T52" fmla="*/ 2147483647 w 202"/>
                <a:gd name="T53" fmla="*/ 2147483647 h 131"/>
                <a:gd name="T54" fmla="*/ 2147483647 w 202"/>
                <a:gd name="T55" fmla="*/ 2147483647 h 131"/>
                <a:gd name="T56" fmla="*/ 2147483647 w 202"/>
                <a:gd name="T57" fmla="*/ 2147483647 h 131"/>
                <a:gd name="T58" fmla="*/ 2147483647 w 202"/>
                <a:gd name="T59" fmla="*/ 2147483647 h 131"/>
                <a:gd name="T60" fmla="*/ 2147483647 w 202"/>
                <a:gd name="T61" fmla="*/ 2147483647 h 131"/>
                <a:gd name="T62" fmla="*/ 2147483647 w 202"/>
                <a:gd name="T63" fmla="*/ 2147483647 h 131"/>
                <a:gd name="T64" fmla="*/ 2147483647 w 202"/>
                <a:gd name="T65" fmla="*/ 2147483647 h 131"/>
                <a:gd name="T66" fmla="*/ 2147483647 w 202"/>
                <a:gd name="T67" fmla="*/ 2147483647 h 131"/>
                <a:gd name="T68" fmla="*/ 2147483647 w 202"/>
                <a:gd name="T69" fmla="*/ 2147483647 h 131"/>
                <a:gd name="T70" fmla="*/ 2147483647 w 202"/>
                <a:gd name="T71" fmla="*/ 2147483647 h 131"/>
                <a:gd name="T72" fmla="*/ 2147483647 w 202"/>
                <a:gd name="T73" fmla="*/ 2147483647 h 131"/>
                <a:gd name="T74" fmla="*/ 2147483647 w 202"/>
                <a:gd name="T75" fmla="*/ 0 h 131"/>
                <a:gd name="T76" fmla="*/ 2147483647 w 202"/>
                <a:gd name="T77" fmla="*/ 0 h 131"/>
                <a:gd name="T78" fmla="*/ 2147483647 w 202"/>
                <a:gd name="T79" fmla="*/ 0 h 131"/>
                <a:gd name="T80" fmla="*/ 2147483647 w 202"/>
                <a:gd name="T81" fmla="*/ 0 h 131"/>
                <a:gd name="T82" fmla="*/ 2147483647 w 202"/>
                <a:gd name="T83" fmla="*/ 2147483647 h 131"/>
                <a:gd name="T84" fmla="*/ 2147483647 w 202"/>
                <a:gd name="T85" fmla="*/ 2147483647 h 131"/>
                <a:gd name="T86" fmla="*/ 2147483647 w 202"/>
                <a:gd name="T87" fmla="*/ 2147483647 h 131"/>
                <a:gd name="T88" fmla="*/ 0 w 202"/>
                <a:gd name="T89" fmla="*/ 2147483647 h 131"/>
                <a:gd name="T90" fmla="*/ 2147483647 w 202"/>
                <a:gd name="T91" fmla="*/ 2147483647 h 131"/>
                <a:gd name="T92" fmla="*/ 2147483647 w 202"/>
                <a:gd name="T93" fmla="*/ 2147483647 h 131"/>
                <a:gd name="T94" fmla="*/ 2147483647 w 202"/>
                <a:gd name="T95" fmla="*/ 2147483647 h 131"/>
                <a:gd name="T96" fmla="*/ 2147483647 w 202"/>
                <a:gd name="T97" fmla="*/ 2147483647 h 131"/>
                <a:gd name="T98" fmla="*/ 2147483647 w 202"/>
                <a:gd name="T99" fmla="*/ 2147483647 h 131"/>
                <a:gd name="T100" fmla="*/ 2147483647 w 202"/>
                <a:gd name="T101" fmla="*/ 2147483647 h 131"/>
                <a:gd name="T102" fmla="*/ 2147483647 w 202"/>
                <a:gd name="T103" fmla="*/ 2147483647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2"/>
                <a:gd name="T157" fmla="*/ 0 h 131"/>
                <a:gd name="T158" fmla="*/ 202 w 202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2" h="131">
                  <a:moveTo>
                    <a:pt x="19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33" y="16"/>
                  </a:lnTo>
                  <a:lnTo>
                    <a:pt x="26" y="22"/>
                  </a:lnTo>
                  <a:lnTo>
                    <a:pt x="19" y="16"/>
                  </a:lnTo>
                  <a:lnTo>
                    <a:pt x="14" y="16"/>
                  </a:lnTo>
                  <a:lnTo>
                    <a:pt x="19" y="16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19" y="0"/>
                  </a:lnTo>
                  <a:close/>
                  <a:moveTo>
                    <a:pt x="169" y="16"/>
                  </a:moveTo>
                  <a:lnTo>
                    <a:pt x="175" y="16"/>
                  </a:lnTo>
                  <a:lnTo>
                    <a:pt x="175" y="22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75" y="30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63" y="38"/>
                  </a:lnTo>
                  <a:lnTo>
                    <a:pt x="169" y="38"/>
                  </a:lnTo>
                  <a:lnTo>
                    <a:pt x="169" y="44"/>
                  </a:lnTo>
                  <a:lnTo>
                    <a:pt x="169" y="52"/>
                  </a:lnTo>
                  <a:lnTo>
                    <a:pt x="169" y="60"/>
                  </a:lnTo>
                  <a:lnTo>
                    <a:pt x="169" y="66"/>
                  </a:lnTo>
                  <a:lnTo>
                    <a:pt x="169" y="74"/>
                  </a:lnTo>
                  <a:lnTo>
                    <a:pt x="169" y="81"/>
                  </a:lnTo>
                  <a:lnTo>
                    <a:pt x="175" y="81"/>
                  </a:lnTo>
                  <a:lnTo>
                    <a:pt x="175" y="88"/>
                  </a:lnTo>
                  <a:lnTo>
                    <a:pt x="169" y="88"/>
                  </a:lnTo>
                  <a:lnTo>
                    <a:pt x="163" y="96"/>
                  </a:lnTo>
                  <a:lnTo>
                    <a:pt x="156" y="96"/>
                  </a:lnTo>
                  <a:lnTo>
                    <a:pt x="156" y="103"/>
                  </a:lnTo>
                  <a:lnTo>
                    <a:pt x="163" y="103"/>
                  </a:lnTo>
                  <a:lnTo>
                    <a:pt x="163" y="110"/>
                  </a:lnTo>
                  <a:lnTo>
                    <a:pt x="156" y="110"/>
                  </a:lnTo>
                  <a:lnTo>
                    <a:pt x="156" y="117"/>
                  </a:lnTo>
                  <a:lnTo>
                    <a:pt x="149" y="117"/>
                  </a:lnTo>
                  <a:lnTo>
                    <a:pt x="143" y="117"/>
                  </a:lnTo>
                  <a:lnTo>
                    <a:pt x="136" y="125"/>
                  </a:lnTo>
                  <a:lnTo>
                    <a:pt x="136" y="131"/>
                  </a:lnTo>
                  <a:lnTo>
                    <a:pt x="130" y="131"/>
                  </a:lnTo>
                  <a:lnTo>
                    <a:pt x="130" y="125"/>
                  </a:lnTo>
                  <a:lnTo>
                    <a:pt x="124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04" y="110"/>
                  </a:lnTo>
                  <a:lnTo>
                    <a:pt x="104" y="103"/>
                  </a:lnTo>
                  <a:lnTo>
                    <a:pt x="97" y="103"/>
                  </a:lnTo>
                  <a:lnTo>
                    <a:pt x="97" y="96"/>
                  </a:lnTo>
                  <a:lnTo>
                    <a:pt x="104" y="96"/>
                  </a:lnTo>
                  <a:lnTo>
                    <a:pt x="110" y="88"/>
                  </a:lnTo>
                  <a:lnTo>
                    <a:pt x="117" y="88"/>
                  </a:lnTo>
                  <a:lnTo>
                    <a:pt x="124" y="88"/>
                  </a:lnTo>
                  <a:lnTo>
                    <a:pt x="124" y="81"/>
                  </a:lnTo>
                  <a:lnTo>
                    <a:pt x="130" y="81"/>
                  </a:lnTo>
                  <a:lnTo>
                    <a:pt x="130" y="74"/>
                  </a:lnTo>
                  <a:lnTo>
                    <a:pt x="130" y="66"/>
                  </a:lnTo>
                  <a:lnTo>
                    <a:pt x="130" y="60"/>
                  </a:lnTo>
                  <a:lnTo>
                    <a:pt x="124" y="60"/>
                  </a:lnTo>
                  <a:lnTo>
                    <a:pt x="124" y="52"/>
                  </a:lnTo>
                  <a:lnTo>
                    <a:pt x="124" y="44"/>
                  </a:lnTo>
                  <a:lnTo>
                    <a:pt x="117" y="44"/>
                  </a:lnTo>
                  <a:lnTo>
                    <a:pt x="117" y="38"/>
                  </a:lnTo>
                  <a:lnTo>
                    <a:pt x="110" y="38"/>
                  </a:lnTo>
                  <a:lnTo>
                    <a:pt x="104" y="38"/>
                  </a:lnTo>
                  <a:lnTo>
                    <a:pt x="97" y="30"/>
                  </a:lnTo>
                  <a:lnTo>
                    <a:pt x="92" y="30"/>
                  </a:lnTo>
                  <a:lnTo>
                    <a:pt x="92" y="22"/>
                  </a:lnTo>
                  <a:lnTo>
                    <a:pt x="92" y="16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9" y="0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56" y="16"/>
                  </a:lnTo>
                  <a:lnTo>
                    <a:pt x="163" y="16"/>
                  </a:lnTo>
                  <a:lnTo>
                    <a:pt x="169" y="16"/>
                  </a:lnTo>
                  <a:close/>
                  <a:moveTo>
                    <a:pt x="7" y="22"/>
                  </a:moveTo>
                  <a:lnTo>
                    <a:pt x="0" y="22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7" y="22"/>
                  </a:lnTo>
                  <a:close/>
                  <a:moveTo>
                    <a:pt x="202" y="30"/>
                  </a:moveTo>
                  <a:lnTo>
                    <a:pt x="195" y="30"/>
                  </a:lnTo>
                  <a:lnTo>
                    <a:pt x="195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82" y="16"/>
                  </a:lnTo>
                  <a:lnTo>
                    <a:pt x="188" y="16"/>
                  </a:lnTo>
                  <a:lnTo>
                    <a:pt x="188" y="22"/>
                  </a:lnTo>
                  <a:lnTo>
                    <a:pt x="195" y="22"/>
                  </a:lnTo>
                  <a:lnTo>
                    <a:pt x="202" y="22"/>
                  </a:lnTo>
                  <a:lnTo>
                    <a:pt x="202" y="3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35" name="Freeform 608"/>
            <p:cNvSpPr>
              <a:spLocks/>
            </p:cNvSpPr>
            <p:nvPr/>
          </p:nvSpPr>
          <p:spPr bwMode="auto">
            <a:xfrm>
              <a:off x="2778125" y="4608513"/>
              <a:ext cx="30163" cy="39687"/>
            </a:xfrm>
            <a:custGeom>
              <a:avLst/>
              <a:gdLst>
                <a:gd name="T0" fmla="*/ 2147483647 w 19"/>
                <a:gd name="T1" fmla="*/ 0 h 22"/>
                <a:gd name="T2" fmla="*/ 2147483647 w 19"/>
                <a:gd name="T3" fmla="*/ 0 h 22"/>
                <a:gd name="T4" fmla="*/ 2147483647 w 19"/>
                <a:gd name="T5" fmla="*/ 0 h 22"/>
                <a:gd name="T6" fmla="*/ 2147483647 w 19"/>
                <a:gd name="T7" fmla="*/ 0 h 22"/>
                <a:gd name="T8" fmla="*/ 2147483647 w 19"/>
                <a:gd name="T9" fmla="*/ 0 h 22"/>
                <a:gd name="T10" fmla="*/ 2147483647 w 19"/>
                <a:gd name="T11" fmla="*/ 0 h 22"/>
                <a:gd name="T12" fmla="*/ 2147483647 w 19"/>
                <a:gd name="T13" fmla="*/ 2147483647 h 22"/>
                <a:gd name="T14" fmla="*/ 2147483647 w 19"/>
                <a:gd name="T15" fmla="*/ 2147483647 h 22"/>
                <a:gd name="T16" fmla="*/ 2147483647 w 19"/>
                <a:gd name="T17" fmla="*/ 2147483647 h 22"/>
                <a:gd name="T18" fmla="*/ 2147483647 w 19"/>
                <a:gd name="T19" fmla="*/ 2147483647 h 22"/>
                <a:gd name="T20" fmla="*/ 2147483647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2147483647 h 22"/>
                <a:gd name="T30" fmla="*/ 0 w 19"/>
                <a:gd name="T31" fmla="*/ 2147483647 h 22"/>
                <a:gd name="T32" fmla="*/ 2147483647 w 19"/>
                <a:gd name="T33" fmla="*/ 2147483647 h 22"/>
                <a:gd name="T34" fmla="*/ 2147483647 w 19"/>
                <a:gd name="T35" fmla="*/ 2147483647 h 22"/>
                <a:gd name="T36" fmla="*/ 0 w 19"/>
                <a:gd name="T37" fmla="*/ 2147483647 h 22"/>
                <a:gd name="T38" fmla="*/ 0 w 19"/>
                <a:gd name="T39" fmla="*/ 2147483647 h 22"/>
                <a:gd name="T40" fmla="*/ 0 w 19"/>
                <a:gd name="T41" fmla="*/ 0 h 22"/>
                <a:gd name="T42" fmla="*/ 0 w 19"/>
                <a:gd name="T43" fmla="*/ 0 h 22"/>
                <a:gd name="T44" fmla="*/ 0 w 19"/>
                <a:gd name="T45" fmla="*/ 0 h 22"/>
                <a:gd name="T46" fmla="*/ 0 w 19"/>
                <a:gd name="T47" fmla="*/ 0 h 22"/>
                <a:gd name="T48" fmla="*/ 2147483647 w 19"/>
                <a:gd name="T49" fmla="*/ 0 h 22"/>
                <a:gd name="T50" fmla="*/ 2147483647 w 19"/>
                <a:gd name="T51" fmla="*/ 0 h 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22"/>
                <a:gd name="T80" fmla="*/ 19 w 19"/>
                <a:gd name="T81" fmla="*/ 22 h 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22">
                  <a:moveTo>
                    <a:pt x="5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19" y="16"/>
                  </a:lnTo>
                  <a:lnTo>
                    <a:pt x="12" y="22"/>
                  </a:lnTo>
                  <a:lnTo>
                    <a:pt x="5" y="16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5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36" name="Freeform 609"/>
            <p:cNvSpPr>
              <a:spLocks/>
            </p:cNvSpPr>
            <p:nvPr/>
          </p:nvSpPr>
          <p:spPr bwMode="auto">
            <a:xfrm>
              <a:off x="2903538" y="4608513"/>
              <a:ext cx="133350" cy="233362"/>
            </a:xfrm>
            <a:custGeom>
              <a:avLst/>
              <a:gdLst>
                <a:gd name="T0" fmla="*/ 2147483647 w 83"/>
                <a:gd name="T1" fmla="*/ 2147483647 h 131"/>
                <a:gd name="T2" fmla="*/ 2147483647 w 83"/>
                <a:gd name="T3" fmla="*/ 2147483647 h 131"/>
                <a:gd name="T4" fmla="*/ 2147483647 w 83"/>
                <a:gd name="T5" fmla="*/ 2147483647 h 131"/>
                <a:gd name="T6" fmla="*/ 2147483647 w 83"/>
                <a:gd name="T7" fmla="*/ 2147483647 h 131"/>
                <a:gd name="T8" fmla="*/ 2147483647 w 83"/>
                <a:gd name="T9" fmla="*/ 2147483647 h 131"/>
                <a:gd name="T10" fmla="*/ 2147483647 w 83"/>
                <a:gd name="T11" fmla="*/ 2147483647 h 131"/>
                <a:gd name="T12" fmla="*/ 2147483647 w 83"/>
                <a:gd name="T13" fmla="*/ 2147483647 h 131"/>
                <a:gd name="T14" fmla="*/ 2147483647 w 83"/>
                <a:gd name="T15" fmla="*/ 2147483647 h 131"/>
                <a:gd name="T16" fmla="*/ 2147483647 w 83"/>
                <a:gd name="T17" fmla="*/ 2147483647 h 131"/>
                <a:gd name="T18" fmla="*/ 2147483647 w 83"/>
                <a:gd name="T19" fmla="*/ 2147483647 h 131"/>
                <a:gd name="T20" fmla="*/ 2147483647 w 83"/>
                <a:gd name="T21" fmla="*/ 2147483647 h 131"/>
                <a:gd name="T22" fmla="*/ 2147483647 w 83"/>
                <a:gd name="T23" fmla="*/ 2147483647 h 131"/>
                <a:gd name="T24" fmla="*/ 2147483647 w 83"/>
                <a:gd name="T25" fmla="*/ 2147483647 h 131"/>
                <a:gd name="T26" fmla="*/ 2147483647 w 83"/>
                <a:gd name="T27" fmla="*/ 2147483647 h 131"/>
                <a:gd name="T28" fmla="*/ 2147483647 w 83"/>
                <a:gd name="T29" fmla="*/ 2147483647 h 131"/>
                <a:gd name="T30" fmla="*/ 2147483647 w 83"/>
                <a:gd name="T31" fmla="*/ 2147483647 h 131"/>
                <a:gd name="T32" fmla="*/ 2147483647 w 83"/>
                <a:gd name="T33" fmla="*/ 2147483647 h 131"/>
                <a:gd name="T34" fmla="*/ 2147483647 w 83"/>
                <a:gd name="T35" fmla="*/ 2147483647 h 131"/>
                <a:gd name="T36" fmla="*/ 2147483647 w 83"/>
                <a:gd name="T37" fmla="*/ 2147483647 h 131"/>
                <a:gd name="T38" fmla="*/ 2147483647 w 83"/>
                <a:gd name="T39" fmla="*/ 2147483647 h 131"/>
                <a:gd name="T40" fmla="*/ 2147483647 w 83"/>
                <a:gd name="T41" fmla="*/ 2147483647 h 131"/>
                <a:gd name="T42" fmla="*/ 2147483647 w 83"/>
                <a:gd name="T43" fmla="*/ 2147483647 h 131"/>
                <a:gd name="T44" fmla="*/ 2147483647 w 83"/>
                <a:gd name="T45" fmla="*/ 2147483647 h 131"/>
                <a:gd name="T46" fmla="*/ 2147483647 w 83"/>
                <a:gd name="T47" fmla="*/ 2147483647 h 131"/>
                <a:gd name="T48" fmla="*/ 2147483647 w 83"/>
                <a:gd name="T49" fmla="*/ 2147483647 h 131"/>
                <a:gd name="T50" fmla="*/ 2147483647 w 83"/>
                <a:gd name="T51" fmla="*/ 2147483647 h 131"/>
                <a:gd name="T52" fmla="*/ 2147483647 w 83"/>
                <a:gd name="T53" fmla="*/ 2147483647 h 131"/>
                <a:gd name="T54" fmla="*/ 2147483647 w 83"/>
                <a:gd name="T55" fmla="*/ 2147483647 h 131"/>
                <a:gd name="T56" fmla="*/ 2147483647 w 83"/>
                <a:gd name="T57" fmla="*/ 2147483647 h 131"/>
                <a:gd name="T58" fmla="*/ 2147483647 w 83"/>
                <a:gd name="T59" fmla="*/ 2147483647 h 131"/>
                <a:gd name="T60" fmla="*/ 2147483647 w 83"/>
                <a:gd name="T61" fmla="*/ 2147483647 h 131"/>
                <a:gd name="T62" fmla="*/ 2147483647 w 83"/>
                <a:gd name="T63" fmla="*/ 2147483647 h 131"/>
                <a:gd name="T64" fmla="*/ 2147483647 w 83"/>
                <a:gd name="T65" fmla="*/ 2147483647 h 131"/>
                <a:gd name="T66" fmla="*/ 2147483647 w 83"/>
                <a:gd name="T67" fmla="*/ 2147483647 h 131"/>
                <a:gd name="T68" fmla="*/ 2147483647 w 83"/>
                <a:gd name="T69" fmla="*/ 2147483647 h 131"/>
                <a:gd name="T70" fmla="*/ 2147483647 w 83"/>
                <a:gd name="T71" fmla="*/ 2147483647 h 131"/>
                <a:gd name="T72" fmla="*/ 0 w 83"/>
                <a:gd name="T73" fmla="*/ 2147483647 h 131"/>
                <a:gd name="T74" fmla="*/ 0 w 83"/>
                <a:gd name="T75" fmla="*/ 2147483647 h 131"/>
                <a:gd name="T76" fmla="*/ 0 w 83"/>
                <a:gd name="T77" fmla="*/ 2147483647 h 131"/>
                <a:gd name="T78" fmla="*/ 2147483647 w 83"/>
                <a:gd name="T79" fmla="*/ 0 h 131"/>
                <a:gd name="T80" fmla="*/ 2147483647 w 83"/>
                <a:gd name="T81" fmla="*/ 0 h 131"/>
                <a:gd name="T82" fmla="*/ 2147483647 w 83"/>
                <a:gd name="T83" fmla="*/ 0 h 131"/>
                <a:gd name="T84" fmla="*/ 2147483647 w 83"/>
                <a:gd name="T85" fmla="*/ 0 h 131"/>
                <a:gd name="T86" fmla="*/ 2147483647 w 83"/>
                <a:gd name="T87" fmla="*/ 0 h 131"/>
                <a:gd name="T88" fmla="*/ 2147483647 w 83"/>
                <a:gd name="T89" fmla="*/ 0 h 131"/>
                <a:gd name="T90" fmla="*/ 2147483647 w 83"/>
                <a:gd name="T91" fmla="*/ 0 h 131"/>
                <a:gd name="T92" fmla="*/ 2147483647 w 83"/>
                <a:gd name="T93" fmla="*/ 2147483647 h 131"/>
                <a:gd name="T94" fmla="*/ 2147483647 w 83"/>
                <a:gd name="T95" fmla="*/ 2147483647 h 131"/>
                <a:gd name="T96" fmla="*/ 2147483647 w 83"/>
                <a:gd name="T97" fmla="*/ 2147483647 h 1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3"/>
                <a:gd name="T148" fmla="*/ 0 h 131"/>
                <a:gd name="T149" fmla="*/ 83 w 83"/>
                <a:gd name="T150" fmla="*/ 131 h 1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3" h="131">
                  <a:moveTo>
                    <a:pt x="77" y="16"/>
                  </a:moveTo>
                  <a:lnTo>
                    <a:pt x="77" y="16"/>
                  </a:lnTo>
                  <a:lnTo>
                    <a:pt x="83" y="16"/>
                  </a:lnTo>
                  <a:lnTo>
                    <a:pt x="83" y="22"/>
                  </a:lnTo>
                  <a:lnTo>
                    <a:pt x="77" y="22"/>
                  </a:lnTo>
                  <a:lnTo>
                    <a:pt x="77" y="30"/>
                  </a:lnTo>
                  <a:lnTo>
                    <a:pt x="83" y="30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38"/>
                  </a:lnTo>
                  <a:lnTo>
                    <a:pt x="77" y="38"/>
                  </a:lnTo>
                  <a:lnTo>
                    <a:pt x="77" y="44"/>
                  </a:lnTo>
                  <a:lnTo>
                    <a:pt x="77" y="52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77" y="74"/>
                  </a:lnTo>
                  <a:lnTo>
                    <a:pt x="77" y="81"/>
                  </a:lnTo>
                  <a:lnTo>
                    <a:pt x="83" y="81"/>
                  </a:lnTo>
                  <a:lnTo>
                    <a:pt x="83" y="88"/>
                  </a:lnTo>
                  <a:lnTo>
                    <a:pt x="77" y="88"/>
                  </a:lnTo>
                  <a:lnTo>
                    <a:pt x="71" y="96"/>
                  </a:lnTo>
                  <a:lnTo>
                    <a:pt x="64" y="96"/>
                  </a:lnTo>
                  <a:lnTo>
                    <a:pt x="64" y="103"/>
                  </a:lnTo>
                  <a:lnTo>
                    <a:pt x="71" y="103"/>
                  </a:lnTo>
                  <a:lnTo>
                    <a:pt x="71" y="110"/>
                  </a:lnTo>
                  <a:lnTo>
                    <a:pt x="64" y="110"/>
                  </a:lnTo>
                  <a:lnTo>
                    <a:pt x="64" y="117"/>
                  </a:lnTo>
                  <a:lnTo>
                    <a:pt x="57" y="117"/>
                  </a:lnTo>
                  <a:lnTo>
                    <a:pt x="51" y="117"/>
                  </a:lnTo>
                  <a:lnTo>
                    <a:pt x="44" y="125"/>
                  </a:lnTo>
                  <a:lnTo>
                    <a:pt x="44" y="131"/>
                  </a:lnTo>
                  <a:lnTo>
                    <a:pt x="38" y="131"/>
                  </a:lnTo>
                  <a:lnTo>
                    <a:pt x="38" y="125"/>
                  </a:lnTo>
                  <a:lnTo>
                    <a:pt x="32" y="125"/>
                  </a:lnTo>
                  <a:lnTo>
                    <a:pt x="25" y="125"/>
                  </a:lnTo>
                  <a:lnTo>
                    <a:pt x="25" y="117"/>
                  </a:lnTo>
                  <a:lnTo>
                    <a:pt x="18" y="117"/>
                  </a:lnTo>
                  <a:lnTo>
                    <a:pt x="12" y="110"/>
                  </a:lnTo>
                  <a:lnTo>
                    <a:pt x="12" y="103"/>
                  </a:lnTo>
                  <a:lnTo>
                    <a:pt x="5" y="103"/>
                  </a:lnTo>
                  <a:lnTo>
                    <a:pt x="5" y="96"/>
                  </a:lnTo>
                  <a:lnTo>
                    <a:pt x="12" y="96"/>
                  </a:lnTo>
                  <a:lnTo>
                    <a:pt x="18" y="88"/>
                  </a:lnTo>
                  <a:lnTo>
                    <a:pt x="25" y="88"/>
                  </a:lnTo>
                  <a:lnTo>
                    <a:pt x="32" y="88"/>
                  </a:lnTo>
                  <a:lnTo>
                    <a:pt x="32" y="81"/>
                  </a:lnTo>
                  <a:lnTo>
                    <a:pt x="38" y="81"/>
                  </a:lnTo>
                  <a:lnTo>
                    <a:pt x="38" y="74"/>
                  </a:lnTo>
                  <a:lnTo>
                    <a:pt x="38" y="66"/>
                  </a:lnTo>
                  <a:lnTo>
                    <a:pt x="38" y="60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25" y="38"/>
                  </a:lnTo>
                  <a:lnTo>
                    <a:pt x="18" y="38"/>
                  </a:lnTo>
                  <a:lnTo>
                    <a:pt x="12" y="38"/>
                  </a:lnTo>
                  <a:lnTo>
                    <a:pt x="5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64" y="8"/>
                  </a:lnTo>
                  <a:lnTo>
                    <a:pt x="64" y="16"/>
                  </a:lnTo>
                  <a:lnTo>
                    <a:pt x="71" y="16"/>
                  </a:lnTo>
                  <a:lnTo>
                    <a:pt x="77" y="1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37" name="Freeform 610"/>
            <p:cNvSpPr>
              <a:spLocks/>
            </p:cNvSpPr>
            <p:nvPr/>
          </p:nvSpPr>
          <p:spPr bwMode="auto">
            <a:xfrm>
              <a:off x="2754313" y="4637088"/>
              <a:ext cx="12700" cy="11112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0 w 7"/>
                <a:gd name="T5" fmla="*/ 2147483647 h 6"/>
                <a:gd name="T6" fmla="*/ 0 w 7"/>
                <a:gd name="T7" fmla="*/ 0 h 6"/>
                <a:gd name="T8" fmla="*/ 2147483647 w 7"/>
                <a:gd name="T9" fmla="*/ 0 h 6"/>
                <a:gd name="T10" fmla="*/ 2147483647 w 7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6"/>
                  </a:moveTo>
                  <a:lnTo>
                    <a:pt x="7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5738" name="Freeform 611"/>
            <p:cNvSpPr>
              <a:spLocks/>
            </p:cNvSpPr>
            <p:nvPr/>
          </p:nvSpPr>
          <p:spPr bwMode="auto">
            <a:xfrm>
              <a:off x="3048000" y="4637088"/>
              <a:ext cx="31750" cy="25400"/>
            </a:xfrm>
            <a:custGeom>
              <a:avLst/>
              <a:gdLst>
                <a:gd name="T0" fmla="*/ 2147483647 w 20"/>
                <a:gd name="T1" fmla="*/ 2147483647 h 14"/>
                <a:gd name="T2" fmla="*/ 2147483647 w 20"/>
                <a:gd name="T3" fmla="*/ 2147483647 h 14"/>
                <a:gd name="T4" fmla="*/ 2147483647 w 20"/>
                <a:gd name="T5" fmla="*/ 2147483647 h 14"/>
                <a:gd name="T6" fmla="*/ 2147483647 w 20"/>
                <a:gd name="T7" fmla="*/ 2147483647 h 14"/>
                <a:gd name="T8" fmla="*/ 2147483647 w 20"/>
                <a:gd name="T9" fmla="*/ 2147483647 h 14"/>
                <a:gd name="T10" fmla="*/ 0 w 20"/>
                <a:gd name="T11" fmla="*/ 2147483647 h 14"/>
                <a:gd name="T12" fmla="*/ 0 w 20"/>
                <a:gd name="T13" fmla="*/ 2147483647 h 14"/>
                <a:gd name="T14" fmla="*/ 0 w 20"/>
                <a:gd name="T15" fmla="*/ 0 h 14"/>
                <a:gd name="T16" fmla="*/ 2147483647 w 20"/>
                <a:gd name="T17" fmla="*/ 0 h 14"/>
                <a:gd name="T18" fmla="*/ 2147483647 w 20"/>
                <a:gd name="T19" fmla="*/ 0 h 14"/>
                <a:gd name="T20" fmla="*/ 2147483647 w 20"/>
                <a:gd name="T21" fmla="*/ 0 h 14"/>
                <a:gd name="T22" fmla="*/ 2147483647 w 20"/>
                <a:gd name="T23" fmla="*/ 0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4"/>
                <a:gd name="T53" fmla="*/ 20 w 20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4">
                  <a:moveTo>
                    <a:pt x="20" y="14"/>
                  </a:moveTo>
                  <a:lnTo>
                    <a:pt x="13" y="14"/>
                  </a:lnTo>
                  <a:lnTo>
                    <a:pt x="13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3" y="6"/>
                  </a:lnTo>
                  <a:lnTo>
                    <a:pt x="20" y="6"/>
                  </a:lnTo>
                  <a:lnTo>
                    <a:pt x="2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1497" name="1496 - Ορθογώνιο"/>
            <p:cNvSpPr/>
            <p:nvPr/>
          </p:nvSpPr>
          <p:spPr bwMode="auto">
            <a:xfrm>
              <a:off x="1720850" y="3970338"/>
              <a:ext cx="412750" cy="165100"/>
            </a:xfrm>
            <a:prstGeom prst="rect">
              <a:avLst/>
            </a:prstGeom>
            <a:solidFill>
              <a:srgbClr val="CCEC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el-GR" sz="2400">
                <a:solidFill>
                  <a:srgbClr val="FFFFFF"/>
                </a:solidFill>
              </a:endParaRPr>
            </a:p>
          </p:txBody>
        </p:sp>
      </p:grpSp>
      <p:sp>
        <p:nvSpPr>
          <p:cNvPr id="5126" name="Rectangle 391"/>
          <p:cNvSpPr>
            <a:spLocks noChangeArrowheads="1"/>
          </p:cNvSpPr>
          <p:nvPr/>
        </p:nvSpPr>
        <p:spPr bwMode="auto">
          <a:xfrm>
            <a:off x="3455988" y="3321050"/>
            <a:ext cx="2097087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8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Κεντρκό-Βόρειο Αιγαίο</a:t>
            </a:r>
            <a:endParaRPr lang="en-US" altLang="el-GR" sz="2800">
              <a:solidFill>
                <a:srgbClr val="CCE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127" name="Rectangle 391"/>
          <p:cNvSpPr>
            <a:spLocks noChangeArrowheads="1"/>
          </p:cNvSpPr>
          <p:nvPr/>
        </p:nvSpPr>
        <p:spPr bwMode="auto">
          <a:xfrm>
            <a:off x="3455988" y="4511675"/>
            <a:ext cx="2428875" cy="862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8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Ιόνιο-Κεντρικό Αιγαίο</a:t>
            </a:r>
            <a:endParaRPr lang="en-US" altLang="el-GR" sz="2800">
              <a:solidFill>
                <a:srgbClr val="66C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128" name="Rectangle 391"/>
          <p:cNvSpPr>
            <a:spLocks noChangeArrowheads="1"/>
          </p:cNvSpPr>
          <p:nvPr/>
        </p:nvSpPr>
        <p:spPr bwMode="auto">
          <a:xfrm>
            <a:off x="4751388" y="5554663"/>
            <a:ext cx="424973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8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Αμβρακικός-Νότιο Αιγαίο</a:t>
            </a:r>
            <a:endParaRPr lang="en-US" altLang="el-GR" sz="2800">
              <a:solidFill>
                <a:srgbClr val="000066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129" name="Rectangle 391"/>
          <p:cNvSpPr>
            <a:spLocks noChangeArrowheads="1"/>
          </p:cNvSpPr>
          <p:nvPr/>
        </p:nvSpPr>
        <p:spPr bwMode="auto">
          <a:xfrm>
            <a:off x="5867400" y="3629025"/>
            <a:ext cx="3778250" cy="61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l-GR" sz="2000" b="1" i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Sardina pilchardus 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l-GR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2,3%)</a:t>
            </a:r>
            <a:r>
              <a:rPr lang="el-GR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altLang="el-GR" sz="2000" b="1">
              <a:solidFill>
                <a:srgbClr val="CCE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en-US" altLang="el-GR" sz="2000" b="1" i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Engraulis encrasicolus 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l-GR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1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0,9%)</a:t>
            </a:r>
            <a:endParaRPr lang="en-US" altLang="el-GR" sz="2000">
              <a:solidFill>
                <a:srgbClr val="CCE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130" name="Rectangle 391"/>
          <p:cNvSpPr>
            <a:spLocks noChangeArrowheads="1"/>
          </p:cNvSpPr>
          <p:nvPr/>
        </p:nvSpPr>
        <p:spPr bwMode="auto">
          <a:xfrm>
            <a:off x="5867400" y="4437063"/>
            <a:ext cx="377825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l-GR" sz="2000" b="1" i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Spicara smaris 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l-GR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3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0,8%)</a:t>
            </a:r>
            <a:endParaRPr lang="en-US" altLang="el-GR" sz="2000" b="1" i="1">
              <a:solidFill>
                <a:srgbClr val="66C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en-US" altLang="el-GR" sz="2000" b="1" i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Boops boops 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</a:t>
            </a:r>
            <a:r>
              <a:rPr lang="el-GR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1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1,</a:t>
            </a:r>
            <a:r>
              <a:rPr lang="el-GR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0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%)</a:t>
            </a:r>
          </a:p>
          <a:p>
            <a:pPr eaLnBrk="1" hangingPunct="1"/>
            <a:r>
              <a:rPr lang="en-US" altLang="el-GR" sz="2000" b="1" i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Sardina pilchardus 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(7,8%)</a:t>
            </a:r>
          </a:p>
        </p:txBody>
      </p:sp>
      <p:sp>
        <p:nvSpPr>
          <p:cNvPr id="5131" name="Rectangle 391"/>
          <p:cNvSpPr>
            <a:spLocks noChangeArrowheads="1"/>
          </p:cNvSpPr>
          <p:nvPr/>
        </p:nvSpPr>
        <p:spPr bwMode="auto">
          <a:xfrm>
            <a:off x="5867400" y="6057900"/>
            <a:ext cx="3743325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l-GR" sz="2000" b="1" i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Spicara smaris 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(55,5%)</a:t>
            </a:r>
          </a:p>
          <a:p>
            <a:pPr eaLnBrk="1" hangingPunct="1"/>
            <a:r>
              <a:rPr lang="en-US" altLang="el-GR" sz="2000" b="1" i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Boops boops 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(10,8%)</a:t>
            </a:r>
            <a:endParaRPr lang="en-US" altLang="el-GR" sz="2000" i="1">
              <a:solidFill>
                <a:srgbClr val="000066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132" name="Text Box 5"/>
          <p:cNvSpPr txBox="1">
            <a:spLocks noChangeArrowheads="1"/>
          </p:cNvSpPr>
          <p:nvPr/>
        </p:nvSpPr>
        <p:spPr bwMode="auto">
          <a:xfrm>
            <a:off x="5113338" y="2141538"/>
            <a:ext cx="4030662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Είδη που «ευθύνονται» για την ομαδοποίηση των υποπεριοχών (% συμμετοχής στο μέσο αλίευμα της κάθε ομάδας περιοχών)</a:t>
            </a:r>
            <a:endParaRPr lang="en-GB" altLang="el-GR" sz="2000">
              <a:solidFill>
                <a:srgbClr val="FFFFFF"/>
              </a:solidFill>
              <a:latin typeface="Calibri" panose="020F0502020204030204" pitchFamily="34" charset="0"/>
              <a:cs typeface="+mn-cs"/>
            </a:endParaRPr>
          </a:p>
        </p:txBody>
      </p:sp>
      <p:pic>
        <p:nvPicPr>
          <p:cNvPr id="5133" name="24 - Εικόνα" descr="Trata_s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8" y="404813"/>
            <a:ext cx="1592262" cy="101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34" name="Text Box 6"/>
          <p:cNvSpPr txBox="1">
            <a:spLocks noChangeArrowheads="1"/>
          </p:cNvSpPr>
          <p:nvPr/>
        </p:nvSpPr>
        <p:spPr bwMode="auto">
          <a:xfrm>
            <a:off x="2879725" y="0"/>
            <a:ext cx="6264275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1400" b="1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34</a:t>
            </a:r>
            <a:r>
              <a:rPr lang="el-GR" altLang="el-GR" sz="1400" b="1" baseline="30000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ο</a:t>
            </a:r>
            <a:r>
              <a:rPr lang="el-GR" altLang="el-GR" sz="1400" b="1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 ΕΠΙΣΤΗΜΟΝΙΚΟ ΣΥΝΕΔΡΙΟ Ε.Ε.Β.Ε., ΤΡΙΚΑΛΑ 17-19 Μαϊου 2012</a:t>
            </a:r>
            <a:endParaRPr lang="en-US" altLang="el-GR" sz="1400" b="1">
              <a:solidFill>
                <a:srgbClr val="000066"/>
              </a:solidFill>
              <a:latin typeface="Trebuchet MS" panose="020B0603020202020204" pitchFamily="34" charset="0"/>
              <a:cs typeface="+mn-cs"/>
            </a:endParaRPr>
          </a:p>
        </p:txBody>
      </p:sp>
      <p:sp>
        <p:nvSpPr>
          <p:cNvPr id="5135" name="Text Box 2"/>
          <p:cNvSpPr txBox="1">
            <a:spLocks noChangeArrowheads="1"/>
          </p:cNvSpPr>
          <p:nvPr/>
        </p:nvSpPr>
        <p:spPr bwMode="auto">
          <a:xfrm>
            <a:off x="-36513" y="1390650"/>
            <a:ext cx="9180513" cy="706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0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Το 50% περίπου της συνολικής αλιευτικής παραγωγής των ελληνικών θαλασσών </a:t>
            </a:r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αλιεύεται στην περιοχή του </a:t>
            </a:r>
            <a:r>
              <a:rPr lang="el-GR" altLang="el-GR" sz="20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Ιονίου και Κεντρικού Αιγαίου</a:t>
            </a:r>
          </a:p>
        </p:txBody>
      </p:sp>
    </p:spTree>
    <p:extLst>
      <p:ext uri="{BB962C8B-B14F-4D97-AF65-F5344CB8AC3E}">
        <p14:creationId xmlns:p14="http://schemas.microsoft.com/office/powerpoint/2010/main" val="3002301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3"/>
          <p:cNvSpPr txBox="1">
            <a:spLocks noChangeArrowheads="1"/>
          </p:cNvSpPr>
          <p:nvPr/>
        </p:nvSpPr>
        <p:spPr bwMode="auto">
          <a:xfrm>
            <a:off x="-36513" y="0"/>
            <a:ext cx="24844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ΣΥΜΠΕΡΑΣΜΑΤΑ</a:t>
            </a:r>
          </a:p>
        </p:txBody>
      </p:sp>
      <p:sp>
        <p:nvSpPr>
          <p:cNvPr id="6149" name="Rectangle 2"/>
          <p:cNvSpPr>
            <a:spLocks noChangeArrowheads="1"/>
          </p:cNvSpPr>
          <p:nvPr/>
        </p:nvSpPr>
        <p:spPr bwMode="auto">
          <a:xfrm>
            <a:off x="0" y="5019675"/>
            <a:ext cx="9144000" cy="1722438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/>
          <a:p>
            <a:pPr algn="just" eaLnBrk="1" hangingPunct="1">
              <a:defRPr/>
            </a:pPr>
            <a:r>
              <a:rPr lang="el-GR" sz="2000" b="1" dirty="0">
                <a:solidFill>
                  <a:srgbClr val="FFFF00"/>
                </a:solidFill>
                <a:latin typeface="Calibri" pitchFamily="34" charset="0"/>
                <a:cs typeface="Times New Roman" pitchFamily="18" charset="0"/>
              </a:rPr>
              <a:t>Η</a:t>
            </a:r>
            <a:r>
              <a:rPr lang="el-GR" sz="2000" b="1" dirty="0">
                <a:solidFill>
                  <a:srgbClr val="FFC000"/>
                </a:solidFill>
                <a:latin typeface="Calibri" pitchFamily="34" charset="0"/>
                <a:cs typeface="Times New Roman" pitchFamily="18" charset="0"/>
              </a:rPr>
              <a:t> </a:t>
            </a:r>
            <a:r>
              <a:rPr lang="el-GR" sz="2200" b="1" dirty="0">
                <a:solidFill>
                  <a:srgbClr val="3333CC">
                    <a:lumMod val="75000"/>
                  </a:srgbClr>
                </a:solidFill>
                <a:latin typeface="Calibri" pitchFamily="34" charset="0"/>
                <a:cs typeface="Times New Roman" pitchFamily="18" charset="0"/>
              </a:rPr>
              <a:t>ανασύσταση των αλιευτικών δεδομένων</a:t>
            </a:r>
            <a:r>
              <a:rPr lang="el-GR" sz="2200" b="1" dirty="0">
                <a:solidFill>
                  <a:srgbClr val="FFC000"/>
                </a:solidFill>
                <a:latin typeface="Calibri" pitchFamily="34" charset="0"/>
                <a:cs typeface="Times New Roman" pitchFamily="18" charset="0"/>
              </a:rPr>
              <a:t> </a:t>
            </a:r>
            <a:r>
              <a:rPr lang="el-GR" sz="2000" b="1" dirty="0">
                <a:solidFill>
                  <a:srgbClr val="FFFF00"/>
                </a:solidFill>
                <a:latin typeface="Calibri" pitchFamily="34" charset="0"/>
                <a:cs typeface="Times New Roman" pitchFamily="18" charset="0"/>
              </a:rPr>
              <a:t>προσφέρει τη δυνατότητα </a:t>
            </a:r>
            <a:r>
              <a:rPr lang="el-GR" sz="2200" b="1" dirty="0">
                <a:solidFill>
                  <a:srgbClr val="3333CC">
                    <a:lumMod val="75000"/>
                  </a:srgbClr>
                </a:solidFill>
                <a:latin typeface="Calibri" pitchFamily="34" charset="0"/>
                <a:cs typeface="Times New Roman" pitchFamily="18" charset="0"/>
              </a:rPr>
              <a:t>εκτίμησης σύγχρονων οικολογικών δεικτών</a:t>
            </a:r>
            <a:r>
              <a:rPr lang="el-GR" sz="2000" b="1" dirty="0">
                <a:solidFill>
                  <a:srgbClr val="3333CC">
                    <a:lumMod val="75000"/>
                  </a:srgbClr>
                </a:solidFill>
                <a:latin typeface="Calibri" pitchFamily="34" charset="0"/>
                <a:cs typeface="Times New Roman" pitchFamily="18" charset="0"/>
              </a:rPr>
              <a:t> </a:t>
            </a:r>
            <a:r>
              <a:rPr lang="el-GR" sz="2000" b="1" dirty="0">
                <a:solidFill>
                  <a:srgbClr val="FFFF00"/>
                </a:solidFill>
                <a:latin typeface="Calibri" pitchFamily="34" charset="0"/>
                <a:cs typeface="Times New Roman" pitchFamily="18" charset="0"/>
              </a:rPr>
              <a:t>(π.χ., μέσο τροφικό επίπεδο, τροφικά φάσματα) και την </a:t>
            </a:r>
            <a:r>
              <a:rPr lang="el-GR" sz="2200" b="1" dirty="0">
                <a:solidFill>
                  <a:srgbClr val="3333CC">
                    <a:lumMod val="75000"/>
                  </a:srgbClr>
                </a:solidFill>
                <a:latin typeface="Calibri" pitchFamily="34" charset="0"/>
                <a:cs typeface="Times New Roman" pitchFamily="18" charset="0"/>
              </a:rPr>
              <a:t>εφαρμογή πολυ-ειδικών μοντέλων ισορροπίας</a:t>
            </a:r>
            <a:r>
              <a:rPr lang="el-GR" sz="2000" b="1" dirty="0">
                <a:solidFill>
                  <a:srgbClr val="3333CC">
                    <a:lumMod val="75000"/>
                  </a:srgbClr>
                </a:solidFill>
                <a:latin typeface="Calibri" pitchFamily="34" charset="0"/>
                <a:cs typeface="Times New Roman" pitchFamily="18" charset="0"/>
              </a:rPr>
              <a:t> </a:t>
            </a:r>
            <a:r>
              <a:rPr lang="el-GR" sz="2000" b="1" dirty="0">
                <a:solidFill>
                  <a:srgbClr val="FFFF00"/>
                </a:solidFill>
                <a:latin typeface="Calibri" pitchFamily="34" charset="0"/>
                <a:cs typeface="Times New Roman" pitchFamily="18" charset="0"/>
              </a:rPr>
              <a:t>για την ανάπτυξη προσομοιώσεων που θα περιγράφουν την κατάσταση των αποθεμάτων και προβλέψεων για απαντήσεις σε «τί θα γίνει εάν» σενάρια </a:t>
            </a:r>
            <a:endParaRPr lang="en-GB" sz="2000" b="1" dirty="0">
              <a:solidFill>
                <a:srgbClr val="FFFF00"/>
              </a:solidFill>
              <a:latin typeface="Calibri" pitchFamily="34" charset="0"/>
              <a:cs typeface="+mn-cs"/>
            </a:endParaRPr>
          </a:p>
        </p:txBody>
      </p:sp>
      <p:sp>
        <p:nvSpPr>
          <p:cNvPr id="6148" name="Text Box 5"/>
          <p:cNvSpPr txBox="1">
            <a:spLocks noChangeArrowheads="1"/>
          </p:cNvSpPr>
          <p:nvPr/>
        </p:nvSpPr>
        <p:spPr bwMode="auto">
          <a:xfrm>
            <a:off x="-71438" y="611188"/>
            <a:ext cx="93233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l-GR" altLang="el-GR" sz="18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Έχοντας υπόψη τους περιορισμούς των δεδομένων της ΕΛΣΤΑΤ τα αποτελέσματα δείχνουν ότι</a:t>
            </a:r>
            <a:r>
              <a:rPr lang="en-US" altLang="el-GR" sz="18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:</a:t>
            </a: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-36513" y="1255713"/>
            <a:ext cx="9144001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η μηχανότρατα στοχεύει κατά κύριο λόγο σε βενθοπελαγικά είδη, ενώ η βιντζότρατα σε μικρά-μεσαία πελαγικά </a:t>
            </a:r>
            <a:endParaRPr lang="en-US" altLang="el-GR" sz="2200" b="1">
              <a:solidFill>
                <a:srgbClr val="FFFF00"/>
              </a:solidFill>
              <a:latin typeface="Calibri" panose="020F0502020204030204" pitchFamily="34" charset="0"/>
              <a:cs typeface="+mn-cs"/>
            </a:endParaRPr>
          </a:p>
        </p:txBody>
      </p:sp>
      <p:sp>
        <p:nvSpPr>
          <p:cNvPr id="6150" name="Text Box 6"/>
          <p:cNvSpPr txBox="1">
            <a:spLocks noChangeArrowheads="1"/>
          </p:cNvSpPr>
          <p:nvPr/>
        </p:nvSpPr>
        <p:spPr bwMode="auto">
          <a:xfrm>
            <a:off x="2879725" y="0"/>
            <a:ext cx="6264275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1400" b="1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34</a:t>
            </a:r>
            <a:r>
              <a:rPr lang="el-GR" altLang="el-GR" sz="1400" b="1" baseline="30000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ο</a:t>
            </a:r>
            <a:r>
              <a:rPr lang="el-GR" altLang="el-GR" sz="1400" b="1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 ΕΠΙΣΤΗΜΟΝΙΚΟ ΣΥΝΕΔΡΙΟ Ε.Ε.Β.Ε., ΤΡΙΚΑΛΑ 17-19 Μαϊου 2012</a:t>
            </a:r>
            <a:endParaRPr lang="en-US" altLang="el-GR" sz="1400" b="1">
              <a:solidFill>
                <a:srgbClr val="000066"/>
              </a:solidFill>
              <a:latin typeface="Trebuchet MS" panose="020B0603020202020204" pitchFamily="34" charset="0"/>
              <a:cs typeface="+mn-cs"/>
            </a:endParaRPr>
          </a:p>
        </p:txBody>
      </p:sp>
      <p:sp>
        <p:nvSpPr>
          <p:cNvPr id="6151" name="Text Box 5"/>
          <p:cNvSpPr txBox="1">
            <a:spLocks noChangeArrowheads="1"/>
          </p:cNvSpPr>
          <p:nvPr/>
        </p:nvSpPr>
        <p:spPr bwMode="auto">
          <a:xfrm>
            <a:off x="215900" y="2168525"/>
            <a:ext cx="8809038" cy="1693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l-GR" altLang="el-GR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Στόχευση αλιευμάτων </a:t>
            </a:r>
            <a:r>
              <a:rPr lang="el-GR" altLang="el-GR" b="1">
                <a:solidFill>
                  <a:srgbClr val="FFFF00"/>
                </a:solidFill>
                <a:latin typeface="Calibri" panose="020F0502020204030204" pitchFamily="34" charset="0"/>
                <a:cs typeface="+mn-cs"/>
                <a:sym typeface="Wingdings" panose="05000000000000000000" pitchFamily="2" charset="2"/>
              </a:rPr>
              <a:t></a:t>
            </a:r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  <a:sym typeface="Wingdings" panose="05000000000000000000" pitchFamily="2" charset="2"/>
              </a:rPr>
              <a:t> </a:t>
            </a:r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μηχανότρατες: στην ανοιχτή θάλασσα και σε μεγαλύτερα βάθη και βιντζότρατες: σε μικρά βάθη κοντά στις ακτές) </a:t>
            </a:r>
          </a:p>
          <a:p>
            <a:pPr algn="ctr" eaLnBrk="1" hangingPunct="1">
              <a:spcBef>
                <a:spcPct val="50000"/>
              </a:spcBef>
            </a:pPr>
            <a:r>
              <a:rPr lang="el-GR" altLang="el-GR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Επιλεκτικότητα εργαλείων </a:t>
            </a:r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  <a:sym typeface="Wingdings" panose="05000000000000000000" pitchFamily="2" charset="2"/>
              </a:rPr>
              <a:t> κ</a:t>
            </a:r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αι τα δύο εργαλεία αλιεύουν ένα μεγάλο εύρος μεγεθών (και συνεπώς ηλικιών) των ειδών</a:t>
            </a:r>
            <a:endParaRPr lang="en-US" altLang="el-GR" sz="2200" b="1">
              <a:solidFill>
                <a:srgbClr val="FFFF00"/>
              </a:solidFill>
              <a:latin typeface="Calibri" panose="020F0502020204030204" pitchFamily="34" charset="0"/>
              <a:cs typeface="+mn-cs"/>
            </a:endParaRPr>
          </a:p>
        </p:txBody>
      </p:sp>
      <p:sp>
        <p:nvSpPr>
          <p:cNvPr id="6152" name="Text Box 5"/>
          <p:cNvSpPr txBox="1">
            <a:spLocks noChangeArrowheads="1"/>
          </p:cNvSpPr>
          <p:nvPr/>
        </p:nvSpPr>
        <p:spPr bwMode="auto">
          <a:xfrm>
            <a:off x="0" y="4149725"/>
            <a:ext cx="914400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Δεν υπάρχει ασφαλές καταφύγιο για την προστασία διαφόρων εμπορικών ειδών</a:t>
            </a:r>
            <a:endParaRPr lang="en-US" altLang="el-GR" sz="2200" b="1">
              <a:solidFill>
                <a:srgbClr val="FFFF00"/>
              </a:solidFill>
              <a:latin typeface="Calibri" panose="020F0502020204030204" pitchFamily="34" charset="0"/>
              <a:cs typeface="+mn-cs"/>
            </a:endParaRPr>
          </a:p>
        </p:txBody>
      </p:sp>
      <p:sp>
        <p:nvSpPr>
          <p:cNvPr id="2" name="Curved Right Arrow 1"/>
          <p:cNvSpPr/>
          <p:nvPr/>
        </p:nvSpPr>
        <p:spPr>
          <a:xfrm>
            <a:off x="101600" y="3429000"/>
            <a:ext cx="366713" cy="608013"/>
          </a:xfrm>
          <a:prstGeom prst="curved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 sz="2400">
              <a:solidFill>
                <a:srgbClr val="000000"/>
              </a:solidFill>
            </a:endParaRPr>
          </a:p>
        </p:txBody>
      </p:sp>
      <p:sp>
        <p:nvSpPr>
          <p:cNvPr id="4" name="Curved Left Arrow 3"/>
          <p:cNvSpPr/>
          <p:nvPr/>
        </p:nvSpPr>
        <p:spPr>
          <a:xfrm>
            <a:off x="8556625" y="3573463"/>
            <a:ext cx="552450" cy="539750"/>
          </a:xfrm>
          <a:prstGeom prst="curvedLef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 sz="2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705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 Box 2"/>
          <p:cNvSpPr txBox="1">
            <a:spLocks noChangeArrowheads="1"/>
          </p:cNvSpPr>
          <p:nvPr/>
        </p:nvSpPr>
        <p:spPr bwMode="auto">
          <a:xfrm>
            <a:off x="-36513" y="0"/>
            <a:ext cx="24844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ΑΠΟΤΕΛΕΣΜΑΤΑ</a:t>
            </a:r>
          </a:p>
        </p:txBody>
      </p:sp>
      <p:sp>
        <p:nvSpPr>
          <p:cNvPr id="4099" name="Text Box 6"/>
          <p:cNvSpPr txBox="1">
            <a:spLocks noChangeArrowheads="1"/>
          </p:cNvSpPr>
          <p:nvPr/>
        </p:nvSpPr>
        <p:spPr bwMode="auto">
          <a:xfrm>
            <a:off x="2916238" y="0"/>
            <a:ext cx="6227762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1400" b="1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33</a:t>
            </a:r>
            <a:r>
              <a:rPr lang="el-GR" altLang="el-GR" sz="1400" b="1" baseline="30000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ο</a:t>
            </a:r>
            <a:r>
              <a:rPr lang="el-GR" altLang="el-GR" sz="1400" b="1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 ΕΠΙΣΤΗΜΟΝΙΚΟ ΣΥΝΕΔΡΙΟ Ε.Ε.Β.Ε., ΕΔΕΣΣΑ 19-21 Μαϊου 2011</a:t>
            </a:r>
            <a:endParaRPr lang="en-US" altLang="el-GR" sz="1400" b="1">
              <a:solidFill>
                <a:srgbClr val="000066"/>
              </a:solidFill>
              <a:latin typeface="Trebuchet MS" panose="020B0603020202020204" pitchFamily="34" charset="0"/>
              <a:cs typeface="+mn-cs"/>
            </a:endParaRPr>
          </a:p>
        </p:txBody>
      </p:sp>
      <p:sp>
        <p:nvSpPr>
          <p:cNvPr id="4100" name="Text Box 2"/>
          <p:cNvSpPr txBox="1">
            <a:spLocks noChangeArrowheads="1"/>
          </p:cNvSpPr>
          <p:nvPr/>
        </p:nvSpPr>
        <p:spPr bwMode="auto">
          <a:xfrm>
            <a:off x="3240088" y="404813"/>
            <a:ext cx="590391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2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Σύνθεση των ειδών/υποπεριοχή (1990-2007)</a:t>
            </a:r>
          </a:p>
        </p:txBody>
      </p:sp>
      <p:sp>
        <p:nvSpPr>
          <p:cNvPr id="4101" name="Text Box 5"/>
          <p:cNvSpPr txBox="1">
            <a:spLocks noChangeArrowheads="1"/>
          </p:cNvSpPr>
          <p:nvPr/>
        </p:nvSpPr>
        <p:spPr bwMode="auto">
          <a:xfrm>
            <a:off x="-73025" y="2219325"/>
            <a:ext cx="50053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Η ανάλυση δενδρογράμματος ανέδειξε </a:t>
            </a:r>
            <a:r>
              <a:rPr lang="el-GR" altLang="el-GR" sz="20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τρεις</a:t>
            </a:r>
            <a:r>
              <a:rPr lang="el-GR" altLang="el-GR" sz="2000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 </a:t>
            </a:r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ομάδες υποπεριοχών</a:t>
            </a:r>
            <a:endParaRPr lang="en-GB" altLang="el-GR" sz="2000">
              <a:solidFill>
                <a:srgbClr val="FFFFFF"/>
              </a:solidFill>
              <a:latin typeface="Calibri" panose="020F0502020204030204" pitchFamily="34" charset="0"/>
              <a:cs typeface="+mn-cs"/>
            </a:endParaRPr>
          </a:p>
        </p:txBody>
      </p:sp>
      <p:sp>
        <p:nvSpPr>
          <p:cNvPr id="4102" name="Text Box 2"/>
          <p:cNvSpPr txBox="1">
            <a:spLocks noChangeArrowheads="1"/>
          </p:cNvSpPr>
          <p:nvPr/>
        </p:nvSpPr>
        <p:spPr bwMode="auto">
          <a:xfrm>
            <a:off x="-36513" y="917575"/>
            <a:ext cx="723741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0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12 είδη </a:t>
            </a:r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αντιπροσωπεύουν ποσοστό από </a:t>
            </a:r>
            <a:r>
              <a:rPr lang="el-GR" altLang="el-GR" sz="20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43,7% (Δωδεκάνησα) </a:t>
            </a:r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έως </a:t>
            </a:r>
            <a:r>
              <a:rPr lang="el-GR" altLang="el-GR" sz="20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93,3% (Αμβρακικός-Στενό Λευκάδας) </a:t>
            </a:r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της συνολικής παραγωγής των γρι-γρι σε κάθε υποπεριοχή</a:t>
            </a:r>
          </a:p>
        </p:txBody>
      </p:sp>
      <p:grpSp>
        <p:nvGrpSpPr>
          <p:cNvPr id="4103" name="Group 1"/>
          <p:cNvGrpSpPr>
            <a:grpSpLocks/>
          </p:cNvGrpSpPr>
          <p:nvPr/>
        </p:nvGrpSpPr>
        <p:grpSpPr bwMode="auto">
          <a:xfrm>
            <a:off x="33338" y="2968625"/>
            <a:ext cx="4610100" cy="3884613"/>
            <a:chOff x="33338" y="2968625"/>
            <a:chExt cx="4610100" cy="3884613"/>
          </a:xfrm>
        </p:grpSpPr>
        <p:sp>
          <p:nvSpPr>
            <p:cNvPr id="4111" name="Freeform 7"/>
            <p:cNvSpPr>
              <a:spLocks/>
            </p:cNvSpPr>
            <p:nvPr/>
          </p:nvSpPr>
          <p:spPr bwMode="auto">
            <a:xfrm>
              <a:off x="1504950" y="4414838"/>
              <a:ext cx="207963" cy="117475"/>
            </a:xfrm>
            <a:custGeom>
              <a:avLst/>
              <a:gdLst>
                <a:gd name="T0" fmla="*/ 2147483647 w 129"/>
                <a:gd name="T1" fmla="*/ 2147483647 h 66"/>
                <a:gd name="T2" fmla="*/ 2147483647 w 129"/>
                <a:gd name="T3" fmla="*/ 2147483647 h 66"/>
                <a:gd name="T4" fmla="*/ 2147483647 w 129"/>
                <a:gd name="T5" fmla="*/ 2147483647 h 66"/>
                <a:gd name="T6" fmla="*/ 2147483647 w 129"/>
                <a:gd name="T7" fmla="*/ 2147483647 h 66"/>
                <a:gd name="T8" fmla="*/ 2147483647 w 129"/>
                <a:gd name="T9" fmla="*/ 2147483647 h 66"/>
                <a:gd name="T10" fmla="*/ 2147483647 w 129"/>
                <a:gd name="T11" fmla="*/ 2147483647 h 66"/>
                <a:gd name="T12" fmla="*/ 2147483647 w 129"/>
                <a:gd name="T13" fmla="*/ 2147483647 h 66"/>
                <a:gd name="T14" fmla="*/ 2147483647 w 129"/>
                <a:gd name="T15" fmla="*/ 2147483647 h 66"/>
                <a:gd name="T16" fmla="*/ 2147483647 w 129"/>
                <a:gd name="T17" fmla="*/ 2147483647 h 66"/>
                <a:gd name="T18" fmla="*/ 2147483647 w 129"/>
                <a:gd name="T19" fmla="*/ 2147483647 h 66"/>
                <a:gd name="T20" fmla="*/ 2147483647 w 129"/>
                <a:gd name="T21" fmla="*/ 2147483647 h 66"/>
                <a:gd name="T22" fmla="*/ 2147483647 w 129"/>
                <a:gd name="T23" fmla="*/ 2147483647 h 66"/>
                <a:gd name="T24" fmla="*/ 2147483647 w 129"/>
                <a:gd name="T25" fmla="*/ 2147483647 h 66"/>
                <a:gd name="T26" fmla="*/ 2147483647 w 129"/>
                <a:gd name="T27" fmla="*/ 2147483647 h 66"/>
                <a:gd name="T28" fmla="*/ 2147483647 w 129"/>
                <a:gd name="T29" fmla="*/ 2147483647 h 66"/>
                <a:gd name="T30" fmla="*/ 2147483647 w 129"/>
                <a:gd name="T31" fmla="*/ 2147483647 h 66"/>
                <a:gd name="T32" fmla="*/ 2147483647 w 129"/>
                <a:gd name="T33" fmla="*/ 2147483647 h 66"/>
                <a:gd name="T34" fmla="*/ 2147483647 w 129"/>
                <a:gd name="T35" fmla="*/ 2147483647 h 66"/>
                <a:gd name="T36" fmla="*/ 2147483647 w 129"/>
                <a:gd name="T37" fmla="*/ 2147483647 h 66"/>
                <a:gd name="T38" fmla="*/ 2147483647 w 129"/>
                <a:gd name="T39" fmla="*/ 2147483647 h 66"/>
                <a:gd name="T40" fmla="*/ 2147483647 w 129"/>
                <a:gd name="T41" fmla="*/ 2147483647 h 66"/>
                <a:gd name="T42" fmla="*/ 2147483647 w 129"/>
                <a:gd name="T43" fmla="*/ 2147483647 h 66"/>
                <a:gd name="T44" fmla="*/ 2147483647 w 129"/>
                <a:gd name="T45" fmla="*/ 2147483647 h 66"/>
                <a:gd name="T46" fmla="*/ 2147483647 w 129"/>
                <a:gd name="T47" fmla="*/ 2147483647 h 66"/>
                <a:gd name="T48" fmla="*/ 2147483647 w 129"/>
                <a:gd name="T49" fmla="*/ 2147483647 h 66"/>
                <a:gd name="T50" fmla="*/ 2147483647 w 129"/>
                <a:gd name="T51" fmla="*/ 2147483647 h 66"/>
                <a:gd name="T52" fmla="*/ 2147483647 w 129"/>
                <a:gd name="T53" fmla="*/ 2147483647 h 66"/>
                <a:gd name="T54" fmla="*/ 2147483647 w 129"/>
                <a:gd name="T55" fmla="*/ 2147483647 h 66"/>
                <a:gd name="T56" fmla="*/ 2147483647 w 129"/>
                <a:gd name="T57" fmla="*/ 2147483647 h 66"/>
                <a:gd name="T58" fmla="*/ 2147483647 w 129"/>
                <a:gd name="T59" fmla="*/ 2147483647 h 66"/>
                <a:gd name="T60" fmla="*/ 0 w 129"/>
                <a:gd name="T61" fmla="*/ 2147483647 h 66"/>
                <a:gd name="T62" fmla="*/ 2147483647 w 129"/>
                <a:gd name="T63" fmla="*/ 2147483647 h 66"/>
                <a:gd name="T64" fmla="*/ 2147483647 w 129"/>
                <a:gd name="T65" fmla="*/ 2147483647 h 66"/>
                <a:gd name="T66" fmla="*/ 2147483647 w 129"/>
                <a:gd name="T67" fmla="*/ 2147483647 h 66"/>
                <a:gd name="T68" fmla="*/ 2147483647 w 129"/>
                <a:gd name="T69" fmla="*/ 2147483647 h 66"/>
                <a:gd name="T70" fmla="*/ 2147483647 w 129"/>
                <a:gd name="T71" fmla="*/ 2147483647 h 66"/>
                <a:gd name="T72" fmla="*/ 2147483647 w 129"/>
                <a:gd name="T73" fmla="*/ 2147483647 h 66"/>
                <a:gd name="T74" fmla="*/ 2147483647 w 129"/>
                <a:gd name="T75" fmla="*/ 2147483647 h 66"/>
                <a:gd name="T76" fmla="*/ 2147483647 w 129"/>
                <a:gd name="T77" fmla="*/ 2147483647 h 66"/>
                <a:gd name="T78" fmla="*/ 2147483647 w 129"/>
                <a:gd name="T79" fmla="*/ 2147483647 h 66"/>
                <a:gd name="T80" fmla="*/ 2147483647 w 129"/>
                <a:gd name="T81" fmla="*/ 2147483647 h 66"/>
                <a:gd name="T82" fmla="*/ 2147483647 w 129"/>
                <a:gd name="T83" fmla="*/ 2147483647 h 66"/>
                <a:gd name="T84" fmla="*/ 2147483647 w 129"/>
                <a:gd name="T85" fmla="*/ 2147483647 h 66"/>
                <a:gd name="T86" fmla="*/ 2147483647 w 129"/>
                <a:gd name="T87" fmla="*/ 2147483647 h 66"/>
                <a:gd name="T88" fmla="*/ 2147483647 w 129"/>
                <a:gd name="T89" fmla="*/ 0 h 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9"/>
                <a:gd name="T136" fmla="*/ 0 h 66"/>
                <a:gd name="T137" fmla="*/ 129 w 129"/>
                <a:gd name="T138" fmla="*/ 66 h 6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9" h="66">
                  <a:moveTo>
                    <a:pt x="129" y="0"/>
                  </a:moveTo>
                  <a:lnTo>
                    <a:pt x="129" y="16"/>
                  </a:lnTo>
                  <a:lnTo>
                    <a:pt x="123" y="16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0" y="22"/>
                  </a:lnTo>
                  <a:lnTo>
                    <a:pt x="103" y="22"/>
                  </a:lnTo>
                  <a:lnTo>
                    <a:pt x="103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84" y="37"/>
                  </a:lnTo>
                  <a:lnTo>
                    <a:pt x="84" y="44"/>
                  </a:lnTo>
                  <a:lnTo>
                    <a:pt x="90" y="37"/>
                  </a:lnTo>
                  <a:lnTo>
                    <a:pt x="96" y="37"/>
                  </a:lnTo>
                  <a:lnTo>
                    <a:pt x="103" y="37"/>
                  </a:lnTo>
                  <a:lnTo>
                    <a:pt x="110" y="37"/>
                  </a:lnTo>
                  <a:lnTo>
                    <a:pt x="116" y="37"/>
                  </a:lnTo>
                  <a:lnTo>
                    <a:pt x="123" y="37"/>
                  </a:lnTo>
                  <a:lnTo>
                    <a:pt x="123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66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03" y="59"/>
                  </a:lnTo>
                  <a:lnTo>
                    <a:pt x="96" y="59"/>
                  </a:lnTo>
                  <a:lnTo>
                    <a:pt x="90" y="66"/>
                  </a:lnTo>
                  <a:lnTo>
                    <a:pt x="90" y="59"/>
                  </a:lnTo>
                  <a:lnTo>
                    <a:pt x="84" y="59"/>
                  </a:lnTo>
                  <a:lnTo>
                    <a:pt x="84" y="52"/>
                  </a:lnTo>
                  <a:lnTo>
                    <a:pt x="77" y="52"/>
                  </a:lnTo>
                  <a:lnTo>
                    <a:pt x="77" y="59"/>
                  </a:lnTo>
                  <a:lnTo>
                    <a:pt x="71" y="52"/>
                  </a:lnTo>
                  <a:lnTo>
                    <a:pt x="71" y="59"/>
                  </a:lnTo>
                  <a:lnTo>
                    <a:pt x="64" y="59"/>
                  </a:lnTo>
                  <a:lnTo>
                    <a:pt x="64" y="52"/>
                  </a:lnTo>
                  <a:lnTo>
                    <a:pt x="57" y="52"/>
                  </a:lnTo>
                  <a:lnTo>
                    <a:pt x="57" y="44"/>
                  </a:lnTo>
                  <a:lnTo>
                    <a:pt x="51" y="44"/>
                  </a:lnTo>
                  <a:lnTo>
                    <a:pt x="51" y="37"/>
                  </a:lnTo>
                  <a:lnTo>
                    <a:pt x="45" y="37"/>
                  </a:lnTo>
                  <a:lnTo>
                    <a:pt x="38" y="37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32" y="37"/>
                  </a:lnTo>
                  <a:lnTo>
                    <a:pt x="25" y="37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37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22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19" y="16"/>
                  </a:lnTo>
                  <a:lnTo>
                    <a:pt x="25" y="16"/>
                  </a:lnTo>
                  <a:lnTo>
                    <a:pt x="32" y="22"/>
                  </a:lnTo>
                  <a:lnTo>
                    <a:pt x="38" y="22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84" y="16"/>
                  </a:lnTo>
                  <a:lnTo>
                    <a:pt x="90" y="16"/>
                  </a:lnTo>
                  <a:lnTo>
                    <a:pt x="96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0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2" name="Freeform 8"/>
            <p:cNvSpPr>
              <a:spLocks/>
            </p:cNvSpPr>
            <p:nvPr/>
          </p:nvSpPr>
          <p:spPr bwMode="auto">
            <a:xfrm>
              <a:off x="1504950" y="4414838"/>
              <a:ext cx="207963" cy="117475"/>
            </a:xfrm>
            <a:custGeom>
              <a:avLst/>
              <a:gdLst>
                <a:gd name="T0" fmla="*/ 2147483647 w 129"/>
                <a:gd name="T1" fmla="*/ 2147483647 h 66"/>
                <a:gd name="T2" fmla="*/ 2147483647 w 129"/>
                <a:gd name="T3" fmla="*/ 2147483647 h 66"/>
                <a:gd name="T4" fmla="*/ 2147483647 w 129"/>
                <a:gd name="T5" fmla="*/ 2147483647 h 66"/>
                <a:gd name="T6" fmla="*/ 2147483647 w 129"/>
                <a:gd name="T7" fmla="*/ 2147483647 h 66"/>
                <a:gd name="T8" fmla="*/ 2147483647 w 129"/>
                <a:gd name="T9" fmla="*/ 2147483647 h 66"/>
                <a:gd name="T10" fmla="*/ 2147483647 w 129"/>
                <a:gd name="T11" fmla="*/ 2147483647 h 66"/>
                <a:gd name="T12" fmla="*/ 2147483647 w 129"/>
                <a:gd name="T13" fmla="*/ 2147483647 h 66"/>
                <a:gd name="T14" fmla="*/ 2147483647 w 129"/>
                <a:gd name="T15" fmla="*/ 2147483647 h 66"/>
                <a:gd name="T16" fmla="*/ 2147483647 w 129"/>
                <a:gd name="T17" fmla="*/ 2147483647 h 66"/>
                <a:gd name="T18" fmla="*/ 2147483647 w 129"/>
                <a:gd name="T19" fmla="*/ 2147483647 h 66"/>
                <a:gd name="T20" fmla="*/ 2147483647 w 129"/>
                <a:gd name="T21" fmla="*/ 2147483647 h 66"/>
                <a:gd name="T22" fmla="*/ 2147483647 w 129"/>
                <a:gd name="T23" fmla="*/ 2147483647 h 66"/>
                <a:gd name="T24" fmla="*/ 2147483647 w 129"/>
                <a:gd name="T25" fmla="*/ 2147483647 h 66"/>
                <a:gd name="T26" fmla="*/ 2147483647 w 129"/>
                <a:gd name="T27" fmla="*/ 2147483647 h 66"/>
                <a:gd name="T28" fmla="*/ 2147483647 w 129"/>
                <a:gd name="T29" fmla="*/ 2147483647 h 66"/>
                <a:gd name="T30" fmla="*/ 2147483647 w 129"/>
                <a:gd name="T31" fmla="*/ 2147483647 h 66"/>
                <a:gd name="T32" fmla="*/ 2147483647 w 129"/>
                <a:gd name="T33" fmla="*/ 2147483647 h 66"/>
                <a:gd name="T34" fmla="*/ 2147483647 w 129"/>
                <a:gd name="T35" fmla="*/ 2147483647 h 66"/>
                <a:gd name="T36" fmla="*/ 2147483647 w 129"/>
                <a:gd name="T37" fmla="*/ 2147483647 h 66"/>
                <a:gd name="T38" fmla="*/ 2147483647 w 129"/>
                <a:gd name="T39" fmla="*/ 2147483647 h 66"/>
                <a:gd name="T40" fmla="*/ 2147483647 w 129"/>
                <a:gd name="T41" fmla="*/ 2147483647 h 66"/>
                <a:gd name="T42" fmla="*/ 2147483647 w 129"/>
                <a:gd name="T43" fmla="*/ 2147483647 h 66"/>
                <a:gd name="T44" fmla="*/ 2147483647 w 129"/>
                <a:gd name="T45" fmla="*/ 2147483647 h 66"/>
                <a:gd name="T46" fmla="*/ 2147483647 w 129"/>
                <a:gd name="T47" fmla="*/ 2147483647 h 66"/>
                <a:gd name="T48" fmla="*/ 2147483647 w 129"/>
                <a:gd name="T49" fmla="*/ 2147483647 h 66"/>
                <a:gd name="T50" fmla="*/ 2147483647 w 129"/>
                <a:gd name="T51" fmla="*/ 2147483647 h 66"/>
                <a:gd name="T52" fmla="*/ 2147483647 w 129"/>
                <a:gd name="T53" fmla="*/ 2147483647 h 66"/>
                <a:gd name="T54" fmla="*/ 2147483647 w 129"/>
                <a:gd name="T55" fmla="*/ 2147483647 h 66"/>
                <a:gd name="T56" fmla="*/ 2147483647 w 129"/>
                <a:gd name="T57" fmla="*/ 2147483647 h 66"/>
                <a:gd name="T58" fmla="*/ 2147483647 w 129"/>
                <a:gd name="T59" fmla="*/ 2147483647 h 66"/>
                <a:gd name="T60" fmla="*/ 2147483647 w 129"/>
                <a:gd name="T61" fmla="*/ 2147483647 h 66"/>
                <a:gd name="T62" fmla="*/ 2147483647 w 129"/>
                <a:gd name="T63" fmla="*/ 2147483647 h 66"/>
                <a:gd name="T64" fmla="*/ 2147483647 w 129"/>
                <a:gd name="T65" fmla="*/ 2147483647 h 66"/>
                <a:gd name="T66" fmla="*/ 2147483647 w 129"/>
                <a:gd name="T67" fmla="*/ 2147483647 h 66"/>
                <a:gd name="T68" fmla="*/ 2147483647 w 129"/>
                <a:gd name="T69" fmla="*/ 2147483647 h 66"/>
                <a:gd name="T70" fmla="*/ 2147483647 w 129"/>
                <a:gd name="T71" fmla="*/ 2147483647 h 66"/>
                <a:gd name="T72" fmla="*/ 2147483647 w 129"/>
                <a:gd name="T73" fmla="*/ 2147483647 h 66"/>
                <a:gd name="T74" fmla="*/ 2147483647 w 129"/>
                <a:gd name="T75" fmla="*/ 2147483647 h 66"/>
                <a:gd name="T76" fmla="*/ 2147483647 w 129"/>
                <a:gd name="T77" fmla="*/ 2147483647 h 66"/>
                <a:gd name="T78" fmla="*/ 2147483647 w 129"/>
                <a:gd name="T79" fmla="*/ 2147483647 h 66"/>
                <a:gd name="T80" fmla="*/ 2147483647 w 129"/>
                <a:gd name="T81" fmla="*/ 2147483647 h 66"/>
                <a:gd name="T82" fmla="*/ 2147483647 w 129"/>
                <a:gd name="T83" fmla="*/ 2147483647 h 66"/>
                <a:gd name="T84" fmla="*/ 2147483647 w 129"/>
                <a:gd name="T85" fmla="*/ 2147483647 h 66"/>
                <a:gd name="T86" fmla="*/ 2147483647 w 129"/>
                <a:gd name="T87" fmla="*/ 2147483647 h 66"/>
                <a:gd name="T88" fmla="*/ 2147483647 w 129"/>
                <a:gd name="T89" fmla="*/ 2147483647 h 66"/>
                <a:gd name="T90" fmla="*/ 2147483647 w 129"/>
                <a:gd name="T91" fmla="*/ 2147483647 h 66"/>
                <a:gd name="T92" fmla="*/ 2147483647 w 129"/>
                <a:gd name="T93" fmla="*/ 2147483647 h 66"/>
                <a:gd name="T94" fmla="*/ 2147483647 w 129"/>
                <a:gd name="T95" fmla="*/ 2147483647 h 66"/>
                <a:gd name="T96" fmla="*/ 2147483647 w 129"/>
                <a:gd name="T97" fmla="*/ 2147483647 h 66"/>
                <a:gd name="T98" fmla="*/ 2147483647 w 129"/>
                <a:gd name="T99" fmla="*/ 2147483647 h 66"/>
                <a:gd name="T100" fmla="*/ 2147483647 w 129"/>
                <a:gd name="T101" fmla="*/ 0 h 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"/>
                <a:gd name="T154" fmla="*/ 0 h 66"/>
                <a:gd name="T155" fmla="*/ 129 w 129"/>
                <a:gd name="T156" fmla="*/ 66 h 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" h="66">
                  <a:moveTo>
                    <a:pt x="129" y="0"/>
                  </a:moveTo>
                  <a:lnTo>
                    <a:pt x="129" y="16"/>
                  </a:lnTo>
                  <a:lnTo>
                    <a:pt x="123" y="16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0" y="22"/>
                  </a:lnTo>
                  <a:lnTo>
                    <a:pt x="103" y="22"/>
                  </a:lnTo>
                  <a:lnTo>
                    <a:pt x="103" y="30"/>
                  </a:lnTo>
                  <a:lnTo>
                    <a:pt x="96" y="30"/>
                  </a:lnTo>
                  <a:lnTo>
                    <a:pt x="90" y="30"/>
                  </a:lnTo>
                  <a:lnTo>
                    <a:pt x="84" y="30"/>
                  </a:lnTo>
                  <a:lnTo>
                    <a:pt x="84" y="37"/>
                  </a:lnTo>
                  <a:lnTo>
                    <a:pt x="84" y="44"/>
                  </a:lnTo>
                  <a:lnTo>
                    <a:pt x="90" y="37"/>
                  </a:lnTo>
                  <a:lnTo>
                    <a:pt x="96" y="37"/>
                  </a:lnTo>
                  <a:lnTo>
                    <a:pt x="103" y="37"/>
                  </a:lnTo>
                  <a:lnTo>
                    <a:pt x="110" y="37"/>
                  </a:lnTo>
                  <a:lnTo>
                    <a:pt x="116" y="37"/>
                  </a:lnTo>
                  <a:lnTo>
                    <a:pt x="123" y="37"/>
                  </a:lnTo>
                  <a:lnTo>
                    <a:pt x="123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66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03" y="59"/>
                  </a:lnTo>
                  <a:lnTo>
                    <a:pt x="96" y="59"/>
                  </a:lnTo>
                  <a:lnTo>
                    <a:pt x="90" y="66"/>
                  </a:lnTo>
                  <a:lnTo>
                    <a:pt x="90" y="59"/>
                  </a:lnTo>
                  <a:lnTo>
                    <a:pt x="84" y="59"/>
                  </a:lnTo>
                  <a:lnTo>
                    <a:pt x="84" y="52"/>
                  </a:lnTo>
                  <a:lnTo>
                    <a:pt x="77" y="52"/>
                  </a:lnTo>
                  <a:lnTo>
                    <a:pt x="77" y="59"/>
                  </a:lnTo>
                  <a:lnTo>
                    <a:pt x="71" y="52"/>
                  </a:lnTo>
                  <a:lnTo>
                    <a:pt x="71" y="59"/>
                  </a:lnTo>
                  <a:lnTo>
                    <a:pt x="64" y="59"/>
                  </a:lnTo>
                  <a:lnTo>
                    <a:pt x="64" y="52"/>
                  </a:lnTo>
                  <a:lnTo>
                    <a:pt x="57" y="52"/>
                  </a:lnTo>
                  <a:lnTo>
                    <a:pt x="57" y="44"/>
                  </a:lnTo>
                  <a:lnTo>
                    <a:pt x="51" y="44"/>
                  </a:lnTo>
                  <a:lnTo>
                    <a:pt x="51" y="37"/>
                  </a:lnTo>
                  <a:lnTo>
                    <a:pt x="45" y="37"/>
                  </a:lnTo>
                  <a:lnTo>
                    <a:pt x="38" y="37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32" y="37"/>
                  </a:lnTo>
                  <a:lnTo>
                    <a:pt x="25" y="37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37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37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12" y="30"/>
                  </a:lnTo>
                  <a:lnTo>
                    <a:pt x="5" y="30"/>
                  </a:lnTo>
                  <a:lnTo>
                    <a:pt x="5" y="22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19" y="16"/>
                  </a:lnTo>
                  <a:lnTo>
                    <a:pt x="25" y="16"/>
                  </a:lnTo>
                  <a:lnTo>
                    <a:pt x="32" y="22"/>
                  </a:lnTo>
                  <a:lnTo>
                    <a:pt x="38" y="22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7" y="30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84" y="16"/>
                  </a:lnTo>
                  <a:lnTo>
                    <a:pt x="90" y="16"/>
                  </a:lnTo>
                  <a:lnTo>
                    <a:pt x="96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0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2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3" name="Freeform 9"/>
            <p:cNvSpPr>
              <a:spLocks/>
            </p:cNvSpPr>
            <p:nvPr/>
          </p:nvSpPr>
          <p:spPr bwMode="auto">
            <a:xfrm>
              <a:off x="1628775" y="4208463"/>
              <a:ext cx="84138" cy="180975"/>
            </a:xfrm>
            <a:custGeom>
              <a:avLst/>
              <a:gdLst>
                <a:gd name="T0" fmla="*/ 2147483647 w 52"/>
                <a:gd name="T1" fmla="*/ 2147483647 h 102"/>
                <a:gd name="T2" fmla="*/ 2147483647 w 52"/>
                <a:gd name="T3" fmla="*/ 2147483647 h 102"/>
                <a:gd name="T4" fmla="*/ 2147483647 w 52"/>
                <a:gd name="T5" fmla="*/ 2147483647 h 102"/>
                <a:gd name="T6" fmla="*/ 2147483647 w 52"/>
                <a:gd name="T7" fmla="*/ 2147483647 h 102"/>
                <a:gd name="T8" fmla="*/ 2147483647 w 52"/>
                <a:gd name="T9" fmla="*/ 2147483647 h 102"/>
                <a:gd name="T10" fmla="*/ 2147483647 w 52"/>
                <a:gd name="T11" fmla="*/ 2147483647 h 102"/>
                <a:gd name="T12" fmla="*/ 2147483647 w 52"/>
                <a:gd name="T13" fmla="*/ 2147483647 h 102"/>
                <a:gd name="T14" fmla="*/ 2147483647 w 52"/>
                <a:gd name="T15" fmla="*/ 2147483647 h 102"/>
                <a:gd name="T16" fmla="*/ 2147483647 w 52"/>
                <a:gd name="T17" fmla="*/ 2147483647 h 102"/>
                <a:gd name="T18" fmla="*/ 2147483647 w 52"/>
                <a:gd name="T19" fmla="*/ 2147483647 h 102"/>
                <a:gd name="T20" fmla="*/ 2147483647 w 52"/>
                <a:gd name="T21" fmla="*/ 2147483647 h 102"/>
                <a:gd name="T22" fmla="*/ 2147483647 w 52"/>
                <a:gd name="T23" fmla="*/ 2147483647 h 102"/>
                <a:gd name="T24" fmla="*/ 2147483647 w 52"/>
                <a:gd name="T25" fmla="*/ 2147483647 h 102"/>
                <a:gd name="T26" fmla="*/ 2147483647 w 52"/>
                <a:gd name="T27" fmla="*/ 2147483647 h 102"/>
                <a:gd name="T28" fmla="*/ 2147483647 w 52"/>
                <a:gd name="T29" fmla="*/ 2147483647 h 102"/>
                <a:gd name="T30" fmla="*/ 2147483647 w 52"/>
                <a:gd name="T31" fmla="*/ 2147483647 h 102"/>
                <a:gd name="T32" fmla="*/ 2147483647 w 52"/>
                <a:gd name="T33" fmla="*/ 2147483647 h 102"/>
                <a:gd name="T34" fmla="*/ 2147483647 w 52"/>
                <a:gd name="T35" fmla="*/ 2147483647 h 102"/>
                <a:gd name="T36" fmla="*/ 0 w 52"/>
                <a:gd name="T37" fmla="*/ 2147483647 h 102"/>
                <a:gd name="T38" fmla="*/ 0 w 52"/>
                <a:gd name="T39" fmla="*/ 2147483647 h 102"/>
                <a:gd name="T40" fmla="*/ 0 w 52"/>
                <a:gd name="T41" fmla="*/ 2147483647 h 102"/>
                <a:gd name="T42" fmla="*/ 2147483647 w 52"/>
                <a:gd name="T43" fmla="*/ 2147483647 h 102"/>
                <a:gd name="T44" fmla="*/ 2147483647 w 52"/>
                <a:gd name="T45" fmla="*/ 2147483647 h 102"/>
                <a:gd name="T46" fmla="*/ 2147483647 w 52"/>
                <a:gd name="T47" fmla="*/ 2147483647 h 102"/>
                <a:gd name="T48" fmla="*/ 2147483647 w 52"/>
                <a:gd name="T49" fmla="*/ 2147483647 h 102"/>
                <a:gd name="T50" fmla="*/ 2147483647 w 52"/>
                <a:gd name="T51" fmla="*/ 2147483647 h 102"/>
                <a:gd name="T52" fmla="*/ 2147483647 w 52"/>
                <a:gd name="T53" fmla="*/ 2147483647 h 102"/>
                <a:gd name="T54" fmla="*/ 2147483647 w 52"/>
                <a:gd name="T55" fmla="*/ 2147483647 h 102"/>
                <a:gd name="T56" fmla="*/ 2147483647 w 52"/>
                <a:gd name="T57" fmla="*/ 2147483647 h 102"/>
                <a:gd name="T58" fmla="*/ 2147483647 w 52"/>
                <a:gd name="T59" fmla="*/ 0 h 102"/>
                <a:gd name="T60" fmla="*/ 2147483647 w 52"/>
                <a:gd name="T61" fmla="*/ 0 h 102"/>
                <a:gd name="T62" fmla="*/ 2147483647 w 52"/>
                <a:gd name="T63" fmla="*/ 2147483647 h 102"/>
                <a:gd name="T64" fmla="*/ 2147483647 w 52"/>
                <a:gd name="T65" fmla="*/ 2147483647 h 102"/>
                <a:gd name="T66" fmla="*/ 2147483647 w 52"/>
                <a:gd name="T67" fmla="*/ 214748364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2"/>
                <a:gd name="T103" fmla="*/ 0 h 102"/>
                <a:gd name="T104" fmla="*/ 52 w 52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2" h="102">
                  <a:moveTo>
                    <a:pt x="52" y="8"/>
                  </a:moveTo>
                  <a:lnTo>
                    <a:pt x="52" y="102"/>
                  </a:lnTo>
                  <a:lnTo>
                    <a:pt x="46" y="102"/>
                  </a:lnTo>
                  <a:lnTo>
                    <a:pt x="39" y="102"/>
                  </a:lnTo>
                  <a:lnTo>
                    <a:pt x="39" y="96"/>
                  </a:lnTo>
                  <a:lnTo>
                    <a:pt x="46" y="96"/>
                  </a:lnTo>
                  <a:lnTo>
                    <a:pt x="46" y="88"/>
                  </a:lnTo>
                  <a:lnTo>
                    <a:pt x="46" y="80"/>
                  </a:lnTo>
                  <a:lnTo>
                    <a:pt x="39" y="74"/>
                  </a:lnTo>
                  <a:lnTo>
                    <a:pt x="33" y="74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13" y="66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3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4" name="Freeform 10"/>
            <p:cNvSpPr>
              <a:spLocks/>
            </p:cNvSpPr>
            <p:nvPr/>
          </p:nvSpPr>
          <p:spPr bwMode="auto">
            <a:xfrm>
              <a:off x="1628775" y="4208463"/>
              <a:ext cx="84138" cy="180975"/>
            </a:xfrm>
            <a:custGeom>
              <a:avLst/>
              <a:gdLst>
                <a:gd name="T0" fmla="*/ 2147483647 w 52"/>
                <a:gd name="T1" fmla="*/ 2147483647 h 102"/>
                <a:gd name="T2" fmla="*/ 2147483647 w 52"/>
                <a:gd name="T3" fmla="*/ 2147483647 h 102"/>
                <a:gd name="T4" fmla="*/ 2147483647 w 52"/>
                <a:gd name="T5" fmla="*/ 2147483647 h 102"/>
                <a:gd name="T6" fmla="*/ 2147483647 w 52"/>
                <a:gd name="T7" fmla="*/ 2147483647 h 102"/>
                <a:gd name="T8" fmla="*/ 2147483647 w 52"/>
                <a:gd name="T9" fmla="*/ 2147483647 h 102"/>
                <a:gd name="T10" fmla="*/ 2147483647 w 52"/>
                <a:gd name="T11" fmla="*/ 2147483647 h 102"/>
                <a:gd name="T12" fmla="*/ 2147483647 w 52"/>
                <a:gd name="T13" fmla="*/ 2147483647 h 102"/>
                <a:gd name="T14" fmla="*/ 2147483647 w 52"/>
                <a:gd name="T15" fmla="*/ 2147483647 h 102"/>
                <a:gd name="T16" fmla="*/ 2147483647 w 52"/>
                <a:gd name="T17" fmla="*/ 2147483647 h 102"/>
                <a:gd name="T18" fmla="*/ 2147483647 w 52"/>
                <a:gd name="T19" fmla="*/ 2147483647 h 102"/>
                <a:gd name="T20" fmla="*/ 2147483647 w 52"/>
                <a:gd name="T21" fmla="*/ 2147483647 h 102"/>
                <a:gd name="T22" fmla="*/ 2147483647 w 52"/>
                <a:gd name="T23" fmla="*/ 2147483647 h 102"/>
                <a:gd name="T24" fmla="*/ 2147483647 w 52"/>
                <a:gd name="T25" fmla="*/ 2147483647 h 102"/>
                <a:gd name="T26" fmla="*/ 2147483647 w 52"/>
                <a:gd name="T27" fmla="*/ 2147483647 h 102"/>
                <a:gd name="T28" fmla="*/ 2147483647 w 52"/>
                <a:gd name="T29" fmla="*/ 2147483647 h 102"/>
                <a:gd name="T30" fmla="*/ 2147483647 w 52"/>
                <a:gd name="T31" fmla="*/ 2147483647 h 102"/>
                <a:gd name="T32" fmla="*/ 2147483647 w 52"/>
                <a:gd name="T33" fmla="*/ 2147483647 h 102"/>
                <a:gd name="T34" fmla="*/ 0 w 52"/>
                <a:gd name="T35" fmla="*/ 2147483647 h 102"/>
                <a:gd name="T36" fmla="*/ 0 w 52"/>
                <a:gd name="T37" fmla="*/ 2147483647 h 102"/>
                <a:gd name="T38" fmla="*/ 0 w 52"/>
                <a:gd name="T39" fmla="*/ 2147483647 h 102"/>
                <a:gd name="T40" fmla="*/ 0 w 52"/>
                <a:gd name="T41" fmla="*/ 2147483647 h 102"/>
                <a:gd name="T42" fmla="*/ 2147483647 w 52"/>
                <a:gd name="T43" fmla="*/ 2147483647 h 102"/>
                <a:gd name="T44" fmla="*/ 2147483647 w 52"/>
                <a:gd name="T45" fmla="*/ 2147483647 h 102"/>
                <a:gd name="T46" fmla="*/ 2147483647 w 52"/>
                <a:gd name="T47" fmla="*/ 2147483647 h 102"/>
                <a:gd name="T48" fmla="*/ 2147483647 w 52"/>
                <a:gd name="T49" fmla="*/ 2147483647 h 102"/>
                <a:gd name="T50" fmla="*/ 2147483647 w 52"/>
                <a:gd name="T51" fmla="*/ 2147483647 h 102"/>
                <a:gd name="T52" fmla="*/ 2147483647 w 52"/>
                <a:gd name="T53" fmla="*/ 2147483647 h 102"/>
                <a:gd name="T54" fmla="*/ 2147483647 w 52"/>
                <a:gd name="T55" fmla="*/ 2147483647 h 102"/>
                <a:gd name="T56" fmla="*/ 2147483647 w 52"/>
                <a:gd name="T57" fmla="*/ 2147483647 h 102"/>
                <a:gd name="T58" fmla="*/ 2147483647 w 52"/>
                <a:gd name="T59" fmla="*/ 0 h 102"/>
                <a:gd name="T60" fmla="*/ 2147483647 w 52"/>
                <a:gd name="T61" fmla="*/ 2147483647 h 102"/>
                <a:gd name="T62" fmla="*/ 2147483647 w 52"/>
                <a:gd name="T63" fmla="*/ 2147483647 h 102"/>
                <a:gd name="T64" fmla="*/ 2147483647 w 52"/>
                <a:gd name="T65" fmla="*/ 2147483647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2"/>
                <a:gd name="T100" fmla="*/ 0 h 102"/>
                <a:gd name="T101" fmla="*/ 52 w 52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2" h="102">
                  <a:moveTo>
                    <a:pt x="52" y="8"/>
                  </a:moveTo>
                  <a:lnTo>
                    <a:pt x="52" y="102"/>
                  </a:lnTo>
                  <a:lnTo>
                    <a:pt x="46" y="102"/>
                  </a:lnTo>
                  <a:lnTo>
                    <a:pt x="39" y="102"/>
                  </a:lnTo>
                  <a:lnTo>
                    <a:pt x="39" y="96"/>
                  </a:lnTo>
                  <a:lnTo>
                    <a:pt x="46" y="96"/>
                  </a:lnTo>
                  <a:lnTo>
                    <a:pt x="46" y="88"/>
                  </a:lnTo>
                  <a:lnTo>
                    <a:pt x="46" y="80"/>
                  </a:lnTo>
                  <a:lnTo>
                    <a:pt x="39" y="74"/>
                  </a:lnTo>
                  <a:lnTo>
                    <a:pt x="33" y="74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13" y="66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3" y="15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5" name="Freeform 11"/>
            <p:cNvSpPr>
              <a:spLocks/>
            </p:cNvSpPr>
            <p:nvPr/>
          </p:nvSpPr>
          <p:spPr bwMode="auto">
            <a:xfrm>
              <a:off x="1544638" y="3873500"/>
              <a:ext cx="168275" cy="244475"/>
            </a:xfrm>
            <a:custGeom>
              <a:avLst/>
              <a:gdLst>
                <a:gd name="T0" fmla="*/ 0 w 104"/>
                <a:gd name="T1" fmla="*/ 0 h 138"/>
                <a:gd name="T2" fmla="*/ 2147483647 w 104"/>
                <a:gd name="T3" fmla="*/ 0 h 138"/>
                <a:gd name="T4" fmla="*/ 2147483647 w 104"/>
                <a:gd name="T5" fmla="*/ 2147483647 h 138"/>
                <a:gd name="T6" fmla="*/ 2147483647 w 104"/>
                <a:gd name="T7" fmla="*/ 2147483647 h 138"/>
                <a:gd name="T8" fmla="*/ 2147483647 w 104"/>
                <a:gd name="T9" fmla="*/ 2147483647 h 138"/>
                <a:gd name="T10" fmla="*/ 2147483647 w 104"/>
                <a:gd name="T11" fmla="*/ 2147483647 h 138"/>
                <a:gd name="T12" fmla="*/ 2147483647 w 104"/>
                <a:gd name="T13" fmla="*/ 2147483647 h 138"/>
                <a:gd name="T14" fmla="*/ 2147483647 w 104"/>
                <a:gd name="T15" fmla="*/ 2147483647 h 138"/>
                <a:gd name="T16" fmla="*/ 2147483647 w 104"/>
                <a:gd name="T17" fmla="*/ 2147483647 h 138"/>
                <a:gd name="T18" fmla="*/ 2147483647 w 104"/>
                <a:gd name="T19" fmla="*/ 2147483647 h 138"/>
                <a:gd name="T20" fmla="*/ 2147483647 w 104"/>
                <a:gd name="T21" fmla="*/ 2147483647 h 138"/>
                <a:gd name="T22" fmla="*/ 2147483647 w 104"/>
                <a:gd name="T23" fmla="*/ 2147483647 h 138"/>
                <a:gd name="T24" fmla="*/ 2147483647 w 104"/>
                <a:gd name="T25" fmla="*/ 2147483647 h 138"/>
                <a:gd name="T26" fmla="*/ 2147483647 w 104"/>
                <a:gd name="T27" fmla="*/ 2147483647 h 138"/>
                <a:gd name="T28" fmla="*/ 2147483647 w 104"/>
                <a:gd name="T29" fmla="*/ 2147483647 h 138"/>
                <a:gd name="T30" fmla="*/ 2147483647 w 104"/>
                <a:gd name="T31" fmla="*/ 2147483647 h 138"/>
                <a:gd name="T32" fmla="*/ 2147483647 w 104"/>
                <a:gd name="T33" fmla="*/ 2147483647 h 138"/>
                <a:gd name="T34" fmla="*/ 2147483647 w 104"/>
                <a:gd name="T35" fmla="*/ 2147483647 h 138"/>
                <a:gd name="T36" fmla="*/ 2147483647 w 104"/>
                <a:gd name="T37" fmla="*/ 2147483647 h 138"/>
                <a:gd name="T38" fmla="*/ 2147483647 w 104"/>
                <a:gd name="T39" fmla="*/ 2147483647 h 138"/>
                <a:gd name="T40" fmla="*/ 2147483647 w 104"/>
                <a:gd name="T41" fmla="*/ 2147483647 h 138"/>
                <a:gd name="T42" fmla="*/ 2147483647 w 104"/>
                <a:gd name="T43" fmla="*/ 2147483647 h 138"/>
                <a:gd name="T44" fmla="*/ 2147483647 w 104"/>
                <a:gd name="T45" fmla="*/ 2147483647 h 138"/>
                <a:gd name="T46" fmla="*/ 2147483647 w 104"/>
                <a:gd name="T47" fmla="*/ 2147483647 h 138"/>
                <a:gd name="T48" fmla="*/ 2147483647 w 104"/>
                <a:gd name="T49" fmla="*/ 2147483647 h 138"/>
                <a:gd name="T50" fmla="*/ 2147483647 w 104"/>
                <a:gd name="T51" fmla="*/ 2147483647 h 138"/>
                <a:gd name="T52" fmla="*/ 2147483647 w 104"/>
                <a:gd name="T53" fmla="*/ 2147483647 h 138"/>
                <a:gd name="T54" fmla="*/ 2147483647 w 104"/>
                <a:gd name="T55" fmla="*/ 2147483647 h 138"/>
                <a:gd name="T56" fmla="*/ 2147483647 w 104"/>
                <a:gd name="T57" fmla="*/ 2147483647 h 138"/>
                <a:gd name="T58" fmla="*/ 2147483647 w 104"/>
                <a:gd name="T59" fmla="*/ 2147483647 h 138"/>
                <a:gd name="T60" fmla="*/ 2147483647 w 104"/>
                <a:gd name="T61" fmla="*/ 2147483647 h 138"/>
                <a:gd name="T62" fmla="*/ 0 w 104"/>
                <a:gd name="T63" fmla="*/ 2147483647 h 138"/>
                <a:gd name="T64" fmla="*/ 0 w 104"/>
                <a:gd name="T65" fmla="*/ 0 h 1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38"/>
                <a:gd name="T101" fmla="*/ 104 w 104"/>
                <a:gd name="T102" fmla="*/ 138 h 1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38">
                  <a:moveTo>
                    <a:pt x="0" y="0"/>
                  </a:moveTo>
                  <a:lnTo>
                    <a:pt x="104" y="0"/>
                  </a:lnTo>
                  <a:lnTo>
                    <a:pt x="104" y="138"/>
                  </a:lnTo>
                  <a:lnTo>
                    <a:pt x="98" y="138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5" y="132"/>
                  </a:lnTo>
                  <a:lnTo>
                    <a:pt x="85" y="124"/>
                  </a:lnTo>
                  <a:lnTo>
                    <a:pt x="78" y="124"/>
                  </a:lnTo>
                  <a:lnTo>
                    <a:pt x="78" y="116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65" y="88"/>
                  </a:lnTo>
                  <a:lnTo>
                    <a:pt x="65" y="80"/>
                  </a:lnTo>
                  <a:lnTo>
                    <a:pt x="65" y="72"/>
                  </a:lnTo>
                  <a:lnTo>
                    <a:pt x="65" y="66"/>
                  </a:lnTo>
                  <a:lnTo>
                    <a:pt x="59" y="58"/>
                  </a:lnTo>
                  <a:lnTo>
                    <a:pt x="52" y="58"/>
                  </a:lnTo>
                  <a:lnTo>
                    <a:pt x="46" y="51"/>
                  </a:lnTo>
                  <a:lnTo>
                    <a:pt x="39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20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6" name="Freeform 12"/>
            <p:cNvSpPr>
              <a:spLocks/>
            </p:cNvSpPr>
            <p:nvPr/>
          </p:nvSpPr>
          <p:spPr bwMode="auto">
            <a:xfrm>
              <a:off x="1544638" y="3873500"/>
              <a:ext cx="168275" cy="244475"/>
            </a:xfrm>
            <a:custGeom>
              <a:avLst/>
              <a:gdLst>
                <a:gd name="T0" fmla="*/ 2147483647 w 104"/>
                <a:gd name="T1" fmla="*/ 0 h 138"/>
                <a:gd name="T2" fmla="*/ 2147483647 w 104"/>
                <a:gd name="T3" fmla="*/ 2147483647 h 138"/>
                <a:gd name="T4" fmla="*/ 2147483647 w 104"/>
                <a:gd name="T5" fmla="*/ 2147483647 h 138"/>
                <a:gd name="T6" fmla="*/ 2147483647 w 104"/>
                <a:gd name="T7" fmla="*/ 2147483647 h 138"/>
                <a:gd name="T8" fmla="*/ 2147483647 w 104"/>
                <a:gd name="T9" fmla="*/ 2147483647 h 138"/>
                <a:gd name="T10" fmla="*/ 2147483647 w 104"/>
                <a:gd name="T11" fmla="*/ 2147483647 h 138"/>
                <a:gd name="T12" fmla="*/ 2147483647 w 104"/>
                <a:gd name="T13" fmla="*/ 2147483647 h 138"/>
                <a:gd name="T14" fmla="*/ 2147483647 w 104"/>
                <a:gd name="T15" fmla="*/ 2147483647 h 138"/>
                <a:gd name="T16" fmla="*/ 2147483647 w 104"/>
                <a:gd name="T17" fmla="*/ 2147483647 h 138"/>
                <a:gd name="T18" fmla="*/ 2147483647 w 104"/>
                <a:gd name="T19" fmla="*/ 2147483647 h 138"/>
                <a:gd name="T20" fmla="*/ 2147483647 w 104"/>
                <a:gd name="T21" fmla="*/ 2147483647 h 138"/>
                <a:gd name="T22" fmla="*/ 2147483647 w 104"/>
                <a:gd name="T23" fmla="*/ 2147483647 h 138"/>
                <a:gd name="T24" fmla="*/ 2147483647 w 104"/>
                <a:gd name="T25" fmla="*/ 2147483647 h 138"/>
                <a:gd name="T26" fmla="*/ 2147483647 w 104"/>
                <a:gd name="T27" fmla="*/ 2147483647 h 138"/>
                <a:gd name="T28" fmla="*/ 2147483647 w 104"/>
                <a:gd name="T29" fmla="*/ 2147483647 h 138"/>
                <a:gd name="T30" fmla="*/ 2147483647 w 104"/>
                <a:gd name="T31" fmla="*/ 2147483647 h 138"/>
                <a:gd name="T32" fmla="*/ 2147483647 w 104"/>
                <a:gd name="T33" fmla="*/ 2147483647 h 138"/>
                <a:gd name="T34" fmla="*/ 2147483647 w 104"/>
                <a:gd name="T35" fmla="*/ 2147483647 h 138"/>
                <a:gd name="T36" fmla="*/ 2147483647 w 104"/>
                <a:gd name="T37" fmla="*/ 2147483647 h 138"/>
                <a:gd name="T38" fmla="*/ 2147483647 w 104"/>
                <a:gd name="T39" fmla="*/ 2147483647 h 138"/>
                <a:gd name="T40" fmla="*/ 2147483647 w 104"/>
                <a:gd name="T41" fmla="*/ 2147483647 h 138"/>
                <a:gd name="T42" fmla="*/ 2147483647 w 104"/>
                <a:gd name="T43" fmla="*/ 2147483647 h 138"/>
                <a:gd name="T44" fmla="*/ 2147483647 w 104"/>
                <a:gd name="T45" fmla="*/ 2147483647 h 138"/>
                <a:gd name="T46" fmla="*/ 2147483647 w 104"/>
                <a:gd name="T47" fmla="*/ 2147483647 h 138"/>
                <a:gd name="T48" fmla="*/ 2147483647 w 104"/>
                <a:gd name="T49" fmla="*/ 2147483647 h 138"/>
                <a:gd name="T50" fmla="*/ 2147483647 w 104"/>
                <a:gd name="T51" fmla="*/ 2147483647 h 138"/>
                <a:gd name="T52" fmla="*/ 2147483647 w 104"/>
                <a:gd name="T53" fmla="*/ 2147483647 h 138"/>
                <a:gd name="T54" fmla="*/ 2147483647 w 104"/>
                <a:gd name="T55" fmla="*/ 2147483647 h 138"/>
                <a:gd name="T56" fmla="*/ 2147483647 w 104"/>
                <a:gd name="T57" fmla="*/ 2147483647 h 138"/>
                <a:gd name="T58" fmla="*/ 2147483647 w 104"/>
                <a:gd name="T59" fmla="*/ 2147483647 h 138"/>
                <a:gd name="T60" fmla="*/ 2147483647 w 104"/>
                <a:gd name="T61" fmla="*/ 2147483647 h 138"/>
                <a:gd name="T62" fmla="*/ 0 w 104"/>
                <a:gd name="T63" fmla="*/ 0 h 1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4"/>
                <a:gd name="T97" fmla="*/ 0 h 138"/>
                <a:gd name="T98" fmla="*/ 104 w 104"/>
                <a:gd name="T99" fmla="*/ 138 h 13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4" h="138">
                  <a:moveTo>
                    <a:pt x="0" y="0"/>
                  </a:moveTo>
                  <a:lnTo>
                    <a:pt x="104" y="0"/>
                  </a:lnTo>
                  <a:lnTo>
                    <a:pt x="104" y="138"/>
                  </a:lnTo>
                  <a:lnTo>
                    <a:pt x="98" y="138"/>
                  </a:lnTo>
                  <a:lnTo>
                    <a:pt x="98" y="132"/>
                  </a:lnTo>
                  <a:lnTo>
                    <a:pt x="91" y="132"/>
                  </a:lnTo>
                  <a:lnTo>
                    <a:pt x="85" y="132"/>
                  </a:lnTo>
                  <a:lnTo>
                    <a:pt x="85" y="124"/>
                  </a:lnTo>
                  <a:lnTo>
                    <a:pt x="78" y="124"/>
                  </a:lnTo>
                  <a:lnTo>
                    <a:pt x="78" y="116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65" y="88"/>
                  </a:lnTo>
                  <a:lnTo>
                    <a:pt x="65" y="80"/>
                  </a:lnTo>
                  <a:lnTo>
                    <a:pt x="65" y="72"/>
                  </a:lnTo>
                  <a:lnTo>
                    <a:pt x="65" y="66"/>
                  </a:lnTo>
                  <a:lnTo>
                    <a:pt x="59" y="58"/>
                  </a:lnTo>
                  <a:lnTo>
                    <a:pt x="52" y="58"/>
                  </a:lnTo>
                  <a:lnTo>
                    <a:pt x="46" y="51"/>
                  </a:lnTo>
                  <a:lnTo>
                    <a:pt x="39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20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7" name="Freeform 13"/>
            <p:cNvSpPr>
              <a:spLocks noEditPoints="1"/>
            </p:cNvSpPr>
            <p:nvPr/>
          </p:nvSpPr>
          <p:spPr bwMode="auto">
            <a:xfrm>
              <a:off x="1512888" y="3614738"/>
              <a:ext cx="200025" cy="258762"/>
            </a:xfrm>
            <a:custGeom>
              <a:avLst/>
              <a:gdLst>
                <a:gd name="T0" fmla="*/ 2147483647 w 124"/>
                <a:gd name="T1" fmla="*/ 2147483647 h 145"/>
                <a:gd name="T2" fmla="*/ 2147483647 w 124"/>
                <a:gd name="T3" fmla="*/ 2147483647 h 145"/>
                <a:gd name="T4" fmla="*/ 2147483647 w 124"/>
                <a:gd name="T5" fmla="*/ 2147483647 h 145"/>
                <a:gd name="T6" fmla="*/ 2147483647 w 124"/>
                <a:gd name="T7" fmla="*/ 2147483647 h 145"/>
                <a:gd name="T8" fmla="*/ 2147483647 w 124"/>
                <a:gd name="T9" fmla="*/ 2147483647 h 145"/>
                <a:gd name="T10" fmla="*/ 2147483647 w 124"/>
                <a:gd name="T11" fmla="*/ 2147483647 h 145"/>
                <a:gd name="T12" fmla="*/ 2147483647 w 124"/>
                <a:gd name="T13" fmla="*/ 2147483647 h 145"/>
                <a:gd name="T14" fmla="*/ 2147483647 w 124"/>
                <a:gd name="T15" fmla="*/ 2147483647 h 145"/>
                <a:gd name="T16" fmla="*/ 2147483647 w 124"/>
                <a:gd name="T17" fmla="*/ 2147483647 h 145"/>
                <a:gd name="T18" fmla="*/ 0 w 124"/>
                <a:gd name="T19" fmla="*/ 2147483647 h 145"/>
                <a:gd name="T20" fmla="*/ 0 w 124"/>
                <a:gd name="T21" fmla="*/ 2147483647 h 145"/>
                <a:gd name="T22" fmla="*/ 2147483647 w 124"/>
                <a:gd name="T23" fmla="*/ 2147483647 h 145"/>
                <a:gd name="T24" fmla="*/ 2147483647 w 124"/>
                <a:gd name="T25" fmla="*/ 2147483647 h 145"/>
                <a:gd name="T26" fmla="*/ 2147483647 w 124"/>
                <a:gd name="T27" fmla="*/ 2147483647 h 145"/>
                <a:gd name="T28" fmla="*/ 2147483647 w 124"/>
                <a:gd name="T29" fmla="*/ 2147483647 h 145"/>
                <a:gd name="T30" fmla="*/ 2147483647 w 124"/>
                <a:gd name="T31" fmla="*/ 2147483647 h 145"/>
                <a:gd name="T32" fmla="*/ 2147483647 w 124"/>
                <a:gd name="T33" fmla="*/ 2147483647 h 145"/>
                <a:gd name="T34" fmla="*/ 2147483647 w 124"/>
                <a:gd name="T35" fmla="*/ 2147483647 h 145"/>
                <a:gd name="T36" fmla="*/ 2147483647 w 124"/>
                <a:gd name="T37" fmla="*/ 2147483647 h 145"/>
                <a:gd name="T38" fmla="*/ 2147483647 w 124"/>
                <a:gd name="T39" fmla="*/ 2147483647 h 145"/>
                <a:gd name="T40" fmla="*/ 2147483647 w 124"/>
                <a:gd name="T41" fmla="*/ 2147483647 h 145"/>
                <a:gd name="T42" fmla="*/ 2147483647 w 124"/>
                <a:gd name="T43" fmla="*/ 2147483647 h 145"/>
                <a:gd name="T44" fmla="*/ 2147483647 w 124"/>
                <a:gd name="T45" fmla="*/ 2147483647 h 145"/>
                <a:gd name="T46" fmla="*/ 2147483647 w 124"/>
                <a:gd name="T47" fmla="*/ 2147483647 h 145"/>
                <a:gd name="T48" fmla="*/ 2147483647 w 124"/>
                <a:gd name="T49" fmla="*/ 2147483647 h 145"/>
                <a:gd name="T50" fmla="*/ 2147483647 w 124"/>
                <a:gd name="T51" fmla="*/ 2147483647 h 145"/>
                <a:gd name="T52" fmla="*/ 2147483647 w 124"/>
                <a:gd name="T53" fmla="*/ 2147483647 h 145"/>
                <a:gd name="T54" fmla="*/ 2147483647 w 124"/>
                <a:gd name="T55" fmla="*/ 2147483647 h 145"/>
                <a:gd name="T56" fmla="*/ 2147483647 w 124"/>
                <a:gd name="T57" fmla="*/ 2147483647 h 145"/>
                <a:gd name="T58" fmla="*/ 2147483647 w 124"/>
                <a:gd name="T59" fmla="*/ 2147483647 h 145"/>
                <a:gd name="T60" fmla="*/ 2147483647 w 124"/>
                <a:gd name="T61" fmla="*/ 2147483647 h 145"/>
                <a:gd name="T62" fmla="*/ 2147483647 w 124"/>
                <a:gd name="T63" fmla="*/ 2147483647 h 145"/>
                <a:gd name="T64" fmla="*/ 2147483647 w 124"/>
                <a:gd name="T65" fmla="*/ 2147483647 h 145"/>
                <a:gd name="T66" fmla="*/ 2147483647 w 124"/>
                <a:gd name="T67" fmla="*/ 2147483647 h 145"/>
                <a:gd name="T68" fmla="*/ 2147483647 w 124"/>
                <a:gd name="T69" fmla="*/ 2147483647 h 145"/>
                <a:gd name="T70" fmla="*/ 2147483647 w 124"/>
                <a:gd name="T71" fmla="*/ 0 h 145"/>
                <a:gd name="T72" fmla="*/ 2147483647 w 124"/>
                <a:gd name="T73" fmla="*/ 0 h 145"/>
                <a:gd name="T74" fmla="*/ 2147483647 w 124"/>
                <a:gd name="T75" fmla="*/ 0 h 145"/>
                <a:gd name="T76" fmla="*/ 2147483647 w 124"/>
                <a:gd name="T77" fmla="*/ 2147483647 h 145"/>
                <a:gd name="T78" fmla="*/ 2147483647 w 124"/>
                <a:gd name="T79" fmla="*/ 2147483647 h 145"/>
                <a:gd name="T80" fmla="*/ 2147483647 w 124"/>
                <a:gd name="T81" fmla="*/ 2147483647 h 145"/>
                <a:gd name="T82" fmla="*/ 2147483647 w 124"/>
                <a:gd name="T83" fmla="*/ 2147483647 h 145"/>
                <a:gd name="T84" fmla="*/ 2147483647 w 124"/>
                <a:gd name="T85" fmla="*/ 2147483647 h 145"/>
                <a:gd name="T86" fmla="*/ 2147483647 w 124"/>
                <a:gd name="T87" fmla="*/ 2147483647 h 145"/>
                <a:gd name="T88" fmla="*/ 2147483647 w 124"/>
                <a:gd name="T89" fmla="*/ 2147483647 h 145"/>
                <a:gd name="T90" fmla="*/ 2147483647 w 124"/>
                <a:gd name="T91" fmla="*/ 2147483647 h 145"/>
                <a:gd name="T92" fmla="*/ 2147483647 w 124"/>
                <a:gd name="T93" fmla="*/ 2147483647 h 145"/>
                <a:gd name="T94" fmla="*/ 2147483647 w 124"/>
                <a:gd name="T95" fmla="*/ 2147483647 h 145"/>
                <a:gd name="T96" fmla="*/ 2147483647 w 124"/>
                <a:gd name="T97" fmla="*/ 2147483647 h 145"/>
                <a:gd name="T98" fmla="*/ 2147483647 w 124"/>
                <a:gd name="T99" fmla="*/ 2147483647 h 145"/>
                <a:gd name="T100" fmla="*/ 2147483647 w 124"/>
                <a:gd name="T101" fmla="*/ 2147483647 h 145"/>
                <a:gd name="T102" fmla="*/ 2147483647 w 124"/>
                <a:gd name="T103" fmla="*/ 2147483647 h 145"/>
                <a:gd name="T104" fmla="*/ 2147483647 w 124"/>
                <a:gd name="T105" fmla="*/ 2147483647 h 145"/>
                <a:gd name="T106" fmla="*/ 2147483647 w 124"/>
                <a:gd name="T107" fmla="*/ 0 h 145"/>
                <a:gd name="T108" fmla="*/ 2147483647 w 124"/>
                <a:gd name="T109" fmla="*/ 0 h 145"/>
                <a:gd name="T110" fmla="*/ 2147483647 w 124"/>
                <a:gd name="T111" fmla="*/ 0 h 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4"/>
                <a:gd name="T169" fmla="*/ 0 h 145"/>
                <a:gd name="T170" fmla="*/ 124 w 124"/>
                <a:gd name="T171" fmla="*/ 145 h 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4" h="145">
                  <a:moveTo>
                    <a:pt x="124" y="44"/>
                  </a:moveTo>
                  <a:lnTo>
                    <a:pt x="124" y="145"/>
                  </a:lnTo>
                  <a:lnTo>
                    <a:pt x="20" y="145"/>
                  </a:lnTo>
                  <a:lnTo>
                    <a:pt x="14" y="145"/>
                  </a:lnTo>
                  <a:lnTo>
                    <a:pt x="14" y="138"/>
                  </a:lnTo>
                  <a:lnTo>
                    <a:pt x="7" y="130"/>
                  </a:lnTo>
                  <a:lnTo>
                    <a:pt x="7" y="124"/>
                  </a:lnTo>
                  <a:lnTo>
                    <a:pt x="7" y="116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7" y="94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14" y="72"/>
                  </a:lnTo>
                  <a:lnTo>
                    <a:pt x="14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50"/>
                  </a:lnTo>
                  <a:lnTo>
                    <a:pt x="33" y="44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20" y="14"/>
                  </a:lnTo>
                  <a:lnTo>
                    <a:pt x="20" y="7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79" y="7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8" y="36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1" y="44"/>
                  </a:lnTo>
                  <a:lnTo>
                    <a:pt x="118" y="44"/>
                  </a:lnTo>
                  <a:lnTo>
                    <a:pt x="124" y="44"/>
                  </a:lnTo>
                  <a:close/>
                  <a:moveTo>
                    <a:pt x="85" y="0"/>
                  </a:moveTo>
                  <a:lnTo>
                    <a:pt x="91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8" name="Freeform 14"/>
            <p:cNvSpPr>
              <a:spLocks/>
            </p:cNvSpPr>
            <p:nvPr/>
          </p:nvSpPr>
          <p:spPr bwMode="auto">
            <a:xfrm>
              <a:off x="1512888" y="3614738"/>
              <a:ext cx="200025" cy="258762"/>
            </a:xfrm>
            <a:custGeom>
              <a:avLst/>
              <a:gdLst>
                <a:gd name="T0" fmla="*/ 2147483647 w 124"/>
                <a:gd name="T1" fmla="*/ 2147483647 h 145"/>
                <a:gd name="T2" fmla="*/ 2147483647 w 124"/>
                <a:gd name="T3" fmla="*/ 2147483647 h 145"/>
                <a:gd name="T4" fmla="*/ 2147483647 w 124"/>
                <a:gd name="T5" fmla="*/ 2147483647 h 145"/>
                <a:gd name="T6" fmla="*/ 2147483647 w 124"/>
                <a:gd name="T7" fmla="*/ 2147483647 h 145"/>
                <a:gd name="T8" fmla="*/ 2147483647 w 124"/>
                <a:gd name="T9" fmla="*/ 2147483647 h 145"/>
                <a:gd name="T10" fmla="*/ 2147483647 w 124"/>
                <a:gd name="T11" fmla="*/ 2147483647 h 145"/>
                <a:gd name="T12" fmla="*/ 2147483647 w 124"/>
                <a:gd name="T13" fmla="*/ 2147483647 h 145"/>
                <a:gd name="T14" fmla="*/ 2147483647 w 124"/>
                <a:gd name="T15" fmla="*/ 2147483647 h 145"/>
                <a:gd name="T16" fmla="*/ 0 w 124"/>
                <a:gd name="T17" fmla="*/ 2147483647 h 145"/>
                <a:gd name="T18" fmla="*/ 0 w 124"/>
                <a:gd name="T19" fmla="*/ 2147483647 h 145"/>
                <a:gd name="T20" fmla="*/ 2147483647 w 124"/>
                <a:gd name="T21" fmla="*/ 2147483647 h 145"/>
                <a:gd name="T22" fmla="*/ 2147483647 w 124"/>
                <a:gd name="T23" fmla="*/ 2147483647 h 145"/>
                <a:gd name="T24" fmla="*/ 2147483647 w 124"/>
                <a:gd name="T25" fmla="*/ 2147483647 h 145"/>
                <a:gd name="T26" fmla="*/ 2147483647 w 124"/>
                <a:gd name="T27" fmla="*/ 2147483647 h 145"/>
                <a:gd name="T28" fmla="*/ 2147483647 w 124"/>
                <a:gd name="T29" fmla="*/ 2147483647 h 145"/>
                <a:gd name="T30" fmla="*/ 2147483647 w 124"/>
                <a:gd name="T31" fmla="*/ 2147483647 h 145"/>
                <a:gd name="T32" fmla="*/ 2147483647 w 124"/>
                <a:gd name="T33" fmla="*/ 2147483647 h 145"/>
                <a:gd name="T34" fmla="*/ 2147483647 w 124"/>
                <a:gd name="T35" fmla="*/ 2147483647 h 145"/>
                <a:gd name="T36" fmla="*/ 2147483647 w 124"/>
                <a:gd name="T37" fmla="*/ 2147483647 h 145"/>
                <a:gd name="T38" fmla="*/ 2147483647 w 124"/>
                <a:gd name="T39" fmla="*/ 2147483647 h 145"/>
                <a:gd name="T40" fmla="*/ 2147483647 w 124"/>
                <a:gd name="T41" fmla="*/ 2147483647 h 145"/>
                <a:gd name="T42" fmla="*/ 2147483647 w 124"/>
                <a:gd name="T43" fmla="*/ 2147483647 h 145"/>
                <a:gd name="T44" fmla="*/ 2147483647 w 124"/>
                <a:gd name="T45" fmla="*/ 2147483647 h 145"/>
                <a:gd name="T46" fmla="*/ 2147483647 w 124"/>
                <a:gd name="T47" fmla="*/ 2147483647 h 145"/>
                <a:gd name="T48" fmla="*/ 2147483647 w 124"/>
                <a:gd name="T49" fmla="*/ 2147483647 h 145"/>
                <a:gd name="T50" fmla="*/ 2147483647 w 124"/>
                <a:gd name="T51" fmla="*/ 2147483647 h 145"/>
                <a:gd name="T52" fmla="*/ 2147483647 w 124"/>
                <a:gd name="T53" fmla="*/ 2147483647 h 145"/>
                <a:gd name="T54" fmla="*/ 2147483647 w 124"/>
                <a:gd name="T55" fmla="*/ 2147483647 h 145"/>
                <a:gd name="T56" fmla="*/ 2147483647 w 124"/>
                <a:gd name="T57" fmla="*/ 2147483647 h 145"/>
                <a:gd name="T58" fmla="*/ 2147483647 w 124"/>
                <a:gd name="T59" fmla="*/ 2147483647 h 145"/>
                <a:gd name="T60" fmla="*/ 2147483647 w 124"/>
                <a:gd name="T61" fmla="*/ 2147483647 h 145"/>
                <a:gd name="T62" fmla="*/ 2147483647 w 124"/>
                <a:gd name="T63" fmla="*/ 0 h 145"/>
                <a:gd name="T64" fmla="*/ 2147483647 w 124"/>
                <a:gd name="T65" fmla="*/ 0 h 145"/>
                <a:gd name="T66" fmla="*/ 2147483647 w 124"/>
                <a:gd name="T67" fmla="*/ 0 h 145"/>
                <a:gd name="T68" fmla="*/ 2147483647 w 124"/>
                <a:gd name="T69" fmla="*/ 2147483647 h 145"/>
                <a:gd name="T70" fmla="*/ 2147483647 w 124"/>
                <a:gd name="T71" fmla="*/ 2147483647 h 145"/>
                <a:gd name="T72" fmla="*/ 2147483647 w 124"/>
                <a:gd name="T73" fmla="*/ 2147483647 h 145"/>
                <a:gd name="T74" fmla="*/ 2147483647 w 124"/>
                <a:gd name="T75" fmla="*/ 2147483647 h 145"/>
                <a:gd name="T76" fmla="*/ 2147483647 w 124"/>
                <a:gd name="T77" fmla="*/ 2147483647 h 145"/>
                <a:gd name="T78" fmla="*/ 2147483647 w 124"/>
                <a:gd name="T79" fmla="*/ 2147483647 h 145"/>
                <a:gd name="T80" fmla="*/ 2147483647 w 124"/>
                <a:gd name="T81" fmla="*/ 2147483647 h 145"/>
                <a:gd name="T82" fmla="*/ 2147483647 w 124"/>
                <a:gd name="T83" fmla="*/ 2147483647 h 145"/>
                <a:gd name="T84" fmla="*/ 2147483647 w 124"/>
                <a:gd name="T85" fmla="*/ 2147483647 h 145"/>
                <a:gd name="T86" fmla="*/ 2147483647 w 124"/>
                <a:gd name="T87" fmla="*/ 2147483647 h 145"/>
                <a:gd name="T88" fmla="*/ 2147483647 w 124"/>
                <a:gd name="T89" fmla="*/ 2147483647 h 145"/>
                <a:gd name="T90" fmla="*/ 2147483647 w 124"/>
                <a:gd name="T91" fmla="*/ 2147483647 h 145"/>
                <a:gd name="T92" fmla="*/ 2147483647 w 124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4"/>
                <a:gd name="T142" fmla="*/ 0 h 145"/>
                <a:gd name="T143" fmla="*/ 124 w 124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4" h="145">
                  <a:moveTo>
                    <a:pt x="124" y="44"/>
                  </a:moveTo>
                  <a:lnTo>
                    <a:pt x="124" y="145"/>
                  </a:lnTo>
                  <a:lnTo>
                    <a:pt x="20" y="145"/>
                  </a:lnTo>
                  <a:lnTo>
                    <a:pt x="14" y="145"/>
                  </a:lnTo>
                  <a:lnTo>
                    <a:pt x="14" y="138"/>
                  </a:lnTo>
                  <a:lnTo>
                    <a:pt x="7" y="130"/>
                  </a:lnTo>
                  <a:lnTo>
                    <a:pt x="7" y="124"/>
                  </a:lnTo>
                  <a:lnTo>
                    <a:pt x="7" y="116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7" y="94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14" y="72"/>
                  </a:lnTo>
                  <a:lnTo>
                    <a:pt x="14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50"/>
                  </a:lnTo>
                  <a:lnTo>
                    <a:pt x="33" y="44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20" y="14"/>
                  </a:lnTo>
                  <a:lnTo>
                    <a:pt x="20" y="7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79" y="7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8" y="36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1" y="44"/>
                  </a:lnTo>
                  <a:lnTo>
                    <a:pt x="118" y="44"/>
                  </a:lnTo>
                  <a:lnTo>
                    <a:pt x="124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19" name="Freeform 15"/>
            <p:cNvSpPr>
              <a:spLocks/>
            </p:cNvSpPr>
            <p:nvPr/>
          </p:nvSpPr>
          <p:spPr bwMode="auto">
            <a:xfrm>
              <a:off x="1649413" y="3614738"/>
              <a:ext cx="9525" cy="1587"/>
            </a:xfrm>
            <a:custGeom>
              <a:avLst/>
              <a:gdLst>
                <a:gd name="T0" fmla="*/ 0 w 6"/>
                <a:gd name="T1" fmla="*/ 0 h 1553"/>
                <a:gd name="T2" fmla="*/ 2147483647 w 6"/>
                <a:gd name="T3" fmla="*/ 0 h 1553"/>
                <a:gd name="T4" fmla="*/ 2147483647 w 6"/>
                <a:gd name="T5" fmla="*/ 0 h 1553"/>
                <a:gd name="T6" fmla="*/ 2147483647 w 6"/>
                <a:gd name="T7" fmla="*/ 0 h 1553"/>
                <a:gd name="T8" fmla="*/ 0 w 6"/>
                <a:gd name="T9" fmla="*/ 0 h 1553"/>
                <a:gd name="T10" fmla="*/ 0 w 6"/>
                <a:gd name="T11" fmla="*/ 0 h 15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1553"/>
                <a:gd name="T20" fmla="*/ 6 w 6"/>
                <a:gd name="T21" fmla="*/ 1553 h 15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1553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0" name="Freeform 16"/>
            <p:cNvSpPr>
              <a:spLocks noEditPoints="1"/>
            </p:cNvSpPr>
            <p:nvPr/>
          </p:nvSpPr>
          <p:spPr bwMode="auto">
            <a:xfrm>
              <a:off x="1493838" y="3460750"/>
              <a:ext cx="209550" cy="153988"/>
            </a:xfrm>
            <a:custGeom>
              <a:avLst/>
              <a:gdLst>
                <a:gd name="T0" fmla="*/ 2147483647 w 130"/>
                <a:gd name="T1" fmla="*/ 2147483647 h 87"/>
                <a:gd name="T2" fmla="*/ 0 w 130"/>
                <a:gd name="T3" fmla="*/ 0 h 87"/>
                <a:gd name="T4" fmla="*/ 2147483647 w 130"/>
                <a:gd name="T5" fmla="*/ 2147483647 h 87"/>
                <a:gd name="T6" fmla="*/ 0 w 130"/>
                <a:gd name="T7" fmla="*/ 0 h 87"/>
                <a:gd name="T8" fmla="*/ 2147483647 w 130"/>
                <a:gd name="T9" fmla="*/ 0 h 87"/>
                <a:gd name="T10" fmla="*/ 0 w 130"/>
                <a:gd name="T11" fmla="*/ 0 h 87"/>
                <a:gd name="T12" fmla="*/ 2147483647 w 130"/>
                <a:gd name="T13" fmla="*/ 2147483647 h 87"/>
                <a:gd name="T14" fmla="*/ 2147483647 w 130"/>
                <a:gd name="T15" fmla="*/ 2147483647 h 87"/>
                <a:gd name="T16" fmla="*/ 2147483647 w 130"/>
                <a:gd name="T17" fmla="*/ 2147483647 h 87"/>
                <a:gd name="T18" fmla="*/ 2147483647 w 130"/>
                <a:gd name="T19" fmla="*/ 2147483647 h 87"/>
                <a:gd name="T20" fmla="*/ 2147483647 w 130"/>
                <a:gd name="T21" fmla="*/ 2147483647 h 87"/>
                <a:gd name="T22" fmla="*/ 2147483647 w 130"/>
                <a:gd name="T23" fmla="*/ 2147483647 h 87"/>
                <a:gd name="T24" fmla="*/ 2147483647 w 130"/>
                <a:gd name="T25" fmla="*/ 2147483647 h 87"/>
                <a:gd name="T26" fmla="*/ 2147483647 w 130"/>
                <a:gd name="T27" fmla="*/ 2147483647 h 87"/>
                <a:gd name="T28" fmla="*/ 2147483647 w 130"/>
                <a:gd name="T29" fmla="*/ 2147483647 h 87"/>
                <a:gd name="T30" fmla="*/ 2147483647 w 130"/>
                <a:gd name="T31" fmla="*/ 2147483647 h 87"/>
                <a:gd name="T32" fmla="*/ 2147483647 w 130"/>
                <a:gd name="T33" fmla="*/ 2147483647 h 87"/>
                <a:gd name="T34" fmla="*/ 2147483647 w 130"/>
                <a:gd name="T35" fmla="*/ 2147483647 h 87"/>
                <a:gd name="T36" fmla="*/ 2147483647 w 130"/>
                <a:gd name="T37" fmla="*/ 2147483647 h 87"/>
                <a:gd name="T38" fmla="*/ 2147483647 w 130"/>
                <a:gd name="T39" fmla="*/ 2147483647 h 87"/>
                <a:gd name="T40" fmla="*/ 2147483647 w 130"/>
                <a:gd name="T41" fmla="*/ 2147483647 h 87"/>
                <a:gd name="T42" fmla="*/ 2147483647 w 130"/>
                <a:gd name="T43" fmla="*/ 2147483647 h 87"/>
                <a:gd name="T44" fmla="*/ 2147483647 w 130"/>
                <a:gd name="T45" fmla="*/ 2147483647 h 87"/>
                <a:gd name="T46" fmla="*/ 2147483647 w 130"/>
                <a:gd name="T47" fmla="*/ 2147483647 h 87"/>
                <a:gd name="T48" fmla="*/ 2147483647 w 130"/>
                <a:gd name="T49" fmla="*/ 2147483647 h 87"/>
                <a:gd name="T50" fmla="*/ 2147483647 w 130"/>
                <a:gd name="T51" fmla="*/ 2147483647 h 87"/>
                <a:gd name="T52" fmla="*/ 2147483647 w 130"/>
                <a:gd name="T53" fmla="*/ 2147483647 h 87"/>
                <a:gd name="T54" fmla="*/ 2147483647 w 130"/>
                <a:gd name="T55" fmla="*/ 2147483647 h 87"/>
                <a:gd name="T56" fmla="*/ 2147483647 w 130"/>
                <a:gd name="T57" fmla="*/ 2147483647 h 87"/>
                <a:gd name="T58" fmla="*/ 2147483647 w 130"/>
                <a:gd name="T59" fmla="*/ 2147483647 h 87"/>
                <a:gd name="T60" fmla="*/ 2147483647 w 130"/>
                <a:gd name="T61" fmla="*/ 2147483647 h 87"/>
                <a:gd name="T62" fmla="*/ 2147483647 w 130"/>
                <a:gd name="T63" fmla="*/ 2147483647 h 87"/>
                <a:gd name="T64" fmla="*/ 2147483647 w 130"/>
                <a:gd name="T65" fmla="*/ 2147483647 h 87"/>
                <a:gd name="T66" fmla="*/ 2147483647 w 130"/>
                <a:gd name="T67" fmla="*/ 2147483647 h 87"/>
                <a:gd name="T68" fmla="*/ 2147483647 w 130"/>
                <a:gd name="T69" fmla="*/ 2147483647 h 87"/>
                <a:gd name="T70" fmla="*/ 2147483647 w 130"/>
                <a:gd name="T71" fmla="*/ 2147483647 h 87"/>
                <a:gd name="T72" fmla="*/ 2147483647 w 130"/>
                <a:gd name="T73" fmla="*/ 2147483647 h 87"/>
                <a:gd name="T74" fmla="*/ 2147483647 w 130"/>
                <a:gd name="T75" fmla="*/ 2147483647 h 87"/>
                <a:gd name="T76" fmla="*/ 2147483647 w 130"/>
                <a:gd name="T77" fmla="*/ 2147483647 h 87"/>
                <a:gd name="T78" fmla="*/ 2147483647 w 130"/>
                <a:gd name="T79" fmla="*/ 2147483647 h 87"/>
                <a:gd name="T80" fmla="*/ 2147483647 w 130"/>
                <a:gd name="T81" fmla="*/ 2147483647 h 87"/>
                <a:gd name="T82" fmla="*/ 2147483647 w 130"/>
                <a:gd name="T83" fmla="*/ 2147483647 h 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0"/>
                <a:gd name="T127" fmla="*/ 0 h 87"/>
                <a:gd name="T128" fmla="*/ 130 w 130"/>
                <a:gd name="T129" fmla="*/ 87 h 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0" h="87">
                  <a:moveTo>
                    <a:pt x="7" y="6"/>
                  </a:moveTo>
                  <a:lnTo>
                    <a:pt x="0" y="0"/>
                  </a:lnTo>
                  <a:lnTo>
                    <a:pt x="7" y="6"/>
                  </a:lnTo>
                  <a:close/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  <a:moveTo>
                    <a:pt x="84" y="87"/>
                  </a:moveTo>
                  <a:lnTo>
                    <a:pt x="58" y="87"/>
                  </a:lnTo>
                  <a:lnTo>
                    <a:pt x="64" y="87"/>
                  </a:lnTo>
                  <a:lnTo>
                    <a:pt x="64" y="79"/>
                  </a:lnTo>
                  <a:lnTo>
                    <a:pt x="64" y="72"/>
                  </a:lnTo>
                  <a:lnTo>
                    <a:pt x="71" y="72"/>
                  </a:lnTo>
                  <a:lnTo>
                    <a:pt x="78" y="72"/>
                  </a:lnTo>
                  <a:lnTo>
                    <a:pt x="84" y="72"/>
                  </a:lnTo>
                  <a:lnTo>
                    <a:pt x="84" y="65"/>
                  </a:lnTo>
                  <a:lnTo>
                    <a:pt x="91" y="65"/>
                  </a:lnTo>
                  <a:lnTo>
                    <a:pt x="97" y="65"/>
                  </a:lnTo>
                  <a:lnTo>
                    <a:pt x="97" y="58"/>
                  </a:lnTo>
                  <a:lnTo>
                    <a:pt x="97" y="50"/>
                  </a:lnTo>
                  <a:lnTo>
                    <a:pt x="103" y="50"/>
                  </a:lnTo>
                  <a:lnTo>
                    <a:pt x="110" y="50"/>
                  </a:lnTo>
                  <a:lnTo>
                    <a:pt x="117" y="50"/>
                  </a:lnTo>
                  <a:lnTo>
                    <a:pt x="123" y="58"/>
                  </a:lnTo>
                  <a:lnTo>
                    <a:pt x="117" y="58"/>
                  </a:lnTo>
                  <a:lnTo>
                    <a:pt x="117" y="65"/>
                  </a:lnTo>
                  <a:lnTo>
                    <a:pt x="123" y="65"/>
                  </a:lnTo>
                  <a:lnTo>
                    <a:pt x="123" y="72"/>
                  </a:lnTo>
                  <a:lnTo>
                    <a:pt x="130" y="72"/>
                  </a:lnTo>
                  <a:lnTo>
                    <a:pt x="130" y="79"/>
                  </a:lnTo>
                  <a:lnTo>
                    <a:pt x="123" y="79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3" y="87"/>
                  </a:lnTo>
                  <a:lnTo>
                    <a:pt x="97" y="87"/>
                  </a:lnTo>
                  <a:lnTo>
                    <a:pt x="91" y="87"/>
                  </a:lnTo>
                  <a:lnTo>
                    <a:pt x="84" y="87"/>
                  </a:lnTo>
                  <a:close/>
                  <a:moveTo>
                    <a:pt x="58" y="87"/>
                  </a:moveTo>
                  <a:lnTo>
                    <a:pt x="45" y="87"/>
                  </a:lnTo>
                  <a:lnTo>
                    <a:pt x="45" y="79"/>
                  </a:lnTo>
                  <a:lnTo>
                    <a:pt x="52" y="79"/>
                  </a:lnTo>
                  <a:lnTo>
                    <a:pt x="52" y="87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1" name="Freeform 17"/>
            <p:cNvSpPr>
              <a:spLocks/>
            </p:cNvSpPr>
            <p:nvPr/>
          </p:nvSpPr>
          <p:spPr bwMode="auto">
            <a:xfrm>
              <a:off x="1493838" y="3460750"/>
              <a:ext cx="11112" cy="11113"/>
            </a:xfrm>
            <a:custGeom>
              <a:avLst/>
              <a:gdLst>
                <a:gd name="T0" fmla="*/ 2147483647 w 7"/>
                <a:gd name="T1" fmla="*/ 2147483647 h 6"/>
                <a:gd name="T2" fmla="*/ 0 w 7"/>
                <a:gd name="T3" fmla="*/ 0 h 6"/>
                <a:gd name="T4" fmla="*/ 0 w 7"/>
                <a:gd name="T5" fmla="*/ 0 h 6"/>
                <a:gd name="T6" fmla="*/ 2147483647 w 7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6"/>
                <a:gd name="T14" fmla="*/ 7 w 7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6">
                  <a:moveTo>
                    <a:pt x="7" y="6"/>
                  </a:moveTo>
                  <a:lnTo>
                    <a:pt x="0" y="0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2" name="Rectangle 18"/>
            <p:cNvSpPr>
              <a:spLocks noChangeArrowheads="1"/>
            </p:cNvSpPr>
            <p:nvPr/>
          </p:nvSpPr>
          <p:spPr bwMode="auto">
            <a:xfrm>
              <a:off x="1493838" y="3460750"/>
              <a:ext cx="11112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23" name="Rectangle 19"/>
            <p:cNvSpPr>
              <a:spLocks noChangeArrowheads="1"/>
            </p:cNvSpPr>
            <p:nvPr/>
          </p:nvSpPr>
          <p:spPr bwMode="auto">
            <a:xfrm>
              <a:off x="1504950" y="3460750"/>
              <a:ext cx="1588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24" name="Freeform 20"/>
            <p:cNvSpPr>
              <a:spLocks/>
            </p:cNvSpPr>
            <p:nvPr/>
          </p:nvSpPr>
          <p:spPr bwMode="auto">
            <a:xfrm>
              <a:off x="1587500" y="3549650"/>
              <a:ext cx="115888" cy="65088"/>
            </a:xfrm>
            <a:custGeom>
              <a:avLst/>
              <a:gdLst>
                <a:gd name="T0" fmla="*/ 2147483647 w 72"/>
                <a:gd name="T1" fmla="*/ 2147483647 h 37"/>
                <a:gd name="T2" fmla="*/ 0 w 72"/>
                <a:gd name="T3" fmla="*/ 2147483647 h 37"/>
                <a:gd name="T4" fmla="*/ 2147483647 w 72"/>
                <a:gd name="T5" fmla="*/ 2147483647 h 37"/>
                <a:gd name="T6" fmla="*/ 2147483647 w 72"/>
                <a:gd name="T7" fmla="*/ 2147483647 h 37"/>
                <a:gd name="T8" fmla="*/ 2147483647 w 72"/>
                <a:gd name="T9" fmla="*/ 2147483647 h 37"/>
                <a:gd name="T10" fmla="*/ 2147483647 w 72"/>
                <a:gd name="T11" fmla="*/ 2147483647 h 37"/>
                <a:gd name="T12" fmla="*/ 2147483647 w 72"/>
                <a:gd name="T13" fmla="*/ 2147483647 h 37"/>
                <a:gd name="T14" fmla="*/ 2147483647 w 72"/>
                <a:gd name="T15" fmla="*/ 2147483647 h 37"/>
                <a:gd name="T16" fmla="*/ 2147483647 w 72"/>
                <a:gd name="T17" fmla="*/ 2147483647 h 37"/>
                <a:gd name="T18" fmla="*/ 2147483647 w 72"/>
                <a:gd name="T19" fmla="*/ 2147483647 h 37"/>
                <a:gd name="T20" fmla="*/ 2147483647 w 72"/>
                <a:gd name="T21" fmla="*/ 2147483647 h 37"/>
                <a:gd name="T22" fmla="*/ 2147483647 w 72"/>
                <a:gd name="T23" fmla="*/ 2147483647 h 37"/>
                <a:gd name="T24" fmla="*/ 2147483647 w 72"/>
                <a:gd name="T25" fmla="*/ 2147483647 h 37"/>
                <a:gd name="T26" fmla="*/ 2147483647 w 72"/>
                <a:gd name="T27" fmla="*/ 2147483647 h 37"/>
                <a:gd name="T28" fmla="*/ 2147483647 w 72"/>
                <a:gd name="T29" fmla="*/ 2147483647 h 37"/>
                <a:gd name="T30" fmla="*/ 2147483647 w 72"/>
                <a:gd name="T31" fmla="*/ 2147483647 h 37"/>
                <a:gd name="T32" fmla="*/ 2147483647 w 72"/>
                <a:gd name="T33" fmla="*/ 2147483647 h 37"/>
                <a:gd name="T34" fmla="*/ 2147483647 w 72"/>
                <a:gd name="T35" fmla="*/ 2147483647 h 37"/>
                <a:gd name="T36" fmla="*/ 2147483647 w 72"/>
                <a:gd name="T37" fmla="*/ 2147483647 h 37"/>
                <a:gd name="T38" fmla="*/ 2147483647 w 72"/>
                <a:gd name="T39" fmla="*/ 2147483647 h 37"/>
                <a:gd name="T40" fmla="*/ 2147483647 w 72"/>
                <a:gd name="T41" fmla="*/ 2147483647 h 37"/>
                <a:gd name="T42" fmla="*/ 2147483647 w 72"/>
                <a:gd name="T43" fmla="*/ 0 h 37"/>
                <a:gd name="T44" fmla="*/ 2147483647 w 72"/>
                <a:gd name="T45" fmla="*/ 0 h 37"/>
                <a:gd name="T46" fmla="*/ 2147483647 w 72"/>
                <a:gd name="T47" fmla="*/ 0 h 37"/>
                <a:gd name="T48" fmla="*/ 2147483647 w 72"/>
                <a:gd name="T49" fmla="*/ 0 h 37"/>
                <a:gd name="T50" fmla="*/ 2147483647 w 72"/>
                <a:gd name="T51" fmla="*/ 0 h 37"/>
                <a:gd name="T52" fmla="*/ 2147483647 w 72"/>
                <a:gd name="T53" fmla="*/ 0 h 37"/>
                <a:gd name="T54" fmla="*/ 2147483647 w 72"/>
                <a:gd name="T55" fmla="*/ 0 h 37"/>
                <a:gd name="T56" fmla="*/ 2147483647 w 72"/>
                <a:gd name="T57" fmla="*/ 0 h 37"/>
                <a:gd name="T58" fmla="*/ 2147483647 w 72"/>
                <a:gd name="T59" fmla="*/ 0 h 37"/>
                <a:gd name="T60" fmla="*/ 2147483647 w 72"/>
                <a:gd name="T61" fmla="*/ 2147483647 h 37"/>
                <a:gd name="T62" fmla="*/ 2147483647 w 72"/>
                <a:gd name="T63" fmla="*/ 2147483647 h 37"/>
                <a:gd name="T64" fmla="*/ 2147483647 w 72"/>
                <a:gd name="T65" fmla="*/ 2147483647 h 37"/>
                <a:gd name="T66" fmla="*/ 2147483647 w 72"/>
                <a:gd name="T67" fmla="*/ 2147483647 h 37"/>
                <a:gd name="T68" fmla="*/ 2147483647 w 72"/>
                <a:gd name="T69" fmla="*/ 2147483647 h 37"/>
                <a:gd name="T70" fmla="*/ 2147483647 w 72"/>
                <a:gd name="T71" fmla="*/ 2147483647 h 37"/>
                <a:gd name="T72" fmla="*/ 2147483647 w 72"/>
                <a:gd name="T73" fmla="*/ 2147483647 h 37"/>
                <a:gd name="T74" fmla="*/ 2147483647 w 72"/>
                <a:gd name="T75" fmla="*/ 2147483647 h 37"/>
                <a:gd name="T76" fmla="*/ 2147483647 w 72"/>
                <a:gd name="T77" fmla="*/ 2147483647 h 37"/>
                <a:gd name="T78" fmla="*/ 2147483647 w 72"/>
                <a:gd name="T79" fmla="*/ 2147483647 h 37"/>
                <a:gd name="T80" fmla="*/ 2147483647 w 72"/>
                <a:gd name="T81" fmla="*/ 2147483647 h 37"/>
                <a:gd name="T82" fmla="*/ 2147483647 w 72"/>
                <a:gd name="T83" fmla="*/ 2147483647 h 37"/>
                <a:gd name="T84" fmla="*/ 2147483647 w 72"/>
                <a:gd name="T85" fmla="*/ 2147483647 h 37"/>
                <a:gd name="T86" fmla="*/ 2147483647 w 72"/>
                <a:gd name="T87" fmla="*/ 2147483647 h 37"/>
                <a:gd name="T88" fmla="*/ 2147483647 w 72"/>
                <a:gd name="T89" fmla="*/ 2147483647 h 37"/>
                <a:gd name="T90" fmla="*/ 2147483647 w 72"/>
                <a:gd name="T91" fmla="*/ 2147483647 h 37"/>
                <a:gd name="T92" fmla="*/ 2147483647 w 72"/>
                <a:gd name="T93" fmla="*/ 2147483647 h 37"/>
                <a:gd name="T94" fmla="*/ 2147483647 w 72"/>
                <a:gd name="T95" fmla="*/ 2147483647 h 37"/>
                <a:gd name="T96" fmla="*/ 2147483647 w 72"/>
                <a:gd name="T97" fmla="*/ 2147483647 h 37"/>
                <a:gd name="T98" fmla="*/ 2147483647 w 72"/>
                <a:gd name="T99" fmla="*/ 2147483647 h 37"/>
                <a:gd name="T100" fmla="*/ 2147483647 w 72"/>
                <a:gd name="T101" fmla="*/ 2147483647 h 37"/>
                <a:gd name="T102" fmla="*/ 2147483647 w 72"/>
                <a:gd name="T103" fmla="*/ 2147483647 h 37"/>
                <a:gd name="T104" fmla="*/ 2147483647 w 72"/>
                <a:gd name="T105" fmla="*/ 2147483647 h 37"/>
                <a:gd name="T106" fmla="*/ 2147483647 w 72"/>
                <a:gd name="T107" fmla="*/ 2147483647 h 37"/>
                <a:gd name="T108" fmla="*/ 2147483647 w 72"/>
                <a:gd name="T109" fmla="*/ 2147483647 h 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2"/>
                <a:gd name="T166" fmla="*/ 0 h 37"/>
                <a:gd name="T167" fmla="*/ 72 w 72"/>
                <a:gd name="T168" fmla="*/ 37 h 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2" h="37">
                  <a:moveTo>
                    <a:pt x="26" y="37"/>
                  </a:moveTo>
                  <a:lnTo>
                    <a:pt x="0" y="37"/>
                  </a:lnTo>
                  <a:lnTo>
                    <a:pt x="6" y="37"/>
                  </a:lnTo>
                  <a:lnTo>
                    <a:pt x="6" y="29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5" y="8"/>
                  </a:lnTo>
                  <a:lnTo>
                    <a:pt x="59" y="8"/>
                  </a:lnTo>
                  <a:lnTo>
                    <a:pt x="59" y="15"/>
                  </a:lnTo>
                  <a:lnTo>
                    <a:pt x="65" y="15"/>
                  </a:lnTo>
                  <a:lnTo>
                    <a:pt x="65" y="22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2" y="37"/>
                  </a:lnTo>
                  <a:lnTo>
                    <a:pt x="45" y="37"/>
                  </a:lnTo>
                  <a:lnTo>
                    <a:pt x="39" y="37"/>
                  </a:lnTo>
                  <a:lnTo>
                    <a:pt x="33" y="37"/>
                  </a:lnTo>
                  <a:lnTo>
                    <a:pt x="26" y="3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5" name="Freeform 21"/>
            <p:cNvSpPr>
              <a:spLocks/>
            </p:cNvSpPr>
            <p:nvPr/>
          </p:nvSpPr>
          <p:spPr bwMode="auto">
            <a:xfrm>
              <a:off x="1566863" y="3600450"/>
              <a:ext cx="20637" cy="14288"/>
            </a:xfrm>
            <a:custGeom>
              <a:avLst/>
              <a:gdLst>
                <a:gd name="T0" fmla="*/ 2147483647 w 13"/>
                <a:gd name="T1" fmla="*/ 2147483647 h 8"/>
                <a:gd name="T2" fmla="*/ 0 w 13"/>
                <a:gd name="T3" fmla="*/ 2147483647 h 8"/>
                <a:gd name="T4" fmla="*/ 0 w 13"/>
                <a:gd name="T5" fmla="*/ 2147483647 h 8"/>
                <a:gd name="T6" fmla="*/ 0 w 13"/>
                <a:gd name="T7" fmla="*/ 2147483647 h 8"/>
                <a:gd name="T8" fmla="*/ 0 w 13"/>
                <a:gd name="T9" fmla="*/ 0 h 8"/>
                <a:gd name="T10" fmla="*/ 0 w 13"/>
                <a:gd name="T11" fmla="*/ 0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2147483647 w 13"/>
                <a:gd name="T23" fmla="*/ 2147483647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8"/>
                <a:gd name="T38" fmla="*/ 13 w 1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8">
                  <a:moveTo>
                    <a:pt x="13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13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6" name="Freeform 22"/>
            <p:cNvSpPr>
              <a:spLocks noEditPoints="1"/>
            </p:cNvSpPr>
            <p:nvPr/>
          </p:nvSpPr>
          <p:spPr bwMode="auto">
            <a:xfrm>
              <a:off x="1712913" y="3614738"/>
              <a:ext cx="417512" cy="258762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0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0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45"/>
                <a:gd name="T143" fmla="*/ 260 w 260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45">
                  <a:moveTo>
                    <a:pt x="233" y="58"/>
                  </a:moveTo>
                  <a:lnTo>
                    <a:pt x="240" y="50"/>
                  </a:lnTo>
                  <a:lnTo>
                    <a:pt x="233" y="50"/>
                  </a:lnTo>
                  <a:lnTo>
                    <a:pt x="227" y="50"/>
                  </a:lnTo>
                  <a:lnTo>
                    <a:pt x="233" y="58"/>
                  </a:lnTo>
                  <a:close/>
                  <a:moveTo>
                    <a:pt x="97" y="145"/>
                  </a:moveTo>
                  <a:lnTo>
                    <a:pt x="0" y="145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6" y="58"/>
                  </a:lnTo>
                  <a:lnTo>
                    <a:pt x="13" y="58"/>
                  </a:lnTo>
                  <a:lnTo>
                    <a:pt x="20" y="58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8" y="66"/>
                  </a:lnTo>
                  <a:lnTo>
                    <a:pt x="38" y="72"/>
                  </a:lnTo>
                  <a:lnTo>
                    <a:pt x="45" y="72"/>
                  </a:lnTo>
                  <a:lnTo>
                    <a:pt x="52" y="72"/>
                  </a:lnTo>
                  <a:lnTo>
                    <a:pt x="58" y="72"/>
                  </a:lnTo>
                  <a:lnTo>
                    <a:pt x="65" y="72"/>
                  </a:lnTo>
                  <a:lnTo>
                    <a:pt x="65" y="80"/>
                  </a:lnTo>
                  <a:lnTo>
                    <a:pt x="72" y="80"/>
                  </a:lnTo>
                  <a:lnTo>
                    <a:pt x="77" y="80"/>
                  </a:lnTo>
                  <a:lnTo>
                    <a:pt x="77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1" y="72"/>
                  </a:lnTo>
                  <a:lnTo>
                    <a:pt x="97" y="72"/>
                  </a:lnTo>
                  <a:lnTo>
                    <a:pt x="97" y="66"/>
                  </a:lnTo>
                  <a:lnTo>
                    <a:pt x="104" y="66"/>
                  </a:lnTo>
                  <a:lnTo>
                    <a:pt x="111" y="66"/>
                  </a:lnTo>
                  <a:lnTo>
                    <a:pt x="111" y="72"/>
                  </a:lnTo>
                  <a:lnTo>
                    <a:pt x="116" y="72"/>
                  </a:lnTo>
                  <a:lnTo>
                    <a:pt x="123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36" y="80"/>
                  </a:lnTo>
                  <a:lnTo>
                    <a:pt x="143" y="80"/>
                  </a:lnTo>
                  <a:lnTo>
                    <a:pt x="149" y="80"/>
                  </a:lnTo>
                  <a:lnTo>
                    <a:pt x="155" y="80"/>
                  </a:lnTo>
                  <a:lnTo>
                    <a:pt x="162" y="80"/>
                  </a:lnTo>
                  <a:lnTo>
                    <a:pt x="168" y="80"/>
                  </a:lnTo>
                  <a:lnTo>
                    <a:pt x="168" y="88"/>
                  </a:lnTo>
                  <a:lnTo>
                    <a:pt x="175" y="88"/>
                  </a:lnTo>
                  <a:lnTo>
                    <a:pt x="175" y="94"/>
                  </a:lnTo>
                  <a:lnTo>
                    <a:pt x="182" y="94"/>
                  </a:lnTo>
                  <a:lnTo>
                    <a:pt x="182" y="102"/>
                  </a:lnTo>
                  <a:lnTo>
                    <a:pt x="188" y="102"/>
                  </a:lnTo>
                  <a:lnTo>
                    <a:pt x="188" y="109"/>
                  </a:lnTo>
                  <a:lnTo>
                    <a:pt x="194" y="109"/>
                  </a:lnTo>
                  <a:lnTo>
                    <a:pt x="194" y="116"/>
                  </a:lnTo>
                  <a:lnTo>
                    <a:pt x="201" y="116"/>
                  </a:lnTo>
                  <a:lnTo>
                    <a:pt x="201" y="124"/>
                  </a:lnTo>
                  <a:lnTo>
                    <a:pt x="201" y="130"/>
                  </a:lnTo>
                  <a:lnTo>
                    <a:pt x="207" y="130"/>
                  </a:lnTo>
                  <a:lnTo>
                    <a:pt x="207" y="138"/>
                  </a:lnTo>
                  <a:lnTo>
                    <a:pt x="207" y="145"/>
                  </a:lnTo>
                  <a:lnTo>
                    <a:pt x="214" y="145"/>
                  </a:lnTo>
                  <a:lnTo>
                    <a:pt x="221" y="145"/>
                  </a:lnTo>
                  <a:lnTo>
                    <a:pt x="227" y="145"/>
                  </a:lnTo>
                  <a:lnTo>
                    <a:pt x="149" y="145"/>
                  </a:lnTo>
                  <a:lnTo>
                    <a:pt x="143" y="145"/>
                  </a:lnTo>
                  <a:lnTo>
                    <a:pt x="136" y="145"/>
                  </a:lnTo>
                  <a:lnTo>
                    <a:pt x="130" y="145"/>
                  </a:lnTo>
                  <a:lnTo>
                    <a:pt x="130" y="138"/>
                  </a:lnTo>
                  <a:lnTo>
                    <a:pt x="123" y="138"/>
                  </a:lnTo>
                  <a:lnTo>
                    <a:pt x="116" y="130"/>
                  </a:lnTo>
                  <a:lnTo>
                    <a:pt x="111" y="124"/>
                  </a:lnTo>
                  <a:lnTo>
                    <a:pt x="111" y="116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1" y="102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84" y="102"/>
                  </a:lnTo>
                  <a:lnTo>
                    <a:pt x="77" y="102"/>
                  </a:lnTo>
                  <a:lnTo>
                    <a:pt x="77" y="109"/>
                  </a:lnTo>
                  <a:lnTo>
                    <a:pt x="77" y="116"/>
                  </a:lnTo>
                  <a:lnTo>
                    <a:pt x="77" y="124"/>
                  </a:lnTo>
                  <a:lnTo>
                    <a:pt x="84" y="130"/>
                  </a:lnTo>
                  <a:lnTo>
                    <a:pt x="91" y="138"/>
                  </a:lnTo>
                  <a:lnTo>
                    <a:pt x="91" y="145"/>
                  </a:lnTo>
                  <a:lnTo>
                    <a:pt x="97" y="145"/>
                  </a:lnTo>
                  <a:close/>
                  <a:moveTo>
                    <a:pt x="214" y="0"/>
                  </a:moveTo>
                  <a:lnTo>
                    <a:pt x="260" y="0"/>
                  </a:lnTo>
                  <a:lnTo>
                    <a:pt x="260" y="14"/>
                  </a:lnTo>
                  <a:lnTo>
                    <a:pt x="260" y="22"/>
                  </a:lnTo>
                  <a:lnTo>
                    <a:pt x="260" y="28"/>
                  </a:lnTo>
                  <a:lnTo>
                    <a:pt x="260" y="36"/>
                  </a:lnTo>
                  <a:lnTo>
                    <a:pt x="253" y="36"/>
                  </a:lnTo>
                  <a:lnTo>
                    <a:pt x="246" y="36"/>
                  </a:lnTo>
                  <a:lnTo>
                    <a:pt x="240" y="36"/>
                  </a:lnTo>
                  <a:lnTo>
                    <a:pt x="233" y="36"/>
                  </a:lnTo>
                  <a:lnTo>
                    <a:pt x="227" y="36"/>
                  </a:lnTo>
                  <a:lnTo>
                    <a:pt x="227" y="28"/>
                  </a:lnTo>
                  <a:lnTo>
                    <a:pt x="221" y="28"/>
                  </a:lnTo>
                  <a:lnTo>
                    <a:pt x="221" y="22"/>
                  </a:lnTo>
                  <a:lnTo>
                    <a:pt x="214" y="22"/>
                  </a:lnTo>
                  <a:lnTo>
                    <a:pt x="214" y="14"/>
                  </a:lnTo>
                  <a:lnTo>
                    <a:pt x="214" y="7"/>
                  </a:lnTo>
                  <a:lnTo>
                    <a:pt x="214" y="0"/>
                  </a:lnTo>
                  <a:close/>
                  <a:moveTo>
                    <a:pt x="260" y="58"/>
                  </a:moveTo>
                  <a:lnTo>
                    <a:pt x="260" y="138"/>
                  </a:lnTo>
                  <a:lnTo>
                    <a:pt x="253" y="138"/>
                  </a:lnTo>
                  <a:lnTo>
                    <a:pt x="260" y="130"/>
                  </a:lnTo>
                  <a:lnTo>
                    <a:pt x="253" y="124"/>
                  </a:lnTo>
                  <a:lnTo>
                    <a:pt x="253" y="116"/>
                  </a:lnTo>
                  <a:lnTo>
                    <a:pt x="253" y="109"/>
                  </a:lnTo>
                  <a:lnTo>
                    <a:pt x="246" y="109"/>
                  </a:lnTo>
                  <a:lnTo>
                    <a:pt x="240" y="109"/>
                  </a:lnTo>
                  <a:lnTo>
                    <a:pt x="240" y="102"/>
                  </a:lnTo>
                  <a:lnTo>
                    <a:pt x="233" y="102"/>
                  </a:lnTo>
                  <a:lnTo>
                    <a:pt x="227" y="102"/>
                  </a:lnTo>
                  <a:lnTo>
                    <a:pt x="221" y="102"/>
                  </a:lnTo>
                  <a:lnTo>
                    <a:pt x="214" y="94"/>
                  </a:lnTo>
                  <a:lnTo>
                    <a:pt x="207" y="94"/>
                  </a:lnTo>
                  <a:lnTo>
                    <a:pt x="201" y="94"/>
                  </a:lnTo>
                  <a:lnTo>
                    <a:pt x="201" y="88"/>
                  </a:lnTo>
                  <a:lnTo>
                    <a:pt x="194" y="80"/>
                  </a:lnTo>
                  <a:lnTo>
                    <a:pt x="188" y="80"/>
                  </a:lnTo>
                  <a:lnTo>
                    <a:pt x="182" y="72"/>
                  </a:lnTo>
                  <a:lnTo>
                    <a:pt x="182" y="66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2" y="58"/>
                  </a:lnTo>
                  <a:lnTo>
                    <a:pt x="182" y="50"/>
                  </a:lnTo>
                  <a:lnTo>
                    <a:pt x="188" y="50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194" y="50"/>
                  </a:lnTo>
                  <a:lnTo>
                    <a:pt x="201" y="50"/>
                  </a:lnTo>
                  <a:lnTo>
                    <a:pt x="207" y="50"/>
                  </a:lnTo>
                  <a:lnTo>
                    <a:pt x="207" y="44"/>
                  </a:lnTo>
                  <a:lnTo>
                    <a:pt x="214" y="44"/>
                  </a:lnTo>
                  <a:lnTo>
                    <a:pt x="221" y="44"/>
                  </a:lnTo>
                  <a:lnTo>
                    <a:pt x="227" y="44"/>
                  </a:lnTo>
                  <a:lnTo>
                    <a:pt x="233" y="44"/>
                  </a:lnTo>
                  <a:lnTo>
                    <a:pt x="240" y="44"/>
                  </a:lnTo>
                  <a:lnTo>
                    <a:pt x="246" y="44"/>
                  </a:lnTo>
                  <a:lnTo>
                    <a:pt x="246" y="50"/>
                  </a:lnTo>
                  <a:lnTo>
                    <a:pt x="253" y="50"/>
                  </a:lnTo>
                  <a:lnTo>
                    <a:pt x="260" y="58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7" name="Freeform 23"/>
            <p:cNvSpPr>
              <a:spLocks/>
            </p:cNvSpPr>
            <p:nvPr/>
          </p:nvSpPr>
          <p:spPr bwMode="auto">
            <a:xfrm>
              <a:off x="2078038" y="370363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0 h 8"/>
                <a:gd name="T4" fmla="*/ 2147483647 w 13"/>
                <a:gd name="T5" fmla="*/ 0 h 8"/>
                <a:gd name="T6" fmla="*/ 0 w 13"/>
                <a:gd name="T7" fmla="*/ 0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8"/>
                <a:gd name="T20" fmla="*/ 13 w 13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8">
                  <a:moveTo>
                    <a:pt x="6" y="8"/>
                  </a:move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8" name="Freeform 24"/>
            <p:cNvSpPr>
              <a:spLocks/>
            </p:cNvSpPr>
            <p:nvPr/>
          </p:nvSpPr>
          <p:spPr bwMode="auto">
            <a:xfrm>
              <a:off x="1712913" y="3694113"/>
              <a:ext cx="365125" cy="179387"/>
            </a:xfrm>
            <a:custGeom>
              <a:avLst/>
              <a:gdLst>
                <a:gd name="T0" fmla="*/ 0 w 227"/>
                <a:gd name="T1" fmla="*/ 0 h 101"/>
                <a:gd name="T2" fmla="*/ 0 w 227"/>
                <a:gd name="T3" fmla="*/ 2147483647 h 101"/>
                <a:gd name="T4" fmla="*/ 2147483647 w 227"/>
                <a:gd name="T5" fmla="*/ 2147483647 h 101"/>
                <a:gd name="T6" fmla="*/ 2147483647 w 227"/>
                <a:gd name="T7" fmla="*/ 2147483647 h 101"/>
                <a:gd name="T8" fmla="*/ 2147483647 w 227"/>
                <a:gd name="T9" fmla="*/ 2147483647 h 101"/>
                <a:gd name="T10" fmla="*/ 2147483647 w 227"/>
                <a:gd name="T11" fmla="*/ 2147483647 h 101"/>
                <a:gd name="T12" fmla="*/ 2147483647 w 227"/>
                <a:gd name="T13" fmla="*/ 2147483647 h 101"/>
                <a:gd name="T14" fmla="*/ 2147483647 w 227"/>
                <a:gd name="T15" fmla="*/ 2147483647 h 101"/>
                <a:gd name="T16" fmla="*/ 2147483647 w 227"/>
                <a:gd name="T17" fmla="*/ 2147483647 h 101"/>
                <a:gd name="T18" fmla="*/ 2147483647 w 227"/>
                <a:gd name="T19" fmla="*/ 2147483647 h 101"/>
                <a:gd name="T20" fmla="*/ 2147483647 w 227"/>
                <a:gd name="T21" fmla="*/ 2147483647 h 101"/>
                <a:gd name="T22" fmla="*/ 2147483647 w 227"/>
                <a:gd name="T23" fmla="*/ 2147483647 h 101"/>
                <a:gd name="T24" fmla="*/ 2147483647 w 227"/>
                <a:gd name="T25" fmla="*/ 2147483647 h 101"/>
                <a:gd name="T26" fmla="*/ 2147483647 w 227"/>
                <a:gd name="T27" fmla="*/ 2147483647 h 101"/>
                <a:gd name="T28" fmla="*/ 2147483647 w 227"/>
                <a:gd name="T29" fmla="*/ 2147483647 h 101"/>
                <a:gd name="T30" fmla="*/ 2147483647 w 227"/>
                <a:gd name="T31" fmla="*/ 2147483647 h 101"/>
                <a:gd name="T32" fmla="*/ 2147483647 w 227"/>
                <a:gd name="T33" fmla="*/ 2147483647 h 101"/>
                <a:gd name="T34" fmla="*/ 2147483647 w 227"/>
                <a:gd name="T35" fmla="*/ 2147483647 h 101"/>
                <a:gd name="T36" fmla="*/ 2147483647 w 227"/>
                <a:gd name="T37" fmla="*/ 2147483647 h 101"/>
                <a:gd name="T38" fmla="*/ 2147483647 w 227"/>
                <a:gd name="T39" fmla="*/ 2147483647 h 101"/>
                <a:gd name="T40" fmla="*/ 2147483647 w 227"/>
                <a:gd name="T41" fmla="*/ 2147483647 h 101"/>
                <a:gd name="T42" fmla="*/ 2147483647 w 227"/>
                <a:gd name="T43" fmla="*/ 2147483647 h 101"/>
                <a:gd name="T44" fmla="*/ 2147483647 w 227"/>
                <a:gd name="T45" fmla="*/ 2147483647 h 101"/>
                <a:gd name="T46" fmla="*/ 2147483647 w 227"/>
                <a:gd name="T47" fmla="*/ 2147483647 h 101"/>
                <a:gd name="T48" fmla="*/ 2147483647 w 227"/>
                <a:gd name="T49" fmla="*/ 2147483647 h 101"/>
                <a:gd name="T50" fmla="*/ 2147483647 w 227"/>
                <a:gd name="T51" fmla="*/ 2147483647 h 101"/>
                <a:gd name="T52" fmla="*/ 2147483647 w 227"/>
                <a:gd name="T53" fmla="*/ 2147483647 h 101"/>
                <a:gd name="T54" fmla="*/ 2147483647 w 227"/>
                <a:gd name="T55" fmla="*/ 2147483647 h 101"/>
                <a:gd name="T56" fmla="*/ 2147483647 w 227"/>
                <a:gd name="T57" fmla="*/ 2147483647 h 101"/>
                <a:gd name="T58" fmla="*/ 2147483647 w 227"/>
                <a:gd name="T59" fmla="*/ 2147483647 h 101"/>
                <a:gd name="T60" fmla="*/ 2147483647 w 227"/>
                <a:gd name="T61" fmla="*/ 2147483647 h 101"/>
                <a:gd name="T62" fmla="*/ 2147483647 w 227"/>
                <a:gd name="T63" fmla="*/ 2147483647 h 101"/>
                <a:gd name="T64" fmla="*/ 2147483647 w 227"/>
                <a:gd name="T65" fmla="*/ 2147483647 h 101"/>
                <a:gd name="T66" fmla="*/ 2147483647 w 227"/>
                <a:gd name="T67" fmla="*/ 2147483647 h 101"/>
                <a:gd name="T68" fmla="*/ 2147483647 w 227"/>
                <a:gd name="T69" fmla="*/ 2147483647 h 101"/>
                <a:gd name="T70" fmla="*/ 2147483647 w 227"/>
                <a:gd name="T71" fmla="*/ 2147483647 h 101"/>
                <a:gd name="T72" fmla="*/ 2147483647 w 227"/>
                <a:gd name="T73" fmla="*/ 2147483647 h 101"/>
                <a:gd name="T74" fmla="*/ 2147483647 w 227"/>
                <a:gd name="T75" fmla="*/ 2147483647 h 101"/>
                <a:gd name="T76" fmla="*/ 2147483647 w 227"/>
                <a:gd name="T77" fmla="*/ 2147483647 h 101"/>
                <a:gd name="T78" fmla="*/ 2147483647 w 227"/>
                <a:gd name="T79" fmla="*/ 2147483647 h 101"/>
                <a:gd name="T80" fmla="*/ 2147483647 w 227"/>
                <a:gd name="T81" fmla="*/ 2147483647 h 101"/>
                <a:gd name="T82" fmla="*/ 2147483647 w 227"/>
                <a:gd name="T83" fmla="*/ 2147483647 h 101"/>
                <a:gd name="T84" fmla="*/ 2147483647 w 227"/>
                <a:gd name="T85" fmla="*/ 2147483647 h 101"/>
                <a:gd name="T86" fmla="*/ 2147483647 w 227"/>
                <a:gd name="T87" fmla="*/ 2147483647 h 101"/>
                <a:gd name="T88" fmla="*/ 2147483647 w 227"/>
                <a:gd name="T89" fmla="*/ 2147483647 h 101"/>
                <a:gd name="T90" fmla="*/ 2147483647 w 227"/>
                <a:gd name="T91" fmla="*/ 2147483647 h 101"/>
                <a:gd name="T92" fmla="*/ 2147483647 w 227"/>
                <a:gd name="T93" fmla="*/ 2147483647 h 101"/>
                <a:gd name="T94" fmla="*/ 2147483647 w 227"/>
                <a:gd name="T95" fmla="*/ 2147483647 h 101"/>
                <a:gd name="T96" fmla="*/ 2147483647 w 227"/>
                <a:gd name="T97" fmla="*/ 2147483647 h 101"/>
                <a:gd name="T98" fmla="*/ 2147483647 w 227"/>
                <a:gd name="T99" fmla="*/ 2147483647 h 101"/>
                <a:gd name="T100" fmla="*/ 2147483647 w 227"/>
                <a:gd name="T101" fmla="*/ 2147483647 h 101"/>
                <a:gd name="T102" fmla="*/ 2147483647 w 227"/>
                <a:gd name="T103" fmla="*/ 2147483647 h 101"/>
                <a:gd name="T104" fmla="*/ 2147483647 w 227"/>
                <a:gd name="T105" fmla="*/ 2147483647 h 101"/>
                <a:gd name="T106" fmla="*/ 2147483647 w 227"/>
                <a:gd name="T107" fmla="*/ 2147483647 h 10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7"/>
                <a:gd name="T163" fmla="*/ 0 h 101"/>
                <a:gd name="T164" fmla="*/ 227 w 227"/>
                <a:gd name="T165" fmla="*/ 101 h 10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7" h="101">
                  <a:moveTo>
                    <a:pt x="97" y="101"/>
                  </a:moveTo>
                  <a:lnTo>
                    <a:pt x="0" y="101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4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38" y="28"/>
                  </a:lnTo>
                  <a:lnTo>
                    <a:pt x="45" y="28"/>
                  </a:lnTo>
                  <a:lnTo>
                    <a:pt x="52" y="28"/>
                  </a:lnTo>
                  <a:lnTo>
                    <a:pt x="58" y="28"/>
                  </a:lnTo>
                  <a:lnTo>
                    <a:pt x="65" y="28"/>
                  </a:lnTo>
                  <a:lnTo>
                    <a:pt x="65" y="36"/>
                  </a:lnTo>
                  <a:lnTo>
                    <a:pt x="72" y="36"/>
                  </a:lnTo>
                  <a:lnTo>
                    <a:pt x="77" y="36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91" y="36"/>
                  </a:lnTo>
                  <a:lnTo>
                    <a:pt x="91" y="28"/>
                  </a:lnTo>
                  <a:lnTo>
                    <a:pt x="97" y="28"/>
                  </a:lnTo>
                  <a:lnTo>
                    <a:pt x="97" y="22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28"/>
                  </a:lnTo>
                  <a:lnTo>
                    <a:pt x="116" y="28"/>
                  </a:lnTo>
                  <a:lnTo>
                    <a:pt x="123" y="28"/>
                  </a:lnTo>
                  <a:lnTo>
                    <a:pt x="130" y="28"/>
                  </a:lnTo>
                  <a:lnTo>
                    <a:pt x="130" y="36"/>
                  </a:lnTo>
                  <a:lnTo>
                    <a:pt x="136" y="36"/>
                  </a:lnTo>
                  <a:lnTo>
                    <a:pt x="143" y="36"/>
                  </a:lnTo>
                  <a:lnTo>
                    <a:pt x="149" y="36"/>
                  </a:lnTo>
                  <a:lnTo>
                    <a:pt x="155" y="36"/>
                  </a:lnTo>
                  <a:lnTo>
                    <a:pt x="162" y="36"/>
                  </a:lnTo>
                  <a:lnTo>
                    <a:pt x="168" y="36"/>
                  </a:lnTo>
                  <a:lnTo>
                    <a:pt x="168" y="44"/>
                  </a:lnTo>
                  <a:lnTo>
                    <a:pt x="175" y="44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88" y="65"/>
                  </a:lnTo>
                  <a:lnTo>
                    <a:pt x="194" y="65"/>
                  </a:lnTo>
                  <a:lnTo>
                    <a:pt x="194" y="72"/>
                  </a:lnTo>
                  <a:lnTo>
                    <a:pt x="201" y="72"/>
                  </a:lnTo>
                  <a:lnTo>
                    <a:pt x="201" y="80"/>
                  </a:lnTo>
                  <a:lnTo>
                    <a:pt x="201" y="86"/>
                  </a:lnTo>
                  <a:lnTo>
                    <a:pt x="207" y="86"/>
                  </a:lnTo>
                  <a:lnTo>
                    <a:pt x="207" y="94"/>
                  </a:lnTo>
                  <a:lnTo>
                    <a:pt x="207" y="101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27" y="101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0" y="101"/>
                  </a:lnTo>
                  <a:lnTo>
                    <a:pt x="130" y="94"/>
                  </a:lnTo>
                  <a:lnTo>
                    <a:pt x="123" y="94"/>
                  </a:lnTo>
                  <a:lnTo>
                    <a:pt x="116" y="86"/>
                  </a:lnTo>
                  <a:lnTo>
                    <a:pt x="111" y="80"/>
                  </a:lnTo>
                  <a:lnTo>
                    <a:pt x="111" y="72"/>
                  </a:lnTo>
                  <a:lnTo>
                    <a:pt x="104" y="65"/>
                  </a:lnTo>
                  <a:lnTo>
                    <a:pt x="97" y="65"/>
                  </a:lnTo>
                  <a:lnTo>
                    <a:pt x="91" y="58"/>
                  </a:lnTo>
                  <a:lnTo>
                    <a:pt x="91" y="50"/>
                  </a:lnTo>
                  <a:lnTo>
                    <a:pt x="84" y="50"/>
                  </a:lnTo>
                  <a:lnTo>
                    <a:pt x="84" y="58"/>
                  </a:lnTo>
                  <a:lnTo>
                    <a:pt x="77" y="58"/>
                  </a:lnTo>
                  <a:lnTo>
                    <a:pt x="77" y="65"/>
                  </a:lnTo>
                  <a:lnTo>
                    <a:pt x="77" y="72"/>
                  </a:lnTo>
                  <a:lnTo>
                    <a:pt x="77" y="80"/>
                  </a:lnTo>
                  <a:lnTo>
                    <a:pt x="84" y="86"/>
                  </a:lnTo>
                  <a:lnTo>
                    <a:pt x="91" y="94"/>
                  </a:lnTo>
                  <a:lnTo>
                    <a:pt x="91" y="101"/>
                  </a:lnTo>
                  <a:lnTo>
                    <a:pt x="97" y="10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29" name="Freeform 25"/>
            <p:cNvSpPr>
              <a:spLocks/>
            </p:cNvSpPr>
            <p:nvPr/>
          </p:nvSpPr>
          <p:spPr bwMode="auto">
            <a:xfrm>
              <a:off x="2057400" y="3614738"/>
              <a:ext cx="73025" cy="65087"/>
            </a:xfrm>
            <a:custGeom>
              <a:avLst/>
              <a:gdLst>
                <a:gd name="T0" fmla="*/ 0 w 46"/>
                <a:gd name="T1" fmla="*/ 0 h 36"/>
                <a:gd name="T2" fmla="*/ 2147483647 w 46"/>
                <a:gd name="T3" fmla="*/ 0 h 36"/>
                <a:gd name="T4" fmla="*/ 2147483647 w 46"/>
                <a:gd name="T5" fmla="*/ 2147483647 h 36"/>
                <a:gd name="T6" fmla="*/ 2147483647 w 46"/>
                <a:gd name="T7" fmla="*/ 2147483647 h 36"/>
                <a:gd name="T8" fmla="*/ 2147483647 w 46"/>
                <a:gd name="T9" fmla="*/ 2147483647 h 36"/>
                <a:gd name="T10" fmla="*/ 2147483647 w 46"/>
                <a:gd name="T11" fmla="*/ 2147483647 h 36"/>
                <a:gd name="T12" fmla="*/ 2147483647 w 46"/>
                <a:gd name="T13" fmla="*/ 2147483647 h 36"/>
                <a:gd name="T14" fmla="*/ 2147483647 w 46"/>
                <a:gd name="T15" fmla="*/ 2147483647 h 36"/>
                <a:gd name="T16" fmla="*/ 2147483647 w 46"/>
                <a:gd name="T17" fmla="*/ 2147483647 h 36"/>
                <a:gd name="T18" fmla="*/ 2147483647 w 46"/>
                <a:gd name="T19" fmla="*/ 2147483647 h 36"/>
                <a:gd name="T20" fmla="*/ 2147483647 w 46"/>
                <a:gd name="T21" fmla="*/ 2147483647 h 36"/>
                <a:gd name="T22" fmla="*/ 2147483647 w 46"/>
                <a:gd name="T23" fmla="*/ 2147483647 h 36"/>
                <a:gd name="T24" fmla="*/ 2147483647 w 46"/>
                <a:gd name="T25" fmla="*/ 2147483647 h 36"/>
                <a:gd name="T26" fmla="*/ 2147483647 w 46"/>
                <a:gd name="T27" fmla="*/ 2147483647 h 36"/>
                <a:gd name="T28" fmla="*/ 2147483647 w 46"/>
                <a:gd name="T29" fmla="*/ 2147483647 h 36"/>
                <a:gd name="T30" fmla="*/ 2147483647 w 46"/>
                <a:gd name="T31" fmla="*/ 2147483647 h 36"/>
                <a:gd name="T32" fmla="*/ 2147483647 w 46"/>
                <a:gd name="T33" fmla="*/ 2147483647 h 36"/>
                <a:gd name="T34" fmla="*/ 2147483647 w 46"/>
                <a:gd name="T35" fmla="*/ 2147483647 h 36"/>
                <a:gd name="T36" fmla="*/ 2147483647 w 46"/>
                <a:gd name="T37" fmla="*/ 2147483647 h 36"/>
                <a:gd name="T38" fmla="*/ 2147483647 w 46"/>
                <a:gd name="T39" fmla="*/ 2147483647 h 36"/>
                <a:gd name="T40" fmla="*/ 2147483647 w 46"/>
                <a:gd name="T41" fmla="*/ 2147483647 h 36"/>
                <a:gd name="T42" fmla="*/ 2147483647 w 46"/>
                <a:gd name="T43" fmla="*/ 2147483647 h 36"/>
                <a:gd name="T44" fmla="*/ 2147483647 w 46"/>
                <a:gd name="T45" fmla="*/ 2147483647 h 36"/>
                <a:gd name="T46" fmla="*/ 0 w 46"/>
                <a:gd name="T47" fmla="*/ 2147483647 h 36"/>
                <a:gd name="T48" fmla="*/ 0 w 46"/>
                <a:gd name="T49" fmla="*/ 2147483647 h 36"/>
                <a:gd name="T50" fmla="*/ 0 w 46"/>
                <a:gd name="T51" fmla="*/ 2147483647 h 36"/>
                <a:gd name="T52" fmla="*/ 0 w 46"/>
                <a:gd name="T53" fmla="*/ 2147483647 h 36"/>
                <a:gd name="T54" fmla="*/ 0 w 46"/>
                <a:gd name="T55" fmla="*/ 2147483647 h 36"/>
                <a:gd name="T56" fmla="*/ 0 w 46"/>
                <a:gd name="T57" fmla="*/ 2147483647 h 36"/>
                <a:gd name="T58" fmla="*/ 0 w 46"/>
                <a:gd name="T59" fmla="*/ 0 h 36"/>
                <a:gd name="T60" fmla="*/ 0 w 46"/>
                <a:gd name="T61" fmla="*/ 0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6"/>
                <a:gd name="T94" fmla="*/ 0 h 36"/>
                <a:gd name="T95" fmla="*/ 46 w 46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6" h="36">
                  <a:moveTo>
                    <a:pt x="0" y="0"/>
                  </a:moveTo>
                  <a:lnTo>
                    <a:pt x="46" y="0"/>
                  </a:lnTo>
                  <a:lnTo>
                    <a:pt x="46" y="14"/>
                  </a:lnTo>
                  <a:lnTo>
                    <a:pt x="46" y="22"/>
                  </a:lnTo>
                  <a:lnTo>
                    <a:pt x="46" y="28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0" name="Freeform 26"/>
            <p:cNvSpPr>
              <a:spLocks/>
            </p:cNvSpPr>
            <p:nvPr/>
          </p:nvSpPr>
          <p:spPr bwMode="auto">
            <a:xfrm>
              <a:off x="1993900" y="3694113"/>
              <a:ext cx="136525" cy="166687"/>
            </a:xfrm>
            <a:custGeom>
              <a:avLst/>
              <a:gdLst>
                <a:gd name="T0" fmla="*/ 2147483647 w 85"/>
                <a:gd name="T1" fmla="*/ 2147483647 h 94"/>
                <a:gd name="T2" fmla="*/ 2147483647 w 85"/>
                <a:gd name="T3" fmla="*/ 2147483647 h 94"/>
                <a:gd name="T4" fmla="*/ 2147483647 w 85"/>
                <a:gd name="T5" fmla="*/ 2147483647 h 94"/>
                <a:gd name="T6" fmla="*/ 2147483647 w 85"/>
                <a:gd name="T7" fmla="*/ 2147483647 h 94"/>
                <a:gd name="T8" fmla="*/ 2147483647 w 85"/>
                <a:gd name="T9" fmla="*/ 2147483647 h 94"/>
                <a:gd name="T10" fmla="*/ 2147483647 w 85"/>
                <a:gd name="T11" fmla="*/ 2147483647 h 94"/>
                <a:gd name="T12" fmla="*/ 2147483647 w 85"/>
                <a:gd name="T13" fmla="*/ 2147483647 h 94"/>
                <a:gd name="T14" fmla="*/ 2147483647 w 85"/>
                <a:gd name="T15" fmla="*/ 2147483647 h 94"/>
                <a:gd name="T16" fmla="*/ 2147483647 w 85"/>
                <a:gd name="T17" fmla="*/ 2147483647 h 94"/>
                <a:gd name="T18" fmla="*/ 2147483647 w 85"/>
                <a:gd name="T19" fmla="*/ 2147483647 h 94"/>
                <a:gd name="T20" fmla="*/ 2147483647 w 85"/>
                <a:gd name="T21" fmla="*/ 2147483647 h 94"/>
                <a:gd name="T22" fmla="*/ 2147483647 w 85"/>
                <a:gd name="T23" fmla="*/ 2147483647 h 94"/>
                <a:gd name="T24" fmla="*/ 2147483647 w 85"/>
                <a:gd name="T25" fmla="*/ 2147483647 h 94"/>
                <a:gd name="T26" fmla="*/ 2147483647 w 85"/>
                <a:gd name="T27" fmla="*/ 2147483647 h 94"/>
                <a:gd name="T28" fmla="*/ 2147483647 w 85"/>
                <a:gd name="T29" fmla="*/ 2147483647 h 94"/>
                <a:gd name="T30" fmla="*/ 2147483647 w 85"/>
                <a:gd name="T31" fmla="*/ 2147483647 h 94"/>
                <a:gd name="T32" fmla="*/ 2147483647 w 85"/>
                <a:gd name="T33" fmla="*/ 2147483647 h 94"/>
                <a:gd name="T34" fmla="*/ 2147483647 w 85"/>
                <a:gd name="T35" fmla="*/ 2147483647 h 94"/>
                <a:gd name="T36" fmla="*/ 2147483647 w 85"/>
                <a:gd name="T37" fmla="*/ 2147483647 h 94"/>
                <a:gd name="T38" fmla="*/ 2147483647 w 85"/>
                <a:gd name="T39" fmla="*/ 2147483647 h 94"/>
                <a:gd name="T40" fmla="*/ 2147483647 w 85"/>
                <a:gd name="T41" fmla="*/ 2147483647 h 94"/>
                <a:gd name="T42" fmla="*/ 0 w 85"/>
                <a:gd name="T43" fmla="*/ 2147483647 h 94"/>
                <a:gd name="T44" fmla="*/ 2147483647 w 85"/>
                <a:gd name="T45" fmla="*/ 2147483647 h 94"/>
                <a:gd name="T46" fmla="*/ 2147483647 w 85"/>
                <a:gd name="T47" fmla="*/ 2147483647 h 94"/>
                <a:gd name="T48" fmla="*/ 2147483647 w 85"/>
                <a:gd name="T49" fmla="*/ 2147483647 h 94"/>
                <a:gd name="T50" fmla="*/ 2147483647 w 85"/>
                <a:gd name="T51" fmla="*/ 0 h 94"/>
                <a:gd name="T52" fmla="*/ 2147483647 w 85"/>
                <a:gd name="T53" fmla="*/ 0 h 94"/>
                <a:gd name="T54" fmla="*/ 2147483647 w 85"/>
                <a:gd name="T55" fmla="*/ 2147483647 h 94"/>
                <a:gd name="T56" fmla="*/ 2147483647 w 85"/>
                <a:gd name="T57" fmla="*/ 2147483647 h 94"/>
                <a:gd name="T58" fmla="*/ 2147483647 w 85"/>
                <a:gd name="T59" fmla="*/ 0 h 94"/>
                <a:gd name="T60" fmla="*/ 2147483647 w 85"/>
                <a:gd name="T61" fmla="*/ 0 h 94"/>
                <a:gd name="T62" fmla="*/ 2147483647 w 85"/>
                <a:gd name="T63" fmla="*/ 0 h 94"/>
                <a:gd name="T64" fmla="*/ 2147483647 w 85"/>
                <a:gd name="T65" fmla="*/ 0 h 94"/>
                <a:gd name="T66" fmla="*/ 2147483647 w 85"/>
                <a:gd name="T67" fmla="*/ 0 h 94"/>
                <a:gd name="T68" fmla="*/ 2147483647 w 85"/>
                <a:gd name="T69" fmla="*/ 0 h 94"/>
                <a:gd name="T70" fmla="*/ 2147483647 w 85"/>
                <a:gd name="T71" fmla="*/ 0 h 94"/>
                <a:gd name="T72" fmla="*/ 2147483647 w 85"/>
                <a:gd name="T73" fmla="*/ 2147483647 h 94"/>
                <a:gd name="T74" fmla="*/ 2147483647 w 85"/>
                <a:gd name="T75" fmla="*/ 2147483647 h 94"/>
                <a:gd name="T76" fmla="*/ 2147483647 w 85"/>
                <a:gd name="T77" fmla="*/ 2147483647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94"/>
                <a:gd name="T119" fmla="*/ 85 w 85"/>
                <a:gd name="T120" fmla="*/ 94 h 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94">
                  <a:moveTo>
                    <a:pt x="85" y="14"/>
                  </a:moveTo>
                  <a:lnTo>
                    <a:pt x="85" y="94"/>
                  </a:lnTo>
                  <a:lnTo>
                    <a:pt x="78" y="94"/>
                  </a:lnTo>
                  <a:lnTo>
                    <a:pt x="85" y="86"/>
                  </a:lnTo>
                  <a:lnTo>
                    <a:pt x="78" y="80"/>
                  </a:lnTo>
                  <a:lnTo>
                    <a:pt x="78" y="72"/>
                  </a:lnTo>
                  <a:lnTo>
                    <a:pt x="78" y="65"/>
                  </a:lnTo>
                  <a:lnTo>
                    <a:pt x="71" y="65"/>
                  </a:lnTo>
                  <a:lnTo>
                    <a:pt x="65" y="65"/>
                  </a:lnTo>
                  <a:lnTo>
                    <a:pt x="65" y="58"/>
                  </a:lnTo>
                  <a:lnTo>
                    <a:pt x="58" y="58"/>
                  </a:lnTo>
                  <a:lnTo>
                    <a:pt x="52" y="58"/>
                  </a:lnTo>
                  <a:lnTo>
                    <a:pt x="46" y="58"/>
                  </a:lnTo>
                  <a:lnTo>
                    <a:pt x="39" y="50"/>
                  </a:lnTo>
                  <a:lnTo>
                    <a:pt x="32" y="50"/>
                  </a:lnTo>
                  <a:lnTo>
                    <a:pt x="26" y="50"/>
                  </a:lnTo>
                  <a:lnTo>
                    <a:pt x="26" y="44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26" y="6"/>
                  </a:lnTo>
                  <a:lnTo>
                    <a:pt x="32" y="6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5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1" name="Freeform 27"/>
            <p:cNvSpPr>
              <a:spLocks/>
            </p:cNvSpPr>
            <p:nvPr/>
          </p:nvSpPr>
          <p:spPr bwMode="auto">
            <a:xfrm>
              <a:off x="1712913" y="3873500"/>
              <a:ext cx="417512" cy="271463"/>
            </a:xfrm>
            <a:custGeom>
              <a:avLst/>
              <a:gdLst>
                <a:gd name="T0" fmla="*/ 0 w 260"/>
                <a:gd name="T1" fmla="*/ 2147483647 h 153"/>
                <a:gd name="T2" fmla="*/ 0 w 260"/>
                <a:gd name="T3" fmla="*/ 0 h 153"/>
                <a:gd name="T4" fmla="*/ 2147483647 w 260"/>
                <a:gd name="T5" fmla="*/ 0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0 h 153"/>
                <a:gd name="T66" fmla="*/ 2147483647 w 260"/>
                <a:gd name="T67" fmla="*/ 0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2147483647 w 260"/>
                <a:gd name="T91" fmla="*/ 2147483647 h 153"/>
                <a:gd name="T92" fmla="*/ 2147483647 w 260"/>
                <a:gd name="T93" fmla="*/ 2147483647 h 153"/>
                <a:gd name="T94" fmla="*/ 2147483647 w 260"/>
                <a:gd name="T95" fmla="*/ 2147483647 h 153"/>
                <a:gd name="T96" fmla="*/ 0 w 260"/>
                <a:gd name="T97" fmla="*/ 2147483647 h 1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0"/>
                <a:gd name="T148" fmla="*/ 0 h 153"/>
                <a:gd name="T149" fmla="*/ 260 w 260"/>
                <a:gd name="T150" fmla="*/ 153 h 1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0" h="153">
                  <a:moveTo>
                    <a:pt x="0" y="138"/>
                  </a:moveTo>
                  <a:lnTo>
                    <a:pt x="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49" y="22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8" y="29"/>
                  </a:lnTo>
                  <a:lnTo>
                    <a:pt x="175" y="29"/>
                  </a:lnTo>
                  <a:lnTo>
                    <a:pt x="182" y="29"/>
                  </a:lnTo>
                  <a:lnTo>
                    <a:pt x="188" y="29"/>
                  </a:lnTo>
                  <a:lnTo>
                    <a:pt x="194" y="29"/>
                  </a:lnTo>
                  <a:lnTo>
                    <a:pt x="194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75" y="22"/>
                  </a:lnTo>
                  <a:lnTo>
                    <a:pt x="175" y="15"/>
                  </a:lnTo>
                  <a:lnTo>
                    <a:pt x="168" y="7"/>
                  </a:lnTo>
                  <a:lnTo>
                    <a:pt x="162" y="7"/>
                  </a:lnTo>
                  <a:lnTo>
                    <a:pt x="155" y="7"/>
                  </a:lnTo>
                  <a:lnTo>
                    <a:pt x="149" y="7"/>
                  </a:lnTo>
                  <a:lnTo>
                    <a:pt x="149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3" y="22"/>
                  </a:lnTo>
                  <a:lnTo>
                    <a:pt x="253" y="15"/>
                  </a:lnTo>
                  <a:lnTo>
                    <a:pt x="260" y="7"/>
                  </a:lnTo>
                  <a:lnTo>
                    <a:pt x="260" y="153"/>
                  </a:lnTo>
                  <a:lnTo>
                    <a:pt x="20" y="153"/>
                  </a:lnTo>
                  <a:lnTo>
                    <a:pt x="20" y="146"/>
                  </a:lnTo>
                  <a:lnTo>
                    <a:pt x="13" y="146"/>
                  </a:lnTo>
                  <a:lnTo>
                    <a:pt x="6" y="146"/>
                  </a:lnTo>
                  <a:lnTo>
                    <a:pt x="6" y="138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2" name="Freeform 28"/>
            <p:cNvSpPr>
              <a:spLocks/>
            </p:cNvSpPr>
            <p:nvPr/>
          </p:nvSpPr>
          <p:spPr bwMode="auto">
            <a:xfrm>
              <a:off x="1712913" y="3873500"/>
              <a:ext cx="417512" cy="271463"/>
            </a:xfrm>
            <a:custGeom>
              <a:avLst/>
              <a:gdLst>
                <a:gd name="T0" fmla="*/ 0 w 260"/>
                <a:gd name="T1" fmla="*/ 0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0 h 153"/>
                <a:gd name="T62" fmla="*/ 2147483647 w 260"/>
                <a:gd name="T63" fmla="*/ 0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0 w 260"/>
                <a:gd name="T91" fmla="*/ 2147483647 h 153"/>
                <a:gd name="T92" fmla="*/ 0 w 260"/>
                <a:gd name="T93" fmla="*/ 2147483647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53"/>
                <a:gd name="T143" fmla="*/ 260 w 260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53">
                  <a:moveTo>
                    <a:pt x="0" y="138"/>
                  </a:moveTo>
                  <a:lnTo>
                    <a:pt x="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49" y="22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8" y="29"/>
                  </a:lnTo>
                  <a:lnTo>
                    <a:pt x="175" y="29"/>
                  </a:lnTo>
                  <a:lnTo>
                    <a:pt x="182" y="29"/>
                  </a:lnTo>
                  <a:lnTo>
                    <a:pt x="188" y="29"/>
                  </a:lnTo>
                  <a:lnTo>
                    <a:pt x="194" y="29"/>
                  </a:lnTo>
                  <a:lnTo>
                    <a:pt x="194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75" y="22"/>
                  </a:lnTo>
                  <a:lnTo>
                    <a:pt x="175" y="15"/>
                  </a:lnTo>
                  <a:lnTo>
                    <a:pt x="168" y="7"/>
                  </a:lnTo>
                  <a:lnTo>
                    <a:pt x="162" y="7"/>
                  </a:lnTo>
                  <a:lnTo>
                    <a:pt x="155" y="7"/>
                  </a:lnTo>
                  <a:lnTo>
                    <a:pt x="149" y="7"/>
                  </a:lnTo>
                  <a:lnTo>
                    <a:pt x="149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3" y="22"/>
                  </a:lnTo>
                  <a:lnTo>
                    <a:pt x="253" y="15"/>
                  </a:lnTo>
                  <a:lnTo>
                    <a:pt x="260" y="7"/>
                  </a:lnTo>
                  <a:lnTo>
                    <a:pt x="260" y="153"/>
                  </a:lnTo>
                  <a:lnTo>
                    <a:pt x="20" y="153"/>
                  </a:lnTo>
                  <a:lnTo>
                    <a:pt x="20" y="146"/>
                  </a:lnTo>
                  <a:lnTo>
                    <a:pt x="13" y="146"/>
                  </a:lnTo>
                  <a:lnTo>
                    <a:pt x="6" y="146"/>
                  </a:lnTo>
                  <a:lnTo>
                    <a:pt x="6" y="138"/>
                  </a:lnTo>
                  <a:lnTo>
                    <a:pt x="0" y="13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3" name="Freeform 29"/>
            <p:cNvSpPr>
              <a:spLocks noEditPoints="1"/>
            </p:cNvSpPr>
            <p:nvPr/>
          </p:nvSpPr>
          <p:spPr bwMode="auto">
            <a:xfrm>
              <a:off x="1712913" y="4403725"/>
              <a:ext cx="417512" cy="258763"/>
            </a:xfrm>
            <a:custGeom>
              <a:avLst/>
              <a:gdLst>
                <a:gd name="T0" fmla="*/ 0 w 260"/>
                <a:gd name="T1" fmla="*/ 2147483647 h 145"/>
                <a:gd name="T2" fmla="*/ 2147483647 w 260"/>
                <a:gd name="T3" fmla="*/ 0 h 145"/>
                <a:gd name="T4" fmla="*/ 2147483647 w 260"/>
                <a:gd name="T5" fmla="*/ 0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0 w 260"/>
                <a:gd name="T11" fmla="*/ 2147483647 h 145"/>
                <a:gd name="T12" fmla="*/ 0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0 w 260"/>
                <a:gd name="T85" fmla="*/ 2147483647 h 145"/>
                <a:gd name="T86" fmla="*/ 2147483647 w 260"/>
                <a:gd name="T87" fmla="*/ 0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2147483647 w 260"/>
                <a:gd name="T119" fmla="*/ 2147483647 h 145"/>
                <a:gd name="T120" fmla="*/ 2147483647 w 260"/>
                <a:gd name="T121" fmla="*/ 2147483647 h 145"/>
                <a:gd name="T122" fmla="*/ 2147483647 w 260"/>
                <a:gd name="T123" fmla="*/ 2147483647 h 145"/>
                <a:gd name="T124" fmla="*/ 2147483647 w 260"/>
                <a:gd name="T125" fmla="*/ 0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0"/>
                <a:gd name="T190" fmla="*/ 0 h 145"/>
                <a:gd name="T191" fmla="*/ 260 w 260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0" h="145">
                  <a:moveTo>
                    <a:pt x="0" y="2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6" y="22"/>
                  </a:lnTo>
                  <a:lnTo>
                    <a:pt x="0" y="22"/>
                  </a:lnTo>
                  <a:close/>
                  <a:moveTo>
                    <a:pt x="0" y="72"/>
                  </a:moveTo>
                  <a:lnTo>
                    <a:pt x="0" y="36"/>
                  </a:lnTo>
                  <a:lnTo>
                    <a:pt x="6" y="28"/>
                  </a:lnTo>
                  <a:lnTo>
                    <a:pt x="6" y="36"/>
                  </a:lnTo>
                  <a:lnTo>
                    <a:pt x="6" y="43"/>
                  </a:lnTo>
                  <a:lnTo>
                    <a:pt x="13" y="43"/>
                  </a:lnTo>
                  <a:lnTo>
                    <a:pt x="20" y="43"/>
                  </a:lnTo>
                  <a:lnTo>
                    <a:pt x="26" y="43"/>
                  </a:lnTo>
                  <a:lnTo>
                    <a:pt x="33" y="43"/>
                  </a:lnTo>
                  <a:lnTo>
                    <a:pt x="38" y="43"/>
                  </a:lnTo>
                  <a:lnTo>
                    <a:pt x="45" y="43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65" y="65"/>
                  </a:lnTo>
                  <a:lnTo>
                    <a:pt x="72" y="65"/>
                  </a:lnTo>
                  <a:lnTo>
                    <a:pt x="77" y="65"/>
                  </a:lnTo>
                  <a:lnTo>
                    <a:pt x="84" y="65"/>
                  </a:lnTo>
                  <a:lnTo>
                    <a:pt x="84" y="72"/>
                  </a:lnTo>
                  <a:lnTo>
                    <a:pt x="91" y="79"/>
                  </a:lnTo>
                  <a:lnTo>
                    <a:pt x="97" y="79"/>
                  </a:lnTo>
                  <a:lnTo>
                    <a:pt x="97" y="87"/>
                  </a:lnTo>
                  <a:lnTo>
                    <a:pt x="104" y="87"/>
                  </a:lnTo>
                  <a:lnTo>
                    <a:pt x="111" y="94"/>
                  </a:lnTo>
                  <a:lnTo>
                    <a:pt x="111" y="101"/>
                  </a:lnTo>
                  <a:lnTo>
                    <a:pt x="116" y="101"/>
                  </a:lnTo>
                  <a:lnTo>
                    <a:pt x="123" y="101"/>
                  </a:lnTo>
                  <a:lnTo>
                    <a:pt x="123" y="109"/>
                  </a:lnTo>
                  <a:lnTo>
                    <a:pt x="130" y="115"/>
                  </a:lnTo>
                  <a:lnTo>
                    <a:pt x="136" y="123"/>
                  </a:lnTo>
                  <a:lnTo>
                    <a:pt x="143" y="123"/>
                  </a:lnTo>
                  <a:lnTo>
                    <a:pt x="149" y="123"/>
                  </a:lnTo>
                  <a:lnTo>
                    <a:pt x="155" y="123"/>
                  </a:lnTo>
                  <a:lnTo>
                    <a:pt x="155" y="131"/>
                  </a:lnTo>
                  <a:lnTo>
                    <a:pt x="162" y="131"/>
                  </a:lnTo>
                  <a:lnTo>
                    <a:pt x="162" y="137"/>
                  </a:lnTo>
                  <a:lnTo>
                    <a:pt x="162" y="145"/>
                  </a:lnTo>
                  <a:lnTo>
                    <a:pt x="143" y="145"/>
                  </a:lnTo>
                  <a:lnTo>
                    <a:pt x="136" y="145"/>
                  </a:lnTo>
                  <a:lnTo>
                    <a:pt x="104" y="145"/>
                  </a:lnTo>
                  <a:lnTo>
                    <a:pt x="97" y="145"/>
                  </a:lnTo>
                  <a:lnTo>
                    <a:pt x="91" y="137"/>
                  </a:lnTo>
                  <a:lnTo>
                    <a:pt x="91" y="145"/>
                  </a:lnTo>
                  <a:lnTo>
                    <a:pt x="84" y="145"/>
                  </a:lnTo>
                  <a:lnTo>
                    <a:pt x="84" y="137"/>
                  </a:lnTo>
                  <a:lnTo>
                    <a:pt x="91" y="137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7" y="123"/>
                  </a:lnTo>
                  <a:lnTo>
                    <a:pt x="72" y="123"/>
                  </a:lnTo>
                  <a:lnTo>
                    <a:pt x="77" y="123"/>
                  </a:lnTo>
                  <a:lnTo>
                    <a:pt x="77" y="115"/>
                  </a:lnTo>
                  <a:lnTo>
                    <a:pt x="84" y="115"/>
                  </a:lnTo>
                  <a:lnTo>
                    <a:pt x="84" y="109"/>
                  </a:lnTo>
                  <a:lnTo>
                    <a:pt x="77" y="101"/>
                  </a:lnTo>
                  <a:lnTo>
                    <a:pt x="72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8" y="94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101"/>
                  </a:lnTo>
                  <a:lnTo>
                    <a:pt x="38" y="101"/>
                  </a:lnTo>
                  <a:lnTo>
                    <a:pt x="33" y="101"/>
                  </a:lnTo>
                  <a:lnTo>
                    <a:pt x="26" y="109"/>
                  </a:lnTo>
                  <a:lnTo>
                    <a:pt x="26" y="101"/>
                  </a:lnTo>
                  <a:lnTo>
                    <a:pt x="20" y="101"/>
                  </a:lnTo>
                  <a:lnTo>
                    <a:pt x="20" y="94"/>
                  </a:lnTo>
                  <a:lnTo>
                    <a:pt x="13" y="94"/>
                  </a:lnTo>
                  <a:lnTo>
                    <a:pt x="13" y="87"/>
                  </a:lnTo>
                  <a:lnTo>
                    <a:pt x="13" y="79"/>
                  </a:lnTo>
                  <a:lnTo>
                    <a:pt x="6" y="72"/>
                  </a:lnTo>
                  <a:lnTo>
                    <a:pt x="0" y="72"/>
                  </a:lnTo>
                  <a:close/>
                  <a:moveTo>
                    <a:pt x="97" y="0"/>
                  </a:moveTo>
                  <a:lnTo>
                    <a:pt x="260" y="0"/>
                  </a:lnTo>
                  <a:lnTo>
                    <a:pt x="260" y="94"/>
                  </a:lnTo>
                  <a:lnTo>
                    <a:pt x="253" y="94"/>
                  </a:lnTo>
                  <a:lnTo>
                    <a:pt x="246" y="94"/>
                  </a:lnTo>
                  <a:lnTo>
                    <a:pt x="240" y="94"/>
                  </a:lnTo>
                  <a:lnTo>
                    <a:pt x="233" y="94"/>
                  </a:lnTo>
                  <a:lnTo>
                    <a:pt x="227" y="94"/>
                  </a:lnTo>
                  <a:lnTo>
                    <a:pt x="221" y="94"/>
                  </a:lnTo>
                  <a:lnTo>
                    <a:pt x="214" y="94"/>
                  </a:lnTo>
                  <a:lnTo>
                    <a:pt x="214" y="87"/>
                  </a:lnTo>
                  <a:lnTo>
                    <a:pt x="207" y="87"/>
                  </a:lnTo>
                  <a:lnTo>
                    <a:pt x="201" y="87"/>
                  </a:lnTo>
                  <a:lnTo>
                    <a:pt x="194" y="87"/>
                  </a:lnTo>
                  <a:lnTo>
                    <a:pt x="194" y="79"/>
                  </a:lnTo>
                  <a:lnTo>
                    <a:pt x="188" y="72"/>
                  </a:lnTo>
                  <a:lnTo>
                    <a:pt x="182" y="72"/>
                  </a:lnTo>
                  <a:lnTo>
                    <a:pt x="182" y="65"/>
                  </a:lnTo>
                  <a:lnTo>
                    <a:pt x="175" y="65"/>
                  </a:lnTo>
                  <a:lnTo>
                    <a:pt x="175" y="72"/>
                  </a:lnTo>
                  <a:lnTo>
                    <a:pt x="168" y="72"/>
                  </a:lnTo>
                  <a:lnTo>
                    <a:pt x="162" y="72"/>
                  </a:lnTo>
                  <a:lnTo>
                    <a:pt x="162" y="65"/>
                  </a:lnTo>
                  <a:lnTo>
                    <a:pt x="155" y="65"/>
                  </a:lnTo>
                  <a:lnTo>
                    <a:pt x="149" y="65"/>
                  </a:lnTo>
                  <a:lnTo>
                    <a:pt x="143" y="58"/>
                  </a:lnTo>
                  <a:lnTo>
                    <a:pt x="136" y="58"/>
                  </a:lnTo>
                  <a:lnTo>
                    <a:pt x="136" y="50"/>
                  </a:lnTo>
                  <a:lnTo>
                    <a:pt x="130" y="50"/>
                  </a:lnTo>
                  <a:lnTo>
                    <a:pt x="123" y="50"/>
                  </a:lnTo>
                  <a:lnTo>
                    <a:pt x="116" y="43"/>
                  </a:lnTo>
                  <a:lnTo>
                    <a:pt x="116" y="36"/>
                  </a:lnTo>
                  <a:lnTo>
                    <a:pt x="111" y="36"/>
                  </a:lnTo>
                  <a:lnTo>
                    <a:pt x="111" y="28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04" y="14"/>
                  </a:lnTo>
                  <a:lnTo>
                    <a:pt x="104" y="6"/>
                  </a:lnTo>
                  <a:lnTo>
                    <a:pt x="97" y="6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4" name="Freeform 30"/>
            <p:cNvSpPr>
              <a:spLocks/>
            </p:cNvSpPr>
            <p:nvPr/>
          </p:nvSpPr>
          <p:spPr bwMode="auto">
            <a:xfrm>
              <a:off x="1712913" y="4403725"/>
              <a:ext cx="52387" cy="39688"/>
            </a:xfrm>
            <a:custGeom>
              <a:avLst/>
              <a:gdLst>
                <a:gd name="T0" fmla="*/ 0 w 33"/>
                <a:gd name="T1" fmla="*/ 2147483647 h 22"/>
                <a:gd name="T2" fmla="*/ 0 w 33"/>
                <a:gd name="T3" fmla="*/ 2147483647 h 22"/>
                <a:gd name="T4" fmla="*/ 0 w 33"/>
                <a:gd name="T5" fmla="*/ 2147483647 h 22"/>
                <a:gd name="T6" fmla="*/ 0 w 33"/>
                <a:gd name="T7" fmla="*/ 0 h 22"/>
                <a:gd name="T8" fmla="*/ 0 w 33"/>
                <a:gd name="T9" fmla="*/ 0 h 22"/>
                <a:gd name="T10" fmla="*/ 0 w 33"/>
                <a:gd name="T11" fmla="*/ 0 h 22"/>
                <a:gd name="T12" fmla="*/ 2147483647 w 33"/>
                <a:gd name="T13" fmla="*/ 0 h 22"/>
                <a:gd name="T14" fmla="*/ 2147483647 w 33"/>
                <a:gd name="T15" fmla="*/ 0 h 22"/>
                <a:gd name="T16" fmla="*/ 2147483647 w 33"/>
                <a:gd name="T17" fmla="*/ 0 h 22"/>
                <a:gd name="T18" fmla="*/ 2147483647 w 33"/>
                <a:gd name="T19" fmla="*/ 0 h 22"/>
                <a:gd name="T20" fmla="*/ 2147483647 w 33"/>
                <a:gd name="T21" fmla="*/ 0 h 22"/>
                <a:gd name="T22" fmla="*/ 2147483647 w 33"/>
                <a:gd name="T23" fmla="*/ 2147483647 h 22"/>
                <a:gd name="T24" fmla="*/ 2147483647 w 33"/>
                <a:gd name="T25" fmla="*/ 2147483647 h 22"/>
                <a:gd name="T26" fmla="*/ 2147483647 w 33"/>
                <a:gd name="T27" fmla="*/ 2147483647 h 22"/>
                <a:gd name="T28" fmla="*/ 2147483647 w 33"/>
                <a:gd name="T29" fmla="*/ 2147483647 h 22"/>
                <a:gd name="T30" fmla="*/ 2147483647 w 33"/>
                <a:gd name="T31" fmla="*/ 2147483647 h 22"/>
                <a:gd name="T32" fmla="*/ 2147483647 w 33"/>
                <a:gd name="T33" fmla="*/ 2147483647 h 22"/>
                <a:gd name="T34" fmla="*/ 2147483647 w 33"/>
                <a:gd name="T35" fmla="*/ 2147483647 h 22"/>
                <a:gd name="T36" fmla="*/ 2147483647 w 33"/>
                <a:gd name="T37" fmla="*/ 2147483647 h 22"/>
                <a:gd name="T38" fmla="*/ 2147483647 w 33"/>
                <a:gd name="T39" fmla="*/ 2147483647 h 22"/>
                <a:gd name="T40" fmla="*/ 2147483647 w 33"/>
                <a:gd name="T41" fmla="*/ 2147483647 h 22"/>
                <a:gd name="T42" fmla="*/ 2147483647 w 33"/>
                <a:gd name="T43" fmla="*/ 2147483647 h 22"/>
                <a:gd name="T44" fmla="*/ 0 w 33"/>
                <a:gd name="T45" fmla="*/ 2147483647 h 22"/>
                <a:gd name="T46" fmla="*/ 0 w 33"/>
                <a:gd name="T47" fmla="*/ 2147483647 h 22"/>
                <a:gd name="T48" fmla="*/ 0 w 33"/>
                <a:gd name="T49" fmla="*/ 2147483647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22"/>
                <a:gd name="T77" fmla="*/ 33 w 33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22">
                  <a:moveTo>
                    <a:pt x="0" y="22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6" y="22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5" name="Freeform 31"/>
            <p:cNvSpPr>
              <a:spLocks/>
            </p:cNvSpPr>
            <p:nvPr/>
          </p:nvSpPr>
          <p:spPr bwMode="auto">
            <a:xfrm>
              <a:off x="1712913" y="4454525"/>
              <a:ext cx="260350" cy="207963"/>
            </a:xfrm>
            <a:custGeom>
              <a:avLst/>
              <a:gdLst>
                <a:gd name="T0" fmla="*/ 0 w 162"/>
                <a:gd name="T1" fmla="*/ 2147483647 h 117"/>
                <a:gd name="T2" fmla="*/ 2147483647 w 162"/>
                <a:gd name="T3" fmla="*/ 2147483647 h 117"/>
                <a:gd name="T4" fmla="*/ 2147483647 w 162"/>
                <a:gd name="T5" fmla="*/ 2147483647 h 117"/>
                <a:gd name="T6" fmla="*/ 2147483647 w 162"/>
                <a:gd name="T7" fmla="*/ 2147483647 h 117"/>
                <a:gd name="T8" fmla="*/ 2147483647 w 162"/>
                <a:gd name="T9" fmla="*/ 2147483647 h 117"/>
                <a:gd name="T10" fmla="*/ 2147483647 w 162"/>
                <a:gd name="T11" fmla="*/ 2147483647 h 117"/>
                <a:gd name="T12" fmla="*/ 2147483647 w 162"/>
                <a:gd name="T13" fmla="*/ 2147483647 h 117"/>
                <a:gd name="T14" fmla="*/ 2147483647 w 162"/>
                <a:gd name="T15" fmla="*/ 2147483647 h 117"/>
                <a:gd name="T16" fmla="*/ 2147483647 w 162"/>
                <a:gd name="T17" fmla="*/ 2147483647 h 117"/>
                <a:gd name="T18" fmla="*/ 2147483647 w 162"/>
                <a:gd name="T19" fmla="*/ 2147483647 h 117"/>
                <a:gd name="T20" fmla="*/ 2147483647 w 162"/>
                <a:gd name="T21" fmla="*/ 2147483647 h 117"/>
                <a:gd name="T22" fmla="*/ 2147483647 w 162"/>
                <a:gd name="T23" fmla="*/ 2147483647 h 117"/>
                <a:gd name="T24" fmla="*/ 2147483647 w 162"/>
                <a:gd name="T25" fmla="*/ 2147483647 h 117"/>
                <a:gd name="T26" fmla="*/ 2147483647 w 162"/>
                <a:gd name="T27" fmla="*/ 2147483647 h 117"/>
                <a:gd name="T28" fmla="*/ 2147483647 w 162"/>
                <a:gd name="T29" fmla="*/ 2147483647 h 117"/>
                <a:gd name="T30" fmla="*/ 2147483647 w 162"/>
                <a:gd name="T31" fmla="*/ 2147483647 h 117"/>
                <a:gd name="T32" fmla="*/ 2147483647 w 162"/>
                <a:gd name="T33" fmla="*/ 2147483647 h 117"/>
                <a:gd name="T34" fmla="*/ 2147483647 w 162"/>
                <a:gd name="T35" fmla="*/ 2147483647 h 117"/>
                <a:gd name="T36" fmla="*/ 2147483647 w 162"/>
                <a:gd name="T37" fmla="*/ 2147483647 h 117"/>
                <a:gd name="T38" fmla="*/ 2147483647 w 162"/>
                <a:gd name="T39" fmla="*/ 2147483647 h 117"/>
                <a:gd name="T40" fmla="*/ 2147483647 w 162"/>
                <a:gd name="T41" fmla="*/ 2147483647 h 117"/>
                <a:gd name="T42" fmla="*/ 2147483647 w 162"/>
                <a:gd name="T43" fmla="*/ 2147483647 h 117"/>
                <a:gd name="T44" fmla="*/ 2147483647 w 162"/>
                <a:gd name="T45" fmla="*/ 2147483647 h 117"/>
                <a:gd name="T46" fmla="*/ 2147483647 w 162"/>
                <a:gd name="T47" fmla="*/ 2147483647 h 117"/>
                <a:gd name="T48" fmla="*/ 2147483647 w 162"/>
                <a:gd name="T49" fmla="*/ 2147483647 h 117"/>
                <a:gd name="T50" fmla="*/ 2147483647 w 162"/>
                <a:gd name="T51" fmla="*/ 2147483647 h 117"/>
                <a:gd name="T52" fmla="*/ 2147483647 w 162"/>
                <a:gd name="T53" fmla="*/ 2147483647 h 117"/>
                <a:gd name="T54" fmla="*/ 2147483647 w 162"/>
                <a:gd name="T55" fmla="*/ 2147483647 h 117"/>
                <a:gd name="T56" fmla="*/ 2147483647 w 162"/>
                <a:gd name="T57" fmla="*/ 2147483647 h 117"/>
                <a:gd name="T58" fmla="*/ 2147483647 w 162"/>
                <a:gd name="T59" fmla="*/ 2147483647 h 117"/>
                <a:gd name="T60" fmla="*/ 2147483647 w 162"/>
                <a:gd name="T61" fmla="*/ 2147483647 h 117"/>
                <a:gd name="T62" fmla="*/ 2147483647 w 162"/>
                <a:gd name="T63" fmla="*/ 2147483647 h 117"/>
                <a:gd name="T64" fmla="*/ 2147483647 w 162"/>
                <a:gd name="T65" fmla="*/ 2147483647 h 117"/>
                <a:gd name="T66" fmla="*/ 2147483647 w 162"/>
                <a:gd name="T67" fmla="*/ 2147483647 h 117"/>
                <a:gd name="T68" fmla="*/ 2147483647 w 162"/>
                <a:gd name="T69" fmla="*/ 2147483647 h 117"/>
                <a:gd name="T70" fmla="*/ 2147483647 w 162"/>
                <a:gd name="T71" fmla="*/ 2147483647 h 117"/>
                <a:gd name="T72" fmla="*/ 2147483647 w 162"/>
                <a:gd name="T73" fmla="*/ 2147483647 h 117"/>
                <a:gd name="T74" fmla="*/ 2147483647 w 162"/>
                <a:gd name="T75" fmla="*/ 2147483647 h 117"/>
                <a:gd name="T76" fmla="*/ 2147483647 w 162"/>
                <a:gd name="T77" fmla="*/ 2147483647 h 117"/>
                <a:gd name="T78" fmla="*/ 2147483647 w 162"/>
                <a:gd name="T79" fmla="*/ 2147483647 h 117"/>
                <a:gd name="T80" fmla="*/ 2147483647 w 162"/>
                <a:gd name="T81" fmla="*/ 2147483647 h 117"/>
                <a:gd name="T82" fmla="*/ 2147483647 w 162"/>
                <a:gd name="T83" fmla="*/ 2147483647 h 117"/>
                <a:gd name="T84" fmla="*/ 2147483647 w 162"/>
                <a:gd name="T85" fmla="*/ 2147483647 h 117"/>
                <a:gd name="T86" fmla="*/ 2147483647 w 162"/>
                <a:gd name="T87" fmla="*/ 2147483647 h 117"/>
                <a:gd name="T88" fmla="*/ 2147483647 w 162"/>
                <a:gd name="T89" fmla="*/ 2147483647 h 117"/>
                <a:gd name="T90" fmla="*/ 2147483647 w 162"/>
                <a:gd name="T91" fmla="*/ 2147483647 h 117"/>
                <a:gd name="T92" fmla="*/ 2147483647 w 162"/>
                <a:gd name="T93" fmla="*/ 2147483647 h 117"/>
                <a:gd name="T94" fmla="*/ 2147483647 w 162"/>
                <a:gd name="T95" fmla="*/ 2147483647 h 117"/>
                <a:gd name="T96" fmla="*/ 2147483647 w 162"/>
                <a:gd name="T97" fmla="*/ 2147483647 h 117"/>
                <a:gd name="T98" fmla="*/ 2147483647 w 162"/>
                <a:gd name="T99" fmla="*/ 2147483647 h 117"/>
                <a:gd name="T100" fmla="*/ 0 w 162"/>
                <a:gd name="T101" fmla="*/ 2147483647 h 1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2"/>
                <a:gd name="T154" fmla="*/ 0 h 117"/>
                <a:gd name="T155" fmla="*/ 162 w 162"/>
                <a:gd name="T156" fmla="*/ 117 h 1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2" h="117">
                  <a:moveTo>
                    <a:pt x="0" y="44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6" y="8"/>
                  </a:lnTo>
                  <a:lnTo>
                    <a:pt x="6" y="15"/>
                  </a:lnTo>
                  <a:lnTo>
                    <a:pt x="13" y="15"/>
                  </a:lnTo>
                  <a:lnTo>
                    <a:pt x="20" y="15"/>
                  </a:lnTo>
                  <a:lnTo>
                    <a:pt x="26" y="15"/>
                  </a:lnTo>
                  <a:lnTo>
                    <a:pt x="33" y="15"/>
                  </a:lnTo>
                  <a:lnTo>
                    <a:pt x="38" y="15"/>
                  </a:lnTo>
                  <a:lnTo>
                    <a:pt x="45" y="15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58" y="30"/>
                  </a:lnTo>
                  <a:lnTo>
                    <a:pt x="65" y="30"/>
                  </a:lnTo>
                  <a:lnTo>
                    <a:pt x="65" y="37"/>
                  </a:lnTo>
                  <a:lnTo>
                    <a:pt x="72" y="37"/>
                  </a:lnTo>
                  <a:lnTo>
                    <a:pt x="77" y="37"/>
                  </a:lnTo>
                  <a:lnTo>
                    <a:pt x="84" y="37"/>
                  </a:lnTo>
                  <a:lnTo>
                    <a:pt x="84" y="44"/>
                  </a:lnTo>
                  <a:lnTo>
                    <a:pt x="91" y="51"/>
                  </a:lnTo>
                  <a:lnTo>
                    <a:pt x="97" y="51"/>
                  </a:lnTo>
                  <a:lnTo>
                    <a:pt x="97" y="59"/>
                  </a:lnTo>
                  <a:lnTo>
                    <a:pt x="104" y="59"/>
                  </a:lnTo>
                  <a:lnTo>
                    <a:pt x="111" y="66"/>
                  </a:lnTo>
                  <a:lnTo>
                    <a:pt x="111" y="73"/>
                  </a:lnTo>
                  <a:lnTo>
                    <a:pt x="116" y="73"/>
                  </a:lnTo>
                  <a:lnTo>
                    <a:pt x="123" y="73"/>
                  </a:lnTo>
                  <a:lnTo>
                    <a:pt x="123" y="81"/>
                  </a:lnTo>
                  <a:lnTo>
                    <a:pt x="130" y="87"/>
                  </a:lnTo>
                  <a:lnTo>
                    <a:pt x="136" y="95"/>
                  </a:lnTo>
                  <a:lnTo>
                    <a:pt x="143" y="95"/>
                  </a:lnTo>
                  <a:lnTo>
                    <a:pt x="149" y="95"/>
                  </a:lnTo>
                  <a:lnTo>
                    <a:pt x="155" y="95"/>
                  </a:lnTo>
                  <a:lnTo>
                    <a:pt x="155" y="103"/>
                  </a:lnTo>
                  <a:lnTo>
                    <a:pt x="162" y="103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43" y="117"/>
                  </a:lnTo>
                  <a:lnTo>
                    <a:pt x="136" y="117"/>
                  </a:lnTo>
                  <a:lnTo>
                    <a:pt x="104" y="117"/>
                  </a:lnTo>
                  <a:lnTo>
                    <a:pt x="97" y="117"/>
                  </a:lnTo>
                  <a:lnTo>
                    <a:pt x="91" y="109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84" y="109"/>
                  </a:lnTo>
                  <a:lnTo>
                    <a:pt x="91" y="109"/>
                  </a:lnTo>
                  <a:lnTo>
                    <a:pt x="84" y="103"/>
                  </a:lnTo>
                  <a:lnTo>
                    <a:pt x="77" y="103"/>
                  </a:lnTo>
                  <a:lnTo>
                    <a:pt x="77" y="95"/>
                  </a:lnTo>
                  <a:lnTo>
                    <a:pt x="72" y="95"/>
                  </a:lnTo>
                  <a:lnTo>
                    <a:pt x="77" y="95"/>
                  </a:lnTo>
                  <a:lnTo>
                    <a:pt x="77" y="87"/>
                  </a:lnTo>
                  <a:lnTo>
                    <a:pt x="84" y="87"/>
                  </a:lnTo>
                  <a:lnTo>
                    <a:pt x="84" y="81"/>
                  </a:lnTo>
                  <a:lnTo>
                    <a:pt x="77" y="73"/>
                  </a:lnTo>
                  <a:lnTo>
                    <a:pt x="72" y="73"/>
                  </a:lnTo>
                  <a:lnTo>
                    <a:pt x="65" y="73"/>
                  </a:lnTo>
                  <a:lnTo>
                    <a:pt x="58" y="73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73"/>
                  </a:lnTo>
                  <a:lnTo>
                    <a:pt x="38" y="73"/>
                  </a:lnTo>
                  <a:lnTo>
                    <a:pt x="33" y="73"/>
                  </a:lnTo>
                  <a:lnTo>
                    <a:pt x="26" y="81"/>
                  </a:lnTo>
                  <a:lnTo>
                    <a:pt x="26" y="73"/>
                  </a:lnTo>
                  <a:lnTo>
                    <a:pt x="20" y="73"/>
                  </a:lnTo>
                  <a:lnTo>
                    <a:pt x="20" y="66"/>
                  </a:lnTo>
                  <a:lnTo>
                    <a:pt x="13" y="66"/>
                  </a:lnTo>
                  <a:lnTo>
                    <a:pt x="13" y="59"/>
                  </a:lnTo>
                  <a:lnTo>
                    <a:pt x="13" y="51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6" name="Freeform 32"/>
            <p:cNvSpPr>
              <a:spLocks/>
            </p:cNvSpPr>
            <p:nvPr/>
          </p:nvSpPr>
          <p:spPr bwMode="auto">
            <a:xfrm>
              <a:off x="1868488" y="4403725"/>
              <a:ext cx="261937" cy="166688"/>
            </a:xfrm>
            <a:custGeom>
              <a:avLst/>
              <a:gdLst>
                <a:gd name="T0" fmla="*/ 2147483647 w 163"/>
                <a:gd name="T1" fmla="*/ 0 h 94"/>
                <a:gd name="T2" fmla="*/ 2147483647 w 163"/>
                <a:gd name="T3" fmla="*/ 2147483647 h 94"/>
                <a:gd name="T4" fmla="*/ 2147483647 w 163"/>
                <a:gd name="T5" fmla="*/ 2147483647 h 94"/>
                <a:gd name="T6" fmla="*/ 2147483647 w 163"/>
                <a:gd name="T7" fmla="*/ 2147483647 h 94"/>
                <a:gd name="T8" fmla="*/ 2147483647 w 163"/>
                <a:gd name="T9" fmla="*/ 2147483647 h 94"/>
                <a:gd name="T10" fmla="*/ 2147483647 w 163"/>
                <a:gd name="T11" fmla="*/ 2147483647 h 94"/>
                <a:gd name="T12" fmla="*/ 2147483647 w 163"/>
                <a:gd name="T13" fmla="*/ 2147483647 h 94"/>
                <a:gd name="T14" fmla="*/ 2147483647 w 163"/>
                <a:gd name="T15" fmla="*/ 2147483647 h 94"/>
                <a:gd name="T16" fmla="*/ 2147483647 w 163"/>
                <a:gd name="T17" fmla="*/ 2147483647 h 94"/>
                <a:gd name="T18" fmla="*/ 2147483647 w 163"/>
                <a:gd name="T19" fmla="*/ 2147483647 h 94"/>
                <a:gd name="T20" fmla="*/ 2147483647 w 163"/>
                <a:gd name="T21" fmla="*/ 2147483647 h 94"/>
                <a:gd name="T22" fmla="*/ 2147483647 w 163"/>
                <a:gd name="T23" fmla="*/ 2147483647 h 94"/>
                <a:gd name="T24" fmla="*/ 2147483647 w 163"/>
                <a:gd name="T25" fmla="*/ 2147483647 h 94"/>
                <a:gd name="T26" fmla="*/ 2147483647 w 163"/>
                <a:gd name="T27" fmla="*/ 2147483647 h 94"/>
                <a:gd name="T28" fmla="*/ 2147483647 w 163"/>
                <a:gd name="T29" fmla="*/ 2147483647 h 94"/>
                <a:gd name="T30" fmla="*/ 2147483647 w 163"/>
                <a:gd name="T31" fmla="*/ 2147483647 h 94"/>
                <a:gd name="T32" fmla="*/ 2147483647 w 163"/>
                <a:gd name="T33" fmla="*/ 2147483647 h 94"/>
                <a:gd name="T34" fmla="*/ 2147483647 w 163"/>
                <a:gd name="T35" fmla="*/ 2147483647 h 94"/>
                <a:gd name="T36" fmla="*/ 2147483647 w 163"/>
                <a:gd name="T37" fmla="*/ 2147483647 h 94"/>
                <a:gd name="T38" fmla="*/ 2147483647 w 163"/>
                <a:gd name="T39" fmla="*/ 2147483647 h 94"/>
                <a:gd name="T40" fmla="*/ 2147483647 w 163"/>
                <a:gd name="T41" fmla="*/ 2147483647 h 94"/>
                <a:gd name="T42" fmla="*/ 2147483647 w 163"/>
                <a:gd name="T43" fmla="*/ 2147483647 h 94"/>
                <a:gd name="T44" fmla="*/ 2147483647 w 163"/>
                <a:gd name="T45" fmla="*/ 2147483647 h 94"/>
                <a:gd name="T46" fmla="*/ 2147483647 w 163"/>
                <a:gd name="T47" fmla="*/ 2147483647 h 94"/>
                <a:gd name="T48" fmla="*/ 2147483647 w 163"/>
                <a:gd name="T49" fmla="*/ 2147483647 h 94"/>
                <a:gd name="T50" fmla="*/ 2147483647 w 163"/>
                <a:gd name="T51" fmla="*/ 2147483647 h 94"/>
                <a:gd name="T52" fmla="*/ 2147483647 w 163"/>
                <a:gd name="T53" fmla="*/ 2147483647 h 94"/>
                <a:gd name="T54" fmla="*/ 2147483647 w 163"/>
                <a:gd name="T55" fmla="*/ 2147483647 h 94"/>
                <a:gd name="T56" fmla="*/ 2147483647 w 163"/>
                <a:gd name="T57" fmla="*/ 2147483647 h 94"/>
                <a:gd name="T58" fmla="*/ 2147483647 w 163"/>
                <a:gd name="T59" fmla="*/ 2147483647 h 94"/>
                <a:gd name="T60" fmla="*/ 2147483647 w 163"/>
                <a:gd name="T61" fmla="*/ 2147483647 h 94"/>
                <a:gd name="T62" fmla="*/ 2147483647 w 163"/>
                <a:gd name="T63" fmla="*/ 2147483647 h 94"/>
                <a:gd name="T64" fmla="*/ 2147483647 w 163"/>
                <a:gd name="T65" fmla="*/ 2147483647 h 94"/>
                <a:gd name="T66" fmla="*/ 2147483647 w 163"/>
                <a:gd name="T67" fmla="*/ 2147483647 h 94"/>
                <a:gd name="T68" fmla="*/ 2147483647 w 163"/>
                <a:gd name="T69" fmla="*/ 2147483647 h 94"/>
                <a:gd name="T70" fmla="*/ 2147483647 w 163"/>
                <a:gd name="T71" fmla="*/ 2147483647 h 94"/>
                <a:gd name="T72" fmla="*/ 2147483647 w 163"/>
                <a:gd name="T73" fmla="*/ 2147483647 h 94"/>
                <a:gd name="T74" fmla="*/ 0 w 163"/>
                <a:gd name="T75" fmla="*/ 2147483647 h 94"/>
                <a:gd name="T76" fmla="*/ 0 w 163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3"/>
                <a:gd name="T118" fmla="*/ 0 h 94"/>
                <a:gd name="T119" fmla="*/ 163 w 163"/>
                <a:gd name="T120" fmla="*/ 94 h 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3" h="94">
                  <a:moveTo>
                    <a:pt x="0" y="0"/>
                  </a:moveTo>
                  <a:lnTo>
                    <a:pt x="163" y="0"/>
                  </a:lnTo>
                  <a:lnTo>
                    <a:pt x="163" y="94"/>
                  </a:lnTo>
                  <a:lnTo>
                    <a:pt x="156" y="94"/>
                  </a:lnTo>
                  <a:lnTo>
                    <a:pt x="149" y="94"/>
                  </a:lnTo>
                  <a:lnTo>
                    <a:pt x="143" y="94"/>
                  </a:lnTo>
                  <a:lnTo>
                    <a:pt x="136" y="94"/>
                  </a:lnTo>
                  <a:lnTo>
                    <a:pt x="130" y="94"/>
                  </a:lnTo>
                  <a:lnTo>
                    <a:pt x="124" y="94"/>
                  </a:lnTo>
                  <a:lnTo>
                    <a:pt x="117" y="94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4" y="87"/>
                  </a:lnTo>
                  <a:lnTo>
                    <a:pt x="97" y="87"/>
                  </a:lnTo>
                  <a:lnTo>
                    <a:pt x="97" y="79"/>
                  </a:lnTo>
                  <a:lnTo>
                    <a:pt x="91" y="72"/>
                  </a:lnTo>
                  <a:lnTo>
                    <a:pt x="85" y="72"/>
                  </a:lnTo>
                  <a:lnTo>
                    <a:pt x="85" y="65"/>
                  </a:lnTo>
                  <a:lnTo>
                    <a:pt x="78" y="65"/>
                  </a:lnTo>
                  <a:lnTo>
                    <a:pt x="78" y="72"/>
                  </a:lnTo>
                  <a:lnTo>
                    <a:pt x="71" y="72"/>
                  </a:lnTo>
                  <a:lnTo>
                    <a:pt x="65" y="72"/>
                  </a:lnTo>
                  <a:lnTo>
                    <a:pt x="65" y="65"/>
                  </a:lnTo>
                  <a:lnTo>
                    <a:pt x="58" y="65"/>
                  </a:lnTo>
                  <a:lnTo>
                    <a:pt x="52" y="65"/>
                  </a:lnTo>
                  <a:lnTo>
                    <a:pt x="46" y="58"/>
                  </a:lnTo>
                  <a:lnTo>
                    <a:pt x="39" y="58"/>
                  </a:lnTo>
                  <a:lnTo>
                    <a:pt x="39" y="50"/>
                  </a:lnTo>
                  <a:lnTo>
                    <a:pt x="33" y="50"/>
                  </a:lnTo>
                  <a:lnTo>
                    <a:pt x="26" y="50"/>
                  </a:lnTo>
                  <a:lnTo>
                    <a:pt x="19" y="43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4" y="28"/>
                  </a:lnTo>
                  <a:lnTo>
                    <a:pt x="14" y="22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7" name="Freeform 33"/>
            <p:cNvSpPr>
              <a:spLocks noEditPoints="1"/>
            </p:cNvSpPr>
            <p:nvPr/>
          </p:nvSpPr>
          <p:spPr bwMode="auto">
            <a:xfrm>
              <a:off x="1712913" y="4144963"/>
              <a:ext cx="417512" cy="258762"/>
            </a:xfrm>
            <a:custGeom>
              <a:avLst/>
              <a:gdLst>
                <a:gd name="T0" fmla="*/ 2147483647 w 260"/>
                <a:gd name="T1" fmla="*/ 2147483647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0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0 h 14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0"/>
                <a:gd name="T160" fmla="*/ 0 h 146"/>
                <a:gd name="T161" fmla="*/ 260 w 260"/>
                <a:gd name="T162" fmla="*/ 146 h 14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0" h="146">
                  <a:moveTo>
                    <a:pt x="168" y="94"/>
                  </a:moveTo>
                  <a:lnTo>
                    <a:pt x="162" y="94"/>
                  </a:lnTo>
                  <a:lnTo>
                    <a:pt x="162" y="88"/>
                  </a:lnTo>
                  <a:lnTo>
                    <a:pt x="155" y="88"/>
                  </a:lnTo>
                  <a:lnTo>
                    <a:pt x="155" y="80"/>
                  </a:lnTo>
                  <a:lnTo>
                    <a:pt x="149" y="88"/>
                  </a:lnTo>
                  <a:lnTo>
                    <a:pt x="155" y="88"/>
                  </a:lnTo>
                  <a:lnTo>
                    <a:pt x="155" y="94"/>
                  </a:lnTo>
                  <a:lnTo>
                    <a:pt x="162" y="102"/>
                  </a:lnTo>
                  <a:lnTo>
                    <a:pt x="168" y="110"/>
                  </a:lnTo>
                  <a:lnTo>
                    <a:pt x="168" y="116"/>
                  </a:lnTo>
                  <a:lnTo>
                    <a:pt x="175" y="116"/>
                  </a:lnTo>
                  <a:lnTo>
                    <a:pt x="182" y="116"/>
                  </a:lnTo>
                  <a:lnTo>
                    <a:pt x="182" y="124"/>
                  </a:lnTo>
                  <a:lnTo>
                    <a:pt x="188" y="124"/>
                  </a:lnTo>
                  <a:lnTo>
                    <a:pt x="188" y="116"/>
                  </a:lnTo>
                  <a:lnTo>
                    <a:pt x="194" y="116"/>
                  </a:lnTo>
                  <a:lnTo>
                    <a:pt x="201" y="116"/>
                  </a:lnTo>
                  <a:lnTo>
                    <a:pt x="201" y="110"/>
                  </a:lnTo>
                  <a:lnTo>
                    <a:pt x="194" y="110"/>
                  </a:lnTo>
                  <a:lnTo>
                    <a:pt x="188" y="110"/>
                  </a:lnTo>
                  <a:lnTo>
                    <a:pt x="188" y="102"/>
                  </a:lnTo>
                  <a:lnTo>
                    <a:pt x="182" y="102"/>
                  </a:lnTo>
                  <a:lnTo>
                    <a:pt x="175" y="94"/>
                  </a:lnTo>
                  <a:lnTo>
                    <a:pt x="168" y="94"/>
                  </a:lnTo>
                  <a:close/>
                  <a:moveTo>
                    <a:pt x="123" y="88"/>
                  </a:moveTo>
                  <a:lnTo>
                    <a:pt x="123" y="80"/>
                  </a:lnTo>
                  <a:lnTo>
                    <a:pt x="116" y="80"/>
                  </a:lnTo>
                  <a:lnTo>
                    <a:pt x="116" y="88"/>
                  </a:lnTo>
                  <a:lnTo>
                    <a:pt x="111" y="88"/>
                  </a:lnTo>
                  <a:lnTo>
                    <a:pt x="111" y="94"/>
                  </a:lnTo>
                  <a:lnTo>
                    <a:pt x="104" y="94"/>
                  </a:lnTo>
                  <a:lnTo>
                    <a:pt x="97" y="94"/>
                  </a:lnTo>
                  <a:lnTo>
                    <a:pt x="97" y="102"/>
                  </a:lnTo>
                  <a:lnTo>
                    <a:pt x="104" y="102"/>
                  </a:lnTo>
                  <a:lnTo>
                    <a:pt x="111" y="102"/>
                  </a:lnTo>
                  <a:lnTo>
                    <a:pt x="116" y="102"/>
                  </a:lnTo>
                  <a:lnTo>
                    <a:pt x="123" y="94"/>
                  </a:lnTo>
                  <a:lnTo>
                    <a:pt x="130" y="94"/>
                  </a:lnTo>
                  <a:lnTo>
                    <a:pt x="130" y="88"/>
                  </a:lnTo>
                  <a:lnTo>
                    <a:pt x="123" y="88"/>
                  </a:lnTo>
                  <a:close/>
                  <a:moveTo>
                    <a:pt x="253" y="88"/>
                  </a:moveTo>
                  <a:lnTo>
                    <a:pt x="246" y="88"/>
                  </a:lnTo>
                  <a:lnTo>
                    <a:pt x="240" y="94"/>
                  </a:lnTo>
                  <a:lnTo>
                    <a:pt x="246" y="94"/>
                  </a:lnTo>
                  <a:lnTo>
                    <a:pt x="253" y="94"/>
                  </a:lnTo>
                  <a:lnTo>
                    <a:pt x="253" y="88"/>
                  </a:lnTo>
                  <a:close/>
                  <a:moveTo>
                    <a:pt x="246" y="72"/>
                  </a:moveTo>
                  <a:lnTo>
                    <a:pt x="253" y="72"/>
                  </a:lnTo>
                  <a:lnTo>
                    <a:pt x="253" y="66"/>
                  </a:lnTo>
                  <a:lnTo>
                    <a:pt x="246" y="66"/>
                  </a:lnTo>
                  <a:lnTo>
                    <a:pt x="240" y="66"/>
                  </a:lnTo>
                  <a:lnTo>
                    <a:pt x="233" y="72"/>
                  </a:lnTo>
                  <a:lnTo>
                    <a:pt x="233" y="80"/>
                  </a:lnTo>
                  <a:lnTo>
                    <a:pt x="227" y="80"/>
                  </a:lnTo>
                  <a:lnTo>
                    <a:pt x="227" y="88"/>
                  </a:lnTo>
                  <a:lnTo>
                    <a:pt x="227" y="94"/>
                  </a:lnTo>
                  <a:lnTo>
                    <a:pt x="221" y="94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7" y="102"/>
                  </a:lnTo>
                  <a:lnTo>
                    <a:pt x="227" y="94"/>
                  </a:lnTo>
                  <a:lnTo>
                    <a:pt x="233" y="94"/>
                  </a:lnTo>
                  <a:lnTo>
                    <a:pt x="240" y="88"/>
                  </a:lnTo>
                  <a:lnTo>
                    <a:pt x="240" y="80"/>
                  </a:lnTo>
                  <a:lnTo>
                    <a:pt x="246" y="80"/>
                  </a:lnTo>
                  <a:lnTo>
                    <a:pt x="246" y="72"/>
                  </a:lnTo>
                  <a:close/>
                  <a:moveTo>
                    <a:pt x="13" y="94"/>
                  </a:moveTo>
                  <a:lnTo>
                    <a:pt x="20" y="102"/>
                  </a:lnTo>
                  <a:lnTo>
                    <a:pt x="20" y="94"/>
                  </a:lnTo>
                  <a:lnTo>
                    <a:pt x="13" y="94"/>
                  </a:lnTo>
                  <a:close/>
                  <a:moveTo>
                    <a:pt x="20" y="0"/>
                  </a:moveTo>
                  <a:lnTo>
                    <a:pt x="260" y="0"/>
                  </a:lnTo>
                  <a:lnTo>
                    <a:pt x="260" y="146"/>
                  </a:lnTo>
                  <a:lnTo>
                    <a:pt x="97" y="146"/>
                  </a:lnTo>
                  <a:lnTo>
                    <a:pt x="97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77" y="132"/>
                  </a:lnTo>
                  <a:lnTo>
                    <a:pt x="72" y="132"/>
                  </a:lnTo>
                  <a:lnTo>
                    <a:pt x="65" y="132"/>
                  </a:lnTo>
                  <a:lnTo>
                    <a:pt x="65" y="138"/>
                  </a:lnTo>
                  <a:lnTo>
                    <a:pt x="58" y="138"/>
                  </a:lnTo>
                  <a:lnTo>
                    <a:pt x="52" y="138"/>
                  </a:lnTo>
                  <a:lnTo>
                    <a:pt x="52" y="146"/>
                  </a:lnTo>
                  <a:lnTo>
                    <a:pt x="45" y="146"/>
                  </a:lnTo>
                  <a:lnTo>
                    <a:pt x="38" y="138"/>
                  </a:lnTo>
                  <a:lnTo>
                    <a:pt x="33" y="138"/>
                  </a:lnTo>
                  <a:lnTo>
                    <a:pt x="33" y="146"/>
                  </a:lnTo>
                  <a:lnTo>
                    <a:pt x="0" y="146"/>
                  </a:lnTo>
                  <a:lnTo>
                    <a:pt x="6" y="138"/>
                  </a:lnTo>
                  <a:lnTo>
                    <a:pt x="13" y="138"/>
                  </a:lnTo>
                  <a:lnTo>
                    <a:pt x="13" y="132"/>
                  </a:lnTo>
                  <a:lnTo>
                    <a:pt x="6" y="132"/>
                  </a:lnTo>
                  <a:lnTo>
                    <a:pt x="0" y="138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52" y="88"/>
                  </a:lnTo>
                  <a:lnTo>
                    <a:pt x="52" y="94"/>
                  </a:lnTo>
                  <a:lnTo>
                    <a:pt x="52" y="102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8" y="110"/>
                  </a:lnTo>
                  <a:lnTo>
                    <a:pt x="33" y="110"/>
                  </a:lnTo>
                  <a:lnTo>
                    <a:pt x="26" y="110"/>
                  </a:lnTo>
                  <a:lnTo>
                    <a:pt x="26" y="116"/>
                  </a:lnTo>
                  <a:lnTo>
                    <a:pt x="26" y="110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13" y="110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33" y="116"/>
                  </a:lnTo>
                  <a:lnTo>
                    <a:pt x="38" y="116"/>
                  </a:lnTo>
                  <a:lnTo>
                    <a:pt x="45" y="116"/>
                  </a:lnTo>
                  <a:lnTo>
                    <a:pt x="58" y="110"/>
                  </a:lnTo>
                  <a:lnTo>
                    <a:pt x="52" y="110"/>
                  </a:lnTo>
                  <a:lnTo>
                    <a:pt x="58" y="110"/>
                  </a:lnTo>
                  <a:lnTo>
                    <a:pt x="65" y="110"/>
                  </a:lnTo>
                  <a:lnTo>
                    <a:pt x="65" y="102"/>
                  </a:lnTo>
                  <a:lnTo>
                    <a:pt x="72" y="102"/>
                  </a:lnTo>
                  <a:lnTo>
                    <a:pt x="77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72"/>
                  </a:lnTo>
                  <a:lnTo>
                    <a:pt x="77" y="66"/>
                  </a:lnTo>
                  <a:lnTo>
                    <a:pt x="72" y="66"/>
                  </a:lnTo>
                  <a:lnTo>
                    <a:pt x="72" y="58"/>
                  </a:lnTo>
                  <a:lnTo>
                    <a:pt x="72" y="51"/>
                  </a:lnTo>
                  <a:lnTo>
                    <a:pt x="65" y="51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2" y="36"/>
                  </a:lnTo>
                  <a:lnTo>
                    <a:pt x="52" y="29"/>
                  </a:lnTo>
                  <a:lnTo>
                    <a:pt x="45" y="29"/>
                  </a:lnTo>
                  <a:lnTo>
                    <a:pt x="38" y="22"/>
                  </a:lnTo>
                  <a:lnTo>
                    <a:pt x="33" y="15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8" name="Freeform 34"/>
            <p:cNvSpPr>
              <a:spLocks/>
            </p:cNvSpPr>
            <p:nvPr/>
          </p:nvSpPr>
          <p:spPr bwMode="auto">
            <a:xfrm>
              <a:off x="1952625" y="4286250"/>
              <a:ext cx="84138" cy="79375"/>
            </a:xfrm>
            <a:custGeom>
              <a:avLst/>
              <a:gdLst>
                <a:gd name="T0" fmla="*/ 2147483647 w 52"/>
                <a:gd name="T1" fmla="*/ 2147483647 h 44"/>
                <a:gd name="T2" fmla="*/ 2147483647 w 52"/>
                <a:gd name="T3" fmla="*/ 2147483647 h 44"/>
                <a:gd name="T4" fmla="*/ 2147483647 w 52"/>
                <a:gd name="T5" fmla="*/ 2147483647 h 44"/>
                <a:gd name="T6" fmla="*/ 2147483647 w 52"/>
                <a:gd name="T7" fmla="*/ 2147483647 h 44"/>
                <a:gd name="T8" fmla="*/ 2147483647 w 52"/>
                <a:gd name="T9" fmla="*/ 2147483647 h 44"/>
                <a:gd name="T10" fmla="*/ 2147483647 w 52"/>
                <a:gd name="T11" fmla="*/ 2147483647 h 44"/>
                <a:gd name="T12" fmla="*/ 2147483647 w 52"/>
                <a:gd name="T13" fmla="*/ 2147483647 h 44"/>
                <a:gd name="T14" fmla="*/ 2147483647 w 52"/>
                <a:gd name="T15" fmla="*/ 0 h 44"/>
                <a:gd name="T16" fmla="*/ 2147483647 w 52"/>
                <a:gd name="T17" fmla="*/ 0 h 44"/>
                <a:gd name="T18" fmla="*/ 0 w 52"/>
                <a:gd name="T19" fmla="*/ 2147483647 h 44"/>
                <a:gd name="T20" fmla="*/ 0 w 52"/>
                <a:gd name="T21" fmla="*/ 2147483647 h 44"/>
                <a:gd name="T22" fmla="*/ 2147483647 w 52"/>
                <a:gd name="T23" fmla="*/ 2147483647 h 44"/>
                <a:gd name="T24" fmla="*/ 2147483647 w 52"/>
                <a:gd name="T25" fmla="*/ 2147483647 h 44"/>
                <a:gd name="T26" fmla="*/ 2147483647 w 52"/>
                <a:gd name="T27" fmla="*/ 2147483647 h 44"/>
                <a:gd name="T28" fmla="*/ 2147483647 w 52"/>
                <a:gd name="T29" fmla="*/ 2147483647 h 44"/>
                <a:gd name="T30" fmla="*/ 2147483647 w 52"/>
                <a:gd name="T31" fmla="*/ 2147483647 h 44"/>
                <a:gd name="T32" fmla="*/ 2147483647 w 52"/>
                <a:gd name="T33" fmla="*/ 2147483647 h 44"/>
                <a:gd name="T34" fmla="*/ 2147483647 w 52"/>
                <a:gd name="T35" fmla="*/ 2147483647 h 44"/>
                <a:gd name="T36" fmla="*/ 2147483647 w 52"/>
                <a:gd name="T37" fmla="*/ 2147483647 h 44"/>
                <a:gd name="T38" fmla="*/ 2147483647 w 52"/>
                <a:gd name="T39" fmla="*/ 2147483647 h 44"/>
                <a:gd name="T40" fmla="*/ 2147483647 w 52"/>
                <a:gd name="T41" fmla="*/ 2147483647 h 44"/>
                <a:gd name="T42" fmla="*/ 2147483647 w 52"/>
                <a:gd name="T43" fmla="*/ 2147483647 h 44"/>
                <a:gd name="T44" fmla="*/ 2147483647 w 52"/>
                <a:gd name="T45" fmla="*/ 2147483647 h 44"/>
                <a:gd name="T46" fmla="*/ 2147483647 w 52"/>
                <a:gd name="T47" fmla="*/ 2147483647 h 44"/>
                <a:gd name="T48" fmla="*/ 2147483647 w 52"/>
                <a:gd name="T49" fmla="*/ 2147483647 h 44"/>
                <a:gd name="T50" fmla="*/ 2147483647 w 52"/>
                <a:gd name="T51" fmla="*/ 2147483647 h 44"/>
                <a:gd name="T52" fmla="*/ 2147483647 w 52"/>
                <a:gd name="T53" fmla="*/ 2147483647 h 44"/>
                <a:gd name="T54" fmla="*/ 2147483647 w 52"/>
                <a:gd name="T55" fmla="*/ 2147483647 h 44"/>
                <a:gd name="T56" fmla="*/ 2147483647 w 52"/>
                <a:gd name="T57" fmla="*/ 2147483647 h 44"/>
                <a:gd name="T58" fmla="*/ 2147483647 w 52"/>
                <a:gd name="T59" fmla="*/ 2147483647 h 44"/>
                <a:gd name="T60" fmla="*/ 2147483647 w 52"/>
                <a:gd name="T61" fmla="*/ 2147483647 h 44"/>
                <a:gd name="T62" fmla="*/ 2147483647 w 52"/>
                <a:gd name="T63" fmla="*/ 2147483647 h 44"/>
                <a:gd name="T64" fmla="*/ 2147483647 w 52"/>
                <a:gd name="T65" fmla="*/ 2147483647 h 44"/>
                <a:gd name="T66" fmla="*/ 2147483647 w 52"/>
                <a:gd name="T67" fmla="*/ 2147483647 h 44"/>
                <a:gd name="T68" fmla="*/ 2147483647 w 52"/>
                <a:gd name="T69" fmla="*/ 2147483647 h 44"/>
                <a:gd name="T70" fmla="*/ 2147483647 w 52"/>
                <a:gd name="T71" fmla="*/ 2147483647 h 44"/>
                <a:gd name="T72" fmla="*/ 2147483647 w 52"/>
                <a:gd name="T73" fmla="*/ 2147483647 h 44"/>
                <a:gd name="T74" fmla="*/ 2147483647 w 52"/>
                <a:gd name="T75" fmla="*/ 2147483647 h 44"/>
                <a:gd name="T76" fmla="*/ 2147483647 w 52"/>
                <a:gd name="T77" fmla="*/ 2147483647 h 44"/>
                <a:gd name="T78" fmla="*/ 2147483647 w 52"/>
                <a:gd name="T79" fmla="*/ 2147483647 h 44"/>
                <a:gd name="T80" fmla="*/ 2147483647 w 52"/>
                <a:gd name="T81" fmla="*/ 2147483647 h 44"/>
                <a:gd name="T82" fmla="*/ 2147483647 w 52"/>
                <a:gd name="T83" fmla="*/ 2147483647 h 44"/>
                <a:gd name="T84" fmla="*/ 2147483647 w 52"/>
                <a:gd name="T85" fmla="*/ 2147483647 h 44"/>
                <a:gd name="T86" fmla="*/ 2147483647 w 52"/>
                <a:gd name="T87" fmla="*/ 2147483647 h 44"/>
                <a:gd name="T88" fmla="*/ 2147483647 w 52"/>
                <a:gd name="T89" fmla="*/ 2147483647 h 44"/>
                <a:gd name="T90" fmla="*/ 2147483647 w 52"/>
                <a:gd name="T91" fmla="*/ 2147483647 h 44"/>
                <a:gd name="T92" fmla="*/ 2147483647 w 52"/>
                <a:gd name="T93" fmla="*/ 2147483647 h 44"/>
                <a:gd name="T94" fmla="*/ 2147483647 w 52"/>
                <a:gd name="T95" fmla="*/ 2147483647 h 44"/>
                <a:gd name="T96" fmla="*/ 2147483647 w 52"/>
                <a:gd name="T97" fmla="*/ 2147483647 h 44"/>
                <a:gd name="T98" fmla="*/ 2147483647 w 52"/>
                <a:gd name="T99" fmla="*/ 2147483647 h 44"/>
                <a:gd name="T100" fmla="*/ 2147483647 w 52"/>
                <a:gd name="T101" fmla="*/ 2147483647 h 44"/>
                <a:gd name="T102" fmla="*/ 2147483647 w 52"/>
                <a:gd name="T103" fmla="*/ 2147483647 h 44"/>
                <a:gd name="T104" fmla="*/ 2147483647 w 52"/>
                <a:gd name="T105" fmla="*/ 2147483647 h 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2"/>
                <a:gd name="T160" fmla="*/ 0 h 44"/>
                <a:gd name="T161" fmla="*/ 52 w 52"/>
                <a:gd name="T162" fmla="*/ 44 h 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2" h="44">
                  <a:moveTo>
                    <a:pt x="19" y="14"/>
                  </a:moveTo>
                  <a:lnTo>
                    <a:pt x="19" y="14"/>
                  </a:lnTo>
                  <a:lnTo>
                    <a:pt x="13" y="14"/>
                  </a:lnTo>
                  <a:lnTo>
                    <a:pt x="13" y="8"/>
                  </a:lnTo>
                  <a:lnTo>
                    <a:pt x="6" y="8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lnTo>
                    <a:pt x="6" y="14"/>
                  </a:lnTo>
                  <a:lnTo>
                    <a:pt x="13" y="22"/>
                  </a:lnTo>
                  <a:lnTo>
                    <a:pt x="19" y="30"/>
                  </a:lnTo>
                  <a:lnTo>
                    <a:pt x="19" y="36"/>
                  </a:lnTo>
                  <a:lnTo>
                    <a:pt x="26" y="36"/>
                  </a:lnTo>
                  <a:lnTo>
                    <a:pt x="33" y="36"/>
                  </a:lnTo>
                  <a:lnTo>
                    <a:pt x="33" y="44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2" y="30"/>
                  </a:lnTo>
                  <a:lnTo>
                    <a:pt x="45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3" y="22"/>
                  </a:lnTo>
                  <a:lnTo>
                    <a:pt x="26" y="14"/>
                  </a:lnTo>
                  <a:lnTo>
                    <a:pt x="19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39" name="Freeform 35"/>
            <p:cNvSpPr>
              <a:spLocks/>
            </p:cNvSpPr>
            <p:nvPr/>
          </p:nvSpPr>
          <p:spPr bwMode="auto">
            <a:xfrm>
              <a:off x="1868488" y="4286250"/>
              <a:ext cx="53975" cy="39688"/>
            </a:xfrm>
            <a:custGeom>
              <a:avLst/>
              <a:gdLst>
                <a:gd name="T0" fmla="*/ 2147483647 w 33"/>
                <a:gd name="T1" fmla="*/ 2147483647 h 22"/>
                <a:gd name="T2" fmla="*/ 2147483647 w 33"/>
                <a:gd name="T3" fmla="*/ 2147483647 h 22"/>
                <a:gd name="T4" fmla="*/ 2147483647 w 33"/>
                <a:gd name="T5" fmla="*/ 0 h 22"/>
                <a:gd name="T6" fmla="*/ 2147483647 w 33"/>
                <a:gd name="T7" fmla="*/ 0 h 22"/>
                <a:gd name="T8" fmla="*/ 2147483647 w 33"/>
                <a:gd name="T9" fmla="*/ 2147483647 h 22"/>
                <a:gd name="T10" fmla="*/ 2147483647 w 33"/>
                <a:gd name="T11" fmla="*/ 2147483647 h 22"/>
                <a:gd name="T12" fmla="*/ 2147483647 w 33"/>
                <a:gd name="T13" fmla="*/ 2147483647 h 22"/>
                <a:gd name="T14" fmla="*/ 2147483647 w 33"/>
                <a:gd name="T15" fmla="*/ 2147483647 h 22"/>
                <a:gd name="T16" fmla="*/ 2147483647 w 33"/>
                <a:gd name="T17" fmla="*/ 2147483647 h 22"/>
                <a:gd name="T18" fmla="*/ 2147483647 w 33"/>
                <a:gd name="T19" fmla="*/ 2147483647 h 22"/>
                <a:gd name="T20" fmla="*/ 2147483647 w 33"/>
                <a:gd name="T21" fmla="*/ 2147483647 h 22"/>
                <a:gd name="T22" fmla="*/ 2147483647 w 33"/>
                <a:gd name="T23" fmla="*/ 2147483647 h 22"/>
                <a:gd name="T24" fmla="*/ 0 w 33"/>
                <a:gd name="T25" fmla="*/ 2147483647 h 22"/>
                <a:gd name="T26" fmla="*/ 0 w 33"/>
                <a:gd name="T27" fmla="*/ 2147483647 h 22"/>
                <a:gd name="T28" fmla="*/ 2147483647 w 33"/>
                <a:gd name="T29" fmla="*/ 2147483647 h 22"/>
                <a:gd name="T30" fmla="*/ 2147483647 w 33"/>
                <a:gd name="T31" fmla="*/ 2147483647 h 22"/>
                <a:gd name="T32" fmla="*/ 2147483647 w 33"/>
                <a:gd name="T33" fmla="*/ 2147483647 h 22"/>
                <a:gd name="T34" fmla="*/ 2147483647 w 33"/>
                <a:gd name="T35" fmla="*/ 2147483647 h 22"/>
                <a:gd name="T36" fmla="*/ 2147483647 w 33"/>
                <a:gd name="T37" fmla="*/ 2147483647 h 22"/>
                <a:gd name="T38" fmla="*/ 2147483647 w 33"/>
                <a:gd name="T39" fmla="*/ 2147483647 h 22"/>
                <a:gd name="T40" fmla="*/ 2147483647 w 33"/>
                <a:gd name="T41" fmla="*/ 2147483647 h 22"/>
                <a:gd name="T42" fmla="*/ 2147483647 w 33"/>
                <a:gd name="T43" fmla="*/ 2147483647 h 22"/>
                <a:gd name="T44" fmla="*/ 2147483647 w 33"/>
                <a:gd name="T45" fmla="*/ 2147483647 h 22"/>
                <a:gd name="T46" fmla="*/ 2147483647 w 33"/>
                <a:gd name="T47" fmla="*/ 2147483647 h 22"/>
                <a:gd name="T48" fmla="*/ 2147483647 w 33"/>
                <a:gd name="T49" fmla="*/ 2147483647 h 22"/>
                <a:gd name="T50" fmla="*/ 2147483647 w 33"/>
                <a:gd name="T51" fmla="*/ 2147483647 h 22"/>
                <a:gd name="T52" fmla="*/ 2147483647 w 33"/>
                <a:gd name="T53" fmla="*/ 2147483647 h 22"/>
                <a:gd name="T54" fmla="*/ 2147483647 w 33"/>
                <a:gd name="T55" fmla="*/ 2147483647 h 22"/>
                <a:gd name="T56" fmla="*/ 2147483647 w 33"/>
                <a:gd name="T57" fmla="*/ 2147483647 h 22"/>
                <a:gd name="T58" fmla="*/ 2147483647 w 33"/>
                <a:gd name="T59" fmla="*/ 2147483647 h 2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2"/>
                <a:gd name="T92" fmla="*/ 33 w 33"/>
                <a:gd name="T93" fmla="*/ 22 h 2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2">
                  <a:moveTo>
                    <a:pt x="26" y="8"/>
                  </a:moveTo>
                  <a:lnTo>
                    <a:pt x="26" y="8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4" y="22"/>
                  </a:lnTo>
                  <a:lnTo>
                    <a:pt x="19" y="22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3" y="8"/>
                  </a:lnTo>
                  <a:lnTo>
                    <a:pt x="2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0" name="Freeform 36"/>
            <p:cNvSpPr>
              <a:spLocks/>
            </p:cNvSpPr>
            <p:nvPr/>
          </p:nvSpPr>
          <p:spPr bwMode="auto">
            <a:xfrm>
              <a:off x="2098675" y="4300538"/>
              <a:ext cx="20638" cy="11112"/>
            </a:xfrm>
            <a:custGeom>
              <a:avLst/>
              <a:gdLst>
                <a:gd name="T0" fmla="*/ 2147483647 w 13"/>
                <a:gd name="T1" fmla="*/ 0 h 6"/>
                <a:gd name="T2" fmla="*/ 2147483647 w 13"/>
                <a:gd name="T3" fmla="*/ 0 h 6"/>
                <a:gd name="T4" fmla="*/ 2147483647 w 13"/>
                <a:gd name="T5" fmla="*/ 0 h 6"/>
                <a:gd name="T6" fmla="*/ 2147483647 w 13"/>
                <a:gd name="T7" fmla="*/ 0 h 6"/>
                <a:gd name="T8" fmla="*/ 0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2147483647 w 13"/>
                <a:gd name="T17" fmla="*/ 2147483647 h 6"/>
                <a:gd name="T18" fmla="*/ 2147483647 w 13"/>
                <a:gd name="T19" fmla="*/ 2147483647 h 6"/>
                <a:gd name="T20" fmla="*/ 2147483647 w 13"/>
                <a:gd name="T21" fmla="*/ 0 h 6"/>
                <a:gd name="T22" fmla="*/ 2147483647 w 13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6"/>
                <a:gd name="T38" fmla="*/ 13 w 13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6">
                  <a:moveTo>
                    <a:pt x="13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1" name="Freeform 37"/>
            <p:cNvSpPr>
              <a:spLocks/>
            </p:cNvSpPr>
            <p:nvPr/>
          </p:nvSpPr>
          <p:spPr bwMode="auto">
            <a:xfrm>
              <a:off x="2057400" y="4262438"/>
              <a:ext cx="61913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2147483647 h 36"/>
                <a:gd name="T4" fmla="*/ 2147483647 w 39"/>
                <a:gd name="T5" fmla="*/ 0 h 36"/>
                <a:gd name="T6" fmla="*/ 2147483647 w 39"/>
                <a:gd name="T7" fmla="*/ 0 h 36"/>
                <a:gd name="T8" fmla="*/ 2147483647 w 39"/>
                <a:gd name="T9" fmla="*/ 0 h 36"/>
                <a:gd name="T10" fmla="*/ 2147483647 w 39"/>
                <a:gd name="T11" fmla="*/ 0 h 36"/>
                <a:gd name="T12" fmla="*/ 2147483647 w 39"/>
                <a:gd name="T13" fmla="*/ 0 h 36"/>
                <a:gd name="T14" fmla="*/ 2147483647 w 39"/>
                <a:gd name="T15" fmla="*/ 0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0 w 39"/>
                <a:gd name="T39" fmla="*/ 2147483647 h 36"/>
                <a:gd name="T40" fmla="*/ 0 w 39"/>
                <a:gd name="T41" fmla="*/ 2147483647 h 36"/>
                <a:gd name="T42" fmla="*/ 0 w 39"/>
                <a:gd name="T43" fmla="*/ 2147483647 h 36"/>
                <a:gd name="T44" fmla="*/ 0 w 39"/>
                <a:gd name="T45" fmla="*/ 2147483647 h 36"/>
                <a:gd name="T46" fmla="*/ 2147483647 w 39"/>
                <a:gd name="T47" fmla="*/ 2147483647 h 36"/>
                <a:gd name="T48" fmla="*/ 2147483647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2147483647 w 39"/>
                <a:gd name="T67" fmla="*/ 2147483647 h 36"/>
                <a:gd name="T68" fmla="*/ 2147483647 w 39"/>
                <a:gd name="T69" fmla="*/ 2147483647 h 36"/>
                <a:gd name="T70" fmla="*/ 2147483647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9"/>
                <a:gd name="T118" fmla="*/ 0 h 36"/>
                <a:gd name="T119" fmla="*/ 39 w 39"/>
                <a:gd name="T120" fmla="*/ 36 h 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9" h="36">
                  <a:moveTo>
                    <a:pt x="32" y="6"/>
                  </a:moveTo>
                  <a:lnTo>
                    <a:pt x="39" y="6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6"/>
                  </a:lnTo>
                  <a:lnTo>
                    <a:pt x="19" y="14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2" name="Freeform 38"/>
            <p:cNvSpPr>
              <a:spLocks/>
            </p:cNvSpPr>
            <p:nvPr/>
          </p:nvSpPr>
          <p:spPr bwMode="auto">
            <a:xfrm>
              <a:off x="1733550" y="4311650"/>
              <a:ext cx="11113" cy="14288"/>
            </a:xfrm>
            <a:custGeom>
              <a:avLst/>
              <a:gdLst>
                <a:gd name="T0" fmla="*/ 0 w 7"/>
                <a:gd name="T1" fmla="*/ 0 h 8"/>
                <a:gd name="T2" fmla="*/ 2147483647 w 7"/>
                <a:gd name="T3" fmla="*/ 2147483647 h 8"/>
                <a:gd name="T4" fmla="*/ 2147483647 w 7"/>
                <a:gd name="T5" fmla="*/ 0 h 8"/>
                <a:gd name="T6" fmla="*/ 0 w 7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0" y="0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3" name="Freeform 39"/>
            <p:cNvSpPr>
              <a:spLocks/>
            </p:cNvSpPr>
            <p:nvPr/>
          </p:nvSpPr>
          <p:spPr bwMode="auto">
            <a:xfrm>
              <a:off x="1712913" y="4144963"/>
              <a:ext cx="417512" cy="258762"/>
            </a:xfrm>
            <a:custGeom>
              <a:avLst/>
              <a:gdLst>
                <a:gd name="T0" fmla="*/ 2147483647 w 260"/>
                <a:gd name="T1" fmla="*/ 2147483647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0 w 260"/>
                <a:gd name="T27" fmla="*/ 2147483647 h 146"/>
                <a:gd name="T28" fmla="*/ 0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0 h 1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0"/>
                <a:gd name="T169" fmla="*/ 0 h 146"/>
                <a:gd name="T170" fmla="*/ 260 w 260"/>
                <a:gd name="T171" fmla="*/ 146 h 1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0" h="146">
                  <a:moveTo>
                    <a:pt x="20" y="0"/>
                  </a:moveTo>
                  <a:lnTo>
                    <a:pt x="260" y="0"/>
                  </a:lnTo>
                  <a:lnTo>
                    <a:pt x="260" y="146"/>
                  </a:lnTo>
                  <a:lnTo>
                    <a:pt x="97" y="146"/>
                  </a:lnTo>
                  <a:lnTo>
                    <a:pt x="97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77" y="132"/>
                  </a:lnTo>
                  <a:lnTo>
                    <a:pt x="72" y="132"/>
                  </a:lnTo>
                  <a:lnTo>
                    <a:pt x="65" y="132"/>
                  </a:lnTo>
                  <a:lnTo>
                    <a:pt x="65" y="138"/>
                  </a:lnTo>
                  <a:lnTo>
                    <a:pt x="58" y="138"/>
                  </a:lnTo>
                  <a:lnTo>
                    <a:pt x="52" y="138"/>
                  </a:lnTo>
                  <a:lnTo>
                    <a:pt x="52" y="146"/>
                  </a:lnTo>
                  <a:lnTo>
                    <a:pt x="45" y="146"/>
                  </a:lnTo>
                  <a:lnTo>
                    <a:pt x="38" y="138"/>
                  </a:lnTo>
                  <a:lnTo>
                    <a:pt x="33" y="138"/>
                  </a:lnTo>
                  <a:lnTo>
                    <a:pt x="33" y="146"/>
                  </a:lnTo>
                  <a:lnTo>
                    <a:pt x="0" y="146"/>
                  </a:lnTo>
                  <a:lnTo>
                    <a:pt x="6" y="138"/>
                  </a:lnTo>
                  <a:lnTo>
                    <a:pt x="13" y="138"/>
                  </a:lnTo>
                  <a:lnTo>
                    <a:pt x="13" y="132"/>
                  </a:lnTo>
                  <a:lnTo>
                    <a:pt x="6" y="132"/>
                  </a:lnTo>
                  <a:lnTo>
                    <a:pt x="0" y="138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52" y="88"/>
                  </a:lnTo>
                  <a:lnTo>
                    <a:pt x="52" y="94"/>
                  </a:lnTo>
                  <a:lnTo>
                    <a:pt x="52" y="102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8" y="110"/>
                  </a:lnTo>
                  <a:lnTo>
                    <a:pt x="33" y="110"/>
                  </a:lnTo>
                  <a:lnTo>
                    <a:pt x="26" y="110"/>
                  </a:lnTo>
                  <a:lnTo>
                    <a:pt x="26" y="116"/>
                  </a:lnTo>
                  <a:lnTo>
                    <a:pt x="26" y="110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13" y="110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33" y="116"/>
                  </a:lnTo>
                  <a:lnTo>
                    <a:pt x="38" y="116"/>
                  </a:lnTo>
                  <a:lnTo>
                    <a:pt x="45" y="116"/>
                  </a:lnTo>
                  <a:lnTo>
                    <a:pt x="58" y="110"/>
                  </a:lnTo>
                  <a:lnTo>
                    <a:pt x="52" y="110"/>
                  </a:lnTo>
                  <a:lnTo>
                    <a:pt x="58" y="110"/>
                  </a:lnTo>
                  <a:lnTo>
                    <a:pt x="65" y="110"/>
                  </a:lnTo>
                  <a:lnTo>
                    <a:pt x="65" y="102"/>
                  </a:lnTo>
                  <a:lnTo>
                    <a:pt x="72" y="102"/>
                  </a:lnTo>
                  <a:lnTo>
                    <a:pt x="77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72"/>
                  </a:lnTo>
                  <a:lnTo>
                    <a:pt x="77" y="66"/>
                  </a:lnTo>
                  <a:lnTo>
                    <a:pt x="72" y="66"/>
                  </a:lnTo>
                  <a:lnTo>
                    <a:pt x="72" y="58"/>
                  </a:lnTo>
                  <a:lnTo>
                    <a:pt x="72" y="51"/>
                  </a:lnTo>
                  <a:lnTo>
                    <a:pt x="65" y="51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2" y="36"/>
                  </a:lnTo>
                  <a:lnTo>
                    <a:pt x="52" y="29"/>
                  </a:lnTo>
                  <a:lnTo>
                    <a:pt x="45" y="29"/>
                  </a:lnTo>
                  <a:lnTo>
                    <a:pt x="38" y="22"/>
                  </a:lnTo>
                  <a:lnTo>
                    <a:pt x="33" y="15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4" name="Freeform 40"/>
            <p:cNvSpPr>
              <a:spLocks/>
            </p:cNvSpPr>
            <p:nvPr/>
          </p:nvSpPr>
          <p:spPr bwMode="auto">
            <a:xfrm>
              <a:off x="1993900" y="3471863"/>
              <a:ext cx="136525" cy="142875"/>
            </a:xfrm>
            <a:custGeom>
              <a:avLst/>
              <a:gdLst>
                <a:gd name="T0" fmla="*/ 2147483647 w 85"/>
                <a:gd name="T1" fmla="*/ 2147483647 h 81"/>
                <a:gd name="T2" fmla="*/ 2147483647 w 85"/>
                <a:gd name="T3" fmla="*/ 2147483647 h 81"/>
                <a:gd name="T4" fmla="*/ 2147483647 w 85"/>
                <a:gd name="T5" fmla="*/ 2147483647 h 81"/>
                <a:gd name="T6" fmla="*/ 2147483647 w 85"/>
                <a:gd name="T7" fmla="*/ 2147483647 h 81"/>
                <a:gd name="T8" fmla="*/ 2147483647 w 85"/>
                <a:gd name="T9" fmla="*/ 2147483647 h 81"/>
                <a:gd name="T10" fmla="*/ 2147483647 w 85"/>
                <a:gd name="T11" fmla="*/ 2147483647 h 81"/>
                <a:gd name="T12" fmla="*/ 2147483647 w 85"/>
                <a:gd name="T13" fmla="*/ 2147483647 h 81"/>
                <a:gd name="T14" fmla="*/ 2147483647 w 85"/>
                <a:gd name="T15" fmla="*/ 2147483647 h 81"/>
                <a:gd name="T16" fmla="*/ 2147483647 w 85"/>
                <a:gd name="T17" fmla="*/ 2147483647 h 81"/>
                <a:gd name="T18" fmla="*/ 2147483647 w 85"/>
                <a:gd name="T19" fmla="*/ 2147483647 h 81"/>
                <a:gd name="T20" fmla="*/ 2147483647 w 85"/>
                <a:gd name="T21" fmla="*/ 2147483647 h 81"/>
                <a:gd name="T22" fmla="*/ 2147483647 w 85"/>
                <a:gd name="T23" fmla="*/ 2147483647 h 81"/>
                <a:gd name="T24" fmla="*/ 2147483647 w 85"/>
                <a:gd name="T25" fmla="*/ 2147483647 h 81"/>
                <a:gd name="T26" fmla="*/ 2147483647 w 85"/>
                <a:gd name="T27" fmla="*/ 2147483647 h 81"/>
                <a:gd name="T28" fmla="*/ 2147483647 w 85"/>
                <a:gd name="T29" fmla="*/ 2147483647 h 81"/>
                <a:gd name="T30" fmla="*/ 2147483647 w 85"/>
                <a:gd name="T31" fmla="*/ 2147483647 h 81"/>
                <a:gd name="T32" fmla="*/ 2147483647 w 85"/>
                <a:gd name="T33" fmla="*/ 2147483647 h 81"/>
                <a:gd name="T34" fmla="*/ 2147483647 w 85"/>
                <a:gd name="T35" fmla="*/ 2147483647 h 81"/>
                <a:gd name="T36" fmla="*/ 2147483647 w 85"/>
                <a:gd name="T37" fmla="*/ 2147483647 h 81"/>
                <a:gd name="T38" fmla="*/ 2147483647 w 85"/>
                <a:gd name="T39" fmla="*/ 2147483647 h 81"/>
                <a:gd name="T40" fmla="*/ 0 w 85"/>
                <a:gd name="T41" fmla="*/ 2147483647 h 81"/>
                <a:gd name="T42" fmla="*/ 2147483647 w 85"/>
                <a:gd name="T43" fmla="*/ 2147483647 h 81"/>
                <a:gd name="T44" fmla="*/ 2147483647 w 85"/>
                <a:gd name="T45" fmla="*/ 2147483647 h 81"/>
                <a:gd name="T46" fmla="*/ 2147483647 w 85"/>
                <a:gd name="T47" fmla="*/ 2147483647 h 81"/>
                <a:gd name="T48" fmla="*/ 2147483647 w 85"/>
                <a:gd name="T49" fmla="*/ 2147483647 h 81"/>
                <a:gd name="T50" fmla="*/ 2147483647 w 85"/>
                <a:gd name="T51" fmla="*/ 2147483647 h 81"/>
                <a:gd name="T52" fmla="*/ 2147483647 w 85"/>
                <a:gd name="T53" fmla="*/ 2147483647 h 81"/>
                <a:gd name="T54" fmla="*/ 2147483647 w 85"/>
                <a:gd name="T55" fmla="*/ 2147483647 h 81"/>
                <a:gd name="T56" fmla="*/ 2147483647 w 85"/>
                <a:gd name="T57" fmla="*/ 0 h 81"/>
                <a:gd name="T58" fmla="*/ 2147483647 w 85"/>
                <a:gd name="T59" fmla="*/ 0 h 81"/>
                <a:gd name="T60" fmla="*/ 2147483647 w 85"/>
                <a:gd name="T61" fmla="*/ 0 h 81"/>
                <a:gd name="T62" fmla="*/ 2147483647 w 85"/>
                <a:gd name="T63" fmla="*/ 0 h 81"/>
                <a:gd name="T64" fmla="*/ 2147483647 w 85"/>
                <a:gd name="T65" fmla="*/ 0 h 81"/>
                <a:gd name="T66" fmla="*/ 2147483647 w 85"/>
                <a:gd name="T67" fmla="*/ 2147483647 h 81"/>
                <a:gd name="T68" fmla="*/ 2147483647 w 85"/>
                <a:gd name="T69" fmla="*/ 2147483647 h 81"/>
                <a:gd name="T70" fmla="*/ 2147483647 w 85"/>
                <a:gd name="T71" fmla="*/ 2147483647 h 81"/>
                <a:gd name="T72" fmla="*/ 2147483647 w 85"/>
                <a:gd name="T73" fmla="*/ 2147483647 h 81"/>
                <a:gd name="T74" fmla="*/ 2147483647 w 85"/>
                <a:gd name="T75" fmla="*/ 2147483647 h 81"/>
                <a:gd name="T76" fmla="*/ 2147483647 w 85"/>
                <a:gd name="T77" fmla="*/ 2147483647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5"/>
                <a:gd name="T118" fmla="*/ 0 h 81"/>
                <a:gd name="T119" fmla="*/ 85 w 85"/>
                <a:gd name="T120" fmla="*/ 81 h 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5" h="81">
                  <a:moveTo>
                    <a:pt x="85" y="16"/>
                  </a:moveTo>
                  <a:lnTo>
                    <a:pt x="85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52" y="81"/>
                  </a:lnTo>
                  <a:lnTo>
                    <a:pt x="58" y="81"/>
                  </a:lnTo>
                  <a:lnTo>
                    <a:pt x="58" y="73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26" y="59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1" y="8"/>
                  </a:lnTo>
                  <a:lnTo>
                    <a:pt x="71" y="16"/>
                  </a:lnTo>
                  <a:lnTo>
                    <a:pt x="78" y="16"/>
                  </a:lnTo>
                  <a:lnTo>
                    <a:pt x="85" y="16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5" name="Freeform 41"/>
            <p:cNvSpPr>
              <a:spLocks/>
            </p:cNvSpPr>
            <p:nvPr/>
          </p:nvSpPr>
          <p:spPr bwMode="auto">
            <a:xfrm>
              <a:off x="1993900" y="3471863"/>
              <a:ext cx="136525" cy="142875"/>
            </a:xfrm>
            <a:custGeom>
              <a:avLst/>
              <a:gdLst>
                <a:gd name="T0" fmla="*/ 2147483647 w 85"/>
                <a:gd name="T1" fmla="*/ 2147483647 h 81"/>
                <a:gd name="T2" fmla="*/ 2147483647 w 85"/>
                <a:gd name="T3" fmla="*/ 2147483647 h 81"/>
                <a:gd name="T4" fmla="*/ 2147483647 w 85"/>
                <a:gd name="T5" fmla="*/ 2147483647 h 81"/>
                <a:gd name="T6" fmla="*/ 2147483647 w 85"/>
                <a:gd name="T7" fmla="*/ 2147483647 h 81"/>
                <a:gd name="T8" fmla="*/ 2147483647 w 85"/>
                <a:gd name="T9" fmla="*/ 2147483647 h 81"/>
                <a:gd name="T10" fmla="*/ 2147483647 w 85"/>
                <a:gd name="T11" fmla="*/ 2147483647 h 81"/>
                <a:gd name="T12" fmla="*/ 2147483647 w 85"/>
                <a:gd name="T13" fmla="*/ 2147483647 h 81"/>
                <a:gd name="T14" fmla="*/ 2147483647 w 85"/>
                <a:gd name="T15" fmla="*/ 2147483647 h 81"/>
                <a:gd name="T16" fmla="*/ 2147483647 w 85"/>
                <a:gd name="T17" fmla="*/ 2147483647 h 81"/>
                <a:gd name="T18" fmla="*/ 2147483647 w 85"/>
                <a:gd name="T19" fmla="*/ 2147483647 h 81"/>
                <a:gd name="T20" fmla="*/ 2147483647 w 85"/>
                <a:gd name="T21" fmla="*/ 2147483647 h 81"/>
                <a:gd name="T22" fmla="*/ 2147483647 w 85"/>
                <a:gd name="T23" fmla="*/ 2147483647 h 81"/>
                <a:gd name="T24" fmla="*/ 2147483647 w 85"/>
                <a:gd name="T25" fmla="*/ 2147483647 h 81"/>
                <a:gd name="T26" fmla="*/ 2147483647 w 85"/>
                <a:gd name="T27" fmla="*/ 2147483647 h 81"/>
                <a:gd name="T28" fmla="*/ 2147483647 w 85"/>
                <a:gd name="T29" fmla="*/ 2147483647 h 81"/>
                <a:gd name="T30" fmla="*/ 2147483647 w 85"/>
                <a:gd name="T31" fmla="*/ 2147483647 h 81"/>
                <a:gd name="T32" fmla="*/ 2147483647 w 85"/>
                <a:gd name="T33" fmla="*/ 2147483647 h 81"/>
                <a:gd name="T34" fmla="*/ 2147483647 w 85"/>
                <a:gd name="T35" fmla="*/ 2147483647 h 81"/>
                <a:gd name="T36" fmla="*/ 0 w 85"/>
                <a:gd name="T37" fmla="*/ 2147483647 h 81"/>
                <a:gd name="T38" fmla="*/ 2147483647 w 85"/>
                <a:gd name="T39" fmla="*/ 2147483647 h 81"/>
                <a:gd name="T40" fmla="*/ 2147483647 w 85"/>
                <a:gd name="T41" fmla="*/ 2147483647 h 81"/>
                <a:gd name="T42" fmla="*/ 2147483647 w 85"/>
                <a:gd name="T43" fmla="*/ 2147483647 h 81"/>
                <a:gd name="T44" fmla="*/ 2147483647 w 85"/>
                <a:gd name="T45" fmla="*/ 2147483647 h 81"/>
                <a:gd name="T46" fmla="*/ 2147483647 w 85"/>
                <a:gd name="T47" fmla="*/ 2147483647 h 81"/>
                <a:gd name="T48" fmla="*/ 2147483647 w 85"/>
                <a:gd name="T49" fmla="*/ 2147483647 h 81"/>
                <a:gd name="T50" fmla="*/ 2147483647 w 85"/>
                <a:gd name="T51" fmla="*/ 0 h 81"/>
                <a:gd name="T52" fmla="*/ 2147483647 w 85"/>
                <a:gd name="T53" fmla="*/ 0 h 81"/>
                <a:gd name="T54" fmla="*/ 2147483647 w 85"/>
                <a:gd name="T55" fmla="*/ 0 h 81"/>
                <a:gd name="T56" fmla="*/ 2147483647 w 85"/>
                <a:gd name="T57" fmla="*/ 0 h 81"/>
                <a:gd name="T58" fmla="*/ 2147483647 w 85"/>
                <a:gd name="T59" fmla="*/ 0 h 81"/>
                <a:gd name="T60" fmla="*/ 2147483647 w 85"/>
                <a:gd name="T61" fmla="*/ 2147483647 h 81"/>
                <a:gd name="T62" fmla="*/ 2147483647 w 85"/>
                <a:gd name="T63" fmla="*/ 2147483647 h 81"/>
                <a:gd name="T64" fmla="*/ 2147483647 w 85"/>
                <a:gd name="T65" fmla="*/ 2147483647 h 81"/>
                <a:gd name="T66" fmla="*/ 2147483647 w 85"/>
                <a:gd name="T67" fmla="*/ 2147483647 h 81"/>
                <a:gd name="T68" fmla="*/ 2147483647 w 85"/>
                <a:gd name="T69" fmla="*/ 2147483647 h 81"/>
                <a:gd name="T70" fmla="*/ 2147483647 w 85"/>
                <a:gd name="T71" fmla="*/ 2147483647 h 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5"/>
                <a:gd name="T109" fmla="*/ 0 h 81"/>
                <a:gd name="T110" fmla="*/ 85 w 85"/>
                <a:gd name="T111" fmla="*/ 81 h 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5" h="81">
                  <a:moveTo>
                    <a:pt x="85" y="16"/>
                  </a:moveTo>
                  <a:lnTo>
                    <a:pt x="85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52" y="81"/>
                  </a:lnTo>
                  <a:lnTo>
                    <a:pt x="58" y="81"/>
                  </a:lnTo>
                  <a:lnTo>
                    <a:pt x="58" y="73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26" y="59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1" y="8"/>
                  </a:lnTo>
                  <a:lnTo>
                    <a:pt x="71" y="16"/>
                  </a:lnTo>
                  <a:lnTo>
                    <a:pt x="78" y="16"/>
                  </a:lnTo>
                  <a:lnTo>
                    <a:pt x="85" y="1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6" name="Freeform 42"/>
            <p:cNvSpPr>
              <a:spLocks noEditPoints="1"/>
            </p:cNvSpPr>
            <p:nvPr/>
          </p:nvSpPr>
          <p:spPr bwMode="auto">
            <a:xfrm>
              <a:off x="2130425" y="3382963"/>
              <a:ext cx="415925" cy="231775"/>
            </a:xfrm>
            <a:custGeom>
              <a:avLst/>
              <a:gdLst>
                <a:gd name="T0" fmla="*/ 2147483647 w 258"/>
                <a:gd name="T1" fmla="*/ 2147483647 h 131"/>
                <a:gd name="T2" fmla="*/ 2147483647 w 258"/>
                <a:gd name="T3" fmla="*/ 2147483647 h 131"/>
                <a:gd name="T4" fmla="*/ 2147483647 w 258"/>
                <a:gd name="T5" fmla="*/ 2147483647 h 131"/>
                <a:gd name="T6" fmla="*/ 2147483647 w 258"/>
                <a:gd name="T7" fmla="*/ 2147483647 h 131"/>
                <a:gd name="T8" fmla="*/ 2147483647 w 258"/>
                <a:gd name="T9" fmla="*/ 2147483647 h 131"/>
                <a:gd name="T10" fmla="*/ 2147483647 w 258"/>
                <a:gd name="T11" fmla="*/ 2147483647 h 131"/>
                <a:gd name="T12" fmla="*/ 2147483647 w 258"/>
                <a:gd name="T13" fmla="*/ 2147483647 h 131"/>
                <a:gd name="T14" fmla="*/ 2147483647 w 258"/>
                <a:gd name="T15" fmla="*/ 2147483647 h 131"/>
                <a:gd name="T16" fmla="*/ 2147483647 w 258"/>
                <a:gd name="T17" fmla="*/ 2147483647 h 131"/>
                <a:gd name="T18" fmla="*/ 2147483647 w 258"/>
                <a:gd name="T19" fmla="*/ 2147483647 h 131"/>
                <a:gd name="T20" fmla="*/ 2147483647 w 258"/>
                <a:gd name="T21" fmla="*/ 2147483647 h 131"/>
                <a:gd name="T22" fmla="*/ 2147483647 w 258"/>
                <a:gd name="T23" fmla="*/ 2147483647 h 131"/>
                <a:gd name="T24" fmla="*/ 2147483647 w 258"/>
                <a:gd name="T25" fmla="*/ 2147483647 h 131"/>
                <a:gd name="T26" fmla="*/ 2147483647 w 258"/>
                <a:gd name="T27" fmla="*/ 2147483647 h 131"/>
                <a:gd name="T28" fmla="*/ 2147483647 w 258"/>
                <a:gd name="T29" fmla="*/ 2147483647 h 131"/>
                <a:gd name="T30" fmla="*/ 2147483647 w 258"/>
                <a:gd name="T31" fmla="*/ 2147483647 h 131"/>
                <a:gd name="T32" fmla="*/ 2147483647 w 258"/>
                <a:gd name="T33" fmla="*/ 2147483647 h 131"/>
                <a:gd name="T34" fmla="*/ 2147483647 w 258"/>
                <a:gd name="T35" fmla="*/ 2147483647 h 131"/>
                <a:gd name="T36" fmla="*/ 2147483647 w 258"/>
                <a:gd name="T37" fmla="*/ 2147483647 h 131"/>
                <a:gd name="T38" fmla="*/ 2147483647 w 258"/>
                <a:gd name="T39" fmla="*/ 2147483647 h 131"/>
                <a:gd name="T40" fmla="*/ 0 w 258"/>
                <a:gd name="T41" fmla="*/ 2147483647 h 131"/>
                <a:gd name="T42" fmla="*/ 2147483647 w 258"/>
                <a:gd name="T43" fmla="*/ 2147483647 h 131"/>
                <a:gd name="T44" fmla="*/ 2147483647 w 258"/>
                <a:gd name="T45" fmla="*/ 2147483647 h 131"/>
                <a:gd name="T46" fmla="*/ 2147483647 w 258"/>
                <a:gd name="T47" fmla="*/ 2147483647 h 131"/>
                <a:gd name="T48" fmla="*/ 2147483647 w 258"/>
                <a:gd name="T49" fmla="*/ 2147483647 h 131"/>
                <a:gd name="T50" fmla="*/ 2147483647 w 258"/>
                <a:gd name="T51" fmla="*/ 2147483647 h 131"/>
                <a:gd name="T52" fmla="*/ 2147483647 w 258"/>
                <a:gd name="T53" fmla="*/ 2147483647 h 131"/>
                <a:gd name="T54" fmla="*/ 2147483647 w 258"/>
                <a:gd name="T55" fmla="*/ 2147483647 h 131"/>
                <a:gd name="T56" fmla="*/ 2147483647 w 258"/>
                <a:gd name="T57" fmla="*/ 2147483647 h 131"/>
                <a:gd name="T58" fmla="*/ 2147483647 w 258"/>
                <a:gd name="T59" fmla="*/ 2147483647 h 131"/>
                <a:gd name="T60" fmla="*/ 2147483647 w 258"/>
                <a:gd name="T61" fmla="*/ 2147483647 h 131"/>
                <a:gd name="T62" fmla="*/ 2147483647 w 258"/>
                <a:gd name="T63" fmla="*/ 2147483647 h 131"/>
                <a:gd name="T64" fmla="*/ 2147483647 w 258"/>
                <a:gd name="T65" fmla="*/ 2147483647 h 131"/>
                <a:gd name="T66" fmla="*/ 2147483647 w 258"/>
                <a:gd name="T67" fmla="*/ 0 h 131"/>
                <a:gd name="T68" fmla="*/ 2147483647 w 258"/>
                <a:gd name="T69" fmla="*/ 0 h 131"/>
                <a:gd name="T70" fmla="*/ 2147483647 w 258"/>
                <a:gd name="T71" fmla="*/ 0 h 131"/>
                <a:gd name="T72" fmla="*/ 2147483647 w 258"/>
                <a:gd name="T73" fmla="*/ 2147483647 h 131"/>
                <a:gd name="T74" fmla="*/ 2147483647 w 258"/>
                <a:gd name="T75" fmla="*/ 2147483647 h 131"/>
                <a:gd name="T76" fmla="*/ 2147483647 w 258"/>
                <a:gd name="T77" fmla="*/ 2147483647 h 131"/>
                <a:gd name="T78" fmla="*/ 2147483647 w 258"/>
                <a:gd name="T79" fmla="*/ 2147483647 h 131"/>
                <a:gd name="T80" fmla="*/ 2147483647 w 258"/>
                <a:gd name="T81" fmla="*/ 2147483647 h 131"/>
                <a:gd name="T82" fmla="*/ 2147483647 w 258"/>
                <a:gd name="T83" fmla="*/ 2147483647 h 131"/>
                <a:gd name="T84" fmla="*/ 2147483647 w 258"/>
                <a:gd name="T85" fmla="*/ 2147483647 h 131"/>
                <a:gd name="T86" fmla="*/ 2147483647 w 258"/>
                <a:gd name="T87" fmla="*/ 2147483647 h 131"/>
                <a:gd name="T88" fmla="*/ 2147483647 w 258"/>
                <a:gd name="T89" fmla="*/ 2147483647 h 131"/>
                <a:gd name="T90" fmla="*/ 2147483647 w 258"/>
                <a:gd name="T91" fmla="*/ 2147483647 h 131"/>
                <a:gd name="T92" fmla="*/ 2147483647 w 258"/>
                <a:gd name="T93" fmla="*/ 2147483647 h 131"/>
                <a:gd name="T94" fmla="*/ 2147483647 w 258"/>
                <a:gd name="T95" fmla="*/ 2147483647 h 131"/>
                <a:gd name="T96" fmla="*/ 2147483647 w 258"/>
                <a:gd name="T97" fmla="*/ 2147483647 h 1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8"/>
                <a:gd name="T148" fmla="*/ 0 h 131"/>
                <a:gd name="T149" fmla="*/ 258 w 258"/>
                <a:gd name="T150" fmla="*/ 131 h 1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8" h="131">
                  <a:moveTo>
                    <a:pt x="201" y="66"/>
                  </a:moveTo>
                  <a:lnTo>
                    <a:pt x="194" y="58"/>
                  </a:lnTo>
                  <a:lnTo>
                    <a:pt x="187" y="50"/>
                  </a:lnTo>
                  <a:lnTo>
                    <a:pt x="181" y="50"/>
                  </a:lnTo>
                  <a:lnTo>
                    <a:pt x="174" y="50"/>
                  </a:lnTo>
                  <a:lnTo>
                    <a:pt x="167" y="44"/>
                  </a:lnTo>
                  <a:lnTo>
                    <a:pt x="167" y="50"/>
                  </a:lnTo>
                  <a:lnTo>
                    <a:pt x="162" y="50"/>
                  </a:lnTo>
                  <a:lnTo>
                    <a:pt x="155" y="50"/>
                  </a:lnTo>
                  <a:lnTo>
                    <a:pt x="155" y="58"/>
                  </a:lnTo>
                  <a:lnTo>
                    <a:pt x="148" y="58"/>
                  </a:lnTo>
                  <a:lnTo>
                    <a:pt x="142" y="58"/>
                  </a:lnTo>
                  <a:lnTo>
                    <a:pt x="142" y="66"/>
                  </a:lnTo>
                  <a:lnTo>
                    <a:pt x="135" y="72"/>
                  </a:lnTo>
                  <a:lnTo>
                    <a:pt x="135" y="80"/>
                  </a:lnTo>
                  <a:lnTo>
                    <a:pt x="130" y="87"/>
                  </a:lnTo>
                  <a:lnTo>
                    <a:pt x="135" y="87"/>
                  </a:lnTo>
                  <a:lnTo>
                    <a:pt x="135" y="94"/>
                  </a:lnTo>
                  <a:lnTo>
                    <a:pt x="135" y="102"/>
                  </a:lnTo>
                  <a:lnTo>
                    <a:pt x="142" y="94"/>
                  </a:lnTo>
                  <a:lnTo>
                    <a:pt x="148" y="94"/>
                  </a:lnTo>
                  <a:lnTo>
                    <a:pt x="155" y="102"/>
                  </a:lnTo>
                  <a:lnTo>
                    <a:pt x="162" y="109"/>
                  </a:lnTo>
                  <a:lnTo>
                    <a:pt x="167" y="109"/>
                  </a:lnTo>
                  <a:lnTo>
                    <a:pt x="174" y="109"/>
                  </a:lnTo>
                  <a:lnTo>
                    <a:pt x="181" y="102"/>
                  </a:lnTo>
                  <a:lnTo>
                    <a:pt x="181" y="109"/>
                  </a:lnTo>
                  <a:lnTo>
                    <a:pt x="187" y="109"/>
                  </a:lnTo>
                  <a:lnTo>
                    <a:pt x="187" y="102"/>
                  </a:lnTo>
                  <a:lnTo>
                    <a:pt x="194" y="102"/>
                  </a:lnTo>
                  <a:lnTo>
                    <a:pt x="201" y="102"/>
                  </a:lnTo>
                  <a:lnTo>
                    <a:pt x="201" y="94"/>
                  </a:lnTo>
                  <a:lnTo>
                    <a:pt x="201" y="87"/>
                  </a:lnTo>
                  <a:lnTo>
                    <a:pt x="201" y="80"/>
                  </a:lnTo>
                  <a:lnTo>
                    <a:pt x="201" y="72"/>
                  </a:lnTo>
                  <a:lnTo>
                    <a:pt x="194" y="72"/>
                  </a:lnTo>
                  <a:lnTo>
                    <a:pt x="194" y="66"/>
                  </a:lnTo>
                  <a:lnTo>
                    <a:pt x="201" y="66"/>
                  </a:lnTo>
                  <a:close/>
                  <a:moveTo>
                    <a:pt x="258" y="0"/>
                  </a:moveTo>
                  <a:lnTo>
                    <a:pt x="258" y="131"/>
                  </a:lnTo>
                  <a:lnTo>
                    <a:pt x="0" y="131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38" y="58"/>
                  </a:lnTo>
                  <a:lnTo>
                    <a:pt x="45" y="58"/>
                  </a:lnTo>
                  <a:lnTo>
                    <a:pt x="52" y="50"/>
                  </a:lnTo>
                  <a:lnTo>
                    <a:pt x="57" y="50"/>
                  </a:lnTo>
                  <a:lnTo>
                    <a:pt x="64" y="50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77" y="36"/>
                  </a:lnTo>
                  <a:lnTo>
                    <a:pt x="77" y="28"/>
                  </a:lnTo>
                  <a:lnTo>
                    <a:pt x="84" y="28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14"/>
                  </a:lnTo>
                  <a:lnTo>
                    <a:pt x="96" y="14"/>
                  </a:lnTo>
                  <a:lnTo>
                    <a:pt x="96" y="7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2" y="7"/>
                  </a:lnTo>
                  <a:lnTo>
                    <a:pt x="148" y="7"/>
                  </a:lnTo>
                  <a:lnTo>
                    <a:pt x="148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28"/>
                  </a:lnTo>
                  <a:lnTo>
                    <a:pt x="167" y="28"/>
                  </a:lnTo>
                  <a:lnTo>
                    <a:pt x="167" y="22"/>
                  </a:lnTo>
                  <a:lnTo>
                    <a:pt x="174" y="22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6" y="28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6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6" y="7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7" name="Freeform 43"/>
            <p:cNvSpPr>
              <a:spLocks/>
            </p:cNvSpPr>
            <p:nvPr/>
          </p:nvSpPr>
          <p:spPr bwMode="auto">
            <a:xfrm>
              <a:off x="2339975" y="3460750"/>
              <a:ext cx="114300" cy="115888"/>
            </a:xfrm>
            <a:custGeom>
              <a:avLst/>
              <a:gdLst>
                <a:gd name="T0" fmla="*/ 2147483647 w 71"/>
                <a:gd name="T1" fmla="*/ 2147483647 h 65"/>
                <a:gd name="T2" fmla="*/ 2147483647 w 71"/>
                <a:gd name="T3" fmla="*/ 2147483647 h 65"/>
                <a:gd name="T4" fmla="*/ 2147483647 w 71"/>
                <a:gd name="T5" fmla="*/ 2147483647 h 65"/>
                <a:gd name="T6" fmla="*/ 2147483647 w 71"/>
                <a:gd name="T7" fmla="*/ 2147483647 h 65"/>
                <a:gd name="T8" fmla="*/ 2147483647 w 71"/>
                <a:gd name="T9" fmla="*/ 2147483647 h 65"/>
                <a:gd name="T10" fmla="*/ 2147483647 w 71"/>
                <a:gd name="T11" fmla="*/ 2147483647 h 65"/>
                <a:gd name="T12" fmla="*/ 2147483647 w 71"/>
                <a:gd name="T13" fmla="*/ 0 h 65"/>
                <a:gd name="T14" fmla="*/ 2147483647 w 71"/>
                <a:gd name="T15" fmla="*/ 2147483647 h 65"/>
                <a:gd name="T16" fmla="*/ 2147483647 w 71"/>
                <a:gd name="T17" fmla="*/ 2147483647 h 65"/>
                <a:gd name="T18" fmla="*/ 2147483647 w 71"/>
                <a:gd name="T19" fmla="*/ 2147483647 h 65"/>
                <a:gd name="T20" fmla="*/ 2147483647 w 71"/>
                <a:gd name="T21" fmla="*/ 2147483647 h 65"/>
                <a:gd name="T22" fmla="*/ 2147483647 w 71"/>
                <a:gd name="T23" fmla="*/ 2147483647 h 65"/>
                <a:gd name="T24" fmla="*/ 2147483647 w 71"/>
                <a:gd name="T25" fmla="*/ 2147483647 h 65"/>
                <a:gd name="T26" fmla="*/ 2147483647 w 71"/>
                <a:gd name="T27" fmla="*/ 2147483647 h 65"/>
                <a:gd name="T28" fmla="*/ 2147483647 w 71"/>
                <a:gd name="T29" fmla="*/ 2147483647 h 65"/>
                <a:gd name="T30" fmla="*/ 2147483647 w 71"/>
                <a:gd name="T31" fmla="*/ 2147483647 h 65"/>
                <a:gd name="T32" fmla="*/ 0 w 71"/>
                <a:gd name="T33" fmla="*/ 2147483647 h 65"/>
                <a:gd name="T34" fmla="*/ 2147483647 w 71"/>
                <a:gd name="T35" fmla="*/ 2147483647 h 65"/>
                <a:gd name="T36" fmla="*/ 2147483647 w 71"/>
                <a:gd name="T37" fmla="*/ 2147483647 h 65"/>
                <a:gd name="T38" fmla="*/ 2147483647 w 71"/>
                <a:gd name="T39" fmla="*/ 2147483647 h 65"/>
                <a:gd name="T40" fmla="*/ 2147483647 w 71"/>
                <a:gd name="T41" fmla="*/ 2147483647 h 65"/>
                <a:gd name="T42" fmla="*/ 2147483647 w 71"/>
                <a:gd name="T43" fmla="*/ 2147483647 h 65"/>
                <a:gd name="T44" fmla="*/ 2147483647 w 71"/>
                <a:gd name="T45" fmla="*/ 2147483647 h 65"/>
                <a:gd name="T46" fmla="*/ 2147483647 w 71"/>
                <a:gd name="T47" fmla="*/ 2147483647 h 65"/>
                <a:gd name="T48" fmla="*/ 2147483647 w 71"/>
                <a:gd name="T49" fmla="*/ 2147483647 h 65"/>
                <a:gd name="T50" fmla="*/ 2147483647 w 71"/>
                <a:gd name="T51" fmla="*/ 2147483647 h 65"/>
                <a:gd name="T52" fmla="*/ 2147483647 w 71"/>
                <a:gd name="T53" fmla="*/ 2147483647 h 65"/>
                <a:gd name="T54" fmla="*/ 2147483647 w 71"/>
                <a:gd name="T55" fmla="*/ 2147483647 h 65"/>
                <a:gd name="T56" fmla="*/ 2147483647 w 71"/>
                <a:gd name="T57" fmla="*/ 2147483647 h 65"/>
                <a:gd name="T58" fmla="*/ 2147483647 w 71"/>
                <a:gd name="T59" fmla="*/ 2147483647 h 65"/>
                <a:gd name="T60" fmla="*/ 2147483647 w 71"/>
                <a:gd name="T61" fmla="*/ 2147483647 h 65"/>
                <a:gd name="T62" fmla="*/ 2147483647 w 71"/>
                <a:gd name="T63" fmla="*/ 2147483647 h 65"/>
                <a:gd name="T64" fmla="*/ 2147483647 w 71"/>
                <a:gd name="T65" fmla="*/ 2147483647 h 65"/>
                <a:gd name="T66" fmla="*/ 2147483647 w 71"/>
                <a:gd name="T67" fmla="*/ 2147483647 h 65"/>
                <a:gd name="T68" fmla="*/ 2147483647 w 71"/>
                <a:gd name="T69" fmla="*/ 2147483647 h 65"/>
                <a:gd name="T70" fmla="*/ 2147483647 w 71"/>
                <a:gd name="T71" fmla="*/ 2147483647 h 65"/>
                <a:gd name="T72" fmla="*/ 2147483647 w 71"/>
                <a:gd name="T73" fmla="*/ 2147483647 h 65"/>
                <a:gd name="T74" fmla="*/ 2147483647 w 71"/>
                <a:gd name="T75" fmla="*/ 2147483647 h 65"/>
                <a:gd name="T76" fmla="*/ 2147483647 w 71"/>
                <a:gd name="T77" fmla="*/ 2147483647 h 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1"/>
                <a:gd name="T118" fmla="*/ 0 h 65"/>
                <a:gd name="T119" fmla="*/ 71 w 71"/>
                <a:gd name="T120" fmla="*/ 65 h 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1" h="65">
                  <a:moveTo>
                    <a:pt x="71" y="22"/>
                  </a:moveTo>
                  <a:lnTo>
                    <a:pt x="64" y="14"/>
                  </a:lnTo>
                  <a:lnTo>
                    <a:pt x="57" y="6"/>
                  </a:lnTo>
                  <a:lnTo>
                    <a:pt x="51" y="6"/>
                  </a:lnTo>
                  <a:lnTo>
                    <a:pt x="44" y="6"/>
                  </a:lnTo>
                  <a:lnTo>
                    <a:pt x="37" y="0"/>
                  </a:lnTo>
                  <a:lnTo>
                    <a:pt x="37" y="6"/>
                  </a:lnTo>
                  <a:lnTo>
                    <a:pt x="32" y="6"/>
                  </a:lnTo>
                  <a:lnTo>
                    <a:pt x="25" y="6"/>
                  </a:lnTo>
                  <a:lnTo>
                    <a:pt x="25" y="14"/>
                  </a:lnTo>
                  <a:lnTo>
                    <a:pt x="18" y="14"/>
                  </a:lnTo>
                  <a:lnTo>
                    <a:pt x="12" y="14"/>
                  </a:lnTo>
                  <a:lnTo>
                    <a:pt x="12" y="22"/>
                  </a:lnTo>
                  <a:lnTo>
                    <a:pt x="5" y="28"/>
                  </a:lnTo>
                  <a:lnTo>
                    <a:pt x="5" y="36"/>
                  </a:lnTo>
                  <a:lnTo>
                    <a:pt x="0" y="43"/>
                  </a:lnTo>
                  <a:lnTo>
                    <a:pt x="5" y="43"/>
                  </a:lnTo>
                  <a:lnTo>
                    <a:pt x="5" y="50"/>
                  </a:lnTo>
                  <a:lnTo>
                    <a:pt x="5" y="58"/>
                  </a:lnTo>
                  <a:lnTo>
                    <a:pt x="12" y="50"/>
                  </a:lnTo>
                  <a:lnTo>
                    <a:pt x="18" y="50"/>
                  </a:lnTo>
                  <a:lnTo>
                    <a:pt x="25" y="58"/>
                  </a:lnTo>
                  <a:lnTo>
                    <a:pt x="32" y="65"/>
                  </a:lnTo>
                  <a:lnTo>
                    <a:pt x="37" y="65"/>
                  </a:lnTo>
                  <a:lnTo>
                    <a:pt x="44" y="65"/>
                  </a:lnTo>
                  <a:lnTo>
                    <a:pt x="51" y="58"/>
                  </a:lnTo>
                  <a:lnTo>
                    <a:pt x="51" y="65"/>
                  </a:lnTo>
                  <a:lnTo>
                    <a:pt x="57" y="65"/>
                  </a:lnTo>
                  <a:lnTo>
                    <a:pt x="57" y="58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50"/>
                  </a:lnTo>
                  <a:lnTo>
                    <a:pt x="71" y="43"/>
                  </a:lnTo>
                  <a:lnTo>
                    <a:pt x="71" y="36"/>
                  </a:lnTo>
                  <a:lnTo>
                    <a:pt x="71" y="28"/>
                  </a:lnTo>
                  <a:lnTo>
                    <a:pt x="64" y="28"/>
                  </a:lnTo>
                  <a:lnTo>
                    <a:pt x="64" y="22"/>
                  </a:lnTo>
                  <a:lnTo>
                    <a:pt x="71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8" name="Freeform 44"/>
            <p:cNvSpPr>
              <a:spLocks/>
            </p:cNvSpPr>
            <p:nvPr/>
          </p:nvSpPr>
          <p:spPr bwMode="auto">
            <a:xfrm>
              <a:off x="2130425" y="3382963"/>
              <a:ext cx="415925" cy="231775"/>
            </a:xfrm>
            <a:custGeom>
              <a:avLst/>
              <a:gdLst>
                <a:gd name="T0" fmla="*/ 2147483647 w 258"/>
                <a:gd name="T1" fmla="*/ 2147483647 h 131"/>
                <a:gd name="T2" fmla="*/ 0 w 258"/>
                <a:gd name="T3" fmla="*/ 2147483647 h 131"/>
                <a:gd name="T4" fmla="*/ 2147483647 w 258"/>
                <a:gd name="T5" fmla="*/ 2147483647 h 131"/>
                <a:gd name="T6" fmla="*/ 2147483647 w 258"/>
                <a:gd name="T7" fmla="*/ 2147483647 h 131"/>
                <a:gd name="T8" fmla="*/ 2147483647 w 258"/>
                <a:gd name="T9" fmla="*/ 2147483647 h 131"/>
                <a:gd name="T10" fmla="*/ 2147483647 w 258"/>
                <a:gd name="T11" fmla="*/ 2147483647 h 131"/>
                <a:gd name="T12" fmla="*/ 2147483647 w 258"/>
                <a:gd name="T13" fmla="*/ 2147483647 h 131"/>
                <a:gd name="T14" fmla="*/ 2147483647 w 258"/>
                <a:gd name="T15" fmla="*/ 2147483647 h 131"/>
                <a:gd name="T16" fmla="*/ 2147483647 w 258"/>
                <a:gd name="T17" fmla="*/ 2147483647 h 131"/>
                <a:gd name="T18" fmla="*/ 2147483647 w 258"/>
                <a:gd name="T19" fmla="*/ 2147483647 h 131"/>
                <a:gd name="T20" fmla="*/ 2147483647 w 258"/>
                <a:gd name="T21" fmla="*/ 2147483647 h 131"/>
                <a:gd name="T22" fmla="*/ 2147483647 w 258"/>
                <a:gd name="T23" fmla="*/ 2147483647 h 131"/>
                <a:gd name="T24" fmla="*/ 2147483647 w 258"/>
                <a:gd name="T25" fmla="*/ 2147483647 h 131"/>
                <a:gd name="T26" fmla="*/ 2147483647 w 258"/>
                <a:gd name="T27" fmla="*/ 2147483647 h 131"/>
                <a:gd name="T28" fmla="*/ 2147483647 w 258"/>
                <a:gd name="T29" fmla="*/ 2147483647 h 131"/>
                <a:gd name="T30" fmla="*/ 2147483647 w 258"/>
                <a:gd name="T31" fmla="*/ 2147483647 h 131"/>
                <a:gd name="T32" fmla="*/ 2147483647 w 258"/>
                <a:gd name="T33" fmla="*/ 2147483647 h 131"/>
                <a:gd name="T34" fmla="*/ 2147483647 w 258"/>
                <a:gd name="T35" fmla="*/ 2147483647 h 131"/>
                <a:gd name="T36" fmla="*/ 2147483647 w 258"/>
                <a:gd name="T37" fmla="*/ 2147483647 h 131"/>
                <a:gd name="T38" fmla="*/ 2147483647 w 258"/>
                <a:gd name="T39" fmla="*/ 2147483647 h 131"/>
                <a:gd name="T40" fmla="*/ 2147483647 w 258"/>
                <a:gd name="T41" fmla="*/ 2147483647 h 131"/>
                <a:gd name="T42" fmla="*/ 2147483647 w 258"/>
                <a:gd name="T43" fmla="*/ 2147483647 h 131"/>
                <a:gd name="T44" fmla="*/ 2147483647 w 258"/>
                <a:gd name="T45" fmla="*/ 2147483647 h 131"/>
                <a:gd name="T46" fmla="*/ 2147483647 w 258"/>
                <a:gd name="T47" fmla="*/ 2147483647 h 131"/>
                <a:gd name="T48" fmla="*/ 2147483647 w 258"/>
                <a:gd name="T49" fmla="*/ 2147483647 h 131"/>
                <a:gd name="T50" fmla="*/ 2147483647 w 258"/>
                <a:gd name="T51" fmla="*/ 2147483647 h 131"/>
                <a:gd name="T52" fmla="*/ 2147483647 w 258"/>
                <a:gd name="T53" fmla="*/ 0 h 131"/>
                <a:gd name="T54" fmla="*/ 2147483647 w 258"/>
                <a:gd name="T55" fmla="*/ 0 h 131"/>
                <a:gd name="T56" fmla="*/ 2147483647 w 258"/>
                <a:gd name="T57" fmla="*/ 0 h 131"/>
                <a:gd name="T58" fmla="*/ 2147483647 w 258"/>
                <a:gd name="T59" fmla="*/ 0 h 131"/>
                <a:gd name="T60" fmla="*/ 2147483647 w 258"/>
                <a:gd name="T61" fmla="*/ 0 h 131"/>
                <a:gd name="T62" fmla="*/ 2147483647 w 258"/>
                <a:gd name="T63" fmla="*/ 0 h 131"/>
                <a:gd name="T64" fmla="*/ 2147483647 w 258"/>
                <a:gd name="T65" fmla="*/ 2147483647 h 131"/>
                <a:gd name="T66" fmla="*/ 2147483647 w 258"/>
                <a:gd name="T67" fmla="*/ 2147483647 h 131"/>
                <a:gd name="T68" fmla="*/ 2147483647 w 258"/>
                <a:gd name="T69" fmla="*/ 2147483647 h 131"/>
                <a:gd name="T70" fmla="*/ 2147483647 w 258"/>
                <a:gd name="T71" fmla="*/ 2147483647 h 131"/>
                <a:gd name="T72" fmla="*/ 2147483647 w 258"/>
                <a:gd name="T73" fmla="*/ 2147483647 h 131"/>
                <a:gd name="T74" fmla="*/ 2147483647 w 258"/>
                <a:gd name="T75" fmla="*/ 2147483647 h 131"/>
                <a:gd name="T76" fmla="*/ 2147483647 w 258"/>
                <a:gd name="T77" fmla="*/ 2147483647 h 131"/>
                <a:gd name="T78" fmla="*/ 2147483647 w 258"/>
                <a:gd name="T79" fmla="*/ 2147483647 h 131"/>
                <a:gd name="T80" fmla="*/ 2147483647 w 258"/>
                <a:gd name="T81" fmla="*/ 2147483647 h 131"/>
                <a:gd name="T82" fmla="*/ 2147483647 w 258"/>
                <a:gd name="T83" fmla="*/ 2147483647 h 131"/>
                <a:gd name="T84" fmla="*/ 2147483647 w 258"/>
                <a:gd name="T85" fmla="*/ 2147483647 h 131"/>
                <a:gd name="T86" fmla="*/ 2147483647 w 258"/>
                <a:gd name="T87" fmla="*/ 2147483647 h 131"/>
                <a:gd name="T88" fmla="*/ 2147483647 w 258"/>
                <a:gd name="T89" fmla="*/ 2147483647 h 131"/>
                <a:gd name="T90" fmla="*/ 2147483647 w 258"/>
                <a:gd name="T91" fmla="*/ 2147483647 h 131"/>
                <a:gd name="T92" fmla="*/ 2147483647 w 258"/>
                <a:gd name="T93" fmla="*/ 2147483647 h 131"/>
                <a:gd name="T94" fmla="*/ 2147483647 w 258"/>
                <a:gd name="T95" fmla="*/ 2147483647 h 131"/>
                <a:gd name="T96" fmla="*/ 2147483647 w 258"/>
                <a:gd name="T97" fmla="*/ 2147483647 h 131"/>
                <a:gd name="T98" fmla="*/ 2147483647 w 258"/>
                <a:gd name="T99" fmla="*/ 2147483647 h 131"/>
                <a:gd name="T100" fmla="*/ 2147483647 w 258"/>
                <a:gd name="T101" fmla="*/ 2147483647 h 131"/>
                <a:gd name="T102" fmla="*/ 2147483647 w 258"/>
                <a:gd name="T103" fmla="*/ 2147483647 h 131"/>
                <a:gd name="T104" fmla="*/ 2147483647 w 258"/>
                <a:gd name="T105" fmla="*/ 2147483647 h 131"/>
                <a:gd name="T106" fmla="*/ 2147483647 w 258"/>
                <a:gd name="T107" fmla="*/ 2147483647 h 131"/>
                <a:gd name="T108" fmla="*/ 2147483647 w 258"/>
                <a:gd name="T109" fmla="*/ 0 h 131"/>
                <a:gd name="T110" fmla="*/ 2147483647 w 258"/>
                <a:gd name="T111" fmla="*/ 0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8"/>
                <a:gd name="T169" fmla="*/ 0 h 131"/>
                <a:gd name="T170" fmla="*/ 258 w 258"/>
                <a:gd name="T171" fmla="*/ 131 h 13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8" h="131">
                  <a:moveTo>
                    <a:pt x="258" y="0"/>
                  </a:moveTo>
                  <a:lnTo>
                    <a:pt x="258" y="131"/>
                  </a:lnTo>
                  <a:lnTo>
                    <a:pt x="0" y="131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2" y="72"/>
                  </a:lnTo>
                  <a:lnTo>
                    <a:pt x="18" y="72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38" y="58"/>
                  </a:lnTo>
                  <a:lnTo>
                    <a:pt x="45" y="58"/>
                  </a:lnTo>
                  <a:lnTo>
                    <a:pt x="52" y="50"/>
                  </a:lnTo>
                  <a:lnTo>
                    <a:pt x="57" y="50"/>
                  </a:lnTo>
                  <a:lnTo>
                    <a:pt x="64" y="50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77" y="36"/>
                  </a:lnTo>
                  <a:lnTo>
                    <a:pt x="77" y="28"/>
                  </a:lnTo>
                  <a:lnTo>
                    <a:pt x="84" y="28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14"/>
                  </a:lnTo>
                  <a:lnTo>
                    <a:pt x="96" y="14"/>
                  </a:lnTo>
                  <a:lnTo>
                    <a:pt x="96" y="7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2" y="7"/>
                  </a:lnTo>
                  <a:lnTo>
                    <a:pt x="148" y="7"/>
                  </a:lnTo>
                  <a:lnTo>
                    <a:pt x="148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28"/>
                  </a:lnTo>
                  <a:lnTo>
                    <a:pt x="167" y="28"/>
                  </a:lnTo>
                  <a:lnTo>
                    <a:pt x="167" y="22"/>
                  </a:lnTo>
                  <a:lnTo>
                    <a:pt x="174" y="22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6" y="28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6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6" y="7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49" name="Freeform 45"/>
            <p:cNvSpPr>
              <a:spLocks noEditPoints="1"/>
            </p:cNvSpPr>
            <p:nvPr/>
          </p:nvSpPr>
          <p:spPr bwMode="auto">
            <a:xfrm>
              <a:off x="2130425" y="3614738"/>
              <a:ext cx="415925" cy="258762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2147483647 h 145"/>
                <a:gd name="T4" fmla="*/ 0 w 258"/>
                <a:gd name="T5" fmla="*/ 2147483647 h 145"/>
                <a:gd name="T6" fmla="*/ 0 w 258"/>
                <a:gd name="T7" fmla="*/ 2147483647 h 145"/>
                <a:gd name="T8" fmla="*/ 0 w 258"/>
                <a:gd name="T9" fmla="*/ 0 h 145"/>
                <a:gd name="T10" fmla="*/ 2147483647 w 258"/>
                <a:gd name="T11" fmla="*/ 0 h 145"/>
                <a:gd name="T12" fmla="*/ 2147483647 w 258"/>
                <a:gd name="T13" fmla="*/ 2147483647 h 145"/>
                <a:gd name="T14" fmla="*/ 0 w 258"/>
                <a:gd name="T15" fmla="*/ 2147483647 h 145"/>
                <a:gd name="T16" fmla="*/ 2147483647 w 258"/>
                <a:gd name="T17" fmla="*/ 2147483647 h 145"/>
                <a:gd name="T18" fmla="*/ 0 w 258"/>
                <a:gd name="T19" fmla="*/ 2147483647 h 145"/>
                <a:gd name="T20" fmla="*/ 0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2147483647 w 258"/>
                <a:gd name="T103" fmla="*/ 2147483647 h 145"/>
                <a:gd name="T104" fmla="*/ 2147483647 w 258"/>
                <a:gd name="T105" fmla="*/ 2147483647 h 145"/>
                <a:gd name="T106" fmla="*/ 2147483647 w 258"/>
                <a:gd name="T107" fmla="*/ 2147483647 h 145"/>
                <a:gd name="T108" fmla="*/ 2147483647 w 258"/>
                <a:gd name="T109" fmla="*/ 2147483647 h 145"/>
                <a:gd name="T110" fmla="*/ 0 w 258"/>
                <a:gd name="T111" fmla="*/ 2147483647 h 145"/>
                <a:gd name="T112" fmla="*/ 0 w 258"/>
                <a:gd name="T113" fmla="*/ 2147483647 h 1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"/>
                <a:gd name="T172" fmla="*/ 0 h 145"/>
                <a:gd name="T173" fmla="*/ 258 w 258"/>
                <a:gd name="T174" fmla="*/ 145 h 1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" h="145">
                  <a:moveTo>
                    <a:pt x="0" y="36"/>
                  </a:moveTo>
                  <a:lnTo>
                    <a:pt x="0" y="28"/>
                  </a:lnTo>
                  <a:lnTo>
                    <a:pt x="0" y="36"/>
                  </a:lnTo>
                  <a:close/>
                  <a:moveTo>
                    <a:pt x="0" y="1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0" y="145"/>
                  </a:lnTo>
                  <a:lnTo>
                    <a:pt x="6" y="145"/>
                  </a:lnTo>
                  <a:lnTo>
                    <a:pt x="0" y="138"/>
                  </a:lnTo>
                  <a:lnTo>
                    <a:pt x="0" y="58"/>
                  </a:lnTo>
                  <a:lnTo>
                    <a:pt x="6" y="58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52" y="80"/>
                  </a:lnTo>
                  <a:lnTo>
                    <a:pt x="57" y="88"/>
                  </a:lnTo>
                  <a:lnTo>
                    <a:pt x="57" y="94"/>
                  </a:lnTo>
                  <a:lnTo>
                    <a:pt x="64" y="94"/>
                  </a:lnTo>
                  <a:lnTo>
                    <a:pt x="71" y="102"/>
                  </a:lnTo>
                  <a:lnTo>
                    <a:pt x="71" y="109"/>
                  </a:lnTo>
                  <a:lnTo>
                    <a:pt x="77" y="109"/>
                  </a:lnTo>
                  <a:lnTo>
                    <a:pt x="71" y="109"/>
                  </a:lnTo>
                  <a:lnTo>
                    <a:pt x="77" y="116"/>
                  </a:lnTo>
                  <a:lnTo>
                    <a:pt x="84" y="116"/>
                  </a:lnTo>
                  <a:lnTo>
                    <a:pt x="91" y="109"/>
                  </a:lnTo>
                  <a:lnTo>
                    <a:pt x="96" y="109"/>
                  </a:lnTo>
                  <a:lnTo>
                    <a:pt x="103" y="109"/>
                  </a:lnTo>
                  <a:lnTo>
                    <a:pt x="103" y="102"/>
                  </a:lnTo>
                  <a:lnTo>
                    <a:pt x="96" y="102"/>
                  </a:lnTo>
                  <a:lnTo>
                    <a:pt x="96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1" y="72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2" y="58"/>
                  </a:lnTo>
                  <a:lnTo>
                    <a:pt x="45" y="50"/>
                  </a:lnTo>
                  <a:lnTo>
                    <a:pt x="45" y="44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18" y="44"/>
                  </a:lnTo>
                  <a:lnTo>
                    <a:pt x="12" y="36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0" name="Freeform 46"/>
            <p:cNvSpPr>
              <a:spLocks/>
            </p:cNvSpPr>
            <p:nvPr/>
          </p:nvSpPr>
          <p:spPr bwMode="auto">
            <a:xfrm>
              <a:off x="2130425" y="3665538"/>
              <a:ext cx="1588" cy="14287"/>
            </a:xfrm>
            <a:custGeom>
              <a:avLst/>
              <a:gdLst>
                <a:gd name="T0" fmla="*/ 0 w 1407"/>
                <a:gd name="T1" fmla="*/ 2147483647 h 8"/>
                <a:gd name="T2" fmla="*/ 0 w 1407"/>
                <a:gd name="T3" fmla="*/ 0 h 8"/>
                <a:gd name="T4" fmla="*/ 0 w 1407"/>
                <a:gd name="T5" fmla="*/ 0 h 8"/>
                <a:gd name="T6" fmla="*/ 0 w 1407"/>
                <a:gd name="T7" fmla="*/ 0 h 8"/>
                <a:gd name="T8" fmla="*/ 0 w 1407"/>
                <a:gd name="T9" fmla="*/ 2147483647 h 8"/>
                <a:gd name="T10" fmla="*/ 0 w 1407"/>
                <a:gd name="T11" fmla="*/ 2147483647 h 8"/>
                <a:gd name="T12" fmla="*/ 0 w 140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07"/>
                <a:gd name="T22" fmla="*/ 0 h 8"/>
                <a:gd name="T23" fmla="*/ 1407 w 140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07"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1" name="Freeform 47"/>
            <p:cNvSpPr>
              <a:spLocks/>
            </p:cNvSpPr>
            <p:nvPr/>
          </p:nvSpPr>
          <p:spPr bwMode="auto">
            <a:xfrm>
              <a:off x="2130425" y="3614738"/>
              <a:ext cx="415925" cy="258762"/>
            </a:xfrm>
            <a:custGeom>
              <a:avLst/>
              <a:gdLst>
                <a:gd name="T0" fmla="*/ 0 w 258"/>
                <a:gd name="T1" fmla="*/ 0 h 145"/>
                <a:gd name="T2" fmla="*/ 2147483647 w 258"/>
                <a:gd name="T3" fmla="*/ 2147483647 h 145"/>
                <a:gd name="T4" fmla="*/ 0 w 258"/>
                <a:gd name="T5" fmla="*/ 2147483647 h 145"/>
                <a:gd name="T6" fmla="*/ 2147483647 w 258"/>
                <a:gd name="T7" fmla="*/ 2147483647 h 145"/>
                <a:gd name="T8" fmla="*/ 0 w 258"/>
                <a:gd name="T9" fmla="*/ 2147483647 h 145"/>
                <a:gd name="T10" fmla="*/ 0 w 258"/>
                <a:gd name="T11" fmla="*/ 2147483647 h 145"/>
                <a:gd name="T12" fmla="*/ 0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2147483647 w 258"/>
                <a:gd name="T103" fmla="*/ 2147483647 h 145"/>
                <a:gd name="T104" fmla="*/ 2147483647 w 258"/>
                <a:gd name="T105" fmla="*/ 2147483647 h 145"/>
                <a:gd name="T106" fmla="*/ 2147483647 w 258"/>
                <a:gd name="T107" fmla="*/ 2147483647 h 145"/>
                <a:gd name="T108" fmla="*/ 2147483647 w 258"/>
                <a:gd name="T109" fmla="*/ 2147483647 h 145"/>
                <a:gd name="T110" fmla="*/ 2147483647 w 258"/>
                <a:gd name="T111" fmla="*/ 2147483647 h 145"/>
                <a:gd name="T112" fmla="*/ 0 w 258"/>
                <a:gd name="T113" fmla="*/ 2147483647 h 145"/>
                <a:gd name="T114" fmla="*/ 0 w 258"/>
                <a:gd name="T115" fmla="*/ 2147483647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8"/>
                <a:gd name="T175" fmla="*/ 0 h 145"/>
                <a:gd name="T176" fmla="*/ 258 w 258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8" h="145">
                  <a:moveTo>
                    <a:pt x="0" y="1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0" y="145"/>
                  </a:lnTo>
                  <a:lnTo>
                    <a:pt x="6" y="145"/>
                  </a:lnTo>
                  <a:lnTo>
                    <a:pt x="0" y="138"/>
                  </a:lnTo>
                  <a:lnTo>
                    <a:pt x="0" y="58"/>
                  </a:lnTo>
                  <a:lnTo>
                    <a:pt x="6" y="58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8" y="66"/>
                  </a:lnTo>
                  <a:lnTo>
                    <a:pt x="25" y="66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52" y="80"/>
                  </a:lnTo>
                  <a:lnTo>
                    <a:pt x="57" y="88"/>
                  </a:lnTo>
                  <a:lnTo>
                    <a:pt x="57" y="94"/>
                  </a:lnTo>
                  <a:lnTo>
                    <a:pt x="64" y="94"/>
                  </a:lnTo>
                  <a:lnTo>
                    <a:pt x="71" y="102"/>
                  </a:lnTo>
                  <a:lnTo>
                    <a:pt x="71" y="109"/>
                  </a:lnTo>
                  <a:lnTo>
                    <a:pt x="77" y="109"/>
                  </a:lnTo>
                  <a:lnTo>
                    <a:pt x="71" y="109"/>
                  </a:lnTo>
                  <a:lnTo>
                    <a:pt x="77" y="116"/>
                  </a:lnTo>
                  <a:lnTo>
                    <a:pt x="84" y="116"/>
                  </a:lnTo>
                  <a:lnTo>
                    <a:pt x="91" y="109"/>
                  </a:lnTo>
                  <a:lnTo>
                    <a:pt x="96" y="109"/>
                  </a:lnTo>
                  <a:lnTo>
                    <a:pt x="103" y="109"/>
                  </a:lnTo>
                  <a:lnTo>
                    <a:pt x="103" y="102"/>
                  </a:lnTo>
                  <a:lnTo>
                    <a:pt x="96" y="102"/>
                  </a:lnTo>
                  <a:lnTo>
                    <a:pt x="96" y="94"/>
                  </a:lnTo>
                  <a:lnTo>
                    <a:pt x="91" y="88"/>
                  </a:lnTo>
                  <a:lnTo>
                    <a:pt x="84" y="88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1" y="72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2" y="58"/>
                  </a:lnTo>
                  <a:lnTo>
                    <a:pt x="45" y="50"/>
                  </a:lnTo>
                  <a:lnTo>
                    <a:pt x="45" y="44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18" y="44"/>
                  </a:lnTo>
                  <a:lnTo>
                    <a:pt x="12" y="36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2" name="Freeform 48"/>
            <p:cNvSpPr>
              <a:spLocks/>
            </p:cNvSpPr>
            <p:nvPr/>
          </p:nvSpPr>
          <p:spPr bwMode="auto">
            <a:xfrm>
              <a:off x="2546350" y="3355975"/>
              <a:ext cx="417513" cy="258763"/>
            </a:xfrm>
            <a:custGeom>
              <a:avLst/>
              <a:gdLst>
                <a:gd name="T0" fmla="*/ 2147483647 w 260"/>
                <a:gd name="T1" fmla="*/ 2147483647 h 146"/>
                <a:gd name="T2" fmla="*/ 0 w 260"/>
                <a:gd name="T3" fmla="*/ 2147483647 h 146"/>
                <a:gd name="T4" fmla="*/ 0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0 h 146"/>
                <a:gd name="T12" fmla="*/ 2147483647 w 260"/>
                <a:gd name="T13" fmla="*/ 0 h 146"/>
                <a:gd name="T14" fmla="*/ 2147483647 w 260"/>
                <a:gd name="T15" fmla="*/ 0 h 146"/>
                <a:gd name="T16" fmla="*/ 2147483647 w 260"/>
                <a:gd name="T17" fmla="*/ 0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2147483647 h 146"/>
                <a:gd name="T112" fmla="*/ 2147483647 w 260"/>
                <a:gd name="T113" fmla="*/ 2147483647 h 146"/>
                <a:gd name="T114" fmla="*/ 2147483647 w 260"/>
                <a:gd name="T115" fmla="*/ 2147483647 h 146"/>
                <a:gd name="T116" fmla="*/ 2147483647 w 260"/>
                <a:gd name="T117" fmla="*/ 2147483647 h 1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6"/>
                <a:gd name="T179" fmla="*/ 260 w 260"/>
                <a:gd name="T180" fmla="*/ 146 h 1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6">
                  <a:moveTo>
                    <a:pt x="137" y="146"/>
                  </a:moveTo>
                  <a:lnTo>
                    <a:pt x="0" y="146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33" y="7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85" y="15"/>
                  </a:lnTo>
                  <a:lnTo>
                    <a:pt x="92" y="22"/>
                  </a:lnTo>
                  <a:lnTo>
                    <a:pt x="98" y="22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11" y="29"/>
                  </a:lnTo>
                  <a:lnTo>
                    <a:pt x="117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3"/>
                  </a:lnTo>
                  <a:lnTo>
                    <a:pt x="144" y="43"/>
                  </a:lnTo>
                  <a:lnTo>
                    <a:pt x="149" y="43"/>
                  </a:lnTo>
                  <a:lnTo>
                    <a:pt x="156" y="43"/>
                  </a:lnTo>
                  <a:lnTo>
                    <a:pt x="163" y="43"/>
                  </a:lnTo>
                  <a:lnTo>
                    <a:pt x="169" y="43"/>
                  </a:lnTo>
                  <a:lnTo>
                    <a:pt x="176" y="43"/>
                  </a:lnTo>
                  <a:lnTo>
                    <a:pt x="183" y="43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8" y="43"/>
                  </a:lnTo>
                  <a:lnTo>
                    <a:pt x="215" y="43"/>
                  </a:lnTo>
                  <a:lnTo>
                    <a:pt x="222" y="43"/>
                  </a:lnTo>
                  <a:lnTo>
                    <a:pt x="227" y="51"/>
                  </a:lnTo>
                  <a:lnTo>
                    <a:pt x="234" y="43"/>
                  </a:lnTo>
                  <a:lnTo>
                    <a:pt x="234" y="51"/>
                  </a:lnTo>
                  <a:lnTo>
                    <a:pt x="240" y="43"/>
                  </a:lnTo>
                  <a:lnTo>
                    <a:pt x="247" y="51"/>
                  </a:lnTo>
                  <a:lnTo>
                    <a:pt x="254" y="51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0" y="146"/>
                  </a:lnTo>
                  <a:lnTo>
                    <a:pt x="163" y="146"/>
                  </a:lnTo>
                  <a:lnTo>
                    <a:pt x="156" y="146"/>
                  </a:lnTo>
                  <a:lnTo>
                    <a:pt x="149" y="146"/>
                  </a:lnTo>
                  <a:lnTo>
                    <a:pt x="144" y="146"/>
                  </a:lnTo>
                  <a:lnTo>
                    <a:pt x="137" y="146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3" name="Freeform 49"/>
            <p:cNvSpPr>
              <a:spLocks/>
            </p:cNvSpPr>
            <p:nvPr/>
          </p:nvSpPr>
          <p:spPr bwMode="auto">
            <a:xfrm>
              <a:off x="2546350" y="3355975"/>
              <a:ext cx="417513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0 h 146"/>
                <a:gd name="T10" fmla="*/ 2147483647 w 260"/>
                <a:gd name="T11" fmla="*/ 0 h 146"/>
                <a:gd name="T12" fmla="*/ 2147483647 w 260"/>
                <a:gd name="T13" fmla="*/ 0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2147483647 h 146"/>
                <a:gd name="T112" fmla="*/ 2147483647 w 260"/>
                <a:gd name="T113" fmla="*/ 2147483647 h 146"/>
                <a:gd name="T114" fmla="*/ 2147483647 w 260"/>
                <a:gd name="T115" fmla="*/ 2147483647 h 146"/>
                <a:gd name="T116" fmla="*/ 2147483647 w 260"/>
                <a:gd name="T117" fmla="*/ 2147483647 h 1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6"/>
                <a:gd name="T179" fmla="*/ 260 w 260"/>
                <a:gd name="T180" fmla="*/ 146 h 1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6">
                  <a:moveTo>
                    <a:pt x="137" y="146"/>
                  </a:moveTo>
                  <a:lnTo>
                    <a:pt x="0" y="146"/>
                  </a:lnTo>
                  <a:lnTo>
                    <a:pt x="0" y="15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33" y="7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85" y="15"/>
                  </a:lnTo>
                  <a:lnTo>
                    <a:pt x="92" y="22"/>
                  </a:lnTo>
                  <a:lnTo>
                    <a:pt x="98" y="22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11" y="29"/>
                  </a:lnTo>
                  <a:lnTo>
                    <a:pt x="117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3"/>
                  </a:lnTo>
                  <a:lnTo>
                    <a:pt x="144" y="43"/>
                  </a:lnTo>
                  <a:lnTo>
                    <a:pt x="149" y="43"/>
                  </a:lnTo>
                  <a:lnTo>
                    <a:pt x="156" y="43"/>
                  </a:lnTo>
                  <a:lnTo>
                    <a:pt x="163" y="43"/>
                  </a:lnTo>
                  <a:lnTo>
                    <a:pt x="169" y="43"/>
                  </a:lnTo>
                  <a:lnTo>
                    <a:pt x="176" y="43"/>
                  </a:lnTo>
                  <a:lnTo>
                    <a:pt x="183" y="43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8" y="43"/>
                  </a:lnTo>
                  <a:lnTo>
                    <a:pt x="215" y="43"/>
                  </a:lnTo>
                  <a:lnTo>
                    <a:pt x="222" y="43"/>
                  </a:lnTo>
                  <a:lnTo>
                    <a:pt x="227" y="51"/>
                  </a:lnTo>
                  <a:lnTo>
                    <a:pt x="234" y="43"/>
                  </a:lnTo>
                  <a:lnTo>
                    <a:pt x="234" y="51"/>
                  </a:lnTo>
                  <a:lnTo>
                    <a:pt x="240" y="43"/>
                  </a:lnTo>
                  <a:lnTo>
                    <a:pt x="247" y="51"/>
                  </a:lnTo>
                  <a:lnTo>
                    <a:pt x="254" y="51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0" y="146"/>
                  </a:lnTo>
                  <a:lnTo>
                    <a:pt x="163" y="146"/>
                  </a:lnTo>
                  <a:lnTo>
                    <a:pt x="156" y="146"/>
                  </a:lnTo>
                  <a:lnTo>
                    <a:pt x="149" y="146"/>
                  </a:lnTo>
                  <a:lnTo>
                    <a:pt x="144" y="146"/>
                  </a:lnTo>
                  <a:lnTo>
                    <a:pt x="137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4" name="Freeform 50"/>
            <p:cNvSpPr>
              <a:spLocks noEditPoints="1"/>
            </p:cNvSpPr>
            <p:nvPr/>
          </p:nvSpPr>
          <p:spPr bwMode="auto">
            <a:xfrm>
              <a:off x="2963863" y="3460750"/>
              <a:ext cx="428625" cy="153988"/>
            </a:xfrm>
            <a:custGeom>
              <a:avLst/>
              <a:gdLst>
                <a:gd name="T0" fmla="*/ 2147483647 w 266"/>
                <a:gd name="T1" fmla="*/ 2147483647 h 87"/>
                <a:gd name="T2" fmla="*/ 2147483647 w 266"/>
                <a:gd name="T3" fmla="*/ 2147483647 h 87"/>
                <a:gd name="T4" fmla="*/ 2147483647 w 266"/>
                <a:gd name="T5" fmla="*/ 2147483647 h 87"/>
                <a:gd name="T6" fmla="*/ 2147483647 w 266"/>
                <a:gd name="T7" fmla="*/ 2147483647 h 87"/>
                <a:gd name="T8" fmla="*/ 2147483647 w 266"/>
                <a:gd name="T9" fmla="*/ 2147483647 h 87"/>
                <a:gd name="T10" fmla="*/ 2147483647 w 266"/>
                <a:gd name="T11" fmla="*/ 2147483647 h 87"/>
                <a:gd name="T12" fmla="*/ 2147483647 w 266"/>
                <a:gd name="T13" fmla="*/ 2147483647 h 87"/>
                <a:gd name="T14" fmla="*/ 2147483647 w 266"/>
                <a:gd name="T15" fmla="*/ 2147483647 h 87"/>
                <a:gd name="T16" fmla="*/ 2147483647 w 266"/>
                <a:gd name="T17" fmla="*/ 2147483647 h 87"/>
                <a:gd name="T18" fmla="*/ 2147483647 w 266"/>
                <a:gd name="T19" fmla="*/ 2147483647 h 87"/>
                <a:gd name="T20" fmla="*/ 2147483647 w 266"/>
                <a:gd name="T21" fmla="*/ 2147483647 h 87"/>
                <a:gd name="T22" fmla="*/ 2147483647 w 266"/>
                <a:gd name="T23" fmla="*/ 2147483647 h 87"/>
                <a:gd name="T24" fmla="*/ 2147483647 w 266"/>
                <a:gd name="T25" fmla="*/ 2147483647 h 87"/>
                <a:gd name="T26" fmla="*/ 2147483647 w 266"/>
                <a:gd name="T27" fmla="*/ 2147483647 h 87"/>
                <a:gd name="T28" fmla="*/ 2147483647 w 266"/>
                <a:gd name="T29" fmla="*/ 2147483647 h 87"/>
                <a:gd name="T30" fmla="*/ 2147483647 w 266"/>
                <a:gd name="T31" fmla="*/ 2147483647 h 87"/>
                <a:gd name="T32" fmla="*/ 2147483647 w 266"/>
                <a:gd name="T33" fmla="*/ 2147483647 h 87"/>
                <a:gd name="T34" fmla="*/ 2147483647 w 266"/>
                <a:gd name="T35" fmla="*/ 2147483647 h 87"/>
                <a:gd name="T36" fmla="*/ 2147483647 w 266"/>
                <a:gd name="T37" fmla="*/ 2147483647 h 87"/>
                <a:gd name="T38" fmla="*/ 2147483647 w 266"/>
                <a:gd name="T39" fmla="*/ 2147483647 h 87"/>
                <a:gd name="T40" fmla="*/ 2147483647 w 266"/>
                <a:gd name="T41" fmla="*/ 2147483647 h 87"/>
                <a:gd name="T42" fmla="*/ 2147483647 w 266"/>
                <a:gd name="T43" fmla="*/ 2147483647 h 87"/>
                <a:gd name="T44" fmla="*/ 2147483647 w 266"/>
                <a:gd name="T45" fmla="*/ 2147483647 h 87"/>
                <a:gd name="T46" fmla="*/ 2147483647 w 266"/>
                <a:gd name="T47" fmla="*/ 2147483647 h 87"/>
                <a:gd name="T48" fmla="*/ 2147483647 w 266"/>
                <a:gd name="T49" fmla="*/ 2147483647 h 87"/>
                <a:gd name="T50" fmla="*/ 2147483647 w 266"/>
                <a:gd name="T51" fmla="*/ 2147483647 h 87"/>
                <a:gd name="T52" fmla="*/ 2147483647 w 266"/>
                <a:gd name="T53" fmla="*/ 2147483647 h 87"/>
                <a:gd name="T54" fmla="*/ 2147483647 w 266"/>
                <a:gd name="T55" fmla="*/ 2147483647 h 87"/>
                <a:gd name="T56" fmla="*/ 2147483647 w 266"/>
                <a:gd name="T57" fmla="*/ 2147483647 h 87"/>
                <a:gd name="T58" fmla="*/ 2147483647 w 266"/>
                <a:gd name="T59" fmla="*/ 2147483647 h 87"/>
                <a:gd name="T60" fmla="*/ 2147483647 w 266"/>
                <a:gd name="T61" fmla="*/ 2147483647 h 87"/>
                <a:gd name="T62" fmla="*/ 2147483647 w 266"/>
                <a:gd name="T63" fmla="*/ 2147483647 h 87"/>
                <a:gd name="T64" fmla="*/ 2147483647 w 266"/>
                <a:gd name="T65" fmla="*/ 2147483647 h 87"/>
                <a:gd name="T66" fmla="*/ 2147483647 w 266"/>
                <a:gd name="T67" fmla="*/ 2147483647 h 87"/>
                <a:gd name="T68" fmla="*/ 2147483647 w 266"/>
                <a:gd name="T69" fmla="*/ 2147483647 h 87"/>
                <a:gd name="T70" fmla="*/ 2147483647 w 266"/>
                <a:gd name="T71" fmla="*/ 2147483647 h 87"/>
                <a:gd name="T72" fmla="*/ 2147483647 w 266"/>
                <a:gd name="T73" fmla="*/ 2147483647 h 87"/>
                <a:gd name="T74" fmla="*/ 2147483647 w 266"/>
                <a:gd name="T75" fmla="*/ 2147483647 h 87"/>
                <a:gd name="T76" fmla="*/ 2147483647 w 266"/>
                <a:gd name="T77" fmla="*/ 2147483647 h 87"/>
                <a:gd name="T78" fmla="*/ 2147483647 w 266"/>
                <a:gd name="T79" fmla="*/ 2147483647 h 87"/>
                <a:gd name="T80" fmla="*/ 0 w 266"/>
                <a:gd name="T81" fmla="*/ 2147483647 h 87"/>
                <a:gd name="T82" fmla="*/ 2147483647 w 266"/>
                <a:gd name="T83" fmla="*/ 0 h 87"/>
                <a:gd name="T84" fmla="*/ 2147483647 w 266"/>
                <a:gd name="T85" fmla="*/ 2147483647 h 87"/>
                <a:gd name="T86" fmla="*/ 2147483647 w 266"/>
                <a:gd name="T87" fmla="*/ 2147483647 h 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6"/>
                <a:gd name="T133" fmla="*/ 0 h 87"/>
                <a:gd name="T134" fmla="*/ 266 w 266"/>
                <a:gd name="T135" fmla="*/ 87 h 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6" h="87">
                  <a:moveTo>
                    <a:pt x="266" y="65"/>
                  </a:moveTo>
                  <a:lnTo>
                    <a:pt x="266" y="87"/>
                  </a:lnTo>
                  <a:lnTo>
                    <a:pt x="214" y="87"/>
                  </a:lnTo>
                  <a:lnTo>
                    <a:pt x="221" y="87"/>
                  </a:lnTo>
                  <a:lnTo>
                    <a:pt x="227" y="87"/>
                  </a:lnTo>
                  <a:lnTo>
                    <a:pt x="227" y="79"/>
                  </a:lnTo>
                  <a:lnTo>
                    <a:pt x="234" y="79"/>
                  </a:lnTo>
                  <a:lnTo>
                    <a:pt x="239" y="79"/>
                  </a:lnTo>
                  <a:lnTo>
                    <a:pt x="246" y="79"/>
                  </a:lnTo>
                  <a:lnTo>
                    <a:pt x="246" y="72"/>
                  </a:lnTo>
                  <a:lnTo>
                    <a:pt x="253" y="72"/>
                  </a:lnTo>
                  <a:lnTo>
                    <a:pt x="259" y="72"/>
                  </a:lnTo>
                  <a:lnTo>
                    <a:pt x="266" y="65"/>
                  </a:lnTo>
                  <a:close/>
                  <a:moveTo>
                    <a:pt x="13" y="22"/>
                  </a:moveTo>
                  <a:lnTo>
                    <a:pt x="19" y="22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43"/>
                  </a:lnTo>
                  <a:lnTo>
                    <a:pt x="19" y="50"/>
                  </a:lnTo>
                  <a:lnTo>
                    <a:pt x="19" y="58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3" y="65"/>
                  </a:lnTo>
                  <a:lnTo>
                    <a:pt x="39" y="65"/>
                  </a:lnTo>
                  <a:lnTo>
                    <a:pt x="45" y="65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72" y="58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84" y="65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7" y="58"/>
                  </a:lnTo>
                  <a:lnTo>
                    <a:pt x="104" y="58"/>
                  </a:lnTo>
                  <a:lnTo>
                    <a:pt x="110" y="58"/>
                  </a:lnTo>
                  <a:lnTo>
                    <a:pt x="117" y="58"/>
                  </a:lnTo>
                  <a:lnTo>
                    <a:pt x="124" y="58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49" y="50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8" y="50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7" y="43"/>
                  </a:lnTo>
                  <a:lnTo>
                    <a:pt x="214" y="43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88" y="72"/>
                  </a:lnTo>
                  <a:lnTo>
                    <a:pt x="188" y="79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75" y="87"/>
                  </a:lnTo>
                  <a:lnTo>
                    <a:pt x="168" y="87"/>
                  </a:lnTo>
                  <a:lnTo>
                    <a:pt x="163" y="87"/>
                  </a:lnTo>
                  <a:lnTo>
                    <a:pt x="156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344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5" name="Freeform 51"/>
            <p:cNvSpPr>
              <a:spLocks/>
            </p:cNvSpPr>
            <p:nvPr/>
          </p:nvSpPr>
          <p:spPr bwMode="auto">
            <a:xfrm>
              <a:off x="3308350" y="3576638"/>
              <a:ext cx="84138" cy="38100"/>
            </a:xfrm>
            <a:custGeom>
              <a:avLst/>
              <a:gdLst>
                <a:gd name="T0" fmla="*/ 0 w 52"/>
                <a:gd name="T1" fmla="*/ 2147483647 h 22"/>
                <a:gd name="T2" fmla="*/ 0 w 52"/>
                <a:gd name="T3" fmla="*/ 2147483647 h 22"/>
                <a:gd name="T4" fmla="*/ 0 w 52"/>
                <a:gd name="T5" fmla="*/ 2147483647 h 22"/>
                <a:gd name="T6" fmla="*/ 2147483647 w 52"/>
                <a:gd name="T7" fmla="*/ 2147483647 h 22"/>
                <a:gd name="T8" fmla="*/ 2147483647 w 52"/>
                <a:gd name="T9" fmla="*/ 2147483647 h 22"/>
                <a:gd name="T10" fmla="*/ 2147483647 w 52"/>
                <a:gd name="T11" fmla="*/ 2147483647 h 22"/>
                <a:gd name="T12" fmla="*/ 2147483647 w 52"/>
                <a:gd name="T13" fmla="*/ 2147483647 h 22"/>
                <a:gd name="T14" fmla="*/ 2147483647 w 52"/>
                <a:gd name="T15" fmla="*/ 2147483647 h 22"/>
                <a:gd name="T16" fmla="*/ 2147483647 w 52"/>
                <a:gd name="T17" fmla="*/ 2147483647 h 22"/>
                <a:gd name="T18" fmla="*/ 2147483647 w 52"/>
                <a:gd name="T19" fmla="*/ 2147483647 h 22"/>
                <a:gd name="T20" fmla="*/ 2147483647 w 52"/>
                <a:gd name="T21" fmla="*/ 2147483647 h 22"/>
                <a:gd name="T22" fmla="*/ 2147483647 w 52"/>
                <a:gd name="T23" fmla="*/ 2147483647 h 22"/>
                <a:gd name="T24" fmla="*/ 2147483647 w 52"/>
                <a:gd name="T25" fmla="*/ 2147483647 h 22"/>
                <a:gd name="T26" fmla="*/ 2147483647 w 52"/>
                <a:gd name="T27" fmla="*/ 2147483647 h 22"/>
                <a:gd name="T28" fmla="*/ 2147483647 w 52"/>
                <a:gd name="T29" fmla="*/ 2147483647 h 22"/>
                <a:gd name="T30" fmla="*/ 2147483647 w 52"/>
                <a:gd name="T31" fmla="*/ 2147483647 h 22"/>
                <a:gd name="T32" fmla="*/ 2147483647 w 52"/>
                <a:gd name="T33" fmla="*/ 2147483647 h 22"/>
                <a:gd name="T34" fmla="*/ 2147483647 w 52"/>
                <a:gd name="T35" fmla="*/ 2147483647 h 22"/>
                <a:gd name="T36" fmla="*/ 2147483647 w 52"/>
                <a:gd name="T37" fmla="*/ 2147483647 h 22"/>
                <a:gd name="T38" fmla="*/ 2147483647 w 52"/>
                <a:gd name="T39" fmla="*/ 2147483647 h 22"/>
                <a:gd name="T40" fmla="*/ 2147483647 w 52"/>
                <a:gd name="T41" fmla="*/ 2147483647 h 22"/>
                <a:gd name="T42" fmla="*/ 2147483647 w 52"/>
                <a:gd name="T43" fmla="*/ 2147483647 h 22"/>
                <a:gd name="T44" fmla="*/ 2147483647 w 52"/>
                <a:gd name="T45" fmla="*/ 2147483647 h 22"/>
                <a:gd name="T46" fmla="*/ 2147483647 w 52"/>
                <a:gd name="T47" fmla="*/ 2147483647 h 22"/>
                <a:gd name="T48" fmla="*/ 2147483647 w 52"/>
                <a:gd name="T49" fmla="*/ 2147483647 h 22"/>
                <a:gd name="T50" fmla="*/ 2147483647 w 52"/>
                <a:gd name="T51" fmla="*/ 2147483647 h 22"/>
                <a:gd name="T52" fmla="*/ 2147483647 w 52"/>
                <a:gd name="T53" fmla="*/ 2147483647 h 22"/>
                <a:gd name="T54" fmla="*/ 2147483647 w 52"/>
                <a:gd name="T55" fmla="*/ 2147483647 h 22"/>
                <a:gd name="T56" fmla="*/ 2147483647 w 52"/>
                <a:gd name="T57" fmla="*/ 2147483647 h 22"/>
                <a:gd name="T58" fmla="*/ 2147483647 w 52"/>
                <a:gd name="T59" fmla="*/ 2147483647 h 22"/>
                <a:gd name="T60" fmla="*/ 2147483647 w 52"/>
                <a:gd name="T61" fmla="*/ 2147483647 h 22"/>
                <a:gd name="T62" fmla="*/ 2147483647 w 52"/>
                <a:gd name="T63" fmla="*/ 2147483647 h 22"/>
                <a:gd name="T64" fmla="*/ 2147483647 w 52"/>
                <a:gd name="T65" fmla="*/ 2147483647 h 22"/>
                <a:gd name="T66" fmla="*/ 2147483647 w 52"/>
                <a:gd name="T67" fmla="*/ 2147483647 h 22"/>
                <a:gd name="T68" fmla="*/ 2147483647 w 52"/>
                <a:gd name="T69" fmla="*/ 2147483647 h 22"/>
                <a:gd name="T70" fmla="*/ 2147483647 w 52"/>
                <a:gd name="T71" fmla="*/ 2147483647 h 22"/>
                <a:gd name="T72" fmla="*/ 2147483647 w 52"/>
                <a:gd name="T73" fmla="*/ 2147483647 h 22"/>
                <a:gd name="T74" fmla="*/ 2147483647 w 52"/>
                <a:gd name="T75" fmla="*/ 2147483647 h 22"/>
                <a:gd name="T76" fmla="*/ 2147483647 w 52"/>
                <a:gd name="T77" fmla="*/ 2147483647 h 22"/>
                <a:gd name="T78" fmla="*/ 2147483647 w 52"/>
                <a:gd name="T79" fmla="*/ 2147483647 h 22"/>
                <a:gd name="T80" fmla="*/ 2147483647 w 52"/>
                <a:gd name="T81" fmla="*/ 2147483647 h 22"/>
                <a:gd name="T82" fmla="*/ 2147483647 w 52"/>
                <a:gd name="T83" fmla="*/ 0 h 2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"/>
                <a:gd name="T127" fmla="*/ 0 h 22"/>
                <a:gd name="T128" fmla="*/ 52 w 52"/>
                <a:gd name="T129" fmla="*/ 22 h 2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" h="22">
                  <a:moveTo>
                    <a:pt x="52" y="0"/>
                  </a:moveTo>
                  <a:lnTo>
                    <a:pt x="52" y="22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6" name="Freeform 52"/>
            <p:cNvSpPr>
              <a:spLocks/>
            </p:cNvSpPr>
            <p:nvPr/>
          </p:nvSpPr>
          <p:spPr bwMode="auto">
            <a:xfrm>
              <a:off x="2963863" y="3460750"/>
              <a:ext cx="355600" cy="153988"/>
            </a:xfrm>
            <a:custGeom>
              <a:avLst/>
              <a:gdLst>
                <a:gd name="T0" fmla="*/ 2147483647 w 221"/>
                <a:gd name="T1" fmla="*/ 2147483647 h 87"/>
                <a:gd name="T2" fmla="*/ 2147483647 w 221"/>
                <a:gd name="T3" fmla="*/ 2147483647 h 87"/>
                <a:gd name="T4" fmla="*/ 2147483647 w 221"/>
                <a:gd name="T5" fmla="*/ 2147483647 h 87"/>
                <a:gd name="T6" fmla="*/ 2147483647 w 221"/>
                <a:gd name="T7" fmla="*/ 2147483647 h 87"/>
                <a:gd name="T8" fmla="*/ 2147483647 w 221"/>
                <a:gd name="T9" fmla="*/ 2147483647 h 87"/>
                <a:gd name="T10" fmla="*/ 2147483647 w 221"/>
                <a:gd name="T11" fmla="*/ 2147483647 h 87"/>
                <a:gd name="T12" fmla="*/ 2147483647 w 221"/>
                <a:gd name="T13" fmla="*/ 2147483647 h 87"/>
                <a:gd name="T14" fmla="*/ 2147483647 w 221"/>
                <a:gd name="T15" fmla="*/ 2147483647 h 87"/>
                <a:gd name="T16" fmla="*/ 2147483647 w 221"/>
                <a:gd name="T17" fmla="*/ 2147483647 h 87"/>
                <a:gd name="T18" fmla="*/ 2147483647 w 221"/>
                <a:gd name="T19" fmla="*/ 2147483647 h 87"/>
                <a:gd name="T20" fmla="*/ 2147483647 w 221"/>
                <a:gd name="T21" fmla="*/ 2147483647 h 87"/>
                <a:gd name="T22" fmla="*/ 2147483647 w 221"/>
                <a:gd name="T23" fmla="*/ 2147483647 h 87"/>
                <a:gd name="T24" fmla="*/ 2147483647 w 221"/>
                <a:gd name="T25" fmla="*/ 2147483647 h 87"/>
                <a:gd name="T26" fmla="*/ 2147483647 w 221"/>
                <a:gd name="T27" fmla="*/ 2147483647 h 87"/>
                <a:gd name="T28" fmla="*/ 2147483647 w 221"/>
                <a:gd name="T29" fmla="*/ 2147483647 h 87"/>
                <a:gd name="T30" fmla="*/ 2147483647 w 221"/>
                <a:gd name="T31" fmla="*/ 2147483647 h 87"/>
                <a:gd name="T32" fmla="*/ 2147483647 w 221"/>
                <a:gd name="T33" fmla="*/ 2147483647 h 87"/>
                <a:gd name="T34" fmla="*/ 2147483647 w 221"/>
                <a:gd name="T35" fmla="*/ 2147483647 h 87"/>
                <a:gd name="T36" fmla="*/ 2147483647 w 221"/>
                <a:gd name="T37" fmla="*/ 2147483647 h 87"/>
                <a:gd name="T38" fmla="*/ 2147483647 w 221"/>
                <a:gd name="T39" fmla="*/ 2147483647 h 87"/>
                <a:gd name="T40" fmla="*/ 2147483647 w 221"/>
                <a:gd name="T41" fmla="*/ 2147483647 h 87"/>
                <a:gd name="T42" fmla="*/ 2147483647 w 221"/>
                <a:gd name="T43" fmla="*/ 2147483647 h 87"/>
                <a:gd name="T44" fmla="*/ 2147483647 w 221"/>
                <a:gd name="T45" fmla="*/ 2147483647 h 87"/>
                <a:gd name="T46" fmla="*/ 2147483647 w 221"/>
                <a:gd name="T47" fmla="*/ 2147483647 h 87"/>
                <a:gd name="T48" fmla="*/ 2147483647 w 221"/>
                <a:gd name="T49" fmla="*/ 2147483647 h 87"/>
                <a:gd name="T50" fmla="*/ 2147483647 w 221"/>
                <a:gd name="T51" fmla="*/ 2147483647 h 87"/>
                <a:gd name="T52" fmla="*/ 2147483647 w 221"/>
                <a:gd name="T53" fmla="*/ 2147483647 h 87"/>
                <a:gd name="T54" fmla="*/ 2147483647 w 221"/>
                <a:gd name="T55" fmla="*/ 2147483647 h 87"/>
                <a:gd name="T56" fmla="*/ 2147483647 w 221"/>
                <a:gd name="T57" fmla="*/ 2147483647 h 87"/>
                <a:gd name="T58" fmla="*/ 2147483647 w 221"/>
                <a:gd name="T59" fmla="*/ 2147483647 h 87"/>
                <a:gd name="T60" fmla="*/ 2147483647 w 221"/>
                <a:gd name="T61" fmla="*/ 2147483647 h 87"/>
                <a:gd name="T62" fmla="*/ 2147483647 w 221"/>
                <a:gd name="T63" fmla="*/ 2147483647 h 87"/>
                <a:gd name="T64" fmla="*/ 2147483647 w 221"/>
                <a:gd name="T65" fmla="*/ 2147483647 h 87"/>
                <a:gd name="T66" fmla="*/ 2147483647 w 221"/>
                <a:gd name="T67" fmla="*/ 2147483647 h 87"/>
                <a:gd name="T68" fmla="*/ 2147483647 w 221"/>
                <a:gd name="T69" fmla="*/ 2147483647 h 87"/>
                <a:gd name="T70" fmla="*/ 2147483647 w 221"/>
                <a:gd name="T71" fmla="*/ 2147483647 h 87"/>
                <a:gd name="T72" fmla="*/ 2147483647 w 221"/>
                <a:gd name="T73" fmla="*/ 2147483647 h 87"/>
                <a:gd name="T74" fmla="*/ 2147483647 w 221"/>
                <a:gd name="T75" fmla="*/ 2147483647 h 87"/>
                <a:gd name="T76" fmla="*/ 2147483647 w 221"/>
                <a:gd name="T77" fmla="*/ 2147483647 h 87"/>
                <a:gd name="T78" fmla="*/ 2147483647 w 221"/>
                <a:gd name="T79" fmla="*/ 2147483647 h 87"/>
                <a:gd name="T80" fmla="*/ 2147483647 w 221"/>
                <a:gd name="T81" fmla="*/ 2147483647 h 87"/>
                <a:gd name="T82" fmla="*/ 2147483647 w 221"/>
                <a:gd name="T83" fmla="*/ 2147483647 h 87"/>
                <a:gd name="T84" fmla="*/ 2147483647 w 221"/>
                <a:gd name="T85" fmla="*/ 2147483647 h 87"/>
                <a:gd name="T86" fmla="*/ 2147483647 w 221"/>
                <a:gd name="T87" fmla="*/ 2147483647 h 87"/>
                <a:gd name="T88" fmla="*/ 2147483647 w 221"/>
                <a:gd name="T89" fmla="*/ 2147483647 h 87"/>
                <a:gd name="T90" fmla="*/ 2147483647 w 221"/>
                <a:gd name="T91" fmla="*/ 2147483647 h 87"/>
                <a:gd name="T92" fmla="*/ 2147483647 w 221"/>
                <a:gd name="T93" fmla="*/ 2147483647 h 87"/>
                <a:gd name="T94" fmla="*/ 2147483647 w 221"/>
                <a:gd name="T95" fmla="*/ 2147483647 h 87"/>
                <a:gd name="T96" fmla="*/ 2147483647 w 221"/>
                <a:gd name="T97" fmla="*/ 2147483647 h 87"/>
                <a:gd name="T98" fmla="*/ 2147483647 w 221"/>
                <a:gd name="T99" fmla="*/ 2147483647 h 87"/>
                <a:gd name="T100" fmla="*/ 2147483647 w 221"/>
                <a:gd name="T101" fmla="*/ 2147483647 h 87"/>
                <a:gd name="T102" fmla="*/ 2147483647 w 221"/>
                <a:gd name="T103" fmla="*/ 2147483647 h 87"/>
                <a:gd name="T104" fmla="*/ 2147483647 w 221"/>
                <a:gd name="T105" fmla="*/ 2147483647 h 87"/>
                <a:gd name="T106" fmla="*/ 2147483647 w 221"/>
                <a:gd name="T107" fmla="*/ 2147483647 h 87"/>
                <a:gd name="T108" fmla="*/ 2147483647 w 221"/>
                <a:gd name="T109" fmla="*/ 2147483647 h 87"/>
                <a:gd name="T110" fmla="*/ 2147483647 w 221"/>
                <a:gd name="T111" fmla="*/ 2147483647 h 87"/>
                <a:gd name="T112" fmla="*/ 2147483647 w 221"/>
                <a:gd name="T113" fmla="*/ 2147483647 h 87"/>
                <a:gd name="T114" fmla="*/ 2147483647 w 221"/>
                <a:gd name="T115" fmla="*/ 2147483647 h 87"/>
                <a:gd name="T116" fmla="*/ 2147483647 w 221"/>
                <a:gd name="T117" fmla="*/ 2147483647 h 87"/>
                <a:gd name="T118" fmla="*/ 2147483647 w 221"/>
                <a:gd name="T119" fmla="*/ 2147483647 h 87"/>
                <a:gd name="T120" fmla="*/ 2147483647 w 221"/>
                <a:gd name="T121" fmla="*/ 2147483647 h 87"/>
                <a:gd name="T122" fmla="*/ 2147483647 w 221"/>
                <a:gd name="T123" fmla="*/ 2147483647 h 87"/>
                <a:gd name="T124" fmla="*/ 0 w 221"/>
                <a:gd name="T125" fmla="*/ 2147483647 h 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1"/>
                <a:gd name="T190" fmla="*/ 0 h 87"/>
                <a:gd name="T191" fmla="*/ 221 w 221"/>
                <a:gd name="T192" fmla="*/ 87 h 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1" h="87">
                  <a:moveTo>
                    <a:pt x="13" y="22"/>
                  </a:moveTo>
                  <a:lnTo>
                    <a:pt x="13" y="22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43"/>
                  </a:lnTo>
                  <a:lnTo>
                    <a:pt x="19" y="50"/>
                  </a:lnTo>
                  <a:lnTo>
                    <a:pt x="19" y="58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33" y="65"/>
                  </a:lnTo>
                  <a:lnTo>
                    <a:pt x="39" y="65"/>
                  </a:lnTo>
                  <a:lnTo>
                    <a:pt x="45" y="65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2" y="58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72" y="58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84" y="65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7" y="58"/>
                  </a:lnTo>
                  <a:lnTo>
                    <a:pt x="104" y="58"/>
                  </a:lnTo>
                  <a:lnTo>
                    <a:pt x="110" y="58"/>
                  </a:lnTo>
                  <a:lnTo>
                    <a:pt x="117" y="58"/>
                  </a:lnTo>
                  <a:lnTo>
                    <a:pt x="124" y="58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49" y="50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8" y="50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195" y="43"/>
                  </a:lnTo>
                  <a:lnTo>
                    <a:pt x="202" y="43"/>
                  </a:lnTo>
                  <a:lnTo>
                    <a:pt x="207" y="43"/>
                  </a:lnTo>
                  <a:lnTo>
                    <a:pt x="214" y="43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88" y="72"/>
                  </a:lnTo>
                  <a:lnTo>
                    <a:pt x="188" y="79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75" y="87"/>
                  </a:lnTo>
                  <a:lnTo>
                    <a:pt x="168" y="87"/>
                  </a:lnTo>
                  <a:lnTo>
                    <a:pt x="163" y="87"/>
                  </a:lnTo>
                  <a:lnTo>
                    <a:pt x="156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13" y="22"/>
                  </a:lnTo>
                  <a:close/>
                </a:path>
              </a:pathLst>
            </a:custGeom>
            <a:solidFill>
              <a:srgbClr val="CCECFF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7" name="Freeform 53"/>
            <p:cNvSpPr>
              <a:spLocks/>
            </p:cNvSpPr>
            <p:nvPr/>
          </p:nvSpPr>
          <p:spPr bwMode="auto">
            <a:xfrm>
              <a:off x="2963863" y="3614738"/>
              <a:ext cx="428625" cy="258762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0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0 h 1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66"/>
                <a:gd name="T157" fmla="*/ 0 h 145"/>
                <a:gd name="T158" fmla="*/ 266 w 266"/>
                <a:gd name="T159" fmla="*/ 145 h 1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66" h="145">
                  <a:moveTo>
                    <a:pt x="214" y="0"/>
                  </a:moveTo>
                  <a:lnTo>
                    <a:pt x="266" y="0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3" y="36"/>
                  </a:lnTo>
                  <a:lnTo>
                    <a:pt x="246" y="36"/>
                  </a:lnTo>
                  <a:lnTo>
                    <a:pt x="239" y="36"/>
                  </a:lnTo>
                  <a:lnTo>
                    <a:pt x="239" y="28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1" y="28"/>
                  </a:lnTo>
                  <a:lnTo>
                    <a:pt x="214" y="28"/>
                  </a:lnTo>
                  <a:lnTo>
                    <a:pt x="214" y="36"/>
                  </a:lnTo>
                  <a:lnTo>
                    <a:pt x="214" y="28"/>
                  </a:lnTo>
                  <a:lnTo>
                    <a:pt x="207" y="28"/>
                  </a:lnTo>
                  <a:lnTo>
                    <a:pt x="202" y="28"/>
                  </a:lnTo>
                  <a:lnTo>
                    <a:pt x="195" y="28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36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44"/>
                  </a:lnTo>
                  <a:lnTo>
                    <a:pt x="175" y="44"/>
                  </a:lnTo>
                  <a:lnTo>
                    <a:pt x="175" y="50"/>
                  </a:lnTo>
                  <a:lnTo>
                    <a:pt x="168" y="50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56" y="66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3" y="80"/>
                  </a:lnTo>
                  <a:lnTo>
                    <a:pt x="136" y="80"/>
                  </a:lnTo>
                  <a:lnTo>
                    <a:pt x="136" y="88"/>
                  </a:lnTo>
                  <a:lnTo>
                    <a:pt x="129" y="88"/>
                  </a:lnTo>
                  <a:lnTo>
                    <a:pt x="124" y="88"/>
                  </a:lnTo>
                  <a:lnTo>
                    <a:pt x="124" y="94"/>
                  </a:lnTo>
                  <a:lnTo>
                    <a:pt x="124" y="88"/>
                  </a:lnTo>
                  <a:lnTo>
                    <a:pt x="117" y="88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10" y="88"/>
                  </a:lnTo>
                  <a:lnTo>
                    <a:pt x="104" y="88"/>
                  </a:lnTo>
                  <a:lnTo>
                    <a:pt x="104" y="94"/>
                  </a:lnTo>
                  <a:lnTo>
                    <a:pt x="104" y="102"/>
                  </a:lnTo>
                  <a:lnTo>
                    <a:pt x="110" y="102"/>
                  </a:lnTo>
                  <a:lnTo>
                    <a:pt x="104" y="102"/>
                  </a:lnTo>
                  <a:lnTo>
                    <a:pt x="104" y="109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91" y="130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2" y="145"/>
                  </a:lnTo>
                  <a:lnTo>
                    <a:pt x="65" y="145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56" y="7"/>
                  </a:lnTo>
                  <a:lnTo>
                    <a:pt x="149" y="7"/>
                  </a:lnTo>
                  <a:lnTo>
                    <a:pt x="143" y="7"/>
                  </a:lnTo>
                  <a:lnTo>
                    <a:pt x="136" y="14"/>
                  </a:lnTo>
                  <a:lnTo>
                    <a:pt x="129" y="14"/>
                  </a:lnTo>
                  <a:lnTo>
                    <a:pt x="124" y="14"/>
                  </a:lnTo>
                  <a:lnTo>
                    <a:pt x="124" y="22"/>
                  </a:lnTo>
                  <a:lnTo>
                    <a:pt x="117" y="22"/>
                  </a:lnTo>
                  <a:lnTo>
                    <a:pt x="110" y="22"/>
                  </a:lnTo>
                  <a:lnTo>
                    <a:pt x="110" y="28"/>
                  </a:lnTo>
                  <a:lnTo>
                    <a:pt x="104" y="28"/>
                  </a:lnTo>
                  <a:lnTo>
                    <a:pt x="97" y="28"/>
                  </a:lnTo>
                  <a:lnTo>
                    <a:pt x="97" y="36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2" y="44"/>
                  </a:lnTo>
                  <a:lnTo>
                    <a:pt x="72" y="50"/>
                  </a:lnTo>
                  <a:lnTo>
                    <a:pt x="65" y="50"/>
                  </a:lnTo>
                  <a:lnTo>
                    <a:pt x="58" y="50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58" y="66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80"/>
                  </a:lnTo>
                  <a:lnTo>
                    <a:pt x="72" y="88"/>
                  </a:lnTo>
                  <a:lnTo>
                    <a:pt x="72" y="94"/>
                  </a:lnTo>
                  <a:lnTo>
                    <a:pt x="65" y="94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8" y="109"/>
                  </a:lnTo>
                  <a:lnTo>
                    <a:pt x="58" y="116"/>
                  </a:lnTo>
                  <a:lnTo>
                    <a:pt x="52" y="116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45" y="130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8" y="130"/>
                  </a:lnTo>
                  <a:lnTo>
                    <a:pt x="65" y="130"/>
                  </a:lnTo>
                  <a:lnTo>
                    <a:pt x="72" y="130"/>
                  </a:lnTo>
                  <a:lnTo>
                    <a:pt x="72" y="124"/>
                  </a:lnTo>
                  <a:lnTo>
                    <a:pt x="78" y="124"/>
                  </a:lnTo>
                  <a:lnTo>
                    <a:pt x="84" y="124"/>
                  </a:lnTo>
                  <a:lnTo>
                    <a:pt x="84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7" y="94"/>
                  </a:lnTo>
                  <a:lnTo>
                    <a:pt x="97" y="88"/>
                  </a:lnTo>
                  <a:lnTo>
                    <a:pt x="104" y="88"/>
                  </a:lnTo>
                  <a:lnTo>
                    <a:pt x="110" y="88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29" y="72"/>
                  </a:lnTo>
                  <a:lnTo>
                    <a:pt x="129" y="66"/>
                  </a:lnTo>
                  <a:lnTo>
                    <a:pt x="136" y="66"/>
                  </a:lnTo>
                  <a:lnTo>
                    <a:pt x="143" y="66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56" y="58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3" y="44"/>
                  </a:lnTo>
                  <a:lnTo>
                    <a:pt x="163" y="36"/>
                  </a:lnTo>
                  <a:lnTo>
                    <a:pt x="168" y="36"/>
                  </a:lnTo>
                  <a:lnTo>
                    <a:pt x="168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82" y="22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95" y="14"/>
                  </a:lnTo>
                  <a:lnTo>
                    <a:pt x="195" y="7"/>
                  </a:lnTo>
                  <a:lnTo>
                    <a:pt x="202" y="7"/>
                  </a:lnTo>
                  <a:lnTo>
                    <a:pt x="207" y="7"/>
                  </a:lnTo>
                  <a:lnTo>
                    <a:pt x="207" y="0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8" name="Freeform 54"/>
            <p:cNvSpPr>
              <a:spLocks/>
            </p:cNvSpPr>
            <p:nvPr/>
          </p:nvSpPr>
          <p:spPr bwMode="auto">
            <a:xfrm>
              <a:off x="2963863" y="3614738"/>
              <a:ext cx="428625" cy="258762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0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2147483647 w 266"/>
                <a:gd name="T123" fmla="*/ 2147483647 h 145"/>
                <a:gd name="T124" fmla="*/ 2147483647 w 266"/>
                <a:gd name="T125" fmla="*/ 0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6"/>
                <a:gd name="T190" fmla="*/ 0 h 145"/>
                <a:gd name="T191" fmla="*/ 266 w 266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6" h="145">
                  <a:moveTo>
                    <a:pt x="214" y="0"/>
                  </a:moveTo>
                  <a:lnTo>
                    <a:pt x="266" y="0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3" y="36"/>
                  </a:lnTo>
                  <a:lnTo>
                    <a:pt x="246" y="36"/>
                  </a:lnTo>
                  <a:lnTo>
                    <a:pt x="239" y="36"/>
                  </a:lnTo>
                  <a:lnTo>
                    <a:pt x="239" y="28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1" y="28"/>
                  </a:lnTo>
                  <a:lnTo>
                    <a:pt x="214" y="28"/>
                  </a:lnTo>
                  <a:lnTo>
                    <a:pt x="214" y="36"/>
                  </a:lnTo>
                  <a:lnTo>
                    <a:pt x="214" y="28"/>
                  </a:lnTo>
                  <a:lnTo>
                    <a:pt x="207" y="28"/>
                  </a:lnTo>
                  <a:lnTo>
                    <a:pt x="202" y="28"/>
                  </a:lnTo>
                  <a:lnTo>
                    <a:pt x="195" y="28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36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188" y="36"/>
                  </a:lnTo>
                  <a:lnTo>
                    <a:pt x="182" y="44"/>
                  </a:lnTo>
                  <a:lnTo>
                    <a:pt x="175" y="44"/>
                  </a:lnTo>
                  <a:lnTo>
                    <a:pt x="175" y="50"/>
                  </a:lnTo>
                  <a:lnTo>
                    <a:pt x="168" y="50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56" y="66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9" y="72"/>
                  </a:lnTo>
                  <a:lnTo>
                    <a:pt x="143" y="72"/>
                  </a:lnTo>
                  <a:lnTo>
                    <a:pt x="143" y="80"/>
                  </a:lnTo>
                  <a:lnTo>
                    <a:pt x="136" y="80"/>
                  </a:lnTo>
                  <a:lnTo>
                    <a:pt x="136" y="88"/>
                  </a:lnTo>
                  <a:lnTo>
                    <a:pt x="129" y="88"/>
                  </a:lnTo>
                  <a:lnTo>
                    <a:pt x="124" y="88"/>
                  </a:lnTo>
                  <a:lnTo>
                    <a:pt x="124" y="94"/>
                  </a:lnTo>
                  <a:lnTo>
                    <a:pt x="124" y="88"/>
                  </a:lnTo>
                  <a:lnTo>
                    <a:pt x="117" y="88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10" y="88"/>
                  </a:lnTo>
                  <a:lnTo>
                    <a:pt x="104" y="88"/>
                  </a:lnTo>
                  <a:lnTo>
                    <a:pt x="104" y="94"/>
                  </a:lnTo>
                  <a:lnTo>
                    <a:pt x="104" y="102"/>
                  </a:lnTo>
                  <a:lnTo>
                    <a:pt x="110" y="102"/>
                  </a:lnTo>
                  <a:lnTo>
                    <a:pt x="104" y="102"/>
                  </a:lnTo>
                  <a:lnTo>
                    <a:pt x="104" y="109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91" y="130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2" y="145"/>
                  </a:lnTo>
                  <a:lnTo>
                    <a:pt x="65" y="145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56" y="7"/>
                  </a:lnTo>
                  <a:lnTo>
                    <a:pt x="149" y="7"/>
                  </a:lnTo>
                  <a:lnTo>
                    <a:pt x="143" y="7"/>
                  </a:lnTo>
                  <a:lnTo>
                    <a:pt x="136" y="14"/>
                  </a:lnTo>
                  <a:lnTo>
                    <a:pt x="129" y="14"/>
                  </a:lnTo>
                  <a:lnTo>
                    <a:pt x="124" y="14"/>
                  </a:lnTo>
                  <a:lnTo>
                    <a:pt x="124" y="22"/>
                  </a:lnTo>
                  <a:lnTo>
                    <a:pt x="117" y="22"/>
                  </a:lnTo>
                  <a:lnTo>
                    <a:pt x="110" y="22"/>
                  </a:lnTo>
                  <a:lnTo>
                    <a:pt x="110" y="28"/>
                  </a:lnTo>
                  <a:lnTo>
                    <a:pt x="104" y="28"/>
                  </a:lnTo>
                  <a:lnTo>
                    <a:pt x="97" y="28"/>
                  </a:lnTo>
                  <a:lnTo>
                    <a:pt x="97" y="36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2" y="44"/>
                  </a:lnTo>
                  <a:lnTo>
                    <a:pt x="72" y="50"/>
                  </a:lnTo>
                  <a:lnTo>
                    <a:pt x="65" y="50"/>
                  </a:lnTo>
                  <a:lnTo>
                    <a:pt x="58" y="50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58" y="66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80"/>
                  </a:lnTo>
                  <a:lnTo>
                    <a:pt x="72" y="88"/>
                  </a:lnTo>
                  <a:lnTo>
                    <a:pt x="72" y="94"/>
                  </a:lnTo>
                  <a:lnTo>
                    <a:pt x="65" y="94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8" y="109"/>
                  </a:lnTo>
                  <a:lnTo>
                    <a:pt x="58" y="116"/>
                  </a:lnTo>
                  <a:lnTo>
                    <a:pt x="52" y="116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45" y="130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8" y="130"/>
                  </a:lnTo>
                  <a:lnTo>
                    <a:pt x="65" y="130"/>
                  </a:lnTo>
                  <a:lnTo>
                    <a:pt x="72" y="130"/>
                  </a:lnTo>
                  <a:lnTo>
                    <a:pt x="72" y="124"/>
                  </a:lnTo>
                  <a:lnTo>
                    <a:pt x="78" y="124"/>
                  </a:lnTo>
                  <a:lnTo>
                    <a:pt x="84" y="124"/>
                  </a:lnTo>
                  <a:lnTo>
                    <a:pt x="84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7" y="94"/>
                  </a:lnTo>
                  <a:lnTo>
                    <a:pt x="97" y="88"/>
                  </a:lnTo>
                  <a:lnTo>
                    <a:pt x="104" y="88"/>
                  </a:lnTo>
                  <a:lnTo>
                    <a:pt x="110" y="88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29" y="72"/>
                  </a:lnTo>
                  <a:lnTo>
                    <a:pt x="129" y="66"/>
                  </a:lnTo>
                  <a:lnTo>
                    <a:pt x="136" y="66"/>
                  </a:lnTo>
                  <a:lnTo>
                    <a:pt x="143" y="66"/>
                  </a:lnTo>
                  <a:lnTo>
                    <a:pt x="143" y="58"/>
                  </a:lnTo>
                  <a:lnTo>
                    <a:pt x="149" y="58"/>
                  </a:lnTo>
                  <a:lnTo>
                    <a:pt x="156" y="58"/>
                  </a:lnTo>
                  <a:lnTo>
                    <a:pt x="156" y="50"/>
                  </a:lnTo>
                  <a:lnTo>
                    <a:pt x="163" y="50"/>
                  </a:lnTo>
                  <a:lnTo>
                    <a:pt x="163" y="44"/>
                  </a:lnTo>
                  <a:lnTo>
                    <a:pt x="163" y="36"/>
                  </a:lnTo>
                  <a:lnTo>
                    <a:pt x="168" y="36"/>
                  </a:lnTo>
                  <a:lnTo>
                    <a:pt x="168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75" y="28"/>
                  </a:lnTo>
                  <a:lnTo>
                    <a:pt x="182" y="28"/>
                  </a:lnTo>
                  <a:lnTo>
                    <a:pt x="182" y="22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95" y="14"/>
                  </a:lnTo>
                  <a:lnTo>
                    <a:pt x="195" y="7"/>
                  </a:lnTo>
                  <a:lnTo>
                    <a:pt x="202" y="7"/>
                  </a:lnTo>
                  <a:lnTo>
                    <a:pt x="207" y="7"/>
                  </a:lnTo>
                  <a:lnTo>
                    <a:pt x="207" y="0"/>
                  </a:lnTo>
                  <a:lnTo>
                    <a:pt x="214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59" name="Freeform 55"/>
            <p:cNvSpPr>
              <a:spLocks noEditPoints="1"/>
            </p:cNvSpPr>
            <p:nvPr/>
          </p:nvSpPr>
          <p:spPr bwMode="auto">
            <a:xfrm>
              <a:off x="2963863" y="3873500"/>
              <a:ext cx="407987" cy="271463"/>
            </a:xfrm>
            <a:custGeom>
              <a:avLst/>
              <a:gdLst>
                <a:gd name="T0" fmla="*/ 2147483647 w 253"/>
                <a:gd name="T1" fmla="*/ 2147483647 h 153"/>
                <a:gd name="T2" fmla="*/ 2147483647 w 253"/>
                <a:gd name="T3" fmla="*/ 2147483647 h 153"/>
                <a:gd name="T4" fmla="*/ 2147483647 w 253"/>
                <a:gd name="T5" fmla="*/ 2147483647 h 153"/>
                <a:gd name="T6" fmla="*/ 2147483647 w 253"/>
                <a:gd name="T7" fmla="*/ 2147483647 h 153"/>
                <a:gd name="T8" fmla="*/ 2147483647 w 253"/>
                <a:gd name="T9" fmla="*/ 2147483647 h 153"/>
                <a:gd name="T10" fmla="*/ 2147483647 w 253"/>
                <a:gd name="T11" fmla="*/ 2147483647 h 153"/>
                <a:gd name="T12" fmla="*/ 2147483647 w 253"/>
                <a:gd name="T13" fmla="*/ 2147483647 h 153"/>
                <a:gd name="T14" fmla="*/ 2147483647 w 253"/>
                <a:gd name="T15" fmla="*/ 2147483647 h 153"/>
                <a:gd name="T16" fmla="*/ 2147483647 w 253"/>
                <a:gd name="T17" fmla="*/ 2147483647 h 153"/>
                <a:gd name="T18" fmla="*/ 2147483647 w 253"/>
                <a:gd name="T19" fmla="*/ 2147483647 h 153"/>
                <a:gd name="T20" fmla="*/ 2147483647 w 253"/>
                <a:gd name="T21" fmla="*/ 2147483647 h 153"/>
                <a:gd name="T22" fmla="*/ 2147483647 w 253"/>
                <a:gd name="T23" fmla="*/ 2147483647 h 153"/>
                <a:gd name="T24" fmla="*/ 2147483647 w 253"/>
                <a:gd name="T25" fmla="*/ 2147483647 h 153"/>
                <a:gd name="T26" fmla="*/ 2147483647 w 253"/>
                <a:gd name="T27" fmla="*/ 2147483647 h 153"/>
                <a:gd name="T28" fmla="*/ 2147483647 w 253"/>
                <a:gd name="T29" fmla="*/ 2147483647 h 153"/>
                <a:gd name="T30" fmla="*/ 2147483647 w 253"/>
                <a:gd name="T31" fmla="*/ 2147483647 h 153"/>
                <a:gd name="T32" fmla="*/ 2147483647 w 253"/>
                <a:gd name="T33" fmla="*/ 2147483647 h 153"/>
                <a:gd name="T34" fmla="*/ 0 w 253"/>
                <a:gd name="T35" fmla="*/ 2147483647 h 153"/>
                <a:gd name="T36" fmla="*/ 2147483647 w 253"/>
                <a:gd name="T37" fmla="*/ 0 h 153"/>
                <a:gd name="T38" fmla="*/ 2147483647 w 253"/>
                <a:gd name="T39" fmla="*/ 2147483647 h 153"/>
                <a:gd name="T40" fmla="*/ 2147483647 w 253"/>
                <a:gd name="T41" fmla="*/ 2147483647 h 153"/>
                <a:gd name="T42" fmla="*/ 2147483647 w 253"/>
                <a:gd name="T43" fmla="*/ 2147483647 h 153"/>
                <a:gd name="T44" fmla="*/ 2147483647 w 253"/>
                <a:gd name="T45" fmla="*/ 2147483647 h 153"/>
                <a:gd name="T46" fmla="*/ 2147483647 w 253"/>
                <a:gd name="T47" fmla="*/ 2147483647 h 153"/>
                <a:gd name="T48" fmla="*/ 2147483647 w 253"/>
                <a:gd name="T49" fmla="*/ 2147483647 h 153"/>
                <a:gd name="T50" fmla="*/ 2147483647 w 253"/>
                <a:gd name="T51" fmla="*/ 2147483647 h 153"/>
                <a:gd name="T52" fmla="*/ 2147483647 w 253"/>
                <a:gd name="T53" fmla="*/ 2147483647 h 153"/>
                <a:gd name="T54" fmla="*/ 2147483647 w 253"/>
                <a:gd name="T55" fmla="*/ 2147483647 h 153"/>
                <a:gd name="T56" fmla="*/ 2147483647 w 253"/>
                <a:gd name="T57" fmla="*/ 2147483647 h 153"/>
                <a:gd name="T58" fmla="*/ 2147483647 w 253"/>
                <a:gd name="T59" fmla="*/ 2147483647 h 153"/>
                <a:gd name="T60" fmla="*/ 2147483647 w 253"/>
                <a:gd name="T61" fmla="*/ 2147483647 h 153"/>
                <a:gd name="T62" fmla="*/ 2147483647 w 253"/>
                <a:gd name="T63" fmla="*/ 2147483647 h 153"/>
                <a:gd name="T64" fmla="*/ 2147483647 w 253"/>
                <a:gd name="T65" fmla="*/ 2147483647 h 153"/>
                <a:gd name="T66" fmla="*/ 2147483647 w 253"/>
                <a:gd name="T67" fmla="*/ 2147483647 h 1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3"/>
                <a:gd name="T103" fmla="*/ 0 h 153"/>
                <a:gd name="T104" fmla="*/ 253 w 253"/>
                <a:gd name="T105" fmla="*/ 153 h 15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3" h="153">
                  <a:moveTo>
                    <a:pt x="246" y="153"/>
                  </a:moveTo>
                  <a:lnTo>
                    <a:pt x="110" y="153"/>
                  </a:lnTo>
                  <a:lnTo>
                    <a:pt x="110" y="146"/>
                  </a:lnTo>
                  <a:lnTo>
                    <a:pt x="117" y="146"/>
                  </a:lnTo>
                  <a:lnTo>
                    <a:pt x="124" y="146"/>
                  </a:lnTo>
                  <a:lnTo>
                    <a:pt x="129" y="146"/>
                  </a:lnTo>
                  <a:lnTo>
                    <a:pt x="129" y="138"/>
                  </a:lnTo>
                  <a:lnTo>
                    <a:pt x="136" y="138"/>
                  </a:lnTo>
                  <a:lnTo>
                    <a:pt x="143" y="138"/>
                  </a:lnTo>
                  <a:lnTo>
                    <a:pt x="149" y="138"/>
                  </a:lnTo>
                  <a:lnTo>
                    <a:pt x="156" y="138"/>
                  </a:lnTo>
                  <a:lnTo>
                    <a:pt x="163" y="138"/>
                  </a:lnTo>
                  <a:lnTo>
                    <a:pt x="168" y="132"/>
                  </a:lnTo>
                  <a:lnTo>
                    <a:pt x="175" y="132"/>
                  </a:lnTo>
                  <a:lnTo>
                    <a:pt x="182" y="132"/>
                  </a:lnTo>
                  <a:lnTo>
                    <a:pt x="188" y="132"/>
                  </a:lnTo>
                  <a:lnTo>
                    <a:pt x="195" y="132"/>
                  </a:lnTo>
                  <a:lnTo>
                    <a:pt x="202" y="132"/>
                  </a:lnTo>
                  <a:lnTo>
                    <a:pt x="207" y="132"/>
                  </a:lnTo>
                  <a:lnTo>
                    <a:pt x="214" y="132"/>
                  </a:lnTo>
                  <a:lnTo>
                    <a:pt x="221" y="132"/>
                  </a:lnTo>
                  <a:lnTo>
                    <a:pt x="227" y="132"/>
                  </a:lnTo>
                  <a:lnTo>
                    <a:pt x="234" y="132"/>
                  </a:lnTo>
                  <a:lnTo>
                    <a:pt x="234" y="124"/>
                  </a:lnTo>
                  <a:lnTo>
                    <a:pt x="239" y="124"/>
                  </a:lnTo>
                  <a:lnTo>
                    <a:pt x="246" y="124"/>
                  </a:lnTo>
                  <a:lnTo>
                    <a:pt x="246" y="132"/>
                  </a:lnTo>
                  <a:lnTo>
                    <a:pt x="253" y="132"/>
                  </a:lnTo>
                  <a:lnTo>
                    <a:pt x="253" y="138"/>
                  </a:lnTo>
                  <a:lnTo>
                    <a:pt x="246" y="138"/>
                  </a:lnTo>
                  <a:lnTo>
                    <a:pt x="253" y="138"/>
                  </a:lnTo>
                  <a:lnTo>
                    <a:pt x="246" y="138"/>
                  </a:lnTo>
                  <a:lnTo>
                    <a:pt x="246" y="146"/>
                  </a:lnTo>
                  <a:lnTo>
                    <a:pt x="246" y="153"/>
                  </a:lnTo>
                  <a:close/>
                  <a:moveTo>
                    <a:pt x="1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45" y="7"/>
                  </a:lnTo>
                  <a:lnTo>
                    <a:pt x="45" y="15"/>
                  </a:lnTo>
                  <a:lnTo>
                    <a:pt x="45" y="22"/>
                  </a:lnTo>
                  <a:lnTo>
                    <a:pt x="45" y="29"/>
                  </a:lnTo>
                  <a:lnTo>
                    <a:pt x="39" y="29"/>
                  </a:lnTo>
                  <a:lnTo>
                    <a:pt x="45" y="29"/>
                  </a:lnTo>
                  <a:lnTo>
                    <a:pt x="45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5" y="51"/>
                  </a:lnTo>
                  <a:lnTo>
                    <a:pt x="45" y="58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39" y="72"/>
                  </a:lnTo>
                  <a:lnTo>
                    <a:pt x="39" y="80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9" y="110"/>
                  </a:lnTo>
                  <a:lnTo>
                    <a:pt x="39" y="116"/>
                  </a:lnTo>
                  <a:lnTo>
                    <a:pt x="33" y="124"/>
                  </a:lnTo>
                  <a:lnTo>
                    <a:pt x="33" y="132"/>
                  </a:lnTo>
                  <a:lnTo>
                    <a:pt x="26" y="132"/>
                  </a:lnTo>
                  <a:lnTo>
                    <a:pt x="26" y="138"/>
                  </a:lnTo>
                  <a:lnTo>
                    <a:pt x="26" y="146"/>
                  </a:lnTo>
                  <a:lnTo>
                    <a:pt x="19" y="146"/>
                  </a:lnTo>
                  <a:lnTo>
                    <a:pt x="19" y="153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60" name="Freeform 56"/>
            <p:cNvSpPr>
              <a:spLocks/>
            </p:cNvSpPr>
            <p:nvPr/>
          </p:nvSpPr>
          <p:spPr bwMode="auto">
            <a:xfrm>
              <a:off x="3141663" y="4092575"/>
              <a:ext cx="230187" cy="52388"/>
            </a:xfrm>
            <a:custGeom>
              <a:avLst/>
              <a:gdLst>
                <a:gd name="T0" fmla="*/ 0 w 143"/>
                <a:gd name="T1" fmla="*/ 2147483647 h 29"/>
                <a:gd name="T2" fmla="*/ 0 w 143"/>
                <a:gd name="T3" fmla="*/ 2147483647 h 29"/>
                <a:gd name="T4" fmla="*/ 2147483647 w 143"/>
                <a:gd name="T5" fmla="*/ 2147483647 h 29"/>
                <a:gd name="T6" fmla="*/ 2147483647 w 143"/>
                <a:gd name="T7" fmla="*/ 2147483647 h 29"/>
                <a:gd name="T8" fmla="*/ 2147483647 w 143"/>
                <a:gd name="T9" fmla="*/ 2147483647 h 29"/>
                <a:gd name="T10" fmla="*/ 2147483647 w 143"/>
                <a:gd name="T11" fmla="*/ 2147483647 h 29"/>
                <a:gd name="T12" fmla="*/ 2147483647 w 143"/>
                <a:gd name="T13" fmla="*/ 2147483647 h 29"/>
                <a:gd name="T14" fmla="*/ 2147483647 w 143"/>
                <a:gd name="T15" fmla="*/ 2147483647 h 29"/>
                <a:gd name="T16" fmla="*/ 2147483647 w 143"/>
                <a:gd name="T17" fmla="*/ 2147483647 h 29"/>
                <a:gd name="T18" fmla="*/ 2147483647 w 143"/>
                <a:gd name="T19" fmla="*/ 2147483647 h 29"/>
                <a:gd name="T20" fmla="*/ 2147483647 w 143"/>
                <a:gd name="T21" fmla="*/ 2147483647 h 29"/>
                <a:gd name="T22" fmla="*/ 2147483647 w 143"/>
                <a:gd name="T23" fmla="*/ 2147483647 h 29"/>
                <a:gd name="T24" fmla="*/ 2147483647 w 143"/>
                <a:gd name="T25" fmla="*/ 2147483647 h 29"/>
                <a:gd name="T26" fmla="*/ 2147483647 w 143"/>
                <a:gd name="T27" fmla="*/ 2147483647 h 29"/>
                <a:gd name="T28" fmla="*/ 2147483647 w 143"/>
                <a:gd name="T29" fmla="*/ 2147483647 h 29"/>
                <a:gd name="T30" fmla="*/ 2147483647 w 143"/>
                <a:gd name="T31" fmla="*/ 2147483647 h 29"/>
                <a:gd name="T32" fmla="*/ 2147483647 w 143"/>
                <a:gd name="T33" fmla="*/ 2147483647 h 29"/>
                <a:gd name="T34" fmla="*/ 2147483647 w 143"/>
                <a:gd name="T35" fmla="*/ 2147483647 h 29"/>
                <a:gd name="T36" fmla="*/ 2147483647 w 143"/>
                <a:gd name="T37" fmla="*/ 2147483647 h 29"/>
                <a:gd name="T38" fmla="*/ 2147483647 w 143"/>
                <a:gd name="T39" fmla="*/ 2147483647 h 29"/>
                <a:gd name="T40" fmla="*/ 2147483647 w 143"/>
                <a:gd name="T41" fmla="*/ 2147483647 h 29"/>
                <a:gd name="T42" fmla="*/ 2147483647 w 143"/>
                <a:gd name="T43" fmla="*/ 2147483647 h 29"/>
                <a:gd name="T44" fmla="*/ 2147483647 w 143"/>
                <a:gd name="T45" fmla="*/ 2147483647 h 29"/>
                <a:gd name="T46" fmla="*/ 2147483647 w 143"/>
                <a:gd name="T47" fmla="*/ 2147483647 h 29"/>
                <a:gd name="T48" fmla="*/ 2147483647 w 143"/>
                <a:gd name="T49" fmla="*/ 2147483647 h 29"/>
                <a:gd name="T50" fmla="*/ 2147483647 w 143"/>
                <a:gd name="T51" fmla="*/ 2147483647 h 29"/>
                <a:gd name="T52" fmla="*/ 2147483647 w 143"/>
                <a:gd name="T53" fmla="*/ 2147483647 h 29"/>
                <a:gd name="T54" fmla="*/ 2147483647 w 143"/>
                <a:gd name="T55" fmla="*/ 2147483647 h 29"/>
                <a:gd name="T56" fmla="*/ 2147483647 w 143"/>
                <a:gd name="T57" fmla="*/ 2147483647 h 29"/>
                <a:gd name="T58" fmla="*/ 2147483647 w 143"/>
                <a:gd name="T59" fmla="*/ 2147483647 h 29"/>
                <a:gd name="T60" fmla="*/ 2147483647 w 143"/>
                <a:gd name="T61" fmla="*/ 2147483647 h 29"/>
                <a:gd name="T62" fmla="*/ 2147483647 w 143"/>
                <a:gd name="T63" fmla="*/ 2147483647 h 29"/>
                <a:gd name="T64" fmla="*/ 2147483647 w 143"/>
                <a:gd name="T65" fmla="*/ 2147483647 h 29"/>
                <a:gd name="T66" fmla="*/ 2147483647 w 143"/>
                <a:gd name="T67" fmla="*/ 2147483647 h 29"/>
                <a:gd name="T68" fmla="*/ 2147483647 w 143"/>
                <a:gd name="T69" fmla="*/ 2147483647 h 29"/>
                <a:gd name="T70" fmla="*/ 2147483647 w 143"/>
                <a:gd name="T71" fmla="*/ 2147483647 h 29"/>
                <a:gd name="T72" fmla="*/ 2147483647 w 143"/>
                <a:gd name="T73" fmla="*/ 2147483647 h 29"/>
                <a:gd name="T74" fmla="*/ 2147483647 w 143"/>
                <a:gd name="T75" fmla="*/ 2147483647 h 29"/>
                <a:gd name="T76" fmla="*/ 2147483647 w 143"/>
                <a:gd name="T77" fmla="*/ 2147483647 h 29"/>
                <a:gd name="T78" fmla="*/ 2147483647 w 143"/>
                <a:gd name="T79" fmla="*/ 2147483647 h 29"/>
                <a:gd name="T80" fmla="*/ 2147483647 w 143"/>
                <a:gd name="T81" fmla="*/ 2147483647 h 29"/>
                <a:gd name="T82" fmla="*/ 2147483647 w 143"/>
                <a:gd name="T83" fmla="*/ 0 h 29"/>
                <a:gd name="T84" fmla="*/ 2147483647 w 143"/>
                <a:gd name="T85" fmla="*/ 0 h 29"/>
                <a:gd name="T86" fmla="*/ 2147483647 w 143"/>
                <a:gd name="T87" fmla="*/ 0 h 29"/>
                <a:gd name="T88" fmla="*/ 2147483647 w 143"/>
                <a:gd name="T89" fmla="*/ 0 h 29"/>
                <a:gd name="T90" fmla="*/ 2147483647 w 143"/>
                <a:gd name="T91" fmla="*/ 0 h 29"/>
                <a:gd name="T92" fmla="*/ 2147483647 w 143"/>
                <a:gd name="T93" fmla="*/ 0 h 29"/>
                <a:gd name="T94" fmla="*/ 2147483647 w 143"/>
                <a:gd name="T95" fmla="*/ 0 h 29"/>
                <a:gd name="T96" fmla="*/ 2147483647 w 143"/>
                <a:gd name="T97" fmla="*/ 0 h 29"/>
                <a:gd name="T98" fmla="*/ 2147483647 w 143"/>
                <a:gd name="T99" fmla="*/ 2147483647 h 29"/>
                <a:gd name="T100" fmla="*/ 2147483647 w 143"/>
                <a:gd name="T101" fmla="*/ 2147483647 h 29"/>
                <a:gd name="T102" fmla="*/ 2147483647 w 143"/>
                <a:gd name="T103" fmla="*/ 2147483647 h 29"/>
                <a:gd name="T104" fmla="*/ 2147483647 w 143"/>
                <a:gd name="T105" fmla="*/ 2147483647 h 29"/>
                <a:gd name="T106" fmla="*/ 2147483647 w 143"/>
                <a:gd name="T107" fmla="*/ 2147483647 h 29"/>
                <a:gd name="T108" fmla="*/ 2147483647 w 143"/>
                <a:gd name="T109" fmla="*/ 2147483647 h 29"/>
                <a:gd name="T110" fmla="*/ 2147483647 w 143"/>
                <a:gd name="T111" fmla="*/ 2147483647 h 29"/>
                <a:gd name="T112" fmla="*/ 2147483647 w 143"/>
                <a:gd name="T113" fmla="*/ 2147483647 h 29"/>
                <a:gd name="T114" fmla="*/ 2147483647 w 143"/>
                <a:gd name="T115" fmla="*/ 2147483647 h 29"/>
                <a:gd name="T116" fmla="*/ 2147483647 w 143"/>
                <a:gd name="T117" fmla="*/ 2147483647 h 29"/>
                <a:gd name="T118" fmla="*/ 2147483647 w 143"/>
                <a:gd name="T119" fmla="*/ 2147483647 h 29"/>
                <a:gd name="T120" fmla="*/ 2147483647 w 143"/>
                <a:gd name="T121" fmla="*/ 2147483647 h 29"/>
                <a:gd name="T122" fmla="*/ 2147483647 w 143"/>
                <a:gd name="T123" fmla="*/ 2147483647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3"/>
                <a:gd name="T187" fmla="*/ 0 h 29"/>
                <a:gd name="T188" fmla="*/ 143 w 143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3" h="29">
                  <a:moveTo>
                    <a:pt x="136" y="29"/>
                  </a:moveTo>
                  <a:lnTo>
                    <a:pt x="0" y="29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4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2" y="8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4" y="8"/>
                  </a:lnTo>
                  <a:lnTo>
                    <a:pt x="111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136" y="0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3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36" y="14"/>
                  </a:lnTo>
                  <a:lnTo>
                    <a:pt x="136" y="22"/>
                  </a:lnTo>
                  <a:lnTo>
                    <a:pt x="136" y="2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61" name="Freeform 57"/>
            <p:cNvSpPr>
              <a:spLocks/>
            </p:cNvSpPr>
            <p:nvPr/>
          </p:nvSpPr>
          <p:spPr bwMode="auto">
            <a:xfrm>
              <a:off x="2963863" y="3873500"/>
              <a:ext cx="84137" cy="271463"/>
            </a:xfrm>
            <a:custGeom>
              <a:avLst/>
              <a:gdLst>
                <a:gd name="T0" fmla="*/ 2147483647 w 52"/>
                <a:gd name="T1" fmla="*/ 2147483647 h 153"/>
                <a:gd name="T2" fmla="*/ 2147483647 w 52"/>
                <a:gd name="T3" fmla="*/ 2147483647 h 153"/>
                <a:gd name="T4" fmla="*/ 2147483647 w 52"/>
                <a:gd name="T5" fmla="*/ 2147483647 h 153"/>
                <a:gd name="T6" fmla="*/ 2147483647 w 52"/>
                <a:gd name="T7" fmla="*/ 2147483647 h 153"/>
                <a:gd name="T8" fmla="*/ 2147483647 w 52"/>
                <a:gd name="T9" fmla="*/ 2147483647 h 153"/>
                <a:gd name="T10" fmla="*/ 2147483647 w 52"/>
                <a:gd name="T11" fmla="*/ 2147483647 h 153"/>
                <a:gd name="T12" fmla="*/ 2147483647 w 52"/>
                <a:gd name="T13" fmla="*/ 2147483647 h 153"/>
                <a:gd name="T14" fmla="*/ 2147483647 w 52"/>
                <a:gd name="T15" fmla="*/ 2147483647 h 153"/>
                <a:gd name="T16" fmla="*/ 2147483647 w 52"/>
                <a:gd name="T17" fmla="*/ 2147483647 h 153"/>
                <a:gd name="T18" fmla="*/ 2147483647 w 52"/>
                <a:gd name="T19" fmla="*/ 2147483647 h 153"/>
                <a:gd name="T20" fmla="*/ 2147483647 w 52"/>
                <a:gd name="T21" fmla="*/ 2147483647 h 153"/>
                <a:gd name="T22" fmla="*/ 2147483647 w 52"/>
                <a:gd name="T23" fmla="*/ 2147483647 h 153"/>
                <a:gd name="T24" fmla="*/ 2147483647 w 52"/>
                <a:gd name="T25" fmla="*/ 2147483647 h 153"/>
                <a:gd name="T26" fmla="*/ 2147483647 w 52"/>
                <a:gd name="T27" fmla="*/ 2147483647 h 153"/>
                <a:gd name="T28" fmla="*/ 2147483647 w 52"/>
                <a:gd name="T29" fmla="*/ 2147483647 h 153"/>
                <a:gd name="T30" fmla="*/ 2147483647 w 52"/>
                <a:gd name="T31" fmla="*/ 2147483647 h 153"/>
                <a:gd name="T32" fmla="*/ 2147483647 w 52"/>
                <a:gd name="T33" fmla="*/ 2147483647 h 153"/>
                <a:gd name="T34" fmla="*/ 2147483647 w 52"/>
                <a:gd name="T35" fmla="*/ 2147483647 h 153"/>
                <a:gd name="T36" fmla="*/ 2147483647 w 52"/>
                <a:gd name="T37" fmla="*/ 2147483647 h 153"/>
                <a:gd name="T38" fmla="*/ 2147483647 w 52"/>
                <a:gd name="T39" fmla="*/ 2147483647 h 153"/>
                <a:gd name="T40" fmla="*/ 2147483647 w 52"/>
                <a:gd name="T41" fmla="*/ 2147483647 h 153"/>
                <a:gd name="T42" fmla="*/ 2147483647 w 52"/>
                <a:gd name="T43" fmla="*/ 2147483647 h 153"/>
                <a:gd name="T44" fmla="*/ 2147483647 w 52"/>
                <a:gd name="T45" fmla="*/ 2147483647 h 153"/>
                <a:gd name="T46" fmla="*/ 2147483647 w 52"/>
                <a:gd name="T47" fmla="*/ 2147483647 h 153"/>
                <a:gd name="T48" fmla="*/ 2147483647 w 52"/>
                <a:gd name="T49" fmla="*/ 2147483647 h 153"/>
                <a:gd name="T50" fmla="*/ 2147483647 w 52"/>
                <a:gd name="T51" fmla="*/ 2147483647 h 153"/>
                <a:gd name="T52" fmla="*/ 2147483647 w 52"/>
                <a:gd name="T53" fmla="*/ 2147483647 h 153"/>
                <a:gd name="T54" fmla="*/ 2147483647 w 52"/>
                <a:gd name="T55" fmla="*/ 2147483647 h 153"/>
                <a:gd name="T56" fmla="*/ 2147483647 w 52"/>
                <a:gd name="T57" fmla="*/ 2147483647 h 153"/>
                <a:gd name="T58" fmla="*/ 2147483647 w 52"/>
                <a:gd name="T59" fmla="*/ 2147483647 h 153"/>
                <a:gd name="T60" fmla="*/ 2147483647 w 52"/>
                <a:gd name="T61" fmla="*/ 2147483647 h 153"/>
                <a:gd name="T62" fmla="*/ 2147483647 w 52"/>
                <a:gd name="T63" fmla="*/ 2147483647 h 153"/>
                <a:gd name="T64" fmla="*/ 2147483647 w 52"/>
                <a:gd name="T65" fmla="*/ 2147483647 h 153"/>
                <a:gd name="T66" fmla="*/ 2147483647 w 52"/>
                <a:gd name="T67" fmla="*/ 2147483647 h 153"/>
                <a:gd name="T68" fmla="*/ 2147483647 w 52"/>
                <a:gd name="T69" fmla="*/ 2147483647 h 153"/>
                <a:gd name="T70" fmla="*/ 2147483647 w 52"/>
                <a:gd name="T71" fmla="*/ 2147483647 h 153"/>
                <a:gd name="T72" fmla="*/ 2147483647 w 52"/>
                <a:gd name="T73" fmla="*/ 2147483647 h 153"/>
                <a:gd name="T74" fmla="*/ 2147483647 w 52"/>
                <a:gd name="T75" fmla="*/ 2147483647 h 153"/>
                <a:gd name="T76" fmla="*/ 2147483647 w 52"/>
                <a:gd name="T77" fmla="*/ 2147483647 h 153"/>
                <a:gd name="T78" fmla="*/ 2147483647 w 52"/>
                <a:gd name="T79" fmla="*/ 2147483647 h 153"/>
                <a:gd name="T80" fmla="*/ 2147483647 w 52"/>
                <a:gd name="T81" fmla="*/ 2147483647 h 153"/>
                <a:gd name="T82" fmla="*/ 2147483647 w 52"/>
                <a:gd name="T83" fmla="*/ 2147483647 h 153"/>
                <a:gd name="T84" fmla="*/ 2147483647 w 52"/>
                <a:gd name="T85" fmla="*/ 2147483647 h 153"/>
                <a:gd name="T86" fmla="*/ 2147483647 w 52"/>
                <a:gd name="T87" fmla="*/ 2147483647 h 153"/>
                <a:gd name="T88" fmla="*/ 2147483647 w 52"/>
                <a:gd name="T89" fmla="*/ 2147483647 h 153"/>
                <a:gd name="T90" fmla="*/ 2147483647 w 52"/>
                <a:gd name="T91" fmla="*/ 2147483647 h 153"/>
                <a:gd name="T92" fmla="*/ 2147483647 w 52"/>
                <a:gd name="T93" fmla="*/ 2147483647 h 153"/>
                <a:gd name="T94" fmla="*/ 2147483647 w 52"/>
                <a:gd name="T95" fmla="*/ 2147483647 h 153"/>
                <a:gd name="T96" fmla="*/ 2147483647 w 52"/>
                <a:gd name="T97" fmla="*/ 2147483647 h 153"/>
                <a:gd name="T98" fmla="*/ 2147483647 w 52"/>
                <a:gd name="T99" fmla="*/ 2147483647 h 153"/>
                <a:gd name="T100" fmla="*/ 2147483647 w 52"/>
                <a:gd name="T101" fmla="*/ 2147483647 h 153"/>
                <a:gd name="T102" fmla="*/ 2147483647 w 52"/>
                <a:gd name="T103" fmla="*/ 2147483647 h 153"/>
                <a:gd name="T104" fmla="*/ 2147483647 w 52"/>
                <a:gd name="T105" fmla="*/ 2147483647 h 153"/>
                <a:gd name="T106" fmla="*/ 2147483647 w 52"/>
                <a:gd name="T107" fmla="*/ 2147483647 h 153"/>
                <a:gd name="T108" fmla="*/ 2147483647 w 52"/>
                <a:gd name="T109" fmla="*/ 2147483647 h 1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2"/>
                <a:gd name="T166" fmla="*/ 0 h 153"/>
                <a:gd name="T167" fmla="*/ 52 w 52"/>
                <a:gd name="T168" fmla="*/ 153 h 1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2" h="153">
                  <a:moveTo>
                    <a:pt x="1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7"/>
                  </a:lnTo>
                  <a:lnTo>
                    <a:pt x="45" y="7"/>
                  </a:lnTo>
                  <a:lnTo>
                    <a:pt x="45" y="15"/>
                  </a:lnTo>
                  <a:lnTo>
                    <a:pt x="45" y="22"/>
                  </a:lnTo>
                  <a:lnTo>
                    <a:pt x="45" y="29"/>
                  </a:lnTo>
                  <a:lnTo>
                    <a:pt x="39" y="29"/>
                  </a:lnTo>
                  <a:lnTo>
                    <a:pt x="45" y="29"/>
                  </a:lnTo>
                  <a:lnTo>
                    <a:pt x="45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5" y="51"/>
                  </a:lnTo>
                  <a:lnTo>
                    <a:pt x="45" y="58"/>
                  </a:lnTo>
                  <a:lnTo>
                    <a:pt x="45" y="66"/>
                  </a:lnTo>
                  <a:lnTo>
                    <a:pt x="45" y="72"/>
                  </a:lnTo>
                  <a:lnTo>
                    <a:pt x="39" y="72"/>
                  </a:lnTo>
                  <a:lnTo>
                    <a:pt x="39" y="80"/>
                  </a:lnTo>
                  <a:lnTo>
                    <a:pt x="45" y="80"/>
                  </a:lnTo>
                  <a:lnTo>
                    <a:pt x="45" y="88"/>
                  </a:lnTo>
                  <a:lnTo>
                    <a:pt x="45" y="94"/>
                  </a:lnTo>
                  <a:lnTo>
                    <a:pt x="45" y="102"/>
                  </a:lnTo>
                  <a:lnTo>
                    <a:pt x="45" y="110"/>
                  </a:lnTo>
                  <a:lnTo>
                    <a:pt x="39" y="110"/>
                  </a:lnTo>
                  <a:lnTo>
                    <a:pt x="39" y="116"/>
                  </a:lnTo>
                  <a:lnTo>
                    <a:pt x="33" y="124"/>
                  </a:lnTo>
                  <a:lnTo>
                    <a:pt x="33" y="132"/>
                  </a:lnTo>
                  <a:lnTo>
                    <a:pt x="26" y="132"/>
                  </a:lnTo>
                  <a:lnTo>
                    <a:pt x="26" y="138"/>
                  </a:lnTo>
                  <a:lnTo>
                    <a:pt x="26" y="146"/>
                  </a:lnTo>
                  <a:lnTo>
                    <a:pt x="19" y="146"/>
                  </a:lnTo>
                  <a:lnTo>
                    <a:pt x="19" y="153"/>
                  </a:lnTo>
                  <a:close/>
                </a:path>
              </a:pathLst>
            </a:custGeom>
            <a:solidFill>
              <a:srgbClr val="66CCFF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62" name="Rectangle 58"/>
            <p:cNvSpPr>
              <a:spLocks noChangeArrowheads="1"/>
            </p:cNvSpPr>
            <p:nvPr/>
          </p:nvSpPr>
          <p:spPr bwMode="auto">
            <a:xfrm>
              <a:off x="33338" y="6484938"/>
              <a:ext cx="415925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3" name="Rectangle 59"/>
            <p:cNvSpPr>
              <a:spLocks noChangeArrowheads="1"/>
            </p:cNvSpPr>
            <p:nvPr/>
          </p:nvSpPr>
          <p:spPr bwMode="auto">
            <a:xfrm>
              <a:off x="33338" y="648493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4" name="Rectangle 60"/>
            <p:cNvSpPr>
              <a:spLocks noChangeArrowheads="1"/>
            </p:cNvSpPr>
            <p:nvPr/>
          </p:nvSpPr>
          <p:spPr bwMode="auto">
            <a:xfrm>
              <a:off x="449263" y="6484938"/>
              <a:ext cx="419100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5" name="Rectangle 61"/>
            <p:cNvSpPr>
              <a:spLocks noChangeArrowheads="1"/>
            </p:cNvSpPr>
            <p:nvPr/>
          </p:nvSpPr>
          <p:spPr bwMode="auto">
            <a:xfrm>
              <a:off x="449263" y="6484938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6" name="Rectangle 62"/>
            <p:cNvSpPr>
              <a:spLocks noChangeArrowheads="1"/>
            </p:cNvSpPr>
            <p:nvPr/>
          </p:nvSpPr>
          <p:spPr bwMode="auto">
            <a:xfrm>
              <a:off x="868363" y="6484938"/>
              <a:ext cx="415925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7" name="Rectangle 63"/>
            <p:cNvSpPr>
              <a:spLocks noChangeArrowheads="1"/>
            </p:cNvSpPr>
            <p:nvPr/>
          </p:nvSpPr>
          <p:spPr bwMode="auto">
            <a:xfrm>
              <a:off x="868363" y="648493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8" name="Rectangle 64"/>
            <p:cNvSpPr>
              <a:spLocks noChangeArrowheads="1"/>
            </p:cNvSpPr>
            <p:nvPr/>
          </p:nvSpPr>
          <p:spPr bwMode="auto">
            <a:xfrm>
              <a:off x="33338" y="6226175"/>
              <a:ext cx="4159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9" name="Rectangle 65"/>
            <p:cNvSpPr>
              <a:spLocks noChangeArrowheads="1"/>
            </p:cNvSpPr>
            <p:nvPr/>
          </p:nvSpPr>
          <p:spPr bwMode="auto">
            <a:xfrm>
              <a:off x="33338" y="622617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0" name="Rectangle 66"/>
            <p:cNvSpPr>
              <a:spLocks noChangeArrowheads="1"/>
            </p:cNvSpPr>
            <p:nvPr/>
          </p:nvSpPr>
          <p:spPr bwMode="auto">
            <a:xfrm>
              <a:off x="33338" y="5954713"/>
              <a:ext cx="415925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1" name="Rectangle 67"/>
            <p:cNvSpPr>
              <a:spLocks noChangeArrowheads="1"/>
            </p:cNvSpPr>
            <p:nvPr/>
          </p:nvSpPr>
          <p:spPr bwMode="auto">
            <a:xfrm>
              <a:off x="33338" y="5954713"/>
              <a:ext cx="4159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2" name="Rectangle 68"/>
            <p:cNvSpPr>
              <a:spLocks noChangeArrowheads="1"/>
            </p:cNvSpPr>
            <p:nvPr/>
          </p:nvSpPr>
          <p:spPr bwMode="auto">
            <a:xfrm>
              <a:off x="33338" y="5695950"/>
              <a:ext cx="4159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3" name="Rectangle 69"/>
            <p:cNvSpPr>
              <a:spLocks noChangeArrowheads="1"/>
            </p:cNvSpPr>
            <p:nvPr/>
          </p:nvSpPr>
          <p:spPr bwMode="auto">
            <a:xfrm>
              <a:off x="33338" y="5695950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4" name="Rectangle 70"/>
            <p:cNvSpPr>
              <a:spLocks noChangeArrowheads="1"/>
            </p:cNvSpPr>
            <p:nvPr/>
          </p:nvSpPr>
          <p:spPr bwMode="auto">
            <a:xfrm>
              <a:off x="33338" y="5438775"/>
              <a:ext cx="415925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5" name="Rectangle 71"/>
            <p:cNvSpPr>
              <a:spLocks noChangeArrowheads="1"/>
            </p:cNvSpPr>
            <p:nvPr/>
          </p:nvSpPr>
          <p:spPr bwMode="auto">
            <a:xfrm>
              <a:off x="33338" y="5438775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6" name="Rectangle 72"/>
            <p:cNvSpPr>
              <a:spLocks noChangeArrowheads="1"/>
            </p:cNvSpPr>
            <p:nvPr/>
          </p:nvSpPr>
          <p:spPr bwMode="auto">
            <a:xfrm>
              <a:off x="33338" y="5176838"/>
              <a:ext cx="415925" cy="261937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7" name="Rectangle 73"/>
            <p:cNvSpPr>
              <a:spLocks noChangeArrowheads="1"/>
            </p:cNvSpPr>
            <p:nvPr/>
          </p:nvSpPr>
          <p:spPr bwMode="auto">
            <a:xfrm>
              <a:off x="33338" y="5176838"/>
              <a:ext cx="415925" cy="26193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8" name="Rectangle 74"/>
            <p:cNvSpPr>
              <a:spLocks noChangeArrowheads="1"/>
            </p:cNvSpPr>
            <p:nvPr/>
          </p:nvSpPr>
          <p:spPr bwMode="auto">
            <a:xfrm>
              <a:off x="33338" y="4919663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9" name="Rectangle 75"/>
            <p:cNvSpPr>
              <a:spLocks noChangeArrowheads="1"/>
            </p:cNvSpPr>
            <p:nvPr/>
          </p:nvSpPr>
          <p:spPr bwMode="auto">
            <a:xfrm>
              <a:off x="33338" y="4919663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80" name="Rectangle 76"/>
            <p:cNvSpPr>
              <a:spLocks noChangeArrowheads="1"/>
            </p:cNvSpPr>
            <p:nvPr/>
          </p:nvSpPr>
          <p:spPr bwMode="auto">
            <a:xfrm>
              <a:off x="33338" y="4662488"/>
              <a:ext cx="415925" cy="257175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81" name="Rectangle 77"/>
            <p:cNvSpPr>
              <a:spLocks noChangeArrowheads="1"/>
            </p:cNvSpPr>
            <p:nvPr/>
          </p:nvSpPr>
          <p:spPr bwMode="auto">
            <a:xfrm>
              <a:off x="33338" y="466248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82" name="Rectangle 78"/>
            <p:cNvSpPr>
              <a:spLocks noChangeArrowheads="1"/>
            </p:cNvSpPr>
            <p:nvPr/>
          </p:nvSpPr>
          <p:spPr bwMode="auto">
            <a:xfrm>
              <a:off x="33338" y="4403725"/>
              <a:ext cx="415925" cy="258763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83" name="Rectangle 79"/>
            <p:cNvSpPr>
              <a:spLocks noChangeArrowheads="1"/>
            </p:cNvSpPr>
            <p:nvPr/>
          </p:nvSpPr>
          <p:spPr bwMode="auto">
            <a:xfrm>
              <a:off x="33338" y="440372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84" name="Freeform 80"/>
            <p:cNvSpPr>
              <a:spLocks noEditPoints="1"/>
            </p:cNvSpPr>
            <p:nvPr/>
          </p:nvSpPr>
          <p:spPr bwMode="auto">
            <a:xfrm>
              <a:off x="33338" y="4144963"/>
              <a:ext cx="415925" cy="258762"/>
            </a:xfrm>
            <a:custGeom>
              <a:avLst/>
              <a:gdLst>
                <a:gd name="T0" fmla="*/ 2147483647 w 259"/>
                <a:gd name="T1" fmla="*/ 0 h 146"/>
                <a:gd name="T2" fmla="*/ 2147483647 w 259"/>
                <a:gd name="T3" fmla="*/ 0 h 146"/>
                <a:gd name="T4" fmla="*/ 2147483647 w 259"/>
                <a:gd name="T5" fmla="*/ 2147483647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0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0 w 259"/>
                <a:gd name="T21" fmla="*/ 2147483647 h 146"/>
                <a:gd name="T22" fmla="*/ 0 w 259"/>
                <a:gd name="T23" fmla="*/ 0 h 146"/>
                <a:gd name="T24" fmla="*/ 2147483647 w 259"/>
                <a:gd name="T25" fmla="*/ 0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9"/>
                <a:gd name="T64" fmla="*/ 0 h 146"/>
                <a:gd name="T65" fmla="*/ 259 w 259"/>
                <a:gd name="T66" fmla="*/ 146 h 1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9" h="146">
                  <a:moveTo>
                    <a:pt x="240" y="0"/>
                  </a:moveTo>
                  <a:lnTo>
                    <a:pt x="259" y="0"/>
                  </a:lnTo>
                  <a:lnTo>
                    <a:pt x="259" y="15"/>
                  </a:lnTo>
                  <a:lnTo>
                    <a:pt x="259" y="7"/>
                  </a:lnTo>
                  <a:lnTo>
                    <a:pt x="252" y="7"/>
                  </a:lnTo>
                  <a:lnTo>
                    <a:pt x="247" y="7"/>
                  </a:lnTo>
                  <a:lnTo>
                    <a:pt x="240" y="7"/>
                  </a:lnTo>
                  <a:lnTo>
                    <a:pt x="240" y="0"/>
                  </a:lnTo>
                  <a:close/>
                  <a:moveTo>
                    <a:pt x="259" y="29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220" y="0"/>
                  </a:lnTo>
                  <a:lnTo>
                    <a:pt x="220" y="7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7" y="22"/>
                  </a:lnTo>
                  <a:lnTo>
                    <a:pt x="252" y="22"/>
                  </a:lnTo>
                  <a:lnTo>
                    <a:pt x="259" y="29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85" name="Freeform 81"/>
            <p:cNvSpPr>
              <a:spLocks/>
            </p:cNvSpPr>
            <p:nvPr/>
          </p:nvSpPr>
          <p:spPr bwMode="auto">
            <a:xfrm>
              <a:off x="419100" y="4144963"/>
              <a:ext cx="30163" cy="26987"/>
            </a:xfrm>
            <a:custGeom>
              <a:avLst/>
              <a:gdLst>
                <a:gd name="T0" fmla="*/ 0 w 19"/>
                <a:gd name="T1" fmla="*/ 0 h 15"/>
                <a:gd name="T2" fmla="*/ 2147483647 w 19"/>
                <a:gd name="T3" fmla="*/ 0 h 15"/>
                <a:gd name="T4" fmla="*/ 2147483647 w 19"/>
                <a:gd name="T5" fmla="*/ 2147483647 h 15"/>
                <a:gd name="T6" fmla="*/ 2147483647 w 19"/>
                <a:gd name="T7" fmla="*/ 2147483647 h 15"/>
                <a:gd name="T8" fmla="*/ 2147483647 w 19"/>
                <a:gd name="T9" fmla="*/ 2147483647 h 15"/>
                <a:gd name="T10" fmla="*/ 2147483647 w 19"/>
                <a:gd name="T11" fmla="*/ 2147483647 h 15"/>
                <a:gd name="T12" fmla="*/ 2147483647 w 19"/>
                <a:gd name="T13" fmla="*/ 2147483647 h 15"/>
                <a:gd name="T14" fmla="*/ 2147483647 w 19"/>
                <a:gd name="T15" fmla="*/ 2147483647 h 15"/>
                <a:gd name="T16" fmla="*/ 2147483647 w 19"/>
                <a:gd name="T17" fmla="*/ 2147483647 h 15"/>
                <a:gd name="T18" fmla="*/ 0 w 19"/>
                <a:gd name="T19" fmla="*/ 2147483647 h 15"/>
                <a:gd name="T20" fmla="*/ 0 w 19"/>
                <a:gd name="T21" fmla="*/ 0 h 15"/>
                <a:gd name="T22" fmla="*/ 0 w 19"/>
                <a:gd name="T23" fmla="*/ 0 h 15"/>
                <a:gd name="T24" fmla="*/ 0 w 19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"/>
                <a:gd name="T40" fmla="*/ 0 h 15"/>
                <a:gd name="T41" fmla="*/ 19 w 19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" h="15">
                  <a:moveTo>
                    <a:pt x="0" y="0"/>
                  </a:moveTo>
                  <a:lnTo>
                    <a:pt x="19" y="0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12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86" name="Freeform 82"/>
            <p:cNvSpPr>
              <a:spLocks/>
            </p:cNvSpPr>
            <p:nvPr/>
          </p:nvSpPr>
          <p:spPr bwMode="auto">
            <a:xfrm>
              <a:off x="33338" y="4144963"/>
              <a:ext cx="415925" cy="258762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0 w 259"/>
                <a:gd name="T5" fmla="*/ 2147483647 h 146"/>
                <a:gd name="T6" fmla="*/ 0 w 259"/>
                <a:gd name="T7" fmla="*/ 0 h 146"/>
                <a:gd name="T8" fmla="*/ 2147483647 w 259"/>
                <a:gd name="T9" fmla="*/ 0 h 146"/>
                <a:gd name="T10" fmla="*/ 2147483647 w 259"/>
                <a:gd name="T11" fmla="*/ 0 h 146"/>
                <a:gd name="T12" fmla="*/ 2147483647 w 259"/>
                <a:gd name="T13" fmla="*/ 0 h 146"/>
                <a:gd name="T14" fmla="*/ 2147483647 w 259"/>
                <a:gd name="T15" fmla="*/ 0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59"/>
                <a:gd name="T76" fmla="*/ 0 h 146"/>
                <a:gd name="T77" fmla="*/ 259 w 259"/>
                <a:gd name="T78" fmla="*/ 146 h 1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59" h="146">
                  <a:moveTo>
                    <a:pt x="259" y="29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220" y="0"/>
                  </a:lnTo>
                  <a:lnTo>
                    <a:pt x="220" y="7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7" y="22"/>
                  </a:lnTo>
                  <a:lnTo>
                    <a:pt x="252" y="22"/>
                  </a:lnTo>
                  <a:lnTo>
                    <a:pt x="259" y="2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87" name="Freeform 83"/>
            <p:cNvSpPr>
              <a:spLocks noEditPoints="1"/>
            </p:cNvSpPr>
            <p:nvPr/>
          </p:nvSpPr>
          <p:spPr bwMode="auto">
            <a:xfrm>
              <a:off x="33338" y="3873500"/>
              <a:ext cx="415925" cy="271463"/>
            </a:xfrm>
            <a:custGeom>
              <a:avLst/>
              <a:gdLst>
                <a:gd name="T0" fmla="*/ 2147483647 w 259"/>
                <a:gd name="T1" fmla="*/ 2147483647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2147483647 w 259"/>
                <a:gd name="T9" fmla="*/ 2147483647 h 153"/>
                <a:gd name="T10" fmla="*/ 2147483647 w 259"/>
                <a:gd name="T11" fmla="*/ 2147483647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0 w 259"/>
                <a:gd name="T27" fmla="*/ 0 h 153"/>
                <a:gd name="T28" fmla="*/ 2147483647 w 259"/>
                <a:gd name="T29" fmla="*/ 2147483647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2147483647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2147483647 w 259"/>
                <a:gd name="T69" fmla="*/ 2147483647 h 153"/>
                <a:gd name="T70" fmla="*/ 2147483647 w 259"/>
                <a:gd name="T71" fmla="*/ 2147483647 h 153"/>
                <a:gd name="T72" fmla="*/ 2147483647 w 259"/>
                <a:gd name="T73" fmla="*/ 2147483647 h 153"/>
                <a:gd name="T74" fmla="*/ 2147483647 w 259"/>
                <a:gd name="T75" fmla="*/ 2147483647 h 153"/>
                <a:gd name="T76" fmla="*/ 2147483647 w 259"/>
                <a:gd name="T77" fmla="*/ 2147483647 h 153"/>
                <a:gd name="T78" fmla="*/ 2147483647 w 259"/>
                <a:gd name="T79" fmla="*/ 2147483647 h 153"/>
                <a:gd name="T80" fmla="*/ 2147483647 w 259"/>
                <a:gd name="T81" fmla="*/ 2147483647 h 153"/>
                <a:gd name="T82" fmla="*/ 2147483647 w 259"/>
                <a:gd name="T83" fmla="*/ 2147483647 h 153"/>
                <a:gd name="T84" fmla="*/ 2147483647 w 259"/>
                <a:gd name="T85" fmla="*/ 2147483647 h 153"/>
                <a:gd name="T86" fmla="*/ 2147483647 w 259"/>
                <a:gd name="T87" fmla="*/ 2147483647 h 153"/>
                <a:gd name="T88" fmla="*/ 2147483647 w 259"/>
                <a:gd name="T89" fmla="*/ 2147483647 h 153"/>
                <a:gd name="T90" fmla="*/ 2147483647 w 259"/>
                <a:gd name="T91" fmla="*/ 2147483647 h 153"/>
                <a:gd name="T92" fmla="*/ 2147483647 w 259"/>
                <a:gd name="T93" fmla="*/ 2147483647 h 153"/>
                <a:gd name="T94" fmla="*/ 2147483647 w 259"/>
                <a:gd name="T95" fmla="*/ 2147483647 h 153"/>
                <a:gd name="T96" fmla="*/ 2147483647 w 259"/>
                <a:gd name="T97" fmla="*/ 2147483647 h 153"/>
                <a:gd name="T98" fmla="*/ 2147483647 w 259"/>
                <a:gd name="T99" fmla="*/ 2147483647 h 153"/>
                <a:gd name="T100" fmla="*/ 2147483647 w 259"/>
                <a:gd name="T101" fmla="*/ 2147483647 h 153"/>
                <a:gd name="T102" fmla="*/ 2147483647 w 259"/>
                <a:gd name="T103" fmla="*/ 2147483647 h 153"/>
                <a:gd name="T104" fmla="*/ 2147483647 w 259"/>
                <a:gd name="T105" fmla="*/ 2147483647 h 1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9"/>
                <a:gd name="T160" fmla="*/ 0 h 153"/>
                <a:gd name="T161" fmla="*/ 259 w 259"/>
                <a:gd name="T162" fmla="*/ 153 h 15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9" h="153">
                  <a:moveTo>
                    <a:pt x="149" y="36"/>
                  </a:moveTo>
                  <a:lnTo>
                    <a:pt x="142" y="36"/>
                  </a:lnTo>
                  <a:lnTo>
                    <a:pt x="149" y="36"/>
                  </a:lnTo>
                  <a:close/>
                  <a:moveTo>
                    <a:pt x="103" y="44"/>
                  </a:moveTo>
                  <a:lnTo>
                    <a:pt x="97" y="44"/>
                  </a:lnTo>
                  <a:lnTo>
                    <a:pt x="97" y="51"/>
                  </a:lnTo>
                  <a:lnTo>
                    <a:pt x="103" y="51"/>
                  </a:lnTo>
                  <a:lnTo>
                    <a:pt x="103" y="44"/>
                  </a:lnTo>
                  <a:close/>
                  <a:moveTo>
                    <a:pt x="162" y="72"/>
                  </a:moveTo>
                  <a:lnTo>
                    <a:pt x="169" y="80"/>
                  </a:lnTo>
                  <a:lnTo>
                    <a:pt x="169" y="88"/>
                  </a:lnTo>
                  <a:lnTo>
                    <a:pt x="176" y="88"/>
                  </a:lnTo>
                  <a:lnTo>
                    <a:pt x="176" y="94"/>
                  </a:lnTo>
                  <a:lnTo>
                    <a:pt x="176" y="102"/>
                  </a:lnTo>
                  <a:lnTo>
                    <a:pt x="181" y="102"/>
                  </a:lnTo>
                  <a:lnTo>
                    <a:pt x="188" y="102"/>
                  </a:lnTo>
                  <a:lnTo>
                    <a:pt x="188" y="110"/>
                  </a:lnTo>
                  <a:lnTo>
                    <a:pt x="195" y="116"/>
                  </a:lnTo>
                  <a:lnTo>
                    <a:pt x="201" y="124"/>
                  </a:lnTo>
                  <a:lnTo>
                    <a:pt x="208" y="124"/>
                  </a:lnTo>
                  <a:lnTo>
                    <a:pt x="213" y="124"/>
                  </a:lnTo>
                  <a:lnTo>
                    <a:pt x="213" y="132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20" y="146"/>
                  </a:lnTo>
                  <a:lnTo>
                    <a:pt x="220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227" y="0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0" y="22"/>
                  </a:lnTo>
                  <a:lnTo>
                    <a:pt x="240" y="29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0" y="36"/>
                  </a:lnTo>
                  <a:lnTo>
                    <a:pt x="247" y="36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9" y="44"/>
                  </a:lnTo>
                  <a:lnTo>
                    <a:pt x="259" y="58"/>
                  </a:lnTo>
                  <a:lnTo>
                    <a:pt x="259" y="66"/>
                  </a:lnTo>
                  <a:lnTo>
                    <a:pt x="252" y="66"/>
                  </a:lnTo>
                  <a:lnTo>
                    <a:pt x="259" y="66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2" y="88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53"/>
                  </a:lnTo>
                  <a:lnTo>
                    <a:pt x="240" y="153"/>
                  </a:lnTo>
                  <a:lnTo>
                    <a:pt x="240" y="146"/>
                  </a:lnTo>
                  <a:lnTo>
                    <a:pt x="240" y="138"/>
                  </a:lnTo>
                  <a:lnTo>
                    <a:pt x="233" y="138"/>
                  </a:lnTo>
                  <a:lnTo>
                    <a:pt x="233" y="132"/>
                  </a:lnTo>
                  <a:lnTo>
                    <a:pt x="233" y="124"/>
                  </a:lnTo>
                  <a:lnTo>
                    <a:pt x="240" y="124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20" y="110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94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7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66"/>
                  </a:lnTo>
                  <a:lnTo>
                    <a:pt x="201" y="66"/>
                  </a:lnTo>
                  <a:lnTo>
                    <a:pt x="195" y="66"/>
                  </a:lnTo>
                  <a:lnTo>
                    <a:pt x="188" y="66"/>
                  </a:lnTo>
                  <a:lnTo>
                    <a:pt x="181" y="66"/>
                  </a:lnTo>
                  <a:lnTo>
                    <a:pt x="176" y="66"/>
                  </a:lnTo>
                  <a:lnTo>
                    <a:pt x="169" y="66"/>
                  </a:lnTo>
                  <a:lnTo>
                    <a:pt x="169" y="72"/>
                  </a:lnTo>
                  <a:lnTo>
                    <a:pt x="162" y="72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88" name="Freeform 84"/>
            <p:cNvSpPr>
              <a:spLocks/>
            </p:cNvSpPr>
            <p:nvPr/>
          </p:nvSpPr>
          <p:spPr bwMode="auto">
            <a:xfrm>
              <a:off x="261938" y="3937000"/>
              <a:ext cx="11112" cy="1588"/>
            </a:xfrm>
            <a:custGeom>
              <a:avLst/>
              <a:gdLst>
                <a:gd name="T0" fmla="*/ 2147483647 w 7"/>
                <a:gd name="T1" fmla="*/ 0 h 1553"/>
                <a:gd name="T2" fmla="*/ 2147483647 w 7"/>
                <a:gd name="T3" fmla="*/ 0 h 1553"/>
                <a:gd name="T4" fmla="*/ 2147483647 w 7"/>
                <a:gd name="T5" fmla="*/ 0 h 1553"/>
                <a:gd name="T6" fmla="*/ 2147483647 w 7"/>
                <a:gd name="T7" fmla="*/ 0 h 1553"/>
                <a:gd name="T8" fmla="*/ 2147483647 w 7"/>
                <a:gd name="T9" fmla="*/ 0 h 1553"/>
                <a:gd name="T10" fmla="*/ 0 w 7"/>
                <a:gd name="T11" fmla="*/ 0 h 1553"/>
                <a:gd name="T12" fmla="*/ 0 w 7"/>
                <a:gd name="T13" fmla="*/ 0 h 1553"/>
                <a:gd name="T14" fmla="*/ 2147483647 w 7"/>
                <a:gd name="T15" fmla="*/ 0 h 15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53"/>
                <a:gd name="T26" fmla="*/ 7 w 7"/>
                <a:gd name="T27" fmla="*/ 1553 h 15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53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89" name="Freeform 85"/>
            <p:cNvSpPr>
              <a:spLocks/>
            </p:cNvSpPr>
            <p:nvPr/>
          </p:nvSpPr>
          <p:spPr bwMode="auto">
            <a:xfrm>
              <a:off x="188913" y="3951288"/>
              <a:ext cx="9525" cy="12700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2147483647 h 7"/>
                <a:gd name="T14" fmla="*/ 0 w 6"/>
                <a:gd name="T15" fmla="*/ 2147483647 h 7"/>
                <a:gd name="T16" fmla="*/ 0 w 6"/>
                <a:gd name="T17" fmla="*/ 2147483647 h 7"/>
                <a:gd name="T18" fmla="*/ 2147483647 w 6"/>
                <a:gd name="T19" fmla="*/ 2147483647 h 7"/>
                <a:gd name="T20" fmla="*/ 2147483647 w 6"/>
                <a:gd name="T21" fmla="*/ 2147483647 h 7"/>
                <a:gd name="T22" fmla="*/ 2147483647 w 6"/>
                <a:gd name="T23" fmla="*/ 0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7"/>
                <a:gd name="T38" fmla="*/ 6 w 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7">
                  <a:moveTo>
                    <a:pt x="6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6" y="7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90" name="Freeform 86"/>
            <p:cNvSpPr>
              <a:spLocks/>
            </p:cNvSpPr>
            <p:nvPr/>
          </p:nvSpPr>
          <p:spPr bwMode="auto">
            <a:xfrm>
              <a:off x="33338" y="3873500"/>
              <a:ext cx="415925" cy="271463"/>
            </a:xfrm>
            <a:custGeom>
              <a:avLst/>
              <a:gdLst>
                <a:gd name="T0" fmla="*/ 2147483647 w 259"/>
                <a:gd name="T1" fmla="*/ 2147483647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2147483647 w 259"/>
                <a:gd name="T9" fmla="*/ 2147483647 h 153"/>
                <a:gd name="T10" fmla="*/ 2147483647 w 259"/>
                <a:gd name="T11" fmla="*/ 2147483647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2147483647 w 259"/>
                <a:gd name="T27" fmla="*/ 2147483647 h 153"/>
                <a:gd name="T28" fmla="*/ 2147483647 w 259"/>
                <a:gd name="T29" fmla="*/ 2147483647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2147483647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2147483647 w 259"/>
                <a:gd name="T69" fmla="*/ 2147483647 h 153"/>
                <a:gd name="T70" fmla="*/ 2147483647 w 259"/>
                <a:gd name="T71" fmla="*/ 2147483647 h 153"/>
                <a:gd name="T72" fmla="*/ 2147483647 w 259"/>
                <a:gd name="T73" fmla="*/ 2147483647 h 153"/>
                <a:gd name="T74" fmla="*/ 2147483647 w 259"/>
                <a:gd name="T75" fmla="*/ 2147483647 h 153"/>
                <a:gd name="T76" fmla="*/ 2147483647 w 259"/>
                <a:gd name="T77" fmla="*/ 2147483647 h 153"/>
                <a:gd name="T78" fmla="*/ 2147483647 w 259"/>
                <a:gd name="T79" fmla="*/ 2147483647 h 153"/>
                <a:gd name="T80" fmla="*/ 2147483647 w 259"/>
                <a:gd name="T81" fmla="*/ 2147483647 h 153"/>
                <a:gd name="T82" fmla="*/ 2147483647 w 259"/>
                <a:gd name="T83" fmla="*/ 2147483647 h 153"/>
                <a:gd name="T84" fmla="*/ 2147483647 w 259"/>
                <a:gd name="T85" fmla="*/ 2147483647 h 153"/>
                <a:gd name="T86" fmla="*/ 2147483647 w 259"/>
                <a:gd name="T87" fmla="*/ 2147483647 h 153"/>
                <a:gd name="T88" fmla="*/ 2147483647 w 259"/>
                <a:gd name="T89" fmla="*/ 2147483647 h 153"/>
                <a:gd name="T90" fmla="*/ 2147483647 w 259"/>
                <a:gd name="T91" fmla="*/ 2147483647 h 153"/>
                <a:gd name="T92" fmla="*/ 2147483647 w 259"/>
                <a:gd name="T93" fmla="*/ 2147483647 h 153"/>
                <a:gd name="T94" fmla="*/ 2147483647 w 259"/>
                <a:gd name="T95" fmla="*/ 2147483647 h 153"/>
                <a:gd name="T96" fmla="*/ 2147483647 w 259"/>
                <a:gd name="T97" fmla="*/ 2147483647 h 153"/>
                <a:gd name="T98" fmla="*/ 2147483647 w 259"/>
                <a:gd name="T99" fmla="*/ 2147483647 h 153"/>
                <a:gd name="T100" fmla="*/ 2147483647 w 259"/>
                <a:gd name="T101" fmla="*/ 2147483647 h 153"/>
                <a:gd name="T102" fmla="*/ 2147483647 w 259"/>
                <a:gd name="T103" fmla="*/ 2147483647 h 153"/>
                <a:gd name="T104" fmla="*/ 2147483647 w 259"/>
                <a:gd name="T105" fmla="*/ 2147483647 h 153"/>
                <a:gd name="T106" fmla="*/ 2147483647 w 259"/>
                <a:gd name="T107" fmla="*/ 2147483647 h 153"/>
                <a:gd name="T108" fmla="*/ 2147483647 w 259"/>
                <a:gd name="T109" fmla="*/ 2147483647 h 153"/>
                <a:gd name="T110" fmla="*/ 2147483647 w 259"/>
                <a:gd name="T111" fmla="*/ 2147483647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153"/>
                <a:gd name="T170" fmla="*/ 259 w 259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153">
                  <a:moveTo>
                    <a:pt x="162" y="72"/>
                  </a:moveTo>
                  <a:lnTo>
                    <a:pt x="169" y="80"/>
                  </a:lnTo>
                  <a:lnTo>
                    <a:pt x="169" y="88"/>
                  </a:lnTo>
                  <a:lnTo>
                    <a:pt x="176" y="88"/>
                  </a:lnTo>
                  <a:lnTo>
                    <a:pt x="176" y="94"/>
                  </a:lnTo>
                  <a:lnTo>
                    <a:pt x="176" y="102"/>
                  </a:lnTo>
                  <a:lnTo>
                    <a:pt x="181" y="102"/>
                  </a:lnTo>
                  <a:lnTo>
                    <a:pt x="188" y="102"/>
                  </a:lnTo>
                  <a:lnTo>
                    <a:pt x="188" y="110"/>
                  </a:lnTo>
                  <a:lnTo>
                    <a:pt x="195" y="116"/>
                  </a:lnTo>
                  <a:lnTo>
                    <a:pt x="201" y="124"/>
                  </a:lnTo>
                  <a:lnTo>
                    <a:pt x="208" y="124"/>
                  </a:lnTo>
                  <a:lnTo>
                    <a:pt x="213" y="124"/>
                  </a:lnTo>
                  <a:lnTo>
                    <a:pt x="213" y="132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20" y="146"/>
                  </a:lnTo>
                  <a:lnTo>
                    <a:pt x="220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227" y="0"/>
                  </a:lnTo>
                  <a:lnTo>
                    <a:pt x="233" y="7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0" y="22"/>
                  </a:lnTo>
                  <a:lnTo>
                    <a:pt x="240" y="29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0" y="36"/>
                  </a:lnTo>
                  <a:lnTo>
                    <a:pt x="247" y="36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2" y="36"/>
                  </a:lnTo>
                  <a:lnTo>
                    <a:pt x="252" y="44"/>
                  </a:lnTo>
                  <a:lnTo>
                    <a:pt x="259" y="44"/>
                  </a:lnTo>
                  <a:lnTo>
                    <a:pt x="259" y="58"/>
                  </a:lnTo>
                  <a:lnTo>
                    <a:pt x="259" y="66"/>
                  </a:lnTo>
                  <a:lnTo>
                    <a:pt x="252" y="66"/>
                  </a:lnTo>
                  <a:lnTo>
                    <a:pt x="259" y="66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2" y="72"/>
                  </a:lnTo>
                  <a:lnTo>
                    <a:pt x="252" y="80"/>
                  </a:lnTo>
                  <a:lnTo>
                    <a:pt x="259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9" y="80"/>
                  </a:lnTo>
                  <a:lnTo>
                    <a:pt x="252" y="80"/>
                  </a:lnTo>
                  <a:lnTo>
                    <a:pt x="252" y="88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53"/>
                  </a:lnTo>
                  <a:lnTo>
                    <a:pt x="240" y="153"/>
                  </a:lnTo>
                  <a:lnTo>
                    <a:pt x="240" y="146"/>
                  </a:lnTo>
                  <a:lnTo>
                    <a:pt x="240" y="138"/>
                  </a:lnTo>
                  <a:lnTo>
                    <a:pt x="233" y="138"/>
                  </a:lnTo>
                  <a:lnTo>
                    <a:pt x="233" y="132"/>
                  </a:lnTo>
                  <a:lnTo>
                    <a:pt x="233" y="124"/>
                  </a:lnTo>
                  <a:lnTo>
                    <a:pt x="240" y="124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20" y="110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94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7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66"/>
                  </a:lnTo>
                  <a:lnTo>
                    <a:pt x="201" y="66"/>
                  </a:lnTo>
                  <a:lnTo>
                    <a:pt x="195" y="66"/>
                  </a:lnTo>
                  <a:lnTo>
                    <a:pt x="188" y="66"/>
                  </a:lnTo>
                  <a:lnTo>
                    <a:pt x="181" y="66"/>
                  </a:lnTo>
                  <a:lnTo>
                    <a:pt x="176" y="66"/>
                  </a:lnTo>
                  <a:lnTo>
                    <a:pt x="169" y="66"/>
                  </a:lnTo>
                  <a:lnTo>
                    <a:pt x="169" y="72"/>
                  </a:lnTo>
                  <a:lnTo>
                    <a:pt x="162" y="7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191" name="Rectangle 87"/>
            <p:cNvSpPr>
              <a:spLocks noChangeArrowheads="1"/>
            </p:cNvSpPr>
            <p:nvPr/>
          </p:nvSpPr>
          <p:spPr bwMode="auto">
            <a:xfrm>
              <a:off x="449263" y="6226175"/>
              <a:ext cx="419100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2" name="Rectangle 88"/>
            <p:cNvSpPr>
              <a:spLocks noChangeArrowheads="1"/>
            </p:cNvSpPr>
            <p:nvPr/>
          </p:nvSpPr>
          <p:spPr bwMode="auto">
            <a:xfrm>
              <a:off x="449263" y="6226175"/>
              <a:ext cx="419100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3" name="Rectangle 89"/>
            <p:cNvSpPr>
              <a:spLocks noChangeArrowheads="1"/>
            </p:cNvSpPr>
            <p:nvPr/>
          </p:nvSpPr>
          <p:spPr bwMode="auto">
            <a:xfrm>
              <a:off x="449263" y="5954713"/>
              <a:ext cx="419100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4" name="Rectangle 90"/>
            <p:cNvSpPr>
              <a:spLocks noChangeArrowheads="1"/>
            </p:cNvSpPr>
            <p:nvPr/>
          </p:nvSpPr>
          <p:spPr bwMode="auto">
            <a:xfrm>
              <a:off x="449263" y="5954713"/>
              <a:ext cx="419100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5" name="Rectangle 91"/>
            <p:cNvSpPr>
              <a:spLocks noChangeArrowheads="1"/>
            </p:cNvSpPr>
            <p:nvPr/>
          </p:nvSpPr>
          <p:spPr bwMode="auto">
            <a:xfrm>
              <a:off x="449263" y="5695950"/>
              <a:ext cx="419100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6" name="Rectangle 92"/>
            <p:cNvSpPr>
              <a:spLocks noChangeArrowheads="1"/>
            </p:cNvSpPr>
            <p:nvPr/>
          </p:nvSpPr>
          <p:spPr bwMode="auto">
            <a:xfrm>
              <a:off x="449263" y="5695950"/>
              <a:ext cx="419100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7" name="Rectangle 93"/>
            <p:cNvSpPr>
              <a:spLocks noChangeArrowheads="1"/>
            </p:cNvSpPr>
            <p:nvPr/>
          </p:nvSpPr>
          <p:spPr bwMode="auto">
            <a:xfrm>
              <a:off x="449263" y="5438775"/>
              <a:ext cx="419100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8" name="Rectangle 94"/>
            <p:cNvSpPr>
              <a:spLocks noChangeArrowheads="1"/>
            </p:cNvSpPr>
            <p:nvPr/>
          </p:nvSpPr>
          <p:spPr bwMode="auto">
            <a:xfrm>
              <a:off x="449263" y="5438775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9" name="Rectangle 95"/>
            <p:cNvSpPr>
              <a:spLocks noChangeArrowheads="1"/>
            </p:cNvSpPr>
            <p:nvPr/>
          </p:nvSpPr>
          <p:spPr bwMode="auto">
            <a:xfrm>
              <a:off x="449263" y="5176838"/>
              <a:ext cx="419100" cy="261937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0" name="Rectangle 96"/>
            <p:cNvSpPr>
              <a:spLocks noChangeArrowheads="1"/>
            </p:cNvSpPr>
            <p:nvPr/>
          </p:nvSpPr>
          <p:spPr bwMode="auto">
            <a:xfrm>
              <a:off x="449263" y="5176838"/>
              <a:ext cx="419100" cy="26193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1" name="Freeform 97"/>
            <p:cNvSpPr>
              <a:spLocks noEditPoints="1"/>
            </p:cNvSpPr>
            <p:nvPr/>
          </p:nvSpPr>
          <p:spPr bwMode="auto">
            <a:xfrm>
              <a:off x="449263" y="4144963"/>
              <a:ext cx="419100" cy="258762"/>
            </a:xfrm>
            <a:custGeom>
              <a:avLst/>
              <a:gdLst>
                <a:gd name="T0" fmla="*/ 2147483647 w 260"/>
                <a:gd name="T1" fmla="*/ 2147483647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0 w 260"/>
                <a:gd name="T15" fmla="*/ 0 h 146"/>
                <a:gd name="T16" fmla="*/ 2147483647 w 260"/>
                <a:gd name="T17" fmla="*/ 0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0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46"/>
                <a:gd name="T143" fmla="*/ 260 w 260"/>
                <a:gd name="T144" fmla="*/ 146 h 1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46">
                  <a:moveTo>
                    <a:pt x="221" y="132"/>
                  </a:moveTo>
                  <a:lnTo>
                    <a:pt x="228" y="132"/>
                  </a:lnTo>
                  <a:lnTo>
                    <a:pt x="221" y="132"/>
                  </a:lnTo>
                  <a:close/>
                  <a:moveTo>
                    <a:pt x="39" y="72"/>
                  </a:moveTo>
                  <a:lnTo>
                    <a:pt x="32" y="72"/>
                  </a:lnTo>
                  <a:lnTo>
                    <a:pt x="32" y="80"/>
                  </a:lnTo>
                  <a:lnTo>
                    <a:pt x="39" y="88"/>
                  </a:lnTo>
                  <a:lnTo>
                    <a:pt x="46" y="94"/>
                  </a:lnTo>
                  <a:lnTo>
                    <a:pt x="52" y="94"/>
                  </a:lnTo>
                  <a:lnTo>
                    <a:pt x="52" y="88"/>
                  </a:lnTo>
                  <a:lnTo>
                    <a:pt x="46" y="88"/>
                  </a:lnTo>
                  <a:lnTo>
                    <a:pt x="46" y="80"/>
                  </a:lnTo>
                  <a:lnTo>
                    <a:pt x="39" y="80"/>
                  </a:lnTo>
                  <a:lnTo>
                    <a:pt x="39" y="72"/>
                  </a:lnTo>
                  <a:close/>
                  <a:moveTo>
                    <a:pt x="0" y="15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7"/>
                  </a:lnTo>
                  <a:lnTo>
                    <a:pt x="66" y="7"/>
                  </a:lnTo>
                  <a:lnTo>
                    <a:pt x="71" y="15"/>
                  </a:lnTo>
                  <a:lnTo>
                    <a:pt x="66" y="15"/>
                  </a:lnTo>
                  <a:lnTo>
                    <a:pt x="59" y="15"/>
                  </a:lnTo>
                  <a:lnTo>
                    <a:pt x="59" y="22"/>
                  </a:lnTo>
                  <a:lnTo>
                    <a:pt x="66" y="29"/>
                  </a:lnTo>
                  <a:lnTo>
                    <a:pt x="71" y="29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51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104" y="58"/>
                  </a:lnTo>
                  <a:lnTo>
                    <a:pt x="104" y="66"/>
                  </a:lnTo>
                  <a:lnTo>
                    <a:pt x="111" y="66"/>
                  </a:lnTo>
                  <a:lnTo>
                    <a:pt x="111" y="58"/>
                  </a:lnTo>
                  <a:lnTo>
                    <a:pt x="117" y="66"/>
                  </a:lnTo>
                  <a:lnTo>
                    <a:pt x="123" y="66"/>
                  </a:lnTo>
                  <a:lnTo>
                    <a:pt x="123" y="72"/>
                  </a:lnTo>
                  <a:lnTo>
                    <a:pt x="123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7" y="88"/>
                  </a:lnTo>
                  <a:lnTo>
                    <a:pt x="143" y="94"/>
                  </a:lnTo>
                  <a:lnTo>
                    <a:pt x="150" y="102"/>
                  </a:lnTo>
                  <a:lnTo>
                    <a:pt x="156" y="110"/>
                  </a:lnTo>
                  <a:lnTo>
                    <a:pt x="162" y="110"/>
                  </a:lnTo>
                  <a:lnTo>
                    <a:pt x="162" y="116"/>
                  </a:lnTo>
                  <a:lnTo>
                    <a:pt x="169" y="116"/>
                  </a:lnTo>
                  <a:lnTo>
                    <a:pt x="176" y="124"/>
                  </a:lnTo>
                  <a:lnTo>
                    <a:pt x="182" y="124"/>
                  </a:lnTo>
                  <a:lnTo>
                    <a:pt x="182" y="132"/>
                  </a:lnTo>
                  <a:lnTo>
                    <a:pt x="189" y="138"/>
                  </a:lnTo>
                  <a:lnTo>
                    <a:pt x="182" y="146"/>
                  </a:lnTo>
                  <a:lnTo>
                    <a:pt x="0" y="146"/>
                  </a:lnTo>
                  <a:lnTo>
                    <a:pt x="0" y="29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27" y="29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20" y="15"/>
                  </a:lnTo>
                  <a:lnTo>
                    <a:pt x="13" y="15"/>
                  </a:lnTo>
                  <a:lnTo>
                    <a:pt x="7" y="15"/>
                  </a:lnTo>
                  <a:lnTo>
                    <a:pt x="0" y="15"/>
                  </a:lnTo>
                  <a:close/>
                  <a:moveTo>
                    <a:pt x="260" y="138"/>
                  </a:moveTo>
                  <a:lnTo>
                    <a:pt x="260" y="146"/>
                  </a:lnTo>
                  <a:lnTo>
                    <a:pt x="194" y="146"/>
                  </a:lnTo>
                  <a:lnTo>
                    <a:pt x="194" y="138"/>
                  </a:lnTo>
                  <a:lnTo>
                    <a:pt x="194" y="132"/>
                  </a:lnTo>
                  <a:lnTo>
                    <a:pt x="201" y="132"/>
                  </a:lnTo>
                  <a:lnTo>
                    <a:pt x="208" y="124"/>
                  </a:lnTo>
                  <a:lnTo>
                    <a:pt x="201" y="124"/>
                  </a:lnTo>
                  <a:lnTo>
                    <a:pt x="208" y="124"/>
                  </a:lnTo>
                  <a:lnTo>
                    <a:pt x="201" y="116"/>
                  </a:lnTo>
                  <a:lnTo>
                    <a:pt x="208" y="116"/>
                  </a:lnTo>
                  <a:lnTo>
                    <a:pt x="214" y="110"/>
                  </a:lnTo>
                  <a:lnTo>
                    <a:pt x="214" y="116"/>
                  </a:lnTo>
                  <a:lnTo>
                    <a:pt x="214" y="124"/>
                  </a:lnTo>
                  <a:lnTo>
                    <a:pt x="221" y="124"/>
                  </a:lnTo>
                  <a:lnTo>
                    <a:pt x="228" y="124"/>
                  </a:lnTo>
                  <a:lnTo>
                    <a:pt x="233" y="124"/>
                  </a:lnTo>
                  <a:lnTo>
                    <a:pt x="228" y="124"/>
                  </a:lnTo>
                  <a:lnTo>
                    <a:pt x="233" y="124"/>
                  </a:lnTo>
                  <a:lnTo>
                    <a:pt x="240" y="124"/>
                  </a:lnTo>
                  <a:lnTo>
                    <a:pt x="240" y="132"/>
                  </a:lnTo>
                  <a:lnTo>
                    <a:pt x="247" y="132"/>
                  </a:lnTo>
                  <a:lnTo>
                    <a:pt x="253" y="132"/>
                  </a:lnTo>
                  <a:lnTo>
                    <a:pt x="253" y="138"/>
                  </a:lnTo>
                  <a:lnTo>
                    <a:pt x="260" y="138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02" name="Freeform 98"/>
            <p:cNvSpPr>
              <a:spLocks/>
            </p:cNvSpPr>
            <p:nvPr/>
          </p:nvSpPr>
          <p:spPr bwMode="auto">
            <a:xfrm>
              <a:off x="804863" y="4379913"/>
              <a:ext cx="11112" cy="1587"/>
            </a:xfrm>
            <a:custGeom>
              <a:avLst/>
              <a:gdLst>
                <a:gd name="T0" fmla="*/ 0 w 7"/>
                <a:gd name="T1" fmla="*/ 0 h 1553"/>
                <a:gd name="T2" fmla="*/ 2147483647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553"/>
                <a:gd name="T14" fmla="*/ 7 w 7"/>
                <a:gd name="T15" fmla="*/ 1553 h 15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553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03" name="Freeform 99"/>
            <p:cNvSpPr>
              <a:spLocks/>
            </p:cNvSpPr>
            <p:nvPr/>
          </p:nvSpPr>
          <p:spPr bwMode="auto">
            <a:xfrm>
              <a:off x="501650" y="4271963"/>
              <a:ext cx="31750" cy="39687"/>
            </a:xfrm>
            <a:custGeom>
              <a:avLst/>
              <a:gdLst>
                <a:gd name="T0" fmla="*/ 2147483647 w 20"/>
                <a:gd name="T1" fmla="*/ 0 h 22"/>
                <a:gd name="T2" fmla="*/ 0 w 20"/>
                <a:gd name="T3" fmla="*/ 0 h 22"/>
                <a:gd name="T4" fmla="*/ 0 w 20"/>
                <a:gd name="T5" fmla="*/ 0 h 22"/>
                <a:gd name="T6" fmla="*/ 0 w 20"/>
                <a:gd name="T7" fmla="*/ 0 h 22"/>
                <a:gd name="T8" fmla="*/ 0 w 20"/>
                <a:gd name="T9" fmla="*/ 2147483647 h 22"/>
                <a:gd name="T10" fmla="*/ 0 w 20"/>
                <a:gd name="T11" fmla="*/ 2147483647 h 22"/>
                <a:gd name="T12" fmla="*/ 0 w 20"/>
                <a:gd name="T13" fmla="*/ 2147483647 h 22"/>
                <a:gd name="T14" fmla="*/ 2147483647 w 20"/>
                <a:gd name="T15" fmla="*/ 2147483647 h 22"/>
                <a:gd name="T16" fmla="*/ 2147483647 w 20"/>
                <a:gd name="T17" fmla="*/ 2147483647 h 22"/>
                <a:gd name="T18" fmla="*/ 2147483647 w 20"/>
                <a:gd name="T19" fmla="*/ 2147483647 h 22"/>
                <a:gd name="T20" fmla="*/ 2147483647 w 20"/>
                <a:gd name="T21" fmla="*/ 2147483647 h 22"/>
                <a:gd name="T22" fmla="*/ 2147483647 w 20"/>
                <a:gd name="T23" fmla="*/ 2147483647 h 22"/>
                <a:gd name="T24" fmla="*/ 2147483647 w 20"/>
                <a:gd name="T25" fmla="*/ 2147483647 h 22"/>
                <a:gd name="T26" fmla="*/ 2147483647 w 20"/>
                <a:gd name="T27" fmla="*/ 2147483647 h 22"/>
                <a:gd name="T28" fmla="*/ 2147483647 w 20"/>
                <a:gd name="T29" fmla="*/ 2147483647 h 22"/>
                <a:gd name="T30" fmla="*/ 2147483647 w 20"/>
                <a:gd name="T31" fmla="*/ 2147483647 h 22"/>
                <a:gd name="T32" fmla="*/ 2147483647 w 20"/>
                <a:gd name="T33" fmla="*/ 2147483647 h 22"/>
                <a:gd name="T34" fmla="*/ 2147483647 w 20"/>
                <a:gd name="T35" fmla="*/ 2147483647 h 22"/>
                <a:gd name="T36" fmla="*/ 2147483647 w 20"/>
                <a:gd name="T37" fmla="*/ 0 h 22"/>
                <a:gd name="T38" fmla="*/ 2147483647 w 20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"/>
                <a:gd name="T61" fmla="*/ 0 h 22"/>
                <a:gd name="T62" fmla="*/ 20 w 20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" h="22">
                  <a:moveTo>
                    <a:pt x="7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7" y="16"/>
                  </a:lnTo>
                  <a:lnTo>
                    <a:pt x="14" y="22"/>
                  </a:lnTo>
                  <a:lnTo>
                    <a:pt x="20" y="22"/>
                  </a:lnTo>
                  <a:lnTo>
                    <a:pt x="20" y="16"/>
                  </a:lnTo>
                  <a:lnTo>
                    <a:pt x="14" y="16"/>
                  </a:lnTo>
                  <a:lnTo>
                    <a:pt x="14" y="8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04" name="Freeform 100"/>
            <p:cNvSpPr>
              <a:spLocks/>
            </p:cNvSpPr>
            <p:nvPr/>
          </p:nvSpPr>
          <p:spPr bwMode="auto">
            <a:xfrm>
              <a:off x="449263" y="4144963"/>
              <a:ext cx="304800" cy="258762"/>
            </a:xfrm>
            <a:custGeom>
              <a:avLst/>
              <a:gdLst>
                <a:gd name="T0" fmla="*/ 0 w 189"/>
                <a:gd name="T1" fmla="*/ 0 h 146"/>
                <a:gd name="T2" fmla="*/ 2147483647 w 189"/>
                <a:gd name="T3" fmla="*/ 0 h 146"/>
                <a:gd name="T4" fmla="*/ 2147483647 w 189"/>
                <a:gd name="T5" fmla="*/ 0 h 146"/>
                <a:gd name="T6" fmla="*/ 2147483647 w 189"/>
                <a:gd name="T7" fmla="*/ 0 h 146"/>
                <a:gd name="T8" fmla="*/ 2147483647 w 189"/>
                <a:gd name="T9" fmla="*/ 2147483647 h 146"/>
                <a:gd name="T10" fmla="*/ 2147483647 w 189"/>
                <a:gd name="T11" fmla="*/ 2147483647 h 146"/>
                <a:gd name="T12" fmla="*/ 2147483647 w 189"/>
                <a:gd name="T13" fmla="*/ 2147483647 h 146"/>
                <a:gd name="T14" fmla="*/ 2147483647 w 189"/>
                <a:gd name="T15" fmla="*/ 2147483647 h 146"/>
                <a:gd name="T16" fmla="*/ 2147483647 w 189"/>
                <a:gd name="T17" fmla="*/ 2147483647 h 146"/>
                <a:gd name="T18" fmla="*/ 2147483647 w 189"/>
                <a:gd name="T19" fmla="*/ 2147483647 h 146"/>
                <a:gd name="T20" fmla="*/ 2147483647 w 189"/>
                <a:gd name="T21" fmla="*/ 2147483647 h 146"/>
                <a:gd name="T22" fmla="*/ 2147483647 w 189"/>
                <a:gd name="T23" fmla="*/ 2147483647 h 146"/>
                <a:gd name="T24" fmla="*/ 2147483647 w 189"/>
                <a:gd name="T25" fmla="*/ 2147483647 h 146"/>
                <a:gd name="T26" fmla="*/ 2147483647 w 189"/>
                <a:gd name="T27" fmla="*/ 2147483647 h 146"/>
                <a:gd name="T28" fmla="*/ 2147483647 w 189"/>
                <a:gd name="T29" fmla="*/ 2147483647 h 146"/>
                <a:gd name="T30" fmla="*/ 2147483647 w 189"/>
                <a:gd name="T31" fmla="*/ 2147483647 h 146"/>
                <a:gd name="T32" fmla="*/ 2147483647 w 189"/>
                <a:gd name="T33" fmla="*/ 2147483647 h 146"/>
                <a:gd name="T34" fmla="*/ 2147483647 w 189"/>
                <a:gd name="T35" fmla="*/ 2147483647 h 146"/>
                <a:gd name="T36" fmla="*/ 2147483647 w 189"/>
                <a:gd name="T37" fmla="*/ 2147483647 h 146"/>
                <a:gd name="T38" fmla="*/ 2147483647 w 189"/>
                <a:gd name="T39" fmla="*/ 2147483647 h 146"/>
                <a:gd name="T40" fmla="*/ 2147483647 w 189"/>
                <a:gd name="T41" fmla="*/ 2147483647 h 146"/>
                <a:gd name="T42" fmla="*/ 2147483647 w 189"/>
                <a:gd name="T43" fmla="*/ 2147483647 h 146"/>
                <a:gd name="T44" fmla="*/ 2147483647 w 189"/>
                <a:gd name="T45" fmla="*/ 2147483647 h 146"/>
                <a:gd name="T46" fmla="*/ 2147483647 w 189"/>
                <a:gd name="T47" fmla="*/ 2147483647 h 146"/>
                <a:gd name="T48" fmla="*/ 2147483647 w 189"/>
                <a:gd name="T49" fmla="*/ 2147483647 h 146"/>
                <a:gd name="T50" fmla="*/ 2147483647 w 189"/>
                <a:gd name="T51" fmla="*/ 2147483647 h 146"/>
                <a:gd name="T52" fmla="*/ 2147483647 w 189"/>
                <a:gd name="T53" fmla="*/ 2147483647 h 146"/>
                <a:gd name="T54" fmla="*/ 2147483647 w 189"/>
                <a:gd name="T55" fmla="*/ 2147483647 h 146"/>
                <a:gd name="T56" fmla="*/ 2147483647 w 189"/>
                <a:gd name="T57" fmla="*/ 2147483647 h 146"/>
                <a:gd name="T58" fmla="*/ 2147483647 w 189"/>
                <a:gd name="T59" fmla="*/ 2147483647 h 146"/>
                <a:gd name="T60" fmla="*/ 2147483647 w 189"/>
                <a:gd name="T61" fmla="*/ 2147483647 h 146"/>
                <a:gd name="T62" fmla="*/ 2147483647 w 189"/>
                <a:gd name="T63" fmla="*/ 2147483647 h 146"/>
                <a:gd name="T64" fmla="*/ 2147483647 w 189"/>
                <a:gd name="T65" fmla="*/ 2147483647 h 146"/>
                <a:gd name="T66" fmla="*/ 2147483647 w 189"/>
                <a:gd name="T67" fmla="*/ 2147483647 h 146"/>
                <a:gd name="T68" fmla="*/ 2147483647 w 189"/>
                <a:gd name="T69" fmla="*/ 2147483647 h 146"/>
                <a:gd name="T70" fmla="*/ 2147483647 w 189"/>
                <a:gd name="T71" fmla="*/ 2147483647 h 146"/>
                <a:gd name="T72" fmla="*/ 2147483647 w 189"/>
                <a:gd name="T73" fmla="*/ 2147483647 h 146"/>
                <a:gd name="T74" fmla="*/ 2147483647 w 189"/>
                <a:gd name="T75" fmla="*/ 2147483647 h 146"/>
                <a:gd name="T76" fmla="*/ 2147483647 w 189"/>
                <a:gd name="T77" fmla="*/ 2147483647 h 146"/>
                <a:gd name="T78" fmla="*/ 2147483647 w 189"/>
                <a:gd name="T79" fmla="*/ 2147483647 h 146"/>
                <a:gd name="T80" fmla="*/ 2147483647 w 189"/>
                <a:gd name="T81" fmla="*/ 2147483647 h 146"/>
                <a:gd name="T82" fmla="*/ 0 w 189"/>
                <a:gd name="T83" fmla="*/ 2147483647 h 146"/>
                <a:gd name="T84" fmla="*/ 0 w 189"/>
                <a:gd name="T85" fmla="*/ 2147483647 h 146"/>
                <a:gd name="T86" fmla="*/ 2147483647 w 189"/>
                <a:gd name="T87" fmla="*/ 2147483647 h 146"/>
                <a:gd name="T88" fmla="*/ 2147483647 w 189"/>
                <a:gd name="T89" fmla="*/ 2147483647 h 146"/>
                <a:gd name="T90" fmla="*/ 2147483647 w 189"/>
                <a:gd name="T91" fmla="*/ 2147483647 h 146"/>
                <a:gd name="T92" fmla="*/ 2147483647 w 189"/>
                <a:gd name="T93" fmla="*/ 2147483647 h 146"/>
                <a:gd name="T94" fmla="*/ 2147483647 w 189"/>
                <a:gd name="T95" fmla="*/ 2147483647 h 146"/>
                <a:gd name="T96" fmla="*/ 2147483647 w 189"/>
                <a:gd name="T97" fmla="*/ 2147483647 h 146"/>
                <a:gd name="T98" fmla="*/ 2147483647 w 189"/>
                <a:gd name="T99" fmla="*/ 2147483647 h 146"/>
                <a:gd name="T100" fmla="*/ 2147483647 w 189"/>
                <a:gd name="T101" fmla="*/ 2147483647 h 146"/>
                <a:gd name="T102" fmla="*/ 2147483647 w 189"/>
                <a:gd name="T103" fmla="*/ 2147483647 h 146"/>
                <a:gd name="T104" fmla="*/ 2147483647 w 189"/>
                <a:gd name="T105" fmla="*/ 2147483647 h 146"/>
                <a:gd name="T106" fmla="*/ 2147483647 w 189"/>
                <a:gd name="T107" fmla="*/ 2147483647 h 146"/>
                <a:gd name="T108" fmla="*/ 2147483647 w 189"/>
                <a:gd name="T109" fmla="*/ 2147483647 h 146"/>
                <a:gd name="T110" fmla="*/ 0 w 189"/>
                <a:gd name="T111" fmla="*/ 2147483647 h 146"/>
                <a:gd name="T112" fmla="*/ 0 w 189"/>
                <a:gd name="T113" fmla="*/ 2147483647 h 14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9"/>
                <a:gd name="T172" fmla="*/ 0 h 146"/>
                <a:gd name="T173" fmla="*/ 189 w 189"/>
                <a:gd name="T174" fmla="*/ 146 h 14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9" h="146">
                  <a:moveTo>
                    <a:pt x="0" y="15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7"/>
                  </a:lnTo>
                  <a:lnTo>
                    <a:pt x="66" y="7"/>
                  </a:lnTo>
                  <a:lnTo>
                    <a:pt x="71" y="15"/>
                  </a:lnTo>
                  <a:lnTo>
                    <a:pt x="66" y="15"/>
                  </a:lnTo>
                  <a:lnTo>
                    <a:pt x="59" y="15"/>
                  </a:lnTo>
                  <a:lnTo>
                    <a:pt x="59" y="22"/>
                  </a:lnTo>
                  <a:lnTo>
                    <a:pt x="66" y="29"/>
                  </a:lnTo>
                  <a:lnTo>
                    <a:pt x="71" y="29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51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104" y="58"/>
                  </a:lnTo>
                  <a:lnTo>
                    <a:pt x="104" y="66"/>
                  </a:lnTo>
                  <a:lnTo>
                    <a:pt x="111" y="66"/>
                  </a:lnTo>
                  <a:lnTo>
                    <a:pt x="111" y="58"/>
                  </a:lnTo>
                  <a:lnTo>
                    <a:pt x="117" y="66"/>
                  </a:lnTo>
                  <a:lnTo>
                    <a:pt x="123" y="66"/>
                  </a:lnTo>
                  <a:lnTo>
                    <a:pt x="123" y="72"/>
                  </a:lnTo>
                  <a:lnTo>
                    <a:pt x="123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7" y="88"/>
                  </a:lnTo>
                  <a:lnTo>
                    <a:pt x="143" y="94"/>
                  </a:lnTo>
                  <a:lnTo>
                    <a:pt x="150" y="102"/>
                  </a:lnTo>
                  <a:lnTo>
                    <a:pt x="156" y="110"/>
                  </a:lnTo>
                  <a:lnTo>
                    <a:pt x="162" y="110"/>
                  </a:lnTo>
                  <a:lnTo>
                    <a:pt x="162" y="116"/>
                  </a:lnTo>
                  <a:lnTo>
                    <a:pt x="169" y="116"/>
                  </a:lnTo>
                  <a:lnTo>
                    <a:pt x="176" y="124"/>
                  </a:lnTo>
                  <a:lnTo>
                    <a:pt x="182" y="124"/>
                  </a:lnTo>
                  <a:lnTo>
                    <a:pt x="182" y="132"/>
                  </a:lnTo>
                  <a:lnTo>
                    <a:pt x="189" y="138"/>
                  </a:lnTo>
                  <a:lnTo>
                    <a:pt x="182" y="146"/>
                  </a:lnTo>
                  <a:lnTo>
                    <a:pt x="0" y="146"/>
                  </a:lnTo>
                  <a:lnTo>
                    <a:pt x="0" y="29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27" y="29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20" y="15"/>
                  </a:lnTo>
                  <a:lnTo>
                    <a:pt x="13" y="15"/>
                  </a:lnTo>
                  <a:lnTo>
                    <a:pt x="7" y="15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05" name="Freeform 101"/>
            <p:cNvSpPr>
              <a:spLocks/>
            </p:cNvSpPr>
            <p:nvPr/>
          </p:nvSpPr>
          <p:spPr bwMode="auto">
            <a:xfrm>
              <a:off x="762000" y="4340225"/>
              <a:ext cx="106363" cy="63500"/>
            </a:xfrm>
            <a:custGeom>
              <a:avLst/>
              <a:gdLst>
                <a:gd name="T0" fmla="*/ 2147483647 w 66"/>
                <a:gd name="T1" fmla="*/ 2147483647 h 36"/>
                <a:gd name="T2" fmla="*/ 2147483647 w 66"/>
                <a:gd name="T3" fmla="*/ 2147483647 h 36"/>
                <a:gd name="T4" fmla="*/ 0 w 66"/>
                <a:gd name="T5" fmla="*/ 2147483647 h 36"/>
                <a:gd name="T6" fmla="*/ 0 w 66"/>
                <a:gd name="T7" fmla="*/ 2147483647 h 36"/>
                <a:gd name="T8" fmla="*/ 0 w 66"/>
                <a:gd name="T9" fmla="*/ 2147483647 h 36"/>
                <a:gd name="T10" fmla="*/ 0 w 66"/>
                <a:gd name="T11" fmla="*/ 2147483647 h 36"/>
                <a:gd name="T12" fmla="*/ 0 w 66"/>
                <a:gd name="T13" fmla="*/ 2147483647 h 36"/>
                <a:gd name="T14" fmla="*/ 2147483647 w 66"/>
                <a:gd name="T15" fmla="*/ 2147483647 h 36"/>
                <a:gd name="T16" fmla="*/ 2147483647 w 66"/>
                <a:gd name="T17" fmla="*/ 2147483647 h 36"/>
                <a:gd name="T18" fmla="*/ 2147483647 w 66"/>
                <a:gd name="T19" fmla="*/ 2147483647 h 36"/>
                <a:gd name="T20" fmla="*/ 2147483647 w 66"/>
                <a:gd name="T21" fmla="*/ 2147483647 h 36"/>
                <a:gd name="T22" fmla="*/ 2147483647 w 66"/>
                <a:gd name="T23" fmla="*/ 2147483647 h 36"/>
                <a:gd name="T24" fmla="*/ 2147483647 w 66"/>
                <a:gd name="T25" fmla="*/ 2147483647 h 36"/>
                <a:gd name="T26" fmla="*/ 2147483647 w 66"/>
                <a:gd name="T27" fmla="*/ 2147483647 h 36"/>
                <a:gd name="T28" fmla="*/ 2147483647 w 66"/>
                <a:gd name="T29" fmla="*/ 2147483647 h 36"/>
                <a:gd name="T30" fmla="*/ 2147483647 w 66"/>
                <a:gd name="T31" fmla="*/ 2147483647 h 36"/>
                <a:gd name="T32" fmla="*/ 2147483647 w 66"/>
                <a:gd name="T33" fmla="*/ 2147483647 h 36"/>
                <a:gd name="T34" fmla="*/ 2147483647 w 66"/>
                <a:gd name="T35" fmla="*/ 2147483647 h 36"/>
                <a:gd name="T36" fmla="*/ 2147483647 w 66"/>
                <a:gd name="T37" fmla="*/ 2147483647 h 36"/>
                <a:gd name="T38" fmla="*/ 2147483647 w 66"/>
                <a:gd name="T39" fmla="*/ 0 h 36"/>
                <a:gd name="T40" fmla="*/ 2147483647 w 66"/>
                <a:gd name="T41" fmla="*/ 2147483647 h 36"/>
                <a:gd name="T42" fmla="*/ 2147483647 w 66"/>
                <a:gd name="T43" fmla="*/ 2147483647 h 36"/>
                <a:gd name="T44" fmla="*/ 2147483647 w 66"/>
                <a:gd name="T45" fmla="*/ 2147483647 h 36"/>
                <a:gd name="T46" fmla="*/ 2147483647 w 66"/>
                <a:gd name="T47" fmla="*/ 2147483647 h 36"/>
                <a:gd name="T48" fmla="*/ 2147483647 w 66"/>
                <a:gd name="T49" fmla="*/ 2147483647 h 36"/>
                <a:gd name="T50" fmla="*/ 2147483647 w 66"/>
                <a:gd name="T51" fmla="*/ 2147483647 h 36"/>
                <a:gd name="T52" fmla="*/ 2147483647 w 66"/>
                <a:gd name="T53" fmla="*/ 2147483647 h 36"/>
                <a:gd name="T54" fmla="*/ 2147483647 w 66"/>
                <a:gd name="T55" fmla="*/ 2147483647 h 36"/>
                <a:gd name="T56" fmla="*/ 2147483647 w 66"/>
                <a:gd name="T57" fmla="*/ 2147483647 h 36"/>
                <a:gd name="T58" fmla="*/ 2147483647 w 66"/>
                <a:gd name="T59" fmla="*/ 2147483647 h 36"/>
                <a:gd name="T60" fmla="*/ 2147483647 w 66"/>
                <a:gd name="T61" fmla="*/ 2147483647 h 36"/>
                <a:gd name="T62" fmla="*/ 2147483647 w 66"/>
                <a:gd name="T63" fmla="*/ 2147483647 h 36"/>
                <a:gd name="T64" fmla="*/ 2147483647 w 66"/>
                <a:gd name="T65" fmla="*/ 2147483647 h 36"/>
                <a:gd name="T66" fmla="*/ 2147483647 w 66"/>
                <a:gd name="T67" fmla="*/ 2147483647 h 36"/>
                <a:gd name="T68" fmla="*/ 2147483647 w 66"/>
                <a:gd name="T69" fmla="*/ 2147483647 h 36"/>
                <a:gd name="T70" fmla="*/ 2147483647 w 66"/>
                <a:gd name="T71" fmla="*/ 2147483647 h 36"/>
                <a:gd name="T72" fmla="*/ 2147483647 w 66"/>
                <a:gd name="T73" fmla="*/ 2147483647 h 36"/>
                <a:gd name="T74" fmla="*/ 2147483647 w 66"/>
                <a:gd name="T75" fmla="*/ 2147483647 h 36"/>
                <a:gd name="T76" fmla="*/ 2147483647 w 66"/>
                <a:gd name="T77" fmla="*/ 2147483647 h 36"/>
                <a:gd name="T78" fmla="*/ 2147483647 w 66"/>
                <a:gd name="T79" fmla="*/ 2147483647 h 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6"/>
                <a:gd name="T121" fmla="*/ 0 h 36"/>
                <a:gd name="T122" fmla="*/ 66 w 66"/>
                <a:gd name="T123" fmla="*/ 36 h 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6" h="36">
                  <a:moveTo>
                    <a:pt x="66" y="28"/>
                  </a:moveTo>
                  <a:lnTo>
                    <a:pt x="66" y="36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7" y="6"/>
                  </a:lnTo>
                  <a:lnTo>
                    <a:pt x="14" y="6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20" y="14"/>
                  </a:lnTo>
                  <a:lnTo>
                    <a:pt x="27" y="14"/>
                  </a:lnTo>
                  <a:lnTo>
                    <a:pt x="34" y="14"/>
                  </a:lnTo>
                  <a:lnTo>
                    <a:pt x="39" y="14"/>
                  </a:lnTo>
                  <a:lnTo>
                    <a:pt x="34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59" y="28"/>
                  </a:lnTo>
                  <a:lnTo>
                    <a:pt x="66" y="2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06" name="Rectangle 102"/>
            <p:cNvSpPr>
              <a:spLocks noChangeArrowheads="1"/>
            </p:cNvSpPr>
            <p:nvPr/>
          </p:nvSpPr>
          <p:spPr bwMode="auto">
            <a:xfrm>
              <a:off x="868363" y="6226175"/>
              <a:ext cx="4159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7" name="Rectangle 103"/>
            <p:cNvSpPr>
              <a:spLocks noChangeArrowheads="1"/>
            </p:cNvSpPr>
            <p:nvPr/>
          </p:nvSpPr>
          <p:spPr bwMode="auto">
            <a:xfrm>
              <a:off x="868363" y="622617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8" name="Rectangle 104"/>
            <p:cNvSpPr>
              <a:spLocks noChangeArrowheads="1"/>
            </p:cNvSpPr>
            <p:nvPr/>
          </p:nvSpPr>
          <p:spPr bwMode="auto">
            <a:xfrm>
              <a:off x="868363" y="5954713"/>
              <a:ext cx="415925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9" name="Rectangle 105"/>
            <p:cNvSpPr>
              <a:spLocks noChangeArrowheads="1"/>
            </p:cNvSpPr>
            <p:nvPr/>
          </p:nvSpPr>
          <p:spPr bwMode="auto">
            <a:xfrm>
              <a:off x="868363" y="5954713"/>
              <a:ext cx="4159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0" name="Rectangle 106"/>
            <p:cNvSpPr>
              <a:spLocks noChangeArrowheads="1"/>
            </p:cNvSpPr>
            <p:nvPr/>
          </p:nvSpPr>
          <p:spPr bwMode="auto">
            <a:xfrm>
              <a:off x="868363" y="5695950"/>
              <a:ext cx="4159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1" name="Rectangle 107"/>
            <p:cNvSpPr>
              <a:spLocks noChangeArrowheads="1"/>
            </p:cNvSpPr>
            <p:nvPr/>
          </p:nvSpPr>
          <p:spPr bwMode="auto">
            <a:xfrm>
              <a:off x="868363" y="5695950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2" name="Rectangle 108"/>
            <p:cNvSpPr>
              <a:spLocks noChangeArrowheads="1"/>
            </p:cNvSpPr>
            <p:nvPr/>
          </p:nvSpPr>
          <p:spPr bwMode="auto">
            <a:xfrm>
              <a:off x="1284288" y="6484938"/>
              <a:ext cx="428625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3" name="Rectangle 109"/>
            <p:cNvSpPr>
              <a:spLocks noChangeArrowheads="1"/>
            </p:cNvSpPr>
            <p:nvPr/>
          </p:nvSpPr>
          <p:spPr bwMode="auto">
            <a:xfrm>
              <a:off x="1284288" y="6484938"/>
              <a:ext cx="4286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4" name="Rectangle 110"/>
            <p:cNvSpPr>
              <a:spLocks noChangeArrowheads="1"/>
            </p:cNvSpPr>
            <p:nvPr/>
          </p:nvSpPr>
          <p:spPr bwMode="auto">
            <a:xfrm>
              <a:off x="1284288" y="6226175"/>
              <a:ext cx="4286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5" name="Rectangle 111"/>
            <p:cNvSpPr>
              <a:spLocks noChangeArrowheads="1"/>
            </p:cNvSpPr>
            <p:nvPr/>
          </p:nvSpPr>
          <p:spPr bwMode="auto">
            <a:xfrm>
              <a:off x="1284288" y="6226175"/>
              <a:ext cx="4286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6" name="Rectangle 112"/>
            <p:cNvSpPr>
              <a:spLocks noChangeArrowheads="1"/>
            </p:cNvSpPr>
            <p:nvPr/>
          </p:nvSpPr>
          <p:spPr bwMode="auto">
            <a:xfrm>
              <a:off x="1284288" y="5954713"/>
              <a:ext cx="428625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7" name="Rectangle 113"/>
            <p:cNvSpPr>
              <a:spLocks noChangeArrowheads="1"/>
            </p:cNvSpPr>
            <p:nvPr/>
          </p:nvSpPr>
          <p:spPr bwMode="auto">
            <a:xfrm>
              <a:off x="1284288" y="5954713"/>
              <a:ext cx="4286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8" name="Rectangle 114"/>
            <p:cNvSpPr>
              <a:spLocks noChangeArrowheads="1"/>
            </p:cNvSpPr>
            <p:nvPr/>
          </p:nvSpPr>
          <p:spPr bwMode="auto">
            <a:xfrm>
              <a:off x="2130425" y="5695950"/>
              <a:ext cx="4159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9" name="Rectangle 115"/>
            <p:cNvSpPr>
              <a:spLocks noChangeArrowheads="1"/>
            </p:cNvSpPr>
            <p:nvPr/>
          </p:nvSpPr>
          <p:spPr bwMode="auto">
            <a:xfrm>
              <a:off x="2130425" y="5695950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0" name="Rectangle 116"/>
            <p:cNvSpPr>
              <a:spLocks noChangeArrowheads="1"/>
            </p:cNvSpPr>
            <p:nvPr/>
          </p:nvSpPr>
          <p:spPr bwMode="auto">
            <a:xfrm>
              <a:off x="2546350" y="5954713"/>
              <a:ext cx="417513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1" name="Rectangle 117"/>
            <p:cNvSpPr>
              <a:spLocks noChangeArrowheads="1"/>
            </p:cNvSpPr>
            <p:nvPr/>
          </p:nvSpPr>
          <p:spPr bwMode="auto">
            <a:xfrm>
              <a:off x="2546350" y="5954713"/>
              <a:ext cx="417513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2" name="Rectangle 118"/>
            <p:cNvSpPr>
              <a:spLocks noChangeArrowheads="1"/>
            </p:cNvSpPr>
            <p:nvPr/>
          </p:nvSpPr>
          <p:spPr bwMode="auto">
            <a:xfrm>
              <a:off x="3392488" y="6484938"/>
              <a:ext cx="415925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3" name="Rectangle 119"/>
            <p:cNvSpPr>
              <a:spLocks noChangeArrowheads="1"/>
            </p:cNvSpPr>
            <p:nvPr/>
          </p:nvSpPr>
          <p:spPr bwMode="auto">
            <a:xfrm>
              <a:off x="3392488" y="6484938"/>
              <a:ext cx="415925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4" name="Rectangle 120"/>
            <p:cNvSpPr>
              <a:spLocks noChangeArrowheads="1"/>
            </p:cNvSpPr>
            <p:nvPr/>
          </p:nvSpPr>
          <p:spPr bwMode="auto">
            <a:xfrm>
              <a:off x="3808413" y="6484938"/>
              <a:ext cx="419100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5" name="Rectangle 121"/>
            <p:cNvSpPr>
              <a:spLocks noChangeArrowheads="1"/>
            </p:cNvSpPr>
            <p:nvPr/>
          </p:nvSpPr>
          <p:spPr bwMode="auto">
            <a:xfrm>
              <a:off x="3808413" y="6484938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6" name="Rectangle 122"/>
            <p:cNvSpPr>
              <a:spLocks noChangeArrowheads="1"/>
            </p:cNvSpPr>
            <p:nvPr/>
          </p:nvSpPr>
          <p:spPr bwMode="auto">
            <a:xfrm>
              <a:off x="4227513" y="6484938"/>
              <a:ext cx="0" cy="368300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66"/>
                </a:solidFill>
                <a:cs typeface="+mn-cs"/>
              </a:endParaRPr>
            </a:p>
          </p:txBody>
        </p:sp>
        <p:sp>
          <p:nvSpPr>
            <p:cNvPr id="4227" name="Rectangle 123"/>
            <p:cNvSpPr>
              <a:spLocks noChangeArrowheads="1"/>
            </p:cNvSpPr>
            <p:nvPr/>
          </p:nvSpPr>
          <p:spPr bwMode="auto">
            <a:xfrm>
              <a:off x="4227513" y="6484938"/>
              <a:ext cx="415925" cy="257175"/>
            </a:xfrm>
            <a:prstGeom prst="rect">
              <a:avLst/>
            </a:prstGeom>
            <a:solidFill>
              <a:srgbClr val="000066"/>
            </a:solidFill>
            <a:ln w="4763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8" name="Rectangle 124"/>
            <p:cNvSpPr>
              <a:spLocks noChangeArrowheads="1"/>
            </p:cNvSpPr>
            <p:nvPr/>
          </p:nvSpPr>
          <p:spPr bwMode="auto">
            <a:xfrm>
              <a:off x="4227513" y="6226175"/>
              <a:ext cx="415925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9" name="Rectangle 125"/>
            <p:cNvSpPr>
              <a:spLocks noChangeArrowheads="1"/>
            </p:cNvSpPr>
            <p:nvPr/>
          </p:nvSpPr>
          <p:spPr bwMode="auto">
            <a:xfrm>
              <a:off x="4227513" y="6226175"/>
              <a:ext cx="4159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0" name="Rectangle 126"/>
            <p:cNvSpPr>
              <a:spLocks noChangeArrowheads="1"/>
            </p:cNvSpPr>
            <p:nvPr/>
          </p:nvSpPr>
          <p:spPr bwMode="auto">
            <a:xfrm>
              <a:off x="4227513" y="5954713"/>
              <a:ext cx="415925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1" name="Rectangle 127"/>
            <p:cNvSpPr>
              <a:spLocks noChangeArrowheads="1"/>
            </p:cNvSpPr>
            <p:nvPr/>
          </p:nvSpPr>
          <p:spPr bwMode="auto">
            <a:xfrm>
              <a:off x="4227513" y="5954713"/>
              <a:ext cx="4159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2" name="Rectangle 128"/>
            <p:cNvSpPr>
              <a:spLocks noChangeArrowheads="1"/>
            </p:cNvSpPr>
            <p:nvPr/>
          </p:nvSpPr>
          <p:spPr bwMode="auto">
            <a:xfrm>
              <a:off x="3808413" y="6226175"/>
              <a:ext cx="419100" cy="258763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3" name="Rectangle 129"/>
            <p:cNvSpPr>
              <a:spLocks noChangeArrowheads="1"/>
            </p:cNvSpPr>
            <p:nvPr/>
          </p:nvSpPr>
          <p:spPr bwMode="auto">
            <a:xfrm>
              <a:off x="3808413" y="6226175"/>
              <a:ext cx="419100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4" name="Freeform 130"/>
            <p:cNvSpPr>
              <a:spLocks noEditPoints="1"/>
            </p:cNvSpPr>
            <p:nvPr/>
          </p:nvSpPr>
          <p:spPr bwMode="auto">
            <a:xfrm>
              <a:off x="449263" y="3937000"/>
              <a:ext cx="106362" cy="207963"/>
            </a:xfrm>
            <a:custGeom>
              <a:avLst/>
              <a:gdLst>
                <a:gd name="T0" fmla="*/ 0 w 66"/>
                <a:gd name="T1" fmla="*/ 2147483647 h 117"/>
                <a:gd name="T2" fmla="*/ 0 w 66"/>
                <a:gd name="T3" fmla="*/ 2147483647 h 117"/>
                <a:gd name="T4" fmla="*/ 0 w 66"/>
                <a:gd name="T5" fmla="*/ 0 h 117"/>
                <a:gd name="T6" fmla="*/ 0 w 66"/>
                <a:gd name="T7" fmla="*/ 2147483647 h 117"/>
                <a:gd name="T8" fmla="*/ 0 w 66"/>
                <a:gd name="T9" fmla="*/ 2147483647 h 117"/>
                <a:gd name="T10" fmla="*/ 0 w 66"/>
                <a:gd name="T11" fmla="*/ 2147483647 h 117"/>
                <a:gd name="T12" fmla="*/ 2147483647 w 66"/>
                <a:gd name="T13" fmla="*/ 2147483647 h 117"/>
                <a:gd name="T14" fmla="*/ 0 w 66"/>
                <a:gd name="T15" fmla="*/ 2147483647 h 117"/>
                <a:gd name="T16" fmla="*/ 0 w 66"/>
                <a:gd name="T17" fmla="*/ 2147483647 h 117"/>
                <a:gd name="T18" fmla="*/ 2147483647 w 66"/>
                <a:gd name="T19" fmla="*/ 2147483647 h 117"/>
                <a:gd name="T20" fmla="*/ 2147483647 w 66"/>
                <a:gd name="T21" fmla="*/ 2147483647 h 117"/>
                <a:gd name="T22" fmla="*/ 2147483647 w 66"/>
                <a:gd name="T23" fmla="*/ 2147483647 h 117"/>
                <a:gd name="T24" fmla="*/ 2147483647 w 66"/>
                <a:gd name="T25" fmla="*/ 2147483647 h 117"/>
                <a:gd name="T26" fmla="*/ 2147483647 w 66"/>
                <a:gd name="T27" fmla="*/ 2147483647 h 117"/>
                <a:gd name="T28" fmla="*/ 2147483647 w 66"/>
                <a:gd name="T29" fmla="*/ 2147483647 h 117"/>
                <a:gd name="T30" fmla="*/ 2147483647 w 66"/>
                <a:gd name="T31" fmla="*/ 2147483647 h 117"/>
                <a:gd name="T32" fmla="*/ 2147483647 w 66"/>
                <a:gd name="T33" fmla="*/ 2147483647 h 117"/>
                <a:gd name="T34" fmla="*/ 2147483647 w 66"/>
                <a:gd name="T35" fmla="*/ 2147483647 h 117"/>
                <a:gd name="T36" fmla="*/ 2147483647 w 66"/>
                <a:gd name="T37" fmla="*/ 2147483647 h 117"/>
                <a:gd name="T38" fmla="*/ 2147483647 w 66"/>
                <a:gd name="T39" fmla="*/ 2147483647 h 117"/>
                <a:gd name="T40" fmla="*/ 2147483647 w 66"/>
                <a:gd name="T41" fmla="*/ 2147483647 h 117"/>
                <a:gd name="T42" fmla="*/ 2147483647 w 66"/>
                <a:gd name="T43" fmla="*/ 2147483647 h 117"/>
                <a:gd name="T44" fmla="*/ 2147483647 w 66"/>
                <a:gd name="T45" fmla="*/ 2147483647 h 117"/>
                <a:gd name="T46" fmla="*/ 2147483647 w 66"/>
                <a:gd name="T47" fmla="*/ 2147483647 h 117"/>
                <a:gd name="T48" fmla="*/ 2147483647 w 66"/>
                <a:gd name="T49" fmla="*/ 2147483647 h 117"/>
                <a:gd name="T50" fmla="*/ 2147483647 w 66"/>
                <a:gd name="T51" fmla="*/ 2147483647 h 117"/>
                <a:gd name="T52" fmla="*/ 2147483647 w 66"/>
                <a:gd name="T53" fmla="*/ 2147483647 h 117"/>
                <a:gd name="T54" fmla="*/ 2147483647 w 66"/>
                <a:gd name="T55" fmla="*/ 2147483647 h 117"/>
                <a:gd name="T56" fmla="*/ 2147483647 w 66"/>
                <a:gd name="T57" fmla="*/ 2147483647 h 117"/>
                <a:gd name="T58" fmla="*/ 2147483647 w 66"/>
                <a:gd name="T59" fmla="*/ 2147483647 h 117"/>
                <a:gd name="T60" fmla="*/ 2147483647 w 66"/>
                <a:gd name="T61" fmla="*/ 2147483647 h 1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6"/>
                <a:gd name="T94" fmla="*/ 0 h 117"/>
                <a:gd name="T95" fmla="*/ 66 w 66"/>
                <a:gd name="T96" fmla="*/ 117 h 11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6" h="117">
                  <a:moveTo>
                    <a:pt x="0" y="22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2"/>
                  </a:lnTo>
                  <a:close/>
                  <a:moveTo>
                    <a:pt x="66" y="117"/>
                  </a:moveTo>
                  <a:lnTo>
                    <a:pt x="0" y="117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13" y="58"/>
                  </a:lnTo>
                  <a:lnTo>
                    <a:pt x="13" y="66"/>
                  </a:lnTo>
                  <a:lnTo>
                    <a:pt x="20" y="66"/>
                  </a:lnTo>
                  <a:lnTo>
                    <a:pt x="27" y="66"/>
                  </a:lnTo>
                  <a:lnTo>
                    <a:pt x="20" y="66"/>
                  </a:lnTo>
                  <a:lnTo>
                    <a:pt x="27" y="66"/>
                  </a:lnTo>
                  <a:lnTo>
                    <a:pt x="32" y="66"/>
                  </a:lnTo>
                  <a:lnTo>
                    <a:pt x="32" y="74"/>
                  </a:lnTo>
                  <a:lnTo>
                    <a:pt x="39" y="74"/>
                  </a:lnTo>
                  <a:lnTo>
                    <a:pt x="46" y="74"/>
                  </a:lnTo>
                  <a:lnTo>
                    <a:pt x="46" y="80"/>
                  </a:lnTo>
                  <a:lnTo>
                    <a:pt x="46" y="88"/>
                  </a:lnTo>
                  <a:lnTo>
                    <a:pt x="46" y="96"/>
                  </a:lnTo>
                  <a:lnTo>
                    <a:pt x="39" y="96"/>
                  </a:lnTo>
                  <a:lnTo>
                    <a:pt x="39" y="102"/>
                  </a:lnTo>
                  <a:lnTo>
                    <a:pt x="46" y="102"/>
                  </a:lnTo>
                  <a:lnTo>
                    <a:pt x="46" y="110"/>
                  </a:lnTo>
                  <a:lnTo>
                    <a:pt x="52" y="110"/>
                  </a:lnTo>
                  <a:lnTo>
                    <a:pt x="59" y="110"/>
                  </a:lnTo>
                  <a:lnTo>
                    <a:pt x="66" y="110"/>
                  </a:lnTo>
                  <a:lnTo>
                    <a:pt x="66" y="11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35" name="Oval 131"/>
            <p:cNvSpPr>
              <a:spLocks noChangeArrowheads="1"/>
            </p:cNvSpPr>
            <p:nvPr/>
          </p:nvSpPr>
          <p:spPr bwMode="auto">
            <a:xfrm>
              <a:off x="449263" y="3989388"/>
              <a:ext cx="1587" cy="3175"/>
            </a:xfrm>
            <a:prstGeom prst="ellipse">
              <a:avLst/>
            </a:prstGeom>
            <a:noFill/>
            <a:ln w="476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6" name="Freeform 132"/>
            <p:cNvSpPr>
              <a:spLocks/>
            </p:cNvSpPr>
            <p:nvPr/>
          </p:nvSpPr>
          <p:spPr bwMode="auto">
            <a:xfrm>
              <a:off x="449263" y="3937000"/>
              <a:ext cx="1587" cy="39688"/>
            </a:xfrm>
            <a:custGeom>
              <a:avLst/>
              <a:gdLst>
                <a:gd name="T0" fmla="*/ 0 w 1407"/>
                <a:gd name="T1" fmla="*/ 2147483647 h 22"/>
                <a:gd name="T2" fmla="*/ 0 w 1407"/>
                <a:gd name="T3" fmla="*/ 2147483647 h 22"/>
                <a:gd name="T4" fmla="*/ 0 w 1407"/>
                <a:gd name="T5" fmla="*/ 2147483647 h 22"/>
                <a:gd name="T6" fmla="*/ 0 w 1407"/>
                <a:gd name="T7" fmla="*/ 0 h 22"/>
                <a:gd name="T8" fmla="*/ 0 w 1407"/>
                <a:gd name="T9" fmla="*/ 2147483647 h 22"/>
                <a:gd name="T10" fmla="*/ 0 w 1407"/>
                <a:gd name="T11" fmla="*/ 2147483647 h 22"/>
                <a:gd name="T12" fmla="*/ 0 w 1407"/>
                <a:gd name="T13" fmla="*/ 2147483647 h 22"/>
                <a:gd name="T14" fmla="*/ 0 w 1407"/>
                <a:gd name="T15" fmla="*/ 2147483647 h 22"/>
                <a:gd name="T16" fmla="*/ 0 w 1407"/>
                <a:gd name="T17" fmla="*/ 2147483647 h 22"/>
                <a:gd name="T18" fmla="*/ 0 w 1407"/>
                <a:gd name="T19" fmla="*/ 2147483647 h 22"/>
                <a:gd name="T20" fmla="*/ 0 w 1407"/>
                <a:gd name="T21" fmla="*/ 2147483647 h 22"/>
                <a:gd name="T22" fmla="*/ 0 w 1407"/>
                <a:gd name="T23" fmla="*/ 2147483647 h 22"/>
                <a:gd name="T24" fmla="*/ 0 w 1407"/>
                <a:gd name="T25" fmla="*/ 2147483647 h 22"/>
                <a:gd name="T26" fmla="*/ 0 w 1407"/>
                <a:gd name="T27" fmla="*/ 2147483647 h 22"/>
                <a:gd name="T28" fmla="*/ 0 w 1407"/>
                <a:gd name="T29" fmla="*/ 2147483647 h 22"/>
                <a:gd name="T30" fmla="*/ 0 w 1407"/>
                <a:gd name="T31" fmla="*/ 2147483647 h 22"/>
                <a:gd name="T32" fmla="*/ 0 w 1407"/>
                <a:gd name="T33" fmla="*/ 2147483647 h 22"/>
                <a:gd name="T34" fmla="*/ 0 w 1407"/>
                <a:gd name="T35" fmla="*/ 2147483647 h 22"/>
                <a:gd name="T36" fmla="*/ 0 w 1407"/>
                <a:gd name="T37" fmla="*/ 2147483647 h 22"/>
                <a:gd name="T38" fmla="*/ 0 w 1407"/>
                <a:gd name="T39" fmla="*/ 2147483647 h 22"/>
                <a:gd name="T40" fmla="*/ 0 w 1407"/>
                <a:gd name="T41" fmla="*/ 2147483647 h 22"/>
                <a:gd name="T42" fmla="*/ 0 w 1407"/>
                <a:gd name="T43" fmla="*/ 2147483647 h 22"/>
                <a:gd name="T44" fmla="*/ 0 w 1407"/>
                <a:gd name="T45" fmla="*/ 2147483647 h 22"/>
                <a:gd name="T46" fmla="*/ 0 w 1407"/>
                <a:gd name="T47" fmla="*/ 2147483647 h 22"/>
                <a:gd name="T48" fmla="*/ 0 w 1407"/>
                <a:gd name="T49" fmla="*/ 2147483647 h 22"/>
                <a:gd name="T50" fmla="*/ 0 w 1407"/>
                <a:gd name="T51" fmla="*/ 2147483647 h 22"/>
                <a:gd name="T52" fmla="*/ 0 w 1407"/>
                <a:gd name="T53" fmla="*/ 2147483647 h 22"/>
                <a:gd name="T54" fmla="*/ 0 w 1407"/>
                <a:gd name="T55" fmla="*/ 2147483647 h 22"/>
                <a:gd name="T56" fmla="*/ 0 w 1407"/>
                <a:gd name="T57" fmla="*/ 2147483647 h 22"/>
                <a:gd name="T58" fmla="*/ 0 w 1407"/>
                <a:gd name="T59" fmla="*/ 2147483647 h 22"/>
                <a:gd name="T60" fmla="*/ 0 w 1407"/>
                <a:gd name="T61" fmla="*/ 2147483647 h 22"/>
                <a:gd name="T62" fmla="*/ 0 w 1407"/>
                <a:gd name="T63" fmla="*/ 2147483647 h 22"/>
                <a:gd name="T64" fmla="*/ 0 w 140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07"/>
                <a:gd name="T100" fmla="*/ 0 h 22"/>
                <a:gd name="T101" fmla="*/ 1407 w 140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07" h="22">
                  <a:moveTo>
                    <a:pt x="0" y="22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37" name="Freeform 133"/>
            <p:cNvSpPr>
              <a:spLocks/>
            </p:cNvSpPr>
            <p:nvPr/>
          </p:nvSpPr>
          <p:spPr bwMode="auto">
            <a:xfrm>
              <a:off x="449263" y="4040188"/>
              <a:ext cx="106362" cy="104775"/>
            </a:xfrm>
            <a:custGeom>
              <a:avLst/>
              <a:gdLst>
                <a:gd name="T0" fmla="*/ 2147483647 w 66"/>
                <a:gd name="T1" fmla="*/ 2147483647 h 59"/>
                <a:gd name="T2" fmla="*/ 0 w 66"/>
                <a:gd name="T3" fmla="*/ 0 h 59"/>
                <a:gd name="T4" fmla="*/ 0 w 66"/>
                <a:gd name="T5" fmla="*/ 0 h 59"/>
                <a:gd name="T6" fmla="*/ 0 w 66"/>
                <a:gd name="T7" fmla="*/ 0 h 59"/>
                <a:gd name="T8" fmla="*/ 0 w 66"/>
                <a:gd name="T9" fmla="*/ 0 h 59"/>
                <a:gd name="T10" fmla="*/ 0 w 66"/>
                <a:gd name="T11" fmla="*/ 0 h 59"/>
                <a:gd name="T12" fmla="*/ 0 w 66"/>
                <a:gd name="T13" fmla="*/ 0 h 59"/>
                <a:gd name="T14" fmla="*/ 0 w 66"/>
                <a:gd name="T15" fmla="*/ 0 h 59"/>
                <a:gd name="T16" fmla="*/ 0 w 66"/>
                <a:gd name="T17" fmla="*/ 0 h 59"/>
                <a:gd name="T18" fmla="*/ 0 w 66"/>
                <a:gd name="T19" fmla="*/ 0 h 59"/>
                <a:gd name="T20" fmla="*/ 2147483647 w 66"/>
                <a:gd name="T21" fmla="*/ 0 h 59"/>
                <a:gd name="T22" fmla="*/ 2147483647 w 66"/>
                <a:gd name="T23" fmla="*/ 0 h 59"/>
                <a:gd name="T24" fmla="*/ 2147483647 w 66"/>
                <a:gd name="T25" fmla="*/ 0 h 59"/>
                <a:gd name="T26" fmla="*/ 2147483647 w 66"/>
                <a:gd name="T27" fmla="*/ 0 h 59"/>
                <a:gd name="T28" fmla="*/ 2147483647 w 66"/>
                <a:gd name="T29" fmla="*/ 0 h 59"/>
                <a:gd name="T30" fmla="*/ 2147483647 w 66"/>
                <a:gd name="T31" fmla="*/ 0 h 59"/>
                <a:gd name="T32" fmla="*/ 2147483647 w 66"/>
                <a:gd name="T33" fmla="*/ 0 h 59"/>
                <a:gd name="T34" fmla="*/ 2147483647 w 66"/>
                <a:gd name="T35" fmla="*/ 0 h 59"/>
                <a:gd name="T36" fmla="*/ 2147483647 w 66"/>
                <a:gd name="T37" fmla="*/ 0 h 59"/>
                <a:gd name="T38" fmla="*/ 2147483647 w 66"/>
                <a:gd name="T39" fmla="*/ 0 h 59"/>
                <a:gd name="T40" fmla="*/ 2147483647 w 66"/>
                <a:gd name="T41" fmla="*/ 2147483647 h 59"/>
                <a:gd name="T42" fmla="*/ 2147483647 w 66"/>
                <a:gd name="T43" fmla="*/ 2147483647 h 59"/>
                <a:gd name="T44" fmla="*/ 2147483647 w 66"/>
                <a:gd name="T45" fmla="*/ 2147483647 h 59"/>
                <a:gd name="T46" fmla="*/ 2147483647 w 66"/>
                <a:gd name="T47" fmla="*/ 2147483647 h 59"/>
                <a:gd name="T48" fmla="*/ 2147483647 w 66"/>
                <a:gd name="T49" fmla="*/ 2147483647 h 59"/>
                <a:gd name="T50" fmla="*/ 2147483647 w 66"/>
                <a:gd name="T51" fmla="*/ 2147483647 h 59"/>
                <a:gd name="T52" fmla="*/ 2147483647 w 66"/>
                <a:gd name="T53" fmla="*/ 2147483647 h 59"/>
                <a:gd name="T54" fmla="*/ 2147483647 w 66"/>
                <a:gd name="T55" fmla="*/ 2147483647 h 59"/>
                <a:gd name="T56" fmla="*/ 2147483647 w 66"/>
                <a:gd name="T57" fmla="*/ 2147483647 h 59"/>
                <a:gd name="T58" fmla="*/ 2147483647 w 66"/>
                <a:gd name="T59" fmla="*/ 2147483647 h 59"/>
                <a:gd name="T60" fmla="*/ 2147483647 w 66"/>
                <a:gd name="T61" fmla="*/ 2147483647 h 59"/>
                <a:gd name="T62" fmla="*/ 2147483647 w 66"/>
                <a:gd name="T63" fmla="*/ 2147483647 h 59"/>
                <a:gd name="T64" fmla="*/ 2147483647 w 66"/>
                <a:gd name="T65" fmla="*/ 2147483647 h 59"/>
                <a:gd name="T66" fmla="*/ 2147483647 w 66"/>
                <a:gd name="T67" fmla="*/ 2147483647 h 59"/>
                <a:gd name="T68" fmla="*/ 2147483647 w 66"/>
                <a:gd name="T69" fmla="*/ 2147483647 h 59"/>
                <a:gd name="T70" fmla="*/ 2147483647 w 66"/>
                <a:gd name="T71" fmla="*/ 2147483647 h 59"/>
                <a:gd name="T72" fmla="*/ 2147483647 w 66"/>
                <a:gd name="T73" fmla="*/ 2147483647 h 59"/>
                <a:gd name="T74" fmla="*/ 2147483647 w 66"/>
                <a:gd name="T75" fmla="*/ 2147483647 h 59"/>
                <a:gd name="T76" fmla="*/ 2147483647 w 66"/>
                <a:gd name="T77" fmla="*/ 2147483647 h 59"/>
                <a:gd name="T78" fmla="*/ 2147483647 w 66"/>
                <a:gd name="T79" fmla="*/ 2147483647 h 59"/>
                <a:gd name="T80" fmla="*/ 2147483647 w 66"/>
                <a:gd name="T81" fmla="*/ 2147483647 h 59"/>
                <a:gd name="T82" fmla="*/ 2147483647 w 66"/>
                <a:gd name="T83" fmla="*/ 2147483647 h 59"/>
                <a:gd name="T84" fmla="*/ 2147483647 w 66"/>
                <a:gd name="T85" fmla="*/ 2147483647 h 59"/>
                <a:gd name="T86" fmla="*/ 2147483647 w 66"/>
                <a:gd name="T87" fmla="*/ 2147483647 h 59"/>
                <a:gd name="T88" fmla="*/ 2147483647 w 66"/>
                <a:gd name="T89" fmla="*/ 2147483647 h 59"/>
                <a:gd name="T90" fmla="*/ 2147483647 w 66"/>
                <a:gd name="T91" fmla="*/ 2147483647 h 59"/>
                <a:gd name="T92" fmla="*/ 2147483647 w 66"/>
                <a:gd name="T93" fmla="*/ 2147483647 h 59"/>
                <a:gd name="T94" fmla="*/ 2147483647 w 66"/>
                <a:gd name="T95" fmla="*/ 2147483647 h 59"/>
                <a:gd name="T96" fmla="*/ 2147483647 w 66"/>
                <a:gd name="T97" fmla="*/ 2147483647 h 59"/>
                <a:gd name="T98" fmla="*/ 2147483647 w 66"/>
                <a:gd name="T99" fmla="*/ 2147483647 h 59"/>
                <a:gd name="T100" fmla="*/ 2147483647 w 66"/>
                <a:gd name="T101" fmla="*/ 2147483647 h 59"/>
                <a:gd name="T102" fmla="*/ 2147483647 w 66"/>
                <a:gd name="T103" fmla="*/ 2147483647 h 59"/>
                <a:gd name="T104" fmla="*/ 2147483647 w 66"/>
                <a:gd name="T105" fmla="*/ 2147483647 h 5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6"/>
                <a:gd name="T160" fmla="*/ 0 h 59"/>
                <a:gd name="T161" fmla="*/ 66 w 66"/>
                <a:gd name="T162" fmla="*/ 59 h 5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6" h="59">
                  <a:moveTo>
                    <a:pt x="66" y="59"/>
                  </a:moveTo>
                  <a:lnTo>
                    <a:pt x="66" y="59"/>
                  </a:lnTo>
                  <a:lnTo>
                    <a:pt x="0" y="59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32" y="8"/>
                  </a:lnTo>
                  <a:lnTo>
                    <a:pt x="32" y="16"/>
                  </a:lnTo>
                  <a:lnTo>
                    <a:pt x="39" y="16"/>
                  </a:lnTo>
                  <a:lnTo>
                    <a:pt x="46" y="16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46" y="38"/>
                  </a:lnTo>
                  <a:lnTo>
                    <a:pt x="39" y="38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52"/>
                  </a:lnTo>
                  <a:lnTo>
                    <a:pt x="52" y="52"/>
                  </a:lnTo>
                  <a:lnTo>
                    <a:pt x="59" y="52"/>
                  </a:lnTo>
                  <a:lnTo>
                    <a:pt x="66" y="52"/>
                  </a:lnTo>
                  <a:lnTo>
                    <a:pt x="66" y="5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38" name="Freeform 134"/>
            <p:cNvSpPr>
              <a:spLocks noEditPoints="1"/>
            </p:cNvSpPr>
            <p:nvPr/>
          </p:nvSpPr>
          <p:spPr bwMode="auto">
            <a:xfrm>
              <a:off x="449263" y="4919663"/>
              <a:ext cx="419100" cy="257175"/>
            </a:xfrm>
            <a:custGeom>
              <a:avLst/>
              <a:gdLst>
                <a:gd name="T0" fmla="*/ 0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2147483647 h 145"/>
                <a:gd name="T8" fmla="*/ 0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145"/>
                <a:gd name="T155" fmla="*/ 260 w 260"/>
                <a:gd name="T156" fmla="*/ 145 h 14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close/>
                  <a:moveTo>
                    <a:pt x="182" y="22"/>
                  </a:moveTo>
                  <a:lnTo>
                    <a:pt x="176" y="22"/>
                  </a:lnTo>
                  <a:lnTo>
                    <a:pt x="176" y="30"/>
                  </a:lnTo>
                  <a:lnTo>
                    <a:pt x="169" y="30"/>
                  </a:lnTo>
                  <a:lnTo>
                    <a:pt x="162" y="36"/>
                  </a:lnTo>
                  <a:lnTo>
                    <a:pt x="162" y="44"/>
                  </a:lnTo>
                  <a:lnTo>
                    <a:pt x="162" y="52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76" y="66"/>
                  </a:lnTo>
                  <a:lnTo>
                    <a:pt x="176" y="73"/>
                  </a:lnTo>
                  <a:lnTo>
                    <a:pt x="182" y="73"/>
                  </a:lnTo>
                  <a:lnTo>
                    <a:pt x="182" y="80"/>
                  </a:lnTo>
                  <a:lnTo>
                    <a:pt x="189" y="80"/>
                  </a:lnTo>
                  <a:lnTo>
                    <a:pt x="189" y="88"/>
                  </a:lnTo>
                  <a:lnTo>
                    <a:pt x="194" y="88"/>
                  </a:lnTo>
                  <a:lnTo>
                    <a:pt x="201" y="88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02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1" y="95"/>
                  </a:lnTo>
                  <a:lnTo>
                    <a:pt x="221" y="88"/>
                  </a:lnTo>
                  <a:lnTo>
                    <a:pt x="228" y="80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7" y="80"/>
                  </a:lnTo>
                  <a:lnTo>
                    <a:pt x="253" y="88"/>
                  </a:lnTo>
                  <a:lnTo>
                    <a:pt x="260" y="88"/>
                  </a:lnTo>
                  <a:lnTo>
                    <a:pt x="253" y="80"/>
                  </a:lnTo>
                  <a:lnTo>
                    <a:pt x="247" y="73"/>
                  </a:lnTo>
                  <a:lnTo>
                    <a:pt x="240" y="73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33" y="58"/>
                  </a:lnTo>
                  <a:lnTo>
                    <a:pt x="228" y="52"/>
                  </a:lnTo>
                  <a:lnTo>
                    <a:pt x="221" y="52"/>
                  </a:lnTo>
                  <a:lnTo>
                    <a:pt x="214" y="52"/>
                  </a:lnTo>
                  <a:lnTo>
                    <a:pt x="208" y="52"/>
                  </a:lnTo>
                  <a:lnTo>
                    <a:pt x="208" y="44"/>
                  </a:lnTo>
                  <a:lnTo>
                    <a:pt x="201" y="44"/>
                  </a:lnTo>
                  <a:lnTo>
                    <a:pt x="194" y="44"/>
                  </a:lnTo>
                  <a:lnTo>
                    <a:pt x="189" y="36"/>
                  </a:lnTo>
                  <a:lnTo>
                    <a:pt x="182" y="30"/>
                  </a:lnTo>
                  <a:lnTo>
                    <a:pt x="182" y="22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39" name="Rectangle 135"/>
            <p:cNvSpPr>
              <a:spLocks noChangeArrowheads="1"/>
            </p:cNvSpPr>
            <p:nvPr/>
          </p:nvSpPr>
          <p:spPr bwMode="auto">
            <a:xfrm>
              <a:off x="449263" y="4919663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40" name="Freeform 136"/>
            <p:cNvSpPr>
              <a:spLocks/>
            </p:cNvSpPr>
            <p:nvPr/>
          </p:nvSpPr>
          <p:spPr bwMode="auto">
            <a:xfrm>
              <a:off x="711200" y="4957763"/>
              <a:ext cx="157163" cy="142875"/>
            </a:xfrm>
            <a:custGeom>
              <a:avLst/>
              <a:gdLst>
                <a:gd name="T0" fmla="*/ 2147483647 w 98"/>
                <a:gd name="T1" fmla="*/ 0 h 80"/>
                <a:gd name="T2" fmla="*/ 2147483647 w 98"/>
                <a:gd name="T3" fmla="*/ 0 h 80"/>
                <a:gd name="T4" fmla="*/ 2147483647 w 98"/>
                <a:gd name="T5" fmla="*/ 0 h 80"/>
                <a:gd name="T6" fmla="*/ 2147483647 w 98"/>
                <a:gd name="T7" fmla="*/ 2147483647 h 80"/>
                <a:gd name="T8" fmla="*/ 2147483647 w 98"/>
                <a:gd name="T9" fmla="*/ 2147483647 h 80"/>
                <a:gd name="T10" fmla="*/ 0 w 98"/>
                <a:gd name="T11" fmla="*/ 2147483647 h 80"/>
                <a:gd name="T12" fmla="*/ 0 w 98"/>
                <a:gd name="T13" fmla="*/ 2147483647 h 80"/>
                <a:gd name="T14" fmla="*/ 0 w 98"/>
                <a:gd name="T15" fmla="*/ 2147483647 h 80"/>
                <a:gd name="T16" fmla="*/ 0 w 98"/>
                <a:gd name="T17" fmla="*/ 2147483647 h 80"/>
                <a:gd name="T18" fmla="*/ 2147483647 w 98"/>
                <a:gd name="T19" fmla="*/ 2147483647 h 80"/>
                <a:gd name="T20" fmla="*/ 2147483647 w 98"/>
                <a:gd name="T21" fmla="*/ 2147483647 h 80"/>
                <a:gd name="T22" fmla="*/ 2147483647 w 98"/>
                <a:gd name="T23" fmla="*/ 2147483647 h 80"/>
                <a:gd name="T24" fmla="*/ 2147483647 w 98"/>
                <a:gd name="T25" fmla="*/ 2147483647 h 80"/>
                <a:gd name="T26" fmla="*/ 2147483647 w 98"/>
                <a:gd name="T27" fmla="*/ 2147483647 h 80"/>
                <a:gd name="T28" fmla="*/ 2147483647 w 98"/>
                <a:gd name="T29" fmla="*/ 2147483647 h 80"/>
                <a:gd name="T30" fmla="*/ 2147483647 w 98"/>
                <a:gd name="T31" fmla="*/ 2147483647 h 80"/>
                <a:gd name="T32" fmla="*/ 2147483647 w 98"/>
                <a:gd name="T33" fmla="*/ 2147483647 h 80"/>
                <a:gd name="T34" fmla="*/ 2147483647 w 98"/>
                <a:gd name="T35" fmla="*/ 2147483647 h 80"/>
                <a:gd name="T36" fmla="*/ 2147483647 w 98"/>
                <a:gd name="T37" fmla="*/ 2147483647 h 80"/>
                <a:gd name="T38" fmla="*/ 2147483647 w 98"/>
                <a:gd name="T39" fmla="*/ 2147483647 h 80"/>
                <a:gd name="T40" fmla="*/ 2147483647 w 98"/>
                <a:gd name="T41" fmla="*/ 2147483647 h 80"/>
                <a:gd name="T42" fmla="*/ 2147483647 w 98"/>
                <a:gd name="T43" fmla="*/ 2147483647 h 80"/>
                <a:gd name="T44" fmla="*/ 2147483647 w 98"/>
                <a:gd name="T45" fmla="*/ 2147483647 h 80"/>
                <a:gd name="T46" fmla="*/ 2147483647 w 98"/>
                <a:gd name="T47" fmla="*/ 2147483647 h 80"/>
                <a:gd name="T48" fmla="*/ 2147483647 w 98"/>
                <a:gd name="T49" fmla="*/ 2147483647 h 80"/>
                <a:gd name="T50" fmla="*/ 2147483647 w 98"/>
                <a:gd name="T51" fmla="*/ 2147483647 h 80"/>
                <a:gd name="T52" fmla="*/ 2147483647 w 98"/>
                <a:gd name="T53" fmla="*/ 2147483647 h 80"/>
                <a:gd name="T54" fmla="*/ 2147483647 w 98"/>
                <a:gd name="T55" fmla="*/ 2147483647 h 80"/>
                <a:gd name="T56" fmla="*/ 2147483647 w 98"/>
                <a:gd name="T57" fmla="*/ 2147483647 h 80"/>
                <a:gd name="T58" fmla="*/ 2147483647 w 98"/>
                <a:gd name="T59" fmla="*/ 2147483647 h 80"/>
                <a:gd name="T60" fmla="*/ 2147483647 w 98"/>
                <a:gd name="T61" fmla="*/ 2147483647 h 80"/>
                <a:gd name="T62" fmla="*/ 2147483647 w 98"/>
                <a:gd name="T63" fmla="*/ 2147483647 h 80"/>
                <a:gd name="T64" fmla="*/ 2147483647 w 98"/>
                <a:gd name="T65" fmla="*/ 2147483647 h 80"/>
                <a:gd name="T66" fmla="*/ 2147483647 w 98"/>
                <a:gd name="T67" fmla="*/ 2147483647 h 80"/>
                <a:gd name="T68" fmla="*/ 2147483647 w 98"/>
                <a:gd name="T69" fmla="*/ 2147483647 h 80"/>
                <a:gd name="T70" fmla="*/ 2147483647 w 98"/>
                <a:gd name="T71" fmla="*/ 2147483647 h 80"/>
                <a:gd name="T72" fmla="*/ 2147483647 w 98"/>
                <a:gd name="T73" fmla="*/ 2147483647 h 80"/>
                <a:gd name="T74" fmla="*/ 2147483647 w 98"/>
                <a:gd name="T75" fmla="*/ 2147483647 h 80"/>
                <a:gd name="T76" fmla="*/ 2147483647 w 98"/>
                <a:gd name="T77" fmla="*/ 2147483647 h 80"/>
                <a:gd name="T78" fmla="*/ 2147483647 w 98"/>
                <a:gd name="T79" fmla="*/ 2147483647 h 80"/>
                <a:gd name="T80" fmla="*/ 2147483647 w 98"/>
                <a:gd name="T81" fmla="*/ 2147483647 h 80"/>
                <a:gd name="T82" fmla="*/ 2147483647 w 98"/>
                <a:gd name="T83" fmla="*/ 2147483647 h 80"/>
                <a:gd name="T84" fmla="*/ 2147483647 w 98"/>
                <a:gd name="T85" fmla="*/ 2147483647 h 80"/>
                <a:gd name="T86" fmla="*/ 2147483647 w 98"/>
                <a:gd name="T87" fmla="*/ 2147483647 h 80"/>
                <a:gd name="T88" fmla="*/ 2147483647 w 98"/>
                <a:gd name="T89" fmla="*/ 2147483647 h 80"/>
                <a:gd name="T90" fmla="*/ 2147483647 w 98"/>
                <a:gd name="T91" fmla="*/ 2147483647 h 80"/>
                <a:gd name="T92" fmla="*/ 2147483647 w 98"/>
                <a:gd name="T93" fmla="*/ 2147483647 h 80"/>
                <a:gd name="T94" fmla="*/ 2147483647 w 98"/>
                <a:gd name="T95" fmla="*/ 2147483647 h 80"/>
                <a:gd name="T96" fmla="*/ 2147483647 w 98"/>
                <a:gd name="T97" fmla="*/ 2147483647 h 80"/>
                <a:gd name="T98" fmla="*/ 2147483647 w 98"/>
                <a:gd name="T99" fmla="*/ 2147483647 h 8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8"/>
                <a:gd name="T151" fmla="*/ 0 h 80"/>
                <a:gd name="T152" fmla="*/ 98 w 98"/>
                <a:gd name="T153" fmla="*/ 80 h 8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8" h="80">
                  <a:moveTo>
                    <a:pt x="20" y="0"/>
                  </a:moveTo>
                  <a:lnTo>
                    <a:pt x="20" y="0"/>
                  </a:lnTo>
                  <a:lnTo>
                    <a:pt x="14" y="0"/>
                  </a:lnTo>
                  <a:lnTo>
                    <a:pt x="14" y="8"/>
                  </a:lnTo>
                  <a:lnTo>
                    <a:pt x="7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20" y="51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66"/>
                  </a:lnTo>
                  <a:lnTo>
                    <a:pt x="32" y="66"/>
                  </a:lnTo>
                  <a:lnTo>
                    <a:pt x="39" y="66"/>
                  </a:lnTo>
                  <a:lnTo>
                    <a:pt x="39" y="73"/>
                  </a:lnTo>
                  <a:lnTo>
                    <a:pt x="46" y="73"/>
                  </a:lnTo>
                  <a:lnTo>
                    <a:pt x="46" y="80"/>
                  </a:lnTo>
                  <a:lnTo>
                    <a:pt x="52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9" y="66"/>
                  </a:lnTo>
                  <a:lnTo>
                    <a:pt x="66" y="58"/>
                  </a:lnTo>
                  <a:lnTo>
                    <a:pt x="71" y="58"/>
                  </a:lnTo>
                  <a:lnTo>
                    <a:pt x="78" y="58"/>
                  </a:lnTo>
                  <a:lnTo>
                    <a:pt x="85" y="58"/>
                  </a:lnTo>
                  <a:lnTo>
                    <a:pt x="91" y="66"/>
                  </a:lnTo>
                  <a:lnTo>
                    <a:pt x="98" y="66"/>
                  </a:lnTo>
                  <a:lnTo>
                    <a:pt x="91" y="58"/>
                  </a:lnTo>
                  <a:lnTo>
                    <a:pt x="85" y="51"/>
                  </a:lnTo>
                  <a:lnTo>
                    <a:pt x="78" y="51"/>
                  </a:lnTo>
                  <a:lnTo>
                    <a:pt x="78" y="44"/>
                  </a:lnTo>
                  <a:lnTo>
                    <a:pt x="71" y="44"/>
                  </a:lnTo>
                  <a:lnTo>
                    <a:pt x="71" y="36"/>
                  </a:lnTo>
                  <a:lnTo>
                    <a:pt x="66" y="30"/>
                  </a:lnTo>
                  <a:lnTo>
                    <a:pt x="59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7" y="14"/>
                  </a:lnTo>
                  <a:lnTo>
                    <a:pt x="20" y="8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1" name="Freeform 137"/>
            <p:cNvSpPr>
              <a:spLocks noEditPoints="1"/>
            </p:cNvSpPr>
            <p:nvPr/>
          </p:nvSpPr>
          <p:spPr bwMode="auto">
            <a:xfrm>
              <a:off x="449263" y="4403725"/>
              <a:ext cx="419100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0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0"/>
                <a:gd name="T127" fmla="*/ 0 h 145"/>
                <a:gd name="T128" fmla="*/ 260 w 260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0" h="145">
                  <a:moveTo>
                    <a:pt x="189" y="131"/>
                  </a:moveTo>
                  <a:lnTo>
                    <a:pt x="189" y="123"/>
                  </a:lnTo>
                  <a:lnTo>
                    <a:pt x="182" y="123"/>
                  </a:lnTo>
                  <a:lnTo>
                    <a:pt x="182" y="131"/>
                  </a:lnTo>
                  <a:lnTo>
                    <a:pt x="189" y="131"/>
                  </a:lnTo>
                  <a:close/>
                  <a:moveTo>
                    <a:pt x="194" y="109"/>
                  </a:moveTo>
                  <a:lnTo>
                    <a:pt x="194" y="101"/>
                  </a:lnTo>
                  <a:lnTo>
                    <a:pt x="201" y="101"/>
                  </a:lnTo>
                  <a:lnTo>
                    <a:pt x="208" y="101"/>
                  </a:lnTo>
                  <a:lnTo>
                    <a:pt x="208" y="94"/>
                  </a:lnTo>
                  <a:lnTo>
                    <a:pt x="201" y="94"/>
                  </a:lnTo>
                  <a:lnTo>
                    <a:pt x="194" y="94"/>
                  </a:lnTo>
                  <a:lnTo>
                    <a:pt x="189" y="94"/>
                  </a:lnTo>
                  <a:lnTo>
                    <a:pt x="189" y="101"/>
                  </a:lnTo>
                  <a:lnTo>
                    <a:pt x="194" y="109"/>
                  </a:lnTo>
                  <a:close/>
                  <a:moveTo>
                    <a:pt x="228" y="109"/>
                  </a:moveTo>
                  <a:lnTo>
                    <a:pt x="228" y="115"/>
                  </a:lnTo>
                  <a:lnTo>
                    <a:pt x="228" y="123"/>
                  </a:lnTo>
                  <a:lnTo>
                    <a:pt x="228" y="115"/>
                  </a:lnTo>
                  <a:lnTo>
                    <a:pt x="233" y="115"/>
                  </a:lnTo>
                  <a:lnTo>
                    <a:pt x="233" y="109"/>
                  </a:lnTo>
                  <a:lnTo>
                    <a:pt x="240" y="109"/>
                  </a:lnTo>
                  <a:lnTo>
                    <a:pt x="247" y="109"/>
                  </a:lnTo>
                  <a:lnTo>
                    <a:pt x="247" y="101"/>
                  </a:lnTo>
                  <a:lnTo>
                    <a:pt x="240" y="101"/>
                  </a:lnTo>
                  <a:lnTo>
                    <a:pt x="233" y="101"/>
                  </a:lnTo>
                  <a:lnTo>
                    <a:pt x="228" y="109"/>
                  </a:lnTo>
                  <a:close/>
                  <a:moveTo>
                    <a:pt x="194" y="14"/>
                  </a:moveTo>
                  <a:lnTo>
                    <a:pt x="194" y="22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1" y="36"/>
                  </a:lnTo>
                  <a:lnTo>
                    <a:pt x="194" y="36"/>
                  </a:lnTo>
                  <a:lnTo>
                    <a:pt x="194" y="43"/>
                  </a:lnTo>
                  <a:lnTo>
                    <a:pt x="189" y="43"/>
                  </a:lnTo>
                  <a:lnTo>
                    <a:pt x="189" y="50"/>
                  </a:lnTo>
                  <a:lnTo>
                    <a:pt x="182" y="50"/>
                  </a:lnTo>
                  <a:lnTo>
                    <a:pt x="182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9" y="50"/>
                  </a:lnTo>
                  <a:lnTo>
                    <a:pt x="162" y="50"/>
                  </a:lnTo>
                  <a:lnTo>
                    <a:pt x="162" y="58"/>
                  </a:lnTo>
                  <a:lnTo>
                    <a:pt x="156" y="58"/>
                  </a:lnTo>
                  <a:lnTo>
                    <a:pt x="156" y="65"/>
                  </a:lnTo>
                  <a:lnTo>
                    <a:pt x="156" y="72"/>
                  </a:lnTo>
                  <a:lnTo>
                    <a:pt x="150" y="72"/>
                  </a:lnTo>
                  <a:lnTo>
                    <a:pt x="150" y="79"/>
                  </a:lnTo>
                  <a:lnTo>
                    <a:pt x="150" y="87"/>
                  </a:lnTo>
                  <a:lnTo>
                    <a:pt x="143" y="87"/>
                  </a:lnTo>
                  <a:lnTo>
                    <a:pt x="143" y="94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3" y="115"/>
                  </a:lnTo>
                  <a:lnTo>
                    <a:pt x="143" y="123"/>
                  </a:lnTo>
                  <a:lnTo>
                    <a:pt x="150" y="115"/>
                  </a:lnTo>
                  <a:lnTo>
                    <a:pt x="150" y="109"/>
                  </a:lnTo>
                  <a:lnTo>
                    <a:pt x="156" y="109"/>
                  </a:lnTo>
                  <a:lnTo>
                    <a:pt x="156" y="115"/>
                  </a:lnTo>
                  <a:lnTo>
                    <a:pt x="162" y="115"/>
                  </a:lnTo>
                  <a:lnTo>
                    <a:pt x="169" y="115"/>
                  </a:lnTo>
                  <a:lnTo>
                    <a:pt x="169" y="109"/>
                  </a:lnTo>
                  <a:lnTo>
                    <a:pt x="169" y="115"/>
                  </a:lnTo>
                  <a:lnTo>
                    <a:pt x="176" y="115"/>
                  </a:lnTo>
                  <a:lnTo>
                    <a:pt x="182" y="109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9" y="109"/>
                  </a:lnTo>
                  <a:lnTo>
                    <a:pt x="189" y="101"/>
                  </a:lnTo>
                  <a:lnTo>
                    <a:pt x="182" y="94"/>
                  </a:lnTo>
                  <a:lnTo>
                    <a:pt x="182" y="87"/>
                  </a:lnTo>
                  <a:lnTo>
                    <a:pt x="189" y="79"/>
                  </a:lnTo>
                  <a:lnTo>
                    <a:pt x="189" y="72"/>
                  </a:lnTo>
                  <a:lnTo>
                    <a:pt x="189" y="65"/>
                  </a:lnTo>
                  <a:lnTo>
                    <a:pt x="189" y="58"/>
                  </a:lnTo>
                  <a:lnTo>
                    <a:pt x="194" y="58"/>
                  </a:lnTo>
                  <a:lnTo>
                    <a:pt x="194" y="65"/>
                  </a:lnTo>
                  <a:lnTo>
                    <a:pt x="201" y="72"/>
                  </a:lnTo>
                  <a:lnTo>
                    <a:pt x="201" y="65"/>
                  </a:lnTo>
                  <a:lnTo>
                    <a:pt x="208" y="65"/>
                  </a:lnTo>
                  <a:lnTo>
                    <a:pt x="214" y="65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8" y="58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53" y="94"/>
                  </a:lnTo>
                  <a:lnTo>
                    <a:pt x="260" y="94"/>
                  </a:lnTo>
                  <a:lnTo>
                    <a:pt x="260" y="101"/>
                  </a:lnTo>
                  <a:lnTo>
                    <a:pt x="260" y="109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82" y="0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89" y="14"/>
                  </a:lnTo>
                  <a:lnTo>
                    <a:pt x="194" y="14"/>
                  </a:lnTo>
                  <a:close/>
                  <a:moveTo>
                    <a:pt x="194" y="0"/>
                  </a:moveTo>
                  <a:lnTo>
                    <a:pt x="260" y="0"/>
                  </a:lnTo>
                  <a:lnTo>
                    <a:pt x="260" y="22"/>
                  </a:lnTo>
                  <a:lnTo>
                    <a:pt x="260" y="14"/>
                  </a:lnTo>
                  <a:lnTo>
                    <a:pt x="253" y="14"/>
                  </a:lnTo>
                  <a:lnTo>
                    <a:pt x="247" y="14"/>
                  </a:lnTo>
                  <a:lnTo>
                    <a:pt x="240" y="14"/>
                  </a:lnTo>
                  <a:lnTo>
                    <a:pt x="233" y="14"/>
                  </a:lnTo>
                  <a:lnTo>
                    <a:pt x="233" y="22"/>
                  </a:lnTo>
                  <a:lnTo>
                    <a:pt x="228" y="22"/>
                  </a:lnTo>
                  <a:lnTo>
                    <a:pt x="228" y="14"/>
                  </a:lnTo>
                  <a:lnTo>
                    <a:pt x="221" y="14"/>
                  </a:lnTo>
                  <a:lnTo>
                    <a:pt x="214" y="22"/>
                  </a:lnTo>
                  <a:lnTo>
                    <a:pt x="208" y="22"/>
                  </a:lnTo>
                  <a:lnTo>
                    <a:pt x="201" y="22"/>
                  </a:lnTo>
                  <a:lnTo>
                    <a:pt x="201" y="14"/>
                  </a:lnTo>
                  <a:lnTo>
                    <a:pt x="194" y="14"/>
                  </a:lnTo>
                  <a:lnTo>
                    <a:pt x="194" y="6"/>
                  </a:lnTo>
                  <a:lnTo>
                    <a:pt x="201" y="6"/>
                  </a:lnTo>
                  <a:lnTo>
                    <a:pt x="208" y="6"/>
                  </a:lnTo>
                  <a:lnTo>
                    <a:pt x="214" y="14"/>
                  </a:lnTo>
                  <a:lnTo>
                    <a:pt x="214" y="6"/>
                  </a:lnTo>
                  <a:lnTo>
                    <a:pt x="208" y="6"/>
                  </a:lnTo>
                  <a:lnTo>
                    <a:pt x="208" y="0"/>
                  </a:lnTo>
                  <a:lnTo>
                    <a:pt x="201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2" name="Freeform 138"/>
            <p:cNvSpPr>
              <a:spLocks/>
            </p:cNvSpPr>
            <p:nvPr/>
          </p:nvSpPr>
          <p:spPr bwMode="auto">
            <a:xfrm>
              <a:off x="742950" y="4622800"/>
              <a:ext cx="11113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2147483647 h 8"/>
                <a:gd name="T10" fmla="*/ 0 w 7"/>
                <a:gd name="T11" fmla="*/ 2147483647 h 8"/>
                <a:gd name="T12" fmla="*/ 2147483647 w 7"/>
                <a:gd name="T13" fmla="*/ 2147483647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3" name="Freeform 139"/>
            <p:cNvSpPr>
              <a:spLocks/>
            </p:cNvSpPr>
            <p:nvPr/>
          </p:nvSpPr>
          <p:spPr bwMode="auto">
            <a:xfrm>
              <a:off x="754063" y="4570413"/>
              <a:ext cx="30162" cy="26987"/>
            </a:xfrm>
            <a:custGeom>
              <a:avLst/>
              <a:gdLst>
                <a:gd name="T0" fmla="*/ 2147483647 w 19"/>
                <a:gd name="T1" fmla="*/ 2147483647 h 15"/>
                <a:gd name="T2" fmla="*/ 2147483647 w 19"/>
                <a:gd name="T3" fmla="*/ 2147483647 h 15"/>
                <a:gd name="T4" fmla="*/ 2147483647 w 19"/>
                <a:gd name="T5" fmla="*/ 2147483647 h 15"/>
                <a:gd name="T6" fmla="*/ 2147483647 w 19"/>
                <a:gd name="T7" fmla="*/ 2147483647 h 15"/>
                <a:gd name="T8" fmla="*/ 2147483647 w 19"/>
                <a:gd name="T9" fmla="*/ 2147483647 h 15"/>
                <a:gd name="T10" fmla="*/ 2147483647 w 19"/>
                <a:gd name="T11" fmla="*/ 2147483647 h 15"/>
                <a:gd name="T12" fmla="*/ 2147483647 w 19"/>
                <a:gd name="T13" fmla="*/ 0 h 15"/>
                <a:gd name="T14" fmla="*/ 2147483647 w 19"/>
                <a:gd name="T15" fmla="*/ 0 h 15"/>
                <a:gd name="T16" fmla="*/ 2147483647 w 19"/>
                <a:gd name="T17" fmla="*/ 0 h 15"/>
                <a:gd name="T18" fmla="*/ 2147483647 w 19"/>
                <a:gd name="T19" fmla="*/ 0 h 15"/>
                <a:gd name="T20" fmla="*/ 2147483647 w 19"/>
                <a:gd name="T21" fmla="*/ 0 h 15"/>
                <a:gd name="T22" fmla="*/ 0 w 19"/>
                <a:gd name="T23" fmla="*/ 0 h 15"/>
                <a:gd name="T24" fmla="*/ 0 w 19"/>
                <a:gd name="T25" fmla="*/ 2147483647 h 15"/>
                <a:gd name="T26" fmla="*/ 0 w 19"/>
                <a:gd name="T27" fmla="*/ 2147483647 h 15"/>
                <a:gd name="T28" fmla="*/ 0 w 19"/>
                <a:gd name="T29" fmla="*/ 2147483647 h 15"/>
                <a:gd name="T30" fmla="*/ 2147483647 w 19"/>
                <a:gd name="T31" fmla="*/ 2147483647 h 15"/>
                <a:gd name="T32" fmla="*/ 2147483647 w 19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5"/>
                <a:gd name="T53" fmla="*/ 19 w 1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5">
                  <a:moveTo>
                    <a:pt x="5" y="15"/>
                  </a:moveTo>
                  <a:lnTo>
                    <a:pt x="5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5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4" name="Freeform 140"/>
            <p:cNvSpPr>
              <a:spLocks/>
            </p:cNvSpPr>
            <p:nvPr/>
          </p:nvSpPr>
          <p:spPr bwMode="auto">
            <a:xfrm>
              <a:off x="815975" y="4583113"/>
              <a:ext cx="31750" cy="39687"/>
            </a:xfrm>
            <a:custGeom>
              <a:avLst/>
              <a:gdLst>
                <a:gd name="T0" fmla="*/ 0 w 19"/>
                <a:gd name="T1" fmla="*/ 2147483647 h 22"/>
                <a:gd name="T2" fmla="*/ 0 w 19"/>
                <a:gd name="T3" fmla="*/ 2147483647 h 22"/>
                <a:gd name="T4" fmla="*/ 0 w 19"/>
                <a:gd name="T5" fmla="*/ 2147483647 h 22"/>
                <a:gd name="T6" fmla="*/ 0 w 19"/>
                <a:gd name="T7" fmla="*/ 2147483647 h 22"/>
                <a:gd name="T8" fmla="*/ 0 w 19"/>
                <a:gd name="T9" fmla="*/ 2147483647 h 22"/>
                <a:gd name="T10" fmla="*/ 0 w 19"/>
                <a:gd name="T11" fmla="*/ 2147483647 h 22"/>
                <a:gd name="T12" fmla="*/ 2147483647 w 19"/>
                <a:gd name="T13" fmla="*/ 2147483647 h 22"/>
                <a:gd name="T14" fmla="*/ 2147483647 w 19"/>
                <a:gd name="T15" fmla="*/ 2147483647 h 22"/>
                <a:gd name="T16" fmla="*/ 2147483647 w 19"/>
                <a:gd name="T17" fmla="*/ 2147483647 h 22"/>
                <a:gd name="T18" fmla="*/ 2147483647 w 19"/>
                <a:gd name="T19" fmla="*/ 2147483647 h 22"/>
                <a:gd name="T20" fmla="*/ 2147483647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0 h 22"/>
                <a:gd name="T30" fmla="*/ 2147483647 w 19"/>
                <a:gd name="T31" fmla="*/ 0 h 22"/>
                <a:gd name="T32" fmla="*/ 2147483647 w 19"/>
                <a:gd name="T33" fmla="*/ 0 h 22"/>
                <a:gd name="T34" fmla="*/ 2147483647 w 19"/>
                <a:gd name="T35" fmla="*/ 0 h 22"/>
                <a:gd name="T36" fmla="*/ 2147483647 w 19"/>
                <a:gd name="T37" fmla="*/ 0 h 22"/>
                <a:gd name="T38" fmla="*/ 2147483647 w 19"/>
                <a:gd name="T39" fmla="*/ 0 h 22"/>
                <a:gd name="T40" fmla="*/ 2147483647 w 19"/>
                <a:gd name="T41" fmla="*/ 0 h 22"/>
                <a:gd name="T42" fmla="*/ 2147483647 w 19"/>
                <a:gd name="T43" fmla="*/ 0 h 22"/>
                <a:gd name="T44" fmla="*/ 2147483647 w 19"/>
                <a:gd name="T45" fmla="*/ 0 h 22"/>
                <a:gd name="T46" fmla="*/ 0 w 19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9"/>
                <a:gd name="T73" fmla="*/ 0 h 22"/>
                <a:gd name="T74" fmla="*/ 19 w 19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9" h="22">
                  <a:moveTo>
                    <a:pt x="0" y="8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5" name="Freeform 141"/>
            <p:cNvSpPr>
              <a:spLocks/>
            </p:cNvSpPr>
            <p:nvPr/>
          </p:nvSpPr>
          <p:spPr bwMode="auto">
            <a:xfrm>
              <a:off x="449263" y="4403725"/>
              <a:ext cx="419100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0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0"/>
                <a:gd name="T145" fmla="*/ 0 h 145"/>
                <a:gd name="T146" fmla="*/ 260 w 260"/>
                <a:gd name="T147" fmla="*/ 145 h 14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0" h="145">
                  <a:moveTo>
                    <a:pt x="194" y="14"/>
                  </a:moveTo>
                  <a:lnTo>
                    <a:pt x="194" y="14"/>
                  </a:lnTo>
                  <a:lnTo>
                    <a:pt x="194" y="22"/>
                  </a:lnTo>
                  <a:lnTo>
                    <a:pt x="194" y="28"/>
                  </a:lnTo>
                  <a:lnTo>
                    <a:pt x="201" y="28"/>
                  </a:lnTo>
                  <a:lnTo>
                    <a:pt x="201" y="36"/>
                  </a:lnTo>
                  <a:lnTo>
                    <a:pt x="194" y="36"/>
                  </a:lnTo>
                  <a:lnTo>
                    <a:pt x="194" y="43"/>
                  </a:lnTo>
                  <a:lnTo>
                    <a:pt x="189" y="43"/>
                  </a:lnTo>
                  <a:lnTo>
                    <a:pt x="189" y="50"/>
                  </a:lnTo>
                  <a:lnTo>
                    <a:pt x="182" y="50"/>
                  </a:lnTo>
                  <a:lnTo>
                    <a:pt x="182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9" y="50"/>
                  </a:lnTo>
                  <a:lnTo>
                    <a:pt x="162" y="50"/>
                  </a:lnTo>
                  <a:lnTo>
                    <a:pt x="162" y="58"/>
                  </a:lnTo>
                  <a:lnTo>
                    <a:pt x="156" y="58"/>
                  </a:lnTo>
                  <a:lnTo>
                    <a:pt x="156" y="65"/>
                  </a:lnTo>
                  <a:lnTo>
                    <a:pt x="156" y="72"/>
                  </a:lnTo>
                  <a:lnTo>
                    <a:pt x="150" y="72"/>
                  </a:lnTo>
                  <a:lnTo>
                    <a:pt x="150" y="79"/>
                  </a:lnTo>
                  <a:lnTo>
                    <a:pt x="150" y="87"/>
                  </a:lnTo>
                  <a:lnTo>
                    <a:pt x="143" y="87"/>
                  </a:lnTo>
                  <a:lnTo>
                    <a:pt x="143" y="94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3" y="115"/>
                  </a:lnTo>
                  <a:lnTo>
                    <a:pt x="143" y="123"/>
                  </a:lnTo>
                  <a:lnTo>
                    <a:pt x="150" y="115"/>
                  </a:lnTo>
                  <a:lnTo>
                    <a:pt x="150" y="109"/>
                  </a:lnTo>
                  <a:lnTo>
                    <a:pt x="156" y="109"/>
                  </a:lnTo>
                  <a:lnTo>
                    <a:pt x="156" y="115"/>
                  </a:lnTo>
                  <a:lnTo>
                    <a:pt x="162" y="115"/>
                  </a:lnTo>
                  <a:lnTo>
                    <a:pt x="169" y="115"/>
                  </a:lnTo>
                  <a:lnTo>
                    <a:pt x="169" y="109"/>
                  </a:lnTo>
                  <a:lnTo>
                    <a:pt x="169" y="115"/>
                  </a:lnTo>
                  <a:lnTo>
                    <a:pt x="176" y="115"/>
                  </a:lnTo>
                  <a:lnTo>
                    <a:pt x="182" y="109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9" y="109"/>
                  </a:lnTo>
                  <a:lnTo>
                    <a:pt x="189" y="101"/>
                  </a:lnTo>
                  <a:lnTo>
                    <a:pt x="182" y="94"/>
                  </a:lnTo>
                  <a:lnTo>
                    <a:pt x="182" y="87"/>
                  </a:lnTo>
                  <a:lnTo>
                    <a:pt x="189" y="79"/>
                  </a:lnTo>
                  <a:lnTo>
                    <a:pt x="189" y="72"/>
                  </a:lnTo>
                  <a:lnTo>
                    <a:pt x="189" y="65"/>
                  </a:lnTo>
                  <a:lnTo>
                    <a:pt x="189" y="58"/>
                  </a:lnTo>
                  <a:lnTo>
                    <a:pt x="194" y="58"/>
                  </a:lnTo>
                  <a:lnTo>
                    <a:pt x="194" y="65"/>
                  </a:lnTo>
                  <a:lnTo>
                    <a:pt x="201" y="72"/>
                  </a:lnTo>
                  <a:lnTo>
                    <a:pt x="201" y="65"/>
                  </a:lnTo>
                  <a:lnTo>
                    <a:pt x="208" y="65"/>
                  </a:lnTo>
                  <a:lnTo>
                    <a:pt x="214" y="65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8" y="58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53" y="94"/>
                  </a:lnTo>
                  <a:lnTo>
                    <a:pt x="260" y="94"/>
                  </a:lnTo>
                  <a:lnTo>
                    <a:pt x="260" y="101"/>
                  </a:lnTo>
                  <a:lnTo>
                    <a:pt x="260" y="109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82" y="0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89" y="14"/>
                  </a:lnTo>
                  <a:lnTo>
                    <a:pt x="194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6" name="Freeform 142"/>
            <p:cNvSpPr>
              <a:spLocks/>
            </p:cNvSpPr>
            <p:nvPr/>
          </p:nvSpPr>
          <p:spPr bwMode="auto">
            <a:xfrm>
              <a:off x="762000" y="4403725"/>
              <a:ext cx="106363" cy="39688"/>
            </a:xfrm>
            <a:custGeom>
              <a:avLst/>
              <a:gdLst>
                <a:gd name="T0" fmla="*/ 0 w 66"/>
                <a:gd name="T1" fmla="*/ 0 h 22"/>
                <a:gd name="T2" fmla="*/ 2147483647 w 66"/>
                <a:gd name="T3" fmla="*/ 0 h 22"/>
                <a:gd name="T4" fmla="*/ 2147483647 w 66"/>
                <a:gd name="T5" fmla="*/ 2147483647 h 22"/>
                <a:gd name="T6" fmla="*/ 2147483647 w 66"/>
                <a:gd name="T7" fmla="*/ 2147483647 h 22"/>
                <a:gd name="T8" fmla="*/ 2147483647 w 66"/>
                <a:gd name="T9" fmla="*/ 2147483647 h 22"/>
                <a:gd name="T10" fmla="*/ 2147483647 w 66"/>
                <a:gd name="T11" fmla="*/ 2147483647 h 22"/>
                <a:gd name="T12" fmla="*/ 2147483647 w 66"/>
                <a:gd name="T13" fmla="*/ 2147483647 h 22"/>
                <a:gd name="T14" fmla="*/ 2147483647 w 66"/>
                <a:gd name="T15" fmla="*/ 2147483647 h 22"/>
                <a:gd name="T16" fmla="*/ 2147483647 w 66"/>
                <a:gd name="T17" fmla="*/ 2147483647 h 22"/>
                <a:gd name="T18" fmla="*/ 2147483647 w 66"/>
                <a:gd name="T19" fmla="*/ 2147483647 h 22"/>
                <a:gd name="T20" fmla="*/ 2147483647 w 66"/>
                <a:gd name="T21" fmla="*/ 2147483647 h 22"/>
                <a:gd name="T22" fmla="*/ 2147483647 w 66"/>
                <a:gd name="T23" fmla="*/ 2147483647 h 22"/>
                <a:gd name="T24" fmla="*/ 2147483647 w 66"/>
                <a:gd name="T25" fmla="*/ 2147483647 h 22"/>
                <a:gd name="T26" fmla="*/ 2147483647 w 66"/>
                <a:gd name="T27" fmla="*/ 2147483647 h 22"/>
                <a:gd name="T28" fmla="*/ 2147483647 w 66"/>
                <a:gd name="T29" fmla="*/ 2147483647 h 22"/>
                <a:gd name="T30" fmla="*/ 2147483647 w 66"/>
                <a:gd name="T31" fmla="*/ 2147483647 h 22"/>
                <a:gd name="T32" fmla="*/ 2147483647 w 66"/>
                <a:gd name="T33" fmla="*/ 2147483647 h 22"/>
                <a:gd name="T34" fmla="*/ 2147483647 w 66"/>
                <a:gd name="T35" fmla="*/ 2147483647 h 22"/>
                <a:gd name="T36" fmla="*/ 2147483647 w 66"/>
                <a:gd name="T37" fmla="*/ 2147483647 h 22"/>
                <a:gd name="T38" fmla="*/ 2147483647 w 66"/>
                <a:gd name="T39" fmla="*/ 2147483647 h 22"/>
                <a:gd name="T40" fmla="*/ 2147483647 w 66"/>
                <a:gd name="T41" fmla="*/ 2147483647 h 22"/>
                <a:gd name="T42" fmla="*/ 2147483647 w 66"/>
                <a:gd name="T43" fmla="*/ 2147483647 h 22"/>
                <a:gd name="T44" fmla="*/ 2147483647 w 66"/>
                <a:gd name="T45" fmla="*/ 2147483647 h 22"/>
                <a:gd name="T46" fmla="*/ 2147483647 w 66"/>
                <a:gd name="T47" fmla="*/ 2147483647 h 22"/>
                <a:gd name="T48" fmla="*/ 2147483647 w 66"/>
                <a:gd name="T49" fmla="*/ 2147483647 h 22"/>
                <a:gd name="T50" fmla="*/ 2147483647 w 66"/>
                <a:gd name="T51" fmla="*/ 2147483647 h 22"/>
                <a:gd name="T52" fmla="*/ 0 w 66"/>
                <a:gd name="T53" fmla="*/ 2147483647 h 22"/>
                <a:gd name="T54" fmla="*/ 0 w 66"/>
                <a:gd name="T55" fmla="*/ 2147483647 h 22"/>
                <a:gd name="T56" fmla="*/ 2147483647 w 66"/>
                <a:gd name="T57" fmla="*/ 2147483647 h 22"/>
                <a:gd name="T58" fmla="*/ 2147483647 w 66"/>
                <a:gd name="T59" fmla="*/ 2147483647 h 22"/>
                <a:gd name="T60" fmla="*/ 2147483647 w 66"/>
                <a:gd name="T61" fmla="*/ 2147483647 h 22"/>
                <a:gd name="T62" fmla="*/ 2147483647 w 66"/>
                <a:gd name="T63" fmla="*/ 2147483647 h 22"/>
                <a:gd name="T64" fmla="*/ 2147483647 w 66"/>
                <a:gd name="T65" fmla="*/ 2147483647 h 22"/>
                <a:gd name="T66" fmla="*/ 2147483647 w 66"/>
                <a:gd name="T67" fmla="*/ 2147483647 h 22"/>
                <a:gd name="T68" fmla="*/ 2147483647 w 66"/>
                <a:gd name="T69" fmla="*/ 2147483647 h 22"/>
                <a:gd name="T70" fmla="*/ 2147483647 w 66"/>
                <a:gd name="T71" fmla="*/ 2147483647 h 22"/>
                <a:gd name="T72" fmla="*/ 2147483647 w 66"/>
                <a:gd name="T73" fmla="*/ 2147483647 h 22"/>
                <a:gd name="T74" fmla="*/ 2147483647 w 66"/>
                <a:gd name="T75" fmla="*/ 2147483647 h 22"/>
                <a:gd name="T76" fmla="*/ 2147483647 w 66"/>
                <a:gd name="T77" fmla="*/ 0 h 22"/>
                <a:gd name="T78" fmla="*/ 2147483647 w 66"/>
                <a:gd name="T79" fmla="*/ 0 h 22"/>
                <a:gd name="T80" fmla="*/ 2147483647 w 66"/>
                <a:gd name="T81" fmla="*/ 0 h 22"/>
                <a:gd name="T82" fmla="*/ 2147483647 w 66"/>
                <a:gd name="T83" fmla="*/ 0 h 22"/>
                <a:gd name="T84" fmla="*/ 0 w 66"/>
                <a:gd name="T85" fmla="*/ 0 h 22"/>
                <a:gd name="T86" fmla="*/ 0 w 66"/>
                <a:gd name="T87" fmla="*/ 0 h 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6"/>
                <a:gd name="T133" fmla="*/ 0 h 22"/>
                <a:gd name="T134" fmla="*/ 66 w 66"/>
                <a:gd name="T135" fmla="*/ 22 h 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6" h="22">
                  <a:moveTo>
                    <a:pt x="0" y="0"/>
                  </a:moveTo>
                  <a:lnTo>
                    <a:pt x="66" y="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59" y="14"/>
                  </a:lnTo>
                  <a:lnTo>
                    <a:pt x="53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34" y="22"/>
                  </a:lnTo>
                  <a:lnTo>
                    <a:pt x="34" y="14"/>
                  </a:lnTo>
                  <a:lnTo>
                    <a:pt x="27" y="14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6"/>
                  </a:lnTo>
                  <a:lnTo>
                    <a:pt x="7" y="6"/>
                  </a:lnTo>
                  <a:lnTo>
                    <a:pt x="14" y="6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7" name="Freeform 143"/>
            <p:cNvSpPr>
              <a:spLocks noEditPoints="1"/>
            </p:cNvSpPr>
            <p:nvPr/>
          </p:nvSpPr>
          <p:spPr bwMode="auto">
            <a:xfrm>
              <a:off x="449263" y="4662488"/>
              <a:ext cx="419100" cy="257175"/>
            </a:xfrm>
            <a:custGeom>
              <a:avLst/>
              <a:gdLst>
                <a:gd name="T0" fmla="*/ 2147483647 w 260"/>
                <a:gd name="T1" fmla="*/ 0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0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145"/>
                <a:gd name="T134" fmla="*/ 260 w 260"/>
                <a:gd name="T135" fmla="*/ 145 h 1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close/>
                  <a:moveTo>
                    <a:pt x="130" y="51"/>
                  </a:moveTo>
                  <a:lnTo>
                    <a:pt x="123" y="51"/>
                  </a:lnTo>
                  <a:lnTo>
                    <a:pt x="123" y="58"/>
                  </a:lnTo>
                  <a:lnTo>
                    <a:pt x="123" y="51"/>
                  </a:lnTo>
                  <a:lnTo>
                    <a:pt x="117" y="51"/>
                  </a:lnTo>
                  <a:lnTo>
                    <a:pt x="117" y="44"/>
                  </a:lnTo>
                  <a:lnTo>
                    <a:pt x="111" y="44"/>
                  </a:lnTo>
                  <a:lnTo>
                    <a:pt x="104" y="44"/>
                  </a:lnTo>
                  <a:lnTo>
                    <a:pt x="104" y="51"/>
                  </a:lnTo>
                  <a:lnTo>
                    <a:pt x="104" y="58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91" y="66"/>
                  </a:lnTo>
                  <a:lnTo>
                    <a:pt x="91" y="73"/>
                  </a:lnTo>
                  <a:lnTo>
                    <a:pt x="91" y="80"/>
                  </a:lnTo>
                  <a:lnTo>
                    <a:pt x="91" y="87"/>
                  </a:lnTo>
                  <a:lnTo>
                    <a:pt x="84" y="87"/>
                  </a:lnTo>
                  <a:lnTo>
                    <a:pt x="84" y="95"/>
                  </a:lnTo>
                  <a:lnTo>
                    <a:pt x="91" y="95"/>
                  </a:lnTo>
                  <a:lnTo>
                    <a:pt x="98" y="95"/>
                  </a:lnTo>
                  <a:lnTo>
                    <a:pt x="98" y="101"/>
                  </a:lnTo>
                  <a:lnTo>
                    <a:pt x="104" y="101"/>
                  </a:lnTo>
                  <a:lnTo>
                    <a:pt x="111" y="101"/>
                  </a:lnTo>
                  <a:lnTo>
                    <a:pt x="111" y="95"/>
                  </a:lnTo>
                  <a:lnTo>
                    <a:pt x="111" y="87"/>
                  </a:lnTo>
                  <a:lnTo>
                    <a:pt x="111" y="80"/>
                  </a:lnTo>
                  <a:lnTo>
                    <a:pt x="111" y="73"/>
                  </a:lnTo>
                  <a:lnTo>
                    <a:pt x="111" y="66"/>
                  </a:lnTo>
                  <a:lnTo>
                    <a:pt x="117" y="66"/>
                  </a:lnTo>
                  <a:lnTo>
                    <a:pt x="117" y="73"/>
                  </a:lnTo>
                  <a:lnTo>
                    <a:pt x="117" y="80"/>
                  </a:lnTo>
                  <a:lnTo>
                    <a:pt x="123" y="80"/>
                  </a:lnTo>
                  <a:lnTo>
                    <a:pt x="123" y="87"/>
                  </a:lnTo>
                  <a:lnTo>
                    <a:pt x="130" y="87"/>
                  </a:lnTo>
                  <a:lnTo>
                    <a:pt x="123" y="95"/>
                  </a:lnTo>
                  <a:lnTo>
                    <a:pt x="123" y="101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30" y="109"/>
                  </a:lnTo>
                  <a:lnTo>
                    <a:pt x="130" y="117"/>
                  </a:lnTo>
                  <a:lnTo>
                    <a:pt x="137" y="117"/>
                  </a:lnTo>
                  <a:lnTo>
                    <a:pt x="143" y="117"/>
                  </a:lnTo>
                  <a:lnTo>
                    <a:pt x="150" y="117"/>
                  </a:lnTo>
                  <a:lnTo>
                    <a:pt x="156" y="117"/>
                  </a:lnTo>
                  <a:lnTo>
                    <a:pt x="156" y="109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69" y="117"/>
                  </a:lnTo>
                  <a:lnTo>
                    <a:pt x="176" y="117"/>
                  </a:lnTo>
                  <a:lnTo>
                    <a:pt x="176" y="123"/>
                  </a:lnTo>
                  <a:lnTo>
                    <a:pt x="182" y="123"/>
                  </a:lnTo>
                  <a:lnTo>
                    <a:pt x="189" y="123"/>
                  </a:lnTo>
                  <a:lnTo>
                    <a:pt x="194" y="131"/>
                  </a:lnTo>
                  <a:lnTo>
                    <a:pt x="194" y="123"/>
                  </a:lnTo>
                  <a:lnTo>
                    <a:pt x="201" y="123"/>
                  </a:lnTo>
                  <a:lnTo>
                    <a:pt x="201" y="131"/>
                  </a:lnTo>
                  <a:lnTo>
                    <a:pt x="208" y="131"/>
                  </a:lnTo>
                  <a:lnTo>
                    <a:pt x="208" y="123"/>
                  </a:lnTo>
                  <a:lnTo>
                    <a:pt x="208" y="117"/>
                  </a:lnTo>
                  <a:lnTo>
                    <a:pt x="214" y="117"/>
                  </a:lnTo>
                  <a:lnTo>
                    <a:pt x="208" y="109"/>
                  </a:lnTo>
                  <a:lnTo>
                    <a:pt x="201" y="101"/>
                  </a:lnTo>
                  <a:lnTo>
                    <a:pt x="194" y="95"/>
                  </a:lnTo>
                  <a:lnTo>
                    <a:pt x="194" y="87"/>
                  </a:lnTo>
                  <a:lnTo>
                    <a:pt x="189" y="87"/>
                  </a:lnTo>
                  <a:lnTo>
                    <a:pt x="189" y="80"/>
                  </a:lnTo>
                  <a:lnTo>
                    <a:pt x="182" y="80"/>
                  </a:lnTo>
                  <a:lnTo>
                    <a:pt x="182" y="73"/>
                  </a:lnTo>
                  <a:lnTo>
                    <a:pt x="182" y="66"/>
                  </a:lnTo>
                  <a:lnTo>
                    <a:pt x="176" y="66"/>
                  </a:lnTo>
                  <a:lnTo>
                    <a:pt x="169" y="66"/>
                  </a:lnTo>
                  <a:lnTo>
                    <a:pt x="169" y="73"/>
                  </a:lnTo>
                  <a:lnTo>
                    <a:pt x="162" y="73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6" y="58"/>
                  </a:lnTo>
                  <a:lnTo>
                    <a:pt x="162" y="51"/>
                  </a:lnTo>
                  <a:lnTo>
                    <a:pt x="162" y="44"/>
                  </a:lnTo>
                  <a:lnTo>
                    <a:pt x="162" y="36"/>
                  </a:lnTo>
                  <a:lnTo>
                    <a:pt x="156" y="36"/>
                  </a:lnTo>
                  <a:lnTo>
                    <a:pt x="156" y="30"/>
                  </a:lnTo>
                  <a:lnTo>
                    <a:pt x="156" y="22"/>
                  </a:lnTo>
                  <a:lnTo>
                    <a:pt x="150" y="14"/>
                  </a:lnTo>
                  <a:lnTo>
                    <a:pt x="150" y="8"/>
                  </a:lnTo>
                  <a:lnTo>
                    <a:pt x="143" y="8"/>
                  </a:lnTo>
                  <a:lnTo>
                    <a:pt x="137" y="8"/>
                  </a:lnTo>
                  <a:lnTo>
                    <a:pt x="143" y="14"/>
                  </a:lnTo>
                  <a:lnTo>
                    <a:pt x="137" y="14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43" y="30"/>
                  </a:lnTo>
                  <a:lnTo>
                    <a:pt x="143" y="36"/>
                  </a:lnTo>
                  <a:lnTo>
                    <a:pt x="143" y="44"/>
                  </a:lnTo>
                  <a:lnTo>
                    <a:pt x="137" y="44"/>
                  </a:lnTo>
                  <a:lnTo>
                    <a:pt x="137" y="51"/>
                  </a:lnTo>
                  <a:lnTo>
                    <a:pt x="130" y="51"/>
                  </a:lnTo>
                  <a:close/>
                  <a:moveTo>
                    <a:pt x="176" y="36"/>
                  </a:moveTo>
                  <a:lnTo>
                    <a:pt x="176" y="30"/>
                  </a:lnTo>
                  <a:lnTo>
                    <a:pt x="182" y="30"/>
                  </a:lnTo>
                  <a:lnTo>
                    <a:pt x="182" y="22"/>
                  </a:lnTo>
                  <a:lnTo>
                    <a:pt x="182" y="14"/>
                  </a:lnTo>
                  <a:lnTo>
                    <a:pt x="176" y="14"/>
                  </a:lnTo>
                  <a:lnTo>
                    <a:pt x="176" y="8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9" y="8"/>
                  </a:lnTo>
                  <a:lnTo>
                    <a:pt x="162" y="8"/>
                  </a:lnTo>
                  <a:lnTo>
                    <a:pt x="156" y="8"/>
                  </a:lnTo>
                  <a:lnTo>
                    <a:pt x="162" y="14"/>
                  </a:lnTo>
                  <a:lnTo>
                    <a:pt x="169" y="14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9" y="36"/>
                  </a:lnTo>
                  <a:lnTo>
                    <a:pt x="176" y="36"/>
                  </a:lnTo>
                  <a:close/>
                  <a:moveTo>
                    <a:pt x="176" y="36"/>
                  </a:moveTo>
                  <a:lnTo>
                    <a:pt x="176" y="44"/>
                  </a:lnTo>
                  <a:lnTo>
                    <a:pt x="182" y="51"/>
                  </a:lnTo>
                  <a:lnTo>
                    <a:pt x="182" y="58"/>
                  </a:lnTo>
                  <a:lnTo>
                    <a:pt x="189" y="58"/>
                  </a:lnTo>
                  <a:lnTo>
                    <a:pt x="194" y="58"/>
                  </a:lnTo>
                  <a:lnTo>
                    <a:pt x="194" y="51"/>
                  </a:lnTo>
                  <a:lnTo>
                    <a:pt x="189" y="44"/>
                  </a:lnTo>
                  <a:lnTo>
                    <a:pt x="194" y="44"/>
                  </a:lnTo>
                  <a:lnTo>
                    <a:pt x="194" y="36"/>
                  </a:lnTo>
                  <a:lnTo>
                    <a:pt x="189" y="36"/>
                  </a:lnTo>
                  <a:lnTo>
                    <a:pt x="182" y="36"/>
                  </a:lnTo>
                  <a:lnTo>
                    <a:pt x="176" y="3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48" name="Rectangle 144"/>
            <p:cNvSpPr>
              <a:spLocks noChangeArrowheads="1"/>
            </p:cNvSpPr>
            <p:nvPr/>
          </p:nvSpPr>
          <p:spPr bwMode="auto">
            <a:xfrm>
              <a:off x="449263" y="4662488"/>
              <a:ext cx="419100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49" name="Freeform 145"/>
            <p:cNvSpPr>
              <a:spLocks/>
            </p:cNvSpPr>
            <p:nvPr/>
          </p:nvSpPr>
          <p:spPr bwMode="auto">
            <a:xfrm>
              <a:off x="585788" y="4675188"/>
              <a:ext cx="207962" cy="219075"/>
            </a:xfrm>
            <a:custGeom>
              <a:avLst/>
              <a:gdLst>
                <a:gd name="T0" fmla="*/ 2147483647 w 130"/>
                <a:gd name="T1" fmla="*/ 2147483647 h 123"/>
                <a:gd name="T2" fmla="*/ 2147483647 w 130"/>
                <a:gd name="T3" fmla="*/ 2147483647 h 123"/>
                <a:gd name="T4" fmla="*/ 2147483647 w 130"/>
                <a:gd name="T5" fmla="*/ 2147483647 h 123"/>
                <a:gd name="T6" fmla="*/ 2147483647 w 130"/>
                <a:gd name="T7" fmla="*/ 2147483647 h 123"/>
                <a:gd name="T8" fmla="*/ 2147483647 w 130"/>
                <a:gd name="T9" fmla="*/ 2147483647 h 123"/>
                <a:gd name="T10" fmla="*/ 2147483647 w 130"/>
                <a:gd name="T11" fmla="*/ 2147483647 h 123"/>
                <a:gd name="T12" fmla="*/ 2147483647 w 130"/>
                <a:gd name="T13" fmla="*/ 2147483647 h 123"/>
                <a:gd name="T14" fmla="*/ 2147483647 w 130"/>
                <a:gd name="T15" fmla="*/ 2147483647 h 123"/>
                <a:gd name="T16" fmla="*/ 2147483647 w 130"/>
                <a:gd name="T17" fmla="*/ 2147483647 h 123"/>
                <a:gd name="T18" fmla="*/ 0 w 130"/>
                <a:gd name="T19" fmla="*/ 2147483647 h 123"/>
                <a:gd name="T20" fmla="*/ 2147483647 w 130"/>
                <a:gd name="T21" fmla="*/ 2147483647 h 123"/>
                <a:gd name="T22" fmla="*/ 2147483647 w 130"/>
                <a:gd name="T23" fmla="*/ 2147483647 h 123"/>
                <a:gd name="T24" fmla="*/ 2147483647 w 130"/>
                <a:gd name="T25" fmla="*/ 2147483647 h 123"/>
                <a:gd name="T26" fmla="*/ 2147483647 w 130"/>
                <a:gd name="T27" fmla="*/ 2147483647 h 123"/>
                <a:gd name="T28" fmla="*/ 2147483647 w 130"/>
                <a:gd name="T29" fmla="*/ 2147483647 h 123"/>
                <a:gd name="T30" fmla="*/ 2147483647 w 130"/>
                <a:gd name="T31" fmla="*/ 2147483647 h 123"/>
                <a:gd name="T32" fmla="*/ 2147483647 w 130"/>
                <a:gd name="T33" fmla="*/ 2147483647 h 123"/>
                <a:gd name="T34" fmla="*/ 2147483647 w 130"/>
                <a:gd name="T35" fmla="*/ 2147483647 h 123"/>
                <a:gd name="T36" fmla="*/ 2147483647 w 130"/>
                <a:gd name="T37" fmla="*/ 2147483647 h 123"/>
                <a:gd name="T38" fmla="*/ 2147483647 w 130"/>
                <a:gd name="T39" fmla="*/ 2147483647 h 123"/>
                <a:gd name="T40" fmla="*/ 2147483647 w 130"/>
                <a:gd name="T41" fmla="*/ 2147483647 h 123"/>
                <a:gd name="T42" fmla="*/ 2147483647 w 130"/>
                <a:gd name="T43" fmla="*/ 2147483647 h 123"/>
                <a:gd name="T44" fmla="*/ 2147483647 w 130"/>
                <a:gd name="T45" fmla="*/ 2147483647 h 123"/>
                <a:gd name="T46" fmla="*/ 2147483647 w 130"/>
                <a:gd name="T47" fmla="*/ 2147483647 h 123"/>
                <a:gd name="T48" fmla="*/ 2147483647 w 130"/>
                <a:gd name="T49" fmla="*/ 2147483647 h 123"/>
                <a:gd name="T50" fmla="*/ 2147483647 w 130"/>
                <a:gd name="T51" fmla="*/ 2147483647 h 123"/>
                <a:gd name="T52" fmla="*/ 2147483647 w 130"/>
                <a:gd name="T53" fmla="*/ 2147483647 h 123"/>
                <a:gd name="T54" fmla="*/ 2147483647 w 130"/>
                <a:gd name="T55" fmla="*/ 2147483647 h 123"/>
                <a:gd name="T56" fmla="*/ 2147483647 w 130"/>
                <a:gd name="T57" fmla="*/ 2147483647 h 123"/>
                <a:gd name="T58" fmla="*/ 2147483647 w 130"/>
                <a:gd name="T59" fmla="*/ 2147483647 h 123"/>
                <a:gd name="T60" fmla="*/ 2147483647 w 130"/>
                <a:gd name="T61" fmla="*/ 2147483647 h 123"/>
                <a:gd name="T62" fmla="*/ 2147483647 w 130"/>
                <a:gd name="T63" fmla="*/ 2147483647 h 123"/>
                <a:gd name="T64" fmla="*/ 2147483647 w 130"/>
                <a:gd name="T65" fmla="*/ 2147483647 h 123"/>
                <a:gd name="T66" fmla="*/ 2147483647 w 130"/>
                <a:gd name="T67" fmla="*/ 2147483647 h 123"/>
                <a:gd name="T68" fmla="*/ 2147483647 w 130"/>
                <a:gd name="T69" fmla="*/ 2147483647 h 123"/>
                <a:gd name="T70" fmla="*/ 2147483647 w 130"/>
                <a:gd name="T71" fmla="*/ 2147483647 h 123"/>
                <a:gd name="T72" fmla="*/ 2147483647 w 130"/>
                <a:gd name="T73" fmla="*/ 2147483647 h 123"/>
                <a:gd name="T74" fmla="*/ 2147483647 w 130"/>
                <a:gd name="T75" fmla="*/ 2147483647 h 123"/>
                <a:gd name="T76" fmla="*/ 2147483647 w 130"/>
                <a:gd name="T77" fmla="*/ 2147483647 h 123"/>
                <a:gd name="T78" fmla="*/ 2147483647 w 130"/>
                <a:gd name="T79" fmla="*/ 2147483647 h 123"/>
                <a:gd name="T80" fmla="*/ 2147483647 w 130"/>
                <a:gd name="T81" fmla="*/ 2147483647 h 123"/>
                <a:gd name="T82" fmla="*/ 2147483647 w 130"/>
                <a:gd name="T83" fmla="*/ 2147483647 h 123"/>
                <a:gd name="T84" fmla="*/ 2147483647 w 130"/>
                <a:gd name="T85" fmla="*/ 2147483647 h 123"/>
                <a:gd name="T86" fmla="*/ 2147483647 w 130"/>
                <a:gd name="T87" fmla="*/ 2147483647 h 123"/>
                <a:gd name="T88" fmla="*/ 2147483647 w 130"/>
                <a:gd name="T89" fmla="*/ 2147483647 h 123"/>
                <a:gd name="T90" fmla="*/ 2147483647 w 130"/>
                <a:gd name="T91" fmla="*/ 2147483647 h 123"/>
                <a:gd name="T92" fmla="*/ 2147483647 w 130"/>
                <a:gd name="T93" fmla="*/ 2147483647 h 123"/>
                <a:gd name="T94" fmla="*/ 2147483647 w 130"/>
                <a:gd name="T95" fmla="*/ 2147483647 h 123"/>
                <a:gd name="T96" fmla="*/ 2147483647 w 130"/>
                <a:gd name="T97" fmla="*/ 2147483647 h 123"/>
                <a:gd name="T98" fmla="*/ 2147483647 w 130"/>
                <a:gd name="T99" fmla="*/ 2147483647 h 123"/>
                <a:gd name="T100" fmla="*/ 2147483647 w 130"/>
                <a:gd name="T101" fmla="*/ 2147483647 h 123"/>
                <a:gd name="T102" fmla="*/ 2147483647 w 130"/>
                <a:gd name="T103" fmla="*/ 0 h 123"/>
                <a:gd name="T104" fmla="*/ 2147483647 w 130"/>
                <a:gd name="T105" fmla="*/ 0 h 123"/>
                <a:gd name="T106" fmla="*/ 2147483647 w 130"/>
                <a:gd name="T107" fmla="*/ 2147483647 h 123"/>
                <a:gd name="T108" fmla="*/ 2147483647 w 130"/>
                <a:gd name="T109" fmla="*/ 2147483647 h 123"/>
                <a:gd name="T110" fmla="*/ 2147483647 w 130"/>
                <a:gd name="T111" fmla="*/ 2147483647 h 123"/>
                <a:gd name="T112" fmla="*/ 2147483647 w 130"/>
                <a:gd name="T113" fmla="*/ 2147483647 h 123"/>
                <a:gd name="T114" fmla="*/ 2147483647 w 130"/>
                <a:gd name="T115" fmla="*/ 2147483647 h 12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0"/>
                <a:gd name="T175" fmla="*/ 0 h 123"/>
                <a:gd name="T176" fmla="*/ 130 w 130"/>
                <a:gd name="T177" fmla="*/ 123 h 12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0" h="123">
                  <a:moveTo>
                    <a:pt x="46" y="43"/>
                  </a:moveTo>
                  <a:lnTo>
                    <a:pt x="46" y="43"/>
                  </a:lnTo>
                  <a:lnTo>
                    <a:pt x="39" y="43"/>
                  </a:lnTo>
                  <a:lnTo>
                    <a:pt x="39" y="50"/>
                  </a:lnTo>
                  <a:lnTo>
                    <a:pt x="39" y="43"/>
                  </a:lnTo>
                  <a:lnTo>
                    <a:pt x="33" y="43"/>
                  </a:lnTo>
                  <a:lnTo>
                    <a:pt x="33" y="36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20" y="43"/>
                  </a:lnTo>
                  <a:lnTo>
                    <a:pt x="20" y="50"/>
                  </a:lnTo>
                  <a:lnTo>
                    <a:pt x="14" y="50"/>
                  </a:lnTo>
                  <a:lnTo>
                    <a:pt x="14" y="58"/>
                  </a:lnTo>
                  <a:lnTo>
                    <a:pt x="7" y="58"/>
                  </a:lnTo>
                  <a:lnTo>
                    <a:pt x="7" y="65"/>
                  </a:lnTo>
                  <a:lnTo>
                    <a:pt x="7" y="72"/>
                  </a:lnTo>
                  <a:lnTo>
                    <a:pt x="7" y="79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14" y="87"/>
                  </a:lnTo>
                  <a:lnTo>
                    <a:pt x="14" y="93"/>
                  </a:lnTo>
                  <a:lnTo>
                    <a:pt x="20" y="93"/>
                  </a:lnTo>
                  <a:lnTo>
                    <a:pt x="27" y="93"/>
                  </a:lnTo>
                  <a:lnTo>
                    <a:pt x="27" y="87"/>
                  </a:lnTo>
                  <a:lnTo>
                    <a:pt x="27" y="79"/>
                  </a:lnTo>
                  <a:lnTo>
                    <a:pt x="27" y="72"/>
                  </a:lnTo>
                  <a:lnTo>
                    <a:pt x="27" y="65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33" y="65"/>
                  </a:lnTo>
                  <a:lnTo>
                    <a:pt x="33" y="72"/>
                  </a:lnTo>
                  <a:lnTo>
                    <a:pt x="39" y="72"/>
                  </a:lnTo>
                  <a:lnTo>
                    <a:pt x="39" y="79"/>
                  </a:lnTo>
                  <a:lnTo>
                    <a:pt x="46" y="79"/>
                  </a:lnTo>
                  <a:lnTo>
                    <a:pt x="39" y="87"/>
                  </a:lnTo>
                  <a:lnTo>
                    <a:pt x="39" y="93"/>
                  </a:lnTo>
                  <a:lnTo>
                    <a:pt x="46" y="101"/>
                  </a:lnTo>
                  <a:lnTo>
                    <a:pt x="39" y="101"/>
                  </a:lnTo>
                  <a:lnTo>
                    <a:pt x="46" y="101"/>
                  </a:lnTo>
                  <a:lnTo>
                    <a:pt x="46" y="109"/>
                  </a:lnTo>
                  <a:lnTo>
                    <a:pt x="53" y="109"/>
                  </a:lnTo>
                  <a:lnTo>
                    <a:pt x="59" y="109"/>
                  </a:lnTo>
                  <a:lnTo>
                    <a:pt x="66" y="109"/>
                  </a:lnTo>
                  <a:lnTo>
                    <a:pt x="72" y="109"/>
                  </a:lnTo>
                  <a:lnTo>
                    <a:pt x="72" y="101"/>
                  </a:lnTo>
                  <a:lnTo>
                    <a:pt x="78" y="101"/>
                  </a:lnTo>
                  <a:lnTo>
                    <a:pt x="78" y="109"/>
                  </a:lnTo>
                  <a:lnTo>
                    <a:pt x="85" y="109"/>
                  </a:lnTo>
                  <a:lnTo>
                    <a:pt x="92" y="109"/>
                  </a:lnTo>
                  <a:lnTo>
                    <a:pt x="92" y="115"/>
                  </a:lnTo>
                  <a:lnTo>
                    <a:pt x="98" y="115"/>
                  </a:lnTo>
                  <a:lnTo>
                    <a:pt x="105" y="115"/>
                  </a:lnTo>
                  <a:lnTo>
                    <a:pt x="110" y="123"/>
                  </a:lnTo>
                  <a:lnTo>
                    <a:pt x="110" y="115"/>
                  </a:lnTo>
                  <a:lnTo>
                    <a:pt x="117" y="115"/>
                  </a:lnTo>
                  <a:lnTo>
                    <a:pt x="117" y="123"/>
                  </a:lnTo>
                  <a:lnTo>
                    <a:pt x="124" y="123"/>
                  </a:lnTo>
                  <a:lnTo>
                    <a:pt x="124" y="115"/>
                  </a:lnTo>
                  <a:lnTo>
                    <a:pt x="124" y="109"/>
                  </a:lnTo>
                  <a:lnTo>
                    <a:pt x="130" y="109"/>
                  </a:lnTo>
                  <a:lnTo>
                    <a:pt x="124" y="101"/>
                  </a:lnTo>
                  <a:lnTo>
                    <a:pt x="117" y="93"/>
                  </a:lnTo>
                  <a:lnTo>
                    <a:pt x="110" y="87"/>
                  </a:lnTo>
                  <a:lnTo>
                    <a:pt x="110" y="79"/>
                  </a:lnTo>
                  <a:lnTo>
                    <a:pt x="105" y="79"/>
                  </a:lnTo>
                  <a:lnTo>
                    <a:pt x="105" y="72"/>
                  </a:lnTo>
                  <a:lnTo>
                    <a:pt x="98" y="72"/>
                  </a:lnTo>
                  <a:lnTo>
                    <a:pt x="98" y="65"/>
                  </a:lnTo>
                  <a:lnTo>
                    <a:pt x="98" y="58"/>
                  </a:lnTo>
                  <a:lnTo>
                    <a:pt x="92" y="58"/>
                  </a:lnTo>
                  <a:lnTo>
                    <a:pt x="85" y="58"/>
                  </a:lnTo>
                  <a:lnTo>
                    <a:pt x="85" y="65"/>
                  </a:lnTo>
                  <a:lnTo>
                    <a:pt x="78" y="65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50"/>
                  </a:lnTo>
                  <a:lnTo>
                    <a:pt x="78" y="43"/>
                  </a:lnTo>
                  <a:lnTo>
                    <a:pt x="78" y="36"/>
                  </a:lnTo>
                  <a:lnTo>
                    <a:pt x="78" y="28"/>
                  </a:lnTo>
                  <a:lnTo>
                    <a:pt x="72" y="28"/>
                  </a:lnTo>
                  <a:lnTo>
                    <a:pt x="72" y="22"/>
                  </a:lnTo>
                  <a:lnTo>
                    <a:pt x="72" y="14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3" y="0"/>
                  </a:lnTo>
                  <a:lnTo>
                    <a:pt x="59" y="6"/>
                  </a:lnTo>
                  <a:lnTo>
                    <a:pt x="53" y="6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3" y="14"/>
                  </a:lnTo>
                  <a:lnTo>
                    <a:pt x="59" y="22"/>
                  </a:lnTo>
                  <a:lnTo>
                    <a:pt x="59" y="28"/>
                  </a:lnTo>
                  <a:lnTo>
                    <a:pt x="59" y="36"/>
                  </a:lnTo>
                  <a:lnTo>
                    <a:pt x="53" y="36"/>
                  </a:lnTo>
                  <a:lnTo>
                    <a:pt x="53" y="43"/>
                  </a:lnTo>
                  <a:lnTo>
                    <a:pt x="46" y="43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0" name="Freeform 146"/>
            <p:cNvSpPr>
              <a:spLocks/>
            </p:cNvSpPr>
            <p:nvPr/>
          </p:nvSpPr>
          <p:spPr bwMode="auto">
            <a:xfrm>
              <a:off x="701675" y="4662488"/>
              <a:ext cx="41275" cy="63500"/>
            </a:xfrm>
            <a:custGeom>
              <a:avLst/>
              <a:gdLst>
                <a:gd name="T0" fmla="*/ 2147483647 w 26"/>
                <a:gd name="T1" fmla="*/ 2147483647 h 36"/>
                <a:gd name="T2" fmla="*/ 2147483647 w 26"/>
                <a:gd name="T3" fmla="*/ 2147483647 h 36"/>
                <a:gd name="T4" fmla="*/ 2147483647 w 26"/>
                <a:gd name="T5" fmla="*/ 2147483647 h 36"/>
                <a:gd name="T6" fmla="*/ 2147483647 w 26"/>
                <a:gd name="T7" fmla="*/ 2147483647 h 36"/>
                <a:gd name="T8" fmla="*/ 2147483647 w 26"/>
                <a:gd name="T9" fmla="*/ 2147483647 h 36"/>
                <a:gd name="T10" fmla="*/ 2147483647 w 26"/>
                <a:gd name="T11" fmla="*/ 2147483647 h 36"/>
                <a:gd name="T12" fmla="*/ 2147483647 w 26"/>
                <a:gd name="T13" fmla="*/ 2147483647 h 36"/>
                <a:gd name="T14" fmla="*/ 2147483647 w 26"/>
                <a:gd name="T15" fmla="*/ 2147483647 h 36"/>
                <a:gd name="T16" fmla="*/ 2147483647 w 26"/>
                <a:gd name="T17" fmla="*/ 2147483647 h 36"/>
                <a:gd name="T18" fmla="*/ 2147483647 w 26"/>
                <a:gd name="T19" fmla="*/ 2147483647 h 36"/>
                <a:gd name="T20" fmla="*/ 2147483647 w 26"/>
                <a:gd name="T21" fmla="*/ 2147483647 h 36"/>
                <a:gd name="T22" fmla="*/ 2147483647 w 26"/>
                <a:gd name="T23" fmla="*/ 2147483647 h 36"/>
                <a:gd name="T24" fmla="*/ 2147483647 w 26"/>
                <a:gd name="T25" fmla="*/ 2147483647 h 36"/>
                <a:gd name="T26" fmla="*/ 2147483647 w 26"/>
                <a:gd name="T27" fmla="*/ 0 h 36"/>
                <a:gd name="T28" fmla="*/ 2147483647 w 26"/>
                <a:gd name="T29" fmla="*/ 0 h 36"/>
                <a:gd name="T30" fmla="*/ 2147483647 w 26"/>
                <a:gd name="T31" fmla="*/ 0 h 36"/>
                <a:gd name="T32" fmla="*/ 2147483647 w 26"/>
                <a:gd name="T33" fmla="*/ 2147483647 h 36"/>
                <a:gd name="T34" fmla="*/ 2147483647 w 26"/>
                <a:gd name="T35" fmla="*/ 2147483647 h 36"/>
                <a:gd name="T36" fmla="*/ 2147483647 w 26"/>
                <a:gd name="T37" fmla="*/ 2147483647 h 36"/>
                <a:gd name="T38" fmla="*/ 2147483647 w 26"/>
                <a:gd name="T39" fmla="*/ 2147483647 h 36"/>
                <a:gd name="T40" fmla="*/ 2147483647 w 26"/>
                <a:gd name="T41" fmla="*/ 2147483647 h 36"/>
                <a:gd name="T42" fmla="*/ 0 w 26"/>
                <a:gd name="T43" fmla="*/ 2147483647 h 36"/>
                <a:gd name="T44" fmla="*/ 2147483647 w 26"/>
                <a:gd name="T45" fmla="*/ 2147483647 h 36"/>
                <a:gd name="T46" fmla="*/ 2147483647 w 26"/>
                <a:gd name="T47" fmla="*/ 2147483647 h 36"/>
                <a:gd name="T48" fmla="*/ 2147483647 w 26"/>
                <a:gd name="T49" fmla="*/ 2147483647 h 36"/>
                <a:gd name="T50" fmla="*/ 2147483647 w 26"/>
                <a:gd name="T51" fmla="*/ 2147483647 h 36"/>
                <a:gd name="T52" fmla="*/ 2147483647 w 26"/>
                <a:gd name="T53" fmla="*/ 2147483647 h 36"/>
                <a:gd name="T54" fmla="*/ 2147483647 w 26"/>
                <a:gd name="T55" fmla="*/ 2147483647 h 36"/>
                <a:gd name="T56" fmla="*/ 2147483647 w 26"/>
                <a:gd name="T57" fmla="*/ 2147483647 h 36"/>
                <a:gd name="T58" fmla="*/ 2147483647 w 26"/>
                <a:gd name="T59" fmla="*/ 2147483647 h 36"/>
                <a:gd name="T60" fmla="*/ 2147483647 w 26"/>
                <a:gd name="T61" fmla="*/ 2147483647 h 36"/>
                <a:gd name="T62" fmla="*/ 2147483647 w 26"/>
                <a:gd name="T63" fmla="*/ 2147483647 h 36"/>
                <a:gd name="T64" fmla="*/ 2147483647 w 26"/>
                <a:gd name="T65" fmla="*/ 2147483647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36"/>
                <a:gd name="T101" fmla="*/ 26 w 26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36">
                  <a:moveTo>
                    <a:pt x="20" y="36"/>
                  </a:moveTo>
                  <a:lnTo>
                    <a:pt x="20" y="30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20" y="14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14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13" y="30"/>
                  </a:lnTo>
                  <a:lnTo>
                    <a:pt x="13" y="36"/>
                  </a:lnTo>
                  <a:lnTo>
                    <a:pt x="20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1" name="Freeform 147"/>
            <p:cNvSpPr>
              <a:spLocks/>
            </p:cNvSpPr>
            <p:nvPr/>
          </p:nvSpPr>
          <p:spPr bwMode="auto">
            <a:xfrm>
              <a:off x="733425" y="4725988"/>
              <a:ext cx="28575" cy="38100"/>
            </a:xfrm>
            <a:custGeom>
              <a:avLst/>
              <a:gdLst>
                <a:gd name="T0" fmla="*/ 0 w 18"/>
                <a:gd name="T1" fmla="*/ 0 h 22"/>
                <a:gd name="T2" fmla="*/ 0 w 18"/>
                <a:gd name="T3" fmla="*/ 2147483647 h 22"/>
                <a:gd name="T4" fmla="*/ 0 w 18"/>
                <a:gd name="T5" fmla="*/ 2147483647 h 22"/>
                <a:gd name="T6" fmla="*/ 0 w 18"/>
                <a:gd name="T7" fmla="*/ 2147483647 h 22"/>
                <a:gd name="T8" fmla="*/ 2147483647 w 18"/>
                <a:gd name="T9" fmla="*/ 2147483647 h 22"/>
                <a:gd name="T10" fmla="*/ 2147483647 w 18"/>
                <a:gd name="T11" fmla="*/ 2147483647 h 22"/>
                <a:gd name="T12" fmla="*/ 2147483647 w 18"/>
                <a:gd name="T13" fmla="*/ 2147483647 h 22"/>
                <a:gd name="T14" fmla="*/ 2147483647 w 18"/>
                <a:gd name="T15" fmla="*/ 2147483647 h 22"/>
                <a:gd name="T16" fmla="*/ 2147483647 w 18"/>
                <a:gd name="T17" fmla="*/ 2147483647 h 22"/>
                <a:gd name="T18" fmla="*/ 2147483647 w 18"/>
                <a:gd name="T19" fmla="*/ 2147483647 h 22"/>
                <a:gd name="T20" fmla="*/ 2147483647 w 18"/>
                <a:gd name="T21" fmla="*/ 2147483647 h 22"/>
                <a:gd name="T22" fmla="*/ 2147483647 w 18"/>
                <a:gd name="T23" fmla="*/ 2147483647 h 22"/>
                <a:gd name="T24" fmla="*/ 2147483647 w 18"/>
                <a:gd name="T25" fmla="*/ 2147483647 h 22"/>
                <a:gd name="T26" fmla="*/ 2147483647 w 18"/>
                <a:gd name="T27" fmla="*/ 2147483647 h 22"/>
                <a:gd name="T28" fmla="*/ 2147483647 w 18"/>
                <a:gd name="T29" fmla="*/ 2147483647 h 22"/>
                <a:gd name="T30" fmla="*/ 2147483647 w 18"/>
                <a:gd name="T31" fmla="*/ 2147483647 h 22"/>
                <a:gd name="T32" fmla="*/ 2147483647 w 18"/>
                <a:gd name="T33" fmla="*/ 2147483647 h 22"/>
                <a:gd name="T34" fmla="*/ 2147483647 w 18"/>
                <a:gd name="T35" fmla="*/ 0 h 22"/>
                <a:gd name="T36" fmla="*/ 2147483647 w 18"/>
                <a:gd name="T37" fmla="*/ 0 h 22"/>
                <a:gd name="T38" fmla="*/ 2147483647 w 18"/>
                <a:gd name="T39" fmla="*/ 0 h 22"/>
                <a:gd name="T40" fmla="*/ 2147483647 w 18"/>
                <a:gd name="T41" fmla="*/ 0 h 22"/>
                <a:gd name="T42" fmla="*/ 2147483647 w 18"/>
                <a:gd name="T43" fmla="*/ 0 h 22"/>
                <a:gd name="T44" fmla="*/ 2147483647 w 18"/>
                <a:gd name="T45" fmla="*/ 0 h 22"/>
                <a:gd name="T46" fmla="*/ 2147483647 w 18"/>
                <a:gd name="T47" fmla="*/ 0 h 22"/>
                <a:gd name="T48" fmla="*/ 0 w 18"/>
                <a:gd name="T49" fmla="*/ 0 h 22"/>
                <a:gd name="T50" fmla="*/ 0 w 18"/>
                <a:gd name="T51" fmla="*/ 0 h 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"/>
                <a:gd name="T79" fmla="*/ 0 h 22"/>
                <a:gd name="T80" fmla="*/ 18 w 18"/>
                <a:gd name="T81" fmla="*/ 22 h 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" h="22">
                  <a:moveTo>
                    <a:pt x="0" y="0"/>
                  </a:moveTo>
                  <a:lnTo>
                    <a:pt x="0" y="8"/>
                  </a:lnTo>
                  <a:lnTo>
                    <a:pt x="6" y="15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8" y="22"/>
                  </a:lnTo>
                  <a:lnTo>
                    <a:pt x="18" y="15"/>
                  </a:lnTo>
                  <a:lnTo>
                    <a:pt x="13" y="8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2" name="Freeform 148"/>
            <p:cNvSpPr>
              <a:spLocks/>
            </p:cNvSpPr>
            <p:nvPr/>
          </p:nvSpPr>
          <p:spPr bwMode="auto">
            <a:xfrm>
              <a:off x="868363" y="4919663"/>
              <a:ext cx="250825" cy="257175"/>
            </a:xfrm>
            <a:custGeom>
              <a:avLst/>
              <a:gdLst>
                <a:gd name="T0" fmla="*/ 2147483647 w 156"/>
                <a:gd name="T1" fmla="*/ 2147483647 h 145"/>
                <a:gd name="T2" fmla="*/ 0 w 156"/>
                <a:gd name="T3" fmla="*/ 2147483647 h 145"/>
                <a:gd name="T4" fmla="*/ 0 w 156"/>
                <a:gd name="T5" fmla="*/ 0 h 145"/>
                <a:gd name="T6" fmla="*/ 2147483647 w 156"/>
                <a:gd name="T7" fmla="*/ 0 h 145"/>
                <a:gd name="T8" fmla="*/ 2147483647 w 156"/>
                <a:gd name="T9" fmla="*/ 2147483647 h 145"/>
                <a:gd name="T10" fmla="*/ 2147483647 w 156"/>
                <a:gd name="T11" fmla="*/ 2147483647 h 145"/>
                <a:gd name="T12" fmla="*/ 2147483647 w 156"/>
                <a:gd name="T13" fmla="*/ 2147483647 h 145"/>
                <a:gd name="T14" fmla="*/ 2147483647 w 156"/>
                <a:gd name="T15" fmla="*/ 2147483647 h 145"/>
                <a:gd name="T16" fmla="*/ 2147483647 w 156"/>
                <a:gd name="T17" fmla="*/ 2147483647 h 145"/>
                <a:gd name="T18" fmla="*/ 2147483647 w 156"/>
                <a:gd name="T19" fmla="*/ 2147483647 h 145"/>
                <a:gd name="T20" fmla="*/ 2147483647 w 156"/>
                <a:gd name="T21" fmla="*/ 2147483647 h 145"/>
                <a:gd name="T22" fmla="*/ 2147483647 w 156"/>
                <a:gd name="T23" fmla="*/ 2147483647 h 145"/>
                <a:gd name="T24" fmla="*/ 2147483647 w 156"/>
                <a:gd name="T25" fmla="*/ 2147483647 h 145"/>
                <a:gd name="T26" fmla="*/ 2147483647 w 156"/>
                <a:gd name="T27" fmla="*/ 2147483647 h 145"/>
                <a:gd name="T28" fmla="*/ 2147483647 w 156"/>
                <a:gd name="T29" fmla="*/ 2147483647 h 145"/>
                <a:gd name="T30" fmla="*/ 2147483647 w 156"/>
                <a:gd name="T31" fmla="*/ 2147483647 h 145"/>
                <a:gd name="T32" fmla="*/ 2147483647 w 156"/>
                <a:gd name="T33" fmla="*/ 2147483647 h 145"/>
                <a:gd name="T34" fmla="*/ 2147483647 w 156"/>
                <a:gd name="T35" fmla="*/ 2147483647 h 145"/>
                <a:gd name="T36" fmla="*/ 2147483647 w 156"/>
                <a:gd name="T37" fmla="*/ 2147483647 h 145"/>
                <a:gd name="T38" fmla="*/ 2147483647 w 156"/>
                <a:gd name="T39" fmla="*/ 2147483647 h 145"/>
                <a:gd name="T40" fmla="*/ 2147483647 w 156"/>
                <a:gd name="T41" fmla="*/ 2147483647 h 145"/>
                <a:gd name="T42" fmla="*/ 2147483647 w 156"/>
                <a:gd name="T43" fmla="*/ 2147483647 h 145"/>
                <a:gd name="T44" fmla="*/ 2147483647 w 156"/>
                <a:gd name="T45" fmla="*/ 2147483647 h 145"/>
                <a:gd name="T46" fmla="*/ 2147483647 w 156"/>
                <a:gd name="T47" fmla="*/ 2147483647 h 145"/>
                <a:gd name="T48" fmla="*/ 2147483647 w 156"/>
                <a:gd name="T49" fmla="*/ 2147483647 h 145"/>
                <a:gd name="T50" fmla="*/ 2147483647 w 156"/>
                <a:gd name="T51" fmla="*/ 2147483647 h 145"/>
                <a:gd name="T52" fmla="*/ 2147483647 w 156"/>
                <a:gd name="T53" fmla="*/ 2147483647 h 145"/>
                <a:gd name="T54" fmla="*/ 2147483647 w 156"/>
                <a:gd name="T55" fmla="*/ 2147483647 h 145"/>
                <a:gd name="T56" fmla="*/ 2147483647 w 156"/>
                <a:gd name="T57" fmla="*/ 2147483647 h 145"/>
                <a:gd name="T58" fmla="*/ 2147483647 w 156"/>
                <a:gd name="T59" fmla="*/ 2147483647 h 145"/>
                <a:gd name="T60" fmla="*/ 2147483647 w 156"/>
                <a:gd name="T61" fmla="*/ 2147483647 h 145"/>
                <a:gd name="T62" fmla="*/ 2147483647 w 156"/>
                <a:gd name="T63" fmla="*/ 2147483647 h 145"/>
                <a:gd name="T64" fmla="*/ 2147483647 w 156"/>
                <a:gd name="T65" fmla="*/ 2147483647 h 145"/>
                <a:gd name="T66" fmla="*/ 2147483647 w 156"/>
                <a:gd name="T67" fmla="*/ 2147483647 h 145"/>
                <a:gd name="T68" fmla="*/ 2147483647 w 156"/>
                <a:gd name="T69" fmla="*/ 2147483647 h 145"/>
                <a:gd name="T70" fmla="*/ 2147483647 w 156"/>
                <a:gd name="T71" fmla="*/ 2147483647 h 145"/>
                <a:gd name="T72" fmla="*/ 2147483647 w 156"/>
                <a:gd name="T73" fmla="*/ 2147483647 h 145"/>
                <a:gd name="T74" fmla="*/ 2147483647 w 156"/>
                <a:gd name="T75" fmla="*/ 2147483647 h 145"/>
                <a:gd name="T76" fmla="*/ 2147483647 w 156"/>
                <a:gd name="T77" fmla="*/ 2147483647 h 145"/>
                <a:gd name="T78" fmla="*/ 2147483647 w 156"/>
                <a:gd name="T79" fmla="*/ 2147483647 h 145"/>
                <a:gd name="T80" fmla="*/ 2147483647 w 156"/>
                <a:gd name="T81" fmla="*/ 2147483647 h 145"/>
                <a:gd name="T82" fmla="*/ 2147483647 w 156"/>
                <a:gd name="T83" fmla="*/ 2147483647 h 145"/>
                <a:gd name="T84" fmla="*/ 2147483647 w 156"/>
                <a:gd name="T85" fmla="*/ 2147483647 h 145"/>
                <a:gd name="T86" fmla="*/ 2147483647 w 156"/>
                <a:gd name="T87" fmla="*/ 2147483647 h 145"/>
                <a:gd name="T88" fmla="*/ 2147483647 w 156"/>
                <a:gd name="T89" fmla="*/ 2147483647 h 145"/>
                <a:gd name="T90" fmla="*/ 2147483647 w 156"/>
                <a:gd name="T91" fmla="*/ 2147483647 h 145"/>
                <a:gd name="T92" fmla="*/ 2147483647 w 156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6"/>
                <a:gd name="T142" fmla="*/ 0 h 145"/>
                <a:gd name="T143" fmla="*/ 156 w 156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6" h="145">
                  <a:moveTo>
                    <a:pt x="156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1" y="0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8" y="14"/>
                  </a:lnTo>
                  <a:lnTo>
                    <a:pt x="51" y="14"/>
                  </a:lnTo>
                  <a:lnTo>
                    <a:pt x="51" y="22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32" y="52"/>
                  </a:lnTo>
                  <a:lnTo>
                    <a:pt x="39" y="52"/>
                  </a:lnTo>
                  <a:lnTo>
                    <a:pt x="46" y="52"/>
                  </a:lnTo>
                  <a:lnTo>
                    <a:pt x="51" y="52"/>
                  </a:lnTo>
                  <a:lnTo>
                    <a:pt x="58" y="58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78" y="80"/>
                  </a:lnTo>
                  <a:lnTo>
                    <a:pt x="84" y="88"/>
                  </a:lnTo>
                  <a:lnTo>
                    <a:pt x="78" y="95"/>
                  </a:lnTo>
                  <a:lnTo>
                    <a:pt x="78" y="102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84" y="102"/>
                  </a:lnTo>
                  <a:lnTo>
                    <a:pt x="90" y="102"/>
                  </a:lnTo>
                  <a:lnTo>
                    <a:pt x="97" y="102"/>
                  </a:lnTo>
                  <a:lnTo>
                    <a:pt x="103" y="102"/>
                  </a:lnTo>
                  <a:lnTo>
                    <a:pt x="110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29" y="117"/>
                  </a:lnTo>
                  <a:lnTo>
                    <a:pt x="129" y="124"/>
                  </a:lnTo>
                  <a:lnTo>
                    <a:pt x="136" y="124"/>
                  </a:lnTo>
                  <a:lnTo>
                    <a:pt x="142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6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3" name="Freeform 149"/>
            <p:cNvSpPr>
              <a:spLocks/>
            </p:cNvSpPr>
            <p:nvPr/>
          </p:nvSpPr>
          <p:spPr bwMode="auto">
            <a:xfrm>
              <a:off x="868363" y="4919663"/>
              <a:ext cx="250825" cy="257175"/>
            </a:xfrm>
            <a:custGeom>
              <a:avLst/>
              <a:gdLst>
                <a:gd name="T0" fmla="*/ 0 w 156"/>
                <a:gd name="T1" fmla="*/ 2147483647 h 145"/>
                <a:gd name="T2" fmla="*/ 2147483647 w 156"/>
                <a:gd name="T3" fmla="*/ 0 h 145"/>
                <a:gd name="T4" fmla="*/ 2147483647 w 156"/>
                <a:gd name="T5" fmla="*/ 0 h 145"/>
                <a:gd name="T6" fmla="*/ 2147483647 w 156"/>
                <a:gd name="T7" fmla="*/ 2147483647 h 145"/>
                <a:gd name="T8" fmla="*/ 2147483647 w 156"/>
                <a:gd name="T9" fmla="*/ 2147483647 h 145"/>
                <a:gd name="T10" fmla="*/ 2147483647 w 156"/>
                <a:gd name="T11" fmla="*/ 2147483647 h 145"/>
                <a:gd name="T12" fmla="*/ 2147483647 w 156"/>
                <a:gd name="T13" fmla="*/ 2147483647 h 145"/>
                <a:gd name="T14" fmla="*/ 2147483647 w 156"/>
                <a:gd name="T15" fmla="*/ 2147483647 h 145"/>
                <a:gd name="T16" fmla="*/ 2147483647 w 156"/>
                <a:gd name="T17" fmla="*/ 2147483647 h 145"/>
                <a:gd name="T18" fmla="*/ 2147483647 w 156"/>
                <a:gd name="T19" fmla="*/ 2147483647 h 145"/>
                <a:gd name="T20" fmla="*/ 2147483647 w 156"/>
                <a:gd name="T21" fmla="*/ 2147483647 h 145"/>
                <a:gd name="T22" fmla="*/ 2147483647 w 156"/>
                <a:gd name="T23" fmla="*/ 2147483647 h 145"/>
                <a:gd name="T24" fmla="*/ 2147483647 w 156"/>
                <a:gd name="T25" fmla="*/ 2147483647 h 145"/>
                <a:gd name="T26" fmla="*/ 2147483647 w 156"/>
                <a:gd name="T27" fmla="*/ 2147483647 h 145"/>
                <a:gd name="T28" fmla="*/ 2147483647 w 156"/>
                <a:gd name="T29" fmla="*/ 2147483647 h 145"/>
                <a:gd name="T30" fmla="*/ 2147483647 w 156"/>
                <a:gd name="T31" fmla="*/ 2147483647 h 145"/>
                <a:gd name="T32" fmla="*/ 2147483647 w 156"/>
                <a:gd name="T33" fmla="*/ 2147483647 h 145"/>
                <a:gd name="T34" fmla="*/ 2147483647 w 156"/>
                <a:gd name="T35" fmla="*/ 2147483647 h 145"/>
                <a:gd name="T36" fmla="*/ 2147483647 w 156"/>
                <a:gd name="T37" fmla="*/ 2147483647 h 145"/>
                <a:gd name="T38" fmla="*/ 2147483647 w 156"/>
                <a:gd name="T39" fmla="*/ 2147483647 h 145"/>
                <a:gd name="T40" fmla="*/ 2147483647 w 156"/>
                <a:gd name="T41" fmla="*/ 2147483647 h 145"/>
                <a:gd name="T42" fmla="*/ 2147483647 w 156"/>
                <a:gd name="T43" fmla="*/ 2147483647 h 145"/>
                <a:gd name="T44" fmla="*/ 2147483647 w 156"/>
                <a:gd name="T45" fmla="*/ 2147483647 h 145"/>
                <a:gd name="T46" fmla="*/ 2147483647 w 156"/>
                <a:gd name="T47" fmla="*/ 2147483647 h 145"/>
                <a:gd name="T48" fmla="*/ 2147483647 w 156"/>
                <a:gd name="T49" fmla="*/ 2147483647 h 145"/>
                <a:gd name="T50" fmla="*/ 2147483647 w 156"/>
                <a:gd name="T51" fmla="*/ 2147483647 h 145"/>
                <a:gd name="T52" fmla="*/ 2147483647 w 156"/>
                <a:gd name="T53" fmla="*/ 2147483647 h 145"/>
                <a:gd name="T54" fmla="*/ 2147483647 w 156"/>
                <a:gd name="T55" fmla="*/ 2147483647 h 145"/>
                <a:gd name="T56" fmla="*/ 2147483647 w 156"/>
                <a:gd name="T57" fmla="*/ 2147483647 h 145"/>
                <a:gd name="T58" fmla="*/ 2147483647 w 156"/>
                <a:gd name="T59" fmla="*/ 2147483647 h 145"/>
                <a:gd name="T60" fmla="*/ 2147483647 w 156"/>
                <a:gd name="T61" fmla="*/ 2147483647 h 145"/>
                <a:gd name="T62" fmla="*/ 2147483647 w 156"/>
                <a:gd name="T63" fmla="*/ 2147483647 h 145"/>
                <a:gd name="T64" fmla="*/ 2147483647 w 156"/>
                <a:gd name="T65" fmla="*/ 2147483647 h 145"/>
                <a:gd name="T66" fmla="*/ 2147483647 w 156"/>
                <a:gd name="T67" fmla="*/ 2147483647 h 145"/>
                <a:gd name="T68" fmla="*/ 2147483647 w 156"/>
                <a:gd name="T69" fmla="*/ 2147483647 h 145"/>
                <a:gd name="T70" fmla="*/ 2147483647 w 156"/>
                <a:gd name="T71" fmla="*/ 2147483647 h 145"/>
                <a:gd name="T72" fmla="*/ 2147483647 w 156"/>
                <a:gd name="T73" fmla="*/ 2147483647 h 145"/>
                <a:gd name="T74" fmla="*/ 2147483647 w 156"/>
                <a:gd name="T75" fmla="*/ 2147483647 h 145"/>
                <a:gd name="T76" fmla="*/ 2147483647 w 156"/>
                <a:gd name="T77" fmla="*/ 2147483647 h 145"/>
                <a:gd name="T78" fmla="*/ 2147483647 w 156"/>
                <a:gd name="T79" fmla="*/ 2147483647 h 145"/>
                <a:gd name="T80" fmla="*/ 2147483647 w 156"/>
                <a:gd name="T81" fmla="*/ 2147483647 h 145"/>
                <a:gd name="T82" fmla="*/ 2147483647 w 156"/>
                <a:gd name="T83" fmla="*/ 2147483647 h 145"/>
                <a:gd name="T84" fmla="*/ 2147483647 w 156"/>
                <a:gd name="T85" fmla="*/ 2147483647 h 145"/>
                <a:gd name="T86" fmla="*/ 2147483647 w 156"/>
                <a:gd name="T87" fmla="*/ 2147483647 h 145"/>
                <a:gd name="T88" fmla="*/ 2147483647 w 156"/>
                <a:gd name="T89" fmla="*/ 2147483647 h 145"/>
                <a:gd name="T90" fmla="*/ 2147483647 w 156"/>
                <a:gd name="T91" fmla="*/ 2147483647 h 145"/>
                <a:gd name="T92" fmla="*/ 2147483647 w 156"/>
                <a:gd name="T93" fmla="*/ 2147483647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56"/>
                <a:gd name="T142" fmla="*/ 0 h 145"/>
                <a:gd name="T143" fmla="*/ 156 w 156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56" h="145">
                  <a:moveTo>
                    <a:pt x="156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71" y="0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8" y="14"/>
                  </a:lnTo>
                  <a:lnTo>
                    <a:pt x="51" y="14"/>
                  </a:lnTo>
                  <a:lnTo>
                    <a:pt x="51" y="22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32" y="52"/>
                  </a:lnTo>
                  <a:lnTo>
                    <a:pt x="39" y="52"/>
                  </a:lnTo>
                  <a:lnTo>
                    <a:pt x="46" y="52"/>
                  </a:lnTo>
                  <a:lnTo>
                    <a:pt x="51" y="52"/>
                  </a:lnTo>
                  <a:lnTo>
                    <a:pt x="58" y="58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78" y="80"/>
                  </a:lnTo>
                  <a:lnTo>
                    <a:pt x="84" y="88"/>
                  </a:lnTo>
                  <a:lnTo>
                    <a:pt x="78" y="95"/>
                  </a:lnTo>
                  <a:lnTo>
                    <a:pt x="78" y="102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84" y="102"/>
                  </a:lnTo>
                  <a:lnTo>
                    <a:pt x="90" y="102"/>
                  </a:lnTo>
                  <a:lnTo>
                    <a:pt x="97" y="102"/>
                  </a:lnTo>
                  <a:lnTo>
                    <a:pt x="103" y="102"/>
                  </a:lnTo>
                  <a:lnTo>
                    <a:pt x="110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29" y="117"/>
                  </a:lnTo>
                  <a:lnTo>
                    <a:pt x="129" y="124"/>
                  </a:lnTo>
                  <a:lnTo>
                    <a:pt x="136" y="124"/>
                  </a:lnTo>
                  <a:lnTo>
                    <a:pt x="142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6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4" name="Freeform 150"/>
            <p:cNvSpPr>
              <a:spLocks noEditPoints="1"/>
            </p:cNvSpPr>
            <p:nvPr/>
          </p:nvSpPr>
          <p:spPr bwMode="auto">
            <a:xfrm>
              <a:off x="868363" y="4662488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0 w 259"/>
                <a:gd name="T35" fmla="*/ 0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0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9"/>
                <a:gd name="T130" fmla="*/ 0 h 145"/>
                <a:gd name="T131" fmla="*/ 259 w 259"/>
                <a:gd name="T132" fmla="*/ 145 h 14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9" h="145">
                  <a:moveTo>
                    <a:pt x="26" y="22"/>
                  </a:moveTo>
                  <a:lnTo>
                    <a:pt x="19" y="22"/>
                  </a:lnTo>
                  <a:lnTo>
                    <a:pt x="26" y="30"/>
                  </a:lnTo>
                  <a:lnTo>
                    <a:pt x="26" y="22"/>
                  </a:lnTo>
                  <a:close/>
                  <a:moveTo>
                    <a:pt x="259" y="30"/>
                  </a:moveTo>
                  <a:lnTo>
                    <a:pt x="259" y="58"/>
                  </a:lnTo>
                  <a:lnTo>
                    <a:pt x="259" y="51"/>
                  </a:lnTo>
                  <a:lnTo>
                    <a:pt x="252" y="51"/>
                  </a:lnTo>
                  <a:lnTo>
                    <a:pt x="247" y="51"/>
                  </a:lnTo>
                  <a:lnTo>
                    <a:pt x="240" y="51"/>
                  </a:lnTo>
                  <a:lnTo>
                    <a:pt x="233" y="51"/>
                  </a:lnTo>
                  <a:lnTo>
                    <a:pt x="227" y="51"/>
                  </a:lnTo>
                  <a:lnTo>
                    <a:pt x="220" y="44"/>
                  </a:lnTo>
                  <a:lnTo>
                    <a:pt x="220" y="51"/>
                  </a:lnTo>
                  <a:lnTo>
                    <a:pt x="213" y="51"/>
                  </a:lnTo>
                  <a:lnTo>
                    <a:pt x="207" y="51"/>
                  </a:lnTo>
                  <a:lnTo>
                    <a:pt x="207" y="58"/>
                  </a:lnTo>
                  <a:lnTo>
                    <a:pt x="201" y="58"/>
                  </a:lnTo>
                  <a:lnTo>
                    <a:pt x="201" y="66"/>
                  </a:lnTo>
                  <a:lnTo>
                    <a:pt x="194" y="66"/>
                  </a:lnTo>
                  <a:lnTo>
                    <a:pt x="194" y="73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75" y="95"/>
                  </a:lnTo>
                  <a:lnTo>
                    <a:pt x="168" y="95"/>
                  </a:lnTo>
                  <a:lnTo>
                    <a:pt x="168" y="101"/>
                  </a:lnTo>
                  <a:lnTo>
                    <a:pt x="162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36" y="101"/>
                  </a:lnTo>
                  <a:lnTo>
                    <a:pt x="129" y="95"/>
                  </a:lnTo>
                  <a:lnTo>
                    <a:pt x="123" y="95"/>
                  </a:lnTo>
                  <a:lnTo>
                    <a:pt x="123" y="87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3" y="87"/>
                  </a:lnTo>
                  <a:lnTo>
                    <a:pt x="97" y="80"/>
                  </a:lnTo>
                  <a:lnTo>
                    <a:pt x="97" y="87"/>
                  </a:lnTo>
                  <a:lnTo>
                    <a:pt x="97" y="95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0" y="117"/>
                  </a:lnTo>
                  <a:lnTo>
                    <a:pt x="90" y="123"/>
                  </a:lnTo>
                  <a:lnTo>
                    <a:pt x="84" y="123"/>
                  </a:lnTo>
                  <a:lnTo>
                    <a:pt x="84" y="131"/>
                  </a:lnTo>
                  <a:lnTo>
                    <a:pt x="78" y="139"/>
                  </a:lnTo>
                  <a:lnTo>
                    <a:pt x="71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32" y="44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1" y="58"/>
                  </a:lnTo>
                  <a:lnTo>
                    <a:pt x="58" y="58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90" y="22"/>
                  </a:lnTo>
                  <a:lnTo>
                    <a:pt x="90" y="14"/>
                  </a:lnTo>
                  <a:lnTo>
                    <a:pt x="84" y="14"/>
                  </a:lnTo>
                  <a:lnTo>
                    <a:pt x="84" y="8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0" y="14"/>
                  </a:lnTo>
                  <a:lnTo>
                    <a:pt x="97" y="22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36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3" y="44"/>
                  </a:lnTo>
                  <a:lnTo>
                    <a:pt x="129" y="44"/>
                  </a:lnTo>
                  <a:lnTo>
                    <a:pt x="123" y="44"/>
                  </a:lnTo>
                  <a:lnTo>
                    <a:pt x="123" y="51"/>
                  </a:lnTo>
                  <a:lnTo>
                    <a:pt x="129" y="51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42" y="51"/>
                  </a:lnTo>
                  <a:lnTo>
                    <a:pt x="149" y="51"/>
                  </a:lnTo>
                  <a:lnTo>
                    <a:pt x="156" y="44"/>
                  </a:lnTo>
                  <a:lnTo>
                    <a:pt x="162" y="44"/>
                  </a:lnTo>
                  <a:lnTo>
                    <a:pt x="168" y="44"/>
                  </a:lnTo>
                  <a:lnTo>
                    <a:pt x="175" y="44"/>
                  </a:lnTo>
                  <a:lnTo>
                    <a:pt x="181" y="44"/>
                  </a:lnTo>
                  <a:lnTo>
                    <a:pt x="188" y="44"/>
                  </a:lnTo>
                  <a:lnTo>
                    <a:pt x="188" y="51"/>
                  </a:lnTo>
                  <a:lnTo>
                    <a:pt x="194" y="51"/>
                  </a:lnTo>
                  <a:lnTo>
                    <a:pt x="201" y="51"/>
                  </a:lnTo>
                  <a:lnTo>
                    <a:pt x="201" y="44"/>
                  </a:lnTo>
                  <a:lnTo>
                    <a:pt x="207" y="36"/>
                  </a:lnTo>
                  <a:lnTo>
                    <a:pt x="213" y="36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6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0" y="30"/>
                  </a:lnTo>
                  <a:lnTo>
                    <a:pt x="247" y="30"/>
                  </a:lnTo>
                  <a:lnTo>
                    <a:pt x="252" y="30"/>
                  </a:lnTo>
                  <a:lnTo>
                    <a:pt x="259" y="3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5" name="Freeform 151"/>
            <p:cNvSpPr>
              <a:spLocks/>
            </p:cNvSpPr>
            <p:nvPr/>
          </p:nvSpPr>
          <p:spPr bwMode="auto">
            <a:xfrm>
              <a:off x="898525" y="4700588"/>
              <a:ext cx="11113" cy="14287"/>
            </a:xfrm>
            <a:custGeom>
              <a:avLst/>
              <a:gdLst>
                <a:gd name="T0" fmla="*/ 2147483647 w 7"/>
                <a:gd name="T1" fmla="*/ 0 h 8"/>
                <a:gd name="T2" fmla="*/ 0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0 h 8"/>
                <a:gd name="T10" fmla="*/ 2147483647 w 7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0"/>
                  </a:moveTo>
                  <a:lnTo>
                    <a:pt x="0" y="0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6" name="Freeform 152"/>
            <p:cNvSpPr>
              <a:spLocks/>
            </p:cNvSpPr>
            <p:nvPr/>
          </p:nvSpPr>
          <p:spPr bwMode="auto">
            <a:xfrm>
              <a:off x="868363" y="4662488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0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0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2147483647 w 259"/>
                <a:gd name="T87" fmla="*/ 2147483647 h 145"/>
                <a:gd name="T88" fmla="*/ 2147483647 w 259"/>
                <a:gd name="T89" fmla="*/ 2147483647 h 145"/>
                <a:gd name="T90" fmla="*/ 2147483647 w 259"/>
                <a:gd name="T91" fmla="*/ 2147483647 h 145"/>
                <a:gd name="T92" fmla="*/ 2147483647 w 259"/>
                <a:gd name="T93" fmla="*/ 2147483647 h 145"/>
                <a:gd name="T94" fmla="*/ 2147483647 w 259"/>
                <a:gd name="T95" fmla="*/ 2147483647 h 145"/>
                <a:gd name="T96" fmla="*/ 2147483647 w 259"/>
                <a:gd name="T97" fmla="*/ 2147483647 h 145"/>
                <a:gd name="T98" fmla="*/ 2147483647 w 259"/>
                <a:gd name="T99" fmla="*/ 2147483647 h 145"/>
                <a:gd name="T100" fmla="*/ 2147483647 w 259"/>
                <a:gd name="T101" fmla="*/ 2147483647 h 145"/>
                <a:gd name="T102" fmla="*/ 2147483647 w 259"/>
                <a:gd name="T103" fmla="*/ 2147483647 h 145"/>
                <a:gd name="T104" fmla="*/ 2147483647 w 259"/>
                <a:gd name="T105" fmla="*/ 2147483647 h 145"/>
                <a:gd name="T106" fmla="*/ 2147483647 w 259"/>
                <a:gd name="T107" fmla="*/ 2147483647 h 145"/>
                <a:gd name="T108" fmla="*/ 2147483647 w 259"/>
                <a:gd name="T109" fmla="*/ 2147483647 h 145"/>
                <a:gd name="T110" fmla="*/ 2147483647 w 259"/>
                <a:gd name="T111" fmla="*/ 2147483647 h 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145"/>
                <a:gd name="T170" fmla="*/ 259 w 259"/>
                <a:gd name="T171" fmla="*/ 145 h 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145">
                  <a:moveTo>
                    <a:pt x="259" y="30"/>
                  </a:moveTo>
                  <a:lnTo>
                    <a:pt x="259" y="58"/>
                  </a:lnTo>
                  <a:lnTo>
                    <a:pt x="259" y="51"/>
                  </a:lnTo>
                  <a:lnTo>
                    <a:pt x="252" y="51"/>
                  </a:lnTo>
                  <a:lnTo>
                    <a:pt x="247" y="51"/>
                  </a:lnTo>
                  <a:lnTo>
                    <a:pt x="240" y="51"/>
                  </a:lnTo>
                  <a:lnTo>
                    <a:pt x="233" y="51"/>
                  </a:lnTo>
                  <a:lnTo>
                    <a:pt x="227" y="51"/>
                  </a:lnTo>
                  <a:lnTo>
                    <a:pt x="220" y="44"/>
                  </a:lnTo>
                  <a:lnTo>
                    <a:pt x="220" y="51"/>
                  </a:lnTo>
                  <a:lnTo>
                    <a:pt x="213" y="51"/>
                  </a:lnTo>
                  <a:lnTo>
                    <a:pt x="207" y="51"/>
                  </a:lnTo>
                  <a:lnTo>
                    <a:pt x="207" y="58"/>
                  </a:lnTo>
                  <a:lnTo>
                    <a:pt x="201" y="58"/>
                  </a:lnTo>
                  <a:lnTo>
                    <a:pt x="201" y="66"/>
                  </a:lnTo>
                  <a:lnTo>
                    <a:pt x="194" y="66"/>
                  </a:lnTo>
                  <a:lnTo>
                    <a:pt x="194" y="73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75" y="95"/>
                  </a:lnTo>
                  <a:lnTo>
                    <a:pt x="168" y="95"/>
                  </a:lnTo>
                  <a:lnTo>
                    <a:pt x="168" y="101"/>
                  </a:lnTo>
                  <a:lnTo>
                    <a:pt x="162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36" y="101"/>
                  </a:lnTo>
                  <a:lnTo>
                    <a:pt x="129" y="95"/>
                  </a:lnTo>
                  <a:lnTo>
                    <a:pt x="123" y="95"/>
                  </a:lnTo>
                  <a:lnTo>
                    <a:pt x="123" y="87"/>
                  </a:lnTo>
                  <a:lnTo>
                    <a:pt x="117" y="87"/>
                  </a:lnTo>
                  <a:lnTo>
                    <a:pt x="110" y="87"/>
                  </a:lnTo>
                  <a:lnTo>
                    <a:pt x="103" y="87"/>
                  </a:lnTo>
                  <a:lnTo>
                    <a:pt x="97" y="80"/>
                  </a:lnTo>
                  <a:lnTo>
                    <a:pt x="97" y="87"/>
                  </a:lnTo>
                  <a:lnTo>
                    <a:pt x="97" y="95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0" y="117"/>
                  </a:lnTo>
                  <a:lnTo>
                    <a:pt x="90" y="123"/>
                  </a:lnTo>
                  <a:lnTo>
                    <a:pt x="84" y="123"/>
                  </a:lnTo>
                  <a:lnTo>
                    <a:pt x="84" y="131"/>
                  </a:lnTo>
                  <a:lnTo>
                    <a:pt x="78" y="139"/>
                  </a:lnTo>
                  <a:lnTo>
                    <a:pt x="71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32" y="44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1" y="58"/>
                  </a:lnTo>
                  <a:lnTo>
                    <a:pt x="58" y="58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84" y="30"/>
                  </a:lnTo>
                  <a:lnTo>
                    <a:pt x="90" y="30"/>
                  </a:lnTo>
                  <a:lnTo>
                    <a:pt x="90" y="22"/>
                  </a:lnTo>
                  <a:lnTo>
                    <a:pt x="90" y="14"/>
                  </a:lnTo>
                  <a:lnTo>
                    <a:pt x="84" y="14"/>
                  </a:lnTo>
                  <a:lnTo>
                    <a:pt x="84" y="8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0" y="14"/>
                  </a:lnTo>
                  <a:lnTo>
                    <a:pt x="97" y="22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36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3" y="44"/>
                  </a:lnTo>
                  <a:lnTo>
                    <a:pt x="129" y="44"/>
                  </a:lnTo>
                  <a:lnTo>
                    <a:pt x="123" y="44"/>
                  </a:lnTo>
                  <a:lnTo>
                    <a:pt x="123" y="51"/>
                  </a:lnTo>
                  <a:lnTo>
                    <a:pt x="129" y="51"/>
                  </a:lnTo>
                  <a:lnTo>
                    <a:pt x="129" y="58"/>
                  </a:lnTo>
                  <a:lnTo>
                    <a:pt x="136" y="58"/>
                  </a:lnTo>
                  <a:lnTo>
                    <a:pt x="142" y="51"/>
                  </a:lnTo>
                  <a:lnTo>
                    <a:pt x="149" y="51"/>
                  </a:lnTo>
                  <a:lnTo>
                    <a:pt x="156" y="44"/>
                  </a:lnTo>
                  <a:lnTo>
                    <a:pt x="162" y="44"/>
                  </a:lnTo>
                  <a:lnTo>
                    <a:pt x="168" y="44"/>
                  </a:lnTo>
                  <a:lnTo>
                    <a:pt x="175" y="44"/>
                  </a:lnTo>
                  <a:lnTo>
                    <a:pt x="181" y="44"/>
                  </a:lnTo>
                  <a:lnTo>
                    <a:pt x="188" y="44"/>
                  </a:lnTo>
                  <a:lnTo>
                    <a:pt x="188" y="51"/>
                  </a:lnTo>
                  <a:lnTo>
                    <a:pt x="194" y="51"/>
                  </a:lnTo>
                  <a:lnTo>
                    <a:pt x="201" y="51"/>
                  </a:lnTo>
                  <a:lnTo>
                    <a:pt x="201" y="44"/>
                  </a:lnTo>
                  <a:lnTo>
                    <a:pt x="207" y="36"/>
                  </a:lnTo>
                  <a:lnTo>
                    <a:pt x="213" y="36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6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0" y="30"/>
                  </a:lnTo>
                  <a:lnTo>
                    <a:pt x="247" y="30"/>
                  </a:lnTo>
                  <a:lnTo>
                    <a:pt x="252" y="30"/>
                  </a:lnTo>
                  <a:lnTo>
                    <a:pt x="259" y="3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7" name="Freeform 153"/>
            <p:cNvSpPr>
              <a:spLocks noEditPoints="1"/>
            </p:cNvSpPr>
            <p:nvPr/>
          </p:nvSpPr>
          <p:spPr bwMode="auto">
            <a:xfrm>
              <a:off x="868363" y="4403725"/>
              <a:ext cx="73025" cy="258763"/>
            </a:xfrm>
            <a:custGeom>
              <a:avLst/>
              <a:gdLst>
                <a:gd name="T0" fmla="*/ 2147483647 w 46"/>
                <a:gd name="T1" fmla="*/ 2147483647 h 145"/>
                <a:gd name="T2" fmla="*/ 0 w 46"/>
                <a:gd name="T3" fmla="*/ 2147483647 h 145"/>
                <a:gd name="T4" fmla="*/ 0 w 46"/>
                <a:gd name="T5" fmla="*/ 2147483647 h 145"/>
                <a:gd name="T6" fmla="*/ 2147483647 w 46"/>
                <a:gd name="T7" fmla="*/ 2147483647 h 145"/>
                <a:gd name="T8" fmla="*/ 2147483647 w 46"/>
                <a:gd name="T9" fmla="*/ 2147483647 h 145"/>
                <a:gd name="T10" fmla="*/ 2147483647 w 46"/>
                <a:gd name="T11" fmla="*/ 2147483647 h 145"/>
                <a:gd name="T12" fmla="*/ 2147483647 w 46"/>
                <a:gd name="T13" fmla="*/ 2147483647 h 145"/>
                <a:gd name="T14" fmla="*/ 2147483647 w 46"/>
                <a:gd name="T15" fmla="*/ 2147483647 h 145"/>
                <a:gd name="T16" fmla="*/ 2147483647 w 46"/>
                <a:gd name="T17" fmla="*/ 2147483647 h 145"/>
                <a:gd name="T18" fmla="*/ 2147483647 w 46"/>
                <a:gd name="T19" fmla="*/ 2147483647 h 145"/>
                <a:gd name="T20" fmla="*/ 2147483647 w 46"/>
                <a:gd name="T21" fmla="*/ 2147483647 h 145"/>
                <a:gd name="T22" fmla="*/ 2147483647 w 46"/>
                <a:gd name="T23" fmla="*/ 2147483647 h 145"/>
                <a:gd name="T24" fmla="*/ 2147483647 w 46"/>
                <a:gd name="T25" fmla="*/ 2147483647 h 145"/>
                <a:gd name="T26" fmla="*/ 2147483647 w 46"/>
                <a:gd name="T27" fmla="*/ 2147483647 h 145"/>
                <a:gd name="T28" fmla="*/ 0 w 46"/>
                <a:gd name="T29" fmla="*/ 2147483647 h 145"/>
                <a:gd name="T30" fmla="*/ 0 w 46"/>
                <a:gd name="T31" fmla="*/ 0 h 145"/>
                <a:gd name="T32" fmla="*/ 2147483647 w 46"/>
                <a:gd name="T33" fmla="*/ 0 h 145"/>
                <a:gd name="T34" fmla="*/ 2147483647 w 46"/>
                <a:gd name="T35" fmla="*/ 2147483647 h 145"/>
                <a:gd name="T36" fmla="*/ 2147483647 w 46"/>
                <a:gd name="T37" fmla="*/ 2147483647 h 145"/>
                <a:gd name="T38" fmla="*/ 2147483647 w 46"/>
                <a:gd name="T39" fmla="*/ 2147483647 h 145"/>
                <a:gd name="T40" fmla="*/ 2147483647 w 46"/>
                <a:gd name="T41" fmla="*/ 2147483647 h 145"/>
                <a:gd name="T42" fmla="*/ 2147483647 w 46"/>
                <a:gd name="T43" fmla="*/ 2147483647 h 145"/>
                <a:gd name="T44" fmla="*/ 2147483647 w 46"/>
                <a:gd name="T45" fmla="*/ 2147483647 h 145"/>
                <a:gd name="T46" fmla="*/ 2147483647 w 46"/>
                <a:gd name="T47" fmla="*/ 2147483647 h 145"/>
                <a:gd name="T48" fmla="*/ 2147483647 w 46"/>
                <a:gd name="T49" fmla="*/ 2147483647 h 145"/>
                <a:gd name="T50" fmla="*/ 2147483647 w 46"/>
                <a:gd name="T51" fmla="*/ 2147483647 h 145"/>
                <a:gd name="T52" fmla="*/ 2147483647 w 46"/>
                <a:gd name="T53" fmla="*/ 2147483647 h 145"/>
                <a:gd name="T54" fmla="*/ 2147483647 w 46"/>
                <a:gd name="T55" fmla="*/ 2147483647 h 145"/>
                <a:gd name="T56" fmla="*/ 2147483647 w 46"/>
                <a:gd name="T57" fmla="*/ 2147483647 h 145"/>
                <a:gd name="T58" fmla="*/ 2147483647 w 46"/>
                <a:gd name="T59" fmla="*/ 2147483647 h 145"/>
                <a:gd name="T60" fmla="*/ 2147483647 w 46"/>
                <a:gd name="T61" fmla="*/ 2147483647 h 145"/>
                <a:gd name="T62" fmla="*/ 2147483647 w 46"/>
                <a:gd name="T63" fmla="*/ 2147483647 h 145"/>
                <a:gd name="T64" fmla="*/ 0 w 46"/>
                <a:gd name="T65" fmla="*/ 2147483647 h 1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"/>
                <a:gd name="T100" fmla="*/ 0 h 145"/>
                <a:gd name="T101" fmla="*/ 46 w 46"/>
                <a:gd name="T102" fmla="*/ 145 h 1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" h="145">
                  <a:moveTo>
                    <a:pt x="19" y="145"/>
                  </a:moveTo>
                  <a:lnTo>
                    <a:pt x="0" y="145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7" y="115"/>
                  </a:lnTo>
                  <a:lnTo>
                    <a:pt x="7" y="123"/>
                  </a:lnTo>
                  <a:lnTo>
                    <a:pt x="7" y="131"/>
                  </a:lnTo>
                  <a:lnTo>
                    <a:pt x="7" y="137"/>
                  </a:lnTo>
                  <a:lnTo>
                    <a:pt x="7" y="145"/>
                  </a:lnTo>
                  <a:lnTo>
                    <a:pt x="12" y="145"/>
                  </a:lnTo>
                  <a:lnTo>
                    <a:pt x="12" y="137"/>
                  </a:lnTo>
                  <a:lnTo>
                    <a:pt x="19" y="137"/>
                  </a:lnTo>
                  <a:lnTo>
                    <a:pt x="26" y="137"/>
                  </a:lnTo>
                  <a:lnTo>
                    <a:pt x="19" y="145"/>
                  </a:lnTo>
                  <a:close/>
                  <a:moveTo>
                    <a:pt x="0" y="22"/>
                  </a:move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8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26" y="22"/>
                  </a:lnTo>
                  <a:lnTo>
                    <a:pt x="26" y="28"/>
                  </a:lnTo>
                  <a:lnTo>
                    <a:pt x="19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8" name="Freeform 154"/>
            <p:cNvSpPr>
              <a:spLocks/>
            </p:cNvSpPr>
            <p:nvPr/>
          </p:nvSpPr>
          <p:spPr bwMode="auto">
            <a:xfrm>
              <a:off x="868363" y="4597400"/>
              <a:ext cx="41275" cy="65088"/>
            </a:xfrm>
            <a:custGeom>
              <a:avLst/>
              <a:gdLst>
                <a:gd name="T0" fmla="*/ 2147483647 w 26"/>
                <a:gd name="T1" fmla="*/ 2147483647 h 36"/>
                <a:gd name="T2" fmla="*/ 0 w 26"/>
                <a:gd name="T3" fmla="*/ 2147483647 h 36"/>
                <a:gd name="T4" fmla="*/ 0 w 26"/>
                <a:gd name="T5" fmla="*/ 0 h 36"/>
                <a:gd name="T6" fmla="*/ 0 w 26"/>
                <a:gd name="T7" fmla="*/ 0 h 36"/>
                <a:gd name="T8" fmla="*/ 0 w 26"/>
                <a:gd name="T9" fmla="*/ 0 h 36"/>
                <a:gd name="T10" fmla="*/ 2147483647 w 26"/>
                <a:gd name="T11" fmla="*/ 0 h 36"/>
                <a:gd name="T12" fmla="*/ 2147483647 w 26"/>
                <a:gd name="T13" fmla="*/ 2147483647 h 36"/>
                <a:gd name="T14" fmla="*/ 2147483647 w 26"/>
                <a:gd name="T15" fmla="*/ 2147483647 h 36"/>
                <a:gd name="T16" fmla="*/ 2147483647 w 26"/>
                <a:gd name="T17" fmla="*/ 2147483647 h 36"/>
                <a:gd name="T18" fmla="*/ 2147483647 w 26"/>
                <a:gd name="T19" fmla="*/ 2147483647 h 36"/>
                <a:gd name="T20" fmla="*/ 2147483647 w 26"/>
                <a:gd name="T21" fmla="*/ 2147483647 h 36"/>
                <a:gd name="T22" fmla="*/ 2147483647 w 26"/>
                <a:gd name="T23" fmla="*/ 2147483647 h 36"/>
                <a:gd name="T24" fmla="*/ 2147483647 w 26"/>
                <a:gd name="T25" fmla="*/ 2147483647 h 36"/>
                <a:gd name="T26" fmla="*/ 2147483647 w 26"/>
                <a:gd name="T27" fmla="*/ 2147483647 h 36"/>
                <a:gd name="T28" fmla="*/ 2147483647 w 26"/>
                <a:gd name="T29" fmla="*/ 2147483647 h 36"/>
                <a:gd name="T30" fmla="*/ 2147483647 w 26"/>
                <a:gd name="T31" fmla="*/ 2147483647 h 36"/>
                <a:gd name="T32" fmla="*/ 2147483647 w 26"/>
                <a:gd name="T33" fmla="*/ 2147483647 h 36"/>
                <a:gd name="T34" fmla="*/ 2147483647 w 26"/>
                <a:gd name="T35" fmla="*/ 2147483647 h 36"/>
                <a:gd name="T36" fmla="*/ 2147483647 w 26"/>
                <a:gd name="T37" fmla="*/ 2147483647 h 36"/>
                <a:gd name="T38" fmla="*/ 2147483647 w 26"/>
                <a:gd name="T39" fmla="*/ 2147483647 h 36"/>
                <a:gd name="T40" fmla="*/ 2147483647 w 26"/>
                <a:gd name="T41" fmla="*/ 2147483647 h 36"/>
                <a:gd name="T42" fmla="*/ 2147483647 w 26"/>
                <a:gd name="T43" fmla="*/ 2147483647 h 36"/>
                <a:gd name="T44" fmla="*/ 2147483647 w 26"/>
                <a:gd name="T45" fmla="*/ 2147483647 h 36"/>
                <a:gd name="T46" fmla="*/ 2147483647 w 26"/>
                <a:gd name="T47" fmla="*/ 2147483647 h 36"/>
                <a:gd name="T48" fmla="*/ 2147483647 w 26"/>
                <a:gd name="T49" fmla="*/ 2147483647 h 36"/>
                <a:gd name="T50" fmla="*/ 2147483647 w 26"/>
                <a:gd name="T51" fmla="*/ 2147483647 h 36"/>
                <a:gd name="T52" fmla="*/ 2147483647 w 26"/>
                <a:gd name="T53" fmla="*/ 2147483647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36"/>
                <a:gd name="T83" fmla="*/ 26 w 26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36">
                  <a:moveTo>
                    <a:pt x="19" y="36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7" y="28"/>
                  </a:lnTo>
                  <a:lnTo>
                    <a:pt x="7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19" y="28"/>
                  </a:lnTo>
                  <a:lnTo>
                    <a:pt x="26" y="28"/>
                  </a:lnTo>
                  <a:lnTo>
                    <a:pt x="19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59" name="Freeform 155"/>
            <p:cNvSpPr>
              <a:spLocks/>
            </p:cNvSpPr>
            <p:nvPr/>
          </p:nvSpPr>
          <p:spPr bwMode="auto">
            <a:xfrm>
              <a:off x="868363" y="4403725"/>
              <a:ext cx="73025" cy="65088"/>
            </a:xfrm>
            <a:custGeom>
              <a:avLst/>
              <a:gdLst>
                <a:gd name="T0" fmla="*/ 0 w 46"/>
                <a:gd name="T1" fmla="*/ 2147483647 h 36"/>
                <a:gd name="T2" fmla="*/ 0 w 46"/>
                <a:gd name="T3" fmla="*/ 0 h 36"/>
                <a:gd name="T4" fmla="*/ 2147483647 w 46"/>
                <a:gd name="T5" fmla="*/ 0 h 36"/>
                <a:gd name="T6" fmla="*/ 2147483647 w 46"/>
                <a:gd name="T7" fmla="*/ 0 h 36"/>
                <a:gd name="T8" fmla="*/ 2147483647 w 46"/>
                <a:gd name="T9" fmla="*/ 2147483647 h 36"/>
                <a:gd name="T10" fmla="*/ 2147483647 w 46"/>
                <a:gd name="T11" fmla="*/ 2147483647 h 36"/>
                <a:gd name="T12" fmla="*/ 2147483647 w 46"/>
                <a:gd name="T13" fmla="*/ 2147483647 h 36"/>
                <a:gd name="T14" fmla="*/ 2147483647 w 46"/>
                <a:gd name="T15" fmla="*/ 2147483647 h 36"/>
                <a:gd name="T16" fmla="*/ 2147483647 w 46"/>
                <a:gd name="T17" fmla="*/ 2147483647 h 36"/>
                <a:gd name="T18" fmla="*/ 2147483647 w 46"/>
                <a:gd name="T19" fmla="*/ 2147483647 h 36"/>
                <a:gd name="T20" fmla="*/ 2147483647 w 46"/>
                <a:gd name="T21" fmla="*/ 2147483647 h 36"/>
                <a:gd name="T22" fmla="*/ 2147483647 w 46"/>
                <a:gd name="T23" fmla="*/ 2147483647 h 36"/>
                <a:gd name="T24" fmla="*/ 2147483647 w 46"/>
                <a:gd name="T25" fmla="*/ 2147483647 h 36"/>
                <a:gd name="T26" fmla="*/ 2147483647 w 46"/>
                <a:gd name="T27" fmla="*/ 2147483647 h 36"/>
                <a:gd name="T28" fmla="*/ 2147483647 w 46"/>
                <a:gd name="T29" fmla="*/ 2147483647 h 36"/>
                <a:gd name="T30" fmla="*/ 2147483647 w 46"/>
                <a:gd name="T31" fmla="*/ 2147483647 h 36"/>
                <a:gd name="T32" fmla="*/ 2147483647 w 46"/>
                <a:gd name="T33" fmla="*/ 2147483647 h 36"/>
                <a:gd name="T34" fmla="*/ 2147483647 w 46"/>
                <a:gd name="T35" fmla="*/ 2147483647 h 36"/>
                <a:gd name="T36" fmla="*/ 2147483647 w 46"/>
                <a:gd name="T37" fmla="*/ 2147483647 h 36"/>
                <a:gd name="T38" fmla="*/ 2147483647 w 46"/>
                <a:gd name="T39" fmla="*/ 2147483647 h 36"/>
                <a:gd name="T40" fmla="*/ 2147483647 w 46"/>
                <a:gd name="T41" fmla="*/ 2147483647 h 36"/>
                <a:gd name="T42" fmla="*/ 2147483647 w 46"/>
                <a:gd name="T43" fmla="*/ 2147483647 h 36"/>
                <a:gd name="T44" fmla="*/ 2147483647 w 46"/>
                <a:gd name="T45" fmla="*/ 2147483647 h 36"/>
                <a:gd name="T46" fmla="*/ 2147483647 w 46"/>
                <a:gd name="T47" fmla="*/ 2147483647 h 36"/>
                <a:gd name="T48" fmla="*/ 2147483647 w 46"/>
                <a:gd name="T49" fmla="*/ 2147483647 h 36"/>
                <a:gd name="T50" fmla="*/ 2147483647 w 46"/>
                <a:gd name="T51" fmla="*/ 2147483647 h 36"/>
                <a:gd name="T52" fmla="*/ 2147483647 w 46"/>
                <a:gd name="T53" fmla="*/ 2147483647 h 36"/>
                <a:gd name="T54" fmla="*/ 2147483647 w 46"/>
                <a:gd name="T55" fmla="*/ 2147483647 h 36"/>
                <a:gd name="T56" fmla="*/ 2147483647 w 46"/>
                <a:gd name="T57" fmla="*/ 2147483647 h 36"/>
                <a:gd name="T58" fmla="*/ 2147483647 w 46"/>
                <a:gd name="T59" fmla="*/ 2147483647 h 36"/>
                <a:gd name="T60" fmla="*/ 2147483647 w 46"/>
                <a:gd name="T61" fmla="*/ 2147483647 h 36"/>
                <a:gd name="T62" fmla="*/ 2147483647 w 46"/>
                <a:gd name="T63" fmla="*/ 2147483647 h 36"/>
                <a:gd name="T64" fmla="*/ 2147483647 w 46"/>
                <a:gd name="T65" fmla="*/ 2147483647 h 36"/>
                <a:gd name="T66" fmla="*/ 2147483647 w 46"/>
                <a:gd name="T67" fmla="*/ 2147483647 h 36"/>
                <a:gd name="T68" fmla="*/ 2147483647 w 46"/>
                <a:gd name="T69" fmla="*/ 2147483647 h 36"/>
                <a:gd name="T70" fmla="*/ 2147483647 w 46"/>
                <a:gd name="T71" fmla="*/ 2147483647 h 36"/>
                <a:gd name="T72" fmla="*/ 2147483647 w 46"/>
                <a:gd name="T73" fmla="*/ 2147483647 h 36"/>
                <a:gd name="T74" fmla="*/ 2147483647 w 46"/>
                <a:gd name="T75" fmla="*/ 2147483647 h 36"/>
                <a:gd name="T76" fmla="*/ 0 w 46"/>
                <a:gd name="T77" fmla="*/ 2147483647 h 36"/>
                <a:gd name="T78" fmla="*/ 0 w 46"/>
                <a:gd name="T79" fmla="*/ 2147483647 h 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"/>
                <a:gd name="T121" fmla="*/ 0 h 36"/>
                <a:gd name="T122" fmla="*/ 46 w 46"/>
                <a:gd name="T123" fmla="*/ 36 h 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" h="36">
                  <a:moveTo>
                    <a:pt x="0" y="22"/>
                  </a:move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8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26" y="22"/>
                  </a:lnTo>
                  <a:lnTo>
                    <a:pt x="26" y="28"/>
                  </a:lnTo>
                  <a:lnTo>
                    <a:pt x="19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7" y="28"/>
                  </a:lnTo>
                  <a:lnTo>
                    <a:pt x="7" y="22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0" name="Freeform 156"/>
            <p:cNvSpPr>
              <a:spLocks noEditPoints="1"/>
            </p:cNvSpPr>
            <p:nvPr/>
          </p:nvSpPr>
          <p:spPr bwMode="auto">
            <a:xfrm>
              <a:off x="868363" y="5438775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0 h 145"/>
                <a:gd name="T8" fmla="*/ 0 w 259"/>
                <a:gd name="T9" fmla="*/ 2147483647 h 145"/>
                <a:gd name="T10" fmla="*/ 2147483647 w 259"/>
                <a:gd name="T11" fmla="*/ 0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0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9"/>
                <a:gd name="T97" fmla="*/ 0 h 145"/>
                <a:gd name="T98" fmla="*/ 259 w 259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9" h="145">
                  <a:moveTo>
                    <a:pt x="201" y="86"/>
                  </a:moveTo>
                  <a:lnTo>
                    <a:pt x="201" y="80"/>
                  </a:lnTo>
                  <a:lnTo>
                    <a:pt x="201" y="72"/>
                  </a:lnTo>
                  <a:lnTo>
                    <a:pt x="194" y="80"/>
                  </a:lnTo>
                  <a:lnTo>
                    <a:pt x="194" y="86"/>
                  </a:lnTo>
                  <a:lnTo>
                    <a:pt x="201" y="86"/>
                  </a:lnTo>
                  <a:close/>
                  <a:moveTo>
                    <a:pt x="252" y="0"/>
                  </a:move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68" y="0"/>
                  </a:lnTo>
                  <a:lnTo>
                    <a:pt x="168" y="6"/>
                  </a:lnTo>
                  <a:lnTo>
                    <a:pt x="175" y="14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81" y="14"/>
                  </a:lnTo>
                  <a:lnTo>
                    <a:pt x="188" y="21"/>
                  </a:lnTo>
                  <a:lnTo>
                    <a:pt x="181" y="28"/>
                  </a:lnTo>
                  <a:lnTo>
                    <a:pt x="175" y="36"/>
                  </a:lnTo>
                  <a:lnTo>
                    <a:pt x="181" y="42"/>
                  </a:lnTo>
                  <a:lnTo>
                    <a:pt x="181" y="50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64"/>
                  </a:lnTo>
                  <a:lnTo>
                    <a:pt x="201" y="64"/>
                  </a:lnTo>
                  <a:lnTo>
                    <a:pt x="207" y="58"/>
                  </a:lnTo>
                  <a:lnTo>
                    <a:pt x="213" y="58"/>
                  </a:lnTo>
                  <a:lnTo>
                    <a:pt x="213" y="64"/>
                  </a:lnTo>
                  <a:lnTo>
                    <a:pt x="220" y="64"/>
                  </a:lnTo>
                  <a:lnTo>
                    <a:pt x="220" y="72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7" y="86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64"/>
                  </a:lnTo>
                  <a:lnTo>
                    <a:pt x="247" y="58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40" y="42"/>
                  </a:lnTo>
                  <a:lnTo>
                    <a:pt x="240" y="36"/>
                  </a:lnTo>
                  <a:lnTo>
                    <a:pt x="240" y="28"/>
                  </a:lnTo>
                  <a:lnTo>
                    <a:pt x="247" y="28"/>
                  </a:lnTo>
                  <a:lnTo>
                    <a:pt x="247" y="21"/>
                  </a:lnTo>
                  <a:lnTo>
                    <a:pt x="247" y="14"/>
                  </a:lnTo>
                  <a:lnTo>
                    <a:pt x="240" y="14"/>
                  </a:lnTo>
                  <a:lnTo>
                    <a:pt x="240" y="6"/>
                  </a:lnTo>
                  <a:lnTo>
                    <a:pt x="247" y="6"/>
                  </a:lnTo>
                  <a:lnTo>
                    <a:pt x="247" y="0"/>
                  </a:lnTo>
                  <a:lnTo>
                    <a:pt x="252" y="0"/>
                  </a:lnTo>
                  <a:close/>
                  <a:moveTo>
                    <a:pt x="188" y="72"/>
                  </a:moveTo>
                  <a:lnTo>
                    <a:pt x="188" y="64"/>
                  </a:lnTo>
                  <a:lnTo>
                    <a:pt x="181" y="64"/>
                  </a:lnTo>
                  <a:lnTo>
                    <a:pt x="181" y="72"/>
                  </a:lnTo>
                  <a:lnTo>
                    <a:pt x="188" y="72"/>
                  </a:lnTo>
                  <a:close/>
                  <a:moveTo>
                    <a:pt x="188" y="72"/>
                  </a:moveTo>
                  <a:lnTo>
                    <a:pt x="181" y="72"/>
                  </a:lnTo>
                  <a:lnTo>
                    <a:pt x="181" y="80"/>
                  </a:lnTo>
                  <a:lnTo>
                    <a:pt x="188" y="7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1" name="Freeform 157"/>
            <p:cNvSpPr>
              <a:spLocks/>
            </p:cNvSpPr>
            <p:nvPr/>
          </p:nvSpPr>
          <p:spPr bwMode="auto">
            <a:xfrm>
              <a:off x="1179513" y="5565775"/>
              <a:ext cx="12700" cy="2540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2147483647 w 7"/>
                <a:gd name="T5" fmla="*/ 0 h 14"/>
                <a:gd name="T6" fmla="*/ 2147483647 w 7"/>
                <a:gd name="T7" fmla="*/ 0 h 14"/>
                <a:gd name="T8" fmla="*/ 0 w 7"/>
                <a:gd name="T9" fmla="*/ 2147483647 h 14"/>
                <a:gd name="T10" fmla="*/ 0 w 7"/>
                <a:gd name="T11" fmla="*/ 2147483647 h 14"/>
                <a:gd name="T12" fmla="*/ 0 w 7"/>
                <a:gd name="T13" fmla="*/ 2147483647 h 14"/>
                <a:gd name="T14" fmla="*/ 0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4"/>
                <a:gd name="T32" fmla="*/ 7 w 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4">
                  <a:moveTo>
                    <a:pt x="7" y="14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4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2" name="Freeform 158"/>
            <p:cNvSpPr>
              <a:spLocks/>
            </p:cNvSpPr>
            <p:nvPr/>
          </p:nvSpPr>
          <p:spPr bwMode="auto">
            <a:xfrm>
              <a:off x="868363" y="5438775"/>
              <a:ext cx="415925" cy="257175"/>
            </a:xfrm>
            <a:custGeom>
              <a:avLst/>
              <a:gdLst>
                <a:gd name="T0" fmla="*/ 2147483647 w 259"/>
                <a:gd name="T1" fmla="*/ 0 h 145"/>
                <a:gd name="T2" fmla="*/ 0 w 259"/>
                <a:gd name="T3" fmla="*/ 2147483647 h 145"/>
                <a:gd name="T4" fmla="*/ 2147483647 w 259"/>
                <a:gd name="T5" fmla="*/ 0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0 h 145"/>
                <a:gd name="T86" fmla="*/ 2147483647 w 259"/>
                <a:gd name="T87" fmla="*/ 0 h 1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9"/>
                <a:gd name="T133" fmla="*/ 0 h 145"/>
                <a:gd name="T134" fmla="*/ 259 w 259"/>
                <a:gd name="T135" fmla="*/ 145 h 1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9" h="145">
                  <a:moveTo>
                    <a:pt x="252" y="0"/>
                  </a:move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68" y="0"/>
                  </a:lnTo>
                  <a:lnTo>
                    <a:pt x="168" y="6"/>
                  </a:lnTo>
                  <a:lnTo>
                    <a:pt x="175" y="14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81" y="14"/>
                  </a:lnTo>
                  <a:lnTo>
                    <a:pt x="188" y="21"/>
                  </a:lnTo>
                  <a:lnTo>
                    <a:pt x="181" y="28"/>
                  </a:lnTo>
                  <a:lnTo>
                    <a:pt x="175" y="36"/>
                  </a:lnTo>
                  <a:lnTo>
                    <a:pt x="181" y="42"/>
                  </a:lnTo>
                  <a:lnTo>
                    <a:pt x="181" y="50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64"/>
                  </a:lnTo>
                  <a:lnTo>
                    <a:pt x="201" y="64"/>
                  </a:lnTo>
                  <a:lnTo>
                    <a:pt x="207" y="58"/>
                  </a:lnTo>
                  <a:lnTo>
                    <a:pt x="213" y="58"/>
                  </a:lnTo>
                  <a:lnTo>
                    <a:pt x="213" y="64"/>
                  </a:lnTo>
                  <a:lnTo>
                    <a:pt x="220" y="64"/>
                  </a:lnTo>
                  <a:lnTo>
                    <a:pt x="220" y="72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7" y="86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64"/>
                  </a:lnTo>
                  <a:lnTo>
                    <a:pt x="247" y="58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40" y="42"/>
                  </a:lnTo>
                  <a:lnTo>
                    <a:pt x="240" y="36"/>
                  </a:lnTo>
                  <a:lnTo>
                    <a:pt x="240" y="28"/>
                  </a:lnTo>
                  <a:lnTo>
                    <a:pt x="247" y="28"/>
                  </a:lnTo>
                  <a:lnTo>
                    <a:pt x="247" y="21"/>
                  </a:lnTo>
                  <a:lnTo>
                    <a:pt x="247" y="14"/>
                  </a:lnTo>
                  <a:lnTo>
                    <a:pt x="240" y="14"/>
                  </a:lnTo>
                  <a:lnTo>
                    <a:pt x="240" y="6"/>
                  </a:lnTo>
                  <a:lnTo>
                    <a:pt x="247" y="6"/>
                  </a:lnTo>
                  <a:lnTo>
                    <a:pt x="247" y="0"/>
                  </a:lnTo>
                  <a:lnTo>
                    <a:pt x="25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3" name="Freeform 159"/>
            <p:cNvSpPr>
              <a:spLocks/>
            </p:cNvSpPr>
            <p:nvPr/>
          </p:nvSpPr>
          <p:spPr bwMode="auto">
            <a:xfrm>
              <a:off x="1158875" y="555148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7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4" name="Freeform 160"/>
            <p:cNvSpPr>
              <a:spLocks/>
            </p:cNvSpPr>
            <p:nvPr/>
          </p:nvSpPr>
          <p:spPr bwMode="auto">
            <a:xfrm>
              <a:off x="1158875" y="5565775"/>
              <a:ext cx="11113" cy="14288"/>
            </a:xfrm>
            <a:custGeom>
              <a:avLst/>
              <a:gdLst>
                <a:gd name="T0" fmla="*/ 2147483647 w 7"/>
                <a:gd name="T1" fmla="*/ 0 h 8"/>
                <a:gd name="T2" fmla="*/ 0 w 7"/>
                <a:gd name="T3" fmla="*/ 0 h 8"/>
                <a:gd name="T4" fmla="*/ 0 w 7"/>
                <a:gd name="T5" fmla="*/ 2147483647 h 8"/>
                <a:gd name="T6" fmla="*/ 0 w 7"/>
                <a:gd name="T7" fmla="*/ 2147483647 h 8"/>
                <a:gd name="T8" fmla="*/ 2147483647 w 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7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5" name="Freeform 161"/>
            <p:cNvSpPr>
              <a:spLocks noEditPoints="1"/>
            </p:cNvSpPr>
            <p:nvPr/>
          </p:nvSpPr>
          <p:spPr bwMode="auto">
            <a:xfrm>
              <a:off x="868363" y="5176838"/>
              <a:ext cx="415925" cy="261937"/>
            </a:xfrm>
            <a:custGeom>
              <a:avLst/>
              <a:gdLst>
                <a:gd name="T0" fmla="*/ 2147483647 w 259"/>
                <a:gd name="T1" fmla="*/ 2147483647 h 147"/>
                <a:gd name="T2" fmla="*/ 2147483647 w 259"/>
                <a:gd name="T3" fmla="*/ 2147483647 h 147"/>
                <a:gd name="T4" fmla="*/ 2147483647 w 259"/>
                <a:gd name="T5" fmla="*/ 2147483647 h 147"/>
                <a:gd name="T6" fmla="*/ 2147483647 w 259"/>
                <a:gd name="T7" fmla="*/ 2147483647 h 147"/>
                <a:gd name="T8" fmla="*/ 2147483647 w 259"/>
                <a:gd name="T9" fmla="*/ 2147483647 h 147"/>
                <a:gd name="T10" fmla="*/ 2147483647 w 259"/>
                <a:gd name="T11" fmla="*/ 2147483647 h 147"/>
                <a:gd name="T12" fmla="*/ 2147483647 w 259"/>
                <a:gd name="T13" fmla="*/ 2147483647 h 147"/>
                <a:gd name="T14" fmla="*/ 0 w 259"/>
                <a:gd name="T15" fmla="*/ 2147483647 h 147"/>
                <a:gd name="T16" fmla="*/ 0 w 259"/>
                <a:gd name="T17" fmla="*/ 0 h 147"/>
                <a:gd name="T18" fmla="*/ 2147483647 w 259"/>
                <a:gd name="T19" fmla="*/ 0 h 147"/>
                <a:gd name="T20" fmla="*/ 2147483647 w 259"/>
                <a:gd name="T21" fmla="*/ 2147483647 h 147"/>
                <a:gd name="T22" fmla="*/ 2147483647 w 259"/>
                <a:gd name="T23" fmla="*/ 2147483647 h 147"/>
                <a:gd name="T24" fmla="*/ 2147483647 w 259"/>
                <a:gd name="T25" fmla="*/ 2147483647 h 147"/>
                <a:gd name="T26" fmla="*/ 2147483647 w 259"/>
                <a:gd name="T27" fmla="*/ 2147483647 h 147"/>
                <a:gd name="T28" fmla="*/ 2147483647 w 259"/>
                <a:gd name="T29" fmla="*/ 2147483647 h 147"/>
                <a:gd name="T30" fmla="*/ 2147483647 w 259"/>
                <a:gd name="T31" fmla="*/ 2147483647 h 147"/>
                <a:gd name="T32" fmla="*/ 2147483647 w 259"/>
                <a:gd name="T33" fmla="*/ 2147483647 h 147"/>
                <a:gd name="T34" fmla="*/ 2147483647 w 259"/>
                <a:gd name="T35" fmla="*/ 2147483647 h 147"/>
                <a:gd name="T36" fmla="*/ 2147483647 w 259"/>
                <a:gd name="T37" fmla="*/ 2147483647 h 147"/>
                <a:gd name="T38" fmla="*/ 2147483647 w 259"/>
                <a:gd name="T39" fmla="*/ 2147483647 h 147"/>
                <a:gd name="T40" fmla="*/ 2147483647 w 259"/>
                <a:gd name="T41" fmla="*/ 2147483647 h 147"/>
                <a:gd name="T42" fmla="*/ 2147483647 w 259"/>
                <a:gd name="T43" fmla="*/ 2147483647 h 147"/>
                <a:gd name="T44" fmla="*/ 2147483647 w 259"/>
                <a:gd name="T45" fmla="*/ 2147483647 h 147"/>
                <a:gd name="T46" fmla="*/ 2147483647 w 259"/>
                <a:gd name="T47" fmla="*/ 2147483647 h 147"/>
                <a:gd name="T48" fmla="*/ 2147483647 w 259"/>
                <a:gd name="T49" fmla="*/ 2147483647 h 147"/>
                <a:gd name="T50" fmla="*/ 2147483647 w 259"/>
                <a:gd name="T51" fmla="*/ 2147483647 h 147"/>
                <a:gd name="T52" fmla="*/ 2147483647 w 259"/>
                <a:gd name="T53" fmla="*/ 2147483647 h 147"/>
                <a:gd name="T54" fmla="*/ 2147483647 w 259"/>
                <a:gd name="T55" fmla="*/ 2147483647 h 147"/>
                <a:gd name="T56" fmla="*/ 2147483647 w 259"/>
                <a:gd name="T57" fmla="*/ 2147483647 h 147"/>
                <a:gd name="T58" fmla="*/ 2147483647 w 259"/>
                <a:gd name="T59" fmla="*/ 2147483647 h 147"/>
                <a:gd name="T60" fmla="*/ 2147483647 w 259"/>
                <a:gd name="T61" fmla="*/ 2147483647 h 147"/>
                <a:gd name="T62" fmla="*/ 2147483647 w 259"/>
                <a:gd name="T63" fmla="*/ 2147483647 h 147"/>
                <a:gd name="T64" fmla="*/ 2147483647 w 259"/>
                <a:gd name="T65" fmla="*/ 2147483647 h 147"/>
                <a:gd name="T66" fmla="*/ 2147483647 w 259"/>
                <a:gd name="T67" fmla="*/ 2147483647 h 147"/>
                <a:gd name="T68" fmla="*/ 2147483647 w 259"/>
                <a:gd name="T69" fmla="*/ 2147483647 h 147"/>
                <a:gd name="T70" fmla="*/ 2147483647 w 259"/>
                <a:gd name="T71" fmla="*/ 2147483647 h 147"/>
                <a:gd name="T72" fmla="*/ 2147483647 w 259"/>
                <a:gd name="T73" fmla="*/ 2147483647 h 147"/>
                <a:gd name="T74" fmla="*/ 2147483647 w 259"/>
                <a:gd name="T75" fmla="*/ 2147483647 h 147"/>
                <a:gd name="T76" fmla="*/ 2147483647 w 259"/>
                <a:gd name="T77" fmla="*/ 2147483647 h 147"/>
                <a:gd name="T78" fmla="*/ 2147483647 w 259"/>
                <a:gd name="T79" fmla="*/ 2147483647 h 14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9"/>
                <a:gd name="T121" fmla="*/ 0 h 147"/>
                <a:gd name="T122" fmla="*/ 259 w 259"/>
                <a:gd name="T123" fmla="*/ 147 h 14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9" h="147">
                  <a:moveTo>
                    <a:pt x="142" y="139"/>
                  </a:moveTo>
                  <a:lnTo>
                    <a:pt x="142" y="132"/>
                  </a:lnTo>
                  <a:lnTo>
                    <a:pt x="142" y="139"/>
                  </a:lnTo>
                  <a:close/>
                  <a:moveTo>
                    <a:pt x="259" y="147"/>
                  </a:moveTo>
                  <a:lnTo>
                    <a:pt x="252" y="147"/>
                  </a:lnTo>
                  <a:lnTo>
                    <a:pt x="259" y="147"/>
                  </a:lnTo>
                  <a:close/>
                  <a:moveTo>
                    <a:pt x="168" y="147"/>
                  </a:moveTo>
                  <a:lnTo>
                    <a:pt x="0" y="147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62" y="8"/>
                  </a:lnTo>
                  <a:lnTo>
                    <a:pt x="162" y="16"/>
                  </a:lnTo>
                  <a:lnTo>
                    <a:pt x="168" y="16"/>
                  </a:lnTo>
                  <a:lnTo>
                    <a:pt x="168" y="22"/>
                  </a:lnTo>
                  <a:lnTo>
                    <a:pt x="175" y="22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1" y="38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1" y="60"/>
                  </a:lnTo>
                  <a:lnTo>
                    <a:pt x="175" y="66"/>
                  </a:lnTo>
                  <a:lnTo>
                    <a:pt x="175" y="74"/>
                  </a:lnTo>
                  <a:lnTo>
                    <a:pt x="168" y="74"/>
                  </a:lnTo>
                  <a:lnTo>
                    <a:pt x="168" y="81"/>
                  </a:lnTo>
                  <a:lnTo>
                    <a:pt x="162" y="81"/>
                  </a:lnTo>
                  <a:lnTo>
                    <a:pt x="156" y="81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9" y="96"/>
                  </a:lnTo>
                  <a:lnTo>
                    <a:pt x="149" y="103"/>
                  </a:lnTo>
                  <a:lnTo>
                    <a:pt x="149" y="110"/>
                  </a:lnTo>
                  <a:lnTo>
                    <a:pt x="149" y="117"/>
                  </a:lnTo>
                  <a:lnTo>
                    <a:pt x="149" y="125"/>
                  </a:lnTo>
                  <a:lnTo>
                    <a:pt x="149" y="132"/>
                  </a:lnTo>
                  <a:lnTo>
                    <a:pt x="156" y="132"/>
                  </a:lnTo>
                  <a:lnTo>
                    <a:pt x="156" y="139"/>
                  </a:lnTo>
                  <a:lnTo>
                    <a:pt x="162" y="139"/>
                  </a:lnTo>
                  <a:lnTo>
                    <a:pt x="162" y="147"/>
                  </a:lnTo>
                  <a:lnTo>
                    <a:pt x="168" y="147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6" name="Rectangle 162"/>
            <p:cNvSpPr>
              <a:spLocks noChangeArrowheads="1"/>
            </p:cNvSpPr>
            <p:nvPr/>
          </p:nvSpPr>
          <p:spPr bwMode="auto">
            <a:xfrm>
              <a:off x="1096963" y="5411788"/>
              <a:ext cx="1587" cy="12700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67" name="Freeform 163"/>
            <p:cNvSpPr>
              <a:spLocks/>
            </p:cNvSpPr>
            <p:nvPr/>
          </p:nvSpPr>
          <p:spPr bwMode="auto">
            <a:xfrm>
              <a:off x="1273175" y="5438775"/>
              <a:ext cx="11113" cy="1588"/>
            </a:xfrm>
            <a:custGeom>
              <a:avLst/>
              <a:gdLst>
                <a:gd name="T0" fmla="*/ 2147483647 w 7"/>
                <a:gd name="T1" fmla="*/ 0 h 1553"/>
                <a:gd name="T2" fmla="*/ 2147483647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2147483647 w 7"/>
                <a:gd name="T9" fmla="*/ 0 h 1553"/>
                <a:gd name="T10" fmla="*/ 2147483647 w 7"/>
                <a:gd name="T11" fmla="*/ 0 h 1553"/>
                <a:gd name="T12" fmla="*/ 2147483647 w 7"/>
                <a:gd name="T13" fmla="*/ 0 h 15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553"/>
                <a:gd name="T23" fmla="*/ 7 w 7"/>
                <a:gd name="T24" fmla="*/ 1553 h 15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553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8" name="Freeform 164"/>
            <p:cNvSpPr>
              <a:spLocks/>
            </p:cNvSpPr>
            <p:nvPr/>
          </p:nvSpPr>
          <p:spPr bwMode="auto">
            <a:xfrm>
              <a:off x="868363" y="5176838"/>
              <a:ext cx="290512" cy="261937"/>
            </a:xfrm>
            <a:custGeom>
              <a:avLst/>
              <a:gdLst>
                <a:gd name="T0" fmla="*/ 2147483647 w 181"/>
                <a:gd name="T1" fmla="*/ 2147483647 h 147"/>
                <a:gd name="T2" fmla="*/ 0 w 181"/>
                <a:gd name="T3" fmla="*/ 2147483647 h 147"/>
                <a:gd name="T4" fmla="*/ 0 w 181"/>
                <a:gd name="T5" fmla="*/ 0 h 147"/>
                <a:gd name="T6" fmla="*/ 2147483647 w 181"/>
                <a:gd name="T7" fmla="*/ 0 h 147"/>
                <a:gd name="T8" fmla="*/ 2147483647 w 181"/>
                <a:gd name="T9" fmla="*/ 0 h 147"/>
                <a:gd name="T10" fmla="*/ 2147483647 w 181"/>
                <a:gd name="T11" fmla="*/ 2147483647 h 147"/>
                <a:gd name="T12" fmla="*/ 2147483647 w 181"/>
                <a:gd name="T13" fmla="*/ 2147483647 h 147"/>
                <a:gd name="T14" fmla="*/ 2147483647 w 181"/>
                <a:gd name="T15" fmla="*/ 2147483647 h 147"/>
                <a:gd name="T16" fmla="*/ 2147483647 w 181"/>
                <a:gd name="T17" fmla="*/ 2147483647 h 147"/>
                <a:gd name="T18" fmla="*/ 2147483647 w 181"/>
                <a:gd name="T19" fmla="*/ 2147483647 h 147"/>
                <a:gd name="T20" fmla="*/ 2147483647 w 181"/>
                <a:gd name="T21" fmla="*/ 2147483647 h 147"/>
                <a:gd name="T22" fmla="*/ 2147483647 w 181"/>
                <a:gd name="T23" fmla="*/ 2147483647 h 147"/>
                <a:gd name="T24" fmla="*/ 2147483647 w 181"/>
                <a:gd name="T25" fmla="*/ 2147483647 h 147"/>
                <a:gd name="T26" fmla="*/ 2147483647 w 181"/>
                <a:gd name="T27" fmla="*/ 2147483647 h 147"/>
                <a:gd name="T28" fmla="*/ 2147483647 w 181"/>
                <a:gd name="T29" fmla="*/ 2147483647 h 147"/>
                <a:gd name="T30" fmla="*/ 2147483647 w 181"/>
                <a:gd name="T31" fmla="*/ 2147483647 h 147"/>
                <a:gd name="T32" fmla="*/ 2147483647 w 181"/>
                <a:gd name="T33" fmla="*/ 2147483647 h 147"/>
                <a:gd name="T34" fmla="*/ 2147483647 w 181"/>
                <a:gd name="T35" fmla="*/ 2147483647 h 147"/>
                <a:gd name="T36" fmla="*/ 2147483647 w 181"/>
                <a:gd name="T37" fmla="*/ 2147483647 h 147"/>
                <a:gd name="T38" fmla="*/ 2147483647 w 181"/>
                <a:gd name="T39" fmla="*/ 2147483647 h 147"/>
                <a:gd name="T40" fmla="*/ 2147483647 w 181"/>
                <a:gd name="T41" fmla="*/ 2147483647 h 147"/>
                <a:gd name="T42" fmla="*/ 2147483647 w 181"/>
                <a:gd name="T43" fmla="*/ 2147483647 h 147"/>
                <a:gd name="T44" fmla="*/ 2147483647 w 181"/>
                <a:gd name="T45" fmla="*/ 2147483647 h 147"/>
                <a:gd name="T46" fmla="*/ 2147483647 w 181"/>
                <a:gd name="T47" fmla="*/ 2147483647 h 147"/>
                <a:gd name="T48" fmla="*/ 2147483647 w 181"/>
                <a:gd name="T49" fmla="*/ 2147483647 h 147"/>
                <a:gd name="T50" fmla="*/ 2147483647 w 181"/>
                <a:gd name="T51" fmla="*/ 2147483647 h 147"/>
                <a:gd name="T52" fmla="*/ 2147483647 w 181"/>
                <a:gd name="T53" fmla="*/ 2147483647 h 147"/>
                <a:gd name="T54" fmla="*/ 2147483647 w 181"/>
                <a:gd name="T55" fmla="*/ 2147483647 h 147"/>
                <a:gd name="T56" fmla="*/ 2147483647 w 181"/>
                <a:gd name="T57" fmla="*/ 2147483647 h 147"/>
                <a:gd name="T58" fmla="*/ 2147483647 w 181"/>
                <a:gd name="T59" fmla="*/ 2147483647 h 147"/>
                <a:gd name="T60" fmla="*/ 2147483647 w 181"/>
                <a:gd name="T61" fmla="*/ 2147483647 h 147"/>
                <a:gd name="T62" fmla="*/ 2147483647 w 181"/>
                <a:gd name="T63" fmla="*/ 2147483647 h 147"/>
                <a:gd name="T64" fmla="*/ 2147483647 w 181"/>
                <a:gd name="T65" fmla="*/ 2147483647 h 147"/>
                <a:gd name="T66" fmla="*/ 2147483647 w 181"/>
                <a:gd name="T67" fmla="*/ 2147483647 h 147"/>
                <a:gd name="T68" fmla="*/ 2147483647 w 181"/>
                <a:gd name="T69" fmla="*/ 2147483647 h 147"/>
                <a:gd name="T70" fmla="*/ 2147483647 w 181"/>
                <a:gd name="T71" fmla="*/ 2147483647 h 147"/>
                <a:gd name="T72" fmla="*/ 2147483647 w 181"/>
                <a:gd name="T73" fmla="*/ 2147483647 h 147"/>
                <a:gd name="T74" fmla="*/ 2147483647 w 181"/>
                <a:gd name="T75" fmla="*/ 2147483647 h 147"/>
                <a:gd name="T76" fmla="*/ 2147483647 w 181"/>
                <a:gd name="T77" fmla="*/ 2147483647 h 147"/>
                <a:gd name="T78" fmla="*/ 2147483647 w 181"/>
                <a:gd name="T79" fmla="*/ 2147483647 h 147"/>
                <a:gd name="T80" fmla="*/ 2147483647 w 181"/>
                <a:gd name="T81" fmla="*/ 2147483647 h 147"/>
                <a:gd name="T82" fmla="*/ 2147483647 w 181"/>
                <a:gd name="T83" fmla="*/ 2147483647 h 147"/>
                <a:gd name="T84" fmla="*/ 2147483647 w 181"/>
                <a:gd name="T85" fmla="*/ 2147483647 h 147"/>
                <a:gd name="T86" fmla="*/ 2147483647 w 181"/>
                <a:gd name="T87" fmla="*/ 2147483647 h 147"/>
                <a:gd name="T88" fmla="*/ 2147483647 w 181"/>
                <a:gd name="T89" fmla="*/ 2147483647 h 147"/>
                <a:gd name="T90" fmla="*/ 2147483647 w 181"/>
                <a:gd name="T91" fmla="*/ 2147483647 h 147"/>
                <a:gd name="T92" fmla="*/ 2147483647 w 181"/>
                <a:gd name="T93" fmla="*/ 2147483647 h 147"/>
                <a:gd name="T94" fmla="*/ 2147483647 w 181"/>
                <a:gd name="T95" fmla="*/ 2147483647 h 147"/>
                <a:gd name="T96" fmla="*/ 2147483647 w 181"/>
                <a:gd name="T97" fmla="*/ 2147483647 h 147"/>
                <a:gd name="T98" fmla="*/ 2147483647 w 181"/>
                <a:gd name="T99" fmla="*/ 2147483647 h 147"/>
                <a:gd name="T100" fmla="*/ 2147483647 w 181"/>
                <a:gd name="T101" fmla="*/ 2147483647 h 147"/>
                <a:gd name="T102" fmla="*/ 2147483647 w 181"/>
                <a:gd name="T103" fmla="*/ 2147483647 h 147"/>
                <a:gd name="T104" fmla="*/ 2147483647 w 181"/>
                <a:gd name="T105" fmla="*/ 2147483647 h 147"/>
                <a:gd name="T106" fmla="*/ 2147483647 w 181"/>
                <a:gd name="T107" fmla="*/ 2147483647 h 147"/>
                <a:gd name="T108" fmla="*/ 2147483647 w 181"/>
                <a:gd name="T109" fmla="*/ 2147483647 h 147"/>
                <a:gd name="T110" fmla="*/ 2147483647 w 181"/>
                <a:gd name="T111" fmla="*/ 2147483647 h 147"/>
                <a:gd name="T112" fmla="*/ 2147483647 w 181"/>
                <a:gd name="T113" fmla="*/ 2147483647 h 147"/>
                <a:gd name="T114" fmla="*/ 2147483647 w 181"/>
                <a:gd name="T115" fmla="*/ 2147483647 h 147"/>
                <a:gd name="T116" fmla="*/ 2147483647 w 181"/>
                <a:gd name="T117" fmla="*/ 2147483647 h 1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81"/>
                <a:gd name="T178" fmla="*/ 0 h 147"/>
                <a:gd name="T179" fmla="*/ 181 w 181"/>
                <a:gd name="T180" fmla="*/ 147 h 14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81" h="147">
                  <a:moveTo>
                    <a:pt x="168" y="147"/>
                  </a:moveTo>
                  <a:lnTo>
                    <a:pt x="0" y="147"/>
                  </a:lnTo>
                  <a:lnTo>
                    <a:pt x="0" y="0"/>
                  </a:lnTo>
                  <a:lnTo>
                    <a:pt x="156" y="0"/>
                  </a:lnTo>
                  <a:lnTo>
                    <a:pt x="162" y="8"/>
                  </a:lnTo>
                  <a:lnTo>
                    <a:pt x="162" y="16"/>
                  </a:lnTo>
                  <a:lnTo>
                    <a:pt x="168" y="16"/>
                  </a:lnTo>
                  <a:lnTo>
                    <a:pt x="168" y="22"/>
                  </a:lnTo>
                  <a:lnTo>
                    <a:pt x="175" y="22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1" y="38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1" y="60"/>
                  </a:lnTo>
                  <a:lnTo>
                    <a:pt x="175" y="66"/>
                  </a:lnTo>
                  <a:lnTo>
                    <a:pt x="175" y="74"/>
                  </a:lnTo>
                  <a:lnTo>
                    <a:pt x="168" y="74"/>
                  </a:lnTo>
                  <a:lnTo>
                    <a:pt x="168" y="81"/>
                  </a:lnTo>
                  <a:lnTo>
                    <a:pt x="162" y="81"/>
                  </a:lnTo>
                  <a:lnTo>
                    <a:pt x="156" y="81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9" y="96"/>
                  </a:lnTo>
                  <a:lnTo>
                    <a:pt x="149" y="103"/>
                  </a:lnTo>
                  <a:lnTo>
                    <a:pt x="149" y="110"/>
                  </a:lnTo>
                  <a:lnTo>
                    <a:pt x="149" y="117"/>
                  </a:lnTo>
                  <a:lnTo>
                    <a:pt x="149" y="125"/>
                  </a:lnTo>
                  <a:lnTo>
                    <a:pt x="149" y="132"/>
                  </a:lnTo>
                  <a:lnTo>
                    <a:pt x="156" y="132"/>
                  </a:lnTo>
                  <a:lnTo>
                    <a:pt x="156" y="139"/>
                  </a:lnTo>
                  <a:lnTo>
                    <a:pt x="162" y="139"/>
                  </a:lnTo>
                  <a:lnTo>
                    <a:pt x="162" y="147"/>
                  </a:lnTo>
                  <a:lnTo>
                    <a:pt x="168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69" name="Freeform 165"/>
            <p:cNvSpPr>
              <a:spLocks/>
            </p:cNvSpPr>
            <p:nvPr/>
          </p:nvSpPr>
          <p:spPr bwMode="auto">
            <a:xfrm>
              <a:off x="1284288" y="5695950"/>
              <a:ext cx="428625" cy="258763"/>
            </a:xfrm>
            <a:custGeom>
              <a:avLst/>
              <a:gdLst>
                <a:gd name="T0" fmla="*/ 2147483647 w 266"/>
                <a:gd name="T1" fmla="*/ 0 h 146"/>
                <a:gd name="T2" fmla="*/ 2147483647 w 266"/>
                <a:gd name="T3" fmla="*/ 0 h 146"/>
                <a:gd name="T4" fmla="*/ 2147483647 w 266"/>
                <a:gd name="T5" fmla="*/ 2147483647 h 146"/>
                <a:gd name="T6" fmla="*/ 2147483647 w 266"/>
                <a:gd name="T7" fmla="*/ 2147483647 h 146"/>
                <a:gd name="T8" fmla="*/ 2147483647 w 266"/>
                <a:gd name="T9" fmla="*/ 2147483647 h 146"/>
                <a:gd name="T10" fmla="*/ 2147483647 w 266"/>
                <a:gd name="T11" fmla="*/ 2147483647 h 146"/>
                <a:gd name="T12" fmla="*/ 2147483647 w 266"/>
                <a:gd name="T13" fmla="*/ 2147483647 h 146"/>
                <a:gd name="T14" fmla="*/ 2147483647 w 266"/>
                <a:gd name="T15" fmla="*/ 2147483647 h 146"/>
                <a:gd name="T16" fmla="*/ 2147483647 w 266"/>
                <a:gd name="T17" fmla="*/ 2147483647 h 146"/>
                <a:gd name="T18" fmla="*/ 2147483647 w 266"/>
                <a:gd name="T19" fmla="*/ 2147483647 h 146"/>
                <a:gd name="T20" fmla="*/ 2147483647 w 266"/>
                <a:gd name="T21" fmla="*/ 2147483647 h 146"/>
                <a:gd name="T22" fmla="*/ 2147483647 w 266"/>
                <a:gd name="T23" fmla="*/ 2147483647 h 146"/>
                <a:gd name="T24" fmla="*/ 2147483647 w 266"/>
                <a:gd name="T25" fmla="*/ 2147483647 h 146"/>
                <a:gd name="T26" fmla="*/ 2147483647 w 266"/>
                <a:gd name="T27" fmla="*/ 2147483647 h 146"/>
                <a:gd name="T28" fmla="*/ 2147483647 w 266"/>
                <a:gd name="T29" fmla="*/ 2147483647 h 146"/>
                <a:gd name="T30" fmla="*/ 2147483647 w 266"/>
                <a:gd name="T31" fmla="*/ 2147483647 h 146"/>
                <a:gd name="T32" fmla="*/ 2147483647 w 266"/>
                <a:gd name="T33" fmla="*/ 2147483647 h 146"/>
                <a:gd name="T34" fmla="*/ 2147483647 w 266"/>
                <a:gd name="T35" fmla="*/ 2147483647 h 146"/>
                <a:gd name="T36" fmla="*/ 2147483647 w 266"/>
                <a:gd name="T37" fmla="*/ 2147483647 h 146"/>
                <a:gd name="T38" fmla="*/ 2147483647 w 266"/>
                <a:gd name="T39" fmla="*/ 2147483647 h 146"/>
                <a:gd name="T40" fmla="*/ 2147483647 w 266"/>
                <a:gd name="T41" fmla="*/ 2147483647 h 146"/>
                <a:gd name="T42" fmla="*/ 2147483647 w 266"/>
                <a:gd name="T43" fmla="*/ 2147483647 h 146"/>
                <a:gd name="T44" fmla="*/ 2147483647 w 266"/>
                <a:gd name="T45" fmla="*/ 2147483647 h 146"/>
                <a:gd name="T46" fmla="*/ 2147483647 w 266"/>
                <a:gd name="T47" fmla="*/ 2147483647 h 146"/>
                <a:gd name="T48" fmla="*/ 0 w 266"/>
                <a:gd name="T49" fmla="*/ 2147483647 h 146"/>
                <a:gd name="T50" fmla="*/ 0 w 266"/>
                <a:gd name="T51" fmla="*/ 0 h 146"/>
                <a:gd name="T52" fmla="*/ 2147483647 w 266"/>
                <a:gd name="T53" fmla="*/ 0 h 146"/>
                <a:gd name="T54" fmla="*/ 2147483647 w 266"/>
                <a:gd name="T55" fmla="*/ 0 h 146"/>
                <a:gd name="T56" fmla="*/ 2147483647 w 266"/>
                <a:gd name="T57" fmla="*/ 2147483647 h 146"/>
                <a:gd name="T58" fmla="*/ 2147483647 w 266"/>
                <a:gd name="T59" fmla="*/ 2147483647 h 146"/>
                <a:gd name="T60" fmla="*/ 2147483647 w 266"/>
                <a:gd name="T61" fmla="*/ 2147483647 h 146"/>
                <a:gd name="T62" fmla="*/ 2147483647 w 266"/>
                <a:gd name="T63" fmla="*/ 2147483647 h 146"/>
                <a:gd name="T64" fmla="*/ 2147483647 w 266"/>
                <a:gd name="T65" fmla="*/ 2147483647 h 146"/>
                <a:gd name="T66" fmla="*/ 2147483647 w 266"/>
                <a:gd name="T67" fmla="*/ 2147483647 h 146"/>
                <a:gd name="T68" fmla="*/ 2147483647 w 266"/>
                <a:gd name="T69" fmla="*/ 2147483647 h 146"/>
                <a:gd name="T70" fmla="*/ 2147483647 w 266"/>
                <a:gd name="T71" fmla="*/ 2147483647 h 146"/>
                <a:gd name="T72" fmla="*/ 2147483647 w 266"/>
                <a:gd name="T73" fmla="*/ 2147483647 h 146"/>
                <a:gd name="T74" fmla="*/ 2147483647 w 266"/>
                <a:gd name="T75" fmla="*/ 2147483647 h 146"/>
                <a:gd name="T76" fmla="*/ 2147483647 w 266"/>
                <a:gd name="T77" fmla="*/ 2147483647 h 146"/>
                <a:gd name="T78" fmla="*/ 2147483647 w 266"/>
                <a:gd name="T79" fmla="*/ 2147483647 h 146"/>
                <a:gd name="T80" fmla="*/ 2147483647 w 266"/>
                <a:gd name="T81" fmla="*/ 2147483647 h 146"/>
                <a:gd name="T82" fmla="*/ 2147483647 w 266"/>
                <a:gd name="T83" fmla="*/ 2147483647 h 146"/>
                <a:gd name="T84" fmla="*/ 2147483647 w 266"/>
                <a:gd name="T85" fmla="*/ 0 h 146"/>
                <a:gd name="T86" fmla="*/ 2147483647 w 266"/>
                <a:gd name="T87" fmla="*/ 0 h 146"/>
                <a:gd name="T88" fmla="*/ 2147483647 w 266"/>
                <a:gd name="T89" fmla="*/ 0 h 146"/>
                <a:gd name="T90" fmla="*/ 2147483647 w 266"/>
                <a:gd name="T91" fmla="*/ 2147483647 h 146"/>
                <a:gd name="T92" fmla="*/ 2147483647 w 266"/>
                <a:gd name="T93" fmla="*/ 2147483647 h 146"/>
                <a:gd name="T94" fmla="*/ 2147483647 w 266"/>
                <a:gd name="T95" fmla="*/ 2147483647 h 146"/>
                <a:gd name="T96" fmla="*/ 2147483647 w 266"/>
                <a:gd name="T97" fmla="*/ 2147483647 h 146"/>
                <a:gd name="T98" fmla="*/ 2147483647 w 266"/>
                <a:gd name="T99" fmla="*/ 0 h 1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6"/>
                <a:gd name="T151" fmla="*/ 0 h 146"/>
                <a:gd name="T152" fmla="*/ 266 w 266"/>
                <a:gd name="T153" fmla="*/ 146 h 1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6" h="146">
                  <a:moveTo>
                    <a:pt x="260" y="0"/>
                  </a:moveTo>
                  <a:lnTo>
                    <a:pt x="266" y="0"/>
                  </a:lnTo>
                  <a:lnTo>
                    <a:pt x="266" y="58"/>
                  </a:lnTo>
                  <a:lnTo>
                    <a:pt x="260" y="58"/>
                  </a:lnTo>
                  <a:lnTo>
                    <a:pt x="260" y="50"/>
                  </a:lnTo>
                  <a:lnTo>
                    <a:pt x="253" y="44"/>
                  </a:lnTo>
                  <a:lnTo>
                    <a:pt x="253" y="36"/>
                  </a:lnTo>
                  <a:lnTo>
                    <a:pt x="247" y="36"/>
                  </a:lnTo>
                  <a:lnTo>
                    <a:pt x="240" y="44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40" y="58"/>
                  </a:lnTo>
                  <a:lnTo>
                    <a:pt x="240" y="66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47" y="102"/>
                  </a:lnTo>
                  <a:lnTo>
                    <a:pt x="253" y="102"/>
                  </a:lnTo>
                  <a:lnTo>
                    <a:pt x="260" y="110"/>
                  </a:lnTo>
                  <a:lnTo>
                    <a:pt x="266" y="110"/>
                  </a:lnTo>
                  <a:lnTo>
                    <a:pt x="266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98" y="7"/>
                  </a:lnTo>
                  <a:lnTo>
                    <a:pt x="103" y="14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22"/>
                  </a:lnTo>
                  <a:lnTo>
                    <a:pt x="123" y="29"/>
                  </a:lnTo>
                  <a:lnTo>
                    <a:pt x="130" y="29"/>
                  </a:lnTo>
                  <a:lnTo>
                    <a:pt x="130" y="22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37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253" y="0"/>
                  </a:lnTo>
                  <a:lnTo>
                    <a:pt x="247" y="0"/>
                  </a:lnTo>
                  <a:lnTo>
                    <a:pt x="247" y="7"/>
                  </a:lnTo>
                  <a:lnTo>
                    <a:pt x="247" y="14"/>
                  </a:lnTo>
                  <a:lnTo>
                    <a:pt x="253" y="7"/>
                  </a:lnTo>
                  <a:lnTo>
                    <a:pt x="260" y="7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0" name="Freeform 166"/>
            <p:cNvSpPr>
              <a:spLocks/>
            </p:cNvSpPr>
            <p:nvPr/>
          </p:nvSpPr>
          <p:spPr bwMode="auto">
            <a:xfrm>
              <a:off x="1284288" y="5695950"/>
              <a:ext cx="428625" cy="258763"/>
            </a:xfrm>
            <a:custGeom>
              <a:avLst/>
              <a:gdLst>
                <a:gd name="T0" fmla="*/ 2147483647 w 266"/>
                <a:gd name="T1" fmla="*/ 0 h 146"/>
                <a:gd name="T2" fmla="*/ 2147483647 w 266"/>
                <a:gd name="T3" fmla="*/ 2147483647 h 146"/>
                <a:gd name="T4" fmla="*/ 2147483647 w 266"/>
                <a:gd name="T5" fmla="*/ 2147483647 h 146"/>
                <a:gd name="T6" fmla="*/ 2147483647 w 266"/>
                <a:gd name="T7" fmla="*/ 2147483647 h 146"/>
                <a:gd name="T8" fmla="*/ 2147483647 w 266"/>
                <a:gd name="T9" fmla="*/ 2147483647 h 146"/>
                <a:gd name="T10" fmla="*/ 2147483647 w 266"/>
                <a:gd name="T11" fmla="*/ 2147483647 h 146"/>
                <a:gd name="T12" fmla="*/ 2147483647 w 266"/>
                <a:gd name="T13" fmla="*/ 2147483647 h 146"/>
                <a:gd name="T14" fmla="*/ 2147483647 w 266"/>
                <a:gd name="T15" fmla="*/ 2147483647 h 146"/>
                <a:gd name="T16" fmla="*/ 2147483647 w 266"/>
                <a:gd name="T17" fmla="*/ 2147483647 h 146"/>
                <a:gd name="T18" fmla="*/ 2147483647 w 266"/>
                <a:gd name="T19" fmla="*/ 2147483647 h 146"/>
                <a:gd name="T20" fmla="*/ 2147483647 w 266"/>
                <a:gd name="T21" fmla="*/ 2147483647 h 146"/>
                <a:gd name="T22" fmla="*/ 2147483647 w 266"/>
                <a:gd name="T23" fmla="*/ 2147483647 h 146"/>
                <a:gd name="T24" fmla="*/ 2147483647 w 266"/>
                <a:gd name="T25" fmla="*/ 2147483647 h 146"/>
                <a:gd name="T26" fmla="*/ 2147483647 w 266"/>
                <a:gd name="T27" fmla="*/ 2147483647 h 146"/>
                <a:gd name="T28" fmla="*/ 2147483647 w 266"/>
                <a:gd name="T29" fmla="*/ 2147483647 h 146"/>
                <a:gd name="T30" fmla="*/ 2147483647 w 266"/>
                <a:gd name="T31" fmla="*/ 2147483647 h 146"/>
                <a:gd name="T32" fmla="*/ 2147483647 w 266"/>
                <a:gd name="T33" fmla="*/ 2147483647 h 146"/>
                <a:gd name="T34" fmla="*/ 2147483647 w 266"/>
                <a:gd name="T35" fmla="*/ 2147483647 h 146"/>
                <a:gd name="T36" fmla="*/ 2147483647 w 266"/>
                <a:gd name="T37" fmla="*/ 2147483647 h 146"/>
                <a:gd name="T38" fmla="*/ 2147483647 w 266"/>
                <a:gd name="T39" fmla="*/ 2147483647 h 146"/>
                <a:gd name="T40" fmla="*/ 2147483647 w 266"/>
                <a:gd name="T41" fmla="*/ 2147483647 h 146"/>
                <a:gd name="T42" fmla="*/ 2147483647 w 266"/>
                <a:gd name="T43" fmla="*/ 2147483647 h 146"/>
                <a:gd name="T44" fmla="*/ 2147483647 w 266"/>
                <a:gd name="T45" fmla="*/ 2147483647 h 146"/>
                <a:gd name="T46" fmla="*/ 2147483647 w 266"/>
                <a:gd name="T47" fmla="*/ 2147483647 h 146"/>
                <a:gd name="T48" fmla="*/ 0 w 266"/>
                <a:gd name="T49" fmla="*/ 0 h 146"/>
                <a:gd name="T50" fmla="*/ 2147483647 w 266"/>
                <a:gd name="T51" fmla="*/ 0 h 146"/>
                <a:gd name="T52" fmla="*/ 2147483647 w 266"/>
                <a:gd name="T53" fmla="*/ 2147483647 h 146"/>
                <a:gd name="T54" fmla="*/ 2147483647 w 266"/>
                <a:gd name="T55" fmla="*/ 2147483647 h 146"/>
                <a:gd name="T56" fmla="*/ 2147483647 w 266"/>
                <a:gd name="T57" fmla="*/ 2147483647 h 146"/>
                <a:gd name="T58" fmla="*/ 2147483647 w 266"/>
                <a:gd name="T59" fmla="*/ 2147483647 h 146"/>
                <a:gd name="T60" fmla="*/ 2147483647 w 266"/>
                <a:gd name="T61" fmla="*/ 2147483647 h 146"/>
                <a:gd name="T62" fmla="*/ 2147483647 w 266"/>
                <a:gd name="T63" fmla="*/ 2147483647 h 146"/>
                <a:gd name="T64" fmla="*/ 2147483647 w 266"/>
                <a:gd name="T65" fmla="*/ 2147483647 h 146"/>
                <a:gd name="T66" fmla="*/ 2147483647 w 266"/>
                <a:gd name="T67" fmla="*/ 2147483647 h 146"/>
                <a:gd name="T68" fmla="*/ 2147483647 w 266"/>
                <a:gd name="T69" fmla="*/ 2147483647 h 146"/>
                <a:gd name="T70" fmla="*/ 2147483647 w 266"/>
                <a:gd name="T71" fmla="*/ 2147483647 h 146"/>
                <a:gd name="T72" fmla="*/ 2147483647 w 266"/>
                <a:gd name="T73" fmla="*/ 2147483647 h 146"/>
                <a:gd name="T74" fmla="*/ 2147483647 w 266"/>
                <a:gd name="T75" fmla="*/ 2147483647 h 146"/>
                <a:gd name="T76" fmla="*/ 2147483647 w 266"/>
                <a:gd name="T77" fmla="*/ 2147483647 h 146"/>
                <a:gd name="T78" fmla="*/ 2147483647 w 266"/>
                <a:gd name="T79" fmla="*/ 0 h 146"/>
                <a:gd name="T80" fmla="*/ 2147483647 w 266"/>
                <a:gd name="T81" fmla="*/ 0 h 146"/>
                <a:gd name="T82" fmla="*/ 2147483647 w 266"/>
                <a:gd name="T83" fmla="*/ 2147483647 h 146"/>
                <a:gd name="T84" fmla="*/ 2147483647 w 266"/>
                <a:gd name="T85" fmla="*/ 2147483647 h 146"/>
                <a:gd name="T86" fmla="*/ 2147483647 w 266"/>
                <a:gd name="T87" fmla="*/ 2147483647 h 146"/>
                <a:gd name="T88" fmla="*/ 2147483647 w 266"/>
                <a:gd name="T89" fmla="*/ 2147483647 h 146"/>
                <a:gd name="T90" fmla="*/ 2147483647 w 266"/>
                <a:gd name="T91" fmla="*/ 2147483647 h 146"/>
                <a:gd name="T92" fmla="*/ 2147483647 w 266"/>
                <a:gd name="T93" fmla="*/ 0 h 1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6"/>
                <a:gd name="T142" fmla="*/ 0 h 146"/>
                <a:gd name="T143" fmla="*/ 266 w 266"/>
                <a:gd name="T144" fmla="*/ 146 h 1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6" h="146">
                  <a:moveTo>
                    <a:pt x="260" y="0"/>
                  </a:moveTo>
                  <a:lnTo>
                    <a:pt x="266" y="0"/>
                  </a:lnTo>
                  <a:lnTo>
                    <a:pt x="266" y="58"/>
                  </a:lnTo>
                  <a:lnTo>
                    <a:pt x="260" y="58"/>
                  </a:lnTo>
                  <a:lnTo>
                    <a:pt x="260" y="50"/>
                  </a:lnTo>
                  <a:lnTo>
                    <a:pt x="253" y="44"/>
                  </a:lnTo>
                  <a:lnTo>
                    <a:pt x="253" y="36"/>
                  </a:lnTo>
                  <a:lnTo>
                    <a:pt x="247" y="36"/>
                  </a:lnTo>
                  <a:lnTo>
                    <a:pt x="240" y="44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40" y="58"/>
                  </a:lnTo>
                  <a:lnTo>
                    <a:pt x="240" y="66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4"/>
                  </a:lnTo>
                  <a:lnTo>
                    <a:pt x="247" y="94"/>
                  </a:lnTo>
                  <a:lnTo>
                    <a:pt x="247" y="102"/>
                  </a:lnTo>
                  <a:lnTo>
                    <a:pt x="253" y="102"/>
                  </a:lnTo>
                  <a:lnTo>
                    <a:pt x="260" y="110"/>
                  </a:lnTo>
                  <a:lnTo>
                    <a:pt x="266" y="110"/>
                  </a:lnTo>
                  <a:lnTo>
                    <a:pt x="266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91" y="0"/>
                  </a:lnTo>
                  <a:lnTo>
                    <a:pt x="98" y="0"/>
                  </a:lnTo>
                  <a:lnTo>
                    <a:pt x="98" y="7"/>
                  </a:lnTo>
                  <a:lnTo>
                    <a:pt x="103" y="14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22"/>
                  </a:lnTo>
                  <a:lnTo>
                    <a:pt x="123" y="29"/>
                  </a:lnTo>
                  <a:lnTo>
                    <a:pt x="130" y="29"/>
                  </a:lnTo>
                  <a:lnTo>
                    <a:pt x="130" y="22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37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253" y="0"/>
                  </a:lnTo>
                  <a:lnTo>
                    <a:pt x="247" y="0"/>
                  </a:lnTo>
                  <a:lnTo>
                    <a:pt x="247" y="7"/>
                  </a:lnTo>
                  <a:lnTo>
                    <a:pt x="247" y="14"/>
                  </a:lnTo>
                  <a:lnTo>
                    <a:pt x="253" y="7"/>
                  </a:lnTo>
                  <a:lnTo>
                    <a:pt x="260" y="7"/>
                  </a:lnTo>
                  <a:lnTo>
                    <a:pt x="26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1" name="Freeform 167"/>
            <p:cNvSpPr>
              <a:spLocks noEditPoints="1"/>
            </p:cNvSpPr>
            <p:nvPr/>
          </p:nvSpPr>
          <p:spPr bwMode="auto">
            <a:xfrm>
              <a:off x="1284288" y="5438775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0 w 266"/>
                <a:gd name="T53" fmla="*/ 2147483647 h 145"/>
                <a:gd name="T54" fmla="*/ 2147483647 w 266"/>
                <a:gd name="T55" fmla="*/ 0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6"/>
                <a:gd name="T133" fmla="*/ 0 h 145"/>
                <a:gd name="T134" fmla="*/ 266 w 266"/>
                <a:gd name="T135" fmla="*/ 145 h 1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6" h="145">
                  <a:moveTo>
                    <a:pt x="266" y="138"/>
                  </a:moveTo>
                  <a:lnTo>
                    <a:pt x="266" y="145"/>
                  </a:lnTo>
                  <a:lnTo>
                    <a:pt x="260" y="145"/>
                  </a:lnTo>
                  <a:lnTo>
                    <a:pt x="253" y="145"/>
                  </a:lnTo>
                  <a:lnTo>
                    <a:pt x="130" y="145"/>
                  </a:lnTo>
                  <a:lnTo>
                    <a:pt x="123" y="138"/>
                  </a:lnTo>
                  <a:lnTo>
                    <a:pt x="130" y="138"/>
                  </a:lnTo>
                  <a:lnTo>
                    <a:pt x="130" y="130"/>
                  </a:lnTo>
                  <a:lnTo>
                    <a:pt x="123" y="123"/>
                  </a:lnTo>
                  <a:lnTo>
                    <a:pt x="123" y="116"/>
                  </a:lnTo>
                  <a:lnTo>
                    <a:pt x="130" y="116"/>
                  </a:lnTo>
                  <a:lnTo>
                    <a:pt x="137" y="116"/>
                  </a:lnTo>
                  <a:lnTo>
                    <a:pt x="137" y="108"/>
                  </a:lnTo>
                  <a:lnTo>
                    <a:pt x="137" y="102"/>
                  </a:lnTo>
                  <a:lnTo>
                    <a:pt x="142" y="102"/>
                  </a:lnTo>
                  <a:lnTo>
                    <a:pt x="142" y="94"/>
                  </a:lnTo>
                  <a:lnTo>
                    <a:pt x="137" y="94"/>
                  </a:lnTo>
                  <a:lnTo>
                    <a:pt x="137" y="86"/>
                  </a:lnTo>
                  <a:lnTo>
                    <a:pt x="142" y="86"/>
                  </a:lnTo>
                  <a:lnTo>
                    <a:pt x="142" y="80"/>
                  </a:lnTo>
                  <a:lnTo>
                    <a:pt x="149" y="80"/>
                  </a:lnTo>
                  <a:lnTo>
                    <a:pt x="149" y="72"/>
                  </a:lnTo>
                  <a:lnTo>
                    <a:pt x="149" y="64"/>
                  </a:lnTo>
                  <a:lnTo>
                    <a:pt x="156" y="64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75" y="58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201" y="58"/>
                  </a:lnTo>
                  <a:lnTo>
                    <a:pt x="208" y="58"/>
                  </a:lnTo>
                  <a:lnTo>
                    <a:pt x="208" y="64"/>
                  </a:lnTo>
                  <a:lnTo>
                    <a:pt x="208" y="72"/>
                  </a:lnTo>
                  <a:lnTo>
                    <a:pt x="214" y="80"/>
                  </a:lnTo>
                  <a:lnTo>
                    <a:pt x="214" y="86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94"/>
                  </a:lnTo>
                  <a:lnTo>
                    <a:pt x="227" y="102"/>
                  </a:lnTo>
                  <a:lnTo>
                    <a:pt x="233" y="102"/>
                  </a:lnTo>
                  <a:lnTo>
                    <a:pt x="233" y="108"/>
                  </a:lnTo>
                  <a:lnTo>
                    <a:pt x="233" y="116"/>
                  </a:lnTo>
                  <a:lnTo>
                    <a:pt x="240" y="116"/>
                  </a:lnTo>
                  <a:lnTo>
                    <a:pt x="240" y="123"/>
                  </a:lnTo>
                  <a:lnTo>
                    <a:pt x="247" y="123"/>
                  </a:lnTo>
                  <a:lnTo>
                    <a:pt x="247" y="130"/>
                  </a:lnTo>
                  <a:lnTo>
                    <a:pt x="253" y="130"/>
                  </a:lnTo>
                  <a:lnTo>
                    <a:pt x="253" y="138"/>
                  </a:lnTo>
                  <a:lnTo>
                    <a:pt x="253" y="145"/>
                  </a:lnTo>
                  <a:lnTo>
                    <a:pt x="260" y="145"/>
                  </a:lnTo>
                  <a:lnTo>
                    <a:pt x="266" y="138"/>
                  </a:lnTo>
                  <a:close/>
                  <a:moveTo>
                    <a:pt x="91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1"/>
                  </a:lnTo>
                  <a:lnTo>
                    <a:pt x="39" y="28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9" y="36"/>
                  </a:lnTo>
                  <a:lnTo>
                    <a:pt x="64" y="36"/>
                  </a:lnTo>
                  <a:lnTo>
                    <a:pt x="64" y="42"/>
                  </a:lnTo>
                  <a:lnTo>
                    <a:pt x="71" y="42"/>
                  </a:lnTo>
                  <a:lnTo>
                    <a:pt x="71" y="50"/>
                  </a:lnTo>
                  <a:lnTo>
                    <a:pt x="78" y="58"/>
                  </a:lnTo>
                  <a:lnTo>
                    <a:pt x="78" y="64"/>
                  </a:lnTo>
                  <a:lnTo>
                    <a:pt x="84" y="72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1" y="86"/>
                  </a:lnTo>
                  <a:lnTo>
                    <a:pt x="91" y="94"/>
                  </a:lnTo>
                  <a:lnTo>
                    <a:pt x="98" y="94"/>
                  </a:lnTo>
                  <a:lnTo>
                    <a:pt x="98" y="102"/>
                  </a:lnTo>
                  <a:lnTo>
                    <a:pt x="98" y="108"/>
                  </a:lnTo>
                  <a:lnTo>
                    <a:pt x="98" y="116"/>
                  </a:lnTo>
                  <a:lnTo>
                    <a:pt x="98" y="123"/>
                  </a:lnTo>
                  <a:lnTo>
                    <a:pt x="103" y="130"/>
                  </a:lnTo>
                  <a:lnTo>
                    <a:pt x="103" y="138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91" y="145"/>
                  </a:lnTo>
                  <a:close/>
                  <a:moveTo>
                    <a:pt x="266" y="6"/>
                  </a:moveTo>
                  <a:lnTo>
                    <a:pt x="260" y="6"/>
                  </a:lnTo>
                  <a:lnTo>
                    <a:pt x="266" y="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2" name="Freeform 168"/>
            <p:cNvSpPr>
              <a:spLocks/>
            </p:cNvSpPr>
            <p:nvPr/>
          </p:nvSpPr>
          <p:spPr bwMode="auto">
            <a:xfrm>
              <a:off x="1482725" y="5540375"/>
              <a:ext cx="230188" cy="155575"/>
            </a:xfrm>
            <a:custGeom>
              <a:avLst/>
              <a:gdLst>
                <a:gd name="T0" fmla="*/ 2147483647 w 143"/>
                <a:gd name="T1" fmla="*/ 2147483647 h 87"/>
                <a:gd name="T2" fmla="*/ 2147483647 w 143"/>
                <a:gd name="T3" fmla="*/ 2147483647 h 87"/>
                <a:gd name="T4" fmla="*/ 2147483647 w 143"/>
                <a:gd name="T5" fmla="*/ 2147483647 h 87"/>
                <a:gd name="T6" fmla="*/ 2147483647 w 143"/>
                <a:gd name="T7" fmla="*/ 2147483647 h 87"/>
                <a:gd name="T8" fmla="*/ 2147483647 w 143"/>
                <a:gd name="T9" fmla="*/ 2147483647 h 87"/>
                <a:gd name="T10" fmla="*/ 0 w 143"/>
                <a:gd name="T11" fmla="*/ 2147483647 h 87"/>
                <a:gd name="T12" fmla="*/ 2147483647 w 143"/>
                <a:gd name="T13" fmla="*/ 2147483647 h 87"/>
                <a:gd name="T14" fmla="*/ 2147483647 w 143"/>
                <a:gd name="T15" fmla="*/ 2147483647 h 87"/>
                <a:gd name="T16" fmla="*/ 0 w 143"/>
                <a:gd name="T17" fmla="*/ 2147483647 h 87"/>
                <a:gd name="T18" fmla="*/ 0 w 143"/>
                <a:gd name="T19" fmla="*/ 2147483647 h 87"/>
                <a:gd name="T20" fmla="*/ 2147483647 w 143"/>
                <a:gd name="T21" fmla="*/ 2147483647 h 87"/>
                <a:gd name="T22" fmla="*/ 2147483647 w 143"/>
                <a:gd name="T23" fmla="*/ 2147483647 h 87"/>
                <a:gd name="T24" fmla="*/ 2147483647 w 143"/>
                <a:gd name="T25" fmla="*/ 2147483647 h 87"/>
                <a:gd name="T26" fmla="*/ 2147483647 w 143"/>
                <a:gd name="T27" fmla="*/ 2147483647 h 87"/>
                <a:gd name="T28" fmla="*/ 2147483647 w 143"/>
                <a:gd name="T29" fmla="*/ 2147483647 h 87"/>
                <a:gd name="T30" fmla="*/ 2147483647 w 143"/>
                <a:gd name="T31" fmla="*/ 2147483647 h 87"/>
                <a:gd name="T32" fmla="*/ 2147483647 w 143"/>
                <a:gd name="T33" fmla="*/ 2147483647 h 87"/>
                <a:gd name="T34" fmla="*/ 2147483647 w 143"/>
                <a:gd name="T35" fmla="*/ 2147483647 h 87"/>
                <a:gd name="T36" fmla="*/ 2147483647 w 143"/>
                <a:gd name="T37" fmla="*/ 2147483647 h 87"/>
                <a:gd name="T38" fmla="*/ 2147483647 w 143"/>
                <a:gd name="T39" fmla="*/ 2147483647 h 87"/>
                <a:gd name="T40" fmla="*/ 2147483647 w 143"/>
                <a:gd name="T41" fmla="*/ 2147483647 h 87"/>
                <a:gd name="T42" fmla="*/ 2147483647 w 143"/>
                <a:gd name="T43" fmla="*/ 2147483647 h 87"/>
                <a:gd name="T44" fmla="*/ 2147483647 w 143"/>
                <a:gd name="T45" fmla="*/ 2147483647 h 87"/>
                <a:gd name="T46" fmla="*/ 2147483647 w 143"/>
                <a:gd name="T47" fmla="*/ 2147483647 h 87"/>
                <a:gd name="T48" fmla="*/ 2147483647 w 143"/>
                <a:gd name="T49" fmla="*/ 2147483647 h 87"/>
                <a:gd name="T50" fmla="*/ 2147483647 w 143"/>
                <a:gd name="T51" fmla="*/ 2147483647 h 87"/>
                <a:gd name="T52" fmla="*/ 2147483647 w 143"/>
                <a:gd name="T53" fmla="*/ 2147483647 h 87"/>
                <a:gd name="T54" fmla="*/ 2147483647 w 143"/>
                <a:gd name="T55" fmla="*/ 2147483647 h 87"/>
                <a:gd name="T56" fmla="*/ 2147483647 w 143"/>
                <a:gd name="T57" fmla="*/ 0 h 87"/>
                <a:gd name="T58" fmla="*/ 2147483647 w 143"/>
                <a:gd name="T59" fmla="*/ 0 h 87"/>
                <a:gd name="T60" fmla="*/ 2147483647 w 143"/>
                <a:gd name="T61" fmla="*/ 0 h 87"/>
                <a:gd name="T62" fmla="*/ 2147483647 w 143"/>
                <a:gd name="T63" fmla="*/ 0 h 87"/>
                <a:gd name="T64" fmla="*/ 2147483647 w 143"/>
                <a:gd name="T65" fmla="*/ 0 h 87"/>
                <a:gd name="T66" fmla="*/ 2147483647 w 143"/>
                <a:gd name="T67" fmla="*/ 0 h 87"/>
                <a:gd name="T68" fmla="*/ 2147483647 w 143"/>
                <a:gd name="T69" fmla="*/ 0 h 87"/>
                <a:gd name="T70" fmla="*/ 2147483647 w 143"/>
                <a:gd name="T71" fmla="*/ 0 h 87"/>
                <a:gd name="T72" fmla="*/ 2147483647 w 143"/>
                <a:gd name="T73" fmla="*/ 2147483647 h 87"/>
                <a:gd name="T74" fmla="*/ 2147483647 w 143"/>
                <a:gd name="T75" fmla="*/ 2147483647 h 87"/>
                <a:gd name="T76" fmla="*/ 2147483647 w 143"/>
                <a:gd name="T77" fmla="*/ 2147483647 h 87"/>
                <a:gd name="T78" fmla="*/ 2147483647 w 143"/>
                <a:gd name="T79" fmla="*/ 2147483647 h 87"/>
                <a:gd name="T80" fmla="*/ 2147483647 w 143"/>
                <a:gd name="T81" fmla="*/ 2147483647 h 87"/>
                <a:gd name="T82" fmla="*/ 2147483647 w 143"/>
                <a:gd name="T83" fmla="*/ 2147483647 h 87"/>
                <a:gd name="T84" fmla="*/ 2147483647 w 143"/>
                <a:gd name="T85" fmla="*/ 2147483647 h 87"/>
                <a:gd name="T86" fmla="*/ 2147483647 w 143"/>
                <a:gd name="T87" fmla="*/ 2147483647 h 87"/>
                <a:gd name="T88" fmla="*/ 2147483647 w 143"/>
                <a:gd name="T89" fmla="*/ 2147483647 h 87"/>
                <a:gd name="T90" fmla="*/ 2147483647 w 143"/>
                <a:gd name="T91" fmla="*/ 2147483647 h 87"/>
                <a:gd name="T92" fmla="*/ 2147483647 w 143"/>
                <a:gd name="T93" fmla="*/ 2147483647 h 87"/>
                <a:gd name="T94" fmla="*/ 2147483647 w 143"/>
                <a:gd name="T95" fmla="*/ 2147483647 h 87"/>
                <a:gd name="T96" fmla="*/ 2147483647 w 143"/>
                <a:gd name="T97" fmla="*/ 2147483647 h 87"/>
                <a:gd name="T98" fmla="*/ 2147483647 w 143"/>
                <a:gd name="T99" fmla="*/ 2147483647 h 87"/>
                <a:gd name="T100" fmla="*/ 2147483647 w 143"/>
                <a:gd name="T101" fmla="*/ 2147483647 h 87"/>
                <a:gd name="T102" fmla="*/ 2147483647 w 143"/>
                <a:gd name="T103" fmla="*/ 2147483647 h 87"/>
                <a:gd name="T104" fmla="*/ 2147483647 w 143"/>
                <a:gd name="T105" fmla="*/ 2147483647 h 87"/>
                <a:gd name="T106" fmla="*/ 2147483647 w 143"/>
                <a:gd name="T107" fmla="*/ 2147483647 h 87"/>
                <a:gd name="T108" fmla="*/ 2147483647 w 143"/>
                <a:gd name="T109" fmla="*/ 2147483647 h 87"/>
                <a:gd name="T110" fmla="*/ 2147483647 w 143"/>
                <a:gd name="T111" fmla="*/ 2147483647 h 87"/>
                <a:gd name="T112" fmla="*/ 2147483647 w 143"/>
                <a:gd name="T113" fmla="*/ 2147483647 h 87"/>
                <a:gd name="T114" fmla="*/ 2147483647 w 143"/>
                <a:gd name="T115" fmla="*/ 2147483647 h 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3"/>
                <a:gd name="T175" fmla="*/ 0 h 87"/>
                <a:gd name="T176" fmla="*/ 143 w 143"/>
                <a:gd name="T177" fmla="*/ 87 h 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3" h="87">
                  <a:moveTo>
                    <a:pt x="143" y="80"/>
                  </a:moveTo>
                  <a:lnTo>
                    <a:pt x="143" y="87"/>
                  </a:lnTo>
                  <a:lnTo>
                    <a:pt x="137" y="87"/>
                  </a:lnTo>
                  <a:lnTo>
                    <a:pt x="130" y="87"/>
                  </a:lnTo>
                  <a:lnTo>
                    <a:pt x="7" y="87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7" y="72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14" y="58"/>
                  </a:lnTo>
                  <a:lnTo>
                    <a:pt x="14" y="50"/>
                  </a:lnTo>
                  <a:lnTo>
                    <a:pt x="14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4" y="28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85" y="6"/>
                  </a:lnTo>
                  <a:lnTo>
                    <a:pt x="85" y="14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98" y="36"/>
                  </a:lnTo>
                  <a:lnTo>
                    <a:pt x="104" y="44"/>
                  </a:lnTo>
                  <a:lnTo>
                    <a:pt x="110" y="44"/>
                  </a:lnTo>
                  <a:lnTo>
                    <a:pt x="110" y="50"/>
                  </a:lnTo>
                  <a:lnTo>
                    <a:pt x="110" y="58"/>
                  </a:lnTo>
                  <a:lnTo>
                    <a:pt x="117" y="58"/>
                  </a:lnTo>
                  <a:lnTo>
                    <a:pt x="117" y="65"/>
                  </a:lnTo>
                  <a:lnTo>
                    <a:pt x="124" y="65"/>
                  </a:lnTo>
                  <a:lnTo>
                    <a:pt x="124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30" y="87"/>
                  </a:lnTo>
                  <a:lnTo>
                    <a:pt x="137" y="87"/>
                  </a:lnTo>
                  <a:lnTo>
                    <a:pt x="143" y="8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3" name="Freeform 169"/>
            <p:cNvSpPr>
              <a:spLocks/>
            </p:cNvSpPr>
            <p:nvPr/>
          </p:nvSpPr>
          <p:spPr bwMode="auto">
            <a:xfrm>
              <a:off x="1284288" y="5438775"/>
              <a:ext cx="166687" cy="257175"/>
            </a:xfrm>
            <a:custGeom>
              <a:avLst/>
              <a:gdLst>
                <a:gd name="T0" fmla="*/ 0 w 103"/>
                <a:gd name="T1" fmla="*/ 2147483647 h 145"/>
                <a:gd name="T2" fmla="*/ 2147483647 w 103"/>
                <a:gd name="T3" fmla="*/ 0 h 145"/>
                <a:gd name="T4" fmla="*/ 2147483647 w 103"/>
                <a:gd name="T5" fmla="*/ 2147483647 h 145"/>
                <a:gd name="T6" fmla="*/ 2147483647 w 103"/>
                <a:gd name="T7" fmla="*/ 2147483647 h 145"/>
                <a:gd name="T8" fmla="*/ 2147483647 w 103"/>
                <a:gd name="T9" fmla="*/ 2147483647 h 145"/>
                <a:gd name="T10" fmla="*/ 2147483647 w 103"/>
                <a:gd name="T11" fmla="*/ 2147483647 h 145"/>
                <a:gd name="T12" fmla="*/ 2147483647 w 103"/>
                <a:gd name="T13" fmla="*/ 2147483647 h 145"/>
                <a:gd name="T14" fmla="*/ 2147483647 w 103"/>
                <a:gd name="T15" fmla="*/ 2147483647 h 145"/>
                <a:gd name="T16" fmla="*/ 2147483647 w 103"/>
                <a:gd name="T17" fmla="*/ 2147483647 h 145"/>
                <a:gd name="T18" fmla="*/ 2147483647 w 103"/>
                <a:gd name="T19" fmla="*/ 2147483647 h 145"/>
                <a:gd name="T20" fmla="*/ 2147483647 w 103"/>
                <a:gd name="T21" fmla="*/ 2147483647 h 145"/>
                <a:gd name="T22" fmla="*/ 2147483647 w 103"/>
                <a:gd name="T23" fmla="*/ 2147483647 h 145"/>
                <a:gd name="T24" fmla="*/ 2147483647 w 103"/>
                <a:gd name="T25" fmla="*/ 2147483647 h 145"/>
                <a:gd name="T26" fmla="*/ 2147483647 w 103"/>
                <a:gd name="T27" fmla="*/ 2147483647 h 145"/>
                <a:gd name="T28" fmla="*/ 2147483647 w 103"/>
                <a:gd name="T29" fmla="*/ 2147483647 h 145"/>
                <a:gd name="T30" fmla="*/ 2147483647 w 103"/>
                <a:gd name="T31" fmla="*/ 2147483647 h 145"/>
                <a:gd name="T32" fmla="*/ 2147483647 w 103"/>
                <a:gd name="T33" fmla="*/ 2147483647 h 145"/>
                <a:gd name="T34" fmla="*/ 2147483647 w 103"/>
                <a:gd name="T35" fmla="*/ 2147483647 h 145"/>
                <a:gd name="T36" fmla="*/ 2147483647 w 103"/>
                <a:gd name="T37" fmla="*/ 2147483647 h 145"/>
                <a:gd name="T38" fmla="*/ 2147483647 w 103"/>
                <a:gd name="T39" fmla="*/ 2147483647 h 145"/>
                <a:gd name="T40" fmla="*/ 2147483647 w 103"/>
                <a:gd name="T41" fmla="*/ 2147483647 h 145"/>
                <a:gd name="T42" fmla="*/ 2147483647 w 103"/>
                <a:gd name="T43" fmla="*/ 2147483647 h 145"/>
                <a:gd name="T44" fmla="*/ 2147483647 w 103"/>
                <a:gd name="T45" fmla="*/ 2147483647 h 145"/>
                <a:gd name="T46" fmla="*/ 2147483647 w 103"/>
                <a:gd name="T47" fmla="*/ 2147483647 h 145"/>
                <a:gd name="T48" fmla="*/ 2147483647 w 103"/>
                <a:gd name="T49" fmla="*/ 2147483647 h 145"/>
                <a:gd name="T50" fmla="*/ 2147483647 w 103"/>
                <a:gd name="T51" fmla="*/ 2147483647 h 145"/>
                <a:gd name="T52" fmla="*/ 2147483647 w 103"/>
                <a:gd name="T53" fmla="*/ 2147483647 h 145"/>
                <a:gd name="T54" fmla="*/ 2147483647 w 103"/>
                <a:gd name="T55" fmla="*/ 2147483647 h 145"/>
                <a:gd name="T56" fmla="*/ 2147483647 w 103"/>
                <a:gd name="T57" fmla="*/ 2147483647 h 145"/>
                <a:gd name="T58" fmla="*/ 2147483647 w 103"/>
                <a:gd name="T59" fmla="*/ 2147483647 h 145"/>
                <a:gd name="T60" fmla="*/ 2147483647 w 103"/>
                <a:gd name="T61" fmla="*/ 2147483647 h 145"/>
                <a:gd name="T62" fmla="*/ 2147483647 w 103"/>
                <a:gd name="T63" fmla="*/ 2147483647 h 145"/>
                <a:gd name="T64" fmla="*/ 2147483647 w 103"/>
                <a:gd name="T65" fmla="*/ 2147483647 h 145"/>
                <a:gd name="T66" fmla="*/ 2147483647 w 103"/>
                <a:gd name="T67" fmla="*/ 2147483647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3"/>
                <a:gd name="T103" fmla="*/ 0 h 145"/>
                <a:gd name="T104" fmla="*/ 103 w 103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3" h="145">
                  <a:moveTo>
                    <a:pt x="91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39" y="21"/>
                  </a:lnTo>
                  <a:lnTo>
                    <a:pt x="39" y="28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9" y="36"/>
                  </a:lnTo>
                  <a:lnTo>
                    <a:pt x="64" y="36"/>
                  </a:lnTo>
                  <a:lnTo>
                    <a:pt x="64" y="42"/>
                  </a:lnTo>
                  <a:lnTo>
                    <a:pt x="71" y="42"/>
                  </a:lnTo>
                  <a:lnTo>
                    <a:pt x="71" y="50"/>
                  </a:lnTo>
                  <a:lnTo>
                    <a:pt x="78" y="58"/>
                  </a:lnTo>
                  <a:lnTo>
                    <a:pt x="78" y="64"/>
                  </a:lnTo>
                  <a:lnTo>
                    <a:pt x="84" y="72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1" y="86"/>
                  </a:lnTo>
                  <a:lnTo>
                    <a:pt x="91" y="94"/>
                  </a:lnTo>
                  <a:lnTo>
                    <a:pt x="98" y="94"/>
                  </a:lnTo>
                  <a:lnTo>
                    <a:pt x="98" y="102"/>
                  </a:lnTo>
                  <a:lnTo>
                    <a:pt x="98" y="108"/>
                  </a:lnTo>
                  <a:lnTo>
                    <a:pt x="98" y="116"/>
                  </a:lnTo>
                  <a:lnTo>
                    <a:pt x="98" y="123"/>
                  </a:lnTo>
                  <a:lnTo>
                    <a:pt x="103" y="130"/>
                  </a:lnTo>
                  <a:lnTo>
                    <a:pt x="103" y="138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91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4" name="Rectangle 170"/>
            <p:cNvSpPr>
              <a:spLocks noChangeArrowheads="1"/>
            </p:cNvSpPr>
            <p:nvPr/>
          </p:nvSpPr>
          <p:spPr bwMode="auto">
            <a:xfrm>
              <a:off x="1712913" y="5438775"/>
              <a:ext cx="1587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75" name="Rectangle 171"/>
            <p:cNvSpPr>
              <a:spLocks noChangeArrowheads="1"/>
            </p:cNvSpPr>
            <p:nvPr/>
          </p:nvSpPr>
          <p:spPr bwMode="auto">
            <a:xfrm>
              <a:off x="1703388" y="5448300"/>
              <a:ext cx="9525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76" name="Freeform 172"/>
            <p:cNvSpPr>
              <a:spLocks noEditPoints="1"/>
            </p:cNvSpPr>
            <p:nvPr/>
          </p:nvSpPr>
          <p:spPr bwMode="auto">
            <a:xfrm>
              <a:off x="1284288" y="5176838"/>
              <a:ext cx="428625" cy="261937"/>
            </a:xfrm>
            <a:custGeom>
              <a:avLst/>
              <a:gdLst>
                <a:gd name="T0" fmla="*/ 2147483647 w 266"/>
                <a:gd name="T1" fmla="*/ 0 h 147"/>
                <a:gd name="T2" fmla="*/ 2147483647 w 266"/>
                <a:gd name="T3" fmla="*/ 0 h 147"/>
                <a:gd name="T4" fmla="*/ 2147483647 w 266"/>
                <a:gd name="T5" fmla="*/ 2147483647 h 147"/>
                <a:gd name="T6" fmla="*/ 2147483647 w 266"/>
                <a:gd name="T7" fmla="*/ 2147483647 h 147"/>
                <a:gd name="T8" fmla="*/ 2147483647 w 266"/>
                <a:gd name="T9" fmla="*/ 2147483647 h 147"/>
                <a:gd name="T10" fmla="*/ 2147483647 w 266"/>
                <a:gd name="T11" fmla="*/ 2147483647 h 147"/>
                <a:gd name="T12" fmla="*/ 2147483647 w 266"/>
                <a:gd name="T13" fmla="*/ 2147483647 h 147"/>
                <a:gd name="T14" fmla="*/ 2147483647 w 266"/>
                <a:gd name="T15" fmla="*/ 2147483647 h 147"/>
                <a:gd name="T16" fmla="*/ 2147483647 w 266"/>
                <a:gd name="T17" fmla="*/ 2147483647 h 147"/>
                <a:gd name="T18" fmla="*/ 2147483647 w 266"/>
                <a:gd name="T19" fmla="*/ 2147483647 h 147"/>
                <a:gd name="T20" fmla="*/ 2147483647 w 266"/>
                <a:gd name="T21" fmla="*/ 2147483647 h 147"/>
                <a:gd name="T22" fmla="*/ 2147483647 w 266"/>
                <a:gd name="T23" fmla="*/ 2147483647 h 147"/>
                <a:gd name="T24" fmla="*/ 2147483647 w 266"/>
                <a:gd name="T25" fmla="*/ 2147483647 h 147"/>
                <a:gd name="T26" fmla="*/ 2147483647 w 266"/>
                <a:gd name="T27" fmla="*/ 2147483647 h 147"/>
                <a:gd name="T28" fmla="*/ 2147483647 w 266"/>
                <a:gd name="T29" fmla="*/ 2147483647 h 147"/>
                <a:gd name="T30" fmla="*/ 2147483647 w 266"/>
                <a:gd name="T31" fmla="*/ 2147483647 h 147"/>
                <a:gd name="T32" fmla="*/ 2147483647 w 266"/>
                <a:gd name="T33" fmla="*/ 2147483647 h 147"/>
                <a:gd name="T34" fmla="*/ 2147483647 w 266"/>
                <a:gd name="T35" fmla="*/ 2147483647 h 147"/>
                <a:gd name="T36" fmla="*/ 2147483647 w 266"/>
                <a:gd name="T37" fmla="*/ 2147483647 h 147"/>
                <a:gd name="T38" fmla="*/ 2147483647 w 266"/>
                <a:gd name="T39" fmla="*/ 2147483647 h 147"/>
                <a:gd name="T40" fmla="*/ 2147483647 w 266"/>
                <a:gd name="T41" fmla="*/ 2147483647 h 147"/>
                <a:gd name="T42" fmla="*/ 2147483647 w 266"/>
                <a:gd name="T43" fmla="*/ 2147483647 h 147"/>
                <a:gd name="T44" fmla="*/ 2147483647 w 266"/>
                <a:gd name="T45" fmla="*/ 2147483647 h 147"/>
                <a:gd name="T46" fmla="*/ 2147483647 w 266"/>
                <a:gd name="T47" fmla="*/ 2147483647 h 147"/>
                <a:gd name="T48" fmla="*/ 2147483647 w 266"/>
                <a:gd name="T49" fmla="*/ 2147483647 h 147"/>
                <a:gd name="T50" fmla="*/ 2147483647 w 266"/>
                <a:gd name="T51" fmla="*/ 2147483647 h 147"/>
                <a:gd name="T52" fmla="*/ 2147483647 w 266"/>
                <a:gd name="T53" fmla="*/ 2147483647 h 147"/>
                <a:gd name="T54" fmla="*/ 2147483647 w 266"/>
                <a:gd name="T55" fmla="*/ 2147483647 h 147"/>
                <a:gd name="T56" fmla="*/ 2147483647 w 266"/>
                <a:gd name="T57" fmla="*/ 2147483647 h 147"/>
                <a:gd name="T58" fmla="*/ 2147483647 w 266"/>
                <a:gd name="T59" fmla="*/ 2147483647 h 147"/>
                <a:gd name="T60" fmla="*/ 2147483647 w 266"/>
                <a:gd name="T61" fmla="*/ 2147483647 h 147"/>
                <a:gd name="T62" fmla="*/ 2147483647 w 266"/>
                <a:gd name="T63" fmla="*/ 2147483647 h 147"/>
                <a:gd name="T64" fmla="*/ 2147483647 w 266"/>
                <a:gd name="T65" fmla="*/ 2147483647 h 147"/>
                <a:gd name="T66" fmla="*/ 2147483647 w 266"/>
                <a:gd name="T67" fmla="*/ 2147483647 h 147"/>
                <a:gd name="T68" fmla="*/ 2147483647 w 266"/>
                <a:gd name="T69" fmla="*/ 2147483647 h 147"/>
                <a:gd name="T70" fmla="*/ 2147483647 w 266"/>
                <a:gd name="T71" fmla="*/ 2147483647 h 147"/>
                <a:gd name="T72" fmla="*/ 2147483647 w 266"/>
                <a:gd name="T73" fmla="*/ 0 h 147"/>
                <a:gd name="T74" fmla="*/ 2147483647 w 266"/>
                <a:gd name="T75" fmla="*/ 2147483647 h 147"/>
                <a:gd name="T76" fmla="*/ 0 w 266"/>
                <a:gd name="T77" fmla="*/ 2147483647 h 147"/>
                <a:gd name="T78" fmla="*/ 2147483647 w 266"/>
                <a:gd name="T79" fmla="*/ 2147483647 h 147"/>
                <a:gd name="T80" fmla="*/ 2147483647 w 266"/>
                <a:gd name="T81" fmla="*/ 2147483647 h 147"/>
                <a:gd name="T82" fmla="*/ 2147483647 w 266"/>
                <a:gd name="T83" fmla="*/ 2147483647 h 147"/>
                <a:gd name="T84" fmla="*/ 2147483647 w 266"/>
                <a:gd name="T85" fmla="*/ 2147483647 h 147"/>
                <a:gd name="T86" fmla="*/ 2147483647 w 266"/>
                <a:gd name="T87" fmla="*/ 2147483647 h 147"/>
                <a:gd name="T88" fmla="*/ 2147483647 w 266"/>
                <a:gd name="T89" fmla="*/ 2147483647 h 147"/>
                <a:gd name="T90" fmla="*/ 2147483647 w 266"/>
                <a:gd name="T91" fmla="*/ 2147483647 h 147"/>
                <a:gd name="T92" fmla="*/ 2147483647 w 266"/>
                <a:gd name="T93" fmla="*/ 2147483647 h 147"/>
                <a:gd name="T94" fmla="*/ 2147483647 w 266"/>
                <a:gd name="T95" fmla="*/ 2147483647 h 14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6"/>
                <a:gd name="T145" fmla="*/ 0 h 147"/>
                <a:gd name="T146" fmla="*/ 266 w 266"/>
                <a:gd name="T147" fmla="*/ 147 h 14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6" h="147">
                  <a:moveTo>
                    <a:pt x="194" y="0"/>
                  </a:moveTo>
                  <a:lnTo>
                    <a:pt x="260" y="0"/>
                  </a:lnTo>
                  <a:lnTo>
                    <a:pt x="260" y="8"/>
                  </a:lnTo>
                  <a:lnTo>
                    <a:pt x="266" y="8"/>
                  </a:lnTo>
                  <a:lnTo>
                    <a:pt x="266" y="147"/>
                  </a:lnTo>
                  <a:lnTo>
                    <a:pt x="260" y="147"/>
                  </a:lnTo>
                  <a:lnTo>
                    <a:pt x="266" y="139"/>
                  </a:lnTo>
                  <a:lnTo>
                    <a:pt x="260" y="139"/>
                  </a:lnTo>
                  <a:lnTo>
                    <a:pt x="260" y="132"/>
                  </a:lnTo>
                  <a:lnTo>
                    <a:pt x="253" y="125"/>
                  </a:lnTo>
                  <a:lnTo>
                    <a:pt x="260" y="125"/>
                  </a:lnTo>
                  <a:lnTo>
                    <a:pt x="253" y="125"/>
                  </a:lnTo>
                  <a:lnTo>
                    <a:pt x="253" y="117"/>
                  </a:lnTo>
                  <a:lnTo>
                    <a:pt x="247" y="117"/>
                  </a:lnTo>
                  <a:lnTo>
                    <a:pt x="247" y="110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33" y="110"/>
                  </a:lnTo>
                  <a:lnTo>
                    <a:pt x="233" y="103"/>
                  </a:lnTo>
                  <a:lnTo>
                    <a:pt x="233" y="96"/>
                  </a:lnTo>
                  <a:lnTo>
                    <a:pt x="240" y="96"/>
                  </a:lnTo>
                  <a:lnTo>
                    <a:pt x="240" y="88"/>
                  </a:lnTo>
                  <a:lnTo>
                    <a:pt x="233" y="88"/>
                  </a:lnTo>
                  <a:lnTo>
                    <a:pt x="233" y="81"/>
                  </a:lnTo>
                  <a:lnTo>
                    <a:pt x="227" y="74"/>
                  </a:lnTo>
                  <a:lnTo>
                    <a:pt x="221" y="66"/>
                  </a:lnTo>
                  <a:lnTo>
                    <a:pt x="221" y="60"/>
                  </a:lnTo>
                  <a:lnTo>
                    <a:pt x="214" y="52"/>
                  </a:lnTo>
                  <a:lnTo>
                    <a:pt x="214" y="44"/>
                  </a:lnTo>
                  <a:lnTo>
                    <a:pt x="208" y="44"/>
                  </a:lnTo>
                  <a:lnTo>
                    <a:pt x="208" y="38"/>
                  </a:lnTo>
                  <a:lnTo>
                    <a:pt x="201" y="38"/>
                  </a:lnTo>
                  <a:lnTo>
                    <a:pt x="201" y="30"/>
                  </a:lnTo>
                  <a:lnTo>
                    <a:pt x="201" y="22"/>
                  </a:lnTo>
                  <a:lnTo>
                    <a:pt x="194" y="16"/>
                  </a:lnTo>
                  <a:lnTo>
                    <a:pt x="194" y="8"/>
                  </a:lnTo>
                  <a:lnTo>
                    <a:pt x="194" y="0"/>
                  </a:lnTo>
                  <a:close/>
                  <a:moveTo>
                    <a:pt x="39" y="147"/>
                  </a:moveTo>
                  <a:lnTo>
                    <a:pt x="0" y="147"/>
                  </a:lnTo>
                  <a:lnTo>
                    <a:pt x="7" y="147"/>
                  </a:lnTo>
                  <a:lnTo>
                    <a:pt x="7" y="139"/>
                  </a:lnTo>
                  <a:lnTo>
                    <a:pt x="13" y="139"/>
                  </a:lnTo>
                  <a:lnTo>
                    <a:pt x="20" y="139"/>
                  </a:lnTo>
                  <a:lnTo>
                    <a:pt x="27" y="139"/>
                  </a:lnTo>
                  <a:lnTo>
                    <a:pt x="32" y="147"/>
                  </a:lnTo>
                  <a:lnTo>
                    <a:pt x="32" y="139"/>
                  </a:lnTo>
                  <a:lnTo>
                    <a:pt x="39" y="139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7" name="Freeform 173"/>
            <p:cNvSpPr>
              <a:spLocks/>
            </p:cNvSpPr>
            <p:nvPr/>
          </p:nvSpPr>
          <p:spPr bwMode="auto">
            <a:xfrm>
              <a:off x="1597025" y="5176838"/>
              <a:ext cx="115888" cy="261937"/>
            </a:xfrm>
            <a:custGeom>
              <a:avLst/>
              <a:gdLst>
                <a:gd name="T0" fmla="*/ 2147483647 w 72"/>
                <a:gd name="T1" fmla="*/ 0 h 147"/>
                <a:gd name="T2" fmla="*/ 2147483647 w 72"/>
                <a:gd name="T3" fmla="*/ 2147483647 h 147"/>
                <a:gd name="T4" fmla="*/ 2147483647 w 72"/>
                <a:gd name="T5" fmla="*/ 2147483647 h 147"/>
                <a:gd name="T6" fmla="*/ 2147483647 w 72"/>
                <a:gd name="T7" fmla="*/ 2147483647 h 147"/>
                <a:gd name="T8" fmla="*/ 2147483647 w 72"/>
                <a:gd name="T9" fmla="*/ 2147483647 h 147"/>
                <a:gd name="T10" fmla="*/ 2147483647 w 72"/>
                <a:gd name="T11" fmla="*/ 2147483647 h 147"/>
                <a:gd name="T12" fmla="*/ 2147483647 w 72"/>
                <a:gd name="T13" fmla="*/ 2147483647 h 147"/>
                <a:gd name="T14" fmla="*/ 2147483647 w 72"/>
                <a:gd name="T15" fmla="*/ 2147483647 h 147"/>
                <a:gd name="T16" fmla="*/ 2147483647 w 72"/>
                <a:gd name="T17" fmla="*/ 2147483647 h 147"/>
                <a:gd name="T18" fmla="*/ 2147483647 w 72"/>
                <a:gd name="T19" fmla="*/ 2147483647 h 147"/>
                <a:gd name="T20" fmla="*/ 2147483647 w 72"/>
                <a:gd name="T21" fmla="*/ 2147483647 h 147"/>
                <a:gd name="T22" fmla="*/ 2147483647 w 72"/>
                <a:gd name="T23" fmla="*/ 2147483647 h 147"/>
                <a:gd name="T24" fmla="*/ 2147483647 w 72"/>
                <a:gd name="T25" fmla="*/ 2147483647 h 147"/>
                <a:gd name="T26" fmla="*/ 2147483647 w 72"/>
                <a:gd name="T27" fmla="*/ 2147483647 h 147"/>
                <a:gd name="T28" fmla="*/ 2147483647 w 72"/>
                <a:gd name="T29" fmla="*/ 2147483647 h 147"/>
                <a:gd name="T30" fmla="*/ 2147483647 w 72"/>
                <a:gd name="T31" fmla="*/ 2147483647 h 147"/>
                <a:gd name="T32" fmla="*/ 2147483647 w 72"/>
                <a:gd name="T33" fmla="*/ 2147483647 h 147"/>
                <a:gd name="T34" fmla="*/ 2147483647 w 72"/>
                <a:gd name="T35" fmla="*/ 2147483647 h 147"/>
                <a:gd name="T36" fmla="*/ 2147483647 w 72"/>
                <a:gd name="T37" fmla="*/ 2147483647 h 147"/>
                <a:gd name="T38" fmla="*/ 2147483647 w 72"/>
                <a:gd name="T39" fmla="*/ 2147483647 h 147"/>
                <a:gd name="T40" fmla="*/ 2147483647 w 72"/>
                <a:gd name="T41" fmla="*/ 2147483647 h 147"/>
                <a:gd name="T42" fmla="*/ 2147483647 w 72"/>
                <a:gd name="T43" fmla="*/ 2147483647 h 147"/>
                <a:gd name="T44" fmla="*/ 2147483647 w 72"/>
                <a:gd name="T45" fmla="*/ 2147483647 h 147"/>
                <a:gd name="T46" fmla="*/ 2147483647 w 72"/>
                <a:gd name="T47" fmla="*/ 2147483647 h 147"/>
                <a:gd name="T48" fmla="*/ 2147483647 w 72"/>
                <a:gd name="T49" fmla="*/ 2147483647 h 147"/>
                <a:gd name="T50" fmla="*/ 2147483647 w 72"/>
                <a:gd name="T51" fmla="*/ 2147483647 h 147"/>
                <a:gd name="T52" fmla="*/ 2147483647 w 72"/>
                <a:gd name="T53" fmla="*/ 2147483647 h 147"/>
                <a:gd name="T54" fmla="*/ 2147483647 w 72"/>
                <a:gd name="T55" fmla="*/ 2147483647 h 147"/>
                <a:gd name="T56" fmla="*/ 2147483647 w 72"/>
                <a:gd name="T57" fmla="*/ 2147483647 h 147"/>
                <a:gd name="T58" fmla="*/ 2147483647 w 72"/>
                <a:gd name="T59" fmla="*/ 2147483647 h 147"/>
                <a:gd name="T60" fmla="*/ 0 w 72"/>
                <a:gd name="T61" fmla="*/ 2147483647 h 147"/>
                <a:gd name="T62" fmla="*/ 0 w 72"/>
                <a:gd name="T63" fmla="*/ 2147483647 h 147"/>
                <a:gd name="T64" fmla="*/ 0 w 72"/>
                <a:gd name="T65" fmla="*/ 2147483647 h 147"/>
                <a:gd name="T66" fmla="*/ 0 w 72"/>
                <a:gd name="T67" fmla="*/ 0 h 1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2"/>
                <a:gd name="T103" fmla="*/ 0 h 147"/>
                <a:gd name="T104" fmla="*/ 72 w 72"/>
                <a:gd name="T105" fmla="*/ 147 h 1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2" h="147">
                  <a:moveTo>
                    <a:pt x="0" y="0"/>
                  </a:moveTo>
                  <a:lnTo>
                    <a:pt x="66" y="0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72" y="147"/>
                  </a:lnTo>
                  <a:lnTo>
                    <a:pt x="66" y="147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66" y="132"/>
                  </a:lnTo>
                  <a:lnTo>
                    <a:pt x="59" y="125"/>
                  </a:lnTo>
                  <a:lnTo>
                    <a:pt x="66" y="125"/>
                  </a:lnTo>
                  <a:lnTo>
                    <a:pt x="59" y="125"/>
                  </a:lnTo>
                  <a:lnTo>
                    <a:pt x="59" y="117"/>
                  </a:lnTo>
                  <a:lnTo>
                    <a:pt x="53" y="117"/>
                  </a:lnTo>
                  <a:lnTo>
                    <a:pt x="53" y="110"/>
                  </a:lnTo>
                  <a:lnTo>
                    <a:pt x="46" y="117"/>
                  </a:lnTo>
                  <a:lnTo>
                    <a:pt x="39" y="117"/>
                  </a:lnTo>
                  <a:lnTo>
                    <a:pt x="39" y="110"/>
                  </a:lnTo>
                  <a:lnTo>
                    <a:pt x="39" y="103"/>
                  </a:lnTo>
                  <a:lnTo>
                    <a:pt x="39" y="96"/>
                  </a:lnTo>
                  <a:lnTo>
                    <a:pt x="46" y="96"/>
                  </a:lnTo>
                  <a:lnTo>
                    <a:pt x="46" y="88"/>
                  </a:lnTo>
                  <a:lnTo>
                    <a:pt x="39" y="88"/>
                  </a:lnTo>
                  <a:lnTo>
                    <a:pt x="39" y="81"/>
                  </a:lnTo>
                  <a:lnTo>
                    <a:pt x="33" y="74"/>
                  </a:lnTo>
                  <a:lnTo>
                    <a:pt x="27" y="66"/>
                  </a:lnTo>
                  <a:lnTo>
                    <a:pt x="27" y="60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4" y="38"/>
                  </a:lnTo>
                  <a:lnTo>
                    <a:pt x="7" y="38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78" name="Rectangle 174"/>
            <p:cNvSpPr>
              <a:spLocks noChangeArrowheads="1"/>
            </p:cNvSpPr>
            <p:nvPr/>
          </p:nvSpPr>
          <p:spPr bwMode="auto">
            <a:xfrm>
              <a:off x="1712913" y="5438775"/>
              <a:ext cx="1587" cy="1588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79" name="Freeform 175"/>
            <p:cNvSpPr>
              <a:spLocks/>
            </p:cNvSpPr>
            <p:nvPr/>
          </p:nvSpPr>
          <p:spPr bwMode="auto">
            <a:xfrm>
              <a:off x="1284288" y="5424488"/>
              <a:ext cx="63500" cy="14287"/>
            </a:xfrm>
            <a:custGeom>
              <a:avLst/>
              <a:gdLst>
                <a:gd name="T0" fmla="*/ 2147483647 w 39"/>
                <a:gd name="T1" fmla="*/ 2147483647 h 8"/>
                <a:gd name="T2" fmla="*/ 0 w 39"/>
                <a:gd name="T3" fmla="*/ 2147483647 h 8"/>
                <a:gd name="T4" fmla="*/ 0 w 39"/>
                <a:gd name="T5" fmla="*/ 2147483647 h 8"/>
                <a:gd name="T6" fmla="*/ 2147483647 w 39"/>
                <a:gd name="T7" fmla="*/ 2147483647 h 8"/>
                <a:gd name="T8" fmla="*/ 2147483647 w 39"/>
                <a:gd name="T9" fmla="*/ 0 h 8"/>
                <a:gd name="T10" fmla="*/ 2147483647 w 39"/>
                <a:gd name="T11" fmla="*/ 0 h 8"/>
                <a:gd name="T12" fmla="*/ 2147483647 w 39"/>
                <a:gd name="T13" fmla="*/ 0 h 8"/>
                <a:gd name="T14" fmla="*/ 2147483647 w 39"/>
                <a:gd name="T15" fmla="*/ 0 h 8"/>
                <a:gd name="T16" fmla="*/ 2147483647 w 39"/>
                <a:gd name="T17" fmla="*/ 0 h 8"/>
                <a:gd name="T18" fmla="*/ 2147483647 w 39"/>
                <a:gd name="T19" fmla="*/ 0 h 8"/>
                <a:gd name="T20" fmla="*/ 2147483647 w 39"/>
                <a:gd name="T21" fmla="*/ 0 h 8"/>
                <a:gd name="T22" fmla="*/ 2147483647 w 39"/>
                <a:gd name="T23" fmla="*/ 0 h 8"/>
                <a:gd name="T24" fmla="*/ 2147483647 w 39"/>
                <a:gd name="T25" fmla="*/ 0 h 8"/>
                <a:gd name="T26" fmla="*/ 2147483647 w 39"/>
                <a:gd name="T27" fmla="*/ 2147483647 h 8"/>
                <a:gd name="T28" fmla="*/ 2147483647 w 39"/>
                <a:gd name="T29" fmla="*/ 0 h 8"/>
                <a:gd name="T30" fmla="*/ 2147483647 w 39"/>
                <a:gd name="T31" fmla="*/ 0 h 8"/>
                <a:gd name="T32" fmla="*/ 2147483647 w 39"/>
                <a:gd name="T33" fmla="*/ 2147483647 h 8"/>
                <a:gd name="T34" fmla="*/ 2147483647 w 39"/>
                <a:gd name="T35" fmla="*/ 2147483647 h 8"/>
                <a:gd name="T36" fmla="*/ 2147483647 w 39"/>
                <a:gd name="T37" fmla="*/ 2147483647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8"/>
                <a:gd name="T59" fmla="*/ 39 w 39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8">
                  <a:moveTo>
                    <a:pt x="39" y="8"/>
                  </a:move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8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0" name="Freeform 176"/>
            <p:cNvSpPr>
              <a:spLocks noEditPoints="1"/>
            </p:cNvSpPr>
            <p:nvPr/>
          </p:nvSpPr>
          <p:spPr bwMode="auto">
            <a:xfrm>
              <a:off x="1587500" y="4919663"/>
              <a:ext cx="125413" cy="257175"/>
            </a:xfrm>
            <a:custGeom>
              <a:avLst/>
              <a:gdLst>
                <a:gd name="T0" fmla="*/ 2147483647 w 78"/>
                <a:gd name="T1" fmla="*/ 2147483647 h 145"/>
                <a:gd name="T2" fmla="*/ 2147483647 w 78"/>
                <a:gd name="T3" fmla="*/ 2147483647 h 145"/>
                <a:gd name="T4" fmla="*/ 2147483647 w 78"/>
                <a:gd name="T5" fmla="*/ 2147483647 h 145"/>
                <a:gd name="T6" fmla="*/ 2147483647 w 78"/>
                <a:gd name="T7" fmla="*/ 2147483647 h 145"/>
                <a:gd name="T8" fmla="*/ 2147483647 w 78"/>
                <a:gd name="T9" fmla="*/ 2147483647 h 145"/>
                <a:gd name="T10" fmla="*/ 2147483647 w 78"/>
                <a:gd name="T11" fmla="*/ 2147483647 h 145"/>
                <a:gd name="T12" fmla="*/ 2147483647 w 78"/>
                <a:gd name="T13" fmla="*/ 2147483647 h 145"/>
                <a:gd name="T14" fmla="*/ 2147483647 w 78"/>
                <a:gd name="T15" fmla="*/ 2147483647 h 145"/>
                <a:gd name="T16" fmla="*/ 0 w 78"/>
                <a:gd name="T17" fmla="*/ 2147483647 h 145"/>
                <a:gd name="T18" fmla="*/ 0 w 78"/>
                <a:gd name="T19" fmla="*/ 2147483647 h 145"/>
                <a:gd name="T20" fmla="*/ 0 w 78"/>
                <a:gd name="T21" fmla="*/ 2147483647 h 145"/>
                <a:gd name="T22" fmla="*/ 2147483647 w 78"/>
                <a:gd name="T23" fmla="*/ 2147483647 h 145"/>
                <a:gd name="T24" fmla="*/ 2147483647 w 78"/>
                <a:gd name="T25" fmla="*/ 2147483647 h 145"/>
                <a:gd name="T26" fmla="*/ 2147483647 w 78"/>
                <a:gd name="T27" fmla="*/ 2147483647 h 145"/>
                <a:gd name="T28" fmla="*/ 2147483647 w 78"/>
                <a:gd name="T29" fmla="*/ 2147483647 h 145"/>
                <a:gd name="T30" fmla="*/ 2147483647 w 78"/>
                <a:gd name="T31" fmla="*/ 2147483647 h 145"/>
                <a:gd name="T32" fmla="*/ 2147483647 w 78"/>
                <a:gd name="T33" fmla="*/ 2147483647 h 145"/>
                <a:gd name="T34" fmla="*/ 2147483647 w 78"/>
                <a:gd name="T35" fmla="*/ 2147483647 h 145"/>
                <a:gd name="T36" fmla="*/ 2147483647 w 78"/>
                <a:gd name="T37" fmla="*/ 2147483647 h 145"/>
                <a:gd name="T38" fmla="*/ 2147483647 w 78"/>
                <a:gd name="T39" fmla="*/ 2147483647 h 145"/>
                <a:gd name="T40" fmla="*/ 2147483647 w 78"/>
                <a:gd name="T41" fmla="*/ 2147483647 h 145"/>
                <a:gd name="T42" fmla="*/ 2147483647 w 78"/>
                <a:gd name="T43" fmla="*/ 2147483647 h 145"/>
                <a:gd name="T44" fmla="*/ 2147483647 w 78"/>
                <a:gd name="T45" fmla="*/ 2147483647 h 145"/>
                <a:gd name="T46" fmla="*/ 2147483647 w 78"/>
                <a:gd name="T47" fmla="*/ 2147483647 h 145"/>
                <a:gd name="T48" fmla="*/ 2147483647 w 78"/>
                <a:gd name="T49" fmla="*/ 2147483647 h 145"/>
                <a:gd name="T50" fmla="*/ 2147483647 w 78"/>
                <a:gd name="T51" fmla="*/ 0 h 145"/>
                <a:gd name="T52" fmla="*/ 2147483647 w 78"/>
                <a:gd name="T53" fmla="*/ 0 h 145"/>
                <a:gd name="T54" fmla="*/ 2147483647 w 78"/>
                <a:gd name="T55" fmla="*/ 2147483647 h 145"/>
                <a:gd name="T56" fmla="*/ 2147483647 w 78"/>
                <a:gd name="T57" fmla="*/ 2147483647 h 145"/>
                <a:gd name="T58" fmla="*/ 2147483647 w 78"/>
                <a:gd name="T59" fmla="*/ 2147483647 h 145"/>
                <a:gd name="T60" fmla="*/ 2147483647 w 78"/>
                <a:gd name="T61" fmla="*/ 2147483647 h 145"/>
                <a:gd name="T62" fmla="*/ 2147483647 w 78"/>
                <a:gd name="T63" fmla="*/ 2147483647 h 145"/>
                <a:gd name="T64" fmla="*/ 2147483647 w 78"/>
                <a:gd name="T65" fmla="*/ 2147483647 h 145"/>
                <a:gd name="T66" fmla="*/ 2147483647 w 78"/>
                <a:gd name="T67" fmla="*/ 2147483647 h 145"/>
                <a:gd name="T68" fmla="*/ 2147483647 w 78"/>
                <a:gd name="T69" fmla="*/ 2147483647 h 145"/>
                <a:gd name="T70" fmla="*/ 2147483647 w 78"/>
                <a:gd name="T71" fmla="*/ 2147483647 h 145"/>
                <a:gd name="T72" fmla="*/ 2147483647 w 78"/>
                <a:gd name="T73" fmla="*/ 2147483647 h 145"/>
                <a:gd name="T74" fmla="*/ 2147483647 w 78"/>
                <a:gd name="T75" fmla="*/ 2147483647 h 145"/>
                <a:gd name="T76" fmla="*/ 2147483647 w 78"/>
                <a:gd name="T77" fmla="*/ 0 h 145"/>
                <a:gd name="T78" fmla="*/ 2147483647 w 78"/>
                <a:gd name="T79" fmla="*/ 0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8"/>
                <a:gd name="T121" fmla="*/ 0 h 145"/>
                <a:gd name="T122" fmla="*/ 78 w 78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8" h="145">
                  <a:moveTo>
                    <a:pt x="78" y="36"/>
                  </a:moveTo>
                  <a:lnTo>
                    <a:pt x="78" y="44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8" y="36"/>
                  </a:lnTo>
                  <a:close/>
                  <a:moveTo>
                    <a:pt x="72" y="145"/>
                  </a:moveTo>
                  <a:lnTo>
                    <a:pt x="6" y="145"/>
                  </a:lnTo>
                  <a:lnTo>
                    <a:pt x="6" y="139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24"/>
                  </a:lnTo>
                  <a:lnTo>
                    <a:pt x="6" y="124"/>
                  </a:lnTo>
                  <a:lnTo>
                    <a:pt x="13" y="124"/>
                  </a:lnTo>
                  <a:lnTo>
                    <a:pt x="20" y="117"/>
                  </a:lnTo>
                  <a:lnTo>
                    <a:pt x="20" y="124"/>
                  </a:lnTo>
                  <a:lnTo>
                    <a:pt x="26" y="124"/>
                  </a:lnTo>
                  <a:lnTo>
                    <a:pt x="26" y="131"/>
                  </a:lnTo>
                  <a:lnTo>
                    <a:pt x="26" y="139"/>
                  </a:lnTo>
                  <a:lnTo>
                    <a:pt x="33" y="139"/>
                  </a:lnTo>
                  <a:lnTo>
                    <a:pt x="39" y="139"/>
                  </a:lnTo>
                  <a:lnTo>
                    <a:pt x="45" y="139"/>
                  </a:lnTo>
                  <a:lnTo>
                    <a:pt x="52" y="139"/>
                  </a:lnTo>
                  <a:lnTo>
                    <a:pt x="59" y="139"/>
                  </a:lnTo>
                  <a:lnTo>
                    <a:pt x="65" y="139"/>
                  </a:lnTo>
                  <a:lnTo>
                    <a:pt x="72" y="145"/>
                  </a:lnTo>
                  <a:close/>
                  <a:moveTo>
                    <a:pt x="13" y="0"/>
                  </a:moveTo>
                  <a:lnTo>
                    <a:pt x="59" y="0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59" y="14"/>
                  </a:lnTo>
                  <a:lnTo>
                    <a:pt x="52" y="14"/>
                  </a:lnTo>
                  <a:lnTo>
                    <a:pt x="52" y="22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3" y="14"/>
                  </a:lnTo>
                  <a:lnTo>
                    <a:pt x="26" y="14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1" name="Freeform 177"/>
            <p:cNvSpPr>
              <a:spLocks/>
            </p:cNvSpPr>
            <p:nvPr/>
          </p:nvSpPr>
          <p:spPr bwMode="auto">
            <a:xfrm>
              <a:off x="1703388" y="4983163"/>
              <a:ext cx="9525" cy="14287"/>
            </a:xfrm>
            <a:custGeom>
              <a:avLst/>
              <a:gdLst>
                <a:gd name="T0" fmla="*/ 2147483647 w 6"/>
                <a:gd name="T1" fmla="*/ 0 h 8"/>
                <a:gd name="T2" fmla="*/ 2147483647 w 6"/>
                <a:gd name="T3" fmla="*/ 2147483647 h 8"/>
                <a:gd name="T4" fmla="*/ 0 w 6"/>
                <a:gd name="T5" fmla="*/ 2147483647 h 8"/>
                <a:gd name="T6" fmla="*/ 0 w 6"/>
                <a:gd name="T7" fmla="*/ 0 h 8"/>
                <a:gd name="T8" fmla="*/ 0 w 6"/>
                <a:gd name="T9" fmla="*/ 0 h 8"/>
                <a:gd name="T10" fmla="*/ 2147483647 w 6"/>
                <a:gd name="T11" fmla="*/ 0 h 8"/>
                <a:gd name="T12" fmla="*/ 2147483647 w 6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6" y="0"/>
                  </a:moveTo>
                  <a:lnTo>
                    <a:pt x="6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2" name="Freeform 178"/>
            <p:cNvSpPr>
              <a:spLocks/>
            </p:cNvSpPr>
            <p:nvPr/>
          </p:nvSpPr>
          <p:spPr bwMode="auto">
            <a:xfrm>
              <a:off x="1587500" y="5127625"/>
              <a:ext cx="115888" cy="49213"/>
            </a:xfrm>
            <a:custGeom>
              <a:avLst/>
              <a:gdLst>
                <a:gd name="T0" fmla="*/ 2147483647 w 72"/>
                <a:gd name="T1" fmla="*/ 2147483647 h 28"/>
                <a:gd name="T2" fmla="*/ 2147483647 w 72"/>
                <a:gd name="T3" fmla="*/ 2147483647 h 28"/>
                <a:gd name="T4" fmla="*/ 2147483647 w 72"/>
                <a:gd name="T5" fmla="*/ 2147483647 h 28"/>
                <a:gd name="T6" fmla="*/ 2147483647 w 72"/>
                <a:gd name="T7" fmla="*/ 2147483647 h 28"/>
                <a:gd name="T8" fmla="*/ 2147483647 w 72"/>
                <a:gd name="T9" fmla="*/ 2147483647 h 28"/>
                <a:gd name="T10" fmla="*/ 0 w 72"/>
                <a:gd name="T11" fmla="*/ 2147483647 h 28"/>
                <a:gd name="T12" fmla="*/ 0 w 72"/>
                <a:gd name="T13" fmla="*/ 2147483647 h 28"/>
                <a:gd name="T14" fmla="*/ 0 w 72"/>
                <a:gd name="T15" fmla="*/ 2147483647 h 28"/>
                <a:gd name="T16" fmla="*/ 0 w 72"/>
                <a:gd name="T17" fmla="*/ 2147483647 h 28"/>
                <a:gd name="T18" fmla="*/ 2147483647 w 72"/>
                <a:gd name="T19" fmla="*/ 2147483647 h 28"/>
                <a:gd name="T20" fmla="*/ 2147483647 w 72"/>
                <a:gd name="T21" fmla="*/ 2147483647 h 28"/>
                <a:gd name="T22" fmla="*/ 2147483647 w 72"/>
                <a:gd name="T23" fmla="*/ 2147483647 h 28"/>
                <a:gd name="T24" fmla="*/ 2147483647 w 72"/>
                <a:gd name="T25" fmla="*/ 2147483647 h 28"/>
                <a:gd name="T26" fmla="*/ 2147483647 w 72"/>
                <a:gd name="T27" fmla="*/ 2147483647 h 28"/>
                <a:gd name="T28" fmla="*/ 2147483647 w 72"/>
                <a:gd name="T29" fmla="*/ 0 h 28"/>
                <a:gd name="T30" fmla="*/ 2147483647 w 72"/>
                <a:gd name="T31" fmla="*/ 2147483647 h 28"/>
                <a:gd name="T32" fmla="*/ 2147483647 w 72"/>
                <a:gd name="T33" fmla="*/ 2147483647 h 28"/>
                <a:gd name="T34" fmla="*/ 2147483647 w 72"/>
                <a:gd name="T35" fmla="*/ 2147483647 h 28"/>
                <a:gd name="T36" fmla="*/ 2147483647 w 72"/>
                <a:gd name="T37" fmla="*/ 2147483647 h 28"/>
                <a:gd name="T38" fmla="*/ 2147483647 w 72"/>
                <a:gd name="T39" fmla="*/ 2147483647 h 28"/>
                <a:gd name="T40" fmla="*/ 2147483647 w 72"/>
                <a:gd name="T41" fmla="*/ 2147483647 h 28"/>
                <a:gd name="T42" fmla="*/ 2147483647 w 72"/>
                <a:gd name="T43" fmla="*/ 2147483647 h 28"/>
                <a:gd name="T44" fmla="*/ 2147483647 w 72"/>
                <a:gd name="T45" fmla="*/ 2147483647 h 28"/>
                <a:gd name="T46" fmla="*/ 2147483647 w 72"/>
                <a:gd name="T47" fmla="*/ 2147483647 h 28"/>
                <a:gd name="T48" fmla="*/ 2147483647 w 72"/>
                <a:gd name="T49" fmla="*/ 2147483647 h 28"/>
                <a:gd name="T50" fmla="*/ 2147483647 w 72"/>
                <a:gd name="T51" fmla="*/ 2147483647 h 28"/>
                <a:gd name="T52" fmla="*/ 2147483647 w 72"/>
                <a:gd name="T53" fmla="*/ 2147483647 h 28"/>
                <a:gd name="T54" fmla="*/ 2147483647 w 72"/>
                <a:gd name="T55" fmla="*/ 2147483647 h 28"/>
                <a:gd name="T56" fmla="*/ 2147483647 w 72"/>
                <a:gd name="T57" fmla="*/ 2147483647 h 28"/>
                <a:gd name="T58" fmla="*/ 2147483647 w 72"/>
                <a:gd name="T59" fmla="*/ 2147483647 h 28"/>
                <a:gd name="T60" fmla="*/ 2147483647 w 72"/>
                <a:gd name="T61" fmla="*/ 2147483647 h 28"/>
                <a:gd name="T62" fmla="*/ 2147483647 w 72"/>
                <a:gd name="T63" fmla="*/ 2147483647 h 28"/>
                <a:gd name="T64" fmla="*/ 2147483647 w 72"/>
                <a:gd name="T65" fmla="*/ 2147483647 h 28"/>
                <a:gd name="T66" fmla="*/ 2147483647 w 72"/>
                <a:gd name="T67" fmla="*/ 2147483647 h 28"/>
                <a:gd name="T68" fmla="*/ 2147483647 w 72"/>
                <a:gd name="T69" fmla="*/ 2147483647 h 28"/>
                <a:gd name="T70" fmla="*/ 2147483647 w 72"/>
                <a:gd name="T71" fmla="*/ 2147483647 h 28"/>
                <a:gd name="T72" fmla="*/ 2147483647 w 72"/>
                <a:gd name="T73" fmla="*/ 2147483647 h 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2"/>
                <a:gd name="T112" fmla="*/ 0 h 28"/>
                <a:gd name="T113" fmla="*/ 72 w 72"/>
                <a:gd name="T114" fmla="*/ 28 h 2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2" h="28">
                  <a:moveTo>
                    <a:pt x="72" y="28"/>
                  </a:moveTo>
                  <a:lnTo>
                    <a:pt x="6" y="2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6" y="7"/>
                  </a:lnTo>
                  <a:lnTo>
                    <a:pt x="13" y="7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2" y="2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3" name="Freeform 179"/>
            <p:cNvSpPr>
              <a:spLocks/>
            </p:cNvSpPr>
            <p:nvPr/>
          </p:nvSpPr>
          <p:spPr bwMode="auto">
            <a:xfrm>
              <a:off x="1608138" y="4919663"/>
              <a:ext cx="84137" cy="38100"/>
            </a:xfrm>
            <a:custGeom>
              <a:avLst/>
              <a:gdLst>
                <a:gd name="T0" fmla="*/ 0 w 52"/>
                <a:gd name="T1" fmla="*/ 0 h 22"/>
                <a:gd name="T2" fmla="*/ 2147483647 w 52"/>
                <a:gd name="T3" fmla="*/ 0 h 22"/>
                <a:gd name="T4" fmla="*/ 2147483647 w 52"/>
                <a:gd name="T5" fmla="*/ 0 h 22"/>
                <a:gd name="T6" fmla="*/ 2147483647 w 52"/>
                <a:gd name="T7" fmla="*/ 0 h 22"/>
                <a:gd name="T8" fmla="*/ 2147483647 w 52"/>
                <a:gd name="T9" fmla="*/ 2147483647 h 22"/>
                <a:gd name="T10" fmla="*/ 2147483647 w 52"/>
                <a:gd name="T11" fmla="*/ 2147483647 h 22"/>
                <a:gd name="T12" fmla="*/ 2147483647 w 52"/>
                <a:gd name="T13" fmla="*/ 2147483647 h 22"/>
                <a:gd name="T14" fmla="*/ 2147483647 w 52"/>
                <a:gd name="T15" fmla="*/ 2147483647 h 22"/>
                <a:gd name="T16" fmla="*/ 2147483647 w 52"/>
                <a:gd name="T17" fmla="*/ 2147483647 h 22"/>
                <a:gd name="T18" fmla="*/ 2147483647 w 52"/>
                <a:gd name="T19" fmla="*/ 2147483647 h 22"/>
                <a:gd name="T20" fmla="*/ 2147483647 w 52"/>
                <a:gd name="T21" fmla="*/ 2147483647 h 22"/>
                <a:gd name="T22" fmla="*/ 2147483647 w 52"/>
                <a:gd name="T23" fmla="*/ 2147483647 h 22"/>
                <a:gd name="T24" fmla="*/ 2147483647 w 52"/>
                <a:gd name="T25" fmla="*/ 2147483647 h 22"/>
                <a:gd name="T26" fmla="*/ 2147483647 w 52"/>
                <a:gd name="T27" fmla="*/ 2147483647 h 22"/>
                <a:gd name="T28" fmla="*/ 2147483647 w 52"/>
                <a:gd name="T29" fmla="*/ 2147483647 h 22"/>
                <a:gd name="T30" fmla="*/ 2147483647 w 52"/>
                <a:gd name="T31" fmla="*/ 2147483647 h 22"/>
                <a:gd name="T32" fmla="*/ 2147483647 w 52"/>
                <a:gd name="T33" fmla="*/ 2147483647 h 22"/>
                <a:gd name="T34" fmla="*/ 2147483647 w 52"/>
                <a:gd name="T35" fmla="*/ 2147483647 h 22"/>
                <a:gd name="T36" fmla="*/ 2147483647 w 52"/>
                <a:gd name="T37" fmla="*/ 2147483647 h 22"/>
                <a:gd name="T38" fmla="*/ 2147483647 w 52"/>
                <a:gd name="T39" fmla="*/ 2147483647 h 22"/>
                <a:gd name="T40" fmla="*/ 2147483647 w 52"/>
                <a:gd name="T41" fmla="*/ 2147483647 h 22"/>
                <a:gd name="T42" fmla="*/ 2147483647 w 52"/>
                <a:gd name="T43" fmla="*/ 2147483647 h 22"/>
                <a:gd name="T44" fmla="*/ 2147483647 w 52"/>
                <a:gd name="T45" fmla="*/ 2147483647 h 22"/>
                <a:gd name="T46" fmla="*/ 2147483647 w 52"/>
                <a:gd name="T47" fmla="*/ 2147483647 h 22"/>
                <a:gd name="T48" fmla="*/ 2147483647 w 52"/>
                <a:gd name="T49" fmla="*/ 2147483647 h 22"/>
                <a:gd name="T50" fmla="*/ 2147483647 w 52"/>
                <a:gd name="T51" fmla="*/ 2147483647 h 22"/>
                <a:gd name="T52" fmla="*/ 2147483647 w 52"/>
                <a:gd name="T53" fmla="*/ 2147483647 h 22"/>
                <a:gd name="T54" fmla="*/ 2147483647 w 52"/>
                <a:gd name="T55" fmla="*/ 2147483647 h 22"/>
                <a:gd name="T56" fmla="*/ 2147483647 w 52"/>
                <a:gd name="T57" fmla="*/ 0 h 22"/>
                <a:gd name="T58" fmla="*/ 0 w 52"/>
                <a:gd name="T59" fmla="*/ 0 h 22"/>
                <a:gd name="T60" fmla="*/ 0 w 52"/>
                <a:gd name="T61" fmla="*/ 0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2"/>
                <a:gd name="T94" fmla="*/ 0 h 22"/>
                <a:gd name="T95" fmla="*/ 52 w 52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2" h="22">
                  <a:moveTo>
                    <a:pt x="0" y="0"/>
                  </a:moveTo>
                  <a:lnTo>
                    <a:pt x="46" y="0"/>
                  </a:lnTo>
                  <a:lnTo>
                    <a:pt x="52" y="8"/>
                  </a:lnTo>
                  <a:lnTo>
                    <a:pt x="52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4" name="Freeform 180"/>
            <p:cNvSpPr>
              <a:spLocks/>
            </p:cNvSpPr>
            <p:nvPr/>
          </p:nvSpPr>
          <p:spPr bwMode="auto">
            <a:xfrm>
              <a:off x="1284288" y="4686300"/>
              <a:ext cx="428625" cy="233363"/>
            </a:xfrm>
            <a:custGeom>
              <a:avLst/>
              <a:gdLst>
                <a:gd name="T0" fmla="*/ 2147483647 w 266"/>
                <a:gd name="T1" fmla="*/ 2147483647 h 131"/>
                <a:gd name="T2" fmla="*/ 2147483647 w 266"/>
                <a:gd name="T3" fmla="*/ 2147483647 h 131"/>
                <a:gd name="T4" fmla="*/ 2147483647 w 266"/>
                <a:gd name="T5" fmla="*/ 2147483647 h 131"/>
                <a:gd name="T6" fmla="*/ 2147483647 w 266"/>
                <a:gd name="T7" fmla="*/ 2147483647 h 131"/>
                <a:gd name="T8" fmla="*/ 2147483647 w 266"/>
                <a:gd name="T9" fmla="*/ 2147483647 h 131"/>
                <a:gd name="T10" fmla="*/ 2147483647 w 266"/>
                <a:gd name="T11" fmla="*/ 2147483647 h 131"/>
                <a:gd name="T12" fmla="*/ 2147483647 w 266"/>
                <a:gd name="T13" fmla="*/ 2147483647 h 131"/>
                <a:gd name="T14" fmla="*/ 2147483647 w 266"/>
                <a:gd name="T15" fmla="*/ 2147483647 h 131"/>
                <a:gd name="T16" fmla="*/ 2147483647 w 266"/>
                <a:gd name="T17" fmla="*/ 2147483647 h 131"/>
                <a:gd name="T18" fmla="*/ 2147483647 w 266"/>
                <a:gd name="T19" fmla="*/ 2147483647 h 131"/>
                <a:gd name="T20" fmla="*/ 2147483647 w 266"/>
                <a:gd name="T21" fmla="*/ 2147483647 h 131"/>
                <a:gd name="T22" fmla="*/ 2147483647 w 266"/>
                <a:gd name="T23" fmla="*/ 2147483647 h 131"/>
                <a:gd name="T24" fmla="*/ 2147483647 w 266"/>
                <a:gd name="T25" fmla="*/ 2147483647 h 131"/>
                <a:gd name="T26" fmla="*/ 2147483647 w 266"/>
                <a:gd name="T27" fmla="*/ 2147483647 h 131"/>
                <a:gd name="T28" fmla="*/ 2147483647 w 266"/>
                <a:gd name="T29" fmla="*/ 2147483647 h 131"/>
                <a:gd name="T30" fmla="*/ 2147483647 w 266"/>
                <a:gd name="T31" fmla="*/ 2147483647 h 131"/>
                <a:gd name="T32" fmla="*/ 2147483647 w 266"/>
                <a:gd name="T33" fmla="*/ 2147483647 h 131"/>
                <a:gd name="T34" fmla="*/ 2147483647 w 266"/>
                <a:gd name="T35" fmla="*/ 2147483647 h 131"/>
                <a:gd name="T36" fmla="*/ 2147483647 w 266"/>
                <a:gd name="T37" fmla="*/ 2147483647 h 131"/>
                <a:gd name="T38" fmla="*/ 2147483647 w 266"/>
                <a:gd name="T39" fmla="*/ 2147483647 h 131"/>
                <a:gd name="T40" fmla="*/ 2147483647 w 266"/>
                <a:gd name="T41" fmla="*/ 2147483647 h 131"/>
                <a:gd name="T42" fmla="*/ 2147483647 w 266"/>
                <a:gd name="T43" fmla="*/ 2147483647 h 131"/>
                <a:gd name="T44" fmla="*/ 2147483647 w 266"/>
                <a:gd name="T45" fmla="*/ 2147483647 h 131"/>
                <a:gd name="T46" fmla="*/ 2147483647 w 266"/>
                <a:gd name="T47" fmla="*/ 2147483647 h 131"/>
                <a:gd name="T48" fmla="*/ 2147483647 w 266"/>
                <a:gd name="T49" fmla="*/ 2147483647 h 131"/>
                <a:gd name="T50" fmla="*/ 2147483647 w 266"/>
                <a:gd name="T51" fmla="*/ 2147483647 h 131"/>
                <a:gd name="T52" fmla="*/ 2147483647 w 266"/>
                <a:gd name="T53" fmla="*/ 2147483647 h 131"/>
                <a:gd name="T54" fmla="*/ 2147483647 w 266"/>
                <a:gd name="T55" fmla="*/ 2147483647 h 131"/>
                <a:gd name="T56" fmla="*/ 2147483647 w 266"/>
                <a:gd name="T57" fmla="*/ 2147483647 h 131"/>
                <a:gd name="T58" fmla="*/ 2147483647 w 266"/>
                <a:gd name="T59" fmla="*/ 2147483647 h 131"/>
                <a:gd name="T60" fmla="*/ 2147483647 w 266"/>
                <a:gd name="T61" fmla="*/ 2147483647 h 131"/>
                <a:gd name="T62" fmla="*/ 2147483647 w 266"/>
                <a:gd name="T63" fmla="*/ 2147483647 h 131"/>
                <a:gd name="T64" fmla="*/ 2147483647 w 266"/>
                <a:gd name="T65" fmla="*/ 2147483647 h 131"/>
                <a:gd name="T66" fmla="*/ 2147483647 w 266"/>
                <a:gd name="T67" fmla="*/ 2147483647 h 131"/>
                <a:gd name="T68" fmla="*/ 2147483647 w 266"/>
                <a:gd name="T69" fmla="*/ 2147483647 h 131"/>
                <a:gd name="T70" fmla="*/ 2147483647 w 266"/>
                <a:gd name="T71" fmla="*/ 2147483647 h 131"/>
                <a:gd name="T72" fmla="*/ 2147483647 w 266"/>
                <a:gd name="T73" fmla="*/ 2147483647 h 131"/>
                <a:gd name="T74" fmla="*/ 2147483647 w 266"/>
                <a:gd name="T75" fmla="*/ 2147483647 h 131"/>
                <a:gd name="T76" fmla="*/ 2147483647 w 266"/>
                <a:gd name="T77" fmla="*/ 2147483647 h 131"/>
                <a:gd name="T78" fmla="*/ 2147483647 w 266"/>
                <a:gd name="T79" fmla="*/ 2147483647 h 131"/>
                <a:gd name="T80" fmla="*/ 2147483647 w 266"/>
                <a:gd name="T81" fmla="*/ 2147483647 h 131"/>
                <a:gd name="T82" fmla="*/ 2147483647 w 266"/>
                <a:gd name="T83" fmla="*/ 2147483647 h 131"/>
                <a:gd name="T84" fmla="*/ 2147483647 w 266"/>
                <a:gd name="T85" fmla="*/ 2147483647 h 131"/>
                <a:gd name="T86" fmla="*/ 2147483647 w 266"/>
                <a:gd name="T87" fmla="*/ 2147483647 h 131"/>
                <a:gd name="T88" fmla="*/ 2147483647 w 266"/>
                <a:gd name="T89" fmla="*/ 2147483647 h 1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6"/>
                <a:gd name="T136" fmla="*/ 0 h 131"/>
                <a:gd name="T137" fmla="*/ 266 w 266"/>
                <a:gd name="T138" fmla="*/ 131 h 13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6" h="131">
                  <a:moveTo>
                    <a:pt x="0" y="44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30"/>
                  </a:lnTo>
                  <a:lnTo>
                    <a:pt x="27" y="30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37"/>
                  </a:lnTo>
                  <a:lnTo>
                    <a:pt x="52" y="37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4" y="30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7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98" y="16"/>
                  </a:lnTo>
                  <a:lnTo>
                    <a:pt x="103" y="16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7" y="22"/>
                  </a:lnTo>
                  <a:lnTo>
                    <a:pt x="137" y="30"/>
                  </a:lnTo>
                  <a:lnTo>
                    <a:pt x="142" y="30"/>
                  </a:lnTo>
                  <a:lnTo>
                    <a:pt x="142" y="37"/>
                  </a:lnTo>
                  <a:lnTo>
                    <a:pt x="137" y="37"/>
                  </a:lnTo>
                  <a:lnTo>
                    <a:pt x="142" y="37"/>
                  </a:lnTo>
                  <a:lnTo>
                    <a:pt x="142" y="44"/>
                  </a:lnTo>
                  <a:lnTo>
                    <a:pt x="149" y="52"/>
                  </a:lnTo>
                  <a:lnTo>
                    <a:pt x="156" y="52"/>
                  </a:lnTo>
                  <a:lnTo>
                    <a:pt x="156" y="44"/>
                  </a:lnTo>
                  <a:lnTo>
                    <a:pt x="156" y="37"/>
                  </a:lnTo>
                  <a:lnTo>
                    <a:pt x="156" y="30"/>
                  </a:lnTo>
                  <a:lnTo>
                    <a:pt x="162" y="30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0"/>
                  </a:lnTo>
                  <a:lnTo>
                    <a:pt x="169" y="22"/>
                  </a:lnTo>
                  <a:lnTo>
                    <a:pt x="175" y="16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2" y="37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1" y="44"/>
                  </a:lnTo>
                  <a:lnTo>
                    <a:pt x="201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01" y="59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40" y="73"/>
                  </a:lnTo>
                  <a:lnTo>
                    <a:pt x="240" y="81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73"/>
                  </a:lnTo>
                  <a:lnTo>
                    <a:pt x="247" y="73"/>
                  </a:lnTo>
                  <a:lnTo>
                    <a:pt x="240" y="73"/>
                  </a:lnTo>
                  <a:lnTo>
                    <a:pt x="247" y="66"/>
                  </a:lnTo>
                  <a:lnTo>
                    <a:pt x="253" y="66"/>
                  </a:lnTo>
                  <a:lnTo>
                    <a:pt x="260" y="73"/>
                  </a:lnTo>
                  <a:lnTo>
                    <a:pt x="260" y="66"/>
                  </a:lnTo>
                  <a:lnTo>
                    <a:pt x="260" y="73"/>
                  </a:lnTo>
                  <a:lnTo>
                    <a:pt x="266" y="73"/>
                  </a:lnTo>
                  <a:lnTo>
                    <a:pt x="266" y="117"/>
                  </a:lnTo>
                  <a:lnTo>
                    <a:pt x="260" y="109"/>
                  </a:lnTo>
                  <a:lnTo>
                    <a:pt x="253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27" y="117"/>
                  </a:lnTo>
                  <a:lnTo>
                    <a:pt x="227" y="125"/>
                  </a:lnTo>
                  <a:lnTo>
                    <a:pt x="233" y="125"/>
                  </a:lnTo>
                  <a:lnTo>
                    <a:pt x="240" y="125"/>
                  </a:lnTo>
                  <a:lnTo>
                    <a:pt x="240" y="131"/>
                  </a:lnTo>
                  <a:lnTo>
                    <a:pt x="247" y="131"/>
                  </a:lnTo>
                  <a:lnTo>
                    <a:pt x="201" y="131"/>
                  </a:lnTo>
                  <a:lnTo>
                    <a:pt x="194" y="125"/>
                  </a:lnTo>
                  <a:lnTo>
                    <a:pt x="188" y="125"/>
                  </a:lnTo>
                  <a:lnTo>
                    <a:pt x="188" y="117"/>
                  </a:lnTo>
                  <a:lnTo>
                    <a:pt x="182" y="117"/>
                  </a:lnTo>
                  <a:lnTo>
                    <a:pt x="175" y="117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2" y="103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3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103" y="87"/>
                  </a:lnTo>
                  <a:lnTo>
                    <a:pt x="98" y="87"/>
                  </a:lnTo>
                  <a:lnTo>
                    <a:pt x="91" y="87"/>
                  </a:lnTo>
                  <a:lnTo>
                    <a:pt x="91" y="81"/>
                  </a:lnTo>
                  <a:lnTo>
                    <a:pt x="84" y="81"/>
                  </a:lnTo>
                  <a:lnTo>
                    <a:pt x="78" y="81"/>
                  </a:lnTo>
                  <a:lnTo>
                    <a:pt x="71" y="81"/>
                  </a:lnTo>
                  <a:lnTo>
                    <a:pt x="64" y="81"/>
                  </a:lnTo>
                  <a:lnTo>
                    <a:pt x="59" y="81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32" y="52"/>
                  </a:lnTo>
                  <a:lnTo>
                    <a:pt x="27" y="59"/>
                  </a:lnTo>
                  <a:lnTo>
                    <a:pt x="20" y="59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7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5" name="Freeform 181"/>
            <p:cNvSpPr>
              <a:spLocks/>
            </p:cNvSpPr>
            <p:nvPr/>
          </p:nvSpPr>
          <p:spPr bwMode="auto">
            <a:xfrm>
              <a:off x="1284288" y="4686300"/>
              <a:ext cx="428625" cy="233363"/>
            </a:xfrm>
            <a:custGeom>
              <a:avLst/>
              <a:gdLst>
                <a:gd name="T0" fmla="*/ 2147483647 w 266"/>
                <a:gd name="T1" fmla="*/ 2147483647 h 131"/>
                <a:gd name="T2" fmla="*/ 2147483647 w 266"/>
                <a:gd name="T3" fmla="*/ 2147483647 h 131"/>
                <a:gd name="T4" fmla="*/ 2147483647 w 266"/>
                <a:gd name="T5" fmla="*/ 2147483647 h 131"/>
                <a:gd name="T6" fmla="*/ 2147483647 w 266"/>
                <a:gd name="T7" fmla="*/ 2147483647 h 131"/>
                <a:gd name="T8" fmla="*/ 2147483647 w 266"/>
                <a:gd name="T9" fmla="*/ 2147483647 h 131"/>
                <a:gd name="T10" fmla="*/ 2147483647 w 266"/>
                <a:gd name="T11" fmla="*/ 2147483647 h 131"/>
                <a:gd name="T12" fmla="*/ 2147483647 w 266"/>
                <a:gd name="T13" fmla="*/ 2147483647 h 131"/>
                <a:gd name="T14" fmla="*/ 2147483647 w 266"/>
                <a:gd name="T15" fmla="*/ 2147483647 h 131"/>
                <a:gd name="T16" fmla="*/ 2147483647 w 266"/>
                <a:gd name="T17" fmla="*/ 2147483647 h 131"/>
                <a:gd name="T18" fmla="*/ 2147483647 w 266"/>
                <a:gd name="T19" fmla="*/ 2147483647 h 131"/>
                <a:gd name="T20" fmla="*/ 2147483647 w 266"/>
                <a:gd name="T21" fmla="*/ 0 h 131"/>
                <a:gd name="T22" fmla="*/ 2147483647 w 266"/>
                <a:gd name="T23" fmla="*/ 2147483647 h 131"/>
                <a:gd name="T24" fmla="*/ 2147483647 w 266"/>
                <a:gd name="T25" fmla="*/ 2147483647 h 131"/>
                <a:gd name="T26" fmla="*/ 2147483647 w 266"/>
                <a:gd name="T27" fmla="*/ 2147483647 h 131"/>
                <a:gd name="T28" fmla="*/ 2147483647 w 266"/>
                <a:gd name="T29" fmla="*/ 2147483647 h 131"/>
                <a:gd name="T30" fmla="*/ 2147483647 w 266"/>
                <a:gd name="T31" fmla="*/ 2147483647 h 131"/>
                <a:gd name="T32" fmla="*/ 2147483647 w 266"/>
                <a:gd name="T33" fmla="*/ 2147483647 h 131"/>
                <a:gd name="T34" fmla="*/ 2147483647 w 266"/>
                <a:gd name="T35" fmla="*/ 2147483647 h 131"/>
                <a:gd name="T36" fmla="*/ 2147483647 w 266"/>
                <a:gd name="T37" fmla="*/ 2147483647 h 131"/>
                <a:gd name="T38" fmla="*/ 2147483647 w 266"/>
                <a:gd name="T39" fmla="*/ 2147483647 h 131"/>
                <a:gd name="T40" fmla="*/ 2147483647 w 266"/>
                <a:gd name="T41" fmla="*/ 2147483647 h 131"/>
                <a:gd name="T42" fmla="*/ 2147483647 w 266"/>
                <a:gd name="T43" fmla="*/ 2147483647 h 131"/>
                <a:gd name="T44" fmla="*/ 2147483647 w 266"/>
                <a:gd name="T45" fmla="*/ 2147483647 h 131"/>
                <a:gd name="T46" fmla="*/ 2147483647 w 266"/>
                <a:gd name="T47" fmla="*/ 2147483647 h 131"/>
                <a:gd name="T48" fmla="*/ 2147483647 w 266"/>
                <a:gd name="T49" fmla="*/ 2147483647 h 131"/>
                <a:gd name="T50" fmla="*/ 2147483647 w 266"/>
                <a:gd name="T51" fmla="*/ 2147483647 h 131"/>
                <a:gd name="T52" fmla="*/ 2147483647 w 266"/>
                <a:gd name="T53" fmla="*/ 2147483647 h 131"/>
                <a:gd name="T54" fmla="*/ 2147483647 w 266"/>
                <a:gd name="T55" fmla="*/ 2147483647 h 131"/>
                <a:gd name="T56" fmla="*/ 2147483647 w 266"/>
                <a:gd name="T57" fmla="*/ 2147483647 h 131"/>
                <a:gd name="T58" fmla="*/ 2147483647 w 266"/>
                <a:gd name="T59" fmla="*/ 2147483647 h 131"/>
                <a:gd name="T60" fmla="*/ 2147483647 w 266"/>
                <a:gd name="T61" fmla="*/ 2147483647 h 131"/>
                <a:gd name="T62" fmla="*/ 2147483647 w 266"/>
                <a:gd name="T63" fmla="*/ 2147483647 h 131"/>
                <a:gd name="T64" fmla="*/ 2147483647 w 266"/>
                <a:gd name="T65" fmla="*/ 2147483647 h 131"/>
                <a:gd name="T66" fmla="*/ 2147483647 w 266"/>
                <a:gd name="T67" fmla="*/ 2147483647 h 131"/>
                <a:gd name="T68" fmla="*/ 2147483647 w 266"/>
                <a:gd name="T69" fmla="*/ 2147483647 h 131"/>
                <a:gd name="T70" fmla="*/ 2147483647 w 266"/>
                <a:gd name="T71" fmla="*/ 2147483647 h 131"/>
                <a:gd name="T72" fmla="*/ 2147483647 w 266"/>
                <a:gd name="T73" fmla="*/ 2147483647 h 131"/>
                <a:gd name="T74" fmla="*/ 2147483647 w 266"/>
                <a:gd name="T75" fmla="*/ 2147483647 h 131"/>
                <a:gd name="T76" fmla="*/ 2147483647 w 266"/>
                <a:gd name="T77" fmla="*/ 2147483647 h 131"/>
                <a:gd name="T78" fmla="*/ 2147483647 w 266"/>
                <a:gd name="T79" fmla="*/ 2147483647 h 131"/>
                <a:gd name="T80" fmla="*/ 2147483647 w 266"/>
                <a:gd name="T81" fmla="*/ 2147483647 h 131"/>
                <a:gd name="T82" fmla="*/ 2147483647 w 266"/>
                <a:gd name="T83" fmla="*/ 2147483647 h 131"/>
                <a:gd name="T84" fmla="*/ 2147483647 w 266"/>
                <a:gd name="T85" fmla="*/ 2147483647 h 131"/>
                <a:gd name="T86" fmla="*/ 2147483647 w 266"/>
                <a:gd name="T87" fmla="*/ 2147483647 h 131"/>
                <a:gd name="T88" fmla="*/ 2147483647 w 266"/>
                <a:gd name="T89" fmla="*/ 2147483647 h 131"/>
                <a:gd name="T90" fmla="*/ 2147483647 w 266"/>
                <a:gd name="T91" fmla="*/ 2147483647 h 131"/>
                <a:gd name="T92" fmla="*/ 2147483647 w 266"/>
                <a:gd name="T93" fmla="*/ 2147483647 h 131"/>
                <a:gd name="T94" fmla="*/ 2147483647 w 266"/>
                <a:gd name="T95" fmla="*/ 2147483647 h 131"/>
                <a:gd name="T96" fmla="*/ 2147483647 w 266"/>
                <a:gd name="T97" fmla="*/ 2147483647 h 131"/>
                <a:gd name="T98" fmla="*/ 2147483647 w 266"/>
                <a:gd name="T99" fmla="*/ 2147483647 h 131"/>
                <a:gd name="T100" fmla="*/ 2147483647 w 266"/>
                <a:gd name="T101" fmla="*/ 2147483647 h 131"/>
                <a:gd name="T102" fmla="*/ 2147483647 w 266"/>
                <a:gd name="T103" fmla="*/ 2147483647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66"/>
                <a:gd name="T157" fmla="*/ 0 h 131"/>
                <a:gd name="T158" fmla="*/ 266 w 266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66" h="131">
                  <a:moveTo>
                    <a:pt x="0" y="44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30"/>
                  </a:lnTo>
                  <a:lnTo>
                    <a:pt x="27" y="30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37"/>
                  </a:lnTo>
                  <a:lnTo>
                    <a:pt x="52" y="37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4" y="30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7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98" y="16"/>
                  </a:lnTo>
                  <a:lnTo>
                    <a:pt x="103" y="16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7" y="22"/>
                  </a:lnTo>
                  <a:lnTo>
                    <a:pt x="137" y="30"/>
                  </a:lnTo>
                  <a:lnTo>
                    <a:pt x="142" y="30"/>
                  </a:lnTo>
                  <a:lnTo>
                    <a:pt x="142" y="37"/>
                  </a:lnTo>
                  <a:lnTo>
                    <a:pt x="137" y="37"/>
                  </a:lnTo>
                  <a:lnTo>
                    <a:pt x="142" y="37"/>
                  </a:lnTo>
                  <a:lnTo>
                    <a:pt x="142" y="44"/>
                  </a:lnTo>
                  <a:lnTo>
                    <a:pt x="149" y="52"/>
                  </a:lnTo>
                  <a:lnTo>
                    <a:pt x="156" y="52"/>
                  </a:lnTo>
                  <a:lnTo>
                    <a:pt x="156" y="44"/>
                  </a:lnTo>
                  <a:lnTo>
                    <a:pt x="156" y="37"/>
                  </a:lnTo>
                  <a:lnTo>
                    <a:pt x="156" y="30"/>
                  </a:lnTo>
                  <a:lnTo>
                    <a:pt x="162" y="30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0"/>
                  </a:lnTo>
                  <a:lnTo>
                    <a:pt x="169" y="22"/>
                  </a:lnTo>
                  <a:lnTo>
                    <a:pt x="175" y="16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2" y="37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1" y="44"/>
                  </a:lnTo>
                  <a:lnTo>
                    <a:pt x="201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01" y="59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40" y="73"/>
                  </a:lnTo>
                  <a:lnTo>
                    <a:pt x="240" y="81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73"/>
                  </a:lnTo>
                  <a:lnTo>
                    <a:pt x="247" y="73"/>
                  </a:lnTo>
                  <a:lnTo>
                    <a:pt x="240" y="73"/>
                  </a:lnTo>
                  <a:lnTo>
                    <a:pt x="247" y="66"/>
                  </a:lnTo>
                  <a:lnTo>
                    <a:pt x="253" y="66"/>
                  </a:lnTo>
                  <a:lnTo>
                    <a:pt x="260" y="73"/>
                  </a:lnTo>
                  <a:lnTo>
                    <a:pt x="260" y="66"/>
                  </a:lnTo>
                  <a:lnTo>
                    <a:pt x="260" y="73"/>
                  </a:lnTo>
                  <a:lnTo>
                    <a:pt x="266" y="73"/>
                  </a:lnTo>
                  <a:lnTo>
                    <a:pt x="266" y="117"/>
                  </a:lnTo>
                  <a:lnTo>
                    <a:pt x="260" y="109"/>
                  </a:lnTo>
                  <a:lnTo>
                    <a:pt x="253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27" y="117"/>
                  </a:lnTo>
                  <a:lnTo>
                    <a:pt x="227" y="125"/>
                  </a:lnTo>
                  <a:lnTo>
                    <a:pt x="233" y="125"/>
                  </a:lnTo>
                  <a:lnTo>
                    <a:pt x="240" y="125"/>
                  </a:lnTo>
                  <a:lnTo>
                    <a:pt x="240" y="131"/>
                  </a:lnTo>
                  <a:lnTo>
                    <a:pt x="247" y="131"/>
                  </a:lnTo>
                  <a:lnTo>
                    <a:pt x="201" y="131"/>
                  </a:lnTo>
                  <a:lnTo>
                    <a:pt x="194" y="125"/>
                  </a:lnTo>
                  <a:lnTo>
                    <a:pt x="188" y="125"/>
                  </a:lnTo>
                  <a:lnTo>
                    <a:pt x="188" y="117"/>
                  </a:lnTo>
                  <a:lnTo>
                    <a:pt x="182" y="117"/>
                  </a:lnTo>
                  <a:lnTo>
                    <a:pt x="175" y="117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2" y="103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3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103" y="87"/>
                  </a:lnTo>
                  <a:lnTo>
                    <a:pt x="98" y="87"/>
                  </a:lnTo>
                  <a:lnTo>
                    <a:pt x="91" y="87"/>
                  </a:lnTo>
                  <a:lnTo>
                    <a:pt x="91" y="81"/>
                  </a:lnTo>
                  <a:lnTo>
                    <a:pt x="84" y="81"/>
                  </a:lnTo>
                  <a:lnTo>
                    <a:pt x="78" y="81"/>
                  </a:lnTo>
                  <a:lnTo>
                    <a:pt x="71" y="81"/>
                  </a:lnTo>
                  <a:lnTo>
                    <a:pt x="64" y="81"/>
                  </a:lnTo>
                  <a:lnTo>
                    <a:pt x="59" y="81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39" y="66"/>
                  </a:lnTo>
                  <a:lnTo>
                    <a:pt x="39" y="59"/>
                  </a:lnTo>
                  <a:lnTo>
                    <a:pt x="32" y="59"/>
                  </a:lnTo>
                  <a:lnTo>
                    <a:pt x="32" y="52"/>
                  </a:lnTo>
                  <a:lnTo>
                    <a:pt x="27" y="59"/>
                  </a:lnTo>
                  <a:lnTo>
                    <a:pt x="20" y="59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7" y="44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6" name="Freeform 182"/>
            <p:cNvSpPr>
              <a:spLocks/>
            </p:cNvSpPr>
            <p:nvPr/>
          </p:nvSpPr>
          <p:spPr bwMode="auto">
            <a:xfrm>
              <a:off x="1712913" y="5695950"/>
              <a:ext cx="417512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0 h 146"/>
                <a:gd name="T36" fmla="*/ 2147483647 w 260"/>
                <a:gd name="T37" fmla="*/ 0 h 146"/>
                <a:gd name="T38" fmla="*/ 2147483647 w 260"/>
                <a:gd name="T39" fmla="*/ 2147483647 h 146"/>
                <a:gd name="T40" fmla="*/ 0 w 260"/>
                <a:gd name="T41" fmla="*/ 2147483647 h 146"/>
                <a:gd name="T42" fmla="*/ 0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0 w 260"/>
                <a:gd name="T77" fmla="*/ 2147483647 h 1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0"/>
                <a:gd name="T118" fmla="*/ 0 h 146"/>
                <a:gd name="T119" fmla="*/ 260 w 260"/>
                <a:gd name="T120" fmla="*/ 146 h 1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0" h="146">
                  <a:moveTo>
                    <a:pt x="0" y="5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38" y="14"/>
                  </a:lnTo>
                  <a:lnTo>
                    <a:pt x="38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10"/>
                  </a:lnTo>
                  <a:lnTo>
                    <a:pt x="6" y="110"/>
                  </a:lnTo>
                  <a:lnTo>
                    <a:pt x="13" y="110"/>
                  </a:lnTo>
                  <a:lnTo>
                    <a:pt x="13" y="102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20" y="80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7" name="Freeform 183"/>
            <p:cNvSpPr>
              <a:spLocks/>
            </p:cNvSpPr>
            <p:nvPr/>
          </p:nvSpPr>
          <p:spPr bwMode="auto">
            <a:xfrm>
              <a:off x="1712913" y="5695950"/>
              <a:ext cx="417512" cy="258763"/>
            </a:xfrm>
            <a:custGeom>
              <a:avLst/>
              <a:gdLst>
                <a:gd name="T0" fmla="*/ 0 w 260"/>
                <a:gd name="T1" fmla="*/ 0 h 146"/>
                <a:gd name="T2" fmla="*/ 2147483647 w 260"/>
                <a:gd name="T3" fmla="*/ 2147483647 h 146"/>
                <a:gd name="T4" fmla="*/ 2147483647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0 h 146"/>
                <a:gd name="T34" fmla="*/ 0 w 260"/>
                <a:gd name="T35" fmla="*/ 2147483647 h 146"/>
                <a:gd name="T36" fmla="*/ 0 w 260"/>
                <a:gd name="T37" fmla="*/ 2147483647 h 146"/>
                <a:gd name="T38" fmla="*/ 0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0 w 260"/>
                <a:gd name="T65" fmla="*/ 2147483647 h 146"/>
                <a:gd name="T66" fmla="*/ 0 w 260"/>
                <a:gd name="T67" fmla="*/ 2147483647 h 1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146"/>
                <a:gd name="T104" fmla="*/ 260 w 260"/>
                <a:gd name="T105" fmla="*/ 146 h 1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146">
                  <a:moveTo>
                    <a:pt x="0" y="58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38" y="14"/>
                  </a:lnTo>
                  <a:lnTo>
                    <a:pt x="38" y="7"/>
                  </a:lnTo>
                  <a:lnTo>
                    <a:pt x="33" y="7"/>
                  </a:lnTo>
                  <a:lnTo>
                    <a:pt x="33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10"/>
                  </a:lnTo>
                  <a:lnTo>
                    <a:pt x="6" y="110"/>
                  </a:lnTo>
                  <a:lnTo>
                    <a:pt x="13" y="110"/>
                  </a:lnTo>
                  <a:lnTo>
                    <a:pt x="13" y="102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20" y="80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5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8" name="Freeform 184"/>
            <p:cNvSpPr>
              <a:spLocks noEditPoints="1"/>
            </p:cNvSpPr>
            <p:nvPr/>
          </p:nvSpPr>
          <p:spPr bwMode="auto">
            <a:xfrm>
              <a:off x="1712913" y="5438775"/>
              <a:ext cx="417512" cy="257175"/>
            </a:xfrm>
            <a:custGeom>
              <a:avLst/>
              <a:gdLst>
                <a:gd name="T0" fmla="*/ 0 w 260"/>
                <a:gd name="T1" fmla="*/ 0 h 145"/>
                <a:gd name="T2" fmla="*/ 2147483647 w 260"/>
                <a:gd name="T3" fmla="*/ 0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0 w 260"/>
                <a:gd name="T55" fmla="*/ 2147483647 h 145"/>
                <a:gd name="T56" fmla="*/ 0 w 260"/>
                <a:gd name="T57" fmla="*/ 2147483647 h 145"/>
                <a:gd name="T58" fmla="*/ 0 w 260"/>
                <a:gd name="T59" fmla="*/ 2147483647 h 145"/>
                <a:gd name="T60" fmla="*/ 0 w 260"/>
                <a:gd name="T61" fmla="*/ 0 h 145"/>
                <a:gd name="T62" fmla="*/ 2147483647 w 260"/>
                <a:gd name="T63" fmla="*/ 2147483647 h 145"/>
                <a:gd name="T64" fmla="*/ 0 w 260"/>
                <a:gd name="T65" fmla="*/ 2147483647 h 145"/>
                <a:gd name="T66" fmla="*/ 0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0"/>
                <a:gd name="T112" fmla="*/ 0 h 145"/>
                <a:gd name="T113" fmla="*/ 260 w 260"/>
                <a:gd name="T114" fmla="*/ 145 h 1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0" h="145">
                  <a:moveTo>
                    <a:pt x="0" y="0"/>
                  </a:moveTo>
                  <a:lnTo>
                    <a:pt x="260" y="0"/>
                  </a:lnTo>
                  <a:lnTo>
                    <a:pt x="260" y="145"/>
                  </a:lnTo>
                  <a:lnTo>
                    <a:pt x="33" y="145"/>
                  </a:lnTo>
                  <a:lnTo>
                    <a:pt x="33" y="138"/>
                  </a:lnTo>
                  <a:lnTo>
                    <a:pt x="33" y="130"/>
                  </a:lnTo>
                  <a:lnTo>
                    <a:pt x="26" y="130"/>
                  </a:lnTo>
                  <a:lnTo>
                    <a:pt x="20" y="130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13" y="116"/>
                  </a:lnTo>
                  <a:lnTo>
                    <a:pt x="6" y="116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6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26" y="64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13" y="50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0"/>
                  </a:lnTo>
                  <a:close/>
                  <a:moveTo>
                    <a:pt x="13" y="145"/>
                  </a:moveTo>
                  <a:lnTo>
                    <a:pt x="0" y="145"/>
                  </a:lnTo>
                  <a:lnTo>
                    <a:pt x="0" y="138"/>
                  </a:lnTo>
                  <a:lnTo>
                    <a:pt x="6" y="138"/>
                  </a:lnTo>
                  <a:lnTo>
                    <a:pt x="6" y="145"/>
                  </a:lnTo>
                  <a:lnTo>
                    <a:pt x="13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89" name="Freeform 185"/>
            <p:cNvSpPr>
              <a:spLocks/>
            </p:cNvSpPr>
            <p:nvPr/>
          </p:nvSpPr>
          <p:spPr bwMode="auto">
            <a:xfrm>
              <a:off x="1712913" y="5438775"/>
              <a:ext cx="417512" cy="257175"/>
            </a:xfrm>
            <a:custGeom>
              <a:avLst/>
              <a:gdLst>
                <a:gd name="T0" fmla="*/ 0 w 260"/>
                <a:gd name="T1" fmla="*/ 0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0 w 260"/>
                <a:gd name="T59" fmla="*/ 2147483647 h 145"/>
                <a:gd name="T60" fmla="*/ 0 w 260"/>
                <a:gd name="T61" fmla="*/ 2147483647 h 145"/>
                <a:gd name="T62" fmla="*/ 0 w 260"/>
                <a:gd name="T63" fmla="*/ 2147483647 h 145"/>
                <a:gd name="T64" fmla="*/ 0 w 260"/>
                <a:gd name="T65" fmla="*/ 2147483647 h 145"/>
                <a:gd name="T66" fmla="*/ 0 w 260"/>
                <a:gd name="T67" fmla="*/ 0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145"/>
                <a:gd name="T104" fmla="*/ 260 w 260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145">
                  <a:moveTo>
                    <a:pt x="0" y="0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33" y="145"/>
                  </a:lnTo>
                  <a:lnTo>
                    <a:pt x="33" y="138"/>
                  </a:lnTo>
                  <a:lnTo>
                    <a:pt x="33" y="130"/>
                  </a:lnTo>
                  <a:lnTo>
                    <a:pt x="26" y="130"/>
                  </a:lnTo>
                  <a:lnTo>
                    <a:pt x="20" y="130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13" y="116"/>
                  </a:lnTo>
                  <a:lnTo>
                    <a:pt x="6" y="116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6" y="94"/>
                  </a:lnTo>
                  <a:lnTo>
                    <a:pt x="6" y="86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0" y="72"/>
                  </a:lnTo>
                  <a:lnTo>
                    <a:pt x="26" y="64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13" y="50"/>
                  </a:lnTo>
                  <a:lnTo>
                    <a:pt x="6" y="42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0" name="Freeform 186"/>
            <p:cNvSpPr>
              <a:spLocks/>
            </p:cNvSpPr>
            <p:nvPr/>
          </p:nvSpPr>
          <p:spPr bwMode="auto">
            <a:xfrm>
              <a:off x="1712913" y="5683250"/>
              <a:ext cx="20637" cy="12700"/>
            </a:xfrm>
            <a:custGeom>
              <a:avLst/>
              <a:gdLst>
                <a:gd name="T0" fmla="*/ 2147483647 w 13"/>
                <a:gd name="T1" fmla="*/ 2147483647 h 7"/>
                <a:gd name="T2" fmla="*/ 0 w 13"/>
                <a:gd name="T3" fmla="*/ 2147483647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147483647 w 13"/>
                <a:gd name="T11" fmla="*/ 0 h 7"/>
                <a:gd name="T12" fmla="*/ 2147483647 w 13"/>
                <a:gd name="T13" fmla="*/ 0 h 7"/>
                <a:gd name="T14" fmla="*/ 2147483647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2147483647 w 13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7"/>
                <a:gd name="T35" fmla="*/ 13 w 13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7">
                  <a:moveTo>
                    <a:pt x="13" y="7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7"/>
                  </a:lnTo>
                  <a:lnTo>
                    <a:pt x="13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1" name="Freeform 187"/>
            <p:cNvSpPr>
              <a:spLocks noEditPoints="1"/>
            </p:cNvSpPr>
            <p:nvPr/>
          </p:nvSpPr>
          <p:spPr bwMode="auto">
            <a:xfrm>
              <a:off x="1712913" y="5176838"/>
              <a:ext cx="417512" cy="261937"/>
            </a:xfrm>
            <a:custGeom>
              <a:avLst/>
              <a:gdLst>
                <a:gd name="T0" fmla="*/ 2147483647 w 260"/>
                <a:gd name="T1" fmla="*/ 2147483647 h 147"/>
                <a:gd name="T2" fmla="*/ 2147483647 w 260"/>
                <a:gd name="T3" fmla="*/ 2147483647 h 147"/>
                <a:gd name="T4" fmla="*/ 2147483647 w 260"/>
                <a:gd name="T5" fmla="*/ 2147483647 h 147"/>
                <a:gd name="T6" fmla="*/ 2147483647 w 260"/>
                <a:gd name="T7" fmla="*/ 2147483647 h 147"/>
                <a:gd name="T8" fmla="*/ 2147483647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2147483647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0 h 147"/>
                <a:gd name="T42" fmla="*/ 2147483647 w 260"/>
                <a:gd name="T43" fmla="*/ 2147483647 h 147"/>
                <a:gd name="T44" fmla="*/ 0 w 260"/>
                <a:gd name="T45" fmla="*/ 2147483647 h 147"/>
                <a:gd name="T46" fmla="*/ 0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2147483647 w 260"/>
                <a:gd name="T67" fmla="*/ 2147483647 h 147"/>
                <a:gd name="T68" fmla="*/ 2147483647 w 260"/>
                <a:gd name="T69" fmla="*/ 2147483647 h 147"/>
                <a:gd name="T70" fmla="*/ 2147483647 w 260"/>
                <a:gd name="T71" fmla="*/ 2147483647 h 147"/>
                <a:gd name="T72" fmla="*/ 2147483647 w 260"/>
                <a:gd name="T73" fmla="*/ 2147483647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0 h 1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0"/>
                <a:gd name="T148" fmla="*/ 0 h 147"/>
                <a:gd name="T149" fmla="*/ 260 w 260"/>
                <a:gd name="T150" fmla="*/ 147 h 14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0" h="147">
                  <a:moveTo>
                    <a:pt x="84" y="52"/>
                  </a:moveTo>
                  <a:lnTo>
                    <a:pt x="84" y="44"/>
                  </a:lnTo>
                  <a:lnTo>
                    <a:pt x="77" y="44"/>
                  </a:lnTo>
                  <a:lnTo>
                    <a:pt x="77" y="52"/>
                  </a:lnTo>
                  <a:lnTo>
                    <a:pt x="72" y="52"/>
                  </a:lnTo>
                  <a:lnTo>
                    <a:pt x="77" y="52"/>
                  </a:lnTo>
                  <a:lnTo>
                    <a:pt x="84" y="52"/>
                  </a:lnTo>
                  <a:lnTo>
                    <a:pt x="91" y="52"/>
                  </a:lnTo>
                  <a:lnTo>
                    <a:pt x="84" y="44"/>
                  </a:lnTo>
                  <a:lnTo>
                    <a:pt x="84" y="52"/>
                  </a:lnTo>
                  <a:close/>
                  <a:moveTo>
                    <a:pt x="38" y="81"/>
                  </a:moveTo>
                  <a:lnTo>
                    <a:pt x="38" y="74"/>
                  </a:lnTo>
                  <a:lnTo>
                    <a:pt x="33" y="66"/>
                  </a:lnTo>
                  <a:lnTo>
                    <a:pt x="26" y="66"/>
                  </a:lnTo>
                  <a:lnTo>
                    <a:pt x="26" y="74"/>
                  </a:lnTo>
                  <a:lnTo>
                    <a:pt x="33" y="81"/>
                  </a:lnTo>
                  <a:lnTo>
                    <a:pt x="38" y="81"/>
                  </a:lnTo>
                  <a:close/>
                  <a:moveTo>
                    <a:pt x="97" y="60"/>
                  </a:moveTo>
                  <a:lnTo>
                    <a:pt x="97" y="66"/>
                  </a:lnTo>
                  <a:lnTo>
                    <a:pt x="104" y="60"/>
                  </a:lnTo>
                  <a:lnTo>
                    <a:pt x="111" y="60"/>
                  </a:lnTo>
                  <a:lnTo>
                    <a:pt x="116" y="60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0" y="44"/>
                  </a:lnTo>
                  <a:lnTo>
                    <a:pt x="136" y="44"/>
                  </a:lnTo>
                  <a:lnTo>
                    <a:pt x="143" y="44"/>
                  </a:lnTo>
                  <a:lnTo>
                    <a:pt x="143" y="38"/>
                  </a:lnTo>
                  <a:lnTo>
                    <a:pt x="136" y="38"/>
                  </a:lnTo>
                  <a:lnTo>
                    <a:pt x="136" y="44"/>
                  </a:lnTo>
                  <a:lnTo>
                    <a:pt x="130" y="38"/>
                  </a:lnTo>
                  <a:lnTo>
                    <a:pt x="130" y="44"/>
                  </a:lnTo>
                  <a:lnTo>
                    <a:pt x="123" y="44"/>
                  </a:lnTo>
                  <a:lnTo>
                    <a:pt x="116" y="44"/>
                  </a:lnTo>
                  <a:lnTo>
                    <a:pt x="111" y="52"/>
                  </a:lnTo>
                  <a:lnTo>
                    <a:pt x="104" y="52"/>
                  </a:lnTo>
                  <a:lnTo>
                    <a:pt x="97" y="60"/>
                  </a:lnTo>
                  <a:close/>
                  <a:moveTo>
                    <a:pt x="240" y="16"/>
                  </a:moveTo>
                  <a:lnTo>
                    <a:pt x="240" y="8"/>
                  </a:lnTo>
                  <a:lnTo>
                    <a:pt x="233" y="8"/>
                  </a:lnTo>
                  <a:lnTo>
                    <a:pt x="240" y="16"/>
                  </a:lnTo>
                  <a:close/>
                  <a:moveTo>
                    <a:pt x="116" y="0"/>
                  </a:moveTo>
                  <a:lnTo>
                    <a:pt x="260" y="0"/>
                  </a:lnTo>
                  <a:lnTo>
                    <a:pt x="260" y="147"/>
                  </a:lnTo>
                  <a:lnTo>
                    <a:pt x="0" y="147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8"/>
                  </a:lnTo>
                  <a:lnTo>
                    <a:pt x="6" y="8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6" y="16"/>
                  </a:lnTo>
                  <a:lnTo>
                    <a:pt x="33" y="22"/>
                  </a:lnTo>
                  <a:lnTo>
                    <a:pt x="33" y="30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0" y="38"/>
                  </a:lnTo>
                  <a:lnTo>
                    <a:pt x="13" y="38"/>
                  </a:lnTo>
                  <a:lnTo>
                    <a:pt x="13" y="44"/>
                  </a:lnTo>
                  <a:lnTo>
                    <a:pt x="20" y="44"/>
                  </a:lnTo>
                  <a:lnTo>
                    <a:pt x="26" y="44"/>
                  </a:lnTo>
                  <a:lnTo>
                    <a:pt x="26" y="52"/>
                  </a:lnTo>
                  <a:lnTo>
                    <a:pt x="33" y="60"/>
                  </a:lnTo>
                  <a:lnTo>
                    <a:pt x="38" y="60"/>
                  </a:lnTo>
                  <a:lnTo>
                    <a:pt x="38" y="66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45" y="60"/>
                  </a:lnTo>
                  <a:lnTo>
                    <a:pt x="45" y="52"/>
                  </a:lnTo>
                  <a:lnTo>
                    <a:pt x="52" y="52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65" y="44"/>
                  </a:lnTo>
                  <a:lnTo>
                    <a:pt x="65" y="52"/>
                  </a:lnTo>
                  <a:lnTo>
                    <a:pt x="72" y="44"/>
                  </a:lnTo>
                  <a:lnTo>
                    <a:pt x="65" y="44"/>
                  </a:lnTo>
                  <a:lnTo>
                    <a:pt x="58" y="38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65" y="38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4" y="30"/>
                  </a:lnTo>
                  <a:lnTo>
                    <a:pt x="111" y="22"/>
                  </a:lnTo>
                  <a:lnTo>
                    <a:pt x="111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30" y="16"/>
                  </a:lnTo>
                  <a:lnTo>
                    <a:pt x="130" y="8"/>
                  </a:lnTo>
                  <a:lnTo>
                    <a:pt x="123" y="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2" name="Freeform 188"/>
            <p:cNvSpPr>
              <a:spLocks/>
            </p:cNvSpPr>
            <p:nvPr/>
          </p:nvSpPr>
          <p:spPr bwMode="auto">
            <a:xfrm>
              <a:off x="1828800" y="5254625"/>
              <a:ext cx="30163" cy="14288"/>
            </a:xfrm>
            <a:custGeom>
              <a:avLst/>
              <a:gdLst>
                <a:gd name="T0" fmla="*/ 2147483647 w 19"/>
                <a:gd name="T1" fmla="*/ 2147483647 h 8"/>
                <a:gd name="T2" fmla="*/ 2147483647 w 19"/>
                <a:gd name="T3" fmla="*/ 0 h 8"/>
                <a:gd name="T4" fmla="*/ 2147483647 w 19"/>
                <a:gd name="T5" fmla="*/ 0 h 8"/>
                <a:gd name="T6" fmla="*/ 2147483647 w 19"/>
                <a:gd name="T7" fmla="*/ 2147483647 h 8"/>
                <a:gd name="T8" fmla="*/ 0 w 19"/>
                <a:gd name="T9" fmla="*/ 2147483647 h 8"/>
                <a:gd name="T10" fmla="*/ 0 w 19"/>
                <a:gd name="T11" fmla="*/ 2147483647 h 8"/>
                <a:gd name="T12" fmla="*/ 0 w 19"/>
                <a:gd name="T13" fmla="*/ 2147483647 h 8"/>
                <a:gd name="T14" fmla="*/ 0 w 19"/>
                <a:gd name="T15" fmla="*/ 2147483647 h 8"/>
                <a:gd name="T16" fmla="*/ 2147483647 w 19"/>
                <a:gd name="T17" fmla="*/ 2147483647 h 8"/>
                <a:gd name="T18" fmla="*/ 2147483647 w 19"/>
                <a:gd name="T19" fmla="*/ 2147483647 h 8"/>
                <a:gd name="T20" fmla="*/ 2147483647 w 19"/>
                <a:gd name="T21" fmla="*/ 2147483647 h 8"/>
                <a:gd name="T22" fmla="*/ 2147483647 w 19"/>
                <a:gd name="T23" fmla="*/ 2147483647 h 8"/>
                <a:gd name="T24" fmla="*/ 2147483647 w 19"/>
                <a:gd name="T25" fmla="*/ 2147483647 h 8"/>
                <a:gd name="T26" fmla="*/ 2147483647 w 19"/>
                <a:gd name="T27" fmla="*/ 2147483647 h 8"/>
                <a:gd name="T28" fmla="*/ 2147483647 w 19"/>
                <a:gd name="T29" fmla="*/ 0 h 8"/>
                <a:gd name="T30" fmla="*/ 2147483647 w 19"/>
                <a:gd name="T31" fmla="*/ 2147483647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8"/>
                <a:gd name="T50" fmla="*/ 19 w 19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8">
                  <a:moveTo>
                    <a:pt x="12" y="8"/>
                  </a:moveTo>
                  <a:lnTo>
                    <a:pt x="12" y="0"/>
                  </a:lnTo>
                  <a:lnTo>
                    <a:pt x="5" y="0"/>
                  </a:lnTo>
                  <a:lnTo>
                    <a:pt x="5" y="8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2" y="0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3" name="Freeform 189"/>
            <p:cNvSpPr>
              <a:spLocks/>
            </p:cNvSpPr>
            <p:nvPr/>
          </p:nvSpPr>
          <p:spPr bwMode="auto">
            <a:xfrm>
              <a:off x="1754188" y="5294313"/>
              <a:ext cx="19050" cy="26987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0 h 15"/>
                <a:gd name="T10" fmla="*/ 2147483647 w 12"/>
                <a:gd name="T11" fmla="*/ 0 h 15"/>
                <a:gd name="T12" fmla="*/ 2147483647 w 12"/>
                <a:gd name="T13" fmla="*/ 0 h 15"/>
                <a:gd name="T14" fmla="*/ 0 w 12"/>
                <a:gd name="T15" fmla="*/ 0 h 15"/>
                <a:gd name="T16" fmla="*/ 0 w 12"/>
                <a:gd name="T17" fmla="*/ 0 h 15"/>
                <a:gd name="T18" fmla="*/ 0 w 12"/>
                <a:gd name="T19" fmla="*/ 2147483647 h 15"/>
                <a:gd name="T20" fmla="*/ 0 w 12"/>
                <a:gd name="T21" fmla="*/ 2147483647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2147483647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12" y="15"/>
                  </a:moveTo>
                  <a:lnTo>
                    <a:pt x="12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2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4" name="Freeform 190"/>
            <p:cNvSpPr>
              <a:spLocks/>
            </p:cNvSpPr>
            <p:nvPr/>
          </p:nvSpPr>
          <p:spPr bwMode="auto">
            <a:xfrm>
              <a:off x="1868488" y="5245100"/>
              <a:ext cx="74612" cy="49213"/>
            </a:xfrm>
            <a:custGeom>
              <a:avLst/>
              <a:gdLst>
                <a:gd name="T0" fmla="*/ 0 w 46"/>
                <a:gd name="T1" fmla="*/ 2147483647 h 28"/>
                <a:gd name="T2" fmla="*/ 0 w 46"/>
                <a:gd name="T3" fmla="*/ 2147483647 h 28"/>
                <a:gd name="T4" fmla="*/ 0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2147483647 w 46"/>
                <a:gd name="T15" fmla="*/ 2147483647 h 28"/>
                <a:gd name="T16" fmla="*/ 2147483647 w 46"/>
                <a:gd name="T17" fmla="*/ 2147483647 h 28"/>
                <a:gd name="T18" fmla="*/ 2147483647 w 46"/>
                <a:gd name="T19" fmla="*/ 2147483647 h 28"/>
                <a:gd name="T20" fmla="*/ 2147483647 w 46"/>
                <a:gd name="T21" fmla="*/ 2147483647 h 28"/>
                <a:gd name="T22" fmla="*/ 2147483647 w 46"/>
                <a:gd name="T23" fmla="*/ 2147483647 h 28"/>
                <a:gd name="T24" fmla="*/ 2147483647 w 46"/>
                <a:gd name="T25" fmla="*/ 2147483647 h 28"/>
                <a:gd name="T26" fmla="*/ 2147483647 w 46"/>
                <a:gd name="T27" fmla="*/ 2147483647 h 28"/>
                <a:gd name="T28" fmla="*/ 2147483647 w 46"/>
                <a:gd name="T29" fmla="*/ 2147483647 h 28"/>
                <a:gd name="T30" fmla="*/ 2147483647 w 46"/>
                <a:gd name="T31" fmla="*/ 2147483647 h 28"/>
                <a:gd name="T32" fmla="*/ 2147483647 w 46"/>
                <a:gd name="T33" fmla="*/ 2147483647 h 28"/>
                <a:gd name="T34" fmla="*/ 2147483647 w 46"/>
                <a:gd name="T35" fmla="*/ 2147483647 h 28"/>
                <a:gd name="T36" fmla="*/ 2147483647 w 46"/>
                <a:gd name="T37" fmla="*/ 2147483647 h 28"/>
                <a:gd name="T38" fmla="*/ 2147483647 w 46"/>
                <a:gd name="T39" fmla="*/ 2147483647 h 28"/>
                <a:gd name="T40" fmla="*/ 2147483647 w 46"/>
                <a:gd name="T41" fmla="*/ 2147483647 h 28"/>
                <a:gd name="T42" fmla="*/ 2147483647 w 46"/>
                <a:gd name="T43" fmla="*/ 2147483647 h 28"/>
                <a:gd name="T44" fmla="*/ 2147483647 w 46"/>
                <a:gd name="T45" fmla="*/ 0 h 28"/>
                <a:gd name="T46" fmla="*/ 2147483647 w 46"/>
                <a:gd name="T47" fmla="*/ 0 h 28"/>
                <a:gd name="T48" fmla="*/ 2147483647 w 46"/>
                <a:gd name="T49" fmla="*/ 2147483647 h 28"/>
                <a:gd name="T50" fmla="*/ 2147483647 w 46"/>
                <a:gd name="T51" fmla="*/ 2147483647 h 28"/>
                <a:gd name="T52" fmla="*/ 2147483647 w 46"/>
                <a:gd name="T53" fmla="*/ 0 h 28"/>
                <a:gd name="T54" fmla="*/ 2147483647 w 46"/>
                <a:gd name="T55" fmla="*/ 2147483647 h 28"/>
                <a:gd name="T56" fmla="*/ 2147483647 w 46"/>
                <a:gd name="T57" fmla="*/ 2147483647 h 28"/>
                <a:gd name="T58" fmla="*/ 2147483647 w 46"/>
                <a:gd name="T59" fmla="*/ 2147483647 h 28"/>
                <a:gd name="T60" fmla="*/ 2147483647 w 46"/>
                <a:gd name="T61" fmla="*/ 2147483647 h 28"/>
                <a:gd name="T62" fmla="*/ 2147483647 w 46"/>
                <a:gd name="T63" fmla="*/ 2147483647 h 28"/>
                <a:gd name="T64" fmla="*/ 2147483647 w 46"/>
                <a:gd name="T65" fmla="*/ 2147483647 h 28"/>
                <a:gd name="T66" fmla="*/ 2147483647 w 46"/>
                <a:gd name="T67" fmla="*/ 2147483647 h 28"/>
                <a:gd name="T68" fmla="*/ 2147483647 w 46"/>
                <a:gd name="T69" fmla="*/ 2147483647 h 28"/>
                <a:gd name="T70" fmla="*/ 2147483647 w 46"/>
                <a:gd name="T71" fmla="*/ 2147483647 h 28"/>
                <a:gd name="T72" fmla="*/ 2147483647 w 46"/>
                <a:gd name="T73" fmla="*/ 2147483647 h 28"/>
                <a:gd name="T74" fmla="*/ 2147483647 w 46"/>
                <a:gd name="T75" fmla="*/ 2147483647 h 28"/>
                <a:gd name="T76" fmla="*/ 2147483647 w 46"/>
                <a:gd name="T77" fmla="*/ 2147483647 h 28"/>
                <a:gd name="T78" fmla="*/ 0 w 46"/>
                <a:gd name="T79" fmla="*/ 2147483647 h 28"/>
                <a:gd name="T80" fmla="*/ 0 w 46"/>
                <a:gd name="T81" fmla="*/ 2147483647 h 28"/>
                <a:gd name="T82" fmla="*/ 0 w 46"/>
                <a:gd name="T83" fmla="*/ 2147483647 h 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"/>
                <a:gd name="T127" fmla="*/ 0 h 28"/>
                <a:gd name="T128" fmla="*/ 46 w 46"/>
                <a:gd name="T129" fmla="*/ 28 h 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" h="28">
                  <a:moveTo>
                    <a:pt x="0" y="22"/>
                  </a:moveTo>
                  <a:lnTo>
                    <a:pt x="0" y="22"/>
                  </a:lnTo>
                  <a:lnTo>
                    <a:pt x="0" y="28"/>
                  </a:lnTo>
                  <a:lnTo>
                    <a:pt x="7" y="22"/>
                  </a:lnTo>
                  <a:lnTo>
                    <a:pt x="14" y="22"/>
                  </a:lnTo>
                  <a:lnTo>
                    <a:pt x="19" y="22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5" name="Freeform 191"/>
            <p:cNvSpPr>
              <a:spLocks/>
            </p:cNvSpPr>
            <p:nvPr/>
          </p:nvSpPr>
          <p:spPr bwMode="auto">
            <a:xfrm>
              <a:off x="2087563" y="5191125"/>
              <a:ext cx="11112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0 h 8"/>
                <a:gd name="T6" fmla="*/ 0 w 7"/>
                <a:gd name="T7" fmla="*/ 0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8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6" name="Freeform 192"/>
            <p:cNvSpPr>
              <a:spLocks/>
            </p:cNvSpPr>
            <p:nvPr/>
          </p:nvSpPr>
          <p:spPr bwMode="auto">
            <a:xfrm>
              <a:off x="1712913" y="5176838"/>
              <a:ext cx="417512" cy="261937"/>
            </a:xfrm>
            <a:custGeom>
              <a:avLst/>
              <a:gdLst>
                <a:gd name="T0" fmla="*/ 2147483647 w 260"/>
                <a:gd name="T1" fmla="*/ 0 h 147"/>
                <a:gd name="T2" fmla="*/ 0 w 260"/>
                <a:gd name="T3" fmla="*/ 2147483647 h 147"/>
                <a:gd name="T4" fmla="*/ 0 w 260"/>
                <a:gd name="T5" fmla="*/ 2147483647 h 147"/>
                <a:gd name="T6" fmla="*/ 0 w 260"/>
                <a:gd name="T7" fmla="*/ 2147483647 h 147"/>
                <a:gd name="T8" fmla="*/ 0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2147483647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2147483647 h 147"/>
                <a:gd name="T42" fmla="*/ 2147483647 w 260"/>
                <a:gd name="T43" fmla="*/ 2147483647 h 147"/>
                <a:gd name="T44" fmla="*/ 2147483647 w 260"/>
                <a:gd name="T45" fmla="*/ 2147483647 h 147"/>
                <a:gd name="T46" fmla="*/ 2147483647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2147483647 w 260"/>
                <a:gd name="T67" fmla="*/ 2147483647 h 147"/>
                <a:gd name="T68" fmla="*/ 2147483647 w 260"/>
                <a:gd name="T69" fmla="*/ 2147483647 h 147"/>
                <a:gd name="T70" fmla="*/ 2147483647 w 260"/>
                <a:gd name="T71" fmla="*/ 2147483647 h 147"/>
                <a:gd name="T72" fmla="*/ 2147483647 w 260"/>
                <a:gd name="T73" fmla="*/ 2147483647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2147483647 h 147"/>
                <a:gd name="T98" fmla="*/ 2147483647 w 260"/>
                <a:gd name="T99" fmla="*/ 2147483647 h 147"/>
                <a:gd name="T100" fmla="*/ 2147483647 w 260"/>
                <a:gd name="T101" fmla="*/ 0 h 1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147"/>
                <a:gd name="T155" fmla="*/ 260 w 260"/>
                <a:gd name="T156" fmla="*/ 147 h 1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147">
                  <a:moveTo>
                    <a:pt x="116" y="0"/>
                  </a:moveTo>
                  <a:lnTo>
                    <a:pt x="260" y="0"/>
                  </a:lnTo>
                  <a:lnTo>
                    <a:pt x="260" y="147"/>
                  </a:lnTo>
                  <a:lnTo>
                    <a:pt x="0" y="147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8"/>
                  </a:lnTo>
                  <a:lnTo>
                    <a:pt x="6" y="8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6" y="16"/>
                  </a:lnTo>
                  <a:lnTo>
                    <a:pt x="33" y="22"/>
                  </a:lnTo>
                  <a:lnTo>
                    <a:pt x="33" y="30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0" y="38"/>
                  </a:lnTo>
                  <a:lnTo>
                    <a:pt x="13" y="38"/>
                  </a:lnTo>
                  <a:lnTo>
                    <a:pt x="13" y="44"/>
                  </a:lnTo>
                  <a:lnTo>
                    <a:pt x="20" y="44"/>
                  </a:lnTo>
                  <a:lnTo>
                    <a:pt x="26" y="44"/>
                  </a:lnTo>
                  <a:lnTo>
                    <a:pt x="26" y="52"/>
                  </a:lnTo>
                  <a:lnTo>
                    <a:pt x="33" y="60"/>
                  </a:lnTo>
                  <a:lnTo>
                    <a:pt x="38" y="60"/>
                  </a:lnTo>
                  <a:lnTo>
                    <a:pt x="38" y="66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45" y="60"/>
                  </a:lnTo>
                  <a:lnTo>
                    <a:pt x="45" y="52"/>
                  </a:lnTo>
                  <a:lnTo>
                    <a:pt x="52" y="52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65" y="44"/>
                  </a:lnTo>
                  <a:lnTo>
                    <a:pt x="65" y="52"/>
                  </a:lnTo>
                  <a:lnTo>
                    <a:pt x="72" y="44"/>
                  </a:lnTo>
                  <a:lnTo>
                    <a:pt x="65" y="44"/>
                  </a:lnTo>
                  <a:lnTo>
                    <a:pt x="58" y="38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65" y="38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4" y="30"/>
                  </a:lnTo>
                  <a:lnTo>
                    <a:pt x="111" y="22"/>
                  </a:lnTo>
                  <a:lnTo>
                    <a:pt x="111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30" y="16"/>
                  </a:lnTo>
                  <a:lnTo>
                    <a:pt x="130" y="8"/>
                  </a:lnTo>
                  <a:lnTo>
                    <a:pt x="123" y="8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7" name="Freeform 193"/>
            <p:cNvSpPr>
              <a:spLocks noEditPoints="1"/>
            </p:cNvSpPr>
            <p:nvPr/>
          </p:nvSpPr>
          <p:spPr bwMode="auto">
            <a:xfrm>
              <a:off x="1712913" y="4662488"/>
              <a:ext cx="417512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0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0 w 260"/>
                <a:gd name="T41" fmla="*/ 2147483647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2147483647 h 145"/>
                <a:gd name="T48" fmla="*/ 2147483647 w 260"/>
                <a:gd name="T49" fmla="*/ 0 h 145"/>
                <a:gd name="T50" fmla="*/ 2147483647 w 260"/>
                <a:gd name="T51" fmla="*/ 0 h 145"/>
                <a:gd name="T52" fmla="*/ 2147483647 w 260"/>
                <a:gd name="T53" fmla="*/ 0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5"/>
                <a:gd name="T179" fmla="*/ 260 w 260"/>
                <a:gd name="T180" fmla="*/ 145 h 1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5">
                  <a:moveTo>
                    <a:pt x="149" y="145"/>
                  </a:moveTo>
                  <a:lnTo>
                    <a:pt x="111" y="145"/>
                  </a:lnTo>
                  <a:lnTo>
                    <a:pt x="111" y="139"/>
                  </a:lnTo>
                  <a:lnTo>
                    <a:pt x="116" y="139"/>
                  </a:lnTo>
                  <a:lnTo>
                    <a:pt x="123" y="139"/>
                  </a:lnTo>
                  <a:lnTo>
                    <a:pt x="130" y="139"/>
                  </a:lnTo>
                  <a:lnTo>
                    <a:pt x="130" y="131"/>
                  </a:lnTo>
                  <a:lnTo>
                    <a:pt x="136" y="131"/>
                  </a:lnTo>
                  <a:lnTo>
                    <a:pt x="136" y="139"/>
                  </a:lnTo>
                  <a:lnTo>
                    <a:pt x="143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5" y="139"/>
                  </a:lnTo>
                  <a:lnTo>
                    <a:pt x="149" y="145"/>
                  </a:lnTo>
                  <a:close/>
                  <a:moveTo>
                    <a:pt x="0" y="131"/>
                  </a:moveTo>
                  <a:lnTo>
                    <a:pt x="0" y="87"/>
                  </a:lnTo>
                  <a:lnTo>
                    <a:pt x="6" y="87"/>
                  </a:lnTo>
                  <a:lnTo>
                    <a:pt x="6" y="95"/>
                  </a:lnTo>
                  <a:lnTo>
                    <a:pt x="13" y="95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33" y="87"/>
                  </a:lnTo>
                  <a:lnTo>
                    <a:pt x="33" y="95"/>
                  </a:lnTo>
                  <a:lnTo>
                    <a:pt x="38" y="95"/>
                  </a:lnTo>
                  <a:lnTo>
                    <a:pt x="45" y="95"/>
                  </a:lnTo>
                  <a:lnTo>
                    <a:pt x="52" y="101"/>
                  </a:lnTo>
                  <a:lnTo>
                    <a:pt x="58" y="101"/>
                  </a:lnTo>
                  <a:lnTo>
                    <a:pt x="52" y="101"/>
                  </a:lnTo>
                  <a:lnTo>
                    <a:pt x="45" y="101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3" y="123"/>
                  </a:lnTo>
                  <a:lnTo>
                    <a:pt x="26" y="131"/>
                  </a:lnTo>
                  <a:lnTo>
                    <a:pt x="20" y="131"/>
                  </a:lnTo>
                  <a:lnTo>
                    <a:pt x="13" y="131"/>
                  </a:lnTo>
                  <a:lnTo>
                    <a:pt x="6" y="131"/>
                  </a:lnTo>
                  <a:lnTo>
                    <a:pt x="0" y="131"/>
                  </a:lnTo>
                  <a:close/>
                  <a:moveTo>
                    <a:pt x="84" y="0"/>
                  </a:moveTo>
                  <a:lnTo>
                    <a:pt x="91" y="0"/>
                  </a:lnTo>
                  <a:lnTo>
                    <a:pt x="84" y="0"/>
                  </a:lnTo>
                  <a:close/>
                  <a:moveTo>
                    <a:pt x="104" y="0"/>
                  </a:moveTo>
                  <a:lnTo>
                    <a:pt x="136" y="0"/>
                  </a:lnTo>
                  <a:lnTo>
                    <a:pt x="130" y="8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16" y="0"/>
                  </a:lnTo>
                  <a:lnTo>
                    <a:pt x="111" y="0"/>
                  </a:lnTo>
                  <a:lnTo>
                    <a:pt x="104" y="0"/>
                  </a:lnTo>
                  <a:close/>
                  <a:moveTo>
                    <a:pt x="143" y="0"/>
                  </a:moveTo>
                  <a:lnTo>
                    <a:pt x="162" y="0"/>
                  </a:lnTo>
                  <a:lnTo>
                    <a:pt x="162" y="8"/>
                  </a:lnTo>
                  <a:lnTo>
                    <a:pt x="155" y="8"/>
                  </a:lnTo>
                  <a:lnTo>
                    <a:pt x="149" y="8"/>
                  </a:lnTo>
                  <a:lnTo>
                    <a:pt x="143" y="0"/>
                  </a:lnTo>
                  <a:close/>
                  <a:moveTo>
                    <a:pt x="260" y="109"/>
                  </a:moveTo>
                  <a:lnTo>
                    <a:pt x="260" y="131"/>
                  </a:lnTo>
                  <a:lnTo>
                    <a:pt x="260" y="123"/>
                  </a:lnTo>
                  <a:lnTo>
                    <a:pt x="253" y="123"/>
                  </a:lnTo>
                  <a:lnTo>
                    <a:pt x="253" y="117"/>
                  </a:lnTo>
                  <a:lnTo>
                    <a:pt x="253" y="109"/>
                  </a:lnTo>
                  <a:lnTo>
                    <a:pt x="260" y="109"/>
                  </a:lnTo>
                  <a:close/>
                  <a:moveTo>
                    <a:pt x="260" y="131"/>
                  </a:moveTo>
                  <a:lnTo>
                    <a:pt x="260" y="139"/>
                  </a:lnTo>
                  <a:lnTo>
                    <a:pt x="260" y="131"/>
                  </a:lnTo>
                  <a:close/>
                  <a:moveTo>
                    <a:pt x="162" y="22"/>
                  </a:moveTo>
                  <a:lnTo>
                    <a:pt x="168" y="30"/>
                  </a:lnTo>
                  <a:lnTo>
                    <a:pt x="175" y="30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8" y="30"/>
                  </a:lnTo>
                  <a:lnTo>
                    <a:pt x="194" y="30"/>
                  </a:lnTo>
                  <a:lnTo>
                    <a:pt x="201" y="30"/>
                  </a:lnTo>
                  <a:lnTo>
                    <a:pt x="207" y="30"/>
                  </a:lnTo>
                  <a:lnTo>
                    <a:pt x="214" y="30"/>
                  </a:lnTo>
                  <a:lnTo>
                    <a:pt x="221" y="30"/>
                  </a:lnTo>
                  <a:lnTo>
                    <a:pt x="227" y="30"/>
                  </a:lnTo>
                  <a:lnTo>
                    <a:pt x="227" y="36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0" y="30"/>
                  </a:lnTo>
                  <a:lnTo>
                    <a:pt x="246" y="30"/>
                  </a:lnTo>
                  <a:lnTo>
                    <a:pt x="253" y="30"/>
                  </a:lnTo>
                  <a:lnTo>
                    <a:pt x="260" y="30"/>
                  </a:lnTo>
                  <a:lnTo>
                    <a:pt x="260" y="73"/>
                  </a:lnTo>
                  <a:lnTo>
                    <a:pt x="253" y="73"/>
                  </a:lnTo>
                  <a:lnTo>
                    <a:pt x="253" y="66"/>
                  </a:lnTo>
                  <a:lnTo>
                    <a:pt x="246" y="66"/>
                  </a:lnTo>
                  <a:lnTo>
                    <a:pt x="240" y="58"/>
                  </a:lnTo>
                  <a:lnTo>
                    <a:pt x="233" y="58"/>
                  </a:lnTo>
                  <a:lnTo>
                    <a:pt x="227" y="58"/>
                  </a:lnTo>
                  <a:lnTo>
                    <a:pt x="221" y="58"/>
                  </a:lnTo>
                  <a:lnTo>
                    <a:pt x="214" y="51"/>
                  </a:lnTo>
                  <a:lnTo>
                    <a:pt x="207" y="51"/>
                  </a:lnTo>
                  <a:lnTo>
                    <a:pt x="201" y="51"/>
                  </a:lnTo>
                  <a:lnTo>
                    <a:pt x="201" y="44"/>
                  </a:lnTo>
                  <a:lnTo>
                    <a:pt x="194" y="44"/>
                  </a:lnTo>
                  <a:lnTo>
                    <a:pt x="194" y="51"/>
                  </a:lnTo>
                  <a:lnTo>
                    <a:pt x="188" y="51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75" y="44"/>
                  </a:lnTo>
                  <a:lnTo>
                    <a:pt x="168" y="44"/>
                  </a:lnTo>
                  <a:lnTo>
                    <a:pt x="162" y="36"/>
                  </a:lnTo>
                  <a:lnTo>
                    <a:pt x="162" y="30"/>
                  </a:lnTo>
                  <a:lnTo>
                    <a:pt x="162" y="22"/>
                  </a:lnTo>
                  <a:close/>
                  <a:moveTo>
                    <a:pt x="149" y="14"/>
                  </a:moveTo>
                  <a:lnTo>
                    <a:pt x="155" y="14"/>
                  </a:lnTo>
                  <a:lnTo>
                    <a:pt x="162" y="22"/>
                  </a:lnTo>
                  <a:lnTo>
                    <a:pt x="155" y="22"/>
                  </a:lnTo>
                  <a:lnTo>
                    <a:pt x="149" y="14"/>
                  </a:lnTo>
                  <a:close/>
                  <a:moveTo>
                    <a:pt x="143" y="14"/>
                  </a:moveTo>
                  <a:lnTo>
                    <a:pt x="149" y="8"/>
                  </a:lnTo>
                  <a:lnTo>
                    <a:pt x="149" y="14"/>
                  </a:lnTo>
                  <a:lnTo>
                    <a:pt x="143" y="1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8" name="Freeform 194"/>
            <p:cNvSpPr>
              <a:spLocks/>
            </p:cNvSpPr>
            <p:nvPr/>
          </p:nvSpPr>
          <p:spPr bwMode="auto">
            <a:xfrm>
              <a:off x="1890713" y="4894263"/>
              <a:ext cx="71437" cy="25400"/>
            </a:xfrm>
            <a:custGeom>
              <a:avLst/>
              <a:gdLst>
                <a:gd name="T0" fmla="*/ 2147483647 w 44"/>
                <a:gd name="T1" fmla="*/ 2147483647 h 14"/>
                <a:gd name="T2" fmla="*/ 0 w 44"/>
                <a:gd name="T3" fmla="*/ 2147483647 h 14"/>
                <a:gd name="T4" fmla="*/ 0 w 44"/>
                <a:gd name="T5" fmla="*/ 2147483647 h 14"/>
                <a:gd name="T6" fmla="*/ 0 w 44"/>
                <a:gd name="T7" fmla="*/ 2147483647 h 14"/>
                <a:gd name="T8" fmla="*/ 0 w 44"/>
                <a:gd name="T9" fmla="*/ 2147483647 h 14"/>
                <a:gd name="T10" fmla="*/ 2147483647 w 44"/>
                <a:gd name="T11" fmla="*/ 2147483647 h 14"/>
                <a:gd name="T12" fmla="*/ 2147483647 w 44"/>
                <a:gd name="T13" fmla="*/ 2147483647 h 14"/>
                <a:gd name="T14" fmla="*/ 2147483647 w 44"/>
                <a:gd name="T15" fmla="*/ 2147483647 h 14"/>
                <a:gd name="T16" fmla="*/ 2147483647 w 44"/>
                <a:gd name="T17" fmla="*/ 2147483647 h 14"/>
                <a:gd name="T18" fmla="*/ 2147483647 w 44"/>
                <a:gd name="T19" fmla="*/ 2147483647 h 14"/>
                <a:gd name="T20" fmla="*/ 2147483647 w 44"/>
                <a:gd name="T21" fmla="*/ 2147483647 h 14"/>
                <a:gd name="T22" fmla="*/ 2147483647 w 44"/>
                <a:gd name="T23" fmla="*/ 2147483647 h 14"/>
                <a:gd name="T24" fmla="*/ 2147483647 w 44"/>
                <a:gd name="T25" fmla="*/ 0 h 14"/>
                <a:gd name="T26" fmla="*/ 2147483647 w 44"/>
                <a:gd name="T27" fmla="*/ 0 h 14"/>
                <a:gd name="T28" fmla="*/ 2147483647 w 44"/>
                <a:gd name="T29" fmla="*/ 2147483647 h 14"/>
                <a:gd name="T30" fmla="*/ 2147483647 w 44"/>
                <a:gd name="T31" fmla="*/ 2147483647 h 14"/>
                <a:gd name="T32" fmla="*/ 2147483647 w 44"/>
                <a:gd name="T33" fmla="*/ 0 h 14"/>
                <a:gd name="T34" fmla="*/ 2147483647 w 44"/>
                <a:gd name="T35" fmla="*/ 0 h 14"/>
                <a:gd name="T36" fmla="*/ 2147483647 w 44"/>
                <a:gd name="T37" fmla="*/ 0 h 14"/>
                <a:gd name="T38" fmla="*/ 2147483647 w 44"/>
                <a:gd name="T39" fmla="*/ 2147483647 h 14"/>
                <a:gd name="T40" fmla="*/ 2147483647 w 44"/>
                <a:gd name="T41" fmla="*/ 2147483647 h 14"/>
                <a:gd name="T42" fmla="*/ 2147483647 w 44"/>
                <a:gd name="T43" fmla="*/ 2147483647 h 14"/>
                <a:gd name="T44" fmla="*/ 2147483647 w 44"/>
                <a:gd name="T45" fmla="*/ 2147483647 h 14"/>
                <a:gd name="T46" fmla="*/ 2147483647 w 44"/>
                <a:gd name="T47" fmla="*/ 2147483647 h 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4"/>
                <a:gd name="T73" fmla="*/ 0 h 14"/>
                <a:gd name="T74" fmla="*/ 44 w 44"/>
                <a:gd name="T75" fmla="*/ 14 h 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4" h="14">
                  <a:moveTo>
                    <a:pt x="38" y="14"/>
                  </a:moveTo>
                  <a:lnTo>
                    <a:pt x="0" y="1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38" y="8"/>
                  </a:lnTo>
                  <a:lnTo>
                    <a:pt x="44" y="8"/>
                  </a:lnTo>
                  <a:lnTo>
                    <a:pt x="38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299" name="Freeform 195"/>
            <p:cNvSpPr>
              <a:spLocks/>
            </p:cNvSpPr>
            <p:nvPr/>
          </p:nvSpPr>
          <p:spPr bwMode="auto">
            <a:xfrm>
              <a:off x="1712913" y="4816475"/>
              <a:ext cx="93662" cy="77788"/>
            </a:xfrm>
            <a:custGeom>
              <a:avLst/>
              <a:gdLst>
                <a:gd name="T0" fmla="*/ 0 w 58"/>
                <a:gd name="T1" fmla="*/ 2147483647 h 44"/>
                <a:gd name="T2" fmla="*/ 0 w 58"/>
                <a:gd name="T3" fmla="*/ 0 h 44"/>
                <a:gd name="T4" fmla="*/ 0 w 58"/>
                <a:gd name="T5" fmla="*/ 0 h 44"/>
                <a:gd name="T6" fmla="*/ 0 w 58"/>
                <a:gd name="T7" fmla="*/ 0 h 44"/>
                <a:gd name="T8" fmla="*/ 2147483647 w 58"/>
                <a:gd name="T9" fmla="*/ 0 h 44"/>
                <a:gd name="T10" fmla="*/ 2147483647 w 58"/>
                <a:gd name="T11" fmla="*/ 0 h 44"/>
                <a:gd name="T12" fmla="*/ 2147483647 w 58"/>
                <a:gd name="T13" fmla="*/ 0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2147483647 w 58"/>
                <a:gd name="T23" fmla="*/ 2147483647 h 44"/>
                <a:gd name="T24" fmla="*/ 2147483647 w 58"/>
                <a:gd name="T25" fmla="*/ 2147483647 h 44"/>
                <a:gd name="T26" fmla="*/ 2147483647 w 58"/>
                <a:gd name="T27" fmla="*/ 2147483647 h 44"/>
                <a:gd name="T28" fmla="*/ 2147483647 w 58"/>
                <a:gd name="T29" fmla="*/ 0 h 44"/>
                <a:gd name="T30" fmla="*/ 2147483647 w 58"/>
                <a:gd name="T31" fmla="*/ 0 h 44"/>
                <a:gd name="T32" fmla="*/ 2147483647 w 58"/>
                <a:gd name="T33" fmla="*/ 0 h 44"/>
                <a:gd name="T34" fmla="*/ 2147483647 w 58"/>
                <a:gd name="T35" fmla="*/ 0 h 44"/>
                <a:gd name="T36" fmla="*/ 2147483647 w 58"/>
                <a:gd name="T37" fmla="*/ 0 h 44"/>
                <a:gd name="T38" fmla="*/ 2147483647 w 58"/>
                <a:gd name="T39" fmla="*/ 2147483647 h 44"/>
                <a:gd name="T40" fmla="*/ 2147483647 w 58"/>
                <a:gd name="T41" fmla="*/ 2147483647 h 44"/>
                <a:gd name="T42" fmla="*/ 2147483647 w 58"/>
                <a:gd name="T43" fmla="*/ 2147483647 h 44"/>
                <a:gd name="T44" fmla="*/ 2147483647 w 58"/>
                <a:gd name="T45" fmla="*/ 2147483647 h 44"/>
                <a:gd name="T46" fmla="*/ 2147483647 w 58"/>
                <a:gd name="T47" fmla="*/ 2147483647 h 44"/>
                <a:gd name="T48" fmla="*/ 2147483647 w 58"/>
                <a:gd name="T49" fmla="*/ 2147483647 h 44"/>
                <a:gd name="T50" fmla="*/ 2147483647 w 58"/>
                <a:gd name="T51" fmla="*/ 2147483647 h 44"/>
                <a:gd name="T52" fmla="*/ 2147483647 w 58"/>
                <a:gd name="T53" fmla="*/ 2147483647 h 44"/>
                <a:gd name="T54" fmla="*/ 2147483647 w 58"/>
                <a:gd name="T55" fmla="*/ 2147483647 h 44"/>
                <a:gd name="T56" fmla="*/ 2147483647 w 58"/>
                <a:gd name="T57" fmla="*/ 2147483647 h 44"/>
                <a:gd name="T58" fmla="*/ 2147483647 w 58"/>
                <a:gd name="T59" fmla="*/ 2147483647 h 44"/>
                <a:gd name="T60" fmla="*/ 2147483647 w 58"/>
                <a:gd name="T61" fmla="*/ 2147483647 h 44"/>
                <a:gd name="T62" fmla="*/ 2147483647 w 58"/>
                <a:gd name="T63" fmla="*/ 2147483647 h 44"/>
                <a:gd name="T64" fmla="*/ 2147483647 w 58"/>
                <a:gd name="T65" fmla="*/ 2147483647 h 44"/>
                <a:gd name="T66" fmla="*/ 2147483647 w 58"/>
                <a:gd name="T67" fmla="*/ 2147483647 h 44"/>
                <a:gd name="T68" fmla="*/ 2147483647 w 58"/>
                <a:gd name="T69" fmla="*/ 2147483647 h 44"/>
                <a:gd name="T70" fmla="*/ 2147483647 w 58"/>
                <a:gd name="T71" fmla="*/ 2147483647 h 44"/>
                <a:gd name="T72" fmla="*/ 2147483647 w 58"/>
                <a:gd name="T73" fmla="*/ 2147483647 h 44"/>
                <a:gd name="T74" fmla="*/ 2147483647 w 58"/>
                <a:gd name="T75" fmla="*/ 2147483647 h 44"/>
                <a:gd name="T76" fmla="*/ 2147483647 w 58"/>
                <a:gd name="T77" fmla="*/ 2147483647 h 44"/>
                <a:gd name="T78" fmla="*/ 2147483647 w 58"/>
                <a:gd name="T79" fmla="*/ 2147483647 h 44"/>
                <a:gd name="T80" fmla="*/ 2147483647 w 58"/>
                <a:gd name="T81" fmla="*/ 2147483647 h 44"/>
                <a:gd name="T82" fmla="*/ 2147483647 w 58"/>
                <a:gd name="T83" fmla="*/ 2147483647 h 44"/>
                <a:gd name="T84" fmla="*/ 2147483647 w 58"/>
                <a:gd name="T85" fmla="*/ 2147483647 h 44"/>
                <a:gd name="T86" fmla="*/ 2147483647 w 58"/>
                <a:gd name="T87" fmla="*/ 2147483647 h 44"/>
                <a:gd name="T88" fmla="*/ 2147483647 w 58"/>
                <a:gd name="T89" fmla="*/ 2147483647 h 44"/>
                <a:gd name="T90" fmla="*/ 2147483647 w 58"/>
                <a:gd name="T91" fmla="*/ 2147483647 h 44"/>
                <a:gd name="T92" fmla="*/ 2147483647 w 58"/>
                <a:gd name="T93" fmla="*/ 2147483647 h 44"/>
                <a:gd name="T94" fmla="*/ 2147483647 w 58"/>
                <a:gd name="T95" fmla="*/ 2147483647 h 44"/>
                <a:gd name="T96" fmla="*/ 2147483647 w 58"/>
                <a:gd name="T97" fmla="*/ 2147483647 h 44"/>
                <a:gd name="T98" fmla="*/ 2147483647 w 58"/>
                <a:gd name="T99" fmla="*/ 2147483647 h 44"/>
                <a:gd name="T100" fmla="*/ 2147483647 w 58"/>
                <a:gd name="T101" fmla="*/ 2147483647 h 44"/>
                <a:gd name="T102" fmla="*/ 2147483647 w 58"/>
                <a:gd name="T103" fmla="*/ 2147483647 h 44"/>
                <a:gd name="T104" fmla="*/ 2147483647 w 58"/>
                <a:gd name="T105" fmla="*/ 2147483647 h 44"/>
                <a:gd name="T106" fmla="*/ 2147483647 w 58"/>
                <a:gd name="T107" fmla="*/ 2147483647 h 44"/>
                <a:gd name="T108" fmla="*/ 2147483647 w 58"/>
                <a:gd name="T109" fmla="*/ 2147483647 h 44"/>
                <a:gd name="T110" fmla="*/ 2147483647 w 58"/>
                <a:gd name="T111" fmla="*/ 2147483647 h 44"/>
                <a:gd name="T112" fmla="*/ 2147483647 w 58"/>
                <a:gd name="T113" fmla="*/ 2147483647 h 44"/>
                <a:gd name="T114" fmla="*/ 2147483647 w 58"/>
                <a:gd name="T115" fmla="*/ 2147483647 h 44"/>
                <a:gd name="T116" fmla="*/ 2147483647 w 58"/>
                <a:gd name="T117" fmla="*/ 2147483647 h 44"/>
                <a:gd name="T118" fmla="*/ 2147483647 w 58"/>
                <a:gd name="T119" fmla="*/ 2147483647 h 44"/>
                <a:gd name="T120" fmla="*/ 2147483647 w 58"/>
                <a:gd name="T121" fmla="*/ 2147483647 h 44"/>
                <a:gd name="T122" fmla="*/ 0 w 58"/>
                <a:gd name="T123" fmla="*/ 2147483647 h 44"/>
                <a:gd name="T124" fmla="*/ 0 w 58"/>
                <a:gd name="T125" fmla="*/ 2147483647 h 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"/>
                <a:gd name="T190" fmla="*/ 0 h 44"/>
                <a:gd name="T191" fmla="*/ 58 w 58"/>
                <a:gd name="T192" fmla="*/ 44 h 4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" h="44">
                  <a:moveTo>
                    <a:pt x="0" y="4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38" y="8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8" y="14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30"/>
                  </a:lnTo>
                  <a:lnTo>
                    <a:pt x="45" y="30"/>
                  </a:lnTo>
                  <a:lnTo>
                    <a:pt x="45" y="36"/>
                  </a:lnTo>
                  <a:lnTo>
                    <a:pt x="38" y="36"/>
                  </a:lnTo>
                  <a:lnTo>
                    <a:pt x="33" y="36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0" name="Freeform 196"/>
            <p:cNvSpPr>
              <a:spLocks/>
            </p:cNvSpPr>
            <p:nvPr/>
          </p:nvSpPr>
          <p:spPr bwMode="auto">
            <a:xfrm>
              <a:off x="1847850" y="4662488"/>
              <a:ext cx="11113" cy="1587"/>
            </a:xfrm>
            <a:custGeom>
              <a:avLst/>
              <a:gdLst>
                <a:gd name="T0" fmla="*/ 0 w 7"/>
                <a:gd name="T1" fmla="*/ 0 h 1553"/>
                <a:gd name="T2" fmla="*/ 2147483647 w 7"/>
                <a:gd name="T3" fmla="*/ 0 h 1553"/>
                <a:gd name="T4" fmla="*/ 2147483647 w 7"/>
                <a:gd name="T5" fmla="*/ 0 h 1553"/>
                <a:gd name="T6" fmla="*/ 0 w 7"/>
                <a:gd name="T7" fmla="*/ 0 h 1553"/>
                <a:gd name="T8" fmla="*/ 0 w 7"/>
                <a:gd name="T9" fmla="*/ 0 h 1553"/>
                <a:gd name="T10" fmla="*/ 0 w 7"/>
                <a:gd name="T11" fmla="*/ 0 h 15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53"/>
                <a:gd name="T20" fmla="*/ 7 w 7"/>
                <a:gd name="T21" fmla="*/ 1553 h 15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53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1" name="Freeform 197"/>
            <p:cNvSpPr>
              <a:spLocks/>
            </p:cNvSpPr>
            <p:nvPr/>
          </p:nvSpPr>
          <p:spPr bwMode="auto">
            <a:xfrm>
              <a:off x="1879600" y="4662488"/>
              <a:ext cx="52388" cy="12700"/>
            </a:xfrm>
            <a:custGeom>
              <a:avLst/>
              <a:gdLst>
                <a:gd name="T0" fmla="*/ 0 w 32"/>
                <a:gd name="T1" fmla="*/ 0 h 8"/>
                <a:gd name="T2" fmla="*/ 2147483647 w 32"/>
                <a:gd name="T3" fmla="*/ 0 h 8"/>
                <a:gd name="T4" fmla="*/ 2147483647 w 32"/>
                <a:gd name="T5" fmla="*/ 0 h 8"/>
                <a:gd name="T6" fmla="*/ 2147483647 w 32"/>
                <a:gd name="T7" fmla="*/ 0 h 8"/>
                <a:gd name="T8" fmla="*/ 2147483647 w 32"/>
                <a:gd name="T9" fmla="*/ 0 h 8"/>
                <a:gd name="T10" fmla="*/ 2147483647 w 32"/>
                <a:gd name="T11" fmla="*/ 2147483647 h 8"/>
                <a:gd name="T12" fmla="*/ 2147483647 w 32"/>
                <a:gd name="T13" fmla="*/ 2147483647 h 8"/>
                <a:gd name="T14" fmla="*/ 2147483647 w 32"/>
                <a:gd name="T15" fmla="*/ 2147483647 h 8"/>
                <a:gd name="T16" fmla="*/ 2147483647 w 32"/>
                <a:gd name="T17" fmla="*/ 0 h 8"/>
                <a:gd name="T18" fmla="*/ 2147483647 w 32"/>
                <a:gd name="T19" fmla="*/ 0 h 8"/>
                <a:gd name="T20" fmla="*/ 2147483647 w 32"/>
                <a:gd name="T21" fmla="*/ 0 h 8"/>
                <a:gd name="T22" fmla="*/ 2147483647 w 32"/>
                <a:gd name="T23" fmla="*/ 0 h 8"/>
                <a:gd name="T24" fmla="*/ 2147483647 w 32"/>
                <a:gd name="T25" fmla="*/ 0 h 8"/>
                <a:gd name="T26" fmla="*/ 2147483647 w 32"/>
                <a:gd name="T27" fmla="*/ 0 h 8"/>
                <a:gd name="T28" fmla="*/ 2147483647 w 32"/>
                <a:gd name="T29" fmla="*/ 0 h 8"/>
                <a:gd name="T30" fmla="*/ 0 w 32"/>
                <a:gd name="T31" fmla="*/ 0 h 8"/>
                <a:gd name="T32" fmla="*/ 0 w 32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"/>
                <a:gd name="T52" fmla="*/ 0 h 8"/>
                <a:gd name="T53" fmla="*/ 32 w 32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" h="8">
                  <a:moveTo>
                    <a:pt x="0" y="0"/>
                  </a:moveTo>
                  <a:lnTo>
                    <a:pt x="32" y="0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2" name="Freeform 198"/>
            <p:cNvSpPr>
              <a:spLocks/>
            </p:cNvSpPr>
            <p:nvPr/>
          </p:nvSpPr>
          <p:spPr bwMode="auto">
            <a:xfrm>
              <a:off x="1943100" y="4662488"/>
              <a:ext cx="30163" cy="12700"/>
            </a:xfrm>
            <a:custGeom>
              <a:avLst/>
              <a:gdLst>
                <a:gd name="T0" fmla="*/ 0 w 19"/>
                <a:gd name="T1" fmla="*/ 0 h 8"/>
                <a:gd name="T2" fmla="*/ 2147483647 w 19"/>
                <a:gd name="T3" fmla="*/ 0 h 8"/>
                <a:gd name="T4" fmla="*/ 2147483647 w 19"/>
                <a:gd name="T5" fmla="*/ 0 h 8"/>
                <a:gd name="T6" fmla="*/ 2147483647 w 19"/>
                <a:gd name="T7" fmla="*/ 0 h 8"/>
                <a:gd name="T8" fmla="*/ 2147483647 w 19"/>
                <a:gd name="T9" fmla="*/ 2147483647 h 8"/>
                <a:gd name="T10" fmla="*/ 2147483647 w 19"/>
                <a:gd name="T11" fmla="*/ 2147483647 h 8"/>
                <a:gd name="T12" fmla="*/ 2147483647 w 19"/>
                <a:gd name="T13" fmla="*/ 2147483647 h 8"/>
                <a:gd name="T14" fmla="*/ 2147483647 w 19"/>
                <a:gd name="T15" fmla="*/ 2147483647 h 8"/>
                <a:gd name="T16" fmla="*/ 2147483647 w 19"/>
                <a:gd name="T17" fmla="*/ 2147483647 h 8"/>
                <a:gd name="T18" fmla="*/ 2147483647 w 19"/>
                <a:gd name="T19" fmla="*/ 2147483647 h 8"/>
                <a:gd name="T20" fmla="*/ 0 w 19"/>
                <a:gd name="T21" fmla="*/ 0 h 8"/>
                <a:gd name="T22" fmla="*/ 0 w 19"/>
                <a:gd name="T23" fmla="*/ 0 h 8"/>
                <a:gd name="T24" fmla="*/ 0 w 19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"/>
                <a:gd name="T40" fmla="*/ 0 h 8"/>
                <a:gd name="T41" fmla="*/ 19 w 19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" h="8">
                  <a:moveTo>
                    <a:pt x="0" y="0"/>
                  </a:moveTo>
                  <a:lnTo>
                    <a:pt x="19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3" name="Freeform 199"/>
            <p:cNvSpPr>
              <a:spLocks/>
            </p:cNvSpPr>
            <p:nvPr/>
          </p:nvSpPr>
          <p:spPr bwMode="auto">
            <a:xfrm>
              <a:off x="2119313" y="4856163"/>
              <a:ext cx="11112" cy="38100"/>
            </a:xfrm>
            <a:custGeom>
              <a:avLst/>
              <a:gdLst>
                <a:gd name="T0" fmla="*/ 2147483647 w 7"/>
                <a:gd name="T1" fmla="*/ 0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2147483647 w 7"/>
                <a:gd name="T7" fmla="*/ 2147483647 h 22"/>
                <a:gd name="T8" fmla="*/ 0 w 7"/>
                <a:gd name="T9" fmla="*/ 2147483647 h 22"/>
                <a:gd name="T10" fmla="*/ 0 w 7"/>
                <a:gd name="T11" fmla="*/ 2147483647 h 22"/>
                <a:gd name="T12" fmla="*/ 0 w 7"/>
                <a:gd name="T13" fmla="*/ 2147483647 h 22"/>
                <a:gd name="T14" fmla="*/ 0 w 7"/>
                <a:gd name="T15" fmla="*/ 2147483647 h 22"/>
                <a:gd name="T16" fmla="*/ 0 w 7"/>
                <a:gd name="T17" fmla="*/ 0 h 22"/>
                <a:gd name="T18" fmla="*/ 2147483647 w 7"/>
                <a:gd name="T19" fmla="*/ 0 h 22"/>
                <a:gd name="T20" fmla="*/ 2147483647 w 7"/>
                <a:gd name="T21" fmla="*/ 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22"/>
                <a:gd name="T35" fmla="*/ 7 w 7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22">
                  <a:moveTo>
                    <a:pt x="7" y="0"/>
                  </a:moveTo>
                  <a:lnTo>
                    <a:pt x="7" y="22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4" name="Rectangle 200"/>
            <p:cNvSpPr>
              <a:spLocks noChangeArrowheads="1"/>
            </p:cNvSpPr>
            <p:nvPr/>
          </p:nvSpPr>
          <p:spPr bwMode="auto">
            <a:xfrm>
              <a:off x="2130425" y="4894263"/>
              <a:ext cx="1588" cy="142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05" name="Freeform 201"/>
            <p:cNvSpPr>
              <a:spLocks/>
            </p:cNvSpPr>
            <p:nvPr/>
          </p:nvSpPr>
          <p:spPr bwMode="auto">
            <a:xfrm>
              <a:off x="1973263" y="4700588"/>
              <a:ext cx="157162" cy="90487"/>
            </a:xfrm>
            <a:custGeom>
              <a:avLst/>
              <a:gdLst>
                <a:gd name="T0" fmla="*/ 2147483647 w 98"/>
                <a:gd name="T1" fmla="*/ 2147483647 h 51"/>
                <a:gd name="T2" fmla="*/ 2147483647 w 98"/>
                <a:gd name="T3" fmla="*/ 2147483647 h 51"/>
                <a:gd name="T4" fmla="*/ 2147483647 w 98"/>
                <a:gd name="T5" fmla="*/ 2147483647 h 51"/>
                <a:gd name="T6" fmla="*/ 2147483647 w 98"/>
                <a:gd name="T7" fmla="*/ 0 h 51"/>
                <a:gd name="T8" fmla="*/ 2147483647 w 98"/>
                <a:gd name="T9" fmla="*/ 2147483647 h 51"/>
                <a:gd name="T10" fmla="*/ 2147483647 w 98"/>
                <a:gd name="T11" fmla="*/ 2147483647 h 51"/>
                <a:gd name="T12" fmla="*/ 2147483647 w 98"/>
                <a:gd name="T13" fmla="*/ 2147483647 h 51"/>
                <a:gd name="T14" fmla="*/ 2147483647 w 98"/>
                <a:gd name="T15" fmla="*/ 2147483647 h 51"/>
                <a:gd name="T16" fmla="*/ 2147483647 w 98"/>
                <a:gd name="T17" fmla="*/ 2147483647 h 51"/>
                <a:gd name="T18" fmla="*/ 2147483647 w 98"/>
                <a:gd name="T19" fmla="*/ 2147483647 h 51"/>
                <a:gd name="T20" fmla="*/ 2147483647 w 98"/>
                <a:gd name="T21" fmla="*/ 2147483647 h 51"/>
                <a:gd name="T22" fmla="*/ 2147483647 w 98"/>
                <a:gd name="T23" fmla="*/ 2147483647 h 51"/>
                <a:gd name="T24" fmla="*/ 2147483647 w 98"/>
                <a:gd name="T25" fmla="*/ 2147483647 h 51"/>
                <a:gd name="T26" fmla="*/ 2147483647 w 98"/>
                <a:gd name="T27" fmla="*/ 2147483647 h 51"/>
                <a:gd name="T28" fmla="*/ 2147483647 w 98"/>
                <a:gd name="T29" fmla="*/ 2147483647 h 51"/>
                <a:gd name="T30" fmla="*/ 2147483647 w 98"/>
                <a:gd name="T31" fmla="*/ 2147483647 h 51"/>
                <a:gd name="T32" fmla="*/ 2147483647 w 98"/>
                <a:gd name="T33" fmla="*/ 2147483647 h 51"/>
                <a:gd name="T34" fmla="*/ 2147483647 w 98"/>
                <a:gd name="T35" fmla="*/ 2147483647 h 51"/>
                <a:gd name="T36" fmla="*/ 2147483647 w 98"/>
                <a:gd name="T37" fmla="*/ 2147483647 h 51"/>
                <a:gd name="T38" fmla="*/ 2147483647 w 98"/>
                <a:gd name="T39" fmla="*/ 2147483647 h 51"/>
                <a:gd name="T40" fmla="*/ 2147483647 w 98"/>
                <a:gd name="T41" fmla="*/ 2147483647 h 51"/>
                <a:gd name="T42" fmla="*/ 2147483647 w 98"/>
                <a:gd name="T43" fmla="*/ 2147483647 h 51"/>
                <a:gd name="T44" fmla="*/ 2147483647 w 98"/>
                <a:gd name="T45" fmla="*/ 2147483647 h 51"/>
                <a:gd name="T46" fmla="*/ 2147483647 w 98"/>
                <a:gd name="T47" fmla="*/ 2147483647 h 51"/>
                <a:gd name="T48" fmla="*/ 2147483647 w 98"/>
                <a:gd name="T49" fmla="*/ 2147483647 h 51"/>
                <a:gd name="T50" fmla="*/ 2147483647 w 98"/>
                <a:gd name="T51" fmla="*/ 2147483647 h 51"/>
                <a:gd name="T52" fmla="*/ 2147483647 w 98"/>
                <a:gd name="T53" fmla="*/ 2147483647 h 51"/>
                <a:gd name="T54" fmla="*/ 2147483647 w 98"/>
                <a:gd name="T55" fmla="*/ 2147483647 h 51"/>
                <a:gd name="T56" fmla="*/ 2147483647 w 98"/>
                <a:gd name="T57" fmla="*/ 2147483647 h 51"/>
                <a:gd name="T58" fmla="*/ 2147483647 w 98"/>
                <a:gd name="T59" fmla="*/ 2147483647 h 51"/>
                <a:gd name="T60" fmla="*/ 2147483647 w 98"/>
                <a:gd name="T61" fmla="*/ 2147483647 h 51"/>
                <a:gd name="T62" fmla="*/ 2147483647 w 98"/>
                <a:gd name="T63" fmla="*/ 2147483647 h 51"/>
                <a:gd name="T64" fmla="*/ 2147483647 w 98"/>
                <a:gd name="T65" fmla="*/ 2147483647 h 51"/>
                <a:gd name="T66" fmla="*/ 2147483647 w 98"/>
                <a:gd name="T67" fmla="*/ 2147483647 h 51"/>
                <a:gd name="T68" fmla="*/ 2147483647 w 98"/>
                <a:gd name="T69" fmla="*/ 2147483647 h 51"/>
                <a:gd name="T70" fmla="*/ 2147483647 w 98"/>
                <a:gd name="T71" fmla="*/ 2147483647 h 51"/>
                <a:gd name="T72" fmla="*/ 2147483647 w 98"/>
                <a:gd name="T73" fmla="*/ 2147483647 h 51"/>
                <a:gd name="T74" fmla="*/ 0 w 98"/>
                <a:gd name="T75" fmla="*/ 2147483647 h 51"/>
                <a:gd name="T76" fmla="*/ 0 w 98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8"/>
                <a:gd name="T118" fmla="*/ 0 h 51"/>
                <a:gd name="T119" fmla="*/ 98 w 98"/>
                <a:gd name="T120" fmla="*/ 51 h 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8" h="51">
                  <a:moveTo>
                    <a:pt x="0" y="0"/>
                  </a:move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6" y="8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45" y="8"/>
                  </a:lnTo>
                  <a:lnTo>
                    <a:pt x="52" y="8"/>
                  </a:lnTo>
                  <a:lnTo>
                    <a:pt x="59" y="8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8" y="8"/>
                  </a:lnTo>
                  <a:lnTo>
                    <a:pt x="98" y="51"/>
                  </a:lnTo>
                  <a:lnTo>
                    <a:pt x="91" y="51"/>
                  </a:lnTo>
                  <a:lnTo>
                    <a:pt x="91" y="44"/>
                  </a:lnTo>
                  <a:lnTo>
                    <a:pt x="84" y="44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9" y="36"/>
                  </a:lnTo>
                  <a:lnTo>
                    <a:pt x="52" y="29"/>
                  </a:lnTo>
                  <a:lnTo>
                    <a:pt x="45" y="29"/>
                  </a:lnTo>
                  <a:lnTo>
                    <a:pt x="39" y="29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6" name="Freeform 202"/>
            <p:cNvSpPr>
              <a:spLocks/>
            </p:cNvSpPr>
            <p:nvPr/>
          </p:nvSpPr>
          <p:spPr bwMode="auto">
            <a:xfrm>
              <a:off x="1952625" y="4686300"/>
              <a:ext cx="20638" cy="14288"/>
            </a:xfrm>
            <a:custGeom>
              <a:avLst/>
              <a:gdLst>
                <a:gd name="T0" fmla="*/ 0 w 13"/>
                <a:gd name="T1" fmla="*/ 0 h 8"/>
                <a:gd name="T2" fmla="*/ 2147483647 w 13"/>
                <a:gd name="T3" fmla="*/ 0 h 8"/>
                <a:gd name="T4" fmla="*/ 2147483647 w 13"/>
                <a:gd name="T5" fmla="*/ 0 h 8"/>
                <a:gd name="T6" fmla="*/ 2147483647 w 13"/>
                <a:gd name="T7" fmla="*/ 0 h 8"/>
                <a:gd name="T8" fmla="*/ 2147483647 w 13"/>
                <a:gd name="T9" fmla="*/ 2147483647 h 8"/>
                <a:gd name="T10" fmla="*/ 2147483647 w 13"/>
                <a:gd name="T11" fmla="*/ 2147483647 h 8"/>
                <a:gd name="T12" fmla="*/ 2147483647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2147483647 h 8"/>
                <a:gd name="T22" fmla="*/ 0 w 13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8"/>
                <a:gd name="T38" fmla="*/ 13 w 13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8">
                  <a:moveTo>
                    <a:pt x="0" y="0"/>
                  </a:moveTo>
                  <a:lnTo>
                    <a:pt x="6" y="0"/>
                  </a:lnTo>
                  <a:lnTo>
                    <a:pt x="13" y="8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7" name="Freeform 203"/>
            <p:cNvSpPr>
              <a:spLocks/>
            </p:cNvSpPr>
            <p:nvPr/>
          </p:nvSpPr>
          <p:spPr bwMode="auto">
            <a:xfrm>
              <a:off x="1943100" y="4675188"/>
              <a:ext cx="9525" cy="11112"/>
            </a:xfrm>
            <a:custGeom>
              <a:avLst/>
              <a:gdLst>
                <a:gd name="T0" fmla="*/ 0 w 6"/>
                <a:gd name="T1" fmla="*/ 2147483647 h 6"/>
                <a:gd name="T2" fmla="*/ 2147483647 w 6"/>
                <a:gd name="T3" fmla="*/ 0 h 6"/>
                <a:gd name="T4" fmla="*/ 2147483647 w 6"/>
                <a:gd name="T5" fmla="*/ 0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0 w 6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6"/>
                <a:gd name="T20" fmla="*/ 6 w 6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6">
                  <a:moveTo>
                    <a:pt x="0" y="6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8" name="Freeform 204"/>
            <p:cNvSpPr>
              <a:spLocks noEditPoints="1"/>
            </p:cNvSpPr>
            <p:nvPr/>
          </p:nvSpPr>
          <p:spPr bwMode="auto">
            <a:xfrm>
              <a:off x="1712913" y="4919663"/>
              <a:ext cx="417512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0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0 w 260"/>
                <a:gd name="T41" fmla="*/ 2147483647 h 145"/>
                <a:gd name="T42" fmla="*/ 0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0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0 w 260"/>
                <a:gd name="T115" fmla="*/ 2147483647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0"/>
                <a:gd name="T175" fmla="*/ 0 h 145"/>
                <a:gd name="T176" fmla="*/ 260 w 260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0" h="145">
                  <a:moveTo>
                    <a:pt x="97" y="131"/>
                  </a:moveTo>
                  <a:lnTo>
                    <a:pt x="97" y="124"/>
                  </a:lnTo>
                  <a:lnTo>
                    <a:pt x="104" y="124"/>
                  </a:lnTo>
                  <a:lnTo>
                    <a:pt x="104" y="117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1" y="109"/>
                  </a:lnTo>
                  <a:lnTo>
                    <a:pt x="84" y="109"/>
                  </a:lnTo>
                  <a:lnTo>
                    <a:pt x="77" y="109"/>
                  </a:lnTo>
                  <a:lnTo>
                    <a:pt x="84" y="117"/>
                  </a:lnTo>
                  <a:lnTo>
                    <a:pt x="84" y="124"/>
                  </a:lnTo>
                  <a:lnTo>
                    <a:pt x="91" y="124"/>
                  </a:lnTo>
                  <a:lnTo>
                    <a:pt x="97" y="131"/>
                  </a:lnTo>
                  <a:close/>
                  <a:moveTo>
                    <a:pt x="116" y="88"/>
                  </a:moveTo>
                  <a:lnTo>
                    <a:pt x="116" y="95"/>
                  </a:lnTo>
                  <a:lnTo>
                    <a:pt x="123" y="95"/>
                  </a:lnTo>
                  <a:lnTo>
                    <a:pt x="130" y="95"/>
                  </a:lnTo>
                  <a:lnTo>
                    <a:pt x="136" y="88"/>
                  </a:lnTo>
                  <a:lnTo>
                    <a:pt x="130" y="88"/>
                  </a:lnTo>
                  <a:lnTo>
                    <a:pt x="136" y="88"/>
                  </a:lnTo>
                  <a:lnTo>
                    <a:pt x="136" y="80"/>
                  </a:lnTo>
                  <a:lnTo>
                    <a:pt x="136" y="73"/>
                  </a:lnTo>
                  <a:lnTo>
                    <a:pt x="143" y="73"/>
                  </a:lnTo>
                  <a:lnTo>
                    <a:pt x="136" y="66"/>
                  </a:lnTo>
                  <a:lnTo>
                    <a:pt x="130" y="66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11" y="66"/>
                  </a:lnTo>
                  <a:lnTo>
                    <a:pt x="111" y="73"/>
                  </a:lnTo>
                  <a:lnTo>
                    <a:pt x="111" y="80"/>
                  </a:lnTo>
                  <a:lnTo>
                    <a:pt x="116" y="80"/>
                  </a:lnTo>
                  <a:lnTo>
                    <a:pt x="116" y="88"/>
                  </a:lnTo>
                  <a:close/>
                  <a:moveTo>
                    <a:pt x="84" y="88"/>
                  </a:moveTo>
                  <a:lnTo>
                    <a:pt x="84" y="95"/>
                  </a:lnTo>
                  <a:lnTo>
                    <a:pt x="91" y="95"/>
                  </a:lnTo>
                  <a:lnTo>
                    <a:pt x="97" y="88"/>
                  </a:lnTo>
                  <a:lnTo>
                    <a:pt x="91" y="88"/>
                  </a:lnTo>
                  <a:lnTo>
                    <a:pt x="84" y="88"/>
                  </a:lnTo>
                  <a:close/>
                  <a:moveTo>
                    <a:pt x="136" y="8"/>
                  </a:moveTo>
                  <a:lnTo>
                    <a:pt x="136" y="0"/>
                  </a:lnTo>
                  <a:lnTo>
                    <a:pt x="130" y="0"/>
                  </a:lnTo>
                  <a:lnTo>
                    <a:pt x="123" y="0"/>
                  </a:lnTo>
                  <a:lnTo>
                    <a:pt x="116" y="8"/>
                  </a:lnTo>
                  <a:lnTo>
                    <a:pt x="111" y="14"/>
                  </a:lnTo>
                  <a:lnTo>
                    <a:pt x="116" y="14"/>
                  </a:lnTo>
                  <a:lnTo>
                    <a:pt x="123" y="14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1" y="22"/>
                  </a:lnTo>
                  <a:lnTo>
                    <a:pt x="104" y="22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1" y="36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23" y="30"/>
                  </a:lnTo>
                  <a:lnTo>
                    <a:pt x="130" y="30"/>
                  </a:lnTo>
                  <a:lnTo>
                    <a:pt x="136" y="30"/>
                  </a:lnTo>
                  <a:lnTo>
                    <a:pt x="136" y="22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36" y="8"/>
                  </a:lnTo>
                  <a:close/>
                  <a:moveTo>
                    <a:pt x="0" y="44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30"/>
                  </a:lnTo>
                  <a:lnTo>
                    <a:pt x="20" y="30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38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2" y="8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49" y="0"/>
                  </a:lnTo>
                  <a:lnTo>
                    <a:pt x="143" y="0"/>
                  </a:lnTo>
                  <a:lnTo>
                    <a:pt x="143" y="8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8" y="22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36"/>
                  </a:lnTo>
                  <a:lnTo>
                    <a:pt x="194" y="44"/>
                  </a:lnTo>
                  <a:lnTo>
                    <a:pt x="194" y="52"/>
                  </a:lnTo>
                  <a:lnTo>
                    <a:pt x="201" y="52"/>
                  </a:lnTo>
                  <a:lnTo>
                    <a:pt x="194" y="52"/>
                  </a:lnTo>
                  <a:lnTo>
                    <a:pt x="201" y="58"/>
                  </a:lnTo>
                  <a:lnTo>
                    <a:pt x="207" y="58"/>
                  </a:lnTo>
                  <a:lnTo>
                    <a:pt x="207" y="52"/>
                  </a:lnTo>
                  <a:lnTo>
                    <a:pt x="214" y="52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5"/>
                  </a:lnTo>
                  <a:lnTo>
                    <a:pt x="246" y="95"/>
                  </a:lnTo>
                  <a:lnTo>
                    <a:pt x="246" y="102"/>
                  </a:lnTo>
                  <a:lnTo>
                    <a:pt x="253" y="102"/>
                  </a:lnTo>
                  <a:lnTo>
                    <a:pt x="260" y="102"/>
                  </a:lnTo>
                  <a:lnTo>
                    <a:pt x="260" y="145"/>
                  </a:lnTo>
                  <a:lnTo>
                    <a:pt x="116" y="145"/>
                  </a:lnTo>
                  <a:lnTo>
                    <a:pt x="123" y="145"/>
                  </a:lnTo>
                  <a:lnTo>
                    <a:pt x="130" y="145"/>
                  </a:lnTo>
                  <a:lnTo>
                    <a:pt x="136" y="139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1" y="139"/>
                  </a:lnTo>
                  <a:lnTo>
                    <a:pt x="116" y="145"/>
                  </a:lnTo>
                  <a:lnTo>
                    <a:pt x="111" y="145"/>
                  </a:lnTo>
                  <a:lnTo>
                    <a:pt x="104" y="145"/>
                  </a:lnTo>
                  <a:lnTo>
                    <a:pt x="104" y="139"/>
                  </a:lnTo>
                  <a:lnTo>
                    <a:pt x="111" y="139"/>
                  </a:lnTo>
                  <a:lnTo>
                    <a:pt x="104" y="139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7" y="139"/>
                  </a:lnTo>
                  <a:lnTo>
                    <a:pt x="77" y="131"/>
                  </a:lnTo>
                  <a:lnTo>
                    <a:pt x="72" y="131"/>
                  </a:lnTo>
                  <a:lnTo>
                    <a:pt x="65" y="131"/>
                  </a:lnTo>
                  <a:lnTo>
                    <a:pt x="65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8" y="117"/>
                  </a:lnTo>
                  <a:lnTo>
                    <a:pt x="38" y="109"/>
                  </a:lnTo>
                  <a:lnTo>
                    <a:pt x="38" y="102"/>
                  </a:lnTo>
                  <a:lnTo>
                    <a:pt x="38" y="95"/>
                  </a:lnTo>
                  <a:lnTo>
                    <a:pt x="38" y="88"/>
                  </a:lnTo>
                  <a:lnTo>
                    <a:pt x="33" y="80"/>
                  </a:lnTo>
                  <a:lnTo>
                    <a:pt x="26" y="80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58"/>
                  </a:lnTo>
                  <a:lnTo>
                    <a:pt x="38" y="58"/>
                  </a:lnTo>
                  <a:lnTo>
                    <a:pt x="38" y="52"/>
                  </a:lnTo>
                  <a:lnTo>
                    <a:pt x="33" y="52"/>
                  </a:lnTo>
                  <a:lnTo>
                    <a:pt x="33" y="44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09" name="Freeform 206"/>
            <p:cNvSpPr>
              <a:spLocks/>
            </p:cNvSpPr>
            <p:nvPr/>
          </p:nvSpPr>
          <p:spPr bwMode="auto">
            <a:xfrm>
              <a:off x="1836738" y="5113338"/>
              <a:ext cx="42862" cy="38100"/>
            </a:xfrm>
            <a:custGeom>
              <a:avLst/>
              <a:gdLst>
                <a:gd name="T0" fmla="*/ 2147483647 w 27"/>
                <a:gd name="T1" fmla="*/ 2147483647 h 22"/>
                <a:gd name="T2" fmla="*/ 2147483647 w 27"/>
                <a:gd name="T3" fmla="*/ 2147483647 h 22"/>
                <a:gd name="T4" fmla="*/ 2147483647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0 h 22"/>
                <a:gd name="T16" fmla="*/ 2147483647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0 h 22"/>
                <a:gd name="T32" fmla="*/ 2147483647 w 27"/>
                <a:gd name="T33" fmla="*/ 0 h 22"/>
                <a:gd name="T34" fmla="*/ 0 w 27"/>
                <a:gd name="T35" fmla="*/ 0 h 22"/>
                <a:gd name="T36" fmla="*/ 2147483647 w 27"/>
                <a:gd name="T37" fmla="*/ 2147483647 h 22"/>
                <a:gd name="T38" fmla="*/ 2147483647 w 27"/>
                <a:gd name="T39" fmla="*/ 2147483647 h 22"/>
                <a:gd name="T40" fmla="*/ 2147483647 w 27"/>
                <a:gd name="T41" fmla="*/ 2147483647 h 22"/>
                <a:gd name="T42" fmla="*/ 2147483647 w 27"/>
                <a:gd name="T43" fmla="*/ 2147483647 h 22"/>
                <a:gd name="T44" fmla="*/ 2147483647 w 27"/>
                <a:gd name="T45" fmla="*/ 2147483647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"/>
                <a:gd name="T76" fmla="*/ 0 h 22"/>
                <a:gd name="T77" fmla="*/ 27 w 27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" h="22">
                  <a:moveTo>
                    <a:pt x="20" y="22"/>
                  </a:moveTo>
                  <a:lnTo>
                    <a:pt x="20" y="15"/>
                  </a:lnTo>
                  <a:lnTo>
                    <a:pt x="27" y="15"/>
                  </a:lnTo>
                  <a:lnTo>
                    <a:pt x="27" y="8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14" y="15"/>
                  </a:lnTo>
                  <a:lnTo>
                    <a:pt x="2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0" name="Freeform 207"/>
            <p:cNvSpPr>
              <a:spLocks/>
            </p:cNvSpPr>
            <p:nvPr/>
          </p:nvSpPr>
          <p:spPr bwMode="auto">
            <a:xfrm>
              <a:off x="1890713" y="5037138"/>
              <a:ext cx="52387" cy="50800"/>
            </a:xfrm>
            <a:custGeom>
              <a:avLst/>
              <a:gdLst>
                <a:gd name="T0" fmla="*/ 2147483647 w 32"/>
                <a:gd name="T1" fmla="*/ 2147483647 h 29"/>
                <a:gd name="T2" fmla="*/ 2147483647 w 32"/>
                <a:gd name="T3" fmla="*/ 2147483647 h 29"/>
                <a:gd name="T4" fmla="*/ 2147483647 w 32"/>
                <a:gd name="T5" fmla="*/ 2147483647 h 29"/>
                <a:gd name="T6" fmla="*/ 2147483647 w 32"/>
                <a:gd name="T7" fmla="*/ 2147483647 h 29"/>
                <a:gd name="T8" fmla="*/ 2147483647 w 32"/>
                <a:gd name="T9" fmla="*/ 2147483647 h 29"/>
                <a:gd name="T10" fmla="*/ 2147483647 w 32"/>
                <a:gd name="T11" fmla="*/ 2147483647 h 29"/>
                <a:gd name="T12" fmla="*/ 2147483647 w 32"/>
                <a:gd name="T13" fmla="*/ 2147483647 h 29"/>
                <a:gd name="T14" fmla="*/ 2147483647 w 32"/>
                <a:gd name="T15" fmla="*/ 2147483647 h 29"/>
                <a:gd name="T16" fmla="*/ 2147483647 w 32"/>
                <a:gd name="T17" fmla="*/ 2147483647 h 29"/>
                <a:gd name="T18" fmla="*/ 2147483647 w 32"/>
                <a:gd name="T19" fmla="*/ 2147483647 h 29"/>
                <a:gd name="T20" fmla="*/ 2147483647 w 32"/>
                <a:gd name="T21" fmla="*/ 2147483647 h 29"/>
                <a:gd name="T22" fmla="*/ 2147483647 w 32"/>
                <a:gd name="T23" fmla="*/ 2147483647 h 29"/>
                <a:gd name="T24" fmla="*/ 2147483647 w 32"/>
                <a:gd name="T25" fmla="*/ 2147483647 h 29"/>
                <a:gd name="T26" fmla="*/ 2147483647 w 32"/>
                <a:gd name="T27" fmla="*/ 2147483647 h 29"/>
                <a:gd name="T28" fmla="*/ 2147483647 w 32"/>
                <a:gd name="T29" fmla="*/ 2147483647 h 29"/>
                <a:gd name="T30" fmla="*/ 2147483647 w 32"/>
                <a:gd name="T31" fmla="*/ 2147483647 h 29"/>
                <a:gd name="T32" fmla="*/ 2147483647 w 32"/>
                <a:gd name="T33" fmla="*/ 0 h 29"/>
                <a:gd name="T34" fmla="*/ 2147483647 w 32"/>
                <a:gd name="T35" fmla="*/ 0 h 29"/>
                <a:gd name="T36" fmla="*/ 2147483647 w 32"/>
                <a:gd name="T37" fmla="*/ 0 h 29"/>
                <a:gd name="T38" fmla="*/ 2147483647 w 32"/>
                <a:gd name="T39" fmla="*/ 0 h 29"/>
                <a:gd name="T40" fmla="*/ 2147483647 w 32"/>
                <a:gd name="T41" fmla="*/ 0 h 29"/>
                <a:gd name="T42" fmla="*/ 2147483647 w 32"/>
                <a:gd name="T43" fmla="*/ 0 h 29"/>
                <a:gd name="T44" fmla="*/ 2147483647 w 32"/>
                <a:gd name="T45" fmla="*/ 0 h 29"/>
                <a:gd name="T46" fmla="*/ 2147483647 w 32"/>
                <a:gd name="T47" fmla="*/ 0 h 29"/>
                <a:gd name="T48" fmla="*/ 2147483647 w 32"/>
                <a:gd name="T49" fmla="*/ 0 h 29"/>
                <a:gd name="T50" fmla="*/ 2147483647 w 32"/>
                <a:gd name="T51" fmla="*/ 0 h 29"/>
                <a:gd name="T52" fmla="*/ 0 w 32"/>
                <a:gd name="T53" fmla="*/ 0 h 29"/>
                <a:gd name="T54" fmla="*/ 0 w 32"/>
                <a:gd name="T55" fmla="*/ 0 h 29"/>
                <a:gd name="T56" fmla="*/ 0 w 32"/>
                <a:gd name="T57" fmla="*/ 2147483647 h 29"/>
                <a:gd name="T58" fmla="*/ 0 w 32"/>
                <a:gd name="T59" fmla="*/ 2147483647 h 29"/>
                <a:gd name="T60" fmla="*/ 0 w 32"/>
                <a:gd name="T61" fmla="*/ 2147483647 h 29"/>
                <a:gd name="T62" fmla="*/ 0 w 32"/>
                <a:gd name="T63" fmla="*/ 2147483647 h 29"/>
                <a:gd name="T64" fmla="*/ 0 w 32"/>
                <a:gd name="T65" fmla="*/ 2147483647 h 29"/>
                <a:gd name="T66" fmla="*/ 0 w 32"/>
                <a:gd name="T67" fmla="*/ 2147483647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2147483647 w 32"/>
                <a:gd name="T73" fmla="*/ 2147483647 h 29"/>
                <a:gd name="T74" fmla="*/ 2147483647 w 32"/>
                <a:gd name="T75" fmla="*/ 2147483647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29"/>
                <a:gd name="T116" fmla="*/ 32 w 32"/>
                <a:gd name="T117" fmla="*/ 29 h 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29">
                  <a:moveTo>
                    <a:pt x="5" y="22"/>
                  </a:moveTo>
                  <a:lnTo>
                    <a:pt x="5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14"/>
                  </a:lnTo>
                  <a:lnTo>
                    <a:pt x="25" y="7"/>
                  </a:lnTo>
                  <a:lnTo>
                    <a:pt x="32" y="7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1" name="Freeform 208"/>
            <p:cNvSpPr>
              <a:spLocks/>
            </p:cNvSpPr>
            <p:nvPr/>
          </p:nvSpPr>
          <p:spPr bwMode="auto">
            <a:xfrm>
              <a:off x="1847850" y="5075238"/>
              <a:ext cx="20638" cy="12700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2147483647 h 7"/>
                <a:gd name="T10" fmla="*/ 0 w 13"/>
                <a:gd name="T11" fmla="*/ 2147483647 h 7"/>
                <a:gd name="T12" fmla="*/ 0 w 13"/>
                <a:gd name="T13" fmla="*/ 2147483647 h 7"/>
                <a:gd name="T14" fmla="*/ 0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2147483647 w 13"/>
                <a:gd name="T21" fmla="*/ 0 h 7"/>
                <a:gd name="T22" fmla="*/ 2147483647 w 13"/>
                <a:gd name="T23" fmla="*/ 0 h 7"/>
                <a:gd name="T24" fmla="*/ 2147483647 w 13"/>
                <a:gd name="T25" fmla="*/ 0 h 7"/>
                <a:gd name="T26" fmla="*/ 0 w 13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2" name="Freeform 209"/>
            <p:cNvSpPr>
              <a:spLocks/>
            </p:cNvSpPr>
            <p:nvPr/>
          </p:nvSpPr>
          <p:spPr bwMode="auto">
            <a:xfrm>
              <a:off x="1879600" y="4919663"/>
              <a:ext cx="63500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0 h 36"/>
                <a:gd name="T4" fmla="*/ 2147483647 w 39"/>
                <a:gd name="T5" fmla="*/ 0 h 36"/>
                <a:gd name="T6" fmla="*/ 2147483647 w 39"/>
                <a:gd name="T7" fmla="*/ 0 h 36"/>
                <a:gd name="T8" fmla="*/ 2147483647 w 39"/>
                <a:gd name="T9" fmla="*/ 0 h 36"/>
                <a:gd name="T10" fmla="*/ 2147483647 w 39"/>
                <a:gd name="T11" fmla="*/ 0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2147483647 w 39"/>
                <a:gd name="T39" fmla="*/ 2147483647 h 36"/>
                <a:gd name="T40" fmla="*/ 2147483647 w 39"/>
                <a:gd name="T41" fmla="*/ 2147483647 h 36"/>
                <a:gd name="T42" fmla="*/ 0 w 39"/>
                <a:gd name="T43" fmla="*/ 2147483647 h 36"/>
                <a:gd name="T44" fmla="*/ 0 w 39"/>
                <a:gd name="T45" fmla="*/ 2147483647 h 36"/>
                <a:gd name="T46" fmla="*/ 0 w 39"/>
                <a:gd name="T47" fmla="*/ 2147483647 h 36"/>
                <a:gd name="T48" fmla="*/ 0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2147483647 w 39"/>
                <a:gd name="T67" fmla="*/ 2147483647 h 36"/>
                <a:gd name="T68" fmla="*/ 2147483647 w 39"/>
                <a:gd name="T69" fmla="*/ 2147483647 h 36"/>
                <a:gd name="T70" fmla="*/ 2147483647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2147483647 w 39"/>
                <a:gd name="T81" fmla="*/ 2147483647 h 36"/>
                <a:gd name="T82" fmla="*/ 2147483647 w 39"/>
                <a:gd name="T83" fmla="*/ 2147483647 h 36"/>
                <a:gd name="T84" fmla="*/ 2147483647 w 39"/>
                <a:gd name="T85" fmla="*/ 2147483647 h 36"/>
                <a:gd name="T86" fmla="*/ 2147483647 w 39"/>
                <a:gd name="T87" fmla="*/ 2147483647 h 36"/>
                <a:gd name="T88" fmla="*/ 2147483647 w 39"/>
                <a:gd name="T89" fmla="*/ 2147483647 h 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9"/>
                <a:gd name="T136" fmla="*/ 0 h 36"/>
                <a:gd name="T137" fmla="*/ 39 w 39"/>
                <a:gd name="T138" fmla="*/ 36 h 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9" h="36">
                  <a:moveTo>
                    <a:pt x="32" y="8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7" y="14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12" y="22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36"/>
                  </a:lnTo>
                  <a:lnTo>
                    <a:pt x="12" y="36"/>
                  </a:lnTo>
                  <a:lnTo>
                    <a:pt x="19" y="36"/>
                  </a:lnTo>
                  <a:lnTo>
                    <a:pt x="19" y="30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3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3" name="Freeform 210"/>
            <p:cNvSpPr>
              <a:spLocks/>
            </p:cNvSpPr>
            <p:nvPr/>
          </p:nvSpPr>
          <p:spPr bwMode="auto">
            <a:xfrm>
              <a:off x="1712913" y="4919663"/>
              <a:ext cx="417512" cy="257175"/>
            </a:xfrm>
            <a:custGeom>
              <a:avLst/>
              <a:gdLst>
                <a:gd name="T0" fmla="*/ 0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0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0 w 260"/>
                <a:gd name="T97" fmla="*/ 2147483647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0"/>
                <a:gd name="T148" fmla="*/ 0 h 145"/>
                <a:gd name="T149" fmla="*/ 260 w 26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0" h="145">
                  <a:moveTo>
                    <a:pt x="0" y="44"/>
                  </a:move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30"/>
                  </a:lnTo>
                  <a:lnTo>
                    <a:pt x="20" y="30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8" y="22"/>
                  </a:lnTo>
                  <a:lnTo>
                    <a:pt x="38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72" y="8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49" y="0"/>
                  </a:lnTo>
                  <a:lnTo>
                    <a:pt x="143" y="0"/>
                  </a:lnTo>
                  <a:lnTo>
                    <a:pt x="143" y="8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8" y="22"/>
                  </a:lnTo>
                  <a:lnTo>
                    <a:pt x="168" y="14"/>
                  </a:lnTo>
                  <a:lnTo>
                    <a:pt x="175" y="14"/>
                  </a:lnTo>
                  <a:lnTo>
                    <a:pt x="175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36"/>
                  </a:lnTo>
                  <a:lnTo>
                    <a:pt x="194" y="44"/>
                  </a:lnTo>
                  <a:lnTo>
                    <a:pt x="194" y="52"/>
                  </a:lnTo>
                  <a:lnTo>
                    <a:pt x="201" y="52"/>
                  </a:lnTo>
                  <a:lnTo>
                    <a:pt x="194" y="52"/>
                  </a:lnTo>
                  <a:lnTo>
                    <a:pt x="201" y="58"/>
                  </a:lnTo>
                  <a:lnTo>
                    <a:pt x="207" y="58"/>
                  </a:lnTo>
                  <a:lnTo>
                    <a:pt x="207" y="52"/>
                  </a:lnTo>
                  <a:lnTo>
                    <a:pt x="214" y="52"/>
                  </a:lnTo>
                  <a:lnTo>
                    <a:pt x="214" y="58"/>
                  </a:lnTo>
                  <a:lnTo>
                    <a:pt x="221" y="58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0" y="95"/>
                  </a:lnTo>
                  <a:lnTo>
                    <a:pt x="246" y="95"/>
                  </a:lnTo>
                  <a:lnTo>
                    <a:pt x="246" y="102"/>
                  </a:lnTo>
                  <a:lnTo>
                    <a:pt x="253" y="102"/>
                  </a:lnTo>
                  <a:lnTo>
                    <a:pt x="260" y="102"/>
                  </a:lnTo>
                  <a:lnTo>
                    <a:pt x="260" y="145"/>
                  </a:lnTo>
                  <a:lnTo>
                    <a:pt x="116" y="145"/>
                  </a:lnTo>
                  <a:lnTo>
                    <a:pt x="123" y="145"/>
                  </a:lnTo>
                  <a:lnTo>
                    <a:pt x="130" y="145"/>
                  </a:lnTo>
                  <a:lnTo>
                    <a:pt x="136" y="139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1" y="139"/>
                  </a:lnTo>
                  <a:lnTo>
                    <a:pt x="116" y="145"/>
                  </a:lnTo>
                  <a:lnTo>
                    <a:pt x="111" y="145"/>
                  </a:lnTo>
                  <a:lnTo>
                    <a:pt x="104" y="145"/>
                  </a:lnTo>
                  <a:lnTo>
                    <a:pt x="104" y="139"/>
                  </a:lnTo>
                  <a:lnTo>
                    <a:pt x="111" y="139"/>
                  </a:lnTo>
                  <a:lnTo>
                    <a:pt x="104" y="139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7" y="139"/>
                  </a:lnTo>
                  <a:lnTo>
                    <a:pt x="77" y="131"/>
                  </a:lnTo>
                  <a:lnTo>
                    <a:pt x="72" y="131"/>
                  </a:lnTo>
                  <a:lnTo>
                    <a:pt x="65" y="131"/>
                  </a:lnTo>
                  <a:lnTo>
                    <a:pt x="65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8" y="117"/>
                  </a:lnTo>
                  <a:lnTo>
                    <a:pt x="38" y="109"/>
                  </a:lnTo>
                  <a:lnTo>
                    <a:pt x="38" y="102"/>
                  </a:lnTo>
                  <a:lnTo>
                    <a:pt x="38" y="95"/>
                  </a:lnTo>
                  <a:lnTo>
                    <a:pt x="38" y="88"/>
                  </a:lnTo>
                  <a:lnTo>
                    <a:pt x="33" y="80"/>
                  </a:lnTo>
                  <a:lnTo>
                    <a:pt x="26" y="80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8" y="66"/>
                  </a:lnTo>
                  <a:lnTo>
                    <a:pt x="45" y="66"/>
                  </a:lnTo>
                  <a:lnTo>
                    <a:pt x="45" y="58"/>
                  </a:lnTo>
                  <a:lnTo>
                    <a:pt x="38" y="58"/>
                  </a:lnTo>
                  <a:lnTo>
                    <a:pt x="38" y="52"/>
                  </a:lnTo>
                  <a:lnTo>
                    <a:pt x="33" y="52"/>
                  </a:lnTo>
                  <a:lnTo>
                    <a:pt x="33" y="44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4" name="Rectangle 211"/>
            <p:cNvSpPr>
              <a:spLocks noChangeArrowheads="1"/>
            </p:cNvSpPr>
            <p:nvPr/>
          </p:nvSpPr>
          <p:spPr bwMode="auto">
            <a:xfrm>
              <a:off x="1712913" y="6484938"/>
              <a:ext cx="417512" cy="257175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15" name="Rectangle 212"/>
            <p:cNvSpPr>
              <a:spLocks noChangeArrowheads="1"/>
            </p:cNvSpPr>
            <p:nvPr/>
          </p:nvSpPr>
          <p:spPr bwMode="auto">
            <a:xfrm>
              <a:off x="1712913" y="6484938"/>
              <a:ext cx="417512" cy="257175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16" name="Freeform 213"/>
            <p:cNvSpPr>
              <a:spLocks noEditPoints="1"/>
            </p:cNvSpPr>
            <p:nvPr/>
          </p:nvSpPr>
          <p:spPr bwMode="auto">
            <a:xfrm>
              <a:off x="1712913" y="6226175"/>
              <a:ext cx="417512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0 w 260"/>
                <a:gd name="T5" fmla="*/ 2147483647 h 145"/>
                <a:gd name="T6" fmla="*/ 0 w 260"/>
                <a:gd name="T7" fmla="*/ 0 h 145"/>
                <a:gd name="T8" fmla="*/ 2147483647 w 260"/>
                <a:gd name="T9" fmla="*/ 0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0 h 145"/>
                <a:gd name="T86" fmla="*/ 2147483647 w 260"/>
                <a:gd name="T87" fmla="*/ 0 h 145"/>
                <a:gd name="T88" fmla="*/ 2147483647 w 260"/>
                <a:gd name="T89" fmla="*/ 0 h 145"/>
                <a:gd name="T90" fmla="*/ 2147483647 w 260"/>
                <a:gd name="T91" fmla="*/ 0 h 1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0"/>
                <a:gd name="T139" fmla="*/ 0 h 145"/>
                <a:gd name="T140" fmla="*/ 260 w 260"/>
                <a:gd name="T141" fmla="*/ 145 h 1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0" h="145">
                  <a:moveTo>
                    <a:pt x="260" y="79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49" y="0"/>
                  </a:lnTo>
                  <a:lnTo>
                    <a:pt x="149" y="6"/>
                  </a:lnTo>
                  <a:lnTo>
                    <a:pt x="143" y="6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36" y="21"/>
                  </a:lnTo>
                  <a:lnTo>
                    <a:pt x="143" y="28"/>
                  </a:lnTo>
                  <a:lnTo>
                    <a:pt x="136" y="28"/>
                  </a:lnTo>
                  <a:lnTo>
                    <a:pt x="136" y="35"/>
                  </a:lnTo>
                  <a:lnTo>
                    <a:pt x="136" y="43"/>
                  </a:lnTo>
                  <a:lnTo>
                    <a:pt x="136" y="50"/>
                  </a:lnTo>
                  <a:lnTo>
                    <a:pt x="130" y="57"/>
                  </a:lnTo>
                  <a:lnTo>
                    <a:pt x="136" y="57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9" y="65"/>
                  </a:lnTo>
                  <a:lnTo>
                    <a:pt x="149" y="71"/>
                  </a:lnTo>
                  <a:lnTo>
                    <a:pt x="149" y="79"/>
                  </a:lnTo>
                  <a:lnTo>
                    <a:pt x="155" y="71"/>
                  </a:lnTo>
                  <a:lnTo>
                    <a:pt x="162" y="79"/>
                  </a:lnTo>
                  <a:lnTo>
                    <a:pt x="162" y="71"/>
                  </a:lnTo>
                  <a:lnTo>
                    <a:pt x="168" y="71"/>
                  </a:lnTo>
                  <a:lnTo>
                    <a:pt x="175" y="71"/>
                  </a:lnTo>
                  <a:lnTo>
                    <a:pt x="182" y="71"/>
                  </a:lnTo>
                  <a:lnTo>
                    <a:pt x="188" y="71"/>
                  </a:lnTo>
                  <a:lnTo>
                    <a:pt x="194" y="71"/>
                  </a:lnTo>
                  <a:lnTo>
                    <a:pt x="201" y="79"/>
                  </a:lnTo>
                  <a:lnTo>
                    <a:pt x="201" y="71"/>
                  </a:lnTo>
                  <a:lnTo>
                    <a:pt x="207" y="71"/>
                  </a:lnTo>
                  <a:lnTo>
                    <a:pt x="214" y="71"/>
                  </a:lnTo>
                  <a:lnTo>
                    <a:pt x="221" y="71"/>
                  </a:lnTo>
                  <a:lnTo>
                    <a:pt x="227" y="71"/>
                  </a:lnTo>
                  <a:lnTo>
                    <a:pt x="233" y="71"/>
                  </a:lnTo>
                  <a:lnTo>
                    <a:pt x="233" y="79"/>
                  </a:lnTo>
                  <a:lnTo>
                    <a:pt x="240" y="79"/>
                  </a:lnTo>
                  <a:lnTo>
                    <a:pt x="246" y="79"/>
                  </a:lnTo>
                  <a:lnTo>
                    <a:pt x="253" y="79"/>
                  </a:lnTo>
                  <a:lnTo>
                    <a:pt x="260" y="79"/>
                  </a:lnTo>
                  <a:close/>
                  <a:moveTo>
                    <a:pt x="168" y="0"/>
                  </a:moveTo>
                  <a:lnTo>
                    <a:pt x="182" y="0"/>
                  </a:lnTo>
                  <a:lnTo>
                    <a:pt x="175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7" name="Freeform 214"/>
            <p:cNvSpPr>
              <a:spLocks/>
            </p:cNvSpPr>
            <p:nvPr/>
          </p:nvSpPr>
          <p:spPr bwMode="auto">
            <a:xfrm>
              <a:off x="1712913" y="6226175"/>
              <a:ext cx="417512" cy="258763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0"/>
                <a:gd name="T112" fmla="*/ 0 h 145"/>
                <a:gd name="T113" fmla="*/ 260 w 260"/>
                <a:gd name="T114" fmla="*/ 145 h 1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0" h="145">
                  <a:moveTo>
                    <a:pt x="260" y="79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149" y="0"/>
                  </a:lnTo>
                  <a:lnTo>
                    <a:pt x="149" y="6"/>
                  </a:lnTo>
                  <a:lnTo>
                    <a:pt x="143" y="6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36" y="21"/>
                  </a:lnTo>
                  <a:lnTo>
                    <a:pt x="143" y="28"/>
                  </a:lnTo>
                  <a:lnTo>
                    <a:pt x="136" y="28"/>
                  </a:lnTo>
                  <a:lnTo>
                    <a:pt x="136" y="35"/>
                  </a:lnTo>
                  <a:lnTo>
                    <a:pt x="136" y="43"/>
                  </a:lnTo>
                  <a:lnTo>
                    <a:pt x="136" y="50"/>
                  </a:lnTo>
                  <a:lnTo>
                    <a:pt x="130" y="57"/>
                  </a:lnTo>
                  <a:lnTo>
                    <a:pt x="136" y="57"/>
                  </a:lnTo>
                  <a:lnTo>
                    <a:pt x="136" y="65"/>
                  </a:lnTo>
                  <a:lnTo>
                    <a:pt x="143" y="65"/>
                  </a:lnTo>
                  <a:lnTo>
                    <a:pt x="149" y="65"/>
                  </a:lnTo>
                  <a:lnTo>
                    <a:pt x="149" y="71"/>
                  </a:lnTo>
                  <a:lnTo>
                    <a:pt x="149" y="79"/>
                  </a:lnTo>
                  <a:lnTo>
                    <a:pt x="155" y="71"/>
                  </a:lnTo>
                  <a:lnTo>
                    <a:pt x="162" y="79"/>
                  </a:lnTo>
                  <a:lnTo>
                    <a:pt x="162" y="71"/>
                  </a:lnTo>
                  <a:lnTo>
                    <a:pt x="168" y="71"/>
                  </a:lnTo>
                  <a:lnTo>
                    <a:pt x="175" y="71"/>
                  </a:lnTo>
                  <a:lnTo>
                    <a:pt x="182" y="71"/>
                  </a:lnTo>
                  <a:lnTo>
                    <a:pt x="188" y="71"/>
                  </a:lnTo>
                  <a:lnTo>
                    <a:pt x="194" y="71"/>
                  </a:lnTo>
                  <a:lnTo>
                    <a:pt x="201" y="79"/>
                  </a:lnTo>
                  <a:lnTo>
                    <a:pt x="201" y="71"/>
                  </a:lnTo>
                  <a:lnTo>
                    <a:pt x="207" y="71"/>
                  </a:lnTo>
                  <a:lnTo>
                    <a:pt x="214" y="71"/>
                  </a:lnTo>
                  <a:lnTo>
                    <a:pt x="221" y="71"/>
                  </a:lnTo>
                  <a:lnTo>
                    <a:pt x="227" y="71"/>
                  </a:lnTo>
                  <a:lnTo>
                    <a:pt x="233" y="71"/>
                  </a:lnTo>
                  <a:lnTo>
                    <a:pt x="233" y="79"/>
                  </a:lnTo>
                  <a:lnTo>
                    <a:pt x="240" y="79"/>
                  </a:lnTo>
                  <a:lnTo>
                    <a:pt x="246" y="79"/>
                  </a:lnTo>
                  <a:lnTo>
                    <a:pt x="253" y="79"/>
                  </a:lnTo>
                  <a:lnTo>
                    <a:pt x="260" y="7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8" name="Freeform 215"/>
            <p:cNvSpPr>
              <a:spLocks/>
            </p:cNvSpPr>
            <p:nvPr/>
          </p:nvSpPr>
          <p:spPr bwMode="auto">
            <a:xfrm>
              <a:off x="1982788" y="6226175"/>
              <a:ext cx="22225" cy="3175"/>
            </a:xfrm>
            <a:custGeom>
              <a:avLst/>
              <a:gdLst>
                <a:gd name="T0" fmla="*/ 0 w 14"/>
                <a:gd name="T1" fmla="*/ 0 h 1553"/>
                <a:gd name="T2" fmla="*/ 2147483647 w 14"/>
                <a:gd name="T3" fmla="*/ 0 h 1553"/>
                <a:gd name="T4" fmla="*/ 2147483647 w 14"/>
                <a:gd name="T5" fmla="*/ 0 h 1553"/>
                <a:gd name="T6" fmla="*/ 2147483647 w 14"/>
                <a:gd name="T7" fmla="*/ 0 h 1553"/>
                <a:gd name="T8" fmla="*/ 2147483647 w 14"/>
                <a:gd name="T9" fmla="*/ 0 h 1553"/>
                <a:gd name="T10" fmla="*/ 0 w 14"/>
                <a:gd name="T11" fmla="*/ 0 h 1553"/>
                <a:gd name="T12" fmla="*/ 0 w 14"/>
                <a:gd name="T13" fmla="*/ 0 h 1553"/>
                <a:gd name="T14" fmla="*/ 0 w 14"/>
                <a:gd name="T15" fmla="*/ 0 h 15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553"/>
                <a:gd name="T26" fmla="*/ 14 w 14"/>
                <a:gd name="T27" fmla="*/ 1553 h 15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553">
                  <a:moveTo>
                    <a:pt x="0" y="0"/>
                  </a:moveTo>
                  <a:lnTo>
                    <a:pt x="14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19" name="Freeform 216"/>
            <p:cNvSpPr>
              <a:spLocks noEditPoints="1"/>
            </p:cNvSpPr>
            <p:nvPr/>
          </p:nvSpPr>
          <p:spPr bwMode="auto">
            <a:xfrm>
              <a:off x="1712913" y="5954713"/>
              <a:ext cx="417512" cy="271462"/>
            </a:xfrm>
            <a:custGeom>
              <a:avLst/>
              <a:gdLst>
                <a:gd name="T0" fmla="*/ 2147483647 w 260"/>
                <a:gd name="T1" fmla="*/ 2147483647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0 w 260"/>
                <a:gd name="T19" fmla="*/ 2147483647 h 153"/>
                <a:gd name="T20" fmla="*/ 0 w 260"/>
                <a:gd name="T21" fmla="*/ 0 h 153"/>
                <a:gd name="T22" fmla="*/ 2147483647 w 260"/>
                <a:gd name="T23" fmla="*/ 0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2147483647 w 260"/>
                <a:gd name="T91" fmla="*/ 2147483647 h 153"/>
                <a:gd name="T92" fmla="*/ 2147483647 w 260"/>
                <a:gd name="T93" fmla="*/ 2147483647 h 153"/>
                <a:gd name="T94" fmla="*/ 2147483647 w 260"/>
                <a:gd name="T95" fmla="*/ 2147483647 h 153"/>
                <a:gd name="T96" fmla="*/ 2147483647 w 260"/>
                <a:gd name="T97" fmla="*/ 2147483647 h 153"/>
                <a:gd name="T98" fmla="*/ 2147483647 w 260"/>
                <a:gd name="T99" fmla="*/ 2147483647 h 153"/>
                <a:gd name="T100" fmla="*/ 2147483647 w 260"/>
                <a:gd name="T101" fmla="*/ 2147483647 h 153"/>
                <a:gd name="T102" fmla="*/ 2147483647 w 260"/>
                <a:gd name="T103" fmla="*/ 2147483647 h 153"/>
                <a:gd name="T104" fmla="*/ 2147483647 w 260"/>
                <a:gd name="T105" fmla="*/ 2147483647 h 153"/>
                <a:gd name="T106" fmla="*/ 2147483647 w 260"/>
                <a:gd name="T107" fmla="*/ 2147483647 h 153"/>
                <a:gd name="T108" fmla="*/ 2147483647 w 260"/>
                <a:gd name="T109" fmla="*/ 2147483647 h 153"/>
                <a:gd name="T110" fmla="*/ 2147483647 w 260"/>
                <a:gd name="T111" fmla="*/ 2147483647 h 153"/>
                <a:gd name="T112" fmla="*/ 2147483647 w 260"/>
                <a:gd name="T113" fmla="*/ 2147483647 h 153"/>
                <a:gd name="T114" fmla="*/ 2147483647 w 260"/>
                <a:gd name="T115" fmla="*/ 2147483647 h 153"/>
                <a:gd name="T116" fmla="*/ 2147483647 w 260"/>
                <a:gd name="T117" fmla="*/ 2147483647 h 1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53"/>
                <a:gd name="T179" fmla="*/ 260 w 260"/>
                <a:gd name="T180" fmla="*/ 153 h 1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53">
                  <a:moveTo>
                    <a:pt x="72" y="36"/>
                  </a:moveTo>
                  <a:lnTo>
                    <a:pt x="72" y="43"/>
                  </a:lnTo>
                  <a:lnTo>
                    <a:pt x="77" y="50"/>
                  </a:lnTo>
                  <a:lnTo>
                    <a:pt x="84" y="50"/>
                  </a:lnTo>
                  <a:lnTo>
                    <a:pt x="84" y="43"/>
                  </a:lnTo>
                  <a:lnTo>
                    <a:pt x="77" y="43"/>
                  </a:lnTo>
                  <a:lnTo>
                    <a:pt x="77" y="36"/>
                  </a:lnTo>
                  <a:lnTo>
                    <a:pt x="72" y="36"/>
                  </a:lnTo>
                  <a:close/>
                  <a:moveTo>
                    <a:pt x="14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253" y="145"/>
                  </a:lnTo>
                  <a:lnTo>
                    <a:pt x="246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7" y="145"/>
                  </a:lnTo>
                  <a:lnTo>
                    <a:pt x="221" y="145"/>
                  </a:lnTo>
                  <a:lnTo>
                    <a:pt x="214" y="145"/>
                  </a:lnTo>
                  <a:lnTo>
                    <a:pt x="214" y="137"/>
                  </a:lnTo>
                  <a:lnTo>
                    <a:pt x="207" y="137"/>
                  </a:lnTo>
                  <a:lnTo>
                    <a:pt x="201" y="137"/>
                  </a:lnTo>
                  <a:lnTo>
                    <a:pt x="201" y="131"/>
                  </a:lnTo>
                  <a:lnTo>
                    <a:pt x="201" y="123"/>
                  </a:lnTo>
                  <a:lnTo>
                    <a:pt x="201" y="115"/>
                  </a:lnTo>
                  <a:lnTo>
                    <a:pt x="201" y="109"/>
                  </a:lnTo>
                  <a:lnTo>
                    <a:pt x="194" y="109"/>
                  </a:lnTo>
                  <a:lnTo>
                    <a:pt x="194" y="101"/>
                  </a:lnTo>
                  <a:lnTo>
                    <a:pt x="201" y="101"/>
                  </a:lnTo>
                  <a:lnTo>
                    <a:pt x="194" y="101"/>
                  </a:lnTo>
                  <a:lnTo>
                    <a:pt x="194" y="93"/>
                  </a:lnTo>
                  <a:lnTo>
                    <a:pt x="188" y="93"/>
                  </a:lnTo>
                  <a:lnTo>
                    <a:pt x="188" y="101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2" y="115"/>
                  </a:lnTo>
                  <a:lnTo>
                    <a:pt x="182" y="123"/>
                  </a:lnTo>
                  <a:lnTo>
                    <a:pt x="188" y="131"/>
                  </a:lnTo>
                  <a:lnTo>
                    <a:pt x="188" y="137"/>
                  </a:lnTo>
                  <a:lnTo>
                    <a:pt x="188" y="145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68" y="153"/>
                  </a:lnTo>
                  <a:lnTo>
                    <a:pt x="162" y="153"/>
                  </a:lnTo>
                  <a:lnTo>
                    <a:pt x="162" y="145"/>
                  </a:lnTo>
                  <a:lnTo>
                    <a:pt x="155" y="145"/>
                  </a:lnTo>
                  <a:lnTo>
                    <a:pt x="155" y="137"/>
                  </a:lnTo>
                  <a:lnTo>
                    <a:pt x="155" y="131"/>
                  </a:lnTo>
                  <a:lnTo>
                    <a:pt x="155" y="123"/>
                  </a:lnTo>
                  <a:lnTo>
                    <a:pt x="155" y="115"/>
                  </a:lnTo>
                  <a:lnTo>
                    <a:pt x="149" y="123"/>
                  </a:lnTo>
                  <a:lnTo>
                    <a:pt x="149" y="131"/>
                  </a:lnTo>
                  <a:lnTo>
                    <a:pt x="149" y="137"/>
                  </a:lnTo>
                  <a:lnTo>
                    <a:pt x="143" y="137"/>
                  </a:lnTo>
                  <a:lnTo>
                    <a:pt x="149" y="145"/>
                  </a:lnTo>
                  <a:lnTo>
                    <a:pt x="143" y="145"/>
                  </a:lnTo>
                  <a:lnTo>
                    <a:pt x="149" y="145"/>
                  </a:lnTo>
                  <a:lnTo>
                    <a:pt x="149" y="15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0" name="Freeform 217"/>
            <p:cNvSpPr>
              <a:spLocks/>
            </p:cNvSpPr>
            <p:nvPr/>
          </p:nvSpPr>
          <p:spPr bwMode="auto">
            <a:xfrm>
              <a:off x="1828800" y="6019800"/>
              <a:ext cx="19050" cy="23813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2147483647 h 14"/>
                <a:gd name="T4" fmla="*/ 0 w 12"/>
                <a:gd name="T5" fmla="*/ 2147483647 h 14"/>
                <a:gd name="T6" fmla="*/ 0 w 12"/>
                <a:gd name="T7" fmla="*/ 2147483647 h 14"/>
                <a:gd name="T8" fmla="*/ 2147483647 w 12"/>
                <a:gd name="T9" fmla="*/ 2147483647 h 14"/>
                <a:gd name="T10" fmla="*/ 2147483647 w 12"/>
                <a:gd name="T11" fmla="*/ 2147483647 h 14"/>
                <a:gd name="T12" fmla="*/ 2147483647 w 12"/>
                <a:gd name="T13" fmla="*/ 2147483647 h 14"/>
                <a:gd name="T14" fmla="*/ 2147483647 w 12"/>
                <a:gd name="T15" fmla="*/ 2147483647 h 14"/>
                <a:gd name="T16" fmla="*/ 2147483647 w 12"/>
                <a:gd name="T17" fmla="*/ 2147483647 h 14"/>
                <a:gd name="T18" fmla="*/ 2147483647 w 12"/>
                <a:gd name="T19" fmla="*/ 2147483647 h 14"/>
                <a:gd name="T20" fmla="*/ 2147483647 w 12"/>
                <a:gd name="T21" fmla="*/ 2147483647 h 14"/>
                <a:gd name="T22" fmla="*/ 2147483647 w 12"/>
                <a:gd name="T23" fmla="*/ 2147483647 h 14"/>
                <a:gd name="T24" fmla="*/ 2147483647 w 12"/>
                <a:gd name="T25" fmla="*/ 0 h 14"/>
                <a:gd name="T26" fmla="*/ 2147483647 w 12"/>
                <a:gd name="T27" fmla="*/ 0 h 14"/>
                <a:gd name="T28" fmla="*/ 0 w 12"/>
                <a:gd name="T29" fmla="*/ 0 h 14"/>
                <a:gd name="T30" fmla="*/ 0 w 12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"/>
                <a:gd name="T50" fmla="*/ 12 w 12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">
                  <a:moveTo>
                    <a:pt x="0" y="0"/>
                  </a:moveTo>
                  <a:lnTo>
                    <a:pt x="0" y="7"/>
                  </a:lnTo>
                  <a:lnTo>
                    <a:pt x="5" y="14"/>
                  </a:lnTo>
                  <a:lnTo>
                    <a:pt x="12" y="14"/>
                  </a:lnTo>
                  <a:lnTo>
                    <a:pt x="12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1" name="Freeform 218"/>
            <p:cNvSpPr>
              <a:spLocks/>
            </p:cNvSpPr>
            <p:nvPr/>
          </p:nvSpPr>
          <p:spPr bwMode="auto">
            <a:xfrm>
              <a:off x="1712913" y="5954713"/>
              <a:ext cx="417512" cy="271462"/>
            </a:xfrm>
            <a:custGeom>
              <a:avLst/>
              <a:gdLst>
                <a:gd name="T0" fmla="*/ 0 w 260"/>
                <a:gd name="T1" fmla="*/ 2147483647 h 153"/>
                <a:gd name="T2" fmla="*/ 2147483647 w 260"/>
                <a:gd name="T3" fmla="*/ 0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0"/>
                <a:gd name="T130" fmla="*/ 0 h 153"/>
                <a:gd name="T131" fmla="*/ 260 w 260"/>
                <a:gd name="T132" fmla="*/ 153 h 15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0" h="153">
                  <a:moveTo>
                    <a:pt x="149" y="153"/>
                  </a:moveTo>
                  <a:lnTo>
                    <a:pt x="0" y="153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253" y="145"/>
                  </a:lnTo>
                  <a:lnTo>
                    <a:pt x="246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7" y="145"/>
                  </a:lnTo>
                  <a:lnTo>
                    <a:pt x="221" y="145"/>
                  </a:lnTo>
                  <a:lnTo>
                    <a:pt x="214" y="145"/>
                  </a:lnTo>
                  <a:lnTo>
                    <a:pt x="214" y="137"/>
                  </a:lnTo>
                  <a:lnTo>
                    <a:pt x="207" y="137"/>
                  </a:lnTo>
                  <a:lnTo>
                    <a:pt x="201" y="137"/>
                  </a:lnTo>
                  <a:lnTo>
                    <a:pt x="201" y="131"/>
                  </a:lnTo>
                  <a:lnTo>
                    <a:pt x="201" y="123"/>
                  </a:lnTo>
                  <a:lnTo>
                    <a:pt x="201" y="115"/>
                  </a:lnTo>
                  <a:lnTo>
                    <a:pt x="201" y="109"/>
                  </a:lnTo>
                  <a:lnTo>
                    <a:pt x="194" y="109"/>
                  </a:lnTo>
                  <a:lnTo>
                    <a:pt x="194" y="101"/>
                  </a:lnTo>
                  <a:lnTo>
                    <a:pt x="201" y="101"/>
                  </a:lnTo>
                  <a:lnTo>
                    <a:pt x="194" y="101"/>
                  </a:lnTo>
                  <a:lnTo>
                    <a:pt x="194" y="93"/>
                  </a:lnTo>
                  <a:lnTo>
                    <a:pt x="188" y="93"/>
                  </a:lnTo>
                  <a:lnTo>
                    <a:pt x="188" y="101"/>
                  </a:lnTo>
                  <a:lnTo>
                    <a:pt x="182" y="101"/>
                  </a:lnTo>
                  <a:lnTo>
                    <a:pt x="182" y="109"/>
                  </a:lnTo>
                  <a:lnTo>
                    <a:pt x="182" y="115"/>
                  </a:lnTo>
                  <a:lnTo>
                    <a:pt x="182" y="123"/>
                  </a:lnTo>
                  <a:lnTo>
                    <a:pt x="188" y="131"/>
                  </a:lnTo>
                  <a:lnTo>
                    <a:pt x="188" y="137"/>
                  </a:lnTo>
                  <a:lnTo>
                    <a:pt x="188" y="145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68" y="153"/>
                  </a:lnTo>
                  <a:lnTo>
                    <a:pt x="162" y="153"/>
                  </a:lnTo>
                  <a:lnTo>
                    <a:pt x="162" y="145"/>
                  </a:lnTo>
                  <a:lnTo>
                    <a:pt x="155" y="145"/>
                  </a:lnTo>
                  <a:lnTo>
                    <a:pt x="155" y="137"/>
                  </a:lnTo>
                  <a:lnTo>
                    <a:pt x="155" y="131"/>
                  </a:lnTo>
                  <a:lnTo>
                    <a:pt x="155" y="123"/>
                  </a:lnTo>
                  <a:lnTo>
                    <a:pt x="155" y="115"/>
                  </a:lnTo>
                  <a:lnTo>
                    <a:pt x="149" y="123"/>
                  </a:lnTo>
                  <a:lnTo>
                    <a:pt x="149" y="131"/>
                  </a:lnTo>
                  <a:lnTo>
                    <a:pt x="149" y="137"/>
                  </a:lnTo>
                  <a:lnTo>
                    <a:pt x="143" y="137"/>
                  </a:lnTo>
                  <a:lnTo>
                    <a:pt x="149" y="145"/>
                  </a:lnTo>
                  <a:lnTo>
                    <a:pt x="143" y="145"/>
                  </a:lnTo>
                  <a:lnTo>
                    <a:pt x="149" y="145"/>
                  </a:lnTo>
                  <a:lnTo>
                    <a:pt x="149" y="153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2" name="Freeform 219"/>
            <p:cNvSpPr>
              <a:spLocks noEditPoints="1"/>
            </p:cNvSpPr>
            <p:nvPr/>
          </p:nvSpPr>
          <p:spPr bwMode="auto">
            <a:xfrm>
              <a:off x="2130425" y="6484938"/>
              <a:ext cx="415925" cy="257175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0 w 258"/>
                <a:gd name="T31" fmla="*/ 2147483647 h 145"/>
                <a:gd name="T32" fmla="*/ 0 w 258"/>
                <a:gd name="T33" fmla="*/ 0 h 145"/>
                <a:gd name="T34" fmla="*/ 2147483647 w 258"/>
                <a:gd name="T35" fmla="*/ 0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0 w 258"/>
                <a:gd name="T71" fmla="*/ 2147483647 h 1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58"/>
                <a:gd name="T109" fmla="*/ 0 h 145"/>
                <a:gd name="T110" fmla="*/ 258 w 258"/>
                <a:gd name="T111" fmla="*/ 145 h 1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58" h="145">
                  <a:moveTo>
                    <a:pt x="25" y="36"/>
                  </a:moveTo>
                  <a:lnTo>
                    <a:pt x="18" y="36"/>
                  </a:lnTo>
                  <a:lnTo>
                    <a:pt x="12" y="43"/>
                  </a:lnTo>
                  <a:lnTo>
                    <a:pt x="6" y="43"/>
                  </a:lnTo>
                  <a:lnTo>
                    <a:pt x="12" y="43"/>
                  </a:lnTo>
                  <a:lnTo>
                    <a:pt x="12" y="50"/>
                  </a:lnTo>
                  <a:lnTo>
                    <a:pt x="18" y="50"/>
                  </a:lnTo>
                  <a:lnTo>
                    <a:pt x="25" y="50"/>
                  </a:lnTo>
                  <a:lnTo>
                    <a:pt x="25" y="58"/>
                  </a:lnTo>
                  <a:lnTo>
                    <a:pt x="32" y="58"/>
                  </a:lnTo>
                  <a:lnTo>
                    <a:pt x="32" y="50"/>
                  </a:lnTo>
                  <a:lnTo>
                    <a:pt x="25" y="50"/>
                  </a:lnTo>
                  <a:lnTo>
                    <a:pt x="25" y="43"/>
                  </a:lnTo>
                  <a:lnTo>
                    <a:pt x="32" y="43"/>
                  </a:lnTo>
                  <a:lnTo>
                    <a:pt x="25" y="36"/>
                  </a:lnTo>
                  <a:close/>
                  <a:moveTo>
                    <a:pt x="0" y="145"/>
                  </a:moveTo>
                  <a:lnTo>
                    <a:pt x="0" y="0"/>
                  </a:lnTo>
                  <a:lnTo>
                    <a:pt x="194" y="0"/>
                  </a:lnTo>
                  <a:lnTo>
                    <a:pt x="194" y="7"/>
                  </a:lnTo>
                  <a:lnTo>
                    <a:pt x="194" y="14"/>
                  </a:lnTo>
                  <a:lnTo>
                    <a:pt x="187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6" y="22"/>
                  </a:lnTo>
                  <a:lnTo>
                    <a:pt x="206" y="14"/>
                  </a:lnTo>
                  <a:lnTo>
                    <a:pt x="213" y="14"/>
                  </a:lnTo>
                  <a:lnTo>
                    <a:pt x="220" y="14"/>
                  </a:lnTo>
                  <a:lnTo>
                    <a:pt x="226" y="14"/>
                  </a:lnTo>
                  <a:lnTo>
                    <a:pt x="226" y="22"/>
                  </a:lnTo>
                  <a:lnTo>
                    <a:pt x="233" y="22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2" y="22"/>
                  </a:lnTo>
                  <a:lnTo>
                    <a:pt x="258" y="22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3" name="Freeform 220"/>
            <p:cNvSpPr>
              <a:spLocks/>
            </p:cNvSpPr>
            <p:nvPr/>
          </p:nvSpPr>
          <p:spPr bwMode="auto">
            <a:xfrm>
              <a:off x="2139950" y="6548438"/>
              <a:ext cx="42863" cy="39687"/>
            </a:xfrm>
            <a:custGeom>
              <a:avLst/>
              <a:gdLst>
                <a:gd name="T0" fmla="*/ 2147483647 w 26"/>
                <a:gd name="T1" fmla="*/ 0 h 22"/>
                <a:gd name="T2" fmla="*/ 2147483647 w 26"/>
                <a:gd name="T3" fmla="*/ 0 h 22"/>
                <a:gd name="T4" fmla="*/ 2147483647 w 26"/>
                <a:gd name="T5" fmla="*/ 0 h 22"/>
                <a:gd name="T6" fmla="*/ 2147483647 w 26"/>
                <a:gd name="T7" fmla="*/ 0 h 22"/>
                <a:gd name="T8" fmla="*/ 2147483647 w 26"/>
                <a:gd name="T9" fmla="*/ 0 h 22"/>
                <a:gd name="T10" fmla="*/ 2147483647 w 26"/>
                <a:gd name="T11" fmla="*/ 2147483647 h 22"/>
                <a:gd name="T12" fmla="*/ 0 w 26"/>
                <a:gd name="T13" fmla="*/ 2147483647 h 22"/>
                <a:gd name="T14" fmla="*/ 2147483647 w 26"/>
                <a:gd name="T15" fmla="*/ 2147483647 h 22"/>
                <a:gd name="T16" fmla="*/ 2147483647 w 26"/>
                <a:gd name="T17" fmla="*/ 2147483647 h 22"/>
                <a:gd name="T18" fmla="*/ 2147483647 w 26"/>
                <a:gd name="T19" fmla="*/ 2147483647 h 22"/>
                <a:gd name="T20" fmla="*/ 2147483647 w 26"/>
                <a:gd name="T21" fmla="*/ 2147483647 h 22"/>
                <a:gd name="T22" fmla="*/ 2147483647 w 26"/>
                <a:gd name="T23" fmla="*/ 2147483647 h 22"/>
                <a:gd name="T24" fmla="*/ 2147483647 w 26"/>
                <a:gd name="T25" fmla="*/ 2147483647 h 22"/>
                <a:gd name="T26" fmla="*/ 2147483647 w 26"/>
                <a:gd name="T27" fmla="*/ 2147483647 h 22"/>
                <a:gd name="T28" fmla="*/ 2147483647 w 26"/>
                <a:gd name="T29" fmla="*/ 2147483647 h 22"/>
                <a:gd name="T30" fmla="*/ 2147483647 w 26"/>
                <a:gd name="T31" fmla="*/ 2147483647 h 22"/>
                <a:gd name="T32" fmla="*/ 2147483647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0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2"/>
                <a:gd name="T68" fmla="*/ 26 w 26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2">
                  <a:moveTo>
                    <a:pt x="19" y="0"/>
                  </a:moveTo>
                  <a:lnTo>
                    <a:pt x="19" y="0"/>
                  </a:lnTo>
                  <a:lnTo>
                    <a:pt x="12" y="0"/>
                  </a:lnTo>
                  <a:lnTo>
                    <a:pt x="6" y="7"/>
                  </a:lnTo>
                  <a:lnTo>
                    <a:pt x="0" y="7"/>
                  </a:lnTo>
                  <a:lnTo>
                    <a:pt x="6" y="7"/>
                  </a:lnTo>
                  <a:lnTo>
                    <a:pt x="6" y="14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19" y="14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4" name="Freeform 221"/>
            <p:cNvSpPr>
              <a:spLocks/>
            </p:cNvSpPr>
            <p:nvPr/>
          </p:nvSpPr>
          <p:spPr bwMode="auto">
            <a:xfrm>
              <a:off x="2130425" y="6484938"/>
              <a:ext cx="415925" cy="257175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0 h 145"/>
                <a:gd name="T4" fmla="*/ 2147483647 w 258"/>
                <a:gd name="T5" fmla="*/ 0 h 145"/>
                <a:gd name="T6" fmla="*/ 2147483647 w 258"/>
                <a:gd name="T7" fmla="*/ 0 h 145"/>
                <a:gd name="T8" fmla="*/ 2147483647 w 258"/>
                <a:gd name="T9" fmla="*/ 0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0 w 258"/>
                <a:gd name="T77" fmla="*/ 2147483647 h 1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8"/>
                <a:gd name="T118" fmla="*/ 0 h 145"/>
                <a:gd name="T119" fmla="*/ 258 w 258"/>
                <a:gd name="T120" fmla="*/ 145 h 14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8" h="145">
                  <a:moveTo>
                    <a:pt x="0" y="145"/>
                  </a:moveTo>
                  <a:lnTo>
                    <a:pt x="0" y="0"/>
                  </a:lnTo>
                  <a:lnTo>
                    <a:pt x="194" y="0"/>
                  </a:lnTo>
                  <a:lnTo>
                    <a:pt x="194" y="7"/>
                  </a:lnTo>
                  <a:lnTo>
                    <a:pt x="194" y="14"/>
                  </a:lnTo>
                  <a:lnTo>
                    <a:pt x="187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6" y="22"/>
                  </a:lnTo>
                  <a:lnTo>
                    <a:pt x="206" y="14"/>
                  </a:lnTo>
                  <a:lnTo>
                    <a:pt x="213" y="14"/>
                  </a:lnTo>
                  <a:lnTo>
                    <a:pt x="220" y="14"/>
                  </a:lnTo>
                  <a:lnTo>
                    <a:pt x="226" y="14"/>
                  </a:lnTo>
                  <a:lnTo>
                    <a:pt x="226" y="22"/>
                  </a:lnTo>
                  <a:lnTo>
                    <a:pt x="233" y="22"/>
                  </a:lnTo>
                  <a:lnTo>
                    <a:pt x="240" y="22"/>
                  </a:lnTo>
                  <a:lnTo>
                    <a:pt x="246" y="22"/>
                  </a:lnTo>
                  <a:lnTo>
                    <a:pt x="252" y="22"/>
                  </a:lnTo>
                  <a:lnTo>
                    <a:pt x="258" y="22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5" name="Freeform 222"/>
            <p:cNvSpPr>
              <a:spLocks noEditPoints="1"/>
            </p:cNvSpPr>
            <p:nvPr/>
          </p:nvSpPr>
          <p:spPr bwMode="auto">
            <a:xfrm>
              <a:off x="2130425" y="6226175"/>
              <a:ext cx="415925" cy="258763"/>
            </a:xfrm>
            <a:custGeom>
              <a:avLst/>
              <a:gdLst>
                <a:gd name="T0" fmla="*/ 0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0 w 258"/>
                <a:gd name="T39" fmla="*/ 2147483647 h 145"/>
                <a:gd name="T40" fmla="*/ 2147483647 w 258"/>
                <a:gd name="T41" fmla="*/ 0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0 h 145"/>
                <a:gd name="T90" fmla="*/ 2147483647 w 258"/>
                <a:gd name="T91" fmla="*/ 0 h 145"/>
                <a:gd name="T92" fmla="*/ 2147483647 w 258"/>
                <a:gd name="T93" fmla="*/ 0 h 14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58"/>
                <a:gd name="T142" fmla="*/ 0 h 145"/>
                <a:gd name="T143" fmla="*/ 258 w 258"/>
                <a:gd name="T144" fmla="*/ 145 h 14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58" h="145">
                  <a:moveTo>
                    <a:pt x="0" y="145"/>
                  </a:moveTo>
                  <a:lnTo>
                    <a:pt x="0" y="79"/>
                  </a:lnTo>
                  <a:lnTo>
                    <a:pt x="6" y="87"/>
                  </a:lnTo>
                  <a:lnTo>
                    <a:pt x="12" y="87"/>
                  </a:lnTo>
                  <a:lnTo>
                    <a:pt x="18" y="87"/>
                  </a:lnTo>
                  <a:lnTo>
                    <a:pt x="25" y="87"/>
                  </a:lnTo>
                  <a:lnTo>
                    <a:pt x="32" y="87"/>
                  </a:lnTo>
                  <a:lnTo>
                    <a:pt x="38" y="87"/>
                  </a:lnTo>
                  <a:lnTo>
                    <a:pt x="45" y="87"/>
                  </a:lnTo>
                  <a:lnTo>
                    <a:pt x="52" y="87"/>
                  </a:lnTo>
                  <a:lnTo>
                    <a:pt x="57" y="87"/>
                  </a:lnTo>
                  <a:lnTo>
                    <a:pt x="57" y="93"/>
                  </a:lnTo>
                  <a:lnTo>
                    <a:pt x="64" y="87"/>
                  </a:lnTo>
                  <a:lnTo>
                    <a:pt x="71" y="93"/>
                  </a:lnTo>
                  <a:lnTo>
                    <a:pt x="77" y="87"/>
                  </a:lnTo>
                  <a:lnTo>
                    <a:pt x="84" y="87"/>
                  </a:lnTo>
                  <a:lnTo>
                    <a:pt x="91" y="87"/>
                  </a:lnTo>
                  <a:lnTo>
                    <a:pt x="96" y="87"/>
                  </a:lnTo>
                  <a:lnTo>
                    <a:pt x="103" y="87"/>
                  </a:lnTo>
                  <a:lnTo>
                    <a:pt x="103" y="93"/>
                  </a:lnTo>
                  <a:lnTo>
                    <a:pt x="110" y="93"/>
                  </a:lnTo>
                  <a:lnTo>
                    <a:pt x="116" y="101"/>
                  </a:lnTo>
                  <a:lnTo>
                    <a:pt x="123" y="101"/>
                  </a:lnTo>
                  <a:lnTo>
                    <a:pt x="130" y="101"/>
                  </a:lnTo>
                  <a:lnTo>
                    <a:pt x="135" y="101"/>
                  </a:lnTo>
                  <a:lnTo>
                    <a:pt x="135" y="109"/>
                  </a:lnTo>
                  <a:lnTo>
                    <a:pt x="142" y="109"/>
                  </a:lnTo>
                  <a:lnTo>
                    <a:pt x="142" y="115"/>
                  </a:lnTo>
                  <a:lnTo>
                    <a:pt x="148" y="115"/>
                  </a:lnTo>
                  <a:lnTo>
                    <a:pt x="155" y="115"/>
                  </a:lnTo>
                  <a:lnTo>
                    <a:pt x="162" y="115"/>
                  </a:lnTo>
                  <a:lnTo>
                    <a:pt x="167" y="115"/>
                  </a:lnTo>
                  <a:lnTo>
                    <a:pt x="174" y="115"/>
                  </a:lnTo>
                  <a:lnTo>
                    <a:pt x="181" y="115"/>
                  </a:lnTo>
                  <a:lnTo>
                    <a:pt x="187" y="115"/>
                  </a:lnTo>
                  <a:lnTo>
                    <a:pt x="194" y="123"/>
                  </a:lnTo>
                  <a:lnTo>
                    <a:pt x="194" y="131"/>
                  </a:lnTo>
                  <a:lnTo>
                    <a:pt x="194" y="137"/>
                  </a:lnTo>
                  <a:lnTo>
                    <a:pt x="194" y="145"/>
                  </a:lnTo>
                  <a:lnTo>
                    <a:pt x="0" y="145"/>
                  </a:lnTo>
                  <a:close/>
                  <a:moveTo>
                    <a:pt x="45" y="0"/>
                  </a:moveTo>
                  <a:lnTo>
                    <a:pt x="258" y="0"/>
                  </a:lnTo>
                  <a:lnTo>
                    <a:pt x="258" y="21"/>
                  </a:lnTo>
                  <a:lnTo>
                    <a:pt x="252" y="21"/>
                  </a:lnTo>
                  <a:lnTo>
                    <a:pt x="246" y="28"/>
                  </a:lnTo>
                  <a:lnTo>
                    <a:pt x="246" y="21"/>
                  </a:lnTo>
                  <a:lnTo>
                    <a:pt x="240" y="21"/>
                  </a:lnTo>
                  <a:lnTo>
                    <a:pt x="233" y="21"/>
                  </a:lnTo>
                  <a:lnTo>
                    <a:pt x="226" y="21"/>
                  </a:lnTo>
                  <a:lnTo>
                    <a:pt x="220" y="21"/>
                  </a:lnTo>
                  <a:lnTo>
                    <a:pt x="213" y="21"/>
                  </a:lnTo>
                  <a:lnTo>
                    <a:pt x="206" y="21"/>
                  </a:lnTo>
                  <a:lnTo>
                    <a:pt x="201" y="21"/>
                  </a:lnTo>
                  <a:lnTo>
                    <a:pt x="194" y="21"/>
                  </a:lnTo>
                  <a:lnTo>
                    <a:pt x="187" y="21"/>
                  </a:lnTo>
                  <a:lnTo>
                    <a:pt x="181" y="21"/>
                  </a:lnTo>
                  <a:lnTo>
                    <a:pt x="174" y="21"/>
                  </a:lnTo>
                  <a:lnTo>
                    <a:pt x="167" y="21"/>
                  </a:lnTo>
                  <a:lnTo>
                    <a:pt x="162" y="21"/>
                  </a:lnTo>
                  <a:lnTo>
                    <a:pt x="162" y="28"/>
                  </a:lnTo>
                  <a:lnTo>
                    <a:pt x="155" y="28"/>
                  </a:lnTo>
                  <a:lnTo>
                    <a:pt x="148" y="28"/>
                  </a:lnTo>
                  <a:lnTo>
                    <a:pt x="148" y="35"/>
                  </a:lnTo>
                  <a:lnTo>
                    <a:pt x="142" y="35"/>
                  </a:lnTo>
                  <a:lnTo>
                    <a:pt x="135" y="35"/>
                  </a:lnTo>
                  <a:lnTo>
                    <a:pt x="130" y="35"/>
                  </a:lnTo>
                  <a:lnTo>
                    <a:pt x="123" y="35"/>
                  </a:lnTo>
                  <a:lnTo>
                    <a:pt x="116" y="35"/>
                  </a:lnTo>
                  <a:lnTo>
                    <a:pt x="110" y="35"/>
                  </a:lnTo>
                  <a:lnTo>
                    <a:pt x="103" y="35"/>
                  </a:lnTo>
                  <a:lnTo>
                    <a:pt x="96" y="35"/>
                  </a:lnTo>
                  <a:lnTo>
                    <a:pt x="91" y="43"/>
                  </a:lnTo>
                  <a:lnTo>
                    <a:pt x="84" y="43"/>
                  </a:lnTo>
                  <a:lnTo>
                    <a:pt x="77" y="43"/>
                  </a:lnTo>
                  <a:lnTo>
                    <a:pt x="71" y="43"/>
                  </a:lnTo>
                  <a:lnTo>
                    <a:pt x="71" y="35"/>
                  </a:lnTo>
                  <a:lnTo>
                    <a:pt x="64" y="35"/>
                  </a:lnTo>
                  <a:lnTo>
                    <a:pt x="64" y="28"/>
                  </a:lnTo>
                  <a:lnTo>
                    <a:pt x="64" y="21"/>
                  </a:lnTo>
                  <a:lnTo>
                    <a:pt x="64" y="14"/>
                  </a:lnTo>
                  <a:lnTo>
                    <a:pt x="64" y="6"/>
                  </a:lnTo>
                  <a:lnTo>
                    <a:pt x="57" y="6"/>
                  </a:lnTo>
                  <a:lnTo>
                    <a:pt x="52" y="6"/>
                  </a:lnTo>
                  <a:lnTo>
                    <a:pt x="52" y="14"/>
                  </a:lnTo>
                  <a:lnTo>
                    <a:pt x="45" y="14"/>
                  </a:lnTo>
                  <a:lnTo>
                    <a:pt x="38" y="6"/>
                  </a:lnTo>
                  <a:lnTo>
                    <a:pt x="32" y="6"/>
                  </a:lnTo>
                  <a:lnTo>
                    <a:pt x="25" y="6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6" name="Freeform 223"/>
            <p:cNvSpPr>
              <a:spLocks/>
            </p:cNvSpPr>
            <p:nvPr/>
          </p:nvSpPr>
          <p:spPr bwMode="auto">
            <a:xfrm>
              <a:off x="2130425" y="6367463"/>
              <a:ext cx="312738" cy="117475"/>
            </a:xfrm>
            <a:custGeom>
              <a:avLst/>
              <a:gdLst>
                <a:gd name="T0" fmla="*/ 0 w 194"/>
                <a:gd name="T1" fmla="*/ 0 h 66"/>
                <a:gd name="T2" fmla="*/ 0 w 194"/>
                <a:gd name="T3" fmla="*/ 0 h 66"/>
                <a:gd name="T4" fmla="*/ 2147483647 w 194"/>
                <a:gd name="T5" fmla="*/ 2147483647 h 66"/>
                <a:gd name="T6" fmla="*/ 2147483647 w 194"/>
                <a:gd name="T7" fmla="*/ 2147483647 h 66"/>
                <a:gd name="T8" fmla="*/ 2147483647 w 194"/>
                <a:gd name="T9" fmla="*/ 2147483647 h 66"/>
                <a:gd name="T10" fmla="*/ 2147483647 w 194"/>
                <a:gd name="T11" fmla="*/ 2147483647 h 66"/>
                <a:gd name="T12" fmla="*/ 2147483647 w 194"/>
                <a:gd name="T13" fmla="*/ 2147483647 h 66"/>
                <a:gd name="T14" fmla="*/ 2147483647 w 194"/>
                <a:gd name="T15" fmla="*/ 2147483647 h 66"/>
                <a:gd name="T16" fmla="*/ 2147483647 w 194"/>
                <a:gd name="T17" fmla="*/ 2147483647 h 66"/>
                <a:gd name="T18" fmla="*/ 2147483647 w 194"/>
                <a:gd name="T19" fmla="*/ 2147483647 h 66"/>
                <a:gd name="T20" fmla="*/ 2147483647 w 194"/>
                <a:gd name="T21" fmla="*/ 2147483647 h 66"/>
                <a:gd name="T22" fmla="*/ 2147483647 w 194"/>
                <a:gd name="T23" fmla="*/ 2147483647 h 66"/>
                <a:gd name="T24" fmla="*/ 2147483647 w 194"/>
                <a:gd name="T25" fmla="*/ 2147483647 h 66"/>
                <a:gd name="T26" fmla="*/ 2147483647 w 194"/>
                <a:gd name="T27" fmla="*/ 2147483647 h 66"/>
                <a:gd name="T28" fmla="*/ 2147483647 w 194"/>
                <a:gd name="T29" fmla="*/ 2147483647 h 66"/>
                <a:gd name="T30" fmla="*/ 2147483647 w 194"/>
                <a:gd name="T31" fmla="*/ 2147483647 h 66"/>
                <a:gd name="T32" fmla="*/ 2147483647 w 194"/>
                <a:gd name="T33" fmla="*/ 2147483647 h 66"/>
                <a:gd name="T34" fmla="*/ 2147483647 w 194"/>
                <a:gd name="T35" fmla="*/ 2147483647 h 66"/>
                <a:gd name="T36" fmla="*/ 2147483647 w 194"/>
                <a:gd name="T37" fmla="*/ 2147483647 h 66"/>
                <a:gd name="T38" fmla="*/ 2147483647 w 194"/>
                <a:gd name="T39" fmla="*/ 2147483647 h 66"/>
                <a:gd name="T40" fmla="*/ 2147483647 w 194"/>
                <a:gd name="T41" fmla="*/ 2147483647 h 66"/>
                <a:gd name="T42" fmla="*/ 2147483647 w 194"/>
                <a:gd name="T43" fmla="*/ 2147483647 h 66"/>
                <a:gd name="T44" fmla="*/ 2147483647 w 194"/>
                <a:gd name="T45" fmla="*/ 2147483647 h 66"/>
                <a:gd name="T46" fmla="*/ 2147483647 w 194"/>
                <a:gd name="T47" fmla="*/ 2147483647 h 66"/>
                <a:gd name="T48" fmla="*/ 2147483647 w 194"/>
                <a:gd name="T49" fmla="*/ 2147483647 h 66"/>
                <a:gd name="T50" fmla="*/ 2147483647 w 194"/>
                <a:gd name="T51" fmla="*/ 2147483647 h 66"/>
                <a:gd name="T52" fmla="*/ 2147483647 w 194"/>
                <a:gd name="T53" fmla="*/ 2147483647 h 66"/>
                <a:gd name="T54" fmla="*/ 2147483647 w 194"/>
                <a:gd name="T55" fmla="*/ 2147483647 h 66"/>
                <a:gd name="T56" fmla="*/ 2147483647 w 194"/>
                <a:gd name="T57" fmla="*/ 2147483647 h 66"/>
                <a:gd name="T58" fmla="*/ 2147483647 w 194"/>
                <a:gd name="T59" fmla="*/ 2147483647 h 66"/>
                <a:gd name="T60" fmla="*/ 2147483647 w 194"/>
                <a:gd name="T61" fmla="*/ 2147483647 h 66"/>
                <a:gd name="T62" fmla="*/ 2147483647 w 194"/>
                <a:gd name="T63" fmla="*/ 2147483647 h 66"/>
                <a:gd name="T64" fmla="*/ 2147483647 w 194"/>
                <a:gd name="T65" fmla="*/ 2147483647 h 66"/>
                <a:gd name="T66" fmla="*/ 2147483647 w 194"/>
                <a:gd name="T67" fmla="*/ 2147483647 h 66"/>
                <a:gd name="T68" fmla="*/ 2147483647 w 194"/>
                <a:gd name="T69" fmla="*/ 2147483647 h 66"/>
                <a:gd name="T70" fmla="*/ 2147483647 w 194"/>
                <a:gd name="T71" fmla="*/ 2147483647 h 66"/>
                <a:gd name="T72" fmla="*/ 2147483647 w 194"/>
                <a:gd name="T73" fmla="*/ 2147483647 h 66"/>
                <a:gd name="T74" fmla="*/ 2147483647 w 194"/>
                <a:gd name="T75" fmla="*/ 2147483647 h 66"/>
                <a:gd name="T76" fmla="*/ 2147483647 w 194"/>
                <a:gd name="T77" fmla="*/ 2147483647 h 66"/>
                <a:gd name="T78" fmla="*/ 2147483647 w 194"/>
                <a:gd name="T79" fmla="*/ 2147483647 h 66"/>
                <a:gd name="T80" fmla="*/ 2147483647 w 194"/>
                <a:gd name="T81" fmla="*/ 2147483647 h 66"/>
                <a:gd name="T82" fmla="*/ 2147483647 w 194"/>
                <a:gd name="T83" fmla="*/ 2147483647 h 66"/>
                <a:gd name="T84" fmla="*/ 0 w 194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4"/>
                <a:gd name="T130" fmla="*/ 0 h 66"/>
                <a:gd name="T131" fmla="*/ 194 w 194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4" h="66">
                  <a:moveTo>
                    <a:pt x="0" y="66"/>
                  </a:moveTo>
                  <a:lnTo>
                    <a:pt x="0" y="0"/>
                  </a:lnTo>
                  <a:lnTo>
                    <a:pt x="6" y="8"/>
                  </a:lnTo>
                  <a:lnTo>
                    <a:pt x="12" y="8"/>
                  </a:lnTo>
                  <a:lnTo>
                    <a:pt x="18" y="8"/>
                  </a:lnTo>
                  <a:lnTo>
                    <a:pt x="25" y="8"/>
                  </a:lnTo>
                  <a:lnTo>
                    <a:pt x="32" y="8"/>
                  </a:lnTo>
                  <a:lnTo>
                    <a:pt x="38" y="8"/>
                  </a:lnTo>
                  <a:lnTo>
                    <a:pt x="45" y="8"/>
                  </a:lnTo>
                  <a:lnTo>
                    <a:pt x="52" y="8"/>
                  </a:lnTo>
                  <a:lnTo>
                    <a:pt x="57" y="8"/>
                  </a:lnTo>
                  <a:lnTo>
                    <a:pt x="57" y="14"/>
                  </a:lnTo>
                  <a:lnTo>
                    <a:pt x="64" y="8"/>
                  </a:lnTo>
                  <a:lnTo>
                    <a:pt x="71" y="14"/>
                  </a:lnTo>
                  <a:lnTo>
                    <a:pt x="77" y="8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6" y="8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10" y="14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5" y="22"/>
                  </a:lnTo>
                  <a:lnTo>
                    <a:pt x="135" y="30"/>
                  </a:lnTo>
                  <a:lnTo>
                    <a:pt x="142" y="30"/>
                  </a:lnTo>
                  <a:lnTo>
                    <a:pt x="142" y="36"/>
                  </a:lnTo>
                  <a:lnTo>
                    <a:pt x="148" y="36"/>
                  </a:lnTo>
                  <a:lnTo>
                    <a:pt x="155" y="36"/>
                  </a:lnTo>
                  <a:lnTo>
                    <a:pt x="162" y="36"/>
                  </a:lnTo>
                  <a:lnTo>
                    <a:pt x="167" y="36"/>
                  </a:lnTo>
                  <a:lnTo>
                    <a:pt x="174" y="36"/>
                  </a:lnTo>
                  <a:lnTo>
                    <a:pt x="181" y="36"/>
                  </a:lnTo>
                  <a:lnTo>
                    <a:pt x="187" y="36"/>
                  </a:lnTo>
                  <a:lnTo>
                    <a:pt x="194" y="44"/>
                  </a:lnTo>
                  <a:lnTo>
                    <a:pt x="194" y="52"/>
                  </a:lnTo>
                  <a:lnTo>
                    <a:pt x="194" y="58"/>
                  </a:lnTo>
                  <a:lnTo>
                    <a:pt x="194" y="66"/>
                  </a:lnTo>
                  <a:lnTo>
                    <a:pt x="0" y="6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7" name="Freeform 224"/>
            <p:cNvSpPr>
              <a:spLocks/>
            </p:cNvSpPr>
            <p:nvPr/>
          </p:nvSpPr>
          <p:spPr bwMode="auto">
            <a:xfrm>
              <a:off x="2149475" y="6226175"/>
              <a:ext cx="396875" cy="77788"/>
            </a:xfrm>
            <a:custGeom>
              <a:avLst/>
              <a:gdLst>
                <a:gd name="T0" fmla="*/ 2147483647 w 246"/>
                <a:gd name="T1" fmla="*/ 0 h 43"/>
                <a:gd name="T2" fmla="*/ 2147483647 w 246"/>
                <a:gd name="T3" fmla="*/ 2147483647 h 43"/>
                <a:gd name="T4" fmla="*/ 2147483647 w 246"/>
                <a:gd name="T5" fmla="*/ 2147483647 h 43"/>
                <a:gd name="T6" fmla="*/ 2147483647 w 246"/>
                <a:gd name="T7" fmla="*/ 2147483647 h 43"/>
                <a:gd name="T8" fmla="*/ 2147483647 w 246"/>
                <a:gd name="T9" fmla="*/ 2147483647 h 43"/>
                <a:gd name="T10" fmla="*/ 2147483647 w 246"/>
                <a:gd name="T11" fmla="*/ 2147483647 h 43"/>
                <a:gd name="T12" fmla="*/ 2147483647 w 246"/>
                <a:gd name="T13" fmla="*/ 2147483647 h 43"/>
                <a:gd name="T14" fmla="*/ 2147483647 w 246"/>
                <a:gd name="T15" fmla="*/ 2147483647 h 43"/>
                <a:gd name="T16" fmla="*/ 2147483647 w 246"/>
                <a:gd name="T17" fmla="*/ 2147483647 h 43"/>
                <a:gd name="T18" fmla="*/ 2147483647 w 246"/>
                <a:gd name="T19" fmla="*/ 2147483647 h 43"/>
                <a:gd name="T20" fmla="*/ 2147483647 w 246"/>
                <a:gd name="T21" fmla="*/ 2147483647 h 43"/>
                <a:gd name="T22" fmla="*/ 2147483647 w 246"/>
                <a:gd name="T23" fmla="*/ 2147483647 h 43"/>
                <a:gd name="T24" fmla="*/ 2147483647 w 246"/>
                <a:gd name="T25" fmla="*/ 2147483647 h 43"/>
                <a:gd name="T26" fmla="*/ 2147483647 w 246"/>
                <a:gd name="T27" fmla="*/ 2147483647 h 43"/>
                <a:gd name="T28" fmla="*/ 2147483647 w 246"/>
                <a:gd name="T29" fmla="*/ 2147483647 h 43"/>
                <a:gd name="T30" fmla="*/ 2147483647 w 246"/>
                <a:gd name="T31" fmla="*/ 2147483647 h 43"/>
                <a:gd name="T32" fmla="*/ 2147483647 w 246"/>
                <a:gd name="T33" fmla="*/ 2147483647 h 43"/>
                <a:gd name="T34" fmla="*/ 2147483647 w 246"/>
                <a:gd name="T35" fmla="*/ 2147483647 h 43"/>
                <a:gd name="T36" fmla="*/ 2147483647 w 246"/>
                <a:gd name="T37" fmla="*/ 2147483647 h 43"/>
                <a:gd name="T38" fmla="*/ 2147483647 w 246"/>
                <a:gd name="T39" fmla="*/ 2147483647 h 43"/>
                <a:gd name="T40" fmla="*/ 2147483647 w 246"/>
                <a:gd name="T41" fmla="*/ 2147483647 h 43"/>
                <a:gd name="T42" fmla="*/ 2147483647 w 246"/>
                <a:gd name="T43" fmla="*/ 2147483647 h 43"/>
                <a:gd name="T44" fmla="*/ 2147483647 w 246"/>
                <a:gd name="T45" fmla="*/ 2147483647 h 43"/>
                <a:gd name="T46" fmla="*/ 2147483647 w 246"/>
                <a:gd name="T47" fmla="*/ 2147483647 h 43"/>
                <a:gd name="T48" fmla="*/ 2147483647 w 246"/>
                <a:gd name="T49" fmla="*/ 2147483647 h 43"/>
                <a:gd name="T50" fmla="*/ 2147483647 w 246"/>
                <a:gd name="T51" fmla="*/ 2147483647 h 43"/>
                <a:gd name="T52" fmla="*/ 2147483647 w 246"/>
                <a:gd name="T53" fmla="*/ 2147483647 h 43"/>
                <a:gd name="T54" fmla="*/ 2147483647 w 246"/>
                <a:gd name="T55" fmla="*/ 2147483647 h 43"/>
                <a:gd name="T56" fmla="*/ 2147483647 w 246"/>
                <a:gd name="T57" fmla="*/ 2147483647 h 43"/>
                <a:gd name="T58" fmla="*/ 2147483647 w 246"/>
                <a:gd name="T59" fmla="*/ 2147483647 h 43"/>
                <a:gd name="T60" fmla="*/ 2147483647 w 246"/>
                <a:gd name="T61" fmla="*/ 2147483647 h 43"/>
                <a:gd name="T62" fmla="*/ 2147483647 w 246"/>
                <a:gd name="T63" fmla="*/ 2147483647 h 43"/>
                <a:gd name="T64" fmla="*/ 2147483647 w 246"/>
                <a:gd name="T65" fmla="*/ 2147483647 h 43"/>
                <a:gd name="T66" fmla="*/ 2147483647 w 246"/>
                <a:gd name="T67" fmla="*/ 2147483647 h 43"/>
                <a:gd name="T68" fmla="*/ 2147483647 w 246"/>
                <a:gd name="T69" fmla="*/ 2147483647 h 43"/>
                <a:gd name="T70" fmla="*/ 2147483647 w 246"/>
                <a:gd name="T71" fmla="*/ 2147483647 h 43"/>
                <a:gd name="T72" fmla="*/ 2147483647 w 246"/>
                <a:gd name="T73" fmla="*/ 2147483647 h 43"/>
                <a:gd name="T74" fmla="*/ 2147483647 w 246"/>
                <a:gd name="T75" fmla="*/ 2147483647 h 43"/>
                <a:gd name="T76" fmla="*/ 2147483647 w 246"/>
                <a:gd name="T77" fmla="*/ 2147483647 h 43"/>
                <a:gd name="T78" fmla="*/ 2147483647 w 246"/>
                <a:gd name="T79" fmla="*/ 2147483647 h 43"/>
                <a:gd name="T80" fmla="*/ 2147483647 w 246"/>
                <a:gd name="T81" fmla="*/ 2147483647 h 43"/>
                <a:gd name="T82" fmla="*/ 2147483647 w 246"/>
                <a:gd name="T83" fmla="*/ 2147483647 h 43"/>
                <a:gd name="T84" fmla="*/ 2147483647 w 246"/>
                <a:gd name="T85" fmla="*/ 2147483647 h 43"/>
                <a:gd name="T86" fmla="*/ 2147483647 w 246"/>
                <a:gd name="T87" fmla="*/ 2147483647 h 43"/>
                <a:gd name="T88" fmla="*/ 2147483647 w 246"/>
                <a:gd name="T89" fmla="*/ 2147483647 h 43"/>
                <a:gd name="T90" fmla="*/ 2147483647 w 246"/>
                <a:gd name="T91" fmla="*/ 2147483647 h 43"/>
                <a:gd name="T92" fmla="*/ 2147483647 w 246"/>
                <a:gd name="T93" fmla="*/ 2147483647 h 43"/>
                <a:gd name="T94" fmla="*/ 2147483647 w 246"/>
                <a:gd name="T95" fmla="*/ 2147483647 h 43"/>
                <a:gd name="T96" fmla="*/ 2147483647 w 246"/>
                <a:gd name="T97" fmla="*/ 2147483647 h 43"/>
                <a:gd name="T98" fmla="*/ 2147483647 w 246"/>
                <a:gd name="T99" fmla="*/ 2147483647 h 43"/>
                <a:gd name="T100" fmla="*/ 2147483647 w 246"/>
                <a:gd name="T101" fmla="*/ 0 h 43"/>
                <a:gd name="T102" fmla="*/ 2147483647 w 246"/>
                <a:gd name="T103" fmla="*/ 0 h 43"/>
                <a:gd name="T104" fmla="*/ 0 w 246"/>
                <a:gd name="T105" fmla="*/ 0 h 43"/>
                <a:gd name="T106" fmla="*/ 2147483647 w 246"/>
                <a:gd name="T107" fmla="*/ 0 h 43"/>
                <a:gd name="T108" fmla="*/ 2147483647 w 246"/>
                <a:gd name="T109" fmla="*/ 0 h 43"/>
                <a:gd name="T110" fmla="*/ 2147483647 w 246"/>
                <a:gd name="T111" fmla="*/ 0 h 43"/>
                <a:gd name="T112" fmla="*/ 2147483647 w 246"/>
                <a:gd name="T113" fmla="*/ 0 h 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6"/>
                <a:gd name="T172" fmla="*/ 0 h 43"/>
                <a:gd name="T173" fmla="*/ 246 w 246"/>
                <a:gd name="T174" fmla="*/ 43 h 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6" h="43">
                  <a:moveTo>
                    <a:pt x="33" y="0"/>
                  </a:moveTo>
                  <a:lnTo>
                    <a:pt x="246" y="0"/>
                  </a:lnTo>
                  <a:lnTo>
                    <a:pt x="246" y="21"/>
                  </a:lnTo>
                  <a:lnTo>
                    <a:pt x="240" y="21"/>
                  </a:lnTo>
                  <a:lnTo>
                    <a:pt x="234" y="28"/>
                  </a:lnTo>
                  <a:lnTo>
                    <a:pt x="234" y="21"/>
                  </a:lnTo>
                  <a:lnTo>
                    <a:pt x="228" y="21"/>
                  </a:lnTo>
                  <a:lnTo>
                    <a:pt x="221" y="21"/>
                  </a:lnTo>
                  <a:lnTo>
                    <a:pt x="214" y="21"/>
                  </a:lnTo>
                  <a:lnTo>
                    <a:pt x="208" y="21"/>
                  </a:lnTo>
                  <a:lnTo>
                    <a:pt x="201" y="21"/>
                  </a:lnTo>
                  <a:lnTo>
                    <a:pt x="194" y="21"/>
                  </a:lnTo>
                  <a:lnTo>
                    <a:pt x="189" y="21"/>
                  </a:lnTo>
                  <a:lnTo>
                    <a:pt x="182" y="21"/>
                  </a:lnTo>
                  <a:lnTo>
                    <a:pt x="175" y="21"/>
                  </a:lnTo>
                  <a:lnTo>
                    <a:pt x="169" y="21"/>
                  </a:lnTo>
                  <a:lnTo>
                    <a:pt x="162" y="21"/>
                  </a:lnTo>
                  <a:lnTo>
                    <a:pt x="155" y="21"/>
                  </a:lnTo>
                  <a:lnTo>
                    <a:pt x="150" y="21"/>
                  </a:lnTo>
                  <a:lnTo>
                    <a:pt x="150" y="28"/>
                  </a:lnTo>
                  <a:lnTo>
                    <a:pt x="143" y="28"/>
                  </a:lnTo>
                  <a:lnTo>
                    <a:pt x="136" y="28"/>
                  </a:lnTo>
                  <a:lnTo>
                    <a:pt x="136" y="35"/>
                  </a:lnTo>
                  <a:lnTo>
                    <a:pt x="130" y="35"/>
                  </a:lnTo>
                  <a:lnTo>
                    <a:pt x="123" y="35"/>
                  </a:lnTo>
                  <a:lnTo>
                    <a:pt x="118" y="35"/>
                  </a:lnTo>
                  <a:lnTo>
                    <a:pt x="111" y="35"/>
                  </a:lnTo>
                  <a:lnTo>
                    <a:pt x="104" y="35"/>
                  </a:lnTo>
                  <a:lnTo>
                    <a:pt x="98" y="35"/>
                  </a:lnTo>
                  <a:lnTo>
                    <a:pt x="91" y="35"/>
                  </a:lnTo>
                  <a:lnTo>
                    <a:pt x="84" y="35"/>
                  </a:lnTo>
                  <a:lnTo>
                    <a:pt x="79" y="43"/>
                  </a:lnTo>
                  <a:lnTo>
                    <a:pt x="72" y="43"/>
                  </a:lnTo>
                  <a:lnTo>
                    <a:pt x="65" y="43"/>
                  </a:lnTo>
                  <a:lnTo>
                    <a:pt x="59" y="43"/>
                  </a:lnTo>
                  <a:lnTo>
                    <a:pt x="59" y="35"/>
                  </a:lnTo>
                  <a:lnTo>
                    <a:pt x="52" y="35"/>
                  </a:lnTo>
                  <a:lnTo>
                    <a:pt x="52" y="28"/>
                  </a:lnTo>
                  <a:lnTo>
                    <a:pt x="52" y="21"/>
                  </a:lnTo>
                  <a:lnTo>
                    <a:pt x="52" y="14"/>
                  </a:lnTo>
                  <a:lnTo>
                    <a:pt x="52" y="6"/>
                  </a:lnTo>
                  <a:lnTo>
                    <a:pt x="45" y="6"/>
                  </a:lnTo>
                  <a:lnTo>
                    <a:pt x="40" y="6"/>
                  </a:lnTo>
                  <a:lnTo>
                    <a:pt x="40" y="14"/>
                  </a:lnTo>
                  <a:lnTo>
                    <a:pt x="33" y="14"/>
                  </a:lnTo>
                  <a:lnTo>
                    <a:pt x="26" y="6"/>
                  </a:lnTo>
                  <a:lnTo>
                    <a:pt x="20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8" name="Freeform 225"/>
            <p:cNvSpPr>
              <a:spLocks noEditPoints="1"/>
            </p:cNvSpPr>
            <p:nvPr/>
          </p:nvSpPr>
          <p:spPr bwMode="auto">
            <a:xfrm>
              <a:off x="2130425" y="5954713"/>
              <a:ext cx="415925" cy="271462"/>
            </a:xfrm>
            <a:custGeom>
              <a:avLst/>
              <a:gdLst>
                <a:gd name="T0" fmla="*/ 0 w 258"/>
                <a:gd name="T1" fmla="*/ 2147483647 h 153"/>
                <a:gd name="T2" fmla="*/ 0 w 258"/>
                <a:gd name="T3" fmla="*/ 0 h 153"/>
                <a:gd name="T4" fmla="*/ 2147483647 w 258"/>
                <a:gd name="T5" fmla="*/ 0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2147483647 w 258"/>
                <a:gd name="T15" fmla="*/ 2147483647 h 153"/>
                <a:gd name="T16" fmla="*/ 2147483647 w 258"/>
                <a:gd name="T17" fmla="*/ 2147483647 h 153"/>
                <a:gd name="T18" fmla="*/ 2147483647 w 258"/>
                <a:gd name="T19" fmla="*/ 2147483647 h 153"/>
                <a:gd name="T20" fmla="*/ 2147483647 w 258"/>
                <a:gd name="T21" fmla="*/ 2147483647 h 153"/>
                <a:gd name="T22" fmla="*/ 2147483647 w 258"/>
                <a:gd name="T23" fmla="*/ 2147483647 h 153"/>
                <a:gd name="T24" fmla="*/ 2147483647 w 258"/>
                <a:gd name="T25" fmla="*/ 2147483647 h 153"/>
                <a:gd name="T26" fmla="*/ 2147483647 w 258"/>
                <a:gd name="T27" fmla="*/ 2147483647 h 153"/>
                <a:gd name="T28" fmla="*/ 2147483647 w 258"/>
                <a:gd name="T29" fmla="*/ 2147483647 h 153"/>
                <a:gd name="T30" fmla="*/ 2147483647 w 258"/>
                <a:gd name="T31" fmla="*/ 2147483647 h 153"/>
                <a:gd name="T32" fmla="*/ 2147483647 w 258"/>
                <a:gd name="T33" fmla="*/ 2147483647 h 153"/>
                <a:gd name="T34" fmla="*/ 2147483647 w 258"/>
                <a:gd name="T35" fmla="*/ 2147483647 h 153"/>
                <a:gd name="T36" fmla="*/ 2147483647 w 258"/>
                <a:gd name="T37" fmla="*/ 2147483647 h 153"/>
                <a:gd name="T38" fmla="*/ 2147483647 w 258"/>
                <a:gd name="T39" fmla="*/ 2147483647 h 153"/>
                <a:gd name="T40" fmla="*/ 0 w 258"/>
                <a:gd name="T41" fmla="*/ 2147483647 h 153"/>
                <a:gd name="T42" fmla="*/ 2147483647 w 258"/>
                <a:gd name="T43" fmla="*/ 2147483647 h 153"/>
                <a:gd name="T44" fmla="*/ 2147483647 w 258"/>
                <a:gd name="T45" fmla="*/ 2147483647 h 153"/>
                <a:gd name="T46" fmla="*/ 2147483647 w 258"/>
                <a:gd name="T47" fmla="*/ 2147483647 h 153"/>
                <a:gd name="T48" fmla="*/ 2147483647 w 258"/>
                <a:gd name="T49" fmla="*/ 2147483647 h 153"/>
                <a:gd name="T50" fmla="*/ 2147483647 w 258"/>
                <a:gd name="T51" fmla="*/ 2147483647 h 153"/>
                <a:gd name="T52" fmla="*/ 2147483647 w 258"/>
                <a:gd name="T53" fmla="*/ 2147483647 h 153"/>
                <a:gd name="T54" fmla="*/ 2147483647 w 258"/>
                <a:gd name="T55" fmla="*/ 2147483647 h 15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8"/>
                <a:gd name="T85" fmla="*/ 0 h 153"/>
                <a:gd name="T86" fmla="*/ 258 w 258"/>
                <a:gd name="T87" fmla="*/ 153 h 15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8" h="153">
                  <a:moveTo>
                    <a:pt x="0" y="145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53"/>
                  </a:lnTo>
                  <a:lnTo>
                    <a:pt x="45" y="153"/>
                  </a:lnTo>
                  <a:lnTo>
                    <a:pt x="45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25" y="123"/>
                  </a:lnTo>
                  <a:lnTo>
                    <a:pt x="18" y="123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12" y="145"/>
                  </a:lnTo>
                  <a:lnTo>
                    <a:pt x="6" y="145"/>
                  </a:lnTo>
                  <a:lnTo>
                    <a:pt x="0" y="145"/>
                  </a:lnTo>
                  <a:close/>
                  <a:moveTo>
                    <a:pt x="32" y="153"/>
                  </a:moveTo>
                  <a:lnTo>
                    <a:pt x="18" y="153"/>
                  </a:lnTo>
                  <a:lnTo>
                    <a:pt x="18" y="145"/>
                  </a:lnTo>
                  <a:lnTo>
                    <a:pt x="18" y="153"/>
                  </a:lnTo>
                  <a:lnTo>
                    <a:pt x="25" y="145"/>
                  </a:lnTo>
                  <a:lnTo>
                    <a:pt x="25" y="153"/>
                  </a:lnTo>
                  <a:lnTo>
                    <a:pt x="32" y="15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29" name="Freeform 226"/>
            <p:cNvSpPr>
              <a:spLocks/>
            </p:cNvSpPr>
            <p:nvPr/>
          </p:nvSpPr>
          <p:spPr bwMode="auto">
            <a:xfrm>
              <a:off x="2130425" y="5954713"/>
              <a:ext cx="415925" cy="271462"/>
            </a:xfrm>
            <a:custGeom>
              <a:avLst/>
              <a:gdLst>
                <a:gd name="T0" fmla="*/ 0 w 258"/>
                <a:gd name="T1" fmla="*/ 2147483647 h 153"/>
                <a:gd name="T2" fmla="*/ 0 w 258"/>
                <a:gd name="T3" fmla="*/ 0 h 153"/>
                <a:gd name="T4" fmla="*/ 2147483647 w 258"/>
                <a:gd name="T5" fmla="*/ 0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2147483647 w 258"/>
                <a:gd name="T15" fmla="*/ 2147483647 h 153"/>
                <a:gd name="T16" fmla="*/ 2147483647 w 258"/>
                <a:gd name="T17" fmla="*/ 2147483647 h 153"/>
                <a:gd name="T18" fmla="*/ 2147483647 w 258"/>
                <a:gd name="T19" fmla="*/ 2147483647 h 153"/>
                <a:gd name="T20" fmla="*/ 2147483647 w 258"/>
                <a:gd name="T21" fmla="*/ 2147483647 h 153"/>
                <a:gd name="T22" fmla="*/ 2147483647 w 258"/>
                <a:gd name="T23" fmla="*/ 2147483647 h 153"/>
                <a:gd name="T24" fmla="*/ 2147483647 w 258"/>
                <a:gd name="T25" fmla="*/ 2147483647 h 153"/>
                <a:gd name="T26" fmla="*/ 2147483647 w 258"/>
                <a:gd name="T27" fmla="*/ 2147483647 h 153"/>
                <a:gd name="T28" fmla="*/ 2147483647 w 258"/>
                <a:gd name="T29" fmla="*/ 2147483647 h 153"/>
                <a:gd name="T30" fmla="*/ 2147483647 w 258"/>
                <a:gd name="T31" fmla="*/ 2147483647 h 153"/>
                <a:gd name="T32" fmla="*/ 2147483647 w 258"/>
                <a:gd name="T33" fmla="*/ 2147483647 h 153"/>
                <a:gd name="T34" fmla="*/ 2147483647 w 258"/>
                <a:gd name="T35" fmla="*/ 2147483647 h 153"/>
                <a:gd name="T36" fmla="*/ 2147483647 w 258"/>
                <a:gd name="T37" fmla="*/ 2147483647 h 153"/>
                <a:gd name="T38" fmla="*/ 2147483647 w 258"/>
                <a:gd name="T39" fmla="*/ 2147483647 h 153"/>
                <a:gd name="T40" fmla="*/ 2147483647 w 258"/>
                <a:gd name="T41" fmla="*/ 2147483647 h 153"/>
                <a:gd name="T42" fmla="*/ 2147483647 w 258"/>
                <a:gd name="T43" fmla="*/ 2147483647 h 153"/>
                <a:gd name="T44" fmla="*/ 2147483647 w 258"/>
                <a:gd name="T45" fmla="*/ 2147483647 h 153"/>
                <a:gd name="T46" fmla="*/ 2147483647 w 258"/>
                <a:gd name="T47" fmla="*/ 2147483647 h 153"/>
                <a:gd name="T48" fmla="*/ 2147483647 w 258"/>
                <a:gd name="T49" fmla="*/ 2147483647 h 153"/>
                <a:gd name="T50" fmla="*/ 2147483647 w 258"/>
                <a:gd name="T51" fmla="*/ 2147483647 h 153"/>
                <a:gd name="T52" fmla="*/ 2147483647 w 258"/>
                <a:gd name="T53" fmla="*/ 2147483647 h 153"/>
                <a:gd name="T54" fmla="*/ 2147483647 w 258"/>
                <a:gd name="T55" fmla="*/ 2147483647 h 153"/>
                <a:gd name="T56" fmla="*/ 2147483647 w 258"/>
                <a:gd name="T57" fmla="*/ 2147483647 h 153"/>
                <a:gd name="T58" fmla="*/ 2147483647 w 258"/>
                <a:gd name="T59" fmla="*/ 2147483647 h 153"/>
                <a:gd name="T60" fmla="*/ 2147483647 w 258"/>
                <a:gd name="T61" fmla="*/ 2147483647 h 153"/>
                <a:gd name="T62" fmla="*/ 2147483647 w 258"/>
                <a:gd name="T63" fmla="*/ 2147483647 h 153"/>
                <a:gd name="T64" fmla="*/ 2147483647 w 258"/>
                <a:gd name="T65" fmla="*/ 2147483647 h 153"/>
                <a:gd name="T66" fmla="*/ 2147483647 w 258"/>
                <a:gd name="T67" fmla="*/ 2147483647 h 153"/>
                <a:gd name="T68" fmla="*/ 0 w 258"/>
                <a:gd name="T69" fmla="*/ 2147483647 h 153"/>
                <a:gd name="T70" fmla="*/ 0 w 258"/>
                <a:gd name="T71" fmla="*/ 2147483647 h 1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58"/>
                <a:gd name="T109" fmla="*/ 0 h 153"/>
                <a:gd name="T110" fmla="*/ 258 w 258"/>
                <a:gd name="T111" fmla="*/ 153 h 15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58" h="153">
                  <a:moveTo>
                    <a:pt x="0" y="145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53"/>
                  </a:lnTo>
                  <a:lnTo>
                    <a:pt x="45" y="153"/>
                  </a:lnTo>
                  <a:lnTo>
                    <a:pt x="45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25" y="123"/>
                  </a:lnTo>
                  <a:lnTo>
                    <a:pt x="18" y="123"/>
                  </a:lnTo>
                  <a:lnTo>
                    <a:pt x="18" y="131"/>
                  </a:lnTo>
                  <a:lnTo>
                    <a:pt x="18" y="137"/>
                  </a:lnTo>
                  <a:lnTo>
                    <a:pt x="12" y="137"/>
                  </a:lnTo>
                  <a:lnTo>
                    <a:pt x="12" y="145"/>
                  </a:lnTo>
                  <a:lnTo>
                    <a:pt x="6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0" name="Freeform 227"/>
            <p:cNvSpPr>
              <a:spLocks/>
            </p:cNvSpPr>
            <p:nvPr/>
          </p:nvSpPr>
          <p:spPr bwMode="auto">
            <a:xfrm>
              <a:off x="2160588" y="6213475"/>
              <a:ext cx="22225" cy="12700"/>
            </a:xfrm>
            <a:custGeom>
              <a:avLst/>
              <a:gdLst>
                <a:gd name="T0" fmla="*/ 2147483647 w 14"/>
                <a:gd name="T1" fmla="*/ 2147483647 h 8"/>
                <a:gd name="T2" fmla="*/ 0 w 14"/>
                <a:gd name="T3" fmla="*/ 2147483647 h 8"/>
                <a:gd name="T4" fmla="*/ 0 w 14"/>
                <a:gd name="T5" fmla="*/ 2147483647 h 8"/>
                <a:gd name="T6" fmla="*/ 0 w 14"/>
                <a:gd name="T7" fmla="*/ 0 h 8"/>
                <a:gd name="T8" fmla="*/ 0 w 14"/>
                <a:gd name="T9" fmla="*/ 2147483647 h 8"/>
                <a:gd name="T10" fmla="*/ 2147483647 w 14"/>
                <a:gd name="T11" fmla="*/ 0 h 8"/>
                <a:gd name="T12" fmla="*/ 2147483647 w 14"/>
                <a:gd name="T13" fmla="*/ 2147483647 h 8"/>
                <a:gd name="T14" fmla="*/ 2147483647 w 14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8"/>
                <a:gd name="T26" fmla="*/ 14 w 14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8">
                  <a:moveTo>
                    <a:pt x="14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1" name="Freeform 228"/>
            <p:cNvSpPr>
              <a:spLocks noEditPoints="1"/>
            </p:cNvSpPr>
            <p:nvPr/>
          </p:nvSpPr>
          <p:spPr bwMode="auto">
            <a:xfrm>
              <a:off x="2546350" y="6226175"/>
              <a:ext cx="417513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0 w 260"/>
                <a:gd name="T31" fmla="*/ 2147483647 h 145"/>
                <a:gd name="T32" fmla="*/ 2147483647 w 260"/>
                <a:gd name="T33" fmla="*/ 0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0 w 260"/>
                <a:gd name="T99" fmla="*/ 2147483647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0"/>
                <a:gd name="T151" fmla="*/ 0 h 145"/>
                <a:gd name="T152" fmla="*/ 260 w 260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0" h="145">
                  <a:moveTo>
                    <a:pt x="66" y="14"/>
                  </a:moveTo>
                  <a:lnTo>
                    <a:pt x="59" y="6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9" y="21"/>
                  </a:lnTo>
                  <a:lnTo>
                    <a:pt x="66" y="14"/>
                  </a:lnTo>
                  <a:close/>
                  <a:moveTo>
                    <a:pt x="260" y="137"/>
                  </a:moveTo>
                  <a:lnTo>
                    <a:pt x="260" y="145"/>
                  </a:lnTo>
                  <a:lnTo>
                    <a:pt x="215" y="145"/>
                  </a:lnTo>
                  <a:lnTo>
                    <a:pt x="222" y="137"/>
                  </a:lnTo>
                  <a:lnTo>
                    <a:pt x="227" y="137"/>
                  </a:lnTo>
                  <a:lnTo>
                    <a:pt x="234" y="137"/>
                  </a:lnTo>
                  <a:lnTo>
                    <a:pt x="240" y="137"/>
                  </a:lnTo>
                  <a:lnTo>
                    <a:pt x="247" y="131"/>
                  </a:lnTo>
                  <a:lnTo>
                    <a:pt x="247" y="137"/>
                  </a:lnTo>
                  <a:lnTo>
                    <a:pt x="254" y="131"/>
                  </a:lnTo>
                  <a:lnTo>
                    <a:pt x="260" y="131"/>
                  </a:lnTo>
                  <a:lnTo>
                    <a:pt x="260" y="137"/>
                  </a:lnTo>
                  <a:close/>
                  <a:moveTo>
                    <a:pt x="202" y="145"/>
                  </a:moveTo>
                  <a:lnTo>
                    <a:pt x="156" y="145"/>
                  </a:lnTo>
                  <a:lnTo>
                    <a:pt x="163" y="145"/>
                  </a:lnTo>
                  <a:lnTo>
                    <a:pt x="169" y="145"/>
                  </a:lnTo>
                  <a:lnTo>
                    <a:pt x="176" y="145"/>
                  </a:lnTo>
                  <a:lnTo>
                    <a:pt x="176" y="137"/>
                  </a:lnTo>
                  <a:lnTo>
                    <a:pt x="183" y="137"/>
                  </a:lnTo>
                  <a:lnTo>
                    <a:pt x="188" y="137"/>
                  </a:lnTo>
                  <a:lnTo>
                    <a:pt x="188" y="145"/>
                  </a:lnTo>
                  <a:lnTo>
                    <a:pt x="195" y="145"/>
                  </a:lnTo>
                  <a:lnTo>
                    <a:pt x="195" y="137"/>
                  </a:lnTo>
                  <a:lnTo>
                    <a:pt x="195" y="145"/>
                  </a:lnTo>
                  <a:lnTo>
                    <a:pt x="202" y="145"/>
                  </a:lnTo>
                  <a:close/>
                  <a:moveTo>
                    <a:pt x="0" y="21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87"/>
                  </a:lnTo>
                  <a:lnTo>
                    <a:pt x="254" y="87"/>
                  </a:lnTo>
                  <a:lnTo>
                    <a:pt x="247" y="93"/>
                  </a:lnTo>
                  <a:lnTo>
                    <a:pt x="240" y="93"/>
                  </a:lnTo>
                  <a:lnTo>
                    <a:pt x="234" y="87"/>
                  </a:lnTo>
                  <a:lnTo>
                    <a:pt x="234" y="93"/>
                  </a:lnTo>
                  <a:lnTo>
                    <a:pt x="227" y="101"/>
                  </a:lnTo>
                  <a:lnTo>
                    <a:pt x="227" y="93"/>
                  </a:lnTo>
                  <a:lnTo>
                    <a:pt x="222" y="101"/>
                  </a:lnTo>
                  <a:lnTo>
                    <a:pt x="222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02" y="109"/>
                  </a:lnTo>
                  <a:lnTo>
                    <a:pt x="195" y="109"/>
                  </a:lnTo>
                  <a:lnTo>
                    <a:pt x="188" y="101"/>
                  </a:lnTo>
                  <a:lnTo>
                    <a:pt x="188" y="93"/>
                  </a:lnTo>
                  <a:lnTo>
                    <a:pt x="188" y="87"/>
                  </a:lnTo>
                  <a:lnTo>
                    <a:pt x="188" y="79"/>
                  </a:lnTo>
                  <a:lnTo>
                    <a:pt x="195" y="79"/>
                  </a:lnTo>
                  <a:lnTo>
                    <a:pt x="195" y="71"/>
                  </a:lnTo>
                  <a:lnTo>
                    <a:pt x="188" y="71"/>
                  </a:lnTo>
                  <a:lnTo>
                    <a:pt x="188" y="65"/>
                  </a:lnTo>
                  <a:lnTo>
                    <a:pt x="195" y="57"/>
                  </a:lnTo>
                  <a:lnTo>
                    <a:pt x="195" y="65"/>
                  </a:lnTo>
                  <a:lnTo>
                    <a:pt x="195" y="57"/>
                  </a:lnTo>
                  <a:lnTo>
                    <a:pt x="188" y="57"/>
                  </a:lnTo>
                  <a:lnTo>
                    <a:pt x="195" y="50"/>
                  </a:lnTo>
                  <a:lnTo>
                    <a:pt x="202" y="50"/>
                  </a:lnTo>
                  <a:lnTo>
                    <a:pt x="202" y="43"/>
                  </a:lnTo>
                  <a:lnTo>
                    <a:pt x="195" y="43"/>
                  </a:lnTo>
                  <a:lnTo>
                    <a:pt x="188" y="43"/>
                  </a:lnTo>
                  <a:lnTo>
                    <a:pt x="183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3" y="43"/>
                  </a:lnTo>
                  <a:lnTo>
                    <a:pt x="156" y="43"/>
                  </a:lnTo>
                  <a:lnTo>
                    <a:pt x="149" y="50"/>
                  </a:lnTo>
                  <a:lnTo>
                    <a:pt x="144" y="50"/>
                  </a:lnTo>
                  <a:lnTo>
                    <a:pt x="137" y="50"/>
                  </a:lnTo>
                  <a:lnTo>
                    <a:pt x="137" y="57"/>
                  </a:lnTo>
                  <a:lnTo>
                    <a:pt x="130" y="57"/>
                  </a:lnTo>
                  <a:lnTo>
                    <a:pt x="124" y="57"/>
                  </a:lnTo>
                  <a:lnTo>
                    <a:pt x="117" y="57"/>
                  </a:lnTo>
                  <a:lnTo>
                    <a:pt x="111" y="57"/>
                  </a:lnTo>
                  <a:lnTo>
                    <a:pt x="111" y="50"/>
                  </a:lnTo>
                  <a:lnTo>
                    <a:pt x="105" y="50"/>
                  </a:lnTo>
                  <a:lnTo>
                    <a:pt x="98" y="43"/>
                  </a:lnTo>
                  <a:lnTo>
                    <a:pt x="92" y="43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72" y="43"/>
                  </a:lnTo>
                  <a:lnTo>
                    <a:pt x="66" y="43"/>
                  </a:lnTo>
                  <a:lnTo>
                    <a:pt x="59" y="50"/>
                  </a:lnTo>
                  <a:lnTo>
                    <a:pt x="59" y="43"/>
                  </a:lnTo>
                  <a:lnTo>
                    <a:pt x="53" y="43"/>
                  </a:lnTo>
                  <a:lnTo>
                    <a:pt x="46" y="43"/>
                  </a:lnTo>
                  <a:lnTo>
                    <a:pt x="39" y="43"/>
                  </a:lnTo>
                  <a:lnTo>
                    <a:pt x="33" y="43"/>
                  </a:lnTo>
                  <a:lnTo>
                    <a:pt x="27" y="43"/>
                  </a:lnTo>
                  <a:lnTo>
                    <a:pt x="20" y="43"/>
                  </a:lnTo>
                  <a:lnTo>
                    <a:pt x="14" y="43"/>
                  </a:lnTo>
                  <a:lnTo>
                    <a:pt x="14" y="35"/>
                  </a:lnTo>
                  <a:lnTo>
                    <a:pt x="14" y="28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2" name="Freeform 229"/>
            <p:cNvSpPr>
              <a:spLocks/>
            </p:cNvSpPr>
            <p:nvPr/>
          </p:nvSpPr>
          <p:spPr bwMode="auto">
            <a:xfrm>
              <a:off x="2630488" y="6237288"/>
              <a:ext cx="22225" cy="26987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0 h 15"/>
                <a:gd name="T6" fmla="*/ 2147483647 w 13"/>
                <a:gd name="T7" fmla="*/ 0 h 15"/>
                <a:gd name="T8" fmla="*/ 2147483647 w 13"/>
                <a:gd name="T9" fmla="*/ 0 h 15"/>
                <a:gd name="T10" fmla="*/ 0 w 13"/>
                <a:gd name="T11" fmla="*/ 2147483647 h 15"/>
                <a:gd name="T12" fmla="*/ 0 w 13"/>
                <a:gd name="T13" fmla="*/ 2147483647 h 15"/>
                <a:gd name="T14" fmla="*/ 0 w 13"/>
                <a:gd name="T15" fmla="*/ 2147483647 h 15"/>
                <a:gd name="T16" fmla="*/ 2147483647 w 13"/>
                <a:gd name="T17" fmla="*/ 2147483647 h 15"/>
                <a:gd name="T18" fmla="*/ 2147483647 w 13"/>
                <a:gd name="T19" fmla="*/ 2147483647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5"/>
                <a:gd name="T38" fmla="*/ 13 w 13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5">
                  <a:moveTo>
                    <a:pt x="13" y="8"/>
                  </a:moveTo>
                  <a:lnTo>
                    <a:pt x="13" y="8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lnTo>
                    <a:pt x="6" y="15"/>
                  </a:lnTo>
                  <a:lnTo>
                    <a:pt x="13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3" name="Freeform 230"/>
            <p:cNvSpPr>
              <a:spLocks/>
            </p:cNvSpPr>
            <p:nvPr/>
          </p:nvSpPr>
          <p:spPr bwMode="auto">
            <a:xfrm>
              <a:off x="2892425" y="6459538"/>
              <a:ext cx="71438" cy="25400"/>
            </a:xfrm>
            <a:custGeom>
              <a:avLst/>
              <a:gdLst>
                <a:gd name="T0" fmla="*/ 2147483647 w 45"/>
                <a:gd name="T1" fmla="*/ 2147483647 h 14"/>
                <a:gd name="T2" fmla="*/ 2147483647 w 45"/>
                <a:gd name="T3" fmla="*/ 2147483647 h 14"/>
                <a:gd name="T4" fmla="*/ 0 w 45"/>
                <a:gd name="T5" fmla="*/ 2147483647 h 14"/>
                <a:gd name="T6" fmla="*/ 0 w 45"/>
                <a:gd name="T7" fmla="*/ 2147483647 h 14"/>
                <a:gd name="T8" fmla="*/ 0 w 45"/>
                <a:gd name="T9" fmla="*/ 2147483647 h 14"/>
                <a:gd name="T10" fmla="*/ 2147483647 w 45"/>
                <a:gd name="T11" fmla="*/ 2147483647 h 14"/>
                <a:gd name="T12" fmla="*/ 2147483647 w 45"/>
                <a:gd name="T13" fmla="*/ 2147483647 h 14"/>
                <a:gd name="T14" fmla="*/ 2147483647 w 45"/>
                <a:gd name="T15" fmla="*/ 2147483647 h 14"/>
                <a:gd name="T16" fmla="*/ 2147483647 w 45"/>
                <a:gd name="T17" fmla="*/ 2147483647 h 14"/>
                <a:gd name="T18" fmla="*/ 2147483647 w 45"/>
                <a:gd name="T19" fmla="*/ 2147483647 h 14"/>
                <a:gd name="T20" fmla="*/ 2147483647 w 45"/>
                <a:gd name="T21" fmla="*/ 2147483647 h 14"/>
                <a:gd name="T22" fmla="*/ 2147483647 w 45"/>
                <a:gd name="T23" fmla="*/ 2147483647 h 14"/>
                <a:gd name="T24" fmla="*/ 2147483647 w 45"/>
                <a:gd name="T25" fmla="*/ 2147483647 h 14"/>
                <a:gd name="T26" fmla="*/ 2147483647 w 45"/>
                <a:gd name="T27" fmla="*/ 0 h 14"/>
                <a:gd name="T28" fmla="*/ 2147483647 w 45"/>
                <a:gd name="T29" fmla="*/ 2147483647 h 14"/>
                <a:gd name="T30" fmla="*/ 2147483647 w 45"/>
                <a:gd name="T31" fmla="*/ 2147483647 h 14"/>
                <a:gd name="T32" fmla="*/ 2147483647 w 45"/>
                <a:gd name="T33" fmla="*/ 0 h 14"/>
                <a:gd name="T34" fmla="*/ 2147483647 w 45"/>
                <a:gd name="T35" fmla="*/ 0 h 14"/>
                <a:gd name="T36" fmla="*/ 2147483647 w 45"/>
                <a:gd name="T37" fmla="*/ 0 h 14"/>
                <a:gd name="T38" fmla="*/ 2147483647 w 45"/>
                <a:gd name="T39" fmla="*/ 2147483647 h 14"/>
                <a:gd name="T40" fmla="*/ 2147483647 w 45"/>
                <a:gd name="T41" fmla="*/ 2147483647 h 14"/>
                <a:gd name="T42" fmla="*/ 2147483647 w 4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"/>
                <a:gd name="T67" fmla="*/ 0 h 14"/>
                <a:gd name="T68" fmla="*/ 45 w 4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" h="14">
                  <a:moveTo>
                    <a:pt x="45" y="6"/>
                  </a:moveTo>
                  <a:lnTo>
                    <a:pt x="45" y="14"/>
                  </a:lnTo>
                  <a:lnTo>
                    <a:pt x="0" y="14"/>
                  </a:lnTo>
                  <a:lnTo>
                    <a:pt x="7" y="6"/>
                  </a:lnTo>
                  <a:lnTo>
                    <a:pt x="12" y="6"/>
                  </a:lnTo>
                  <a:lnTo>
                    <a:pt x="19" y="6"/>
                  </a:lnTo>
                  <a:lnTo>
                    <a:pt x="25" y="6"/>
                  </a:lnTo>
                  <a:lnTo>
                    <a:pt x="32" y="0"/>
                  </a:lnTo>
                  <a:lnTo>
                    <a:pt x="32" y="6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45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4" name="Freeform 231"/>
            <p:cNvSpPr>
              <a:spLocks/>
            </p:cNvSpPr>
            <p:nvPr/>
          </p:nvSpPr>
          <p:spPr bwMode="auto">
            <a:xfrm>
              <a:off x="2797175" y="6470650"/>
              <a:ext cx="73025" cy="14288"/>
            </a:xfrm>
            <a:custGeom>
              <a:avLst/>
              <a:gdLst>
                <a:gd name="T0" fmla="*/ 2147483647 w 46"/>
                <a:gd name="T1" fmla="*/ 2147483647 h 8"/>
                <a:gd name="T2" fmla="*/ 0 w 46"/>
                <a:gd name="T3" fmla="*/ 2147483647 h 8"/>
                <a:gd name="T4" fmla="*/ 0 w 46"/>
                <a:gd name="T5" fmla="*/ 2147483647 h 8"/>
                <a:gd name="T6" fmla="*/ 0 w 46"/>
                <a:gd name="T7" fmla="*/ 2147483647 h 8"/>
                <a:gd name="T8" fmla="*/ 0 w 46"/>
                <a:gd name="T9" fmla="*/ 2147483647 h 8"/>
                <a:gd name="T10" fmla="*/ 2147483647 w 46"/>
                <a:gd name="T11" fmla="*/ 2147483647 h 8"/>
                <a:gd name="T12" fmla="*/ 2147483647 w 46"/>
                <a:gd name="T13" fmla="*/ 2147483647 h 8"/>
                <a:gd name="T14" fmla="*/ 2147483647 w 46"/>
                <a:gd name="T15" fmla="*/ 2147483647 h 8"/>
                <a:gd name="T16" fmla="*/ 2147483647 w 46"/>
                <a:gd name="T17" fmla="*/ 2147483647 h 8"/>
                <a:gd name="T18" fmla="*/ 2147483647 w 46"/>
                <a:gd name="T19" fmla="*/ 2147483647 h 8"/>
                <a:gd name="T20" fmla="*/ 2147483647 w 46"/>
                <a:gd name="T21" fmla="*/ 2147483647 h 8"/>
                <a:gd name="T22" fmla="*/ 2147483647 w 46"/>
                <a:gd name="T23" fmla="*/ 0 h 8"/>
                <a:gd name="T24" fmla="*/ 2147483647 w 46"/>
                <a:gd name="T25" fmla="*/ 0 h 8"/>
                <a:gd name="T26" fmla="*/ 2147483647 w 46"/>
                <a:gd name="T27" fmla="*/ 0 h 8"/>
                <a:gd name="T28" fmla="*/ 2147483647 w 46"/>
                <a:gd name="T29" fmla="*/ 0 h 8"/>
                <a:gd name="T30" fmla="*/ 2147483647 w 46"/>
                <a:gd name="T31" fmla="*/ 2147483647 h 8"/>
                <a:gd name="T32" fmla="*/ 2147483647 w 46"/>
                <a:gd name="T33" fmla="*/ 2147483647 h 8"/>
                <a:gd name="T34" fmla="*/ 2147483647 w 46"/>
                <a:gd name="T35" fmla="*/ 0 h 8"/>
                <a:gd name="T36" fmla="*/ 2147483647 w 46"/>
                <a:gd name="T37" fmla="*/ 2147483647 h 8"/>
                <a:gd name="T38" fmla="*/ 2147483647 w 46"/>
                <a:gd name="T39" fmla="*/ 2147483647 h 8"/>
                <a:gd name="T40" fmla="*/ 2147483647 w 46"/>
                <a:gd name="T41" fmla="*/ 2147483647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8"/>
                <a:gd name="T65" fmla="*/ 46 w 46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8">
                  <a:moveTo>
                    <a:pt x="46" y="8"/>
                  </a:moveTo>
                  <a:lnTo>
                    <a:pt x="0" y="8"/>
                  </a:lnTo>
                  <a:lnTo>
                    <a:pt x="7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5" name="Freeform 232"/>
            <p:cNvSpPr>
              <a:spLocks/>
            </p:cNvSpPr>
            <p:nvPr/>
          </p:nvSpPr>
          <p:spPr bwMode="auto">
            <a:xfrm>
              <a:off x="2546350" y="6226175"/>
              <a:ext cx="417513" cy="193675"/>
            </a:xfrm>
            <a:custGeom>
              <a:avLst/>
              <a:gdLst>
                <a:gd name="T0" fmla="*/ 2147483647 w 260"/>
                <a:gd name="T1" fmla="*/ 0 h 109"/>
                <a:gd name="T2" fmla="*/ 2147483647 w 260"/>
                <a:gd name="T3" fmla="*/ 2147483647 h 109"/>
                <a:gd name="T4" fmla="*/ 2147483647 w 260"/>
                <a:gd name="T5" fmla="*/ 2147483647 h 109"/>
                <a:gd name="T6" fmla="*/ 2147483647 w 260"/>
                <a:gd name="T7" fmla="*/ 2147483647 h 109"/>
                <a:gd name="T8" fmla="*/ 2147483647 w 260"/>
                <a:gd name="T9" fmla="*/ 2147483647 h 109"/>
                <a:gd name="T10" fmla="*/ 2147483647 w 260"/>
                <a:gd name="T11" fmla="*/ 2147483647 h 109"/>
                <a:gd name="T12" fmla="*/ 2147483647 w 260"/>
                <a:gd name="T13" fmla="*/ 2147483647 h 109"/>
                <a:gd name="T14" fmla="*/ 2147483647 w 260"/>
                <a:gd name="T15" fmla="*/ 2147483647 h 109"/>
                <a:gd name="T16" fmla="*/ 2147483647 w 260"/>
                <a:gd name="T17" fmla="*/ 2147483647 h 109"/>
                <a:gd name="T18" fmla="*/ 2147483647 w 260"/>
                <a:gd name="T19" fmla="*/ 2147483647 h 109"/>
                <a:gd name="T20" fmla="*/ 2147483647 w 260"/>
                <a:gd name="T21" fmla="*/ 2147483647 h 109"/>
                <a:gd name="T22" fmla="*/ 2147483647 w 260"/>
                <a:gd name="T23" fmla="*/ 2147483647 h 109"/>
                <a:gd name="T24" fmla="*/ 2147483647 w 260"/>
                <a:gd name="T25" fmla="*/ 2147483647 h 109"/>
                <a:gd name="T26" fmla="*/ 2147483647 w 260"/>
                <a:gd name="T27" fmla="*/ 2147483647 h 109"/>
                <a:gd name="T28" fmla="*/ 2147483647 w 260"/>
                <a:gd name="T29" fmla="*/ 2147483647 h 109"/>
                <a:gd name="T30" fmla="*/ 2147483647 w 260"/>
                <a:gd name="T31" fmla="*/ 2147483647 h 109"/>
                <a:gd name="T32" fmla="*/ 2147483647 w 260"/>
                <a:gd name="T33" fmla="*/ 2147483647 h 109"/>
                <a:gd name="T34" fmla="*/ 2147483647 w 260"/>
                <a:gd name="T35" fmla="*/ 2147483647 h 109"/>
                <a:gd name="T36" fmla="*/ 2147483647 w 260"/>
                <a:gd name="T37" fmla="*/ 2147483647 h 109"/>
                <a:gd name="T38" fmla="*/ 2147483647 w 260"/>
                <a:gd name="T39" fmla="*/ 2147483647 h 109"/>
                <a:gd name="T40" fmla="*/ 2147483647 w 260"/>
                <a:gd name="T41" fmla="*/ 2147483647 h 109"/>
                <a:gd name="T42" fmla="*/ 2147483647 w 260"/>
                <a:gd name="T43" fmla="*/ 2147483647 h 109"/>
                <a:gd name="T44" fmla="*/ 2147483647 w 260"/>
                <a:gd name="T45" fmla="*/ 2147483647 h 109"/>
                <a:gd name="T46" fmla="*/ 2147483647 w 260"/>
                <a:gd name="T47" fmla="*/ 2147483647 h 109"/>
                <a:gd name="T48" fmla="*/ 2147483647 w 260"/>
                <a:gd name="T49" fmla="*/ 2147483647 h 109"/>
                <a:gd name="T50" fmla="*/ 2147483647 w 260"/>
                <a:gd name="T51" fmla="*/ 2147483647 h 109"/>
                <a:gd name="T52" fmla="*/ 2147483647 w 260"/>
                <a:gd name="T53" fmla="*/ 2147483647 h 109"/>
                <a:gd name="T54" fmla="*/ 2147483647 w 260"/>
                <a:gd name="T55" fmla="*/ 2147483647 h 109"/>
                <a:gd name="T56" fmla="*/ 2147483647 w 260"/>
                <a:gd name="T57" fmla="*/ 2147483647 h 109"/>
                <a:gd name="T58" fmla="*/ 2147483647 w 260"/>
                <a:gd name="T59" fmla="*/ 2147483647 h 109"/>
                <a:gd name="T60" fmla="*/ 2147483647 w 260"/>
                <a:gd name="T61" fmla="*/ 2147483647 h 109"/>
                <a:gd name="T62" fmla="*/ 2147483647 w 260"/>
                <a:gd name="T63" fmla="*/ 2147483647 h 109"/>
                <a:gd name="T64" fmla="*/ 2147483647 w 260"/>
                <a:gd name="T65" fmla="*/ 2147483647 h 109"/>
                <a:gd name="T66" fmla="*/ 2147483647 w 260"/>
                <a:gd name="T67" fmla="*/ 2147483647 h 109"/>
                <a:gd name="T68" fmla="*/ 2147483647 w 260"/>
                <a:gd name="T69" fmla="*/ 2147483647 h 109"/>
                <a:gd name="T70" fmla="*/ 2147483647 w 260"/>
                <a:gd name="T71" fmla="*/ 2147483647 h 109"/>
                <a:gd name="T72" fmla="*/ 2147483647 w 260"/>
                <a:gd name="T73" fmla="*/ 2147483647 h 109"/>
                <a:gd name="T74" fmla="*/ 2147483647 w 260"/>
                <a:gd name="T75" fmla="*/ 2147483647 h 109"/>
                <a:gd name="T76" fmla="*/ 2147483647 w 260"/>
                <a:gd name="T77" fmla="*/ 2147483647 h 109"/>
                <a:gd name="T78" fmla="*/ 2147483647 w 260"/>
                <a:gd name="T79" fmla="*/ 2147483647 h 109"/>
                <a:gd name="T80" fmla="*/ 2147483647 w 260"/>
                <a:gd name="T81" fmla="*/ 2147483647 h 109"/>
                <a:gd name="T82" fmla="*/ 2147483647 w 260"/>
                <a:gd name="T83" fmla="*/ 2147483647 h 109"/>
                <a:gd name="T84" fmla="*/ 2147483647 w 260"/>
                <a:gd name="T85" fmla="*/ 2147483647 h 109"/>
                <a:gd name="T86" fmla="*/ 2147483647 w 260"/>
                <a:gd name="T87" fmla="*/ 2147483647 h 109"/>
                <a:gd name="T88" fmla="*/ 2147483647 w 260"/>
                <a:gd name="T89" fmla="*/ 2147483647 h 109"/>
                <a:gd name="T90" fmla="*/ 0 w 260"/>
                <a:gd name="T91" fmla="*/ 2147483647 h 10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0"/>
                <a:gd name="T139" fmla="*/ 0 h 109"/>
                <a:gd name="T140" fmla="*/ 260 w 260"/>
                <a:gd name="T141" fmla="*/ 109 h 10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0" h="109">
                  <a:moveTo>
                    <a:pt x="0" y="21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87"/>
                  </a:lnTo>
                  <a:lnTo>
                    <a:pt x="254" y="87"/>
                  </a:lnTo>
                  <a:lnTo>
                    <a:pt x="247" y="93"/>
                  </a:lnTo>
                  <a:lnTo>
                    <a:pt x="240" y="93"/>
                  </a:lnTo>
                  <a:lnTo>
                    <a:pt x="234" y="87"/>
                  </a:lnTo>
                  <a:lnTo>
                    <a:pt x="234" y="93"/>
                  </a:lnTo>
                  <a:lnTo>
                    <a:pt x="227" y="101"/>
                  </a:lnTo>
                  <a:lnTo>
                    <a:pt x="227" y="93"/>
                  </a:lnTo>
                  <a:lnTo>
                    <a:pt x="222" y="101"/>
                  </a:lnTo>
                  <a:lnTo>
                    <a:pt x="222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02" y="109"/>
                  </a:lnTo>
                  <a:lnTo>
                    <a:pt x="195" y="109"/>
                  </a:lnTo>
                  <a:lnTo>
                    <a:pt x="188" y="101"/>
                  </a:lnTo>
                  <a:lnTo>
                    <a:pt x="188" y="93"/>
                  </a:lnTo>
                  <a:lnTo>
                    <a:pt x="188" y="87"/>
                  </a:lnTo>
                  <a:lnTo>
                    <a:pt x="188" y="79"/>
                  </a:lnTo>
                  <a:lnTo>
                    <a:pt x="195" y="79"/>
                  </a:lnTo>
                  <a:lnTo>
                    <a:pt x="195" y="71"/>
                  </a:lnTo>
                  <a:lnTo>
                    <a:pt x="188" y="71"/>
                  </a:lnTo>
                  <a:lnTo>
                    <a:pt x="188" y="65"/>
                  </a:lnTo>
                  <a:lnTo>
                    <a:pt x="195" y="57"/>
                  </a:lnTo>
                  <a:lnTo>
                    <a:pt x="195" y="65"/>
                  </a:lnTo>
                  <a:lnTo>
                    <a:pt x="195" y="57"/>
                  </a:lnTo>
                  <a:lnTo>
                    <a:pt x="188" y="57"/>
                  </a:lnTo>
                  <a:lnTo>
                    <a:pt x="195" y="50"/>
                  </a:lnTo>
                  <a:lnTo>
                    <a:pt x="202" y="50"/>
                  </a:lnTo>
                  <a:lnTo>
                    <a:pt x="202" y="43"/>
                  </a:lnTo>
                  <a:lnTo>
                    <a:pt x="195" y="43"/>
                  </a:lnTo>
                  <a:lnTo>
                    <a:pt x="188" y="43"/>
                  </a:lnTo>
                  <a:lnTo>
                    <a:pt x="183" y="43"/>
                  </a:lnTo>
                  <a:lnTo>
                    <a:pt x="176" y="43"/>
                  </a:lnTo>
                  <a:lnTo>
                    <a:pt x="169" y="43"/>
                  </a:lnTo>
                  <a:lnTo>
                    <a:pt x="163" y="43"/>
                  </a:lnTo>
                  <a:lnTo>
                    <a:pt x="156" y="43"/>
                  </a:lnTo>
                  <a:lnTo>
                    <a:pt x="149" y="50"/>
                  </a:lnTo>
                  <a:lnTo>
                    <a:pt x="144" y="50"/>
                  </a:lnTo>
                  <a:lnTo>
                    <a:pt x="137" y="50"/>
                  </a:lnTo>
                  <a:lnTo>
                    <a:pt x="137" y="57"/>
                  </a:lnTo>
                  <a:lnTo>
                    <a:pt x="130" y="57"/>
                  </a:lnTo>
                  <a:lnTo>
                    <a:pt x="124" y="57"/>
                  </a:lnTo>
                  <a:lnTo>
                    <a:pt x="117" y="57"/>
                  </a:lnTo>
                  <a:lnTo>
                    <a:pt x="111" y="57"/>
                  </a:lnTo>
                  <a:lnTo>
                    <a:pt x="111" y="50"/>
                  </a:lnTo>
                  <a:lnTo>
                    <a:pt x="105" y="50"/>
                  </a:lnTo>
                  <a:lnTo>
                    <a:pt x="98" y="43"/>
                  </a:lnTo>
                  <a:lnTo>
                    <a:pt x="92" y="43"/>
                  </a:lnTo>
                  <a:lnTo>
                    <a:pt x="85" y="43"/>
                  </a:lnTo>
                  <a:lnTo>
                    <a:pt x="78" y="43"/>
                  </a:lnTo>
                  <a:lnTo>
                    <a:pt x="72" y="43"/>
                  </a:lnTo>
                  <a:lnTo>
                    <a:pt x="66" y="43"/>
                  </a:lnTo>
                  <a:lnTo>
                    <a:pt x="59" y="50"/>
                  </a:lnTo>
                  <a:lnTo>
                    <a:pt x="59" y="43"/>
                  </a:lnTo>
                  <a:lnTo>
                    <a:pt x="53" y="43"/>
                  </a:lnTo>
                  <a:lnTo>
                    <a:pt x="46" y="43"/>
                  </a:lnTo>
                  <a:lnTo>
                    <a:pt x="39" y="43"/>
                  </a:lnTo>
                  <a:lnTo>
                    <a:pt x="33" y="43"/>
                  </a:lnTo>
                  <a:lnTo>
                    <a:pt x="27" y="43"/>
                  </a:lnTo>
                  <a:lnTo>
                    <a:pt x="20" y="43"/>
                  </a:lnTo>
                  <a:lnTo>
                    <a:pt x="14" y="43"/>
                  </a:lnTo>
                  <a:lnTo>
                    <a:pt x="14" y="35"/>
                  </a:lnTo>
                  <a:lnTo>
                    <a:pt x="14" y="28"/>
                  </a:lnTo>
                  <a:lnTo>
                    <a:pt x="7" y="28"/>
                  </a:lnTo>
                  <a:lnTo>
                    <a:pt x="7" y="21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6" name="Rectangle 233"/>
            <p:cNvSpPr>
              <a:spLocks noChangeArrowheads="1"/>
            </p:cNvSpPr>
            <p:nvPr/>
          </p:nvSpPr>
          <p:spPr bwMode="auto">
            <a:xfrm>
              <a:off x="2963863" y="5954713"/>
              <a:ext cx="428625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37" name="Rectangle 234"/>
            <p:cNvSpPr>
              <a:spLocks noChangeArrowheads="1"/>
            </p:cNvSpPr>
            <p:nvPr/>
          </p:nvSpPr>
          <p:spPr bwMode="auto">
            <a:xfrm>
              <a:off x="2963863" y="5954713"/>
              <a:ext cx="428625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38" name="Freeform 235"/>
            <p:cNvSpPr>
              <a:spLocks noEditPoints="1"/>
            </p:cNvSpPr>
            <p:nvPr/>
          </p:nvSpPr>
          <p:spPr bwMode="auto">
            <a:xfrm>
              <a:off x="2963863" y="622617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0 w 266"/>
                <a:gd name="T41" fmla="*/ 2147483647 h 145"/>
                <a:gd name="T42" fmla="*/ 2147483647 w 266"/>
                <a:gd name="T43" fmla="*/ 0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0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66"/>
                <a:gd name="T106" fmla="*/ 0 h 145"/>
                <a:gd name="T107" fmla="*/ 266 w 266"/>
                <a:gd name="T108" fmla="*/ 145 h 1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66" h="145">
                  <a:moveTo>
                    <a:pt x="266" y="21"/>
                  </a:moveTo>
                  <a:lnTo>
                    <a:pt x="266" y="145"/>
                  </a:lnTo>
                  <a:lnTo>
                    <a:pt x="39" y="145"/>
                  </a:lnTo>
                  <a:lnTo>
                    <a:pt x="45" y="137"/>
                  </a:lnTo>
                  <a:lnTo>
                    <a:pt x="52" y="137"/>
                  </a:lnTo>
                  <a:lnTo>
                    <a:pt x="58" y="137"/>
                  </a:lnTo>
                  <a:lnTo>
                    <a:pt x="58" y="131"/>
                  </a:lnTo>
                  <a:lnTo>
                    <a:pt x="65" y="131"/>
                  </a:lnTo>
                  <a:lnTo>
                    <a:pt x="72" y="123"/>
                  </a:lnTo>
                  <a:lnTo>
                    <a:pt x="72" y="115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8" y="93"/>
                  </a:lnTo>
                  <a:lnTo>
                    <a:pt x="84" y="93"/>
                  </a:lnTo>
                  <a:lnTo>
                    <a:pt x="84" y="87"/>
                  </a:lnTo>
                  <a:lnTo>
                    <a:pt x="78" y="87"/>
                  </a:lnTo>
                  <a:lnTo>
                    <a:pt x="72" y="79"/>
                  </a:lnTo>
                  <a:lnTo>
                    <a:pt x="78" y="79"/>
                  </a:lnTo>
                  <a:lnTo>
                    <a:pt x="72" y="71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78" y="57"/>
                  </a:lnTo>
                  <a:lnTo>
                    <a:pt x="84" y="57"/>
                  </a:lnTo>
                  <a:lnTo>
                    <a:pt x="84" y="50"/>
                  </a:lnTo>
                  <a:lnTo>
                    <a:pt x="78" y="50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2" y="65"/>
                  </a:lnTo>
                  <a:lnTo>
                    <a:pt x="65" y="65"/>
                  </a:lnTo>
                  <a:lnTo>
                    <a:pt x="58" y="65"/>
                  </a:lnTo>
                  <a:lnTo>
                    <a:pt x="58" y="71"/>
                  </a:lnTo>
                  <a:lnTo>
                    <a:pt x="52" y="79"/>
                  </a:lnTo>
                  <a:lnTo>
                    <a:pt x="45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6" y="79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21"/>
                  </a:lnTo>
                  <a:lnTo>
                    <a:pt x="259" y="14"/>
                  </a:lnTo>
                  <a:lnTo>
                    <a:pt x="259" y="21"/>
                  </a:lnTo>
                  <a:lnTo>
                    <a:pt x="253" y="21"/>
                  </a:lnTo>
                  <a:lnTo>
                    <a:pt x="246" y="21"/>
                  </a:lnTo>
                  <a:lnTo>
                    <a:pt x="239" y="21"/>
                  </a:lnTo>
                  <a:lnTo>
                    <a:pt x="234" y="21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7" y="35"/>
                  </a:lnTo>
                  <a:lnTo>
                    <a:pt x="227" y="43"/>
                  </a:lnTo>
                  <a:lnTo>
                    <a:pt x="234" y="43"/>
                  </a:lnTo>
                  <a:lnTo>
                    <a:pt x="239" y="43"/>
                  </a:lnTo>
                  <a:lnTo>
                    <a:pt x="239" y="35"/>
                  </a:lnTo>
                  <a:lnTo>
                    <a:pt x="246" y="35"/>
                  </a:lnTo>
                  <a:lnTo>
                    <a:pt x="253" y="28"/>
                  </a:lnTo>
                  <a:lnTo>
                    <a:pt x="259" y="28"/>
                  </a:lnTo>
                  <a:lnTo>
                    <a:pt x="259" y="21"/>
                  </a:lnTo>
                  <a:lnTo>
                    <a:pt x="266" y="21"/>
                  </a:lnTo>
                  <a:close/>
                  <a:moveTo>
                    <a:pt x="26" y="145"/>
                  </a:moveTo>
                  <a:lnTo>
                    <a:pt x="0" y="145"/>
                  </a:lnTo>
                  <a:lnTo>
                    <a:pt x="0" y="137"/>
                  </a:lnTo>
                  <a:lnTo>
                    <a:pt x="6" y="137"/>
                  </a:lnTo>
                  <a:lnTo>
                    <a:pt x="13" y="137"/>
                  </a:lnTo>
                  <a:lnTo>
                    <a:pt x="19" y="137"/>
                  </a:lnTo>
                  <a:lnTo>
                    <a:pt x="26" y="137"/>
                  </a:lnTo>
                  <a:lnTo>
                    <a:pt x="26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39" name="Freeform 236"/>
            <p:cNvSpPr>
              <a:spLocks/>
            </p:cNvSpPr>
            <p:nvPr/>
          </p:nvSpPr>
          <p:spPr bwMode="auto">
            <a:xfrm>
              <a:off x="2963863" y="622617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0 w 266"/>
                <a:gd name="T83" fmla="*/ 2147483647 h 145"/>
                <a:gd name="T84" fmla="*/ 2147483647 w 266"/>
                <a:gd name="T85" fmla="*/ 0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6"/>
                <a:gd name="T184" fmla="*/ 0 h 145"/>
                <a:gd name="T185" fmla="*/ 266 w 266"/>
                <a:gd name="T186" fmla="*/ 145 h 14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6" h="145">
                  <a:moveTo>
                    <a:pt x="266" y="21"/>
                  </a:moveTo>
                  <a:lnTo>
                    <a:pt x="266" y="145"/>
                  </a:lnTo>
                  <a:lnTo>
                    <a:pt x="39" y="145"/>
                  </a:lnTo>
                  <a:lnTo>
                    <a:pt x="45" y="137"/>
                  </a:lnTo>
                  <a:lnTo>
                    <a:pt x="52" y="137"/>
                  </a:lnTo>
                  <a:lnTo>
                    <a:pt x="58" y="137"/>
                  </a:lnTo>
                  <a:lnTo>
                    <a:pt x="58" y="131"/>
                  </a:lnTo>
                  <a:lnTo>
                    <a:pt x="65" y="131"/>
                  </a:lnTo>
                  <a:lnTo>
                    <a:pt x="72" y="123"/>
                  </a:lnTo>
                  <a:lnTo>
                    <a:pt x="72" y="115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8" y="93"/>
                  </a:lnTo>
                  <a:lnTo>
                    <a:pt x="84" y="93"/>
                  </a:lnTo>
                  <a:lnTo>
                    <a:pt x="84" y="87"/>
                  </a:lnTo>
                  <a:lnTo>
                    <a:pt x="78" y="87"/>
                  </a:lnTo>
                  <a:lnTo>
                    <a:pt x="72" y="79"/>
                  </a:lnTo>
                  <a:lnTo>
                    <a:pt x="78" y="79"/>
                  </a:lnTo>
                  <a:lnTo>
                    <a:pt x="72" y="71"/>
                  </a:lnTo>
                  <a:lnTo>
                    <a:pt x="72" y="65"/>
                  </a:lnTo>
                  <a:lnTo>
                    <a:pt x="78" y="65"/>
                  </a:lnTo>
                  <a:lnTo>
                    <a:pt x="78" y="57"/>
                  </a:lnTo>
                  <a:lnTo>
                    <a:pt x="84" y="57"/>
                  </a:lnTo>
                  <a:lnTo>
                    <a:pt x="84" y="50"/>
                  </a:lnTo>
                  <a:lnTo>
                    <a:pt x="78" y="50"/>
                  </a:lnTo>
                  <a:lnTo>
                    <a:pt x="78" y="57"/>
                  </a:lnTo>
                  <a:lnTo>
                    <a:pt x="72" y="57"/>
                  </a:lnTo>
                  <a:lnTo>
                    <a:pt x="72" y="65"/>
                  </a:lnTo>
                  <a:lnTo>
                    <a:pt x="65" y="65"/>
                  </a:lnTo>
                  <a:lnTo>
                    <a:pt x="58" y="65"/>
                  </a:lnTo>
                  <a:lnTo>
                    <a:pt x="58" y="71"/>
                  </a:lnTo>
                  <a:lnTo>
                    <a:pt x="52" y="79"/>
                  </a:lnTo>
                  <a:lnTo>
                    <a:pt x="45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6" y="79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21"/>
                  </a:lnTo>
                  <a:lnTo>
                    <a:pt x="259" y="14"/>
                  </a:lnTo>
                  <a:lnTo>
                    <a:pt x="259" y="21"/>
                  </a:lnTo>
                  <a:lnTo>
                    <a:pt x="253" y="21"/>
                  </a:lnTo>
                  <a:lnTo>
                    <a:pt x="246" y="21"/>
                  </a:lnTo>
                  <a:lnTo>
                    <a:pt x="239" y="21"/>
                  </a:lnTo>
                  <a:lnTo>
                    <a:pt x="234" y="21"/>
                  </a:lnTo>
                  <a:lnTo>
                    <a:pt x="234" y="28"/>
                  </a:lnTo>
                  <a:lnTo>
                    <a:pt x="227" y="28"/>
                  </a:lnTo>
                  <a:lnTo>
                    <a:pt x="227" y="35"/>
                  </a:lnTo>
                  <a:lnTo>
                    <a:pt x="227" y="43"/>
                  </a:lnTo>
                  <a:lnTo>
                    <a:pt x="234" y="43"/>
                  </a:lnTo>
                  <a:lnTo>
                    <a:pt x="239" y="43"/>
                  </a:lnTo>
                  <a:lnTo>
                    <a:pt x="239" y="35"/>
                  </a:lnTo>
                  <a:lnTo>
                    <a:pt x="246" y="35"/>
                  </a:lnTo>
                  <a:lnTo>
                    <a:pt x="253" y="28"/>
                  </a:lnTo>
                  <a:lnTo>
                    <a:pt x="259" y="28"/>
                  </a:lnTo>
                  <a:lnTo>
                    <a:pt x="259" y="21"/>
                  </a:lnTo>
                  <a:lnTo>
                    <a:pt x="266" y="2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0" name="Freeform 237"/>
            <p:cNvSpPr>
              <a:spLocks/>
            </p:cNvSpPr>
            <p:nvPr/>
          </p:nvSpPr>
          <p:spPr bwMode="auto">
            <a:xfrm>
              <a:off x="2963863" y="6470650"/>
              <a:ext cx="42862" cy="14288"/>
            </a:xfrm>
            <a:custGeom>
              <a:avLst/>
              <a:gdLst>
                <a:gd name="T0" fmla="*/ 2147483647 w 26"/>
                <a:gd name="T1" fmla="*/ 2147483647 h 8"/>
                <a:gd name="T2" fmla="*/ 0 w 26"/>
                <a:gd name="T3" fmla="*/ 2147483647 h 8"/>
                <a:gd name="T4" fmla="*/ 0 w 26"/>
                <a:gd name="T5" fmla="*/ 0 h 8"/>
                <a:gd name="T6" fmla="*/ 2147483647 w 26"/>
                <a:gd name="T7" fmla="*/ 0 h 8"/>
                <a:gd name="T8" fmla="*/ 2147483647 w 26"/>
                <a:gd name="T9" fmla="*/ 0 h 8"/>
                <a:gd name="T10" fmla="*/ 2147483647 w 26"/>
                <a:gd name="T11" fmla="*/ 0 h 8"/>
                <a:gd name="T12" fmla="*/ 2147483647 w 26"/>
                <a:gd name="T13" fmla="*/ 0 h 8"/>
                <a:gd name="T14" fmla="*/ 2147483647 w 26"/>
                <a:gd name="T15" fmla="*/ 0 h 8"/>
                <a:gd name="T16" fmla="*/ 2147483647 w 26"/>
                <a:gd name="T17" fmla="*/ 0 h 8"/>
                <a:gd name="T18" fmla="*/ 2147483647 w 26"/>
                <a:gd name="T19" fmla="*/ 0 h 8"/>
                <a:gd name="T20" fmla="*/ 2147483647 w 26"/>
                <a:gd name="T21" fmla="*/ 0 h 8"/>
                <a:gd name="T22" fmla="*/ 2147483647 w 26"/>
                <a:gd name="T23" fmla="*/ 0 h 8"/>
                <a:gd name="T24" fmla="*/ 2147483647 w 26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8"/>
                <a:gd name="T41" fmla="*/ 26 w 26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8">
                  <a:moveTo>
                    <a:pt x="26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1" name="Freeform 238"/>
            <p:cNvSpPr>
              <a:spLocks noEditPoints="1"/>
            </p:cNvSpPr>
            <p:nvPr/>
          </p:nvSpPr>
          <p:spPr bwMode="auto">
            <a:xfrm>
              <a:off x="2963863" y="6484938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0 h 145"/>
                <a:gd name="T10" fmla="*/ 2147483647 w 266"/>
                <a:gd name="T11" fmla="*/ 0 h 145"/>
                <a:gd name="T12" fmla="*/ 2147483647 w 266"/>
                <a:gd name="T13" fmla="*/ 2147483647 h 145"/>
                <a:gd name="T14" fmla="*/ 0 w 266"/>
                <a:gd name="T15" fmla="*/ 2147483647 h 145"/>
                <a:gd name="T16" fmla="*/ 0 w 266"/>
                <a:gd name="T17" fmla="*/ 0 h 145"/>
                <a:gd name="T18" fmla="*/ 2147483647 w 266"/>
                <a:gd name="T19" fmla="*/ 0 h 145"/>
                <a:gd name="T20" fmla="*/ 2147483647 w 266"/>
                <a:gd name="T21" fmla="*/ 0 h 145"/>
                <a:gd name="T22" fmla="*/ 2147483647 w 266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6"/>
                <a:gd name="T37" fmla="*/ 0 h 145"/>
                <a:gd name="T38" fmla="*/ 266 w 266"/>
                <a:gd name="T39" fmla="*/ 145 h 1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6" h="145">
                  <a:moveTo>
                    <a:pt x="33" y="14"/>
                  </a:moveTo>
                  <a:lnTo>
                    <a:pt x="39" y="22"/>
                  </a:lnTo>
                  <a:lnTo>
                    <a:pt x="39" y="14"/>
                  </a:lnTo>
                  <a:lnTo>
                    <a:pt x="33" y="14"/>
                  </a:lnTo>
                  <a:close/>
                  <a:moveTo>
                    <a:pt x="39" y="0"/>
                  </a:moveTo>
                  <a:lnTo>
                    <a:pt x="266" y="0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2" name="Freeform 239"/>
            <p:cNvSpPr>
              <a:spLocks/>
            </p:cNvSpPr>
            <p:nvPr/>
          </p:nvSpPr>
          <p:spPr bwMode="auto">
            <a:xfrm>
              <a:off x="3017838" y="6508750"/>
              <a:ext cx="9525" cy="14288"/>
            </a:xfrm>
            <a:custGeom>
              <a:avLst/>
              <a:gdLst>
                <a:gd name="T0" fmla="*/ 0 w 6"/>
                <a:gd name="T1" fmla="*/ 0 h 8"/>
                <a:gd name="T2" fmla="*/ 2147483647 w 6"/>
                <a:gd name="T3" fmla="*/ 2147483647 h 8"/>
                <a:gd name="T4" fmla="*/ 2147483647 w 6"/>
                <a:gd name="T5" fmla="*/ 0 h 8"/>
                <a:gd name="T6" fmla="*/ 2147483647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8"/>
                <a:gd name="T20" fmla="*/ 6 w 6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8">
                  <a:moveTo>
                    <a:pt x="0" y="0"/>
                  </a:moveTo>
                  <a:lnTo>
                    <a:pt x="6" y="8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3" name="Freeform 240"/>
            <p:cNvSpPr>
              <a:spLocks/>
            </p:cNvSpPr>
            <p:nvPr/>
          </p:nvSpPr>
          <p:spPr bwMode="auto">
            <a:xfrm>
              <a:off x="2963863" y="6484938"/>
              <a:ext cx="428625" cy="257175"/>
            </a:xfrm>
            <a:custGeom>
              <a:avLst/>
              <a:gdLst>
                <a:gd name="T0" fmla="*/ 2147483647 w 266"/>
                <a:gd name="T1" fmla="*/ 0 h 145"/>
                <a:gd name="T2" fmla="*/ 2147483647 w 266"/>
                <a:gd name="T3" fmla="*/ 0 h 145"/>
                <a:gd name="T4" fmla="*/ 2147483647 w 266"/>
                <a:gd name="T5" fmla="*/ 2147483647 h 145"/>
                <a:gd name="T6" fmla="*/ 0 w 266"/>
                <a:gd name="T7" fmla="*/ 2147483647 h 145"/>
                <a:gd name="T8" fmla="*/ 0 w 266"/>
                <a:gd name="T9" fmla="*/ 0 h 145"/>
                <a:gd name="T10" fmla="*/ 2147483647 w 266"/>
                <a:gd name="T11" fmla="*/ 0 h 145"/>
                <a:gd name="T12" fmla="*/ 2147483647 w 266"/>
                <a:gd name="T13" fmla="*/ 0 h 145"/>
                <a:gd name="T14" fmla="*/ 2147483647 w 266"/>
                <a:gd name="T15" fmla="*/ 0 h 145"/>
                <a:gd name="T16" fmla="*/ 2147483647 w 266"/>
                <a:gd name="T17" fmla="*/ 0 h 145"/>
                <a:gd name="T18" fmla="*/ 2147483647 w 266"/>
                <a:gd name="T19" fmla="*/ 0 h 145"/>
                <a:gd name="T20" fmla="*/ 2147483647 w 266"/>
                <a:gd name="T21" fmla="*/ 0 h 145"/>
                <a:gd name="T22" fmla="*/ 2147483647 w 266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6"/>
                <a:gd name="T37" fmla="*/ 0 h 145"/>
                <a:gd name="T38" fmla="*/ 266 w 266"/>
                <a:gd name="T39" fmla="*/ 145 h 1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6" h="145">
                  <a:moveTo>
                    <a:pt x="39" y="0"/>
                  </a:moveTo>
                  <a:lnTo>
                    <a:pt x="266" y="0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4" name="Freeform 241"/>
            <p:cNvSpPr>
              <a:spLocks/>
            </p:cNvSpPr>
            <p:nvPr/>
          </p:nvSpPr>
          <p:spPr bwMode="auto">
            <a:xfrm>
              <a:off x="2546350" y="6484938"/>
              <a:ext cx="417513" cy="257175"/>
            </a:xfrm>
            <a:custGeom>
              <a:avLst/>
              <a:gdLst>
                <a:gd name="T0" fmla="*/ 2147483647 w 260"/>
                <a:gd name="T1" fmla="*/ 0 h 145"/>
                <a:gd name="T2" fmla="*/ 2147483647 w 260"/>
                <a:gd name="T3" fmla="*/ 0 h 145"/>
                <a:gd name="T4" fmla="*/ 2147483647 w 260"/>
                <a:gd name="T5" fmla="*/ 2147483647 h 145"/>
                <a:gd name="T6" fmla="*/ 0 w 260"/>
                <a:gd name="T7" fmla="*/ 2147483647 h 145"/>
                <a:gd name="T8" fmla="*/ 0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0 h 145"/>
                <a:gd name="T38" fmla="*/ 2147483647 w 260"/>
                <a:gd name="T39" fmla="*/ 0 h 145"/>
                <a:gd name="T40" fmla="*/ 2147483647 w 260"/>
                <a:gd name="T41" fmla="*/ 2147483647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0 h 145"/>
                <a:gd name="T48" fmla="*/ 2147483647 w 260"/>
                <a:gd name="T49" fmla="*/ 0 h 145"/>
                <a:gd name="T50" fmla="*/ 2147483647 w 260"/>
                <a:gd name="T51" fmla="*/ 0 h 145"/>
                <a:gd name="T52" fmla="*/ 2147483647 w 260"/>
                <a:gd name="T53" fmla="*/ 0 h 145"/>
                <a:gd name="T54" fmla="*/ 2147483647 w 260"/>
                <a:gd name="T55" fmla="*/ 2147483647 h 145"/>
                <a:gd name="T56" fmla="*/ 2147483647 w 260"/>
                <a:gd name="T57" fmla="*/ 0 h 145"/>
                <a:gd name="T58" fmla="*/ 2147483647 w 260"/>
                <a:gd name="T59" fmla="*/ 0 h 145"/>
                <a:gd name="T60" fmla="*/ 2147483647 w 260"/>
                <a:gd name="T61" fmla="*/ 0 h 145"/>
                <a:gd name="T62" fmla="*/ 2147483647 w 260"/>
                <a:gd name="T63" fmla="*/ 0 h 145"/>
                <a:gd name="T64" fmla="*/ 2147483647 w 260"/>
                <a:gd name="T65" fmla="*/ 0 h 145"/>
                <a:gd name="T66" fmla="*/ 2147483647 w 260"/>
                <a:gd name="T67" fmla="*/ 0 h 145"/>
                <a:gd name="T68" fmla="*/ 2147483647 w 260"/>
                <a:gd name="T69" fmla="*/ 0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60"/>
                <a:gd name="T106" fmla="*/ 0 h 145"/>
                <a:gd name="T107" fmla="*/ 260 w 260"/>
                <a:gd name="T108" fmla="*/ 145 h 1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60" h="145">
                  <a:moveTo>
                    <a:pt x="215" y="0"/>
                  </a:move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7" y="2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66" y="7"/>
                  </a:lnTo>
                  <a:lnTo>
                    <a:pt x="72" y="7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85" y="7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1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7"/>
                  </a:lnTo>
                  <a:lnTo>
                    <a:pt x="137" y="0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5" name="Rectangle 242"/>
            <p:cNvSpPr>
              <a:spLocks noChangeArrowheads="1"/>
            </p:cNvSpPr>
            <p:nvPr/>
          </p:nvSpPr>
          <p:spPr bwMode="auto">
            <a:xfrm>
              <a:off x="2840038" y="6548438"/>
              <a:ext cx="1587" cy="15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46" name="Freeform 243"/>
            <p:cNvSpPr>
              <a:spLocks/>
            </p:cNvSpPr>
            <p:nvPr/>
          </p:nvSpPr>
          <p:spPr bwMode="auto">
            <a:xfrm>
              <a:off x="2546350" y="6484938"/>
              <a:ext cx="417513" cy="257175"/>
            </a:xfrm>
            <a:custGeom>
              <a:avLst/>
              <a:gdLst>
                <a:gd name="T0" fmla="*/ 2147483647 w 260"/>
                <a:gd name="T1" fmla="*/ 0 h 145"/>
                <a:gd name="T2" fmla="*/ 0 w 260"/>
                <a:gd name="T3" fmla="*/ 2147483647 h 145"/>
                <a:gd name="T4" fmla="*/ 0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0 h 145"/>
                <a:gd name="T36" fmla="*/ 2147483647 w 260"/>
                <a:gd name="T37" fmla="*/ 2147483647 h 145"/>
                <a:gd name="T38" fmla="*/ 2147483647 w 260"/>
                <a:gd name="T39" fmla="*/ 0 h 145"/>
                <a:gd name="T40" fmla="*/ 2147483647 w 260"/>
                <a:gd name="T41" fmla="*/ 0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0 h 145"/>
                <a:gd name="T48" fmla="*/ 2147483647 w 260"/>
                <a:gd name="T49" fmla="*/ 0 h 145"/>
                <a:gd name="T50" fmla="*/ 2147483647 w 260"/>
                <a:gd name="T51" fmla="*/ 0 h 145"/>
                <a:gd name="T52" fmla="*/ 2147483647 w 260"/>
                <a:gd name="T53" fmla="*/ 2147483647 h 145"/>
                <a:gd name="T54" fmla="*/ 2147483647 w 260"/>
                <a:gd name="T55" fmla="*/ 0 h 145"/>
                <a:gd name="T56" fmla="*/ 2147483647 w 260"/>
                <a:gd name="T57" fmla="*/ 0 h 145"/>
                <a:gd name="T58" fmla="*/ 2147483647 w 260"/>
                <a:gd name="T59" fmla="*/ 0 h 145"/>
                <a:gd name="T60" fmla="*/ 2147483647 w 260"/>
                <a:gd name="T61" fmla="*/ 0 h 145"/>
                <a:gd name="T62" fmla="*/ 2147483647 w 260"/>
                <a:gd name="T63" fmla="*/ 0 h 145"/>
                <a:gd name="T64" fmla="*/ 2147483647 w 260"/>
                <a:gd name="T65" fmla="*/ 0 h 145"/>
                <a:gd name="T66" fmla="*/ 2147483647 w 260"/>
                <a:gd name="T67" fmla="*/ 0 h 1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0"/>
                <a:gd name="T103" fmla="*/ 0 h 145"/>
                <a:gd name="T104" fmla="*/ 260 w 260"/>
                <a:gd name="T105" fmla="*/ 145 h 1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0" h="145">
                  <a:moveTo>
                    <a:pt x="215" y="0"/>
                  </a:moveTo>
                  <a:lnTo>
                    <a:pt x="260" y="0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7" y="22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66" y="7"/>
                  </a:lnTo>
                  <a:lnTo>
                    <a:pt x="72" y="7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85" y="7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11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7"/>
                  </a:lnTo>
                  <a:lnTo>
                    <a:pt x="137" y="0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5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47" name="Rectangle 244"/>
            <p:cNvSpPr>
              <a:spLocks noChangeArrowheads="1"/>
            </p:cNvSpPr>
            <p:nvPr/>
          </p:nvSpPr>
          <p:spPr bwMode="auto">
            <a:xfrm>
              <a:off x="3808413" y="5954713"/>
              <a:ext cx="419100" cy="271462"/>
            </a:xfrm>
            <a:prstGeom prst="rect">
              <a:avLst/>
            </a:pr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48" name="Rectangle 245"/>
            <p:cNvSpPr>
              <a:spLocks noChangeArrowheads="1"/>
            </p:cNvSpPr>
            <p:nvPr/>
          </p:nvSpPr>
          <p:spPr bwMode="auto">
            <a:xfrm>
              <a:off x="3808413" y="5954713"/>
              <a:ext cx="419100" cy="271462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49" name="Freeform 246"/>
            <p:cNvSpPr>
              <a:spLocks/>
            </p:cNvSpPr>
            <p:nvPr/>
          </p:nvSpPr>
          <p:spPr bwMode="auto">
            <a:xfrm>
              <a:off x="3392488" y="6226175"/>
              <a:ext cx="415925" cy="258763"/>
            </a:xfrm>
            <a:custGeom>
              <a:avLst/>
              <a:gdLst>
                <a:gd name="T0" fmla="*/ 0 w 259"/>
                <a:gd name="T1" fmla="*/ 2147483647 h 145"/>
                <a:gd name="T2" fmla="*/ 0 w 259"/>
                <a:gd name="T3" fmla="*/ 2147483647 h 145"/>
                <a:gd name="T4" fmla="*/ 0 w 259"/>
                <a:gd name="T5" fmla="*/ 0 h 145"/>
                <a:gd name="T6" fmla="*/ 2147483647 w 259"/>
                <a:gd name="T7" fmla="*/ 0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0 h 145"/>
                <a:gd name="T30" fmla="*/ 2147483647 w 259"/>
                <a:gd name="T31" fmla="*/ 2147483647 h 145"/>
                <a:gd name="T32" fmla="*/ 2147483647 w 259"/>
                <a:gd name="T33" fmla="*/ 0 h 145"/>
                <a:gd name="T34" fmla="*/ 2147483647 w 259"/>
                <a:gd name="T35" fmla="*/ 0 h 145"/>
                <a:gd name="T36" fmla="*/ 2147483647 w 259"/>
                <a:gd name="T37" fmla="*/ 2147483647 h 145"/>
                <a:gd name="T38" fmla="*/ 0 w 259"/>
                <a:gd name="T39" fmla="*/ 2147483647 h 14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59"/>
                <a:gd name="T61" fmla="*/ 0 h 145"/>
                <a:gd name="T62" fmla="*/ 259 w 259"/>
                <a:gd name="T63" fmla="*/ 145 h 14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59" h="145">
                  <a:moveTo>
                    <a:pt x="0" y="145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46" y="6"/>
                  </a:lnTo>
                  <a:lnTo>
                    <a:pt x="52" y="6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58" y="0"/>
                  </a:ln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0" name="Freeform 247"/>
            <p:cNvSpPr>
              <a:spLocks/>
            </p:cNvSpPr>
            <p:nvPr/>
          </p:nvSpPr>
          <p:spPr bwMode="auto">
            <a:xfrm>
              <a:off x="3392488" y="6226175"/>
              <a:ext cx="415925" cy="258763"/>
            </a:xfrm>
            <a:custGeom>
              <a:avLst/>
              <a:gdLst>
                <a:gd name="T0" fmla="*/ 0 w 259"/>
                <a:gd name="T1" fmla="*/ 2147483647 h 145"/>
                <a:gd name="T2" fmla="*/ 0 w 259"/>
                <a:gd name="T3" fmla="*/ 2147483647 h 145"/>
                <a:gd name="T4" fmla="*/ 0 w 259"/>
                <a:gd name="T5" fmla="*/ 2147483647 h 145"/>
                <a:gd name="T6" fmla="*/ 0 w 259"/>
                <a:gd name="T7" fmla="*/ 2147483647 h 145"/>
                <a:gd name="T8" fmla="*/ 0 w 259"/>
                <a:gd name="T9" fmla="*/ 0 h 145"/>
                <a:gd name="T10" fmla="*/ 2147483647 w 259"/>
                <a:gd name="T11" fmla="*/ 0 h 145"/>
                <a:gd name="T12" fmla="*/ 2147483647 w 259"/>
                <a:gd name="T13" fmla="*/ 0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0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0 h 145"/>
                <a:gd name="T64" fmla="*/ 2147483647 w 259"/>
                <a:gd name="T65" fmla="*/ 0 h 145"/>
                <a:gd name="T66" fmla="*/ 2147483647 w 259"/>
                <a:gd name="T67" fmla="*/ 0 h 145"/>
                <a:gd name="T68" fmla="*/ 2147483647 w 259"/>
                <a:gd name="T69" fmla="*/ 0 h 145"/>
                <a:gd name="T70" fmla="*/ 2147483647 w 259"/>
                <a:gd name="T71" fmla="*/ 2147483647 h 145"/>
                <a:gd name="T72" fmla="*/ 0 w 259"/>
                <a:gd name="T73" fmla="*/ 2147483647 h 1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145"/>
                <a:gd name="T113" fmla="*/ 259 w 259"/>
                <a:gd name="T114" fmla="*/ 145 h 1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145">
                  <a:moveTo>
                    <a:pt x="0" y="145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46" y="6"/>
                  </a:lnTo>
                  <a:lnTo>
                    <a:pt x="52" y="6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58" y="0"/>
                  </a:lnTo>
                  <a:lnTo>
                    <a:pt x="259" y="0"/>
                  </a:lnTo>
                  <a:lnTo>
                    <a:pt x="259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1" name="Freeform 248"/>
            <p:cNvSpPr>
              <a:spLocks noEditPoints="1"/>
            </p:cNvSpPr>
            <p:nvPr/>
          </p:nvSpPr>
          <p:spPr bwMode="auto">
            <a:xfrm>
              <a:off x="3392488" y="5954713"/>
              <a:ext cx="415925" cy="271462"/>
            </a:xfrm>
            <a:custGeom>
              <a:avLst/>
              <a:gdLst>
                <a:gd name="T0" fmla="*/ 2147483647 w 259"/>
                <a:gd name="T1" fmla="*/ 2147483647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0 w 259"/>
                <a:gd name="T9" fmla="*/ 2147483647 h 153"/>
                <a:gd name="T10" fmla="*/ 2147483647 w 259"/>
                <a:gd name="T11" fmla="*/ 0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2147483647 w 259"/>
                <a:gd name="T27" fmla="*/ 2147483647 h 153"/>
                <a:gd name="T28" fmla="*/ 2147483647 w 259"/>
                <a:gd name="T29" fmla="*/ 0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2147483647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0 w 259"/>
                <a:gd name="T69" fmla="*/ 2147483647 h 1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9"/>
                <a:gd name="T106" fmla="*/ 0 h 153"/>
                <a:gd name="T107" fmla="*/ 259 w 259"/>
                <a:gd name="T108" fmla="*/ 153 h 1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9" h="153">
                  <a:moveTo>
                    <a:pt x="52" y="50"/>
                  </a:moveTo>
                  <a:lnTo>
                    <a:pt x="58" y="50"/>
                  </a:lnTo>
                  <a:lnTo>
                    <a:pt x="58" y="43"/>
                  </a:lnTo>
                  <a:lnTo>
                    <a:pt x="58" y="36"/>
                  </a:lnTo>
                  <a:lnTo>
                    <a:pt x="58" y="29"/>
                  </a:lnTo>
                  <a:lnTo>
                    <a:pt x="52" y="36"/>
                  </a:lnTo>
                  <a:lnTo>
                    <a:pt x="52" y="43"/>
                  </a:lnTo>
                  <a:lnTo>
                    <a:pt x="46" y="43"/>
                  </a:lnTo>
                  <a:lnTo>
                    <a:pt x="52" y="50"/>
                  </a:lnTo>
                  <a:close/>
                  <a:moveTo>
                    <a:pt x="0" y="153"/>
                  </a:moveTo>
                  <a:lnTo>
                    <a:pt x="0" y="0"/>
                  </a:lnTo>
                  <a:lnTo>
                    <a:pt x="195" y="0"/>
                  </a:lnTo>
                  <a:lnTo>
                    <a:pt x="195" y="7"/>
                  </a:lnTo>
                  <a:lnTo>
                    <a:pt x="188" y="14"/>
                  </a:lnTo>
                  <a:lnTo>
                    <a:pt x="188" y="21"/>
                  </a:lnTo>
                  <a:lnTo>
                    <a:pt x="188" y="29"/>
                  </a:lnTo>
                  <a:lnTo>
                    <a:pt x="195" y="29"/>
                  </a:lnTo>
                  <a:lnTo>
                    <a:pt x="195" y="36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3" y="36"/>
                  </a:lnTo>
                  <a:lnTo>
                    <a:pt x="213" y="29"/>
                  </a:lnTo>
                  <a:lnTo>
                    <a:pt x="220" y="29"/>
                  </a:lnTo>
                  <a:lnTo>
                    <a:pt x="220" y="21"/>
                  </a:lnTo>
                  <a:lnTo>
                    <a:pt x="227" y="21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0"/>
                  </a:lnTo>
                  <a:lnTo>
                    <a:pt x="259" y="0"/>
                  </a:lnTo>
                  <a:lnTo>
                    <a:pt x="259" y="153"/>
                  </a:lnTo>
                  <a:lnTo>
                    <a:pt x="58" y="153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23"/>
                  </a:lnTo>
                  <a:lnTo>
                    <a:pt x="39" y="115"/>
                  </a:lnTo>
                  <a:lnTo>
                    <a:pt x="39" y="109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52" y="87"/>
                  </a:lnTo>
                  <a:lnTo>
                    <a:pt x="52" y="79"/>
                  </a:lnTo>
                  <a:lnTo>
                    <a:pt x="52" y="72"/>
                  </a:lnTo>
                  <a:lnTo>
                    <a:pt x="52" y="65"/>
                  </a:lnTo>
                  <a:lnTo>
                    <a:pt x="58" y="65"/>
                  </a:lnTo>
                  <a:lnTo>
                    <a:pt x="58" y="57"/>
                  </a:lnTo>
                  <a:lnTo>
                    <a:pt x="52" y="57"/>
                  </a:lnTo>
                  <a:lnTo>
                    <a:pt x="46" y="57"/>
                  </a:lnTo>
                  <a:lnTo>
                    <a:pt x="39" y="57"/>
                  </a:lnTo>
                  <a:lnTo>
                    <a:pt x="39" y="65"/>
                  </a:lnTo>
                  <a:lnTo>
                    <a:pt x="39" y="72"/>
                  </a:lnTo>
                  <a:lnTo>
                    <a:pt x="39" y="79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32" y="93"/>
                  </a:lnTo>
                  <a:lnTo>
                    <a:pt x="26" y="101"/>
                  </a:lnTo>
                  <a:lnTo>
                    <a:pt x="32" y="101"/>
                  </a:lnTo>
                  <a:lnTo>
                    <a:pt x="26" y="109"/>
                  </a:lnTo>
                  <a:lnTo>
                    <a:pt x="19" y="115"/>
                  </a:lnTo>
                  <a:lnTo>
                    <a:pt x="12" y="115"/>
                  </a:lnTo>
                  <a:lnTo>
                    <a:pt x="12" y="123"/>
                  </a:lnTo>
                  <a:lnTo>
                    <a:pt x="19" y="123"/>
                  </a:lnTo>
                  <a:lnTo>
                    <a:pt x="19" y="131"/>
                  </a:lnTo>
                  <a:lnTo>
                    <a:pt x="26" y="131"/>
                  </a:lnTo>
                  <a:lnTo>
                    <a:pt x="26" y="137"/>
                  </a:lnTo>
                  <a:lnTo>
                    <a:pt x="26" y="145"/>
                  </a:lnTo>
                  <a:lnTo>
                    <a:pt x="26" y="153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2" name="Freeform 249"/>
            <p:cNvSpPr>
              <a:spLocks/>
            </p:cNvSpPr>
            <p:nvPr/>
          </p:nvSpPr>
          <p:spPr bwMode="auto">
            <a:xfrm>
              <a:off x="3465513" y="6007100"/>
              <a:ext cx="19050" cy="36513"/>
            </a:xfrm>
            <a:custGeom>
              <a:avLst/>
              <a:gdLst>
                <a:gd name="T0" fmla="*/ 2147483647 w 12"/>
                <a:gd name="T1" fmla="*/ 2147483647 h 21"/>
                <a:gd name="T2" fmla="*/ 2147483647 w 12"/>
                <a:gd name="T3" fmla="*/ 2147483647 h 21"/>
                <a:gd name="T4" fmla="*/ 2147483647 w 12"/>
                <a:gd name="T5" fmla="*/ 2147483647 h 21"/>
                <a:gd name="T6" fmla="*/ 2147483647 w 12"/>
                <a:gd name="T7" fmla="*/ 2147483647 h 21"/>
                <a:gd name="T8" fmla="*/ 2147483647 w 12"/>
                <a:gd name="T9" fmla="*/ 2147483647 h 21"/>
                <a:gd name="T10" fmla="*/ 2147483647 w 12"/>
                <a:gd name="T11" fmla="*/ 2147483647 h 21"/>
                <a:gd name="T12" fmla="*/ 2147483647 w 12"/>
                <a:gd name="T13" fmla="*/ 2147483647 h 21"/>
                <a:gd name="T14" fmla="*/ 2147483647 w 12"/>
                <a:gd name="T15" fmla="*/ 0 h 21"/>
                <a:gd name="T16" fmla="*/ 2147483647 w 12"/>
                <a:gd name="T17" fmla="*/ 2147483647 h 21"/>
                <a:gd name="T18" fmla="*/ 2147483647 w 12"/>
                <a:gd name="T19" fmla="*/ 2147483647 h 21"/>
                <a:gd name="T20" fmla="*/ 2147483647 w 12"/>
                <a:gd name="T21" fmla="*/ 2147483647 h 21"/>
                <a:gd name="T22" fmla="*/ 2147483647 w 12"/>
                <a:gd name="T23" fmla="*/ 2147483647 h 21"/>
                <a:gd name="T24" fmla="*/ 0 w 12"/>
                <a:gd name="T25" fmla="*/ 2147483647 h 21"/>
                <a:gd name="T26" fmla="*/ 2147483647 w 12"/>
                <a:gd name="T27" fmla="*/ 2147483647 h 21"/>
                <a:gd name="T28" fmla="*/ 2147483647 w 12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21"/>
                <a:gd name="T47" fmla="*/ 12 w 12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21">
                  <a:moveTo>
                    <a:pt x="6" y="21"/>
                  </a:moveTo>
                  <a:lnTo>
                    <a:pt x="12" y="21"/>
                  </a:lnTo>
                  <a:lnTo>
                    <a:pt x="12" y="14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6" y="7"/>
                  </a:lnTo>
                  <a:lnTo>
                    <a:pt x="6" y="14"/>
                  </a:lnTo>
                  <a:lnTo>
                    <a:pt x="0" y="14"/>
                  </a:lnTo>
                  <a:lnTo>
                    <a:pt x="6" y="21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3" name="Freeform 250"/>
            <p:cNvSpPr>
              <a:spLocks/>
            </p:cNvSpPr>
            <p:nvPr/>
          </p:nvSpPr>
          <p:spPr bwMode="auto">
            <a:xfrm>
              <a:off x="3392488" y="5954713"/>
              <a:ext cx="415925" cy="271462"/>
            </a:xfrm>
            <a:custGeom>
              <a:avLst/>
              <a:gdLst>
                <a:gd name="T0" fmla="*/ 0 w 259"/>
                <a:gd name="T1" fmla="*/ 0 h 153"/>
                <a:gd name="T2" fmla="*/ 2147483647 w 259"/>
                <a:gd name="T3" fmla="*/ 2147483647 h 153"/>
                <a:gd name="T4" fmla="*/ 2147483647 w 259"/>
                <a:gd name="T5" fmla="*/ 2147483647 h 153"/>
                <a:gd name="T6" fmla="*/ 2147483647 w 259"/>
                <a:gd name="T7" fmla="*/ 2147483647 h 153"/>
                <a:gd name="T8" fmla="*/ 2147483647 w 259"/>
                <a:gd name="T9" fmla="*/ 2147483647 h 153"/>
                <a:gd name="T10" fmla="*/ 2147483647 w 259"/>
                <a:gd name="T11" fmla="*/ 2147483647 h 153"/>
                <a:gd name="T12" fmla="*/ 2147483647 w 259"/>
                <a:gd name="T13" fmla="*/ 2147483647 h 153"/>
                <a:gd name="T14" fmla="*/ 2147483647 w 259"/>
                <a:gd name="T15" fmla="*/ 2147483647 h 153"/>
                <a:gd name="T16" fmla="*/ 2147483647 w 259"/>
                <a:gd name="T17" fmla="*/ 2147483647 h 153"/>
                <a:gd name="T18" fmla="*/ 2147483647 w 259"/>
                <a:gd name="T19" fmla="*/ 2147483647 h 153"/>
                <a:gd name="T20" fmla="*/ 2147483647 w 259"/>
                <a:gd name="T21" fmla="*/ 2147483647 h 153"/>
                <a:gd name="T22" fmla="*/ 2147483647 w 259"/>
                <a:gd name="T23" fmla="*/ 2147483647 h 153"/>
                <a:gd name="T24" fmla="*/ 2147483647 w 259"/>
                <a:gd name="T25" fmla="*/ 2147483647 h 153"/>
                <a:gd name="T26" fmla="*/ 2147483647 w 259"/>
                <a:gd name="T27" fmla="*/ 2147483647 h 153"/>
                <a:gd name="T28" fmla="*/ 2147483647 w 259"/>
                <a:gd name="T29" fmla="*/ 2147483647 h 153"/>
                <a:gd name="T30" fmla="*/ 2147483647 w 259"/>
                <a:gd name="T31" fmla="*/ 2147483647 h 153"/>
                <a:gd name="T32" fmla="*/ 2147483647 w 259"/>
                <a:gd name="T33" fmla="*/ 2147483647 h 153"/>
                <a:gd name="T34" fmla="*/ 2147483647 w 259"/>
                <a:gd name="T35" fmla="*/ 0 h 153"/>
                <a:gd name="T36" fmla="*/ 2147483647 w 259"/>
                <a:gd name="T37" fmla="*/ 2147483647 h 153"/>
                <a:gd name="T38" fmla="*/ 2147483647 w 259"/>
                <a:gd name="T39" fmla="*/ 2147483647 h 153"/>
                <a:gd name="T40" fmla="*/ 2147483647 w 259"/>
                <a:gd name="T41" fmla="*/ 2147483647 h 153"/>
                <a:gd name="T42" fmla="*/ 2147483647 w 259"/>
                <a:gd name="T43" fmla="*/ 2147483647 h 153"/>
                <a:gd name="T44" fmla="*/ 2147483647 w 259"/>
                <a:gd name="T45" fmla="*/ 2147483647 h 153"/>
                <a:gd name="T46" fmla="*/ 2147483647 w 259"/>
                <a:gd name="T47" fmla="*/ 2147483647 h 153"/>
                <a:gd name="T48" fmla="*/ 2147483647 w 259"/>
                <a:gd name="T49" fmla="*/ 2147483647 h 153"/>
                <a:gd name="T50" fmla="*/ 2147483647 w 259"/>
                <a:gd name="T51" fmla="*/ 2147483647 h 153"/>
                <a:gd name="T52" fmla="*/ 2147483647 w 259"/>
                <a:gd name="T53" fmla="*/ 2147483647 h 153"/>
                <a:gd name="T54" fmla="*/ 2147483647 w 259"/>
                <a:gd name="T55" fmla="*/ 2147483647 h 153"/>
                <a:gd name="T56" fmla="*/ 2147483647 w 259"/>
                <a:gd name="T57" fmla="*/ 2147483647 h 153"/>
                <a:gd name="T58" fmla="*/ 2147483647 w 259"/>
                <a:gd name="T59" fmla="*/ 2147483647 h 153"/>
                <a:gd name="T60" fmla="*/ 2147483647 w 259"/>
                <a:gd name="T61" fmla="*/ 2147483647 h 153"/>
                <a:gd name="T62" fmla="*/ 2147483647 w 259"/>
                <a:gd name="T63" fmla="*/ 2147483647 h 153"/>
                <a:gd name="T64" fmla="*/ 2147483647 w 259"/>
                <a:gd name="T65" fmla="*/ 2147483647 h 153"/>
                <a:gd name="T66" fmla="*/ 2147483647 w 259"/>
                <a:gd name="T67" fmla="*/ 2147483647 h 153"/>
                <a:gd name="T68" fmla="*/ 2147483647 w 259"/>
                <a:gd name="T69" fmla="*/ 2147483647 h 153"/>
                <a:gd name="T70" fmla="*/ 2147483647 w 259"/>
                <a:gd name="T71" fmla="*/ 2147483647 h 153"/>
                <a:gd name="T72" fmla="*/ 2147483647 w 259"/>
                <a:gd name="T73" fmla="*/ 2147483647 h 153"/>
                <a:gd name="T74" fmla="*/ 2147483647 w 259"/>
                <a:gd name="T75" fmla="*/ 2147483647 h 153"/>
                <a:gd name="T76" fmla="*/ 2147483647 w 259"/>
                <a:gd name="T77" fmla="*/ 2147483647 h 153"/>
                <a:gd name="T78" fmla="*/ 2147483647 w 259"/>
                <a:gd name="T79" fmla="*/ 2147483647 h 153"/>
                <a:gd name="T80" fmla="*/ 2147483647 w 259"/>
                <a:gd name="T81" fmla="*/ 2147483647 h 153"/>
                <a:gd name="T82" fmla="*/ 2147483647 w 259"/>
                <a:gd name="T83" fmla="*/ 2147483647 h 153"/>
                <a:gd name="T84" fmla="*/ 2147483647 w 259"/>
                <a:gd name="T85" fmla="*/ 2147483647 h 153"/>
                <a:gd name="T86" fmla="*/ 2147483647 w 259"/>
                <a:gd name="T87" fmla="*/ 2147483647 h 153"/>
                <a:gd name="T88" fmla="*/ 2147483647 w 259"/>
                <a:gd name="T89" fmla="*/ 2147483647 h 153"/>
                <a:gd name="T90" fmla="*/ 2147483647 w 259"/>
                <a:gd name="T91" fmla="*/ 2147483647 h 153"/>
                <a:gd name="T92" fmla="*/ 2147483647 w 259"/>
                <a:gd name="T93" fmla="*/ 2147483647 h 153"/>
                <a:gd name="T94" fmla="*/ 2147483647 w 259"/>
                <a:gd name="T95" fmla="*/ 2147483647 h 153"/>
                <a:gd name="T96" fmla="*/ 2147483647 w 259"/>
                <a:gd name="T97" fmla="*/ 2147483647 h 153"/>
                <a:gd name="T98" fmla="*/ 2147483647 w 259"/>
                <a:gd name="T99" fmla="*/ 2147483647 h 153"/>
                <a:gd name="T100" fmla="*/ 2147483647 w 259"/>
                <a:gd name="T101" fmla="*/ 2147483647 h 153"/>
                <a:gd name="T102" fmla="*/ 2147483647 w 259"/>
                <a:gd name="T103" fmla="*/ 2147483647 h 153"/>
                <a:gd name="T104" fmla="*/ 2147483647 w 259"/>
                <a:gd name="T105" fmla="*/ 2147483647 h 153"/>
                <a:gd name="T106" fmla="*/ 2147483647 w 259"/>
                <a:gd name="T107" fmla="*/ 2147483647 h 153"/>
                <a:gd name="T108" fmla="*/ 2147483647 w 259"/>
                <a:gd name="T109" fmla="*/ 2147483647 h 153"/>
                <a:gd name="T110" fmla="*/ 2147483647 w 259"/>
                <a:gd name="T111" fmla="*/ 2147483647 h 153"/>
                <a:gd name="T112" fmla="*/ 2147483647 w 259"/>
                <a:gd name="T113" fmla="*/ 2147483647 h 153"/>
                <a:gd name="T114" fmla="*/ 2147483647 w 259"/>
                <a:gd name="T115" fmla="*/ 2147483647 h 153"/>
                <a:gd name="T116" fmla="*/ 2147483647 w 259"/>
                <a:gd name="T117" fmla="*/ 2147483647 h 153"/>
                <a:gd name="T118" fmla="*/ 2147483647 w 259"/>
                <a:gd name="T119" fmla="*/ 2147483647 h 1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9"/>
                <a:gd name="T181" fmla="*/ 0 h 153"/>
                <a:gd name="T182" fmla="*/ 259 w 259"/>
                <a:gd name="T183" fmla="*/ 153 h 15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9" h="153">
                  <a:moveTo>
                    <a:pt x="0" y="153"/>
                  </a:moveTo>
                  <a:lnTo>
                    <a:pt x="0" y="0"/>
                  </a:lnTo>
                  <a:lnTo>
                    <a:pt x="195" y="0"/>
                  </a:lnTo>
                  <a:lnTo>
                    <a:pt x="195" y="7"/>
                  </a:lnTo>
                  <a:lnTo>
                    <a:pt x="188" y="14"/>
                  </a:lnTo>
                  <a:lnTo>
                    <a:pt x="188" y="21"/>
                  </a:lnTo>
                  <a:lnTo>
                    <a:pt x="188" y="29"/>
                  </a:lnTo>
                  <a:lnTo>
                    <a:pt x="195" y="29"/>
                  </a:lnTo>
                  <a:lnTo>
                    <a:pt x="195" y="36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3" y="36"/>
                  </a:lnTo>
                  <a:lnTo>
                    <a:pt x="213" y="29"/>
                  </a:lnTo>
                  <a:lnTo>
                    <a:pt x="220" y="29"/>
                  </a:lnTo>
                  <a:lnTo>
                    <a:pt x="220" y="21"/>
                  </a:lnTo>
                  <a:lnTo>
                    <a:pt x="227" y="21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40" y="0"/>
                  </a:lnTo>
                  <a:lnTo>
                    <a:pt x="259" y="0"/>
                  </a:lnTo>
                  <a:lnTo>
                    <a:pt x="259" y="153"/>
                  </a:lnTo>
                  <a:lnTo>
                    <a:pt x="58" y="153"/>
                  </a:lnTo>
                  <a:lnTo>
                    <a:pt x="58" y="145"/>
                  </a:lnTo>
                  <a:lnTo>
                    <a:pt x="52" y="145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23"/>
                  </a:lnTo>
                  <a:lnTo>
                    <a:pt x="39" y="115"/>
                  </a:lnTo>
                  <a:lnTo>
                    <a:pt x="39" y="109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52" y="87"/>
                  </a:lnTo>
                  <a:lnTo>
                    <a:pt x="52" y="79"/>
                  </a:lnTo>
                  <a:lnTo>
                    <a:pt x="52" y="72"/>
                  </a:lnTo>
                  <a:lnTo>
                    <a:pt x="52" y="65"/>
                  </a:lnTo>
                  <a:lnTo>
                    <a:pt x="58" y="65"/>
                  </a:lnTo>
                  <a:lnTo>
                    <a:pt x="58" y="57"/>
                  </a:lnTo>
                  <a:lnTo>
                    <a:pt x="52" y="57"/>
                  </a:lnTo>
                  <a:lnTo>
                    <a:pt x="46" y="57"/>
                  </a:lnTo>
                  <a:lnTo>
                    <a:pt x="39" y="57"/>
                  </a:lnTo>
                  <a:lnTo>
                    <a:pt x="39" y="65"/>
                  </a:lnTo>
                  <a:lnTo>
                    <a:pt x="39" y="72"/>
                  </a:lnTo>
                  <a:lnTo>
                    <a:pt x="39" y="79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32" y="93"/>
                  </a:lnTo>
                  <a:lnTo>
                    <a:pt x="26" y="101"/>
                  </a:lnTo>
                  <a:lnTo>
                    <a:pt x="32" y="101"/>
                  </a:lnTo>
                  <a:lnTo>
                    <a:pt x="26" y="109"/>
                  </a:lnTo>
                  <a:lnTo>
                    <a:pt x="19" y="115"/>
                  </a:lnTo>
                  <a:lnTo>
                    <a:pt x="12" y="115"/>
                  </a:lnTo>
                  <a:lnTo>
                    <a:pt x="12" y="123"/>
                  </a:lnTo>
                  <a:lnTo>
                    <a:pt x="19" y="123"/>
                  </a:lnTo>
                  <a:lnTo>
                    <a:pt x="19" y="131"/>
                  </a:lnTo>
                  <a:lnTo>
                    <a:pt x="26" y="131"/>
                  </a:lnTo>
                  <a:lnTo>
                    <a:pt x="26" y="137"/>
                  </a:lnTo>
                  <a:lnTo>
                    <a:pt x="26" y="145"/>
                  </a:lnTo>
                  <a:lnTo>
                    <a:pt x="26" y="153"/>
                  </a:lnTo>
                  <a:lnTo>
                    <a:pt x="0" y="153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4" name="Freeform 251"/>
            <p:cNvSpPr>
              <a:spLocks noEditPoints="1"/>
            </p:cNvSpPr>
            <p:nvPr/>
          </p:nvSpPr>
          <p:spPr bwMode="auto">
            <a:xfrm>
              <a:off x="2546350" y="5695950"/>
              <a:ext cx="417513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2147483647 h 146"/>
                <a:gd name="T8" fmla="*/ 0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2147483647 w 260"/>
                <a:gd name="T93" fmla="*/ 2147483647 h 146"/>
                <a:gd name="T94" fmla="*/ 2147483647 w 260"/>
                <a:gd name="T95" fmla="*/ 2147483647 h 146"/>
                <a:gd name="T96" fmla="*/ 2147483647 w 260"/>
                <a:gd name="T97" fmla="*/ 2147483647 h 146"/>
                <a:gd name="T98" fmla="*/ 2147483647 w 260"/>
                <a:gd name="T99" fmla="*/ 2147483647 h 146"/>
                <a:gd name="T100" fmla="*/ 2147483647 w 260"/>
                <a:gd name="T101" fmla="*/ 2147483647 h 146"/>
                <a:gd name="T102" fmla="*/ 2147483647 w 260"/>
                <a:gd name="T103" fmla="*/ 2147483647 h 146"/>
                <a:gd name="T104" fmla="*/ 2147483647 w 260"/>
                <a:gd name="T105" fmla="*/ 2147483647 h 146"/>
                <a:gd name="T106" fmla="*/ 2147483647 w 260"/>
                <a:gd name="T107" fmla="*/ 2147483647 h 146"/>
                <a:gd name="T108" fmla="*/ 2147483647 w 260"/>
                <a:gd name="T109" fmla="*/ 2147483647 h 146"/>
                <a:gd name="T110" fmla="*/ 2147483647 w 260"/>
                <a:gd name="T111" fmla="*/ 2147483647 h 146"/>
                <a:gd name="T112" fmla="*/ 2147483647 w 260"/>
                <a:gd name="T113" fmla="*/ 2147483647 h 146"/>
                <a:gd name="T114" fmla="*/ 2147483647 w 260"/>
                <a:gd name="T115" fmla="*/ 2147483647 h 14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0"/>
                <a:gd name="T175" fmla="*/ 0 h 146"/>
                <a:gd name="T176" fmla="*/ 260 w 260"/>
                <a:gd name="T177" fmla="*/ 146 h 14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0" h="146">
                  <a:moveTo>
                    <a:pt x="0" y="146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close/>
                  <a:moveTo>
                    <a:pt x="222" y="44"/>
                  </a:moveTo>
                  <a:lnTo>
                    <a:pt x="215" y="44"/>
                  </a:lnTo>
                  <a:lnTo>
                    <a:pt x="215" y="36"/>
                  </a:lnTo>
                  <a:lnTo>
                    <a:pt x="208" y="36"/>
                  </a:lnTo>
                  <a:lnTo>
                    <a:pt x="202" y="36"/>
                  </a:lnTo>
                  <a:lnTo>
                    <a:pt x="202" y="29"/>
                  </a:lnTo>
                  <a:lnTo>
                    <a:pt x="202" y="36"/>
                  </a:lnTo>
                  <a:lnTo>
                    <a:pt x="195" y="36"/>
                  </a:lnTo>
                  <a:lnTo>
                    <a:pt x="195" y="44"/>
                  </a:lnTo>
                  <a:lnTo>
                    <a:pt x="188" y="44"/>
                  </a:lnTo>
                  <a:lnTo>
                    <a:pt x="195" y="44"/>
                  </a:lnTo>
                  <a:lnTo>
                    <a:pt x="202" y="50"/>
                  </a:lnTo>
                  <a:lnTo>
                    <a:pt x="208" y="50"/>
                  </a:lnTo>
                  <a:lnTo>
                    <a:pt x="215" y="44"/>
                  </a:lnTo>
                  <a:lnTo>
                    <a:pt x="222" y="50"/>
                  </a:lnTo>
                  <a:lnTo>
                    <a:pt x="222" y="44"/>
                  </a:lnTo>
                  <a:close/>
                  <a:moveTo>
                    <a:pt x="98" y="44"/>
                  </a:moveTo>
                  <a:lnTo>
                    <a:pt x="105" y="50"/>
                  </a:lnTo>
                  <a:lnTo>
                    <a:pt x="111" y="50"/>
                  </a:lnTo>
                  <a:lnTo>
                    <a:pt x="117" y="50"/>
                  </a:lnTo>
                  <a:lnTo>
                    <a:pt x="124" y="50"/>
                  </a:lnTo>
                  <a:lnTo>
                    <a:pt x="124" y="44"/>
                  </a:lnTo>
                  <a:lnTo>
                    <a:pt x="130" y="44"/>
                  </a:lnTo>
                  <a:lnTo>
                    <a:pt x="130" y="36"/>
                  </a:lnTo>
                  <a:lnTo>
                    <a:pt x="130" y="29"/>
                  </a:lnTo>
                  <a:lnTo>
                    <a:pt x="124" y="29"/>
                  </a:lnTo>
                  <a:lnTo>
                    <a:pt x="124" y="22"/>
                  </a:lnTo>
                  <a:lnTo>
                    <a:pt x="117" y="22"/>
                  </a:lnTo>
                  <a:lnTo>
                    <a:pt x="117" y="14"/>
                  </a:lnTo>
                  <a:lnTo>
                    <a:pt x="111" y="14"/>
                  </a:lnTo>
                  <a:lnTo>
                    <a:pt x="111" y="7"/>
                  </a:lnTo>
                  <a:lnTo>
                    <a:pt x="105" y="7"/>
                  </a:lnTo>
                  <a:lnTo>
                    <a:pt x="98" y="7"/>
                  </a:lnTo>
                  <a:lnTo>
                    <a:pt x="98" y="14"/>
                  </a:lnTo>
                  <a:lnTo>
                    <a:pt x="105" y="14"/>
                  </a:lnTo>
                  <a:lnTo>
                    <a:pt x="111" y="14"/>
                  </a:lnTo>
                  <a:lnTo>
                    <a:pt x="111" y="22"/>
                  </a:lnTo>
                  <a:lnTo>
                    <a:pt x="111" y="29"/>
                  </a:lnTo>
                  <a:lnTo>
                    <a:pt x="111" y="36"/>
                  </a:lnTo>
                  <a:lnTo>
                    <a:pt x="111" y="44"/>
                  </a:lnTo>
                  <a:lnTo>
                    <a:pt x="105" y="44"/>
                  </a:lnTo>
                  <a:lnTo>
                    <a:pt x="98" y="44"/>
                  </a:lnTo>
                  <a:close/>
                  <a:moveTo>
                    <a:pt x="92" y="22"/>
                  </a:moveTo>
                  <a:lnTo>
                    <a:pt x="92" y="14"/>
                  </a:lnTo>
                  <a:lnTo>
                    <a:pt x="85" y="22"/>
                  </a:lnTo>
                  <a:lnTo>
                    <a:pt x="85" y="29"/>
                  </a:lnTo>
                  <a:lnTo>
                    <a:pt x="92" y="29"/>
                  </a:lnTo>
                  <a:lnTo>
                    <a:pt x="92" y="22"/>
                  </a:lnTo>
                  <a:close/>
                  <a:moveTo>
                    <a:pt x="105" y="36"/>
                  </a:moveTo>
                  <a:lnTo>
                    <a:pt x="105" y="29"/>
                  </a:lnTo>
                  <a:lnTo>
                    <a:pt x="111" y="29"/>
                  </a:lnTo>
                  <a:lnTo>
                    <a:pt x="105" y="29"/>
                  </a:lnTo>
                  <a:lnTo>
                    <a:pt x="105" y="3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5" name="Rectangle 252"/>
            <p:cNvSpPr>
              <a:spLocks noChangeArrowheads="1"/>
            </p:cNvSpPr>
            <p:nvPr/>
          </p:nvSpPr>
          <p:spPr bwMode="auto">
            <a:xfrm>
              <a:off x="2546350" y="5695950"/>
              <a:ext cx="417513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56" name="Freeform 253"/>
            <p:cNvSpPr>
              <a:spLocks/>
            </p:cNvSpPr>
            <p:nvPr/>
          </p:nvSpPr>
          <p:spPr bwMode="auto">
            <a:xfrm>
              <a:off x="2847975" y="5746750"/>
              <a:ext cx="55563" cy="38100"/>
            </a:xfrm>
            <a:custGeom>
              <a:avLst/>
              <a:gdLst>
                <a:gd name="T0" fmla="*/ 2147483647 w 34"/>
                <a:gd name="T1" fmla="*/ 2147483647 h 21"/>
                <a:gd name="T2" fmla="*/ 2147483647 w 34"/>
                <a:gd name="T3" fmla="*/ 2147483647 h 21"/>
                <a:gd name="T4" fmla="*/ 2147483647 w 34"/>
                <a:gd name="T5" fmla="*/ 2147483647 h 21"/>
                <a:gd name="T6" fmla="*/ 2147483647 w 34"/>
                <a:gd name="T7" fmla="*/ 2147483647 h 21"/>
                <a:gd name="T8" fmla="*/ 2147483647 w 34"/>
                <a:gd name="T9" fmla="*/ 2147483647 h 21"/>
                <a:gd name="T10" fmla="*/ 2147483647 w 34"/>
                <a:gd name="T11" fmla="*/ 2147483647 h 21"/>
                <a:gd name="T12" fmla="*/ 2147483647 w 34"/>
                <a:gd name="T13" fmla="*/ 2147483647 h 21"/>
                <a:gd name="T14" fmla="*/ 2147483647 w 34"/>
                <a:gd name="T15" fmla="*/ 2147483647 h 21"/>
                <a:gd name="T16" fmla="*/ 2147483647 w 34"/>
                <a:gd name="T17" fmla="*/ 0 h 21"/>
                <a:gd name="T18" fmla="*/ 2147483647 w 34"/>
                <a:gd name="T19" fmla="*/ 2147483647 h 21"/>
                <a:gd name="T20" fmla="*/ 2147483647 w 34"/>
                <a:gd name="T21" fmla="*/ 2147483647 h 21"/>
                <a:gd name="T22" fmla="*/ 2147483647 w 34"/>
                <a:gd name="T23" fmla="*/ 2147483647 h 21"/>
                <a:gd name="T24" fmla="*/ 2147483647 w 34"/>
                <a:gd name="T25" fmla="*/ 2147483647 h 21"/>
                <a:gd name="T26" fmla="*/ 0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2147483647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21"/>
                <a:gd name="T77" fmla="*/ 34 w 34"/>
                <a:gd name="T78" fmla="*/ 21 h 2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21">
                  <a:moveTo>
                    <a:pt x="34" y="15"/>
                  </a:moveTo>
                  <a:lnTo>
                    <a:pt x="27" y="15"/>
                  </a:lnTo>
                  <a:lnTo>
                    <a:pt x="27" y="7"/>
                  </a:lnTo>
                  <a:lnTo>
                    <a:pt x="20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4" y="21"/>
                  </a:lnTo>
                  <a:lnTo>
                    <a:pt x="20" y="21"/>
                  </a:lnTo>
                  <a:lnTo>
                    <a:pt x="27" y="15"/>
                  </a:lnTo>
                  <a:lnTo>
                    <a:pt x="34" y="21"/>
                  </a:lnTo>
                  <a:lnTo>
                    <a:pt x="34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7" name="Freeform 254"/>
            <p:cNvSpPr>
              <a:spLocks/>
            </p:cNvSpPr>
            <p:nvPr/>
          </p:nvSpPr>
          <p:spPr bwMode="auto">
            <a:xfrm>
              <a:off x="2703513" y="5708650"/>
              <a:ext cx="50800" cy="76200"/>
            </a:xfrm>
            <a:custGeom>
              <a:avLst/>
              <a:gdLst>
                <a:gd name="T0" fmla="*/ 0 w 32"/>
                <a:gd name="T1" fmla="*/ 2147483647 h 43"/>
                <a:gd name="T2" fmla="*/ 0 w 32"/>
                <a:gd name="T3" fmla="*/ 2147483647 h 43"/>
                <a:gd name="T4" fmla="*/ 2147483647 w 32"/>
                <a:gd name="T5" fmla="*/ 2147483647 h 43"/>
                <a:gd name="T6" fmla="*/ 2147483647 w 32"/>
                <a:gd name="T7" fmla="*/ 2147483647 h 43"/>
                <a:gd name="T8" fmla="*/ 2147483647 w 32"/>
                <a:gd name="T9" fmla="*/ 2147483647 h 43"/>
                <a:gd name="T10" fmla="*/ 2147483647 w 32"/>
                <a:gd name="T11" fmla="*/ 2147483647 h 43"/>
                <a:gd name="T12" fmla="*/ 2147483647 w 32"/>
                <a:gd name="T13" fmla="*/ 2147483647 h 43"/>
                <a:gd name="T14" fmla="*/ 2147483647 w 32"/>
                <a:gd name="T15" fmla="*/ 2147483647 h 43"/>
                <a:gd name="T16" fmla="*/ 2147483647 w 32"/>
                <a:gd name="T17" fmla="*/ 2147483647 h 43"/>
                <a:gd name="T18" fmla="*/ 2147483647 w 32"/>
                <a:gd name="T19" fmla="*/ 2147483647 h 43"/>
                <a:gd name="T20" fmla="*/ 2147483647 w 32"/>
                <a:gd name="T21" fmla="*/ 2147483647 h 43"/>
                <a:gd name="T22" fmla="*/ 2147483647 w 32"/>
                <a:gd name="T23" fmla="*/ 2147483647 h 43"/>
                <a:gd name="T24" fmla="*/ 2147483647 w 32"/>
                <a:gd name="T25" fmla="*/ 2147483647 h 43"/>
                <a:gd name="T26" fmla="*/ 2147483647 w 32"/>
                <a:gd name="T27" fmla="*/ 2147483647 h 43"/>
                <a:gd name="T28" fmla="*/ 2147483647 w 32"/>
                <a:gd name="T29" fmla="*/ 2147483647 h 43"/>
                <a:gd name="T30" fmla="*/ 2147483647 w 32"/>
                <a:gd name="T31" fmla="*/ 2147483647 h 43"/>
                <a:gd name="T32" fmla="*/ 2147483647 w 32"/>
                <a:gd name="T33" fmla="*/ 2147483647 h 43"/>
                <a:gd name="T34" fmla="*/ 2147483647 w 32"/>
                <a:gd name="T35" fmla="*/ 2147483647 h 43"/>
                <a:gd name="T36" fmla="*/ 2147483647 w 32"/>
                <a:gd name="T37" fmla="*/ 2147483647 h 43"/>
                <a:gd name="T38" fmla="*/ 2147483647 w 32"/>
                <a:gd name="T39" fmla="*/ 2147483647 h 43"/>
                <a:gd name="T40" fmla="*/ 2147483647 w 32"/>
                <a:gd name="T41" fmla="*/ 2147483647 h 43"/>
                <a:gd name="T42" fmla="*/ 2147483647 w 32"/>
                <a:gd name="T43" fmla="*/ 2147483647 h 43"/>
                <a:gd name="T44" fmla="*/ 2147483647 w 32"/>
                <a:gd name="T45" fmla="*/ 2147483647 h 43"/>
                <a:gd name="T46" fmla="*/ 2147483647 w 32"/>
                <a:gd name="T47" fmla="*/ 2147483647 h 43"/>
                <a:gd name="T48" fmla="*/ 2147483647 w 32"/>
                <a:gd name="T49" fmla="*/ 2147483647 h 43"/>
                <a:gd name="T50" fmla="*/ 2147483647 w 32"/>
                <a:gd name="T51" fmla="*/ 0 h 43"/>
                <a:gd name="T52" fmla="*/ 2147483647 w 32"/>
                <a:gd name="T53" fmla="*/ 0 h 43"/>
                <a:gd name="T54" fmla="*/ 2147483647 w 32"/>
                <a:gd name="T55" fmla="*/ 0 h 43"/>
                <a:gd name="T56" fmla="*/ 2147483647 w 32"/>
                <a:gd name="T57" fmla="*/ 0 h 43"/>
                <a:gd name="T58" fmla="*/ 0 w 32"/>
                <a:gd name="T59" fmla="*/ 0 h 43"/>
                <a:gd name="T60" fmla="*/ 0 w 32"/>
                <a:gd name="T61" fmla="*/ 2147483647 h 43"/>
                <a:gd name="T62" fmla="*/ 0 w 32"/>
                <a:gd name="T63" fmla="*/ 2147483647 h 43"/>
                <a:gd name="T64" fmla="*/ 2147483647 w 32"/>
                <a:gd name="T65" fmla="*/ 2147483647 h 43"/>
                <a:gd name="T66" fmla="*/ 2147483647 w 32"/>
                <a:gd name="T67" fmla="*/ 2147483647 h 43"/>
                <a:gd name="T68" fmla="*/ 2147483647 w 32"/>
                <a:gd name="T69" fmla="*/ 2147483647 h 43"/>
                <a:gd name="T70" fmla="*/ 2147483647 w 32"/>
                <a:gd name="T71" fmla="*/ 2147483647 h 43"/>
                <a:gd name="T72" fmla="*/ 2147483647 w 32"/>
                <a:gd name="T73" fmla="*/ 2147483647 h 43"/>
                <a:gd name="T74" fmla="*/ 2147483647 w 32"/>
                <a:gd name="T75" fmla="*/ 2147483647 h 43"/>
                <a:gd name="T76" fmla="*/ 2147483647 w 32"/>
                <a:gd name="T77" fmla="*/ 2147483647 h 43"/>
                <a:gd name="T78" fmla="*/ 2147483647 w 32"/>
                <a:gd name="T79" fmla="*/ 2147483647 h 43"/>
                <a:gd name="T80" fmla="*/ 2147483647 w 32"/>
                <a:gd name="T81" fmla="*/ 2147483647 h 43"/>
                <a:gd name="T82" fmla="*/ 2147483647 w 32"/>
                <a:gd name="T83" fmla="*/ 2147483647 h 43"/>
                <a:gd name="T84" fmla="*/ 2147483647 w 32"/>
                <a:gd name="T85" fmla="*/ 2147483647 h 43"/>
                <a:gd name="T86" fmla="*/ 2147483647 w 32"/>
                <a:gd name="T87" fmla="*/ 2147483647 h 43"/>
                <a:gd name="T88" fmla="*/ 2147483647 w 32"/>
                <a:gd name="T89" fmla="*/ 2147483647 h 43"/>
                <a:gd name="T90" fmla="*/ 2147483647 w 32"/>
                <a:gd name="T91" fmla="*/ 2147483647 h 43"/>
                <a:gd name="T92" fmla="*/ 2147483647 w 32"/>
                <a:gd name="T93" fmla="*/ 2147483647 h 43"/>
                <a:gd name="T94" fmla="*/ 0 w 32"/>
                <a:gd name="T95" fmla="*/ 2147483647 h 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"/>
                <a:gd name="T145" fmla="*/ 0 h 43"/>
                <a:gd name="T146" fmla="*/ 32 w 32"/>
                <a:gd name="T147" fmla="*/ 43 h 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" h="43">
                  <a:moveTo>
                    <a:pt x="0" y="37"/>
                  </a:moveTo>
                  <a:lnTo>
                    <a:pt x="0" y="37"/>
                  </a:lnTo>
                  <a:lnTo>
                    <a:pt x="7" y="43"/>
                  </a:lnTo>
                  <a:lnTo>
                    <a:pt x="13" y="43"/>
                  </a:lnTo>
                  <a:lnTo>
                    <a:pt x="19" y="43"/>
                  </a:lnTo>
                  <a:lnTo>
                    <a:pt x="26" y="43"/>
                  </a:lnTo>
                  <a:lnTo>
                    <a:pt x="26" y="37"/>
                  </a:lnTo>
                  <a:lnTo>
                    <a:pt x="32" y="37"/>
                  </a:lnTo>
                  <a:lnTo>
                    <a:pt x="32" y="29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13" y="7"/>
                  </a:lnTo>
                  <a:lnTo>
                    <a:pt x="13" y="15"/>
                  </a:lnTo>
                  <a:lnTo>
                    <a:pt x="13" y="22"/>
                  </a:lnTo>
                  <a:lnTo>
                    <a:pt x="13" y="29"/>
                  </a:lnTo>
                  <a:lnTo>
                    <a:pt x="13" y="37"/>
                  </a:lnTo>
                  <a:lnTo>
                    <a:pt x="7" y="37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8" name="Freeform 255"/>
            <p:cNvSpPr>
              <a:spLocks/>
            </p:cNvSpPr>
            <p:nvPr/>
          </p:nvSpPr>
          <p:spPr bwMode="auto">
            <a:xfrm>
              <a:off x="2682875" y="5721350"/>
              <a:ext cx="11113" cy="25400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2147483647 w 7"/>
                <a:gd name="T5" fmla="*/ 0 h 15"/>
                <a:gd name="T6" fmla="*/ 0 w 7"/>
                <a:gd name="T7" fmla="*/ 2147483647 h 15"/>
                <a:gd name="T8" fmla="*/ 0 w 7"/>
                <a:gd name="T9" fmla="*/ 2147483647 h 15"/>
                <a:gd name="T10" fmla="*/ 0 w 7"/>
                <a:gd name="T11" fmla="*/ 2147483647 h 15"/>
                <a:gd name="T12" fmla="*/ 2147483647 w 7"/>
                <a:gd name="T13" fmla="*/ 2147483647 h 15"/>
                <a:gd name="T14" fmla="*/ 2147483647 w 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59" name="Freeform 256"/>
            <p:cNvSpPr>
              <a:spLocks/>
            </p:cNvSpPr>
            <p:nvPr/>
          </p:nvSpPr>
          <p:spPr bwMode="auto">
            <a:xfrm>
              <a:off x="2714625" y="5746750"/>
              <a:ext cx="9525" cy="12700"/>
            </a:xfrm>
            <a:custGeom>
              <a:avLst/>
              <a:gdLst>
                <a:gd name="T0" fmla="*/ 0 w 6"/>
                <a:gd name="T1" fmla="*/ 2147483647 h 7"/>
                <a:gd name="T2" fmla="*/ 0 w 6"/>
                <a:gd name="T3" fmla="*/ 0 h 7"/>
                <a:gd name="T4" fmla="*/ 2147483647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7"/>
                <a:gd name="T23" fmla="*/ 6 w 6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7">
                  <a:moveTo>
                    <a:pt x="0" y="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0" name="Freeform 257"/>
            <p:cNvSpPr>
              <a:spLocks noEditPoints="1"/>
            </p:cNvSpPr>
            <p:nvPr/>
          </p:nvSpPr>
          <p:spPr bwMode="auto">
            <a:xfrm>
              <a:off x="2963863" y="5695950"/>
              <a:ext cx="428625" cy="258763"/>
            </a:xfrm>
            <a:custGeom>
              <a:avLst/>
              <a:gdLst>
                <a:gd name="T0" fmla="*/ 0 w 266"/>
                <a:gd name="T1" fmla="*/ 2147483647 h 146"/>
                <a:gd name="T2" fmla="*/ 0 w 266"/>
                <a:gd name="T3" fmla="*/ 0 h 146"/>
                <a:gd name="T4" fmla="*/ 2147483647 w 266"/>
                <a:gd name="T5" fmla="*/ 0 h 146"/>
                <a:gd name="T6" fmla="*/ 2147483647 w 266"/>
                <a:gd name="T7" fmla="*/ 2147483647 h 146"/>
                <a:gd name="T8" fmla="*/ 0 w 266"/>
                <a:gd name="T9" fmla="*/ 2147483647 h 146"/>
                <a:gd name="T10" fmla="*/ 2147483647 w 266"/>
                <a:gd name="T11" fmla="*/ 2147483647 h 146"/>
                <a:gd name="T12" fmla="*/ 2147483647 w 266"/>
                <a:gd name="T13" fmla="*/ 2147483647 h 146"/>
                <a:gd name="T14" fmla="*/ 2147483647 w 266"/>
                <a:gd name="T15" fmla="*/ 2147483647 h 146"/>
                <a:gd name="T16" fmla="*/ 2147483647 w 266"/>
                <a:gd name="T17" fmla="*/ 2147483647 h 146"/>
                <a:gd name="T18" fmla="*/ 2147483647 w 266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6"/>
                <a:gd name="T31" fmla="*/ 0 h 146"/>
                <a:gd name="T32" fmla="*/ 266 w 266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6" h="146">
                  <a:moveTo>
                    <a:pt x="0" y="146"/>
                  </a:moveTo>
                  <a:lnTo>
                    <a:pt x="0" y="0"/>
                  </a:lnTo>
                  <a:lnTo>
                    <a:pt x="266" y="0"/>
                  </a:lnTo>
                  <a:lnTo>
                    <a:pt x="266" y="146"/>
                  </a:lnTo>
                  <a:lnTo>
                    <a:pt x="0" y="146"/>
                  </a:lnTo>
                  <a:close/>
                  <a:moveTo>
                    <a:pt x="182" y="44"/>
                  </a:moveTo>
                  <a:lnTo>
                    <a:pt x="175" y="44"/>
                  </a:lnTo>
                  <a:lnTo>
                    <a:pt x="175" y="50"/>
                  </a:lnTo>
                  <a:lnTo>
                    <a:pt x="182" y="50"/>
                  </a:lnTo>
                  <a:lnTo>
                    <a:pt x="182" y="4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1" name="Rectangle 258"/>
            <p:cNvSpPr>
              <a:spLocks noChangeArrowheads="1"/>
            </p:cNvSpPr>
            <p:nvPr/>
          </p:nvSpPr>
          <p:spPr bwMode="auto">
            <a:xfrm>
              <a:off x="2963863" y="5695950"/>
              <a:ext cx="428625" cy="258763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62" name="Freeform 259"/>
            <p:cNvSpPr>
              <a:spLocks/>
            </p:cNvSpPr>
            <p:nvPr/>
          </p:nvSpPr>
          <p:spPr bwMode="auto">
            <a:xfrm>
              <a:off x="3244850" y="5773738"/>
              <a:ext cx="12700" cy="11112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0 h 6"/>
                <a:gd name="T4" fmla="*/ 0 w 7"/>
                <a:gd name="T5" fmla="*/ 0 h 6"/>
                <a:gd name="T6" fmla="*/ 0 w 7"/>
                <a:gd name="T7" fmla="*/ 0 h 6"/>
                <a:gd name="T8" fmla="*/ 0 w 7"/>
                <a:gd name="T9" fmla="*/ 2147483647 h 6"/>
                <a:gd name="T10" fmla="*/ 0 w 7"/>
                <a:gd name="T11" fmla="*/ 2147483647 h 6"/>
                <a:gd name="T12" fmla="*/ 2147483647 w 7"/>
                <a:gd name="T13" fmla="*/ 2147483647 h 6"/>
                <a:gd name="T14" fmla="*/ 2147483647 w 7"/>
                <a:gd name="T15" fmla="*/ 2147483647 h 6"/>
                <a:gd name="T16" fmla="*/ 2147483647 w 7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6"/>
                <a:gd name="T29" fmla="*/ 7 w 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6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" y="6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3" name="Freeform 260"/>
            <p:cNvSpPr>
              <a:spLocks noEditPoints="1"/>
            </p:cNvSpPr>
            <p:nvPr/>
          </p:nvSpPr>
          <p:spPr bwMode="auto">
            <a:xfrm>
              <a:off x="4227513" y="5695950"/>
              <a:ext cx="415925" cy="258763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2147483647 w 259"/>
                <a:gd name="T5" fmla="*/ 2147483647 h 146"/>
                <a:gd name="T6" fmla="*/ 0 w 259"/>
                <a:gd name="T7" fmla="*/ 2147483647 h 146"/>
                <a:gd name="T8" fmla="*/ 2147483647 w 259"/>
                <a:gd name="T9" fmla="*/ 0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2147483647 w 259"/>
                <a:gd name="T81" fmla="*/ 2147483647 h 146"/>
                <a:gd name="T82" fmla="*/ 2147483647 w 259"/>
                <a:gd name="T83" fmla="*/ 2147483647 h 146"/>
                <a:gd name="T84" fmla="*/ 2147483647 w 259"/>
                <a:gd name="T85" fmla="*/ 2147483647 h 146"/>
                <a:gd name="T86" fmla="*/ 2147483647 w 259"/>
                <a:gd name="T87" fmla="*/ 2147483647 h 146"/>
                <a:gd name="T88" fmla="*/ 2147483647 w 259"/>
                <a:gd name="T89" fmla="*/ 2147483647 h 146"/>
                <a:gd name="T90" fmla="*/ 2147483647 w 259"/>
                <a:gd name="T91" fmla="*/ 2147483647 h 146"/>
                <a:gd name="T92" fmla="*/ 2147483647 w 259"/>
                <a:gd name="T93" fmla="*/ 2147483647 h 146"/>
                <a:gd name="T94" fmla="*/ 2147483647 w 259"/>
                <a:gd name="T95" fmla="*/ 2147483647 h 146"/>
                <a:gd name="T96" fmla="*/ 2147483647 w 259"/>
                <a:gd name="T97" fmla="*/ 2147483647 h 146"/>
                <a:gd name="T98" fmla="*/ 2147483647 w 259"/>
                <a:gd name="T99" fmla="*/ 2147483647 h 146"/>
                <a:gd name="T100" fmla="*/ 2147483647 w 259"/>
                <a:gd name="T101" fmla="*/ 2147483647 h 146"/>
                <a:gd name="T102" fmla="*/ 2147483647 w 259"/>
                <a:gd name="T103" fmla="*/ 2147483647 h 14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9"/>
                <a:gd name="T157" fmla="*/ 0 h 146"/>
                <a:gd name="T158" fmla="*/ 259 w 259"/>
                <a:gd name="T159" fmla="*/ 146 h 14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9" h="146">
                  <a:moveTo>
                    <a:pt x="149" y="110"/>
                  </a:moveTo>
                  <a:lnTo>
                    <a:pt x="156" y="110"/>
                  </a:lnTo>
                  <a:lnTo>
                    <a:pt x="156" y="102"/>
                  </a:lnTo>
                  <a:lnTo>
                    <a:pt x="149" y="102"/>
                  </a:lnTo>
                  <a:lnTo>
                    <a:pt x="149" y="110"/>
                  </a:lnTo>
                  <a:close/>
                  <a:moveTo>
                    <a:pt x="259" y="88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6" y="36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51" y="50"/>
                  </a:lnTo>
                  <a:lnTo>
                    <a:pt x="58" y="50"/>
                  </a:lnTo>
                  <a:lnTo>
                    <a:pt x="64" y="50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2"/>
                  </a:lnTo>
                  <a:lnTo>
                    <a:pt x="83" y="72"/>
                  </a:lnTo>
                  <a:lnTo>
                    <a:pt x="83" y="80"/>
                  </a:lnTo>
                  <a:lnTo>
                    <a:pt x="90" y="80"/>
                  </a:lnTo>
                  <a:lnTo>
                    <a:pt x="97" y="80"/>
                  </a:lnTo>
                  <a:lnTo>
                    <a:pt x="97" y="72"/>
                  </a:lnTo>
                  <a:lnTo>
                    <a:pt x="103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3" y="80"/>
                  </a:lnTo>
                  <a:lnTo>
                    <a:pt x="123" y="88"/>
                  </a:lnTo>
                  <a:lnTo>
                    <a:pt x="129" y="88"/>
                  </a:lnTo>
                  <a:lnTo>
                    <a:pt x="136" y="88"/>
                  </a:lnTo>
                  <a:lnTo>
                    <a:pt x="142" y="88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74" y="110"/>
                  </a:lnTo>
                  <a:lnTo>
                    <a:pt x="174" y="102"/>
                  </a:lnTo>
                  <a:lnTo>
                    <a:pt x="181" y="102"/>
                  </a:lnTo>
                  <a:lnTo>
                    <a:pt x="174" y="102"/>
                  </a:lnTo>
                  <a:lnTo>
                    <a:pt x="181" y="110"/>
                  </a:lnTo>
                  <a:lnTo>
                    <a:pt x="181" y="102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8" y="102"/>
                  </a:lnTo>
                  <a:lnTo>
                    <a:pt x="194" y="102"/>
                  </a:lnTo>
                  <a:lnTo>
                    <a:pt x="201" y="102"/>
                  </a:lnTo>
                  <a:lnTo>
                    <a:pt x="207" y="102"/>
                  </a:lnTo>
                  <a:lnTo>
                    <a:pt x="201" y="102"/>
                  </a:lnTo>
                  <a:lnTo>
                    <a:pt x="201" y="110"/>
                  </a:lnTo>
                  <a:lnTo>
                    <a:pt x="207" y="110"/>
                  </a:lnTo>
                  <a:lnTo>
                    <a:pt x="207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13" y="94"/>
                  </a:lnTo>
                  <a:lnTo>
                    <a:pt x="220" y="94"/>
                  </a:lnTo>
                  <a:lnTo>
                    <a:pt x="227" y="94"/>
                  </a:lnTo>
                  <a:lnTo>
                    <a:pt x="233" y="94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80"/>
                  </a:lnTo>
                  <a:lnTo>
                    <a:pt x="246" y="80"/>
                  </a:lnTo>
                  <a:lnTo>
                    <a:pt x="246" y="88"/>
                  </a:lnTo>
                  <a:lnTo>
                    <a:pt x="252" y="88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4" name="Freeform 261"/>
            <p:cNvSpPr>
              <a:spLocks/>
            </p:cNvSpPr>
            <p:nvPr/>
          </p:nvSpPr>
          <p:spPr bwMode="auto">
            <a:xfrm>
              <a:off x="4467225" y="5876925"/>
              <a:ext cx="11113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0 h 8"/>
                <a:gd name="T10" fmla="*/ 0 w 7"/>
                <a:gd name="T11" fmla="*/ 0 h 8"/>
                <a:gd name="T12" fmla="*/ 0 w 7"/>
                <a:gd name="T13" fmla="*/ 2147483647 h 8"/>
                <a:gd name="T14" fmla="*/ 0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0" y="8"/>
                  </a:move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5" name="Freeform 262"/>
            <p:cNvSpPr>
              <a:spLocks/>
            </p:cNvSpPr>
            <p:nvPr/>
          </p:nvSpPr>
          <p:spPr bwMode="auto">
            <a:xfrm>
              <a:off x="4227513" y="5695950"/>
              <a:ext cx="415925" cy="258763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2147483647 w 259"/>
                <a:gd name="T5" fmla="*/ 2147483647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2147483647 w 259"/>
                <a:gd name="T81" fmla="*/ 2147483647 h 146"/>
                <a:gd name="T82" fmla="*/ 2147483647 w 259"/>
                <a:gd name="T83" fmla="*/ 2147483647 h 146"/>
                <a:gd name="T84" fmla="*/ 2147483647 w 259"/>
                <a:gd name="T85" fmla="*/ 2147483647 h 146"/>
                <a:gd name="T86" fmla="*/ 2147483647 w 259"/>
                <a:gd name="T87" fmla="*/ 2147483647 h 146"/>
                <a:gd name="T88" fmla="*/ 2147483647 w 259"/>
                <a:gd name="T89" fmla="*/ 2147483647 h 146"/>
                <a:gd name="T90" fmla="*/ 2147483647 w 259"/>
                <a:gd name="T91" fmla="*/ 2147483647 h 146"/>
                <a:gd name="T92" fmla="*/ 2147483647 w 259"/>
                <a:gd name="T93" fmla="*/ 2147483647 h 146"/>
                <a:gd name="T94" fmla="*/ 2147483647 w 259"/>
                <a:gd name="T95" fmla="*/ 2147483647 h 146"/>
                <a:gd name="T96" fmla="*/ 2147483647 w 259"/>
                <a:gd name="T97" fmla="*/ 2147483647 h 146"/>
                <a:gd name="T98" fmla="*/ 2147483647 w 259"/>
                <a:gd name="T99" fmla="*/ 2147483647 h 146"/>
                <a:gd name="T100" fmla="*/ 2147483647 w 259"/>
                <a:gd name="T101" fmla="*/ 2147483647 h 146"/>
                <a:gd name="T102" fmla="*/ 2147483647 w 259"/>
                <a:gd name="T103" fmla="*/ 2147483647 h 146"/>
                <a:gd name="T104" fmla="*/ 2147483647 w 259"/>
                <a:gd name="T105" fmla="*/ 2147483647 h 146"/>
                <a:gd name="T106" fmla="*/ 2147483647 w 259"/>
                <a:gd name="T107" fmla="*/ 2147483647 h 146"/>
                <a:gd name="T108" fmla="*/ 2147483647 w 259"/>
                <a:gd name="T109" fmla="*/ 2147483647 h 146"/>
                <a:gd name="T110" fmla="*/ 2147483647 w 259"/>
                <a:gd name="T111" fmla="*/ 2147483647 h 146"/>
                <a:gd name="T112" fmla="*/ 2147483647 w 259"/>
                <a:gd name="T113" fmla="*/ 2147483647 h 146"/>
                <a:gd name="T114" fmla="*/ 2147483647 w 259"/>
                <a:gd name="T115" fmla="*/ 2147483647 h 146"/>
                <a:gd name="T116" fmla="*/ 2147483647 w 259"/>
                <a:gd name="T117" fmla="*/ 2147483647 h 146"/>
                <a:gd name="T118" fmla="*/ 2147483647 w 259"/>
                <a:gd name="T119" fmla="*/ 2147483647 h 146"/>
                <a:gd name="T120" fmla="*/ 2147483647 w 259"/>
                <a:gd name="T121" fmla="*/ 2147483647 h 1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59"/>
                <a:gd name="T184" fmla="*/ 0 h 146"/>
                <a:gd name="T185" fmla="*/ 259 w 259"/>
                <a:gd name="T186" fmla="*/ 146 h 14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59" h="146">
                  <a:moveTo>
                    <a:pt x="259" y="88"/>
                  </a:moveTo>
                  <a:lnTo>
                    <a:pt x="259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6" y="36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51" y="50"/>
                  </a:lnTo>
                  <a:lnTo>
                    <a:pt x="58" y="50"/>
                  </a:lnTo>
                  <a:lnTo>
                    <a:pt x="64" y="50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1" y="66"/>
                  </a:lnTo>
                  <a:lnTo>
                    <a:pt x="78" y="66"/>
                  </a:lnTo>
                  <a:lnTo>
                    <a:pt x="78" y="72"/>
                  </a:lnTo>
                  <a:lnTo>
                    <a:pt x="83" y="72"/>
                  </a:lnTo>
                  <a:lnTo>
                    <a:pt x="83" y="80"/>
                  </a:lnTo>
                  <a:lnTo>
                    <a:pt x="90" y="80"/>
                  </a:lnTo>
                  <a:lnTo>
                    <a:pt x="97" y="80"/>
                  </a:lnTo>
                  <a:lnTo>
                    <a:pt x="97" y="72"/>
                  </a:lnTo>
                  <a:lnTo>
                    <a:pt x="103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23" y="80"/>
                  </a:lnTo>
                  <a:lnTo>
                    <a:pt x="123" y="88"/>
                  </a:lnTo>
                  <a:lnTo>
                    <a:pt x="129" y="88"/>
                  </a:lnTo>
                  <a:lnTo>
                    <a:pt x="136" y="88"/>
                  </a:lnTo>
                  <a:lnTo>
                    <a:pt x="142" y="88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2" y="88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88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74" y="110"/>
                  </a:lnTo>
                  <a:lnTo>
                    <a:pt x="174" y="102"/>
                  </a:lnTo>
                  <a:lnTo>
                    <a:pt x="181" y="102"/>
                  </a:lnTo>
                  <a:lnTo>
                    <a:pt x="174" y="102"/>
                  </a:lnTo>
                  <a:lnTo>
                    <a:pt x="181" y="110"/>
                  </a:lnTo>
                  <a:lnTo>
                    <a:pt x="181" y="102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1" y="110"/>
                  </a:lnTo>
                  <a:lnTo>
                    <a:pt x="188" y="110"/>
                  </a:lnTo>
                  <a:lnTo>
                    <a:pt x="188" y="102"/>
                  </a:lnTo>
                  <a:lnTo>
                    <a:pt x="194" y="102"/>
                  </a:lnTo>
                  <a:lnTo>
                    <a:pt x="201" y="102"/>
                  </a:lnTo>
                  <a:lnTo>
                    <a:pt x="207" y="102"/>
                  </a:lnTo>
                  <a:lnTo>
                    <a:pt x="201" y="102"/>
                  </a:lnTo>
                  <a:lnTo>
                    <a:pt x="201" y="110"/>
                  </a:lnTo>
                  <a:lnTo>
                    <a:pt x="207" y="110"/>
                  </a:lnTo>
                  <a:lnTo>
                    <a:pt x="207" y="102"/>
                  </a:lnTo>
                  <a:lnTo>
                    <a:pt x="213" y="102"/>
                  </a:lnTo>
                  <a:lnTo>
                    <a:pt x="220" y="102"/>
                  </a:lnTo>
                  <a:lnTo>
                    <a:pt x="213" y="102"/>
                  </a:lnTo>
                  <a:lnTo>
                    <a:pt x="213" y="94"/>
                  </a:lnTo>
                  <a:lnTo>
                    <a:pt x="220" y="94"/>
                  </a:lnTo>
                  <a:lnTo>
                    <a:pt x="227" y="94"/>
                  </a:lnTo>
                  <a:lnTo>
                    <a:pt x="233" y="94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80"/>
                  </a:lnTo>
                  <a:lnTo>
                    <a:pt x="246" y="80"/>
                  </a:lnTo>
                  <a:lnTo>
                    <a:pt x="246" y="88"/>
                  </a:lnTo>
                  <a:lnTo>
                    <a:pt x="252" y="88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lnTo>
                    <a:pt x="259" y="80"/>
                  </a:lnTo>
                  <a:lnTo>
                    <a:pt x="259" y="8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6" name="Freeform 263"/>
            <p:cNvSpPr>
              <a:spLocks/>
            </p:cNvSpPr>
            <p:nvPr/>
          </p:nvSpPr>
          <p:spPr bwMode="auto">
            <a:xfrm>
              <a:off x="3808413" y="5695950"/>
              <a:ext cx="419100" cy="258763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2147483647 h 146"/>
                <a:gd name="T8" fmla="*/ 0 w 260"/>
                <a:gd name="T9" fmla="*/ 2147483647 h 146"/>
                <a:gd name="T10" fmla="*/ 0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0 w 260"/>
                <a:gd name="T83" fmla="*/ 2147483647 h 146"/>
                <a:gd name="T84" fmla="*/ 0 w 260"/>
                <a:gd name="T85" fmla="*/ 2147483647 h 1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0"/>
                <a:gd name="T130" fmla="*/ 0 h 146"/>
                <a:gd name="T131" fmla="*/ 260 w 260"/>
                <a:gd name="T132" fmla="*/ 146 h 1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0" h="146">
                  <a:moveTo>
                    <a:pt x="0" y="44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13" y="131"/>
                  </a:lnTo>
                  <a:lnTo>
                    <a:pt x="20" y="131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20" y="116"/>
                  </a:lnTo>
                  <a:lnTo>
                    <a:pt x="20" y="110"/>
                  </a:lnTo>
                  <a:lnTo>
                    <a:pt x="20" y="102"/>
                  </a:lnTo>
                  <a:lnTo>
                    <a:pt x="27" y="102"/>
                  </a:lnTo>
                  <a:lnTo>
                    <a:pt x="27" y="94"/>
                  </a:lnTo>
                  <a:lnTo>
                    <a:pt x="32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39" y="80"/>
                  </a:lnTo>
                  <a:lnTo>
                    <a:pt x="46" y="72"/>
                  </a:lnTo>
                  <a:lnTo>
                    <a:pt x="46" y="66"/>
                  </a:lnTo>
                  <a:lnTo>
                    <a:pt x="52" y="58"/>
                  </a:lnTo>
                  <a:lnTo>
                    <a:pt x="59" y="50"/>
                  </a:lnTo>
                  <a:lnTo>
                    <a:pt x="52" y="50"/>
                  </a:lnTo>
                  <a:lnTo>
                    <a:pt x="52" y="44"/>
                  </a:lnTo>
                  <a:lnTo>
                    <a:pt x="59" y="44"/>
                  </a:lnTo>
                  <a:lnTo>
                    <a:pt x="66" y="36"/>
                  </a:lnTo>
                  <a:lnTo>
                    <a:pt x="59" y="29"/>
                  </a:lnTo>
                  <a:lnTo>
                    <a:pt x="59" y="22"/>
                  </a:lnTo>
                  <a:lnTo>
                    <a:pt x="59" y="14"/>
                  </a:lnTo>
                  <a:lnTo>
                    <a:pt x="52" y="22"/>
                  </a:lnTo>
                  <a:lnTo>
                    <a:pt x="52" y="29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0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7" name="Freeform 264"/>
            <p:cNvSpPr>
              <a:spLocks/>
            </p:cNvSpPr>
            <p:nvPr/>
          </p:nvSpPr>
          <p:spPr bwMode="auto">
            <a:xfrm>
              <a:off x="3808413" y="5695950"/>
              <a:ext cx="419100" cy="258763"/>
            </a:xfrm>
            <a:custGeom>
              <a:avLst/>
              <a:gdLst>
                <a:gd name="T0" fmla="*/ 0 w 260"/>
                <a:gd name="T1" fmla="*/ 0 h 146"/>
                <a:gd name="T2" fmla="*/ 2147483647 w 260"/>
                <a:gd name="T3" fmla="*/ 2147483647 h 146"/>
                <a:gd name="T4" fmla="*/ 0 w 260"/>
                <a:gd name="T5" fmla="*/ 2147483647 h 146"/>
                <a:gd name="T6" fmla="*/ 2147483647 w 260"/>
                <a:gd name="T7" fmla="*/ 2147483647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0 w 260"/>
                <a:gd name="T79" fmla="*/ 2147483647 h 146"/>
                <a:gd name="T80" fmla="*/ 0 w 260"/>
                <a:gd name="T81" fmla="*/ 2147483647 h 1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0"/>
                <a:gd name="T124" fmla="*/ 0 h 146"/>
                <a:gd name="T125" fmla="*/ 260 w 260"/>
                <a:gd name="T126" fmla="*/ 146 h 1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0" h="146">
                  <a:moveTo>
                    <a:pt x="0" y="44"/>
                  </a:moveTo>
                  <a:lnTo>
                    <a:pt x="0" y="0"/>
                  </a:lnTo>
                  <a:lnTo>
                    <a:pt x="260" y="0"/>
                  </a:lnTo>
                  <a:lnTo>
                    <a:pt x="260" y="146"/>
                  </a:lnTo>
                  <a:lnTo>
                    <a:pt x="0" y="146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13" y="131"/>
                  </a:lnTo>
                  <a:lnTo>
                    <a:pt x="20" y="131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20" y="116"/>
                  </a:lnTo>
                  <a:lnTo>
                    <a:pt x="20" y="110"/>
                  </a:lnTo>
                  <a:lnTo>
                    <a:pt x="20" y="102"/>
                  </a:lnTo>
                  <a:lnTo>
                    <a:pt x="27" y="102"/>
                  </a:lnTo>
                  <a:lnTo>
                    <a:pt x="27" y="94"/>
                  </a:lnTo>
                  <a:lnTo>
                    <a:pt x="32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39" y="80"/>
                  </a:lnTo>
                  <a:lnTo>
                    <a:pt x="46" y="72"/>
                  </a:lnTo>
                  <a:lnTo>
                    <a:pt x="46" y="66"/>
                  </a:lnTo>
                  <a:lnTo>
                    <a:pt x="52" y="58"/>
                  </a:lnTo>
                  <a:lnTo>
                    <a:pt x="59" y="50"/>
                  </a:lnTo>
                  <a:lnTo>
                    <a:pt x="52" y="50"/>
                  </a:lnTo>
                  <a:lnTo>
                    <a:pt x="52" y="44"/>
                  </a:lnTo>
                  <a:lnTo>
                    <a:pt x="59" y="44"/>
                  </a:lnTo>
                  <a:lnTo>
                    <a:pt x="66" y="36"/>
                  </a:lnTo>
                  <a:lnTo>
                    <a:pt x="59" y="29"/>
                  </a:lnTo>
                  <a:lnTo>
                    <a:pt x="59" y="22"/>
                  </a:lnTo>
                  <a:lnTo>
                    <a:pt x="59" y="14"/>
                  </a:lnTo>
                  <a:lnTo>
                    <a:pt x="52" y="22"/>
                  </a:lnTo>
                  <a:lnTo>
                    <a:pt x="52" y="29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0" y="29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8" name="Freeform 265"/>
            <p:cNvSpPr>
              <a:spLocks noEditPoints="1"/>
            </p:cNvSpPr>
            <p:nvPr/>
          </p:nvSpPr>
          <p:spPr bwMode="auto">
            <a:xfrm>
              <a:off x="3392488" y="5695950"/>
              <a:ext cx="415925" cy="258763"/>
            </a:xfrm>
            <a:custGeom>
              <a:avLst/>
              <a:gdLst>
                <a:gd name="T0" fmla="*/ 2147483647 w 259"/>
                <a:gd name="T1" fmla="*/ 2147483647 h 146"/>
                <a:gd name="T2" fmla="*/ 2147483647 w 259"/>
                <a:gd name="T3" fmla="*/ 2147483647 h 146"/>
                <a:gd name="T4" fmla="*/ 2147483647 w 259"/>
                <a:gd name="T5" fmla="*/ 2147483647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0 w 259"/>
                <a:gd name="T39" fmla="*/ 2147483647 h 146"/>
                <a:gd name="T40" fmla="*/ 2147483647 w 259"/>
                <a:gd name="T41" fmla="*/ 0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9"/>
                <a:gd name="T121" fmla="*/ 0 h 146"/>
                <a:gd name="T122" fmla="*/ 259 w 259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9" h="146">
                  <a:moveTo>
                    <a:pt x="181" y="72"/>
                  </a:moveTo>
                  <a:lnTo>
                    <a:pt x="188" y="72"/>
                  </a:lnTo>
                  <a:lnTo>
                    <a:pt x="188" y="66"/>
                  </a:lnTo>
                  <a:lnTo>
                    <a:pt x="181" y="66"/>
                  </a:lnTo>
                  <a:lnTo>
                    <a:pt x="175" y="72"/>
                  </a:lnTo>
                  <a:lnTo>
                    <a:pt x="181" y="72"/>
                  </a:lnTo>
                  <a:close/>
                  <a:moveTo>
                    <a:pt x="142" y="80"/>
                  </a:moveTo>
                  <a:lnTo>
                    <a:pt x="136" y="80"/>
                  </a:lnTo>
                  <a:lnTo>
                    <a:pt x="130" y="88"/>
                  </a:lnTo>
                  <a:lnTo>
                    <a:pt x="136" y="88"/>
                  </a:lnTo>
                  <a:lnTo>
                    <a:pt x="142" y="88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62" y="80"/>
                  </a:lnTo>
                  <a:lnTo>
                    <a:pt x="156" y="80"/>
                  </a:lnTo>
                  <a:lnTo>
                    <a:pt x="149" y="80"/>
                  </a:lnTo>
                  <a:lnTo>
                    <a:pt x="142" y="80"/>
                  </a:lnTo>
                  <a:close/>
                  <a:moveTo>
                    <a:pt x="78" y="22"/>
                  </a:moveTo>
                  <a:lnTo>
                    <a:pt x="71" y="22"/>
                  </a:lnTo>
                  <a:lnTo>
                    <a:pt x="78" y="29"/>
                  </a:lnTo>
                  <a:lnTo>
                    <a:pt x="84" y="29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7" y="36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7" y="29"/>
                  </a:lnTo>
                  <a:lnTo>
                    <a:pt x="110" y="29"/>
                  </a:lnTo>
                  <a:lnTo>
                    <a:pt x="103" y="29"/>
                  </a:lnTo>
                  <a:lnTo>
                    <a:pt x="97" y="29"/>
                  </a:lnTo>
                  <a:lnTo>
                    <a:pt x="97" y="22"/>
                  </a:lnTo>
                  <a:lnTo>
                    <a:pt x="97" y="14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84" y="7"/>
                  </a:lnTo>
                  <a:lnTo>
                    <a:pt x="84" y="14"/>
                  </a:lnTo>
                  <a:lnTo>
                    <a:pt x="78" y="14"/>
                  </a:lnTo>
                  <a:lnTo>
                    <a:pt x="78" y="22"/>
                  </a:lnTo>
                  <a:close/>
                  <a:moveTo>
                    <a:pt x="0" y="146"/>
                  </a:moveTo>
                  <a:lnTo>
                    <a:pt x="0" y="0"/>
                  </a:lnTo>
                  <a:lnTo>
                    <a:pt x="259" y="0"/>
                  </a:lnTo>
                  <a:lnTo>
                    <a:pt x="259" y="44"/>
                  </a:lnTo>
                  <a:lnTo>
                    <a:pt x="252" y="44"/>
                  </a:lnTo>
                  <a:lnTo>
                    <a:pt x="247" y="44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27" y="50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13" y="72"/>
                  </a:lnTo>
                  <a:lnTo>
                    <a:pt x="208" y="72"/>
                  </a:lnTo>
                  <a:lnTo>
                    <a:pt x="208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1" y="94"/>
                  </a:lnTo>
                  <a:lnTo>
                    <a:pt x="195" y="94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75" y="102"/>
                  </a:lnTo>
                  <a:lnTo>
                    <a:pt x="175" y="110"/>
                  </a:lnTo>
                  <a:lnTo>
                    <a:pt x="181" y="110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95" y="124"/>
                  </a:lnTo>
                  <a:lnTo>
                    <a:pt x="195" y="131"/>
                  </a:lnTo>
                  <a:lnTo>
                    <a:pt x="195" y="138"/>
                  </a:lnTo>
                  <a:lnTo>
                    <a:pt x="195" y="146"/>
                  </a:lnTo>
                  <a:lnTo>
                    <a:pt x="0" y="146"/>
                  </a:lnTo>
                  <a:close/>
                  <a:moveTo>
                    <a:pt x="259" y="131"/>
                  </a:moveTo>
                  <a:lnTo>
                    <a:pt x="259" y="146"/>
                  </a:lnTo>
                  <a:lnTo>
                    <a:pt x="240" y="146"/>
                  </a:lnTo>
                  <a:lnTo>
                    <a:pt x="240" y="138"/>
                  </a:lnTo>
                  <a:lnTo>
                    <a:pt x="247" y="138"/>
                  </a:lnTo>
                  <a:lnTo>
                    <a:pt x="252" y="138"/>
                  </a:lnTo>
                  <a:lnTo>
                    <a:pt x="252" y="131"/>
                  </a:lnTo>
                  <a:lnTo>
                    <a:pt x="259" y="131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69" name="Freeform 266"/>
            <p:cNvSpPr>
              <a:spLocks/>
            </p:cNvSpPr>
            <p:nvPr/>
          </p:nvSpPr>
          <p:spPr bwMode="auto">
            <a:xfrm>
              <a:off x="3673475" y="5813425"/>
              <a:ext cx="20638" cy="9525"/>
            </a:xfrm>
            <a:custGeom>
              <a:avLst/>
              <a:gdLst>
                <a:gd name="T0" fmla="*/ 2147483647 w 13"/>
                <a:gd name="T1" fmla="*/ 2147483647 h 6"/>
                <a:gd name="T2" fmla="*/ 2147483647 w 13"/>
                <a:gd name="T3" fmla="*/ 2147483647 h 6"/>
                <a:gd name="T4" fmla="*/ 2147483647 w 13"/>
                <a:gd name="T5" fmla="*/ 0 h 6"/>
                <a:gd name="T6" fmla="*/ 2147483647 w 13"/>
                <a:gd name="T7" fmla="*/ 0 h 6"/>
                <a:gd name="T8" fmla="*/ 2147483647 w 13"/>
                <a:gd name="T9" fmla="*/ 0 h 6"/>
                <a:gd name="T10" fmla="*/ 0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6"/>
                <a:gd name="T26" fmla="*/ 13 w 13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6">
                  <a:moveTo>
                    <a:pt x="6" y="6"/>
                  </a:move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0" name="Freeform 267"/>
            <p:cNvSpPr>
              <a:spLocks/>
            </p:cNvSpPr>
            <p:nvPr/>
          </p:nvSpPr>
          <p:spPr bwMode="auto">
            <a:xfrm>
              <a:off x="3600450" y="5837238"/>
              <a:ext cx="52388" cy="14287"/>
            </a:xfrm>
            <a:custGeom>
              <a:avLst/>
              <a:gdLst>
                <a:gd name="T0" fmla="*/ 2147483647 w 32"/>
                <a:gd name="T1" fmla="*/ 0 h 8"/>
                <a:gd name="T2" fmla="*/ 2147483647 w 32"/>
                <a:gd name="T3" fmla="*/ 0 h 8"/>
                <a:gd name="T4" fmla="*/ 2147483647 w 32"/>
                <a:gd name="T5" fmla="*/ 0 h 8"/>
                <a:gd name="T6" fmla="*/ 2147483647 w 32"/>
                <a:gd name="T7" fmla="*/ 0 h 8"/>
                <a:gd name="T8" fmla="*/ 0 w 32"/>
                <a:gd name="T9" fmla="*/ 2147483647 h 8"/>
                <a:gd name="T10" fmla="*/ 2147483647 w 32"/>
                <a:gd name="T11" fmla="*/ 2147483647 h 8"/>
                <a:gd name="T12" fmla="*/ 2147483647 w 32"/>
                <a:gd name="T13" fmla="*/ 2147483647 h 8"/>
                <a:gd name="T14" fmla="*/ 2147483647 w 32"/>
                <a:gd name="T15" fmla="*/ 2147483647 h 8"/>
                <a:gd name="T16" fmla="*/ 2147483647 w 32"/>
                <a:gd name="T17" fmla="*/ 2147483647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0 h 8"/>
                <a:gd name="T32" fmla="*/ 2147483647 w 32"/>
                <a:gd name="T33" fmla="*/ 0 h 8"/>
                <a:gd name="T34" fmla="*/ 2147483647 w 32"/>
                <a:gd name="T35" fmla="*/ 0 h 8"/>
                <a:gd name="T36" fmla="*/ 2147483647 w 32"/>
                <a:gd name="T37" fmla="*/ 0 h 8"/>
                <a:gd name="T38" fmla="*/ 2147483647 w 32"/>
                <a:gd name="T39" fmla="*/ 0 h 8"/>
                <a:gd name="T40" fmla="*/ 2147483647 w 32"/>
                <a:gd name="T41" fmla="*/ 0 h 8"/>
                <a:gd name="T42" fmla="*/ 2147483647 w 32"/>
                <a:gd name="T43" fmla="*/ 0 h 8"/>
                <a:gd name="T44" fmla="*/ 2147483647 w 32"/>
                <a:gd name="T45" fmla="*/ 0 h 8"/>
                <a:gd name="T46" fmla="*/ 2147483647 w 32"/>
                <a:gd name="T47" fmla="*/ 0 h 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8"/>
                <a:gd name="T74" fmla="*/ 32 w 32"/>
                <a:gd name="T75" fmla="*/ 8 h 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8">
                  <a:moveTo>
                    <a:pt x="12" y="0"/>
                  </a:move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1" name="Freeform 268"/>
            <p:cNvSpPr>
              <a:spLocks/>
            </p:cNvSpPr>
            <p:nvPr/>
          </p:nvSpPr>
          <p:spPr bwMode="auto">
            <a:xfrm>
              <a:off x="3506788" y="5708650"/>
              <a:ext cx="73025" cy="50800"/>
            </a:xfrm>
            <a:custGeom>
              <a:avLst/>
              <a:gdLst>
                <a:gd name="T0" fmla="*/ 2147483647 w 46"/>
                <a:gd name="T1" fmla="*/ 2147483647 h 29"/>
                <a:gd name="T2" fmla="*/ 0 w 46"/>
                <a:gd name="T3" fmla="*/ 2147483647 h 29"/>
                <a:gd name="T4" fmla="*/ 2147483647 w 46"/>
                <a:gd name="T5" fmla="*/ 2147483647 h 29"/>
                <a:gd name="T6" fmla="*/ 2147483647 w 46"/>
                <a:gd name="T7" fmla="*/ 2147483647 h 29"/>
                <a:gd name="T8" fmla="*/ 2147483647 w 46"/>
                <a:gd name="T9" fmla="*/ 2147483647 h 29"/>
                <a:gd name="T10" fmla="*/ 2147483647 w 46"/>
                <a:gd name="T11" fmla="*/ 2147483647 h 29"/>
                <a:gd name="T12" fmla="*/ 2147483647 w 46"/>
                <a:gd name="T13" fmla="*/ 2147483647 h 29"/>
                <a:gd name="T14" fmla="*/ 2147483647 w 46"/>
                <a:gd name="T15" fmla="*/ 2147483647 h 29"/>
                <a:gd name="T16" fmla="*/ 2147483647 w 46"/>
                <a:gd name="T17" fmla="*/ 2147483647 h 29"/>
                <a:gd name="T18" fmla="*/ 2147483647 w 46"/>
                <a:gd name="T19" fmla="*/ 2147483647 h 29"/>
                <a:gd name="T20" fmla="*/ 2147483647 w 46"/>
                <a:gd name="T21" fmla="*/ 2147483647 h 29"/>
                <a:gd name="T22" fmla="*/ 2147483647 w 46"/>
                <a:gd name="T23" fmla="*/ 2147483647 h 29"/>
                <a:gd name="T24" fmla="*/ 2147483647 w 46"/>
                <a:gd name="T25" fmla="*/ 2147483647 h 29"/>
                <a:gd name="T26" fmla="*/ 2147483647 w 46"/>
                <a:gd name="T27" fmla="*/ 2147483647 h 29"/>
                <a:gd name="T28" fmla="*/ 2147483647 w 46"/>
                <a:gd name="T29" fmla="*/ 2147483647 h 29"/>
                <a:gd name="T30" fmla="*/ 2147483647 w 46"/>
                <a:gd name="T31" fmla="*/ 2147483647 h 29"/>
                <a:gd name="T32" fmla="*/ 2147483647 w 46"/>
                <a:gd name="T33" fmla="*/ 2147483647 h 29"/>
                <a:gd name="T34" fmla="*/ 2147483647 w 46"/>
                <a:gd name="T35" fmla="*/ 2147483647 h 29"/>
                <a:gd name="T36" fmla="*/ 2147483647 w 46"/>
                <a:gd name="T37" fmla="*/ 2147483647 h 29"/>
                <a:gd name="T38" fmla="*/ 2147483647 w 46"/>
                <a:gd name="T39" fmla="*/ 2147483647 h 29"/>
                <a:gd name="T40" fmla="*/ 2147483647 w 46"/>
                <a:gd name="T41" fmla="*/ 2147483647 h 29"/>
                <a:gd name="T42" fmla="*/ 2147483647 w 46"/>
                <a:gd name="T43" fmla="*/ 2147483647 h 29"/>
                <a:gd name="T44" fmla="*/ 2147483647 w 46"/>
                <a:gd name="T45" fmla="*/ 2147483647 h 29"/>
                <a:gd name="T46" fmla="*/ 2147483647 w 46"/>
                <a:gd name="T47" fmla="*/ 2147483647 h 29"/>
                <a:gd name="T48" fmla="*/ 2147483647 w 46"/>
                <a:gd name="T49" fmla="*/ 2147483647 h 29"/>
                <a:gd name="T50" fmla="*/ 2147483647 w 46"/>
                <a:gd name="T51" fmla="*/ 2147483647 h 29"/>
                <a:gd name="T52" fmla="*/ 2147483647 w 46"/>
                <a:gd name="T53" fmla="*/ 2147483647 h 29"/>
                <a:gd name="T54" fmla="*/ 2147483647 w 46"/>
                <a:gd name="T55" fmla="*/ 2147483647 h 29"/>
                <a:gd name="T56" fmla="*/ 2147483647 w 46"/>
                <a:gd name="T57" fmla="*/ 2147483647 h 29"/>
                <a:gd name="T58" fmla="*/ 2147483647 w 46"/>
                <a:gd name="T59" fmla="*/ 2147483647 h 29"/>
                <a:gd name="T60" fmla="*/ 2147483647 w 46"/>
                <a:gd name="T61" fmla="*/ 2147483647 h 29"/>
                <a:gd name="T62" fmla="*/ 2147483647 w 46"/>
                <a:gd name="T63" fmla="*/ 0 h 29"/>
                <a:gd name="T64" fmla="*/ 2147483647 w 46"/>
                <a:gd name="T65" fmla="*/ 0 h 29"/>
                <a:gd name="T66" fmla="*/ 2147483647 w 46"/>
                <a:gd name="T67" fmla="*/ 0 h 29"/>
                <a:gd name="T68" fmla="*/ 2147483647 w 46"/>
                <a:gd name="T69" fmla="*/ 2147483647 h 29"/>
                <a:gd name="T70" fmla="*/ 2147483647 w 46"/>
                <a:gd name="T71" fmla="*/ 2147483647 h 29"/>
                <a:gd name="T72" fmla="*/ 2147483647 w 46"/>
                <a:gd name="T73" fmla="*/ 2147483647 h 29"/>
                <a:gd name="T74" fmla="*/ 2147483647 w 46"/>
                <a:gd name="T75" fmla="*/ 2147483647 h 29"/>
                <a:gd name="T76" fmla="*/ 2147483647 w 46"/>
                <a:gd name="T77" fmla="*/ 2147483647 h 29"/>
                <a:gd name="T78" fmla="*/ 2147483647 w 46"/>
                <a:gd name="T79" fmla="*/ 2147483647 h 29"/>
                <a:gd name="T80" fmla="*/ 2147483647 w 46"/>
                <a:gd name="T81" fmla="*/ 2147483647 h 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"/>
                <a:gd name="T124" fmla="*/ 0 h 29"/>
                <a:gd name="T125" fmla="*/ 46 w 46"/>
                <a:gd name="T126" fmla="*/ 29 h 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" h="29">
                  <a:moveTo>
                    <a:pt x="7" y="15"/>
                  </a:moveTo>
                  <a:lnTo>
                    <a:pt x="0" y="15"/>
                  </a:lnTo>
                  <a:lnTo>
                    <a:pt x="7" y="22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20" y="15"/>
                  </a:lnTo>
                  <a:lnTo>
                    <a:pt x="20" y="22"/>
                  </a:lnTo>
                  <a:lnTo>
                    <a:pt x="26" y="29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5"/>
                  </a:lnTo>
                  <a:lnTo>
                    <a:pt x="26" y="7"/>
                  </a:lnTo>
                  <a:lnTo>
                    <a:pt x="20" y="7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7" y="7"/>
                  </a:lnTo>
                  <a:lnTo>
                    <a:pt x="7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2" name="Freeform 269"/>
            <p:cNvSpPr>
              <a:spLocks/>
            </p:cNvSpPr>
            <p:nvPr/>
          </p:nvSpPr>
          <p:spPr bwMode="auto">
            <a:xfrm>
              <a:off x="3392488" y="5695950"/>
              <a:ext cx="415925" cy="258763"/>
            </a:xfrm>
            <a:custGeom>
              <a:avLst/>
              <a:gdLst>
                <a:gd name="T0" fmla="*/ 0 w 259"/>
                <a:gd name="T1" fmla="*/ 2147483647 h 146"/>
                <a:gd name="T2" fmla="*/ 0 w 259"/>
                <a:gd name="T3" fmla="*/ 0 h 146"/>
                <a:gd name="T4" fmla="*/ 2147483647 w 259"/>
                <a:gd name="T5" fmla="*/ 0 h 146"/>
                <a:gd name="T6" fmla="*/ 2147483647 w 259"/>
                <a:gd name="T7" fmla="*/ 2147483647 h 146"/>
                <a:gd name="T8" fmla="*/ 2147483647 w 259"/>
                <a:gd name="T9" fmla="*/ 2147483647 h 146"/>
                <a:gd name="T10" fmla="*/ 2147483647 w 259"/>
                <a:gd name="T11" fmla="*/ 2147483647 h 146"/>
                <a:gd name="T12" fmla="*/ 2147483647 w 259"/>
                <a:gd name="T13" fmla="*/ 2147483647 h 146"/>
                <a:gd name="T14" fmla="*/ 2147483647 w 259"/>
                <a:gd name="T15" fmla="*/ 2147483647 h 146"/>
                <a:gd name="T16" fmla="*/ 2147483647 w 259"/>
                <a:gd name="T17" fmla="*/ 2147483647 h 146"/>
                <a:gd name="T18" fmla="*/ 2147483647 w 259"/>
                <a:gd name="T19" fmla="*/ 2147483647 h 146"/>
                <a:gd name="T20" fmla="*/ 2147483647 w 259"/>
                <a:gd name="T21" fmla="*/ 2147483647 h 146"/>
                <a:gd name="T22" fmla="*/ 2147483647 w 259"/>
                <a:gd name="T23" fmla="*/ 2147483647 h 146"/>
                <a:gd name="T24" fmla="*/ 2147483647 w 259"/>
                <a:gd name="T25" fmla="*/ 2147483647 h 146"/>
                <a:gd name="T26" fmla="*/ 2147483647 w 259"/>
                <a:gd name="T27" fmla="*/ 2147483647 h 146"/>
                <a:gd name="T28" fmla="*/ 2147483647 w 259"/>
                <a:gd name="T29" fmla="*/ 2147483647 h 146"/>
                <a:gd name="T30" fmla="*/ 2147483647 w 259"/>
                <a:gd name="T31" fmla="*/ 2147483647 h 146"/>
                <a:gd name="T32" fmla="*/ 2147483647 w 259"/>
                <a:gd name="T33" fmla="*/ 2147483647 h 146"/>
                <a:gd name="T34" fmla="*/ 2147483647 w 259"/>
                <a:gd name="T35" fmla="*/ 2147483647 h 146"/>
                <a:gd name="T36" fmla="*/ 2147483647 w 259"/>
                <a:gd name="T37" fmla="*/ 2147483647 h 146"/>
                <a:gd name="T38" fmla="*/ 2147483647 w 259"/>
                <a:gd name="T39" fmla="*/ 2147483647 h 146"/>
                <a:gd name="T40" fmla="*/ 2147483647 w 259"/>
                <a:gd name="T41" fmla="*/ 2147483647 h 146"/>
                <a:gd name="T42" fmla="*/ 2147483647 w 259"/>
                <a:gd name="T43" fmla="*/ 2147483647 h 146"/>
                <a:gd name="T44" fmla="*/ 2147483647 w 259"/>
                <a:gd name="T45" fmla="*/ 2147483647 h 146"/>
                <a:gd name="T46" fmla="*/ 2147483647 w 259"/>
                <a:gd name="T47" fmla="*/ 2147483647 h 146"/>
                <a:gd name="T48" fmla="*/ 2147483647 w 259"/>
                <a:gd name="T49" fmla="*/ 2147483647 h 146"/>
                <a:gd name="T50" fmla="*/ 2147483647 w 259"/>
                <a:gd name="T51" fmla="*/ 2147483647 h 146"/>
                <a:gd name="T52" fmla="*/ 2147483647 w 259"/>
                <a:gd name="T53" fmla="*/ 2147483647 h 146"/>
                <a:gd name="T54" fmla="*/ 2147483647 w 259"/>
                <a:gd name="T55" fmla="*/ 2147483647 h 146"/>
                <a:gd name="T56" fmla="*/ 2147483647 w 259"/>
                <a:gd name="T57" fmla="*/ 2147483647 h 146"/>
                <a:gd name="T58" fmla="*/ 2147483647 w 259"/>
                <a:gd name="T59" fmla="*/ 2147483647 h 146"/>
                <a:gd name="T60" fmla="*/ 2147483647 w 259"/>
                <a:gd name="T61" fmla="*/ 2147483647 h 146"/>
                <a:gd name="T62" fmla="*/ 2147483647 w 259"/>
                <a:gd name="T63" fmla="*/ 2147483647 h 146"/>
                <a:gd name="T64" fmla="*/ 2147483647 w 259"/>
                <a:gd name="T65" fmla="*/ 2147483647 h 146"/>
                <a:gd name="T66" fmla="*/ 2147483647 w 259"/>
                <a:gd name="T67" fmla="*/ 2147483647 h 146"/>
                <a:gd name="T68" fmla="*/ 2147483647 w 259"/>
                <a:gd name="T69" fmla="*/ 2147483647 h 146"/>
                <a:gd name="T70" fmla="*/ 2147483647 w 259"/>
                <a:gd name="T71" fmla="*/ 2147483647 h 146"/>
                <a:gd name="T72" fmla="*/ 2147483647 w 259"/>
                <a:gd name="T73" fmla="*/ 2147483647 h 146"/>
                <a:gd name="T74" fmla="*/ 2147483647 w 259"/>
                <a:gd name="T75" fmla="*/ 2147483647 h 146"/>
                <a:gd name="T76" fmla="*/ 2147483647 w 259"/>
                <a:gd name="T77" fmla="*/ 2147483647 h 146"/>
                <a:gd name="T78" fmla="*/ 2147483647 w 259"/>
                <a:gd name="T79" fmla="*/ 2147483647 h 146"/>
                <a:gd name="T80" fmla="*/ 2147483647 w 259"/>
                <a:gd name="T81" fmla="*/ 2147483647 h 146"/>
                <a:gd name="T82" fmla="*/ 2147483647 w 259"/>
                <a:gd name="T83" fmla="*/ 2147483647 h 146"/>
                <a:gd name="T84" fmla="*/ 2147483647 w 259"/>
                <a:gd name="T85" fmla="*/ 2147483647 h 146"/>
                <a:gd name="T86" fmla="*/ 2147483647 w 259"/>
                <a:gd name="T87" fmla="*/ 2147483647 h 146"/>
                <a:gd name="T88" fmla="*/ 2147483647 w 259"/>
                <a:gd name="T89" fmla="*/ 2147483647 h 146"/>
                <a:gd name="T90" fmla="*/ 2147483647 w 259"/>
                <a:gd name="T91" fmla="*/ 2147483647 h 146"/>
                <a:gd name="T92" fmla="*/ 2147483647 w 259"/>
                <a:gd name="T93" fmla="*/ 2147483647 h 146"/>
                <a:gd name="T94" fmla="*/ 2147483647 w 259"/>
                <a:gd name="T95" fmla="*/ 2147483647 h 146"/>
                <a:gd name="T96" fmla="*/ 2147483647 w 259"/>
                <a:gd name="T97" fmla="*/ 2147483647 h 146"/>
                <a:gd name="T98" fmla="*/ 2147483647 w 259"/>
                <a:gd name="T99" fmla="*/ 2147483647 h 146"/>
                <a:gd name="T100" fmla="*/ 2147483647 w 259"/>
                <a:gd name="T101" fmla="*/ 2147483647 h 146"/>
                <a:gd name="T102" fmla="*/ 2147483647 w 259"/>
                <a:gd name="T103" fmla="*/ 2147483647 h 146"/>
                <a:gd name="T104" fmla="*/ 2147483647 w 259"/>
                <a:gd name="T105" fmla="*/ 2147483647 h 146"/>
                <a:gd name="T106" fmla="*/ 2147483647 w 259"/>
                <a:gd name="T107" fmla="*/ 2147483647 h 146"/>
                <a:gd name="T108" fmla="*/ 2147483647 w 259"/>
                <a:gd name="T109" fmla="*/ 2147483647 h 146"/>
                <a:gd name="T110" fmla="*/ 2147483647 w 259"/>
                <a:gd name="T111" fmla="*/ 2147483647 h 146"/>
                <a:gd name="T112" fmla="*/ 2147483647 w 259"/>
                <a:gd name="T113" fmla="*/ 2147483647 h 146"/>
                <a:gd name="T114" fmla="*/ 2147483647 w 259"/>
                <a:gd name="T115" fmla="*/ 2147483647 h 146"/>
                <a:gd name="T116" fmla="*/ 2147483647 w 259"/>
                <a:gd name="T117" fmla="*/ 2147483647 h 146"/>
                <a:gd name="T118" fmla="*/ 2147483647 w 259"/>
                <a:gd name="T119" fmla="*/ 2147483647 h 146"/>
                <a:gd name="T120" fmla="*/ 2147483647 w 259"/>
                <a:gd name="T121" fmla="*/ 2147483647 h 146"/>
                <a:gd name="T122" fmla="*/ 2147483647 w 259"/>
                <a:gd name="T123" fmla="*/ 2147483647 h 146"/>
                <a:gd name="T124" fmla="*/ 0 w 259"/>
                <a:gd name="T125" fmla="*/ 2147483647 h 1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9"/>
                <a:gd name="T190" fmla="*/ 0 h 146"/>
                <a:gd name="T191" fmla="*/ 259 w 259"/>
                <a:gd name="T192" fmla="*/ 146 h 1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9" h="146">
                  <a:moveTo>
                    <a:pt x="0" y="146"/>
                  </a:moveTo>
                  <a:lnTo>
                    <a:pt x="0" y="0"/>
                  </a:lnTo>
                  <a:lnTo>
                    <a:pt x="259" y="0"/>
                  </a:lnTo>
                  <a:lnTo>
                    <a:pt x="259" y="44"/>
                  </a:lnTo>
                  <a:lnTo>
                    <a:pt x="252" y="44"/>
                  </a:lnTo>
                  <a:lnTo>
                    <a:pt x="247" y="44"/>
                  </a:lnTo>
                  <a:lnTo>
                    <a:pt x="247" y="50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27" y="50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13" y="72"/>
                  </a:lnTo>
                  <a:lnTo>
                    <a:pt x="208" y="72"/>
                  </a:lnTo>
                  <a:lnTo>
                    <a:pt x="208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1" y="94"/>
                  </a:lnTo>
                  <a:lnTo>
                    <a:pt x="195" y="94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75" y="102"/>
                  </a:lnTo>
                  <a:lnTo>
                    <a:pt x="175" y="110"/>
                  </a:lnTo>
                  <a:lnTo>
                    <a:pt x="181" y="110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95" y="124"/>
                  </a:lnTo>
                  <a:lnTo>
                    <a:pt x="195" y="131"/>
                  </a:lnTo>
                  <a:lnTo>
                    <a:pt x="195" y="138"/>
                  </a:lnTo>
                  <a:lnTo>
                    <a:pt x="195" y="146"/>
                  </a:lnTo>
                  <a:lnTo>
                    <a:pt x="0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3" name="Freeform 270"/>
            <p:cNvSpPr>
              <a:spLocks/>
            </p:cNvSpPr>
            <p:nvPr/>
          </p:nvSpPr>
          <p:spPr bwMode="auto">
            <a:xfrm>
              <a:off x="3778250" y="5927725"/>
              <a:ext cx="30163" cy="26988"/>
            </a:xfrm>
            <a:custGeom>
              <a:avLst/>
              <a:gdLst>
                <a:gd name="T0" fmla="*/ 2147483647 w 19"/>
                <a:gd name="T1" fmla="*/ 0 h 15"/>
                <a:gd name="T2" fmla="*/ 2147483647 w 19"/>
                <a:gd name="T3" fmla="*/ 2147483647 h 15"/>
                <a:gd name="T4" fmla="*/ 0 w 19"/>
                <a:gd name="T5" fmla="*/ 2147483647 h 15"/>
                <a:gd name="T6" fmla="*/ 0 w 19"/>
                <a:gd name="T7" fmla="*/ 2147483647 h 15"/>
                <a:gd name="T8" fmla="*/ 0 w 19"/>
                <a:gd name="T9" fmla="*/ 2147483647 h 15"/>
                <a:gd name="T10" fmla="*/ 0 w 19"/>
                <a:gd name="T11" fmla="*/ 2147483647 h 15"/>
                <a:gd name="T12" fmla="*/ 0 w 19"/>
                <a:gd name="T13" fmla="*/ 2147483647 h 15"/>
                <a:gd name="T14" fmla="*/ 2147483647 w 19"/>
                <a:gd name="T15" fmla="*/ 2147483647 h 15"/>
                <a:gd name="T16" fmla="*/ 2147483647 w 19"/>
                <a:gd name="T17" fmla="*/ 2147483647 h 15"/>
                <a:gd name="T18" fmla="*/ 2147483647 w 19"/>
                <a:gd name="T19" fmla="*/ 2147483647 h 15"/>
                <a:gd name="T20" fmla="*/ 2147483647 w 19"/>
                <a:gd name="T21" fmla="*/ 2147483647 h 15"/>
                <a:gd name="T22" fmla="*/ 2147483647 w 19"/>
                <a:gd name="T23" fmla="*/ 0 h 15"/>
                <a:gd name="T24" fmla="*/ 2147483647 w 19"/>
                <a:gd name="T25" fmla="*/ 0 h 15"/>
                <a:gd name="T26" fmla="*/ 2147483647 w 19"/>
                <a:gd name="T27" fmla="*/ 0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"/>
                <a:gd name="T43" fmla="*/ 0 h 15"/>
                <a:gd name="T44" fmla="*/ 19 w 1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" h="15">
                  <a:moveTo>
                    <a:pt x="19" y="0"/>
                  </a:moveTo>
                  <a:lnTo>
                    <a:pt x="19" y="15"/>
                  </a:lnTo>
                  <a:lnTo>
                    <a:pt x="0" y="15"/>
                  </a:lnTo>
                  <a:lnTo>
                    <a:pt x="0" y="7"/>
                  </a:lnTo>
                  <a:lnTo>
                    <a:pt x="7" y="7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4" name="Freeform 271"/>
            <p:cNvSpPr>
              <a:spLocks noEditPoints="1"/>
            </p:cNvSpPr>
            <p:nvPr/>
          </p:nvSpPr>
          <p:spPr bwMode="auto">
            <a:xfrm>
              <a:off x="3808413" y="5438775"/>
              <a:ext cx="419100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0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0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0 w 260"/>
                <a:gd name="T99" fmla="*/ 2147483647 h 145"/>
                <a:gd name="T100" fmla="*/ 2147483647 w 260"/>
                <a:gd name="T101" fmla="*/ 0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0 w 260"/>
                <a:gd name="T117" fmla="*/ 2147483647 h 1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0"/>
                <a:gd name="T178" fmla="*/ 0 h 145"/>
                <a:gd name="T179" fmla="*/ 260 w 260"/>
                <a:gd name="T180" fmla="*/ 145 h 1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0" h="145">
                  <a:moveTo>
                    <a:pt x="260" y="86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130"/>
                  </a:lnTo>
                  <a:lnTo>
                    <a:pt x="7" y="130"/>
                  </a:lnTo>
                  <a:lnTo>
                    <a:pt x="0" y="123"/>
                  </a:lnTo>
                  <a:lnTo>
                    <a:pt x="7" y="123"/>
                  </a:lnTo>
                  <a:lnTo>
                    <a:pt x="7" y="130"/>
                  </a:lnTo>
                  <a:lnTo>
                    <a:pt x="13" y="130"/>
                  </a:lnTo>
                  <a:lnTo>
                    <a:pt x="13" y="123"/>
                  </a:lnTo>
                  <a:lnTo>
                    <a:pt x="20" y="123"/>
                  </a:lnTo>
                  <a:lnTo>
                    <a:pt x="27" y="123"/>
                  </a:lnTo>
                  <a:lnTo>
                    <a:pt x="27" y="116"/>
                  </a:lnTo>
                  <a:lnTo>
                    <a:pt x="32" y="116"/>
                  </a:lnTo>
                  <a:lnTo>
                    <a:pt x="32" y="108"/>
                  </a:lnTo>
                  <a:lnTo>
                    <a:pt x="39" y="108"/>
                  </a:lnTo>
                  <a:lnTo>
                    <a:pt x="39" y="102"/>
                  </a:lnTo>
                  <a:lnTo>
                    <a:pt x="46" y="102"/>
                  </a:lnTo>
                  <a:lnTo>
                    <a:pt x="46" y="94"/>
                  </a:lnTo>
                  <a:lnTo>
                    <a:pt x="39" y="94"/>
                  </a:lnTo>
                  <a:lnTo>
                    <a:pt x="46" y="94"/>
                  </a:lnTo>
                  <a:lnTo>
                    <a:pt x="52" y="94"/>
                  </a:lnTo>
                  <a:lnTo>
                    <a:pt x="59" y="94"/>
                  </a:lnTo>
                  <a:lnTo>
                    <a:pt x="59" y="86"/>
                  </a:lnTo>
                  <a:lnTo>
                    <a:pt x="66" y="86"/>
                  </a:lnTo>
                  <a:lnTo>
                    <a:pt x="66" y="80"/>
                  </a:lnTo>
                  <a:lnTo>
                    <a:pt x="71" y="80"/>
                  </a:lnTo>
                  <a:lnTo>
                    <a:pt x="78" y="80"/>
                  </a:lnTo>
                  <a:lnTo>
                    <a:pt x="78" y="72"/>
                  </a:lnTo>
                  <a:lnTo>
                    <a:pt x="71" y="72"/>
                  </a:lnTo>
                  <a:lnTo>
                    <a:pt x="66" y="64"/>
                  </a:lnTo>
                  <a:lnTo>
                    <a:pt x="66" y="58"/>
                  </a:lnTo>
                  <a:lnTo>
                    <a:pt x="59" y="58"/>
                  </a:lnTo>
                  <a:lnTo>
                    <a:pt x="66" y="58"/>
                  </a:lnTo>
                  <a:lnTo>
                    <a:pt x="66" y="50"/>
                  </a:lnTo>
                  <a:lnTo>
                    <a:pt x="66" y="42"/>
                  </a:lnTo>
                  <a:lnTo>
                    <a:pt x="71" y="42"/>
                  </a:lnTo>
                  <a:lnTo>
                    <a:pt x="78" y="42"/>
                  </a:lnTo>
                  <a:lnTo>
                    <a:pt x="78" y="50"/>
                  </a:lnTo>
                  <a:lnTo>
                    <a:pt x="84" y="50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1" y="58"/>
                  </a:lnTo>
                  <a:lnTo>
                    <a:pt x="71" y="64"/>
                  </a:lnTo>
                  <a:lnTo>
                    <a:pt x="78" y="64"/>
                  </a:lnTo>
                  <a:lnTo>
                    <a:pt x="78" y="58"/>
                  </a:lnTo>
                  <a:lnTo>
                    <a:pt x="84" y="58"/>
                  </a:lnTo>
                  <a:lnTo>
                    <a:pt x="78" y="58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8" y="58"/>
                  </a:lnTo>
                  <a:lnTo>
                    <a:pt x="98" y="64"/>
                  </a:lnTo>
                  <a:lnTo>
                    <a:pt x="104" y="64"/>
                  </a:lnTo>
                  <a:lnTo>
                    <a:pt x="104" y="58"/>
                  </a:lnTo>
                  <a:lnTo>
                    <a:pt x="110" y="58"/>
                  </a:lnTo>
                  <a:lnTo>
                    <a:pt x="110" y="50"/>
                  </a:lnTo>
                  <a:lnTo>
                    <a:pt x="104" y="50"/>
                  </a:lnTo>
                  <a:lnTo>
                    <a:pt x="98" y="50"/>
                  </a:lnTo>
                  <a:lnTo>
                    <a:pt x="98" y="42"/>
                  </a:lnTo>
                  <a:lnTo>
                    <a:pt x="104" y="42"/>
                  </a:lnTo>
                  <a:lnTo>
                    <a:pt x="110" y="42"/>
                  </a:lnTo>
                  <a:lnTo>
                    <a:pt x="117" y="42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3" y="42"/>
                  </a:lnTo>
                  <a:lnTo>
                    <a:pt x="117" y="42"/>
                  </a:lnTo>
                  <a:lnTo>
                    <a:pt x="117" y="50"/>
                  </a:lnTo>
                  <a:lnTo>
                    <a:pt x="117" y="58"/>
                  </a:lnTo>
                  <a:lnTo>
                    <a:pt x="123" y="58"/>
                  </a:lnTo>
                  <a:lnTo>
                    <a:pt x="130" y="58"/>
                  </a:lnTo>
                  <a:lnTo>
                    <a:pt x="130" y="64"/>
                  </a:lnTo>
                  <a:lnTo>
                    <a:pt x="130" y="58"/>
                  </a:lnTo>
                  <a:lnTo>
                    <a:pt x="137" y="58"/>
                  </a:lnTo>
                  <a:lnTo>
                    <a:pt x="137" y="64"/>
                  </a:lnTo>
                  <a:lnTo>
                    <a:pt x="143" y="64"/>
                  </a:lnTo>
                  <a:lnTo>
                    <a:pt x="143" y="58"/>
                  </a:lnTo>
                  <a:lnTo>
                    <a:pt x="137" y="58"/>
                  </a:lnTo>
                  <a:lnTo>
                    <a:pt x="143" y="58"/>
                  </a:lnTo>
                  <a:lnTo>
                    <a:pt x="143" y="50"/>
                  </a:lnTo>
                  <a:lnTo>
                    <a:pt x="149" y="50"/>
                  </a:lnTo>
                  <a:lnTo>
                    <a:pt x="149" y="58"/>
                  </a:lnTo>
                  <a:lnTo>
                    <a:pt x="156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9" y="64"/>
                  </a:lnTo>
                  <a:lnTo>
                    <a:pt x="176" y="64"/>
                  </a:lnTo>
                  <a:lnTo>
                    <a:pt x="169" y="64"/>
                  </a:lnTo>
                  <a:lnTo>
                    <a:pt x="162" y="64"/>
                  </a:lnTo>
                  <a:lnTo>
                    <a:pt x="162" y="58"/>
                  </a:lnTo>
                  <a:lnTo>
                    <a:pt x="156" y="58"/>
                  </a:lnTo>
                  <a:lnTo>
                    <a:pt x="162" y="58"/>
                  </a:lnTo>
                  <a:lnTo>
                    <a:pt x="162" y="64"/>
                  </a:lnTo>
                  <a:lnTo>
                    <a:pt x="162" y="72"/>
                  </a:lnTo>
                  <a:lnTo>
                    <a:pt x="169" y="72"/>
                  </a:lnTo>
                  <a:lnTo>
                    <a:pt x="162" y="72"/>
                  </a:lnTo>
                  <a:lnTo>
                    <a:pt x="162" y="80"/>
                  </a:lnTo>
                  <a:lnTo>
                    <a:pt x="156" y="80"/>
                  </a:lnTo>
                  <a:lnTo>
                    <a:pt x="162" y="80"/>
                  </a:lnTo>
                  <a:lnTo>
                    <a:pt x="162" y="86"/>
                  </a:lnTo>
                  <a:lnTo>
                    <a:pt x="169" y="86"/>
                  </a:lnTo>
                  <a:lnTo>
                    <a:pt x="169" y="80"/>
                  </a:lnTo>
                  <a:lnTo>
                    <a:pt x="169" y="86"/>
                  </a:lnTo>
                  <a:lnTo>
                    <a:pt x="176" y="86"/>
                  </a:lnTo>
                  <a:lnTo>
                    <a:pt x="176" y="94"/>
                  </a:lnTo>
                  <a:lnTo>
                    <a:pt x="176" y="86"/>
                  </a:lnTo>
                  <a:lnTo>
                    <a:pt x="182" y="86"/>
                  </a:lnTo>
                  <a:lnTo>
                    <a:pt x="189" y="80"/>
                  </a:lnTo>
                  <a:lnTo>
                    <a:pt x="189" y="86"/>
                  </a:lnTo>
                  <a:lnTo>
                    <a:pt x="182" y="86"/>
                  </a:lnTo>
                  <a:lnTo>
                    <a:pt x="189" y="86"/>
                  </a:lnTo>
                  <a:lnTo>
                    <a:pt x="194" y="86"/>
                  </a:lnTo>
                  <a:lnTo>
                    <a:pt x="201" y="86"/>
                  </a:lnTo>
                  <a:lnTo>
                    <a:pt x="201" y="94"/>
                  </a:lnTo>
                  <a:lnTo>
                    <a:pt x="208" y="94"/>
                  </a:lnTo>
                  <a:lnTo>
                    <a:pt x="208" y="102"/>
                  </a:lnTo>
                  <a:lnTo>
                    <a:pt x="214" y="102"/>
                  </a:lnTo>
                  <a:lnTo>
                    <a:pt x="214" y="108"/>
                  </a:lnTo>
                  <a:lnTo>
                    <a:pt x="221" y="108"/>
                  </a:lnTo>
                  <a:lnTo>
                    <a:pt x="214" y="108"/>
                  </a:lnTo>
                  <a:lnTo>
                    <a:pt x="214" y="116"/>
                  </a:lnTo>
                  <a:lnTo>
                    <a:pt x="221" y="116"/>
                  </a:lnTo>
                  <a:lnTo>
                    <a:pt x="221" y="123"/>
                  </a:lnTo>
                  <a:lnTo>
                    <a:pt x="228" y="123"/>
                  </a:lnTo>
                  <a:lnTo>
                    <a:pt x="228" y="116"/>
                  </a:lnTo>
                  <a:lnTo>
                    <a:pt x="228" y="108"/>
                  </a:lnTo>
                  <a:lnTo>
                    <a:pt x="233" y="108"/>
                  </a:lnTo>
                  <a:lnTo>
                    <a:pt x="228" y="108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40" y="102"/>
                  </a:lnTo>
                  <a:lnTo>
                    <a:pt x="233" y="102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28" y="102"/>
                  </a:lnTo>
                  <a:lnTo>
                    <a:pt x="228" y="108"/>
                  </a:lnTo>
                  <a:lnTo>
                    <a:pt x="221" y="108"/>
                  </a:lnTo>
                  <a:lnTo>
                    <a:pt x="221" y="102"/>
                  </a:lnTo>
                  <a:lnTo>
                    <a:pt x="228" y="102"/>
                  </a:lnTo>
                  <a:lnTo>
                    <a:pt x="221" y="102"/>
                  </a:lnTo>
                  <a:lnTo>
                    <a:pt x="228" y="102"/>
                  </a:lnTo>
                  <a:lnTo>
                    <a:pt x="228" y="94"/>
                  </a:lnTo>
                  <a:lnTo>
                    <a:pt x="228" y="86"/>
                  </a:lnTo>
                  <a:lnTo>
                    <a:pt x="228" y="94"/>
                  </a:lnTo>
                  <a:lnTo>
                    <a:pt x="228" y="86"/>
                  </a:lnTo>
                  <a:lnTo>
                    <a:pt x="233" y="86"/>
                  </a:lnTo>
                  <a:lnTo>
                    <a:pt x="240" y="86"/>
                  </a:lnTo>
                  <a:lnTo>
                    <a:pt x="233" y="86"/>
                  </a:lnTo>
                  <a:lnTo>
                    <a:pt x="240" y="86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7" y="80"/>
                  </a:lnTo>
                  <a:lnTo>
                    <a:pt x="253" y="80"/>
                  </a:lnTo>
                  <a:lnTo>
                    <a:pt x="253" y="86"/>
                  </a:lnTo>
                  <a:lnTo>
                    <a:pt x="260" y="86"/>
                  </a:lnTo>
                  <a:close/>
                  <a:moveTo>
                    <a:pt x="0" y="116"/>
                  </a:moveTo>
                  <a:lnTo>
                    <a:pt x="0" y="94"/>
                  </a:lnTo>
                  <a:lnTo>
                    <a:pt x="0" y="102"/>
                  </a:lnTo>
                  <a:lnTo>
                    <a:pt x="0" y="94"/>
                  </a:lnTo>
                  <a:lnTo>
                    <a:pt x="7" y="94"/>
                  </a:lnTo>
                  <a:lnTo>
                    <a:pt x="7" y="102"/>
                  </a:lnTo>
                  <a:lnTo>
                    <a:pt x="7" y="94"/>
                  </a:lnTo>
                  <a:lnTo>
                    <a:pt x="13" y="94"/>
                  </a:lnTo>
                  <a:lnTo>
                    <a:pt x="7" y="94"/>
                  </a:lnTo>
                  <a:lnTo>
                    <a:pt x="13" y="94"/>
                  </a:lnTo>
                  <a:lnTo>
                    <a:pt x="20" y="94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20" y="102"/>
                  </a:lnTo>
                  <a:lnTo>
                    <a:pt x="27" y="102"/>
                  </a:lnTo>
                  <a:lnTo>
                    <a:pt x="27" y="108"/>
                  </a:lnTo>
                  <a:lnTo>
                    <a:pt x="20" y="108"/>
                  </a:lnTo>
                  <a:lnTo>
                    <a:pt x="20" y="116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13" y="116"/>
                  </a:lnTo>
                  <a:lnTo>
                    <a:pt x="7" y="116"/>
                  </a:lnTo>
                  <a:lnTo>
                    <a:pt x="0" y="116"/>
                  </a:lnTo>
                  <a:close/>
                  <a:moveTo>
                    <a:pt x="0" y="86"/>
                  </a:moveTo>
                  <a:lnTo>
                    <a:pt x="0" y="72"/>
                  </a:lnTo>
                  <a:lnTo>
                    <a:pt x="7" y="72"/>
                  </a:lnTo>
                  <a:lnTo>
                    <a:pt x="7" y="64"/>
                  </a:lnTo>
                  <a:lnTo>
                    <a:pt x="13" y="64"/>
                  </a:lnTo>
                  <a:lnTo>
                    <a:pt x="13" y="72"/>
                  </a:lnTo>
                  <a:lnTo>
                    <a:pt x="20" y="72"/>
                  </a:lnTo>
                  <a:lnTo>
                    <a:pt x="20" y="64"/>
                  </a:lnTo>
                  <a:lnTo>
                    <a:pt x="13" y="64"/>
                  </a:lnTo>
                  <a:lnTo>
                    <a:pt x="20" y="64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32" y="58"/>
                  </a:lnTo>
                  <a:lnTo>
                    <a:pt x="32" y="64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27" y="64"/>
                  </a:lnTo>
                  <a:lnTo>
                    <a:pt x="27" y="72"/>
                  </a:lnTo>
                  <a:lnTo>
                    <a:pt x="32" y="72"/>
                  </a:lnTo>
                  <a:lnTo>
                    <a:pt x="27" y="72"/>
                  </a:lnTo>
                  <a:lnTo>
                    <a:pt x="20" y="72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2" y="86"/>
                  </a:lnTo>
                  <a:lnTo>
                    <a:pt x="27" y="86"/>
                  </a:lnTo>
                  <a:lnTo>
                    <a:pt x="20" y="86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13" y="86"/>
                  </a:lnTo>
                  <a:lnTo>
                    <a:pt x="7" y="86"/>
                  </a:lnTo>
                  <a:lnTo>
                    <a:pt x="0" y="86"/>
                  </a:lnTo>
                  <a:close/>
                  <a:moveTo>
                    <a:pt x="0" y="58"/>
                  </a:moveTo>
                  <a:lnTo>
                    <a:pt x="0" y="42"/>
                  </a:lnTo>
                  <a:lnTo>
                    <a:pt x="7" y="42"/>
                  </a:lnTo>
                  <a:lnTo>
                    <a:pt x="0" y="42"/>
                  </a:lnTo>
                  <a:lnTo>
                    <a:pt x="7" y="42"/>
                  </a:lnTo>
                  <a:lnTo>
                    <a:pt x="0" y="42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7" y="50"/>
                  </a:lnTo>
                  <a:lnTo>
                    <a:pt x="13" y="50"/>
                  </a:lnTo>
                  <a:lnTo>
                    <a:pt x="20" y="50"/>
                  </a:lnTo>
                  <a:lnTo>
                    <a:pt x="13" y="50"/>
                  </a:lnTo>
                  <a:lnTo>
                    <a:pt x="13" y="58"/>
                  </a:lnTo>
                  <a:lnTo>
                    <a:pt x="7" y="58"/>
                  </a:lnTo>
                  <a:lnTo>
                    <a:pt x="7" y="64"/>
                  </a:lnTo>
                  <a:lnTo>
                    <a:pt x="7" y="58"/>
                  </a:lnTo>
                  <a:lnTo>
                    <a:pt x="7" y="64"/>
                  </a:lnTo>
                  <a:lnTo>
                    <a:pt x="7" y="58"/>
                  </a:lnTo>
                  <a:lnTo>
                    <a:pt x="7" y="64"/>
                  </a:lnTo>
                  <a:lnTo>
                    <a:pt x="7" y="58"/>
                  </a:lnTo>
                  <a:lnTo>
                    <a:pt x="0" y="58"/>
                  </a:lnTo>
                  <a:close/>
                  <a:moveTo>
                    <a:pt x="0" y="42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2" y="14"/>
                  </a:lnTo>
                  <a:lnTo>
                    <a:pt x="52" y="21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2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46" y="28"/>
                  </a:lnTo>
                  <a:lnTo>
                    <a:pt x="39" y="28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20" y="21"/>
                  </a:lnTo>
                  <a:lnTo>
                    <a:pt x="20" y="14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5" name="Freeform 272"/>
            <p:cNvSpPr>
              <a:spLocks/>
            </p:cNvSpPr>
            <p:nvPr/>
          </p:nvSpPr>
          <p:spPr bwMode="auto">
            <a:xfrm>
              <a:off x="3808413" y="5502275"/>
              <a:ext cx="419100" cy="193675"/>
            </a:xfrm>
            <a:custGeom>
              <a:avLst/>
              <a:gdLst>
                <a:gd name="T0" fmla="*/ 2147483647 w 260"/>
                <a:gd name="T1" fmla="*/ 2147483647 h 109"/>
                <a:gd name="T2" fmla="*/ 2147483647 w 260"/>
                <a:gd name="T3" fmla="*/ 2147483647 h 109"/>
                <a:gd name="T4" fmla="*/ 2147483647 w 260"/>
                <a:gd name="T5" fmla="*/ 2147483647 h 109"/>
                <a:gd name="T6" fmla="*/ 2147483647 w 260"/>
                <a:gd name="T7" fmla="*/ 2147483647 h 109"/>
                <a:gd name="T8" fmla="*/ 2147483647 w 260"/>
                <a:gd name="T9" fmla="*/ 2147483647 h 109"/>
                <a:gd name="T10" fmla="*/ 2147483647 w 260"/>
                <a:gd name="T11" fmla="*/ 2147483647 h 109"/>
                <a:gd name="T12" fmla="*/ 2147483647 w 260"/>
                <a:gd name="T13" fmla="*/ 2147483647 h 109"/>
                <a:gd name="T14" fmla="*/ 2147483647 w 260"/>
                <a:gd name="T15" fmla="*/ 2147483647 h 109"/>
                <a:gd name="T16" fmla="*/ 2147483647 w 260"/>
                <a:gd name="T17" fmla="*/ 2147483647 h 109"/>
                <a:gd name="T18" fmla="*/ 2147483647 w 260"/>
                <a:gd name="T19" fmla="*/ 2147483647 h 109"/>
                <a:gd name="T20" fmla="*/ 2147483647 w 260"/>
                <a:gd name="T21" fmla="*/ 2147483647 h 109"/>
                <a:gd name="T22" fmla="*/ 2147483647 w 260"/>
                <a:gd name="T23" fmla="*/ 2147483647 h 109"/>
                <a:gd name="T24" fmla="*/ 2147483647 w 260"/>
                <a:gd name="T25" fmla="*/ 2147483647 h 109"/>
                <a:gd name="T26" fmla="*/ 2147483647 w 260"/>
                <a:gd name="T27" fmla="*/ 2147483647 h 109"/>
                <a:gd name="T28" fmla="*/ 2147483647 w 260"/>
                <a:gd name="T29" fmla="*/ 2147483647 h 109"/>
                <a:gd name="T30" fmla="*/ 2147483647 w 260"/>
                <a:gd name="T31" fmla="*/ 2147483647 h 109"/>
                <a:gd name="T32" fmla="*/ 2147483647 w 260"/>
                <a:gd name="T33" fmla="*/ 2147483647 h 109"/>
                <a:gd name="T34" fmla="*/ 2147483647 w 260"/>
                <a:gd name="T35" fmla="*/ 2147483647 h 109"/>
                <a:gd name="T36" fmla="*/ 2147483647 w 260"/>
                <a:gd name="T37" fmla="*/ 2147483647 h 109"/>
                <a:gd name="T38" fmla="*/ 2147483647 w 260"/>
                <a:gd name="T39" fmla="*/ 2147483647 h 109"/>
                <a:gd name="T40" fmla="*/ 2147483647 w 260"/>
                <a:gd name="T41" fmla="*/ 2147483647 h 109"/>
                <a:gd name="T42" fmla="*/ 2147483647 w 260"/>
                <a:gd name="T43" fmla="*/ 2147483647 h 109"/>
                <a:gd name="T44" fmla="*/ 2147483647 w 260"/>
                <a:gd name="T45" fmla="*/ 2147483647 h 109"/>
                <a:gd name="T46" fmla="*/ 2147483647 w 260"/>
                <a:gd name="T47" fmla="*/ 2147483647 h 109"/>
                <a:gd name="T48" fmla="*/ 2147483647 w 260"/>
                <a:gd name="T49" fmla="*/ 2147483647 h 109"/>
                <a:gd name="T50" fmla="*/ 2147483647 w 260"/>
                <a:gd name="T51" fmla="*/ 0 h 109"/>
                <a:gd name="T52" fmla="*/ 2147483647 w 260"/>
                <a:gd name="T53" fmla="*/ 2147483647 h 109"/>
                <a:gd name="T54" fmla="*/ 2147483647 w 260"/>
                <a:gd name="T55" fmla="*/ 2147483647 h 109"/>
                <a:gd name="T56" fmla="*/ 2147483647 w 260"/>
                <a:gd name="T57" fmla="*/ 2147483647 h 109"/>
                <a:gd name="T58" fmla="*/ 2147483647 w 260"/>
                <a:gd name="T59" fmla="*/ 2147483647 h 109"/>
                <a:gd name="T60" fmla="*/ 2147483647 w 260"/>
                <a:gd name="T61" fmla="*/ 2147483647 h 109"/>
                <a:gd name="T62" fmla="*/ 2147483647 w 260"/>
                <a:gd name="T63" fmla="*/ 2147483647 h 109"/>
                <a:gd name="T64" fmla="*/ 2147483647 w 260"/>
                <a:gd name="T65" fmla="*/ 2147483647 h 109"/>
                <a:gd name="T66" fmla="*/ 2147483647 w 260"/>
                <a:gd name="T67" fmla="*/ 2147483647 h 109"/>
                <a:gd name="T68" fmla="*/ 2147483647 w 260"/>
                <a:gd name="T69" fmla="*/ 2147483647 h 109"/>
                <a:gd name="T70" fmla="*/ 2147483647 w 260"/>
                <a:gd name="T71" fmla="*/ 2147483647 h 109"/>
                <a:gd name="T72" fmla="*/ 2147483647 w 260"/>
                <a:gd name="T73" fmla="*/ 2147483647 h 109"/>
                <a:gd name="T74" fmla="*/ 2147483647 w 260"/>
                <a:gd name="T75" fmla="*/ 2147483647 h 109"/>
                <a:gd name="T76" fmla="*/ 2147483647 w 260"/>
                <a:gd name="T77" fmla="*/ 2147483647 h 109"/>
                <a:gd name="T78" fmla="*/ 2147483647 w 260"/>
                <a:gd name="T79" fmla="*/ 2147483647 h 109"/>
                <a:gd name="T80" fmla="*/ 2147483647 w 260"/>
                <a:gd name="T81" fmla="*/ 2147483647 h 109"/>
                <a:gd name="T82" fmla="*/ 2147483647 w 260"/>
                <a:gd name="T83" fmla="*/ 2147483647 h 109"/>
                <a:gd name="T84" fmla="*/ 2147483647 w 260"/>
                <a:gd name="T85" fmla="*/ 2147483647 h 109"/>
                <a:gd name="T86" fmla="*/ 2147483647 w 260"/>
                <a:gd name="T87" fmla="*/ 2147483647 h 109"/>
                <a:gd name="T88" fmla="*/ 2147483647 w 260"/>
                <a:gd name="T89" fmla="*/ 2147483647 h 109"/>
                <a:gd name="T90" fmla="*/ 2147483647 w 260"/>
                <a:gd name="T91" fmla="*/ 2147483647 h 109"/>
                <a:gd name="T92" fmla="*/ 2147483647 w 260"/>
                <a:gd name="T93" fmla="*/ 2147483647 h 109"/>
                <a:gd name="T94" fmla="*/ 2147483647 w 260"/>
                <a:gd name="T95" fmla="*/ 2147483647 h 109"/>
                <a:gd name="T96" fmla="*/ 2147483647 w 260"/>
                <a:gd name="T97" fmla="*/ 2147483647 h 109"/>
                <a:gd name="T98" fmla="*/ 2147483647 w 260"/>
                <a:gd name="T99" fmla="*/ 2147483647 h 109"/>
                <a:gd name="T100" fmla="*/ 2147483647 w 260"/>
                <a:gd name="T101" fmla="*/ 2147483647 h 109"/>
                <a:gd name="T102" fmla="*/ 2147483647 w 260"/>
                <a:gd name="T103" fmla="*/ 2147483647 h 109"/>
                <a:gd name="T104" fmla="*/ 2147483647 w 260"/>
                <a:gd name="T105" fmla="*/ 2147483647 h 109"/>
                <a:gd name="T106" fmla="*/ 2147483647 w 260"/>
                <a:gd name="T107" fmla="*/ 2147483647 h 109"/>
                <a:gd name="T108" fmla="*/ 2147483647 w 260"/>
                <a:gd name="T109" fmla="*/ 2147483647 h 109"/>
                <a:gd name="T110" fmla="*/ 2147483647 w 260"/>
                <a:gd name="T111" fmla="*/ 2147483647 h 109"/>
                <a:gd name="T112" fmla="*/ 2147483647 w 260"/>
                <a:gd name="T113" fmla="*/ 2147483647 h 109"/>
                <a:gd name="T114" fmla="*/ 2147483647 w 260"/>
                <a:gd name="T115" fmla="*/ 2147483647 h 109"/>
                <a:gd name="T116" fmla="*/ 2147483647 w 260"/>
                <a:gd name="T117" fmla="*/ 2147483647 h 109"/>
                <a:gd name="T118" fmla="*/ 2147483647 w 260"/>
                <a:gd name="T119" fmla="*/ 2147483647 h 109"/>
                <a:gd name="T120" fmla="*/ 2147483647 w 260"/>
                <a:gd name="T121" fmla="*/ 2147483647 h 109"/>
                <a:gd name="T122" fmla="*/ 2147483647 w 260"/>
                <a:gd name="T123" fmla="*/ 2147483647 h 109"/>
                <a:gd name="T124" fmla="*/ 2147483647 w 260"/>
                <a:gd name="T125" fmla="*/ 2147483647 h 1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0"/>
                <a:gd name="T190" fmla="*/ 0 h 109"/>
                <a:gd name="T191" fmla="*/ 260 w 260"/>
                <a:gd name="T192" fmla="*/ 109 h 1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0" h="109">
                  <a:moveTo>
                    <a:pt x="260" y="50"/>
                  </a:moveTo>
                  <a:lnTo>
                    <a:pt x="260" y="109"/>
                  </a:lnTo>
                  <a:lnTo>
                    <a:pt x="0" y="109"/>
                  </a:lnTo>
                  <a:lnTo>
                    <a:pt x="0" y="94"/>
                  </a:lnTo>
                  <a:lnTo>
                    <a:pt x="7" y="94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7" y="94"/>
                  </a:lnTo>
                  <a:lnTo>
                    <a:pt x="13" y="94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7" y="87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2" y="72"/>
                  </a:lnTo>
                  <a:lnTo>
                    <a:pt x="39" y="72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46" y="58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2" y="58"/>
                  </a:lnTo>
                  <a:lnTo>
                    <a:pt x="59" y="58"/>
                  </a:lnTo>
                  <a:lnTo>
                    <a:pt x="59" y="50"/>
                  </a:lnTo>
                  <a:lnTo>
                    <a:pt x="66" y="50"/>
                  </a:lnTo>
                  <a:lnTo>
                    <a:pt x="66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66" y="28"/>
                  </a:lnTo>
                  <a:lnTo>
                    <a:pt x="66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6" y="6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1" y="22"/>
                  </a:lnTo>
                  <a:lnTo>
                    <a:pt x="71" y="28"/>
                  </a:lnTo>
                  <a:lnTo>
                    <a:pt x="78" y="28"/>
                  </a:lnTo>
                  <a:lnTo>
                    <a:pt x="78" y="22"/>
                  </a:lnTo>
                  <a:lnTo>
                    <a:pt x="84" y="22"/>
                  </a:lnTo>
                  <a:lnTo>
                    <a:pt x="78" y="22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28"/>
                  </a:lnTo>
                  <a:lnTo>
                    <a:pt x="104" y="28"/>
                  </a:lnTo>
                  <a:lnTo>
                    <a:pt x="104" y="22"/>
                  </a:lnTo>
                  <a:lnTo>
                    <a:pt x="110" y="22"/>
                  </a:lnTo>
                  <a:lnTo>
                    <a:pt x="110" y="14"/>
                  </a:lnTo>
                  <a:lnTo>
                    <a:pt x="104" y="14"/>
                  </a:lnTo>
                  <a:lnTo>
                    <a:pt x="98" y="14"/>
                  </a:lnTo>
                  <a:lnTo>
                    <a:pt x="98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7" y="6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23" y="6"/>
                  </a:lnTo>
                  <a:lnTo>
                    <a:pt x="117" y="6"/>
                  </a:lnTo>
                  <a:lnTo>
                    <a:pt x="117" y="14"/>
                  </a:lnTo>
                  <a:lnTo>
                    <a:pt x="117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28"/>
                  </a:lnTo>
                  <a:lnTo>
                    <a:pt x="130" y="22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43" y="28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2" y="22"/>
                  </a:lnTo>
                  <a:lnTo>
                    <a:pt x="169" y="22"/>
                  </a:lnTo>
                  <a:lnTo>
                    <a:pt x="162" y="22"/>
                  </a:lnTo>
                  <a:lnTo>
                    <a:pt x="169" y="22"/>
                  </a:lnTo>
                  <a:lnTo>
                    <a:pt x="169" y="28"/>
                  </a:lnTo>
                  <a:lnTo>
                    <a:pt x="176" y="28"/>
                  </a:lnTo>
                  <a:lnTo>
                    <a:pt x="169" y="28"/>
                  </a:lnTo>
                  <a:lnTo>
                    <a:pt x="162" y="28"/>
                  </a:lnTo>
                  <a:lnTo>
                    <a:pt x="162" y="22"/>
                  </a:lnTo>
                  <a:lnTo>
                    <a:pt x="156" y="22"/>
                  </a:lnTo>
                  <a:lnTo>
                    <a:pt x="162" y="22"/>
                  </a:lnTo>
                  <a:lnTo>
                    <a:pt x="162" y="28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62" y="44"/>
                  </a:lnTo>
                  <a:lnTo>
                    <a:pt x="156" y="44"/>
                  </a:lnTo>
                  <a:lnTo>
                    <a:pt x="162" y="44"/>
                  </a:lnTo>
                  <a:lnTo>
                    <a:pt x="162" y="50"/>
                  </a:lnTo>
                  <a:lnTo>
                    <a:pt x="169" y="50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76" y="50"/>
                  </a:lnTo>
                  <a:lnTo>
                    <a:pt x="176" y="58"/>
                  </a:lnTo>
                  <a:lnTo>
                    <a:pt x="176" y="50"/>
                  </a:lnTo>
                  <a:lnTo>
                    <a:pt x="182" y="50"/>
                  </a:lnTo>
                  <a:lnTo>
                    <a:pt x="189" y="44"/>
                  </a:lnTo>
                  <a:lnTo>
                    <a:pt x="189" y="50"/>
                  </a:lnTo>
                  <a:lnTo>
                    <a:pt x="182" y="50"/>
                  </a:lnTo>
                  <a:lnTo>
                    <a:pt x="189" y="50"/>
                  </a:lnTo>
                  <a:lnTo>
                    <a:pt x="194" y="50"/>
                  </a:lnTo>
                  <a:lnTo>
                    <a:pt x="201" y="50"/>
                  </a:lnTo>
                  <a:lnTo>
                    <a:pt x="201" y="58"/>
                  </a:lnTo>
                  <a:lnTo>
                    <a:pt x="208" y="58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14" y="72"/>
                  </a:lnTo>
                  <a:lnTo>
                    <a:pt x="221" y="72"/>
                  </a:lnTo>
                  <a:lnTo>
                    <a:pt x="214" y="72"/>
                  </a:lnTo>
                  <a:lnTo>
                    <a:pt x="214" y="80"/>
                  </a:lnTo>
                  <a:lnTo>
                    <a:pt x="221" y="80"/>
                  </a:lnTo>
                  <a:lnTo>
                    <a:pt x="221" y="87"/>
                  </a:lnTo>
                  <a:lnTo>
                    <a:pt x="228" y="87"/>
                  </a:lnTo>
                  <a:lnTo>
                    <a:pt x="228" y="80"/>
                  </a:lnTo>
                  <a:lnTo>
                    <a:pt x="228" y="72"/>
                  </a:lnTo>
                  <a:lnTo>
                    <a:pt x="233" y="72"/>
                  </a:lnTo>
                  <a:lnTo>
                    <a:pt x="228" y="72"/>
                  </a:lnTo>
                  <a:lnTo>
                    <a:pt x="233" y="72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33" y="72"/>
                  </a:lnTo>
                  <a:lnTo>
                    <a:pt x="233" y="66"/>
                  </a:lnTo>
                  <a:lnTo>
                    <a:pt x="233" y="72"/>
                  </a:lnTo>
                  <a:lnTo>
                    <a:pt x="233" y="66"/>
                  </a:lnTo>
                  <a:lnTo>
                    <a:pt x="228" y="66"/>
                  </a:lnTo>
                  <a:lnTo>
                    <a:pt x="228" y="72"/>
                  </a:lnTo>
                  <a:lnTo>
                    <a:pt x="221" y="72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28" y="58"/>
                  </a:lnTo>
                  <a:lnTo>
                    <a:pt x="228" y="50"/>
                  </a:lnTo>
                  <a:lnTo>
                    <a:pt x="228" y="58"/>
                  </a:lnTo>
                  <a:lnTo>
                    <a:pt x="228" y="50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40" y="44"/>
                  </a:lnTo>
                  <a:lnTo>
                    <a:pt x="240" y="36"/>
                  </a:lnTo>
                  <a:lnTo>
                    <a:pt x="247" y="36"/>
                  </a:lnTo>
                  <a:lnTo>
                    <a:pt x="247" y="44"/>
                  </a:lnTo>
                  <a:lnTo>
                    <a:pt x="253" y="44"/>
                  </a:lnTo>
                  <a:lnTo>
                    <a:pt x="253" y="50"/>
                  </a:lnTo>
                  <a:lnTo>
                    <a:pt x="260" y="5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6" name="Freeform 273"/>
            <p:cNvSpPr>
              <a:spLocks/>
            </p:cNvSpPr>
            <p:nvPr/>
          </p:nvSpPr>
          <p:spPr bwMode="auto">
            <a:xfrm>
              <a:off x="3808413" y="5605463"/>
              <a:ext cx="42862" cy="38100"/>
            </a:xfrm>
            <a:custGeom>
              <a:avLst/>
              <a:gdLst>
                <a:gd name="T0" fmla="*/ 0 w 27"/>
                <a:gd name="T1" fmla="*/ 0 h 22"/>
                <a:gd name="T2" fmla="*/ 0 w 27"/>
                <a:gd name="T3" fmla="*/ 0 h 22"/>
                <a:gd name="T4" fmla="*/ 0 w 27"/>
                <a:gd name="T5" fmla="*/ 0 h 22"/>
                <a:gd name="T6" fmla="*/ 2147483647 w 27"/>
                <a:gd name="T7" fmla="*/ 0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0 h 22"/>
                <a:gd name="T14" fmla="*/ 2147483647 w 27"/>
                <a:gd name="T15" fmla="*/ 0 h 22"/>
                <a:gd name="T16" fmla="*/ 2147483647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0 h 22"/>
                <a:gd name="T32" fmla="*/ 2147483647 w 27"/>
                <a:gd name="T33" fmla="*/ 0 h 22"/>
                <a:gd name="T34" fmla="*/ 2147483647 w 27"/>
                <a:gd name="T35" fmla="*/ 0 h 22"/>
                <a:gd name="T36" fmla="*/ 2147483647 w 27"/>
                <a:gd name="T37" fmla="*/ 0 h 22"/>
                <a:gd name="T38" fmla="*/ 2147483647 w 27"/>
                <a:gd name="T39" fmla="*/ 0 h 22"/>
                <a:gd name="T40" fmla="*/ 2147483647 w 27"/>
                <a:gd name="T41" fmla="*/ 0 h 22"/>
                <a:gd name="T42" fmla="*/ 2147483647 w 27"/>
                <a:gd name="T43" fmla="*/ 0 h 22"/>
                <a:gd name="T44" fmla="*/ 2147483647 w 27"/>
                <a:gd name="T45" fmla="*/ 0 h 22"/>
                <a:gd name="T46" fmla="*/ 2147483647 w 27"/>
                <a:gd name="T47" fmla="*/ 0 h 22"/>
                <a:gd name="T48" fmla="*/ 2147483647 w 27"/>
                <a:gd name="T49" fmla="*/ 2147483647 h 22"/>
                <a:gd name="T50" fmla="*/ 2147483647 w 27"/>
                <a:gd name="T51" fmla="*/ 2147483647 h 22"/>
                <a:gd name="T52" fmla="*/ 2147483647 w 27"/>
                <a:gd name="T53" fmla="*/ 2147483647 h 22"/>
                <a:gd name="T54" fmla="*/ 2147483647 w 27"/>
                <a:gd name="T55" fmla="*/ 2147483647 h 22"/>
                <a:gd name="T56" fmla="*/ 2147483647 w 27"/>
                <a:gd name="T57" fmla="*/ 2147483647 h 22"/>
                <a:gd name="T58" fmla="*/ 2147483647 w 27"/>
                <a:gd name="T59" fmla="*/ 2147483647 h 22"/>
                <a:gd name="T60" fmla="*/ 2147483647 w 27"/>
                <a:gd name="T61" fmla="*/ 2147483647 h 22"/>
                <a:gd name="T62" fmla="*/ 2147483647 w 27"/>
                <a:gd name="T63" fmla="*/ 2147483647 h 22"/>
                <a:gd name="T64" fmla="*/ 2147483647 w 27"/>
                <a:gd name="T65" fmla="*/ 2147483647 h 22"/>
                <a:gd name="T66" fmla="*/ 2147483647 w 27"/>
                <a:gd name="T67" fmla="*/ 2147483647 h 22"/>
                <a:gd name="T68" fmla="*/ 2147483647 w 27"/>
                <a:gd name="T69" fmla="*/ 2147483647 h 22"/>
                <a:gd name="T70" fmla="*/ 2147483647 w 27"/>
                <a:gd name="T71" fmla="*/ 2147483647 h 22"/>
                <a:gd name="T72" fmla="*/ 2147483647 w 27"/>
                <a:gd name="T73" fmla="*/ 2147483647 h 22"/>
                <a:gd name="T74" fmla="*/ 2147483647 w 27"/>
                <a:gd name="T75" fmla="*/ 2147483647 h 22"/>
                <a:gd name="T76" fmla="*/ 2147483647 w 27"/>
                <a:gd name="T77" fmla="*/ 2147483647 h 22"/>
                <a:gd name="T78" fmla="*/ 2147483647 w 27"/>
                <a:gd name="T79" fmla="*/ 2147483647 h 22"/>
                <a:gd name="T80" fmla="*/ 2147483647 w 27"/>
                <a:gd name="T81" fmla="*/ 2147483647 h 22"/>
                <a:gd name="T82" fmla="*/ 2147483647 w 27"/>
                <a:gd name="T83" fmla="*/ 2147483647 h 22"/>
                <a:gd name="T84" fmla="*/ 2147483647 w 27"/>
                <a:gd name="T85" fmla="*/ 2147483647 h 22"/>
                <a:gd name="T86" fmla="*/ 2147483647 w 27"/>
                <a:gd name="T87" fmla="*/ 2147483647 h 22"/>
                <a:gd name="T88" fmla="*/ 2147483647 w 27"/>
                <a:gd name="T89" fmla="*/ 2147483647 h 22"/>
                <a:gd name="T90" fmla="*/ 2147483647 w 27"/>
                <a:gd name="T91" fmla="*/ 2147483647 h 22"/>
                <a:gd name="T92" fmla="*/ 2147483647 w 27"/>
                <a:gd name="T93" fmla="*/ 2147483647 h 22"/>
                <a:gd name="T94" fmla="*/ 2147483647 w 27"/>
                <a:gd name="T95" fmla="*/ 2147483647 h 22"/>
                <a:gd name="T96" fmla="*/ 2147483647 w 27"/>
                <a:gd name="T97" fmla="*/ 2147483647 h 22"/>
                <a:gd name="T98" fmla="*/ 2147483647 w 27"/>
                <a:gd name="T99" fmla="*/ 2147483647 h 22"/>
                <a:gd name="T100" fmla="*/ 2147483647 w 27"/>
                <a:gd name="T101" fmla="*/ 2147483647 h 22"/>
                <a:gd name="T102" fmla="*/ 2147483647 w 27"/>
                <a:gd name="T103" fmla="*/ 2147483647 h 22"/>
                <a:gd name="T104" fmla="*/ 2147483647 w 27"/>
                <a:gd name="T105" fmla="*/ 2147483647 h 22"/>
                <a:gd name="T106" fmla="*/ 2147483647 w 27"/>
                <a:gd name="T107" fmla="*/ 2147483647 h 22"/>
                <a:gd name="T108" fmla="*/ 2147483647 w 27"/>
                <a:gd name="T109" fmla="*/ 2147483647 h 22"/>
                <a:gd name="T110" fmla="*/ 2147483647 w 27"/>
                <a:gd name="T111" fmla="*/ 2147483647 h 22"/>
                <a:gd name="T112" fmla="*/ 2147483647 w 27"/>
                <a:gd name="T113" fmla="*/ 2147483647 h 22"/>
                <a:gd name="T114" fmla="*/ 2147483647 w 27"/>
                <a:gd name="T115" fmla="*/ 2147483647 h 22"/>
                <a:gd name="T116" fmla="*/ 2147483647 w 27"/>
                <a:gd name="T117" fmla="*/ 2147483647 h 22"/>
                <a:gd name="T118" fmla="*/ 0 w 27"/>
                <a:gd name="T119" fmla="*/ 2147483647 h 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"/>
                <a:gd name="T181" fmla="*/ 0 h 22"/>
                <a:gd name="T182" fmla="*/ 27 w 27"/>
                <a:gd name="T183" fmla="*/ 22 h 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" h="22">
                  <a:moveTo>
                    <a:pt x="0" y="22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7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7" name="Freeform 274"/>
            <p:cNvSpPr>
              <a:spLocks/>
            </p:cNvSpPr>
            <p:nvPr/>
          </p:nvSpPr>
          <p:spPr bwMode="auto">
            <a:xfrm>
              <a:off x="3808413" y="5540375"/>
              <a:ext cx="52387" cy="50800"/>
            </a:xfrm>
            <a:custGeom>
              <a:avLst/>
              <a:gdLst>
                <a:gd name="T0" fmla="*/ 0 w 32"/>
                <a:gd name="T1" fmla="*/ 2147483647 h 28"/>
                <a:gd name="T2" fmla="*/ 0 w 32"/>
                <a:gd name="T3" fmla="*/ 2147483647 h 28"/>
                <a:gd name="T4" fmla="*/ 2147483647 w 32"/>
                <a:gd name="T5" fmla="*/ 2147483647 h 28"/>
                <a:gd name="T6" fmla="*/ 2147483647 w 32"/>
                <a:gd name="T7" fmla="*/ 2147483647 h 28"/>
                <a:gd name="T8" fmla="*/ 2147483647 w 32"/>
                <a:gd name="T9" fmla="*/ 2147483647 h 28"/>
                <a:gd name="T10" fmla="*/ 2147483647 w 32"/>
                <a:gd name="T11" fmla="*/ 2147483647 h 28"/>
                <a:gd name="T12" fmla="*/ 2147483647 w 32"/>
                <a:gd name="T13" fmla="*/ 2147483647 h 28"/>
                <a:gd name="T14" fmla="*/ 2147483647 w 32"/>
                <a:gd name="T15" fmla="*/ 2147483647 h 28"/>
                <a:gd name="T16" fmla="*/ 2147483647 w 32"/>
                <a:gd name="T17" fmla="*/ 2147483647 h 28"/>
                <a:gd name="T18" fmla="*/ 2147483647 w 32"/>
                <a:gd name="T19" fmla="*/ 2147483647 h 28"/>
                <a:gd name="T20" fmla="*/ 2147483647 w 32"/>
                <a:gd name="T21" fmla="*/ 2147483647 h 28"/>
                <a:gd name="T22" fmla="*/ 2147483647 w 32"/>
                <a:gd name="T23" fmla="*/ 2147483647 h 28"/>
                <a:gd name="T24" fmla="*/ 2147483647 w 32"/>
                <a:gd name="T25" fmla="*/ 2147483647 h 28"/>
                <a:gd name="T26" fmla="*/ 2147483647 w 32"/>
                <a:gd name="T27" fmla="*/ 2147483647 h 28"/>
                <a:gd name="T28" fmla="*/ 2147483647 w 32"/>
                <a:gd name="T29" fmla="*/ 2147483647 h 28"/>
                <a:gd name="T30" fmla="*/ 2147483647 w 32"/>
                <a:gd name="T31" fmla="*/ 2147483647 h 28"/>
                <a:gd name="T32" fmla="*/ 2147483647 w 32"/>
                <a:gd name="T33" fmla="*/ 2147483647 h 28"/>
                <a:gd name="T34" fmla="*/ 2147483647 w 32"/>
                <a:gd name="T35" fmla="*/ 2147483647 h 28"/>
                <a:gd name="T36" fmla="*/ 2147483647 w 32"/>
                <a:gd name="T37" fmla="*/ 2147483647 h 28"/>
                <a:gd name="T38" fmla="*/ 2147483647 w 32"/>
                <a:gd name="T39" fmla="*/ 0 h 28"/>
                <a:gd name="T40" fmla="*/ 2147483647 w 32"/>
                <a:gd name="T41" fmla="*/ 0 h 28"/>
                <a:gd name="T42" fmla="*/ 2147483647 w 32"/>
                <a:gd name="T43" fmla="*/ 0 h 28"/>
                <a:gd name="T44" fmla="*/ 2147483647 w 32"/>
                <a:gd name="T45" fmla="*/ 0 h 28"/>
                <a:gd name="T46" fmla="*/ 2147483647 w 32"/>
                <a:gd name="T47" fmla="*/ 0 h 28"/>
                <a:gd name="T48" fmla="*/ 2147483647 w 32"/>
                <a:gd name="T49" fmla="*/ 2147483647 h 28"/>
                <a:gd name="T50" fmla="*/ 2147483647 w 32"/>
                <a:gd name="T51" fmla="*/ 2147483647 h 28"/>
                <a:gd name="T52" fmla="*/ 2147483647 w 32"/>
                <a:gd name="T53" fmla="*/ 2147483647 h 28"/>
                <a:gd name="T54" fmla="*/ 2147483647 w 32"/>
                <a:gd name="T55" fmla="*/ 2147483647 h 28"/>
                <a:gd name="T56" fmla="*/ 2147483647 w 32"/>
                <a:gd name="T57" fmla="*/ 2147483647 h 28"/>
                <a:gd name="T58" fmla="*/ 2147483647 w 32"/>
                <a:gd name="T59" fmla="*/ 2147483647 h 28"/>
                <a:gd name="T60" fmla="*/ 2147483647 w 32"/>
                <a:gd name="T61" fmla="*/ 2147483647 h 28"/>
                <a:gd name="T62" fmla="*/ 2147483647 w 32"/>
                <a:gd name="T63" fmla="*/ 2147483647 h 28"/>
                <a:gd name="T64" fmla="*/ 2147483647 w 32"/>
                <a:gd name="T65" fmla="*/ 2147483647 h 28"/>
                <a:gd name="T66" fmla="*/ 2147483647 w 32"/>
                <a:gd name="T67" fmla="*/ 2147483647 h 28"/>
                <a:gd name="T68" fmla="*/ 2147483647 w 32"/>
                <a:gd name="T69" fmla="*/ 2147483647 h 28"/>
                <a:gd name="T70" fmla="*/ 2147483647 w 32"/>
                <a:gd name="T71" fmla="*/ 2147483647 h 28"/>
                <a:gd name="T72" fmla="*/ 2147483647 w 32"/>
                <a:gd name="T73" fmla="*/ 2147483647 h 28"/>
                <a:gd name="T74" fmla="*/ 2147483647 w 32"/>
                <a:gd name="T75" fmla="*/ 2147483647 h 28"/>
                <a:gd name="T76" fmla="*/ 2147483647 w 32"/>
                <a:gd name="T77" fmla="*/ 2147483647 h 28"/>
                <a:gd name="T78" fmla="*/ 2147483647 w 32"/>
                <a:gd name="T79" fmla="*/ 2147483647 h 28"/>
                <a:gd name="T80" fmla="*/ 2147483647 w 32"/>
                <a:gd name="T81" fmla="*/ 2147483647 h 28"/>
                <a:gd name="T82" fmla="*/ 2147483647 w 32"/>
                <a:gd name="T83" fmla="*/ 2147483647 h 28"/>
                <a:gd name="T84" fmla="*/ 2147483647 w 32"/>
                <a:gd name="T85" fmla="*/ 2147483647 h 28"/>
                <a:gd name="T86" fmla="*/ 2147483647 w 32"/>
                <a:gd name="T87" fmla="*/ 2147483647 h 28"/>
                <a:gd name="T88" fmla="*/ 2147483647 w 32"/>
                <a:gd name="T89" fmla="*/ 2147483647 h 28"/>
                <a:gd name="T90" fmla="*/ 2147483647 w 32"/>
                <a:gd name="T91" fmla="*/ 2147483647 h 28"/>
                <a:gd name="T92" fmla="*/ 2147483647 w 32"/>
                <a:gd name="T93" fmla="*/ 2147483647 h 28"/>
                <a:gd name="T94" fmla="*/ 2147483647 w 32"/>
                <a:gd name="T95" fmla="*/ 2147483647 h 28"/>
                <a:gd name="T96" fmla="*/ 2147483647 w 32"/>
                <a:gd name="T97" fmla="*/ 2147483647 h 28"/>
                <a:gd name="T98" fmla="*/ 2147483647 w 32"/>
                <a:gd name="T99" fmla="*/ 2147483647 h 28"/>
                <a:gd name="T100" fmla="*/ 2147483647 w 32"/>
                <a:gd name="T101" fmla="*/ 2147483647 h 28"/>
                <a:gd name="T102" fmla="*/ 2147483647 w 32"/>
                <a:gd name="T103" fmla="*/ 2147483647 h 28"/>
                <a:gd name="T104" fmla="*/ 2147483647 w 32"/>
                <a:gd name="T105" fmla="*/ 2147483647 h 28"/>
                <a:gd name="T106" fmla="*/ 2147483647 w 32"/>
                <a:gd name="T107" fmla="*/ 2147483647 h 28"/>
                <a:gd name="T108" fmla="*/ 2147483647 w 32"/>
                <a:gd name="T109" fmla="*/ 2147483647 h 28"/>
                <a:gd name="T110" fmla="*/ 2147483647 w 32"/>
                <a:gd name="T111" fmla="*/ 2147483647 h 28"/>
                <a:gd name="T112" fmla="*/ 2147483647 w 32"/>
                <a:gd name="T113" fmla="*/ 2147483647 h 28"/>
                <a:gd name="T114" fmla="*/ 2147483647 w 32"/>
                <a:gd name="T115" fmla="*/ 2147483647 h 28"/>
                <a:gd name="T116" fmla="*/ 2147483647 w 32"/>
                <a:gd name="T117" fmla="*/ 2147483647 h 28"/>
                <a:gd name="T118" fmla="*/ 0 w 32"/>
                <a:gd name="T119" fmla="*/ 2147483647 h 28"/>
                <a:gd name="T120" fmla="*/ 0 w 32"/>
                <a:gd name="T121" fmla="*/ 2147483647 h 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"/>
                <a:gd name="T184" fmla="*/ 0 h 28"/>
                <a:gd name="T185" fmla="*/ 32 w 32"/>
                <a:gd name="T186" fmla="*/ 28 h 2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" h="28">
                  <a:moveTo>
                    <a:pt x="0" y="28"/>
                  </a:move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13" y="6"/>
                  </a:lnTo>
                  <a:lnTo>
                    <a:pt x="20" y="6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6"/>
                  </a:lnTo>
                  <a:lnTo>
                    <a:pt x="32" y="14"/>
                  </a:lnTo>
                  <a:lnTo>
                    <a:pt x="32" y="6"/>
                  </a:lnTo>
                  <a:lnTo>
                    <a:pt x="27" y="6"/>
                  </a:lnTo>
                  <a:lnTo>
                    <a:pt x="27" y="14"/>
                  </a:lnTo>
                  <a:lnTo>
                    <a:pt x="32" y="14"/>
                  </a:lnTo>
                  <a:lnTo>
                    <a:pt x="27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32" y="28"/>
                  </a:lnTo>
                  <a:lnTo>
                    <a:pt x="27" y="28"/>
                  </a:lnTo>
                  <a:lnTo>
                    <a:pt x="20" y="28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8" name="Freeform 275"/>
            <p:cNvSpPr>
              <a:spLocks/>
            </p:cNvSpPr>
            <p:nvPr/>
          </p:nvSpPr>
          <p:spPr bwMode="auto">
            <a:xfrm>
              <a:off x="3808413" y="5513388"/>
              <a:ext cx="31750" cy="38100"/>
            </a:xfrm>
            <a:custGeom>
              <a:avLst/>
              <a:gdLst>
                <a:gd name="T0" fmla="*/ 0 w 20"/>
                <a:gd name="T1" fmla="*/ 0 h 22"/>
                <a:gd name="T2" fmla="*/ 0 w 20"/>
                <a:gd name="T3" fmla="*/ 0 h 22"/>
                <a:gd name="T4" fmla="*/ 0 w 20"/>
                <a:gd name="T5" fmla="*/ 0 h 22"/>
                <a:gd name="T6" fmla="*/ 2147483647 w 20"/>
                <a:gd name="T7" fmla="*/ 0 h 22"/>
                <a:gd name="T8" fmla="*/ 0 w 20"/>
                <a:gd name="T9" fmla="*/ 0 h 22"/>
                <a:gd name="T10" fmla="*/ 2147483647 w 20"/>
                <a:gd name="T11" fmla="*/ 2147483647 h 22"/>
                <a:gd name="T12" fmla="*/ 2147483647 w 20"/>
                <a:gd name="T13" fmla="*/ 2147483647 h 22"/>
                <a:gd name="T14" fmla="*/ 0 w 20"/>
                <a:gd name="T15" fmla="*/ 2147483647 h 22"/>
                <a:gd name="T16" fmla="*/ 0 w 20"/>
                <a:gd name="T17" fmla="*/ 2147483647 h 22"/>
                <a:gd name="T18" fmla="*/ 0 w 20"/>
                <a:gd name="T19" fmla="*/ 2147483647 h 22"/>
                <a:gd name="T20" fmla="*/ 2147483647 w 20"/>
                <a:gd name="T21" fmla="*/ 2147483647 h 22"/>
                <a:gd name="T22" fmla="*/ 2147483647 w 20"/>
                <a:gd name="T23" fmla="*/ 2147483647 h 22"/>
                <a:gd name="T24" fmla="*/ 2147483647 w 20"/>
                <a:gd name="T25" fmla="*/ 2147483647 h 22"/>
                <a:gd name="T26" fmla="*/ 2147483647 w 20"/>
                <a:gd name="T27" fmla="*/ 2147483647 h 22"/>
                <a:gd name="T28" fmla="*/ 2147483647 w 20"/>
                <a:gd name="T29" fmla="*/ 2147483647 h 22"/>
                <a:gd name="T30" fmla="*/ 2147483647 w 20"/>
                <a:gd name="T31" fmla="*/ 2147483647 h 22"/>
                <a:gd name="T32" fmla="*/ 2147483647 w 20"/>
                <a:gd name="T33" fmla="*/ 2147483647 h 22"/>
                <a:gd name="T34" fmla="*/ 2147483647 w 20"/>
                <a:gd name="T35" fmla="*/ 2147483647 h 22"/>
                <a:gd name="T36" fmla="*/ 2147483647 w 20"/>
                <a:gd name="T37" fmla="*/ 2147483647 h 22"/>
                <a:gd name="T38" fmla="*/ 2147483647 w 20"/>
                <a:gd name="T39" fmla="*/ 2147483647 h 22"/>
                <a:gd name="T40" fmla="*/ 2147483647 w 20"/>
                <a:gd name="T41" fmla="*/ 2147483647 h 22"/>
                <a:gd name="T42" fmla="*/ 2147483647 w 20"/>
                <a:gd name="T43" fmla="*/ 2147483647 h 22"/>
                <a:gd name="T44" fmla="*/ 2147483647 w 20"/>
                <a:gd name="T45" fmla="*/ 2147483647 h 22"/>
                <a:gd name="T46" fmla="*/ 2147483647 w 20"/>
                <a:gd name="T47" fmla="*/ 2147483647 h 22"/>
                <a:gd name="T48" fmla="*/ 2147483647 w 20"/>
                <a:gd name="T49" fmla="*/ 2147483647 h 22"/>
                <a:gd name="T50" fmla="*/ 2147483647 w 20"/>
                <a:gd name="T51" fmla="*/ 2147483647 h 22"/>
                <a:gd name="T52" fmla="*/ 2147483647 w 20"/>
                <a:gd name="T53" fmla="*/ 2147483647 h 22"/>
                <a:gd name="T54" fmla="*/ 2147483647 w 20"/>
                <a:gd name="T55" fmla="*/ 2147483647 h 22"/>
                <a:gd name="T56" fmla="*/ 2147483647 w 20"/>
                <a:gd name="T57" fmla="*/ 2147483647 h 22"/>
                <a:gd name="T58" fmla="*/ 2147483647 w 20"/>
                <a:gd name="T59" fmla="*/ 2147483647 h 22"/>
                <a:gd name="T60" fmla="*/ 2147483647 w 20"/>
                <a:gd name="T61" fmla="*/ 2147483647 h 22"/>
                <a:gd name="T62" fmla="*/ 2147483647 w 20"/>
                <a:gd name="T63" fmla="*/ 2147483647 h 22"/>
                <a:gd name="T64" fmla="*/ 2147483647 w 20"/>
                <a:gd name="T65" fmla="*/ 2147483647 h 22"/>
                <a:gd name="T66" fmla="*/ 2147483647 w 20"/>
                <a:gd name="T67" fmla="*/ 2147483647 h 22"/>
                <a:gd name="T68" fmla="*/ 2147483647 w 20"/>
                <a:gd name="T69" fmla="*/ 2147483647 h 22"/>
                <a:gd name="T70" fmla="*/ 2147483647 w 20"/>
                <a:gd name="T71" fmla="*/ 2147483647 h 22"/>
                <a:gd name="T72" fmla="*/ 2147483647 w 20"/>
                <a:gd name="T73" fmla="*/ 2147483647 h 22"/>
                <a:gd name="T74" fmla="*/ 2147483647 w 20"/>
                <a:gd name="T75" fmla="*/ 2147483647 h 22"/>
                <a:gd name="T76" fmla="*/ 2147483647 w 20"/>
                <a:gd name="T77" fmla="*/ 2147483647 h 22"/>
                <a:gd name="T78" fmla="*/ 2147483647 w 20"/>
                <a:gd name="T79" fmla="*/ 2147483647 h 22"/>
                <a:gd name="T80" fmla="*/ 2147483647 w 20"/>
                <a:gd name="T81" fmla="*/ 2147483647 h 22"/>
                <a:gd name="T82" fmla="*/ 2147483647 w 20"/>
                <a:gd name="T83" fmla="*/ 2147483647 h 22"/>
                <a:gd name="T84" fmla="*/ 2147483647 w 20"/>
                <a:gd name="T85" fmla="*/ 2147483647 h 22"/>
                <a:gd name="T86" fmla="*/ 2147483647 w 20"/>
                <a:gd name="T87" fmla="*/ 2147483647 h 22"/>
                <a:gd name="T88" fmla="*/ 2147483647 w 20"/>
                <a:gd name="T89" fmla="*/ 2147483647 h 22"/>
                <a:gd name="T90" fmla="*/ 2147483647 w 20"/>
                <a:gd name="T91" fmla="*/ 2147483647 h 22"/>
                <a:gd name="T92" fmla="*/ 0 w 20"/>
                <a:gd name="T93" fmla="*/ 2147483647 h 22"/>
                <a:gd name="T94" fmla="*/ 0 w 20"/>
                <a:gd name="T95" fmla="*/ 2147483647 h 22"/>
                <a:gd name="T96" fmla="*/ 0 w 20"/>
                <a:gd name="T97" fmla="*/ 2147483647 h 22"/>
                <a:gd name="T98" fmla="*/ 0 w 20"/>
                <a:gd name="T99" fmla="*/ 2147483647 h 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"/>
                <a:gd name="T151" fmla="*/ 0 h 22"/>
                <a:gd name="T152" fmla="*/ 20 w 20"/>
                <a:gd name="T153" fmla="*/ 22 h 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" h="22">
                  <a:moveTo>
                    <a:pt x="0" y="1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8"/>
                  </a:lnTo>
                  <a:lnTo>
                    <a:pt x="0" y="8"/>
                  </a:lnTo>
                  <a:lnTo>
                    <a:pt x="7" y="8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13" y="8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79" name="Freeform 276"/>
            <p:cNvSpPr>
              <a:spLocks/>
            </p:cNvSpPr>
            <p:nvPr/>
          </p:nvSpPr>
          <p:spPr bwMode="auto">
            <a:xfrm>
              <a:off x="3808413" y="5438775"/>
              <a:ext cx="106362" cy="74613"/>
            </a:xfrm>
            <a:custGeom>
              <a:avLst/>
              <a:gdLst>
                <a:gd name="T0" fmla="*/ 2147483647 w 66"/>
                <a:gd name="T1" fmla="*/ 0 h 42"/>
                <a:gd name="T2" fmla="*/ 2147483647 w 66"/>
                <a:gd name="T3" fmla="*/ 2147483647 h 42"/>
                <a:gd name="T4" fmla="*/ 2147483647 w 66"/>
                <a:gd name="T5" fmla="*/ 0 h 42"/>
                <a:gd name="T6" fmla="*/ 2147483647 w 66"/>
                <a:gd name="T7" fmla="*/ 0 h 42"/>
                <a:gd name="T8" fmla="*/ 2147483647 w 66"/>
                <a:gd name="T9" fmla="*/ 2147483647 h 42"/>
                <a:gd name="T10" fmla="*/ 2147483647 w 66"/>
                <a:gd name="T11" fmla="*/ 2147483647 h 42"/>
                <a:gd name="T12" fmla="*/ 2147483647 w 66"/>
                <a:gd name="T13" fmla="*/ 2147483647 h 42"/>
                <a:gd name="T14" fmla="*/ 2147483647 w 66"/>
                <a:gd name="T15" fmla="*/ 2147483647 h 42"/>
                <a:gd name="T16" fmla="*/ 2147483647 w 66"/>
                <a:gd name="T17" fmla="*/ 2147483647 h 42"/>
                <a:gd name="T18" fmla="*/ 2147483647 w 66"/>
                <a:gd name="T19" fmla="*/ 2147483647 h 42"/>
                <a:gd name="T20" fmla="*/ 2147483647 w 66"/>
                <a:gd name="T21" fmla="*/ 2147483647 h 42"/>
                <a:gd name="T22" fmla="*/ 2147483647 w 66"/>
                <a:gd name="T23" fmla="*/ 2147483647 h 42"/>
                <a:gd name="T24" fmla="*/ 2147483647 w 66"/>
                <a:gd name="T25" fmla="*/ 2147483647 h 42"/>
                <a:gd name="T26" fmla="*/ 2147483647 w 66"/>
                <a:gd name="T27" fmla="*/ 2147483647 h 42"/>
                <a:gd name="T28" fmla="*/ 2147483647 w 66"/>
                <a:gd name="T29" fmla="*/ 2147483647 h 42"/>
                <a:gd name="T30" fmla="*/ 2147483647 w 66"/>
                <a:gd name="T31" fmla="*/ 2147483647 h 42"/>
                <a:gd name="T32" fmla="*/ 2147483647 w 66"/>
                <a:gd name="T33" fmla="*/ 2147483647 h 42"/>
                <a:gd name="T34" fmla="*/ 2147483647 w 66"/>
                <a:gd name="T35" fmla="*/ 2147483647 h 42"/>
                <a:gd name="T36" fmla="*/ 2147483647 w 66"/>
                <a:gd name="T37" fmla="*/ 2147483647 h 42"/>
                <a:gd name="T38" fmla="*/ 2147483647 w 66"/>
                <a:gd name="T39" fmla="*/ 2147483647 h 42"/>
                <a:gd name="T40" fmla="*/ 2147483647 w 66"/>
                <a:gd name="T41" fmla="*/ 2147483647 h 42"/>
                <a:gd name="T42" fmla="*/ 2147483647 w 66"/>
                <a:gd name="T43" fmla="*/ 2147483647 h 42"/>
                <a:gd name="T44" fmla="*/ 2147483647 w 66"/>
                <a:gd name="T45" fmla="*/ 2147483647 h 42"/>
                <a:gd name="T46" fmla="*/ 2147483647 w 66"/>
                <a:gd name="T47" fmla="*/ 2147483647 h 42"/>
                <a:gd name="T48" fmla="*/ 2147483647 w 66"/>
                <a:gd name="T49" fmla="*/ 2147483647 h 42"/>
                <a:gd name="T50" fmla="*/ 2147483647 w 66"/>
                <a:gd name="T51" fmla="*/ 2147483647 h 42"/>
                <a:gd name="T52" fmla="*/ 2147483647 w 66"/>
                <a:gd name="T53" fmla="*/ 2147483647 h 42"/>
                <a:gd name="T54" fmla="*/ 2147483647 w 66"/>
                <a:gd name="T55" fmla="*/ 2147483647 h 42"/>
                <a:gd name="T56" fmla="*/ 2147483647 w 66"/>
                <a:gd name="T57" fmla="*/ 2147483647 h 42"/>
                <a:gd name="T58" fmla="*/ 2147483647 w 66"/>
                <a:gd name="T59" fmla="*/ 2147483647 h 42"/>
                <a:gd name="T60" fmla="*/ 2147483647 w 66"/>
                <a:gd name="T61" fmla="*/ 2147483647 h 42"/>
                <a:gd name="T62" fmla="*/ 2147483647 w 66"/>
                <a:gd name="T63" fmla="*/ 2147483647 h 42"/>
                <a:gd name="T64" fmla="*/ 2147483647 w 66"/>
                <a:gd name="T65" fmla="*/ 2147483647 h 42"/>
                <a:gd name="T66" fmla="*/ 2147483647 w 66"/>
                <a:gd name="T67" fmla="*/ 2147483647 h 42"/>
                <a:gd name="T68" fmla="*/ 2147483647 w 66"/>
                <a:gd name="T69" fmla="*/ 2147483647 h 42"/>
                <a:gd name="T70" fmla="*/ 2147483647 w 66"/>
                <a:gd name="T71" fmla="*/ 2147483647 h 42"/>
                <a:gd name="T72" fmla="*/ 2147483647 w 66"/>
                <a:gd name="T73" fmla="*/ 2147483647 h 42"/>
                <a:gd name="T74" fmla="*/ 2147483647 w 66"/>
                <a:gd name="T75" fmla="*/ 2147483647 h 42"/>
                <a:gd name="T76" fmla="*/ 2147483647 w 66"/>
                <a:gd name="T77" fmla="*/ 2147483647 h 42"/>
                <a:gd name="T78" fmla="*/ 2147483647 w 66"/>
                <a:gd name="T79" fmla="*/ 2147483647 h 42"/>
                <a:gd name="T80" fmla="*/ 2147483647 w 66"/>
                <a:gd name="T81" fmla="*/ 2147483647 h 42"/>
                <a:gd name="T82" fmla="*/ 2147483647 w 66"/>
                <a:gd name="T83" fmla="*/ 2147483647 h 42"/>
                <a:gd name="T84" fmla="*/ 2147483647 w 66"/>
                <a:gd name="T85" fmla="*/ 2147483647 h 42"/>
                <a:gd name="T86" fmla="*/ 2147483647 w 66"/>
                <a:gd name="T87" fmla="*/ 2147483647 h 42"/>
                <a:gd name="T88" fmla="*/ 2147483647 w 66"/>
                <a:gd name="T89" fmla="*/ 2147483647 h 42"/>
                <a:gd name="T90" fmla="*/ 2147483647 w 66"/>
                <a:gd name="T91" fmla="*/ 2147483647 h 42"/>
                <a:gd name="T92" fmla="*/ 2147483647 w 66"/>
                <a:gd name="T93" fmla="*/ 2147483647 h 42"/>
                <a:gd name="T94" fmla="*/ 2147483647 w 66"/>
                <a:gd name="T95" fmla="*/ 2147483647 h 42"/>
                <a:gd name="T96" fmla="*/ 2147483647 w 66"/>
                <a:gd name="T97" fmla="*/ 2147483647 h 42"/>
                <a:gd name="T98" fmla="*/ 2147483647 w 66"/>
                <a:gd name="T99" fmla="*/ 2147483647 h 42"/>
                <a:gd name="T100" fmla="*/ 2147483647 w 66"/>
                <a:gd name="T101" fmla="*/ 2147483647 h 42"/>
                <a:gd name="T102" fmla="*/ 2147483647 w 66"/>
                <a:gd name="T103" fmla="*/ 2147483647 h 42"/>
                <a:gd name="T104" fmla="*/ 2147483647 w 66"/>
                <a:gd name="T105" fmla="*/ 2147483647 h 42"/>
                <a:gd name="T106" fmla="*/ 2147483647 w 66"/>
                <a:gd name="T107" fmla="*/ 2147483647 h 42"/>
                <a:gd name="T108" fmla="*/ 2147483647 w 66"/>
                <a:gd name="T109" fmla="*/ 2147483647 h 42"/>
                <a:gd name="T110" fmla="*/ 2147483647 w 66"/>
                <a:gd name="T111" fmla="*/ 2147483647 h 42"/>
                <a:gd name="T112" fmla="*/ 0 w 66"/>
                <a:gd name="T113" fmla="*/ 2147483647 h 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6"/>
                <a:gd name="T172" fmla="*/ 0 h 42"/>
                <a:gd name="T173" fmla="*/ 66 w 66"/>
                <a:gd name="T174" fmla="*/ 42 h 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6" h="42">
                  <a:moveTo>
                    <a:pt x="0" y="42"/>
                  </a:moveTo>
                  <a:lnTo>
                    <a:pt x="0" y="0"/>
                  </a:lnTo>
                  <a:lnTo>
                    <a:pt x="66" y="0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59" y="0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52" y="6"/>
                  </a:lnTo>
                  <a:lnTo>
                    <a:pt x="52" y="14"/>
                  </a:lnTo>
                  <a:lnTo>
                    <a:pt x="52" y="21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2" y="14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46" y="28"/>
                  </a:lnTo>
                  <a:lnTo>
                    <a:pt x="39" y="28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39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32" y="21"/>
                  </a:lnTo>
                  <a:lnTo>
                    <a:pt x="27" y="21"/>
                  </a:lnTo>
                  <a:lnTo>
                    <a:pt x="20" y="21"/>
                  </a:lnTo>
                  <a:lnTo>
                    <a:pt x="20" y="14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20" y="21"/>
                  </a:lnTo>
                  <a:lnTo>
                    <a:pt x="13" y="21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7" y="42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0" name="Freeform 277"/>
            <p:cNvSpPr>
              <a:spLocks noEditPoints="1"/>
            </p:cNvSpPr>
            <p:nvPr/>
          </p:nvSpPr>
          <p:spPr bwMode="auto">
            <a:xfrm>
              <a:off x="2130425" y="5438775"/>
              <a:ext cx="415925" cy="257175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0 w 258"/>
                <a:gd name="T81" fmla="*/ 0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0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0 w 258"/>
                <a:gd name="T103" fmla="*/ 2147483647 h 1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"/>
                <a:gd name="T157" fmla="*/ 0 h 145"/>
                <a:gd name="T158" fmla="*/ 258 w 258"/>
                <a:gd name="T159" fmla="*/ 145 h 1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" h="145">
                  <a:moveTo>
                    <a:pt x="155" y="50"/>
                  </a:moveTo>
                  <a:lnTo>
                    <a:pt x="148" y="50"/>
                  </a:lnTo>
                  <a:lnTo>
                    <a:pt x="142" y="50"/>
                  </a:lnTo>
                  <a:lnTo>
                    <a:pt x="135" y="50"/>
                  </a:lnTo>
                  <a:lnTo>
                    <a:pt x="135" y="58"/>
                  </a:lnTo>
                  <a:lnTo>
                    <a:pt x="135" y="64"/>
                  </a:lnTo>
                  <a:lnTo>
                    <a:pt x="142" y="64"/>
                  </a:lnTo>
                  <a:lnTo>
                    <a:pt x="148" y="64"/>
                  </a:lnTo>
                  <a:lnTo>
                    <a:pt x="155" y="64"/>
                  </a:lnTo>
                  <a:lnTo>
                    <a:pt x="155" y="58"/>
                  </a:lnTo>
                  <a:lnTo>
                    <a:pt x="155" y="50"/>
                  </a:lnTo>
                  <a:close/>
                  <a:moveTo>
                    <a:pt x="57" y="64"/>
                  </a:moveTo>
                  <a:lnTo>
                    <a:pt x="64" y="72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7" y="64"/>
                  </a:lnTo>
                  <a:close/>
                  <a:moveTo>
                    <a:pt x="162" y="64"/>
                  </a:moveTo>
                  <a:lnTo>
                    <a:pt x="155" y="64"/>
                  </a:lnTo>
                  <a:lnTo>
                    <a:pt x="155" y="72"/>
                  </a:lnTo>
                  <a:lnTo>
                    <a:pt x="162" y="72"/>
                  </a:lnTo>
                  <a:lnTo>
                    <a:pt x="167" y="80"/>
                  </a:lnTo>
                  <a:lnTo>
                    <a:pt x="167" y="72"/>
                  </a:lnTo>
                  <a:lnTo>
                    <a:pt x="174" y="72"/>
                  </a:lnTo>
                  <a:lnTo>
                    <a:pt x="167" y="64"/>
                  </a:lnTo>
                  <a:lnTo>
                    <a:pt x="162" y="64"/>
                  </a:lnTo>
                  <a:close/>
                  <a:moveTo>
                    <a:pt x="142" y="72"/>
                  </a:moveTo>
                  <a:lnTo>
                    <a:pt x="135" y="72"/>
                  </a:lnTo>
                  <a:lnTo>
                    <a:pt x="130" y="72"/>
                  </a:lnTo>
                  <a:lnTo>
                    <a:pt x="123" y="72"/>
                  </a:lnTo>
                  <a:lnTo>
                    <a:pt x="123" y="80"/>
                  </a:lnTo>
                  <a:lnTo>
                    <a:pt x="116" y="80"/>
                  </a:lnTo>
                  <a:lnTo>
                    <a:pt x="116" y="72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6"/>
                  </a:lnTo>
                  <a:lnTo>
                    <a:pt x="116" y="80"/>
                  </a:lnTo>
                  <a:lnTo>
                    <a:pt x="116" y="86"/>
                  </a:lnTo>
                  <a:lnTo>
                    <a:pt x="123" y="86"/>
                  </a:lnTo>
                  <a:lnTo>
                    <a:pt x="116" y="94"/>
                  </a:lnTo>
                  <a:lnTo>
                    <a:pt x="110" y="94"/>
                  </a:lnTo>
                  <a:lnTo>
                    <a:pt x="110" y="86"/>
                  </a:lnTo>
                  <a:lnTo>
                    <a:pt x="103" y="86"/>
                  </a:lnTo>
                  <a:lnTo>
                    <a:pt x="103" y="80"/>
                  </a:lnTo>
                  <a:lnTo>
                    <a:pt x="96" y="80"/>
                  </a:lnTo>
                  <a:lnTo>
                    <a:pt x="91" y="80"/>
                  </a:lnTo>
                  <a:lnTo>
                    <a:pt x="84" y="86"/>
                  </a:lnTo>
                  <a:lnTo>
                    <a:pt x="84" y="94"/>
                  </a:lnTo>
                  <a:lnTo>
                    <a:pt x="84" y="102"/>
                  </a:lnTo>
                  <a:lnTo>
                    <a:pt x="84" y="108"/>
                  </a:lnTo>
                  <a:lnTo>
                    <a:pt x="84" y="102"/>
                  </a:lnTo>
                  <a:lnTo>
                    <a:pt x="91" y="102"/>
                  </a:lnTo>
                  <a:lnTo>
                    <a:pt x="96" y="102"/>
                  </a:lnTo>
                  <a:lnTo>
                    <a:pt x="103" y="102"/>
                  </a:lnTo>
                  <a:lnTo>
                    <a:pt x="110" y="102"/>
                  </a:lnTo>
                  <a:lnTo>
                    <a:pt x="116" y="102"/>
                  </a:lnTo>
                  <a:lnTo>
                    <a:pt x="123" y="102"/>
                  </a:lnTo>
                  <a:lnTo>
                    <a:pt x="130" y="102"/>
                  </a:lnTo>
                  <a:lnTo>
                    <a:pt x="135" y="94"/>
                  </a:lnTo>
                  <a:lnTo>
                    <a:pt x="142" y="94"/>
                  </a:lnTo>
                  <a:lnTo>
                    <a:pt x="142" y="86"/>
                  </a:lnTo>
                  <a:lnTo>
                    <a:pt x="142" y="80"/>
                  </a:lnTo>
                  <a:lnTo>
                    <a:pt x="135" y="80"/>
                  </a:lnTo>
                  <a:lnTo>
                    <a:pt x="142" y="72"/>
                  </a:lnTo>
                  <a:close/>
                  <a:moveTo>
                    <a:pt x="226" y="102"/>
                  </a:moveTo>
                  <a:lnTo>
                    <a:pt x="220" y="102"/>
                  </a:lnTo>
                  <a:lnTo>
                    <a:pt x="220" y="108"/>
                  </a:lnTo>
                  <a:lnTo>
                    <a:pt x="226" y="108"/>
                  </a:lnTo>
                  <a:lnTo>
                    <a:pt x="233" y="108"/>
                  </a:lnTo>
                  <a:lnTo>
                    <a:pt x="233" y="116"/>
                  </a:lnTo>
                  <a:lnTo>
                    <a:pt x="240" y="123"/>
                  </a:lnTo>
                  <a:lnTo>
                    <a:pt x="246" y="123"/>
                  </a:lnTo>
                  <a:lnTo>
                    <a:pt x="246" y="116"/>
                  </a:lnTo>
                  <a:lnTo>
                    <a:pt x="246" y="108"/>
                  </a:lnTo>
                  <a:lnTo>
                    <a:pt x="240" y="108"/>
                  </a:lnTo>
                  <a:lnTo>
                    <a:pt x="233" y="108"/>
                  </a:lnTo>
                  <a:lnTo>
                    <a:pt x="233" y="102"/>
                  </a:lnTo>
                  <a:lnTo>
                    <a:pt x="226" y="102"/>
                  </a:lnTo>
                  <a:close/>
                  <a:moveTo>
                    <a:pt x="0" y="145"/>
                  </a:moveTo>
                  <a:lnTo>
                    <a:pt x="0" y="0"/>
                  </a:lnTo>
                  <a:lnTo>
                    <a:pt x="174" y="0"/>
                  </a:lnTo>
                  <a:lnTo>
                    <a:pt x="174" y="6"/>
                  </a:lnTo>
                  <a:lnTo>
                    <a:pt x="167" y="6"/>
                  </a:lnTo>
                  <a:lnTo>
                    <a:pt x="174" y="6"/>
                  </a:lnTo>
                  <a:lnTo>
                    <a:pt x="174" y="14"/>
                  </a:lnTo>
                  <a:lnTo>
                    <a:pt x="174" y="21"/>
                  </a:lnTo>
                  <a:lnTo>
                    <a:pt x="181" y="21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87" y="21"/>
                  </a:lnTo>
                  <a:lnTo>
                    <a:pt x="194" y="21"/>
                  </a:lnTo>
                  <a:lnTo>
                    <a:pt x="194" y="14"/>
                  </a:lnTo>
                  <a:lnTo>
                    <a:pt x="194" y="6"/>
                  </a:lnTo>
                  <a:lnTo>
                    <a:pt x="187" y="6"/>
                  </a:lnTo>
                  <a:lnTo>
                    <a:pt x="187" y="0"/>
                  </a:lnTo>
                  <a:lnTo>
                    <a:pt x="258" y="0"/>
                  </a:lnTo>
                  <a:lnTo>
                    <a:pt x="258" y="14"/>
                  </a:lnTo>
                  <a:lnTo>
                    <a:pt x="258" y="6"/>
                  </a:lnTo>
                  <a:lnTo>
                    <a:pt x="252" y="14"/>
                  </a:lnTo>
                  <a:lnTo>
                    <a:pt x="258" y="14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1" name="Freeform 278"/>
            <p:cNvSpPr>
              <a:spLocks/>
            </p:cNvSpPr>
            <p:nvPr/>
          </p:nvSpPr>
          <p:spPr bwMode="auto">
            <a:xfrm>
              <a:off x="2347913" y="5527675"/>
              <a:ext cx="31750" cy="23813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0 h 14"/>
                <a:gd name="T4" fmla="*/ 2147483647 w 20"/>
                <a:gd name="T5" fmla="*/ 0 h 14"/>
                <a:gd name="T6" fmla="*/ 2147483647 w 20"/>
                <a:gd name="T7" fmla="*/ 0 h 14"/>
                <a:gd name="T8" fmla="*/ 2147483647 w 20"/>
                <a:gd name="T9" fmla="*/ 0 h 14"/>
                <a:gd name="T10" fmla="*/ 2147483647 w 20"/>
                <a:gd name="T11" fmla="*/ 0 h 14"/>
                <a:gd name="T12" fmla="*/ 2147483647 w 20"/>
                <a:gd name="T13" fmla="*/ 0 h 14"/>
                <a:gd name="T14" fmla="*/ 0 w 20"/>
                <a:gd name="T15" fmla="*/ 0 h 14"/>
                <a:gd name="T16" fmla="*/ 0 w 20"/>
                <a:gd name="T17" fmla="*/ 0 h 14"/>
                <a:gd name="T18" fmla="*/ 0 w 20"/>
                <a:gd name="T19" fmla="*/ 2147483647 h 14"/>
                <a:gd name="T20" fmla="*/ 0 w 20"/>
                <a:gd name="T21" fmla="*/ 2147483647 h 14"/>
                <a:gd name="T22" fmla="*/ 0 w 20"/>
                <a:gd name="T23" fmla="*/ 2147483647 h 14"/>
                <a:gd name="T24" fmla="*/ 0 w 20"/>
                <a:gd name="T25" fmla="*/ 2147483647 h 14"/>
                <a:gd name="T26" fmla="*/ 0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2147483647 w 20"/>
                <a:gd name="T35" fmla="*/ 2147483647 h 14"/>
                <a:gd name="T36" fmla="*/ 2147483647 w 20"/>
                <a:gd name="T37" fmla="*/ 2147483647 h 14"/>
                <a:gd name="T38" fmla="*/ 2147483647 w 20"/>
                <a:gd name="T39" fmla="*/ 2147483647 h 14"/>
                <a:gd name="T40" fmla="*/ 2147483647 w 20"/>
                <a:gd name="T41" fmla="*/ 2147483647 h 14"/>
                <a:gd name="T42" fmla="*/ 2147483647 w 20"/>
                <a:gd name="T43" fmla="*/ 2147483647 h 14"/>
                <a:gd name="T44" fmla="*/ 2147483647 w 20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"/>
                <a:gd name="T70" fmla="*/ 0 h 14"/>
                <a:gd name="T71" fmla="*/ 20 w 20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" h="14">
                  <a:moveTo>
                    <a:pt x="20" y="0"/>
                  </a:moveTo>
                  <a:lnTo>
                    <a:pt x="20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8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2" name="Freeform 279"/>
            <p:cNvSpPr>
              <a:spLocks/>
            </p:cNvSpPr>
            <p:nvPr/>
          </p:nvSpPr>
          <p:spPr bwMode="auto">
            <a:xfrm>
              <a:off x="2222500" y="5540375"/>
              <a:ext cx="11113" cy="25400"/>
            </a:xfrm>
            <a:custGeom>
              <a:avLst/>
              <a:gdLst>
                <a:gd name="T0" fmla="*/ 0 w 7"/>
                <a:gd name="T1" fmla="*/ 2147483647 h 14"/>
                <a:gd name="T2" fmla="*/ 0 w 7"/>
                <a:gd name="T3" fmla="*/ 2147483647 h 14"/>
                <a:gd name="T4" fmla="*/ 0 w 7"/>
                <a:gd name="T5" fmla="*/ 2147483647 h 14"/>
                <a:gd name="T6" fmla="*/ 2147483647 w 7"/>
                <a:gd name="T7" fmla="*/ 2147483647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0 h 14"/>
                <a:gd name="T16" fmla="*/ 0 w 7"/>
                <a:gd name="T17" fmla="*/ 0 h 14"/>
                <a:gd name="T18" fmla="*/ 0 w 7"/>
                <a:gd name="T19" fmla="*/ 0 h 14"/>
                <a:gd name="T20" fmla="*/ 0 w 7"/>
                <a:gd name="T21" fmla="*/ 0 h 14"/>
                <a:gd name="T22" fmla="*/ 0 w 7"/>
                <a:gd name="T23" fmla="*/ 2147483647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0" y="6"/>
                  </a:moveTo>
                  <a:lnTo>
                    <a:pt x="0" y="6"/>
                  </a:lnTo>
                  <a:lnTo>
                    <a:pt x="7" y="14"/>
                  </a:lnTo>
                  <a:lnTo>
                    <a:pt x="7" y="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3" name="Freeform 280"/>
            <p:cNvSpPr>
              <a:spLocks/>
            </p:cNvSpPr>
            <p:nvPr/>
          </p:nvSpPr>
          <p:spPr bwMode="auto">
            <a:xfrm>
              <a:off x="2379663" y="5551488"/>
              <a:ext cx="31750" cy="28575"/>
            </a:xfrm>
            <a:custGeom>
              <a:avLst/>
              <a:gdLst>
                <a:gd name="T0" fmla="*/ 2147483647 w 19"/>
                <a:gd name="T1" fmla="*/ 0 h 16"/>
                <a:gd name="T2" fmla="*/ 0 w 19"/>
                <a:gd name="T3" fmla="*/ 0 h 16"/>
                <a:gd name="T4" fmla="*/ 0 w 19"/>
                <a:gd name="T5" fmla="*/ 0 h 16"/>
                <a:gd name="T6" fmla="*/ 0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2147483647 w 19"/>
                <a:gd name="T19" fmla="*/ 2147483647 h 16"/>
                <a:gd name="T20" fmla="*/ 2147483647 w 19"/>
                <a:gd name="T21" fmla="*/ 2147483647 h 16"/>
                <a:gd name="T22" fmla="*/ 2147483647 w 19"/>
                <a:gd name="T23" fmla="*/ 0 h 16"/>
                <a:gd name="T24" fmla="*/ 2147483647 w 19"/>
                <a:gd name="T25" fmla="*/ 0 h 16"/>
                <a:gd name="T26" fmla="*/ 2147483647 w 19"/>
                <a:gd name="T27" fmla="*/ 0 h 16"/>
                <a:gd name="T28" fmla="*/ 2147483647 w 19"/>
                <a:gd name="T29" fmla="*/ 0 h 16"/>
                <a:gd name="T30" fmla="*/ 2147483647 w 19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16"/>
                <a:gd name="T50" fmla="*/ 19 w 19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16">
                  <a:moveTo>
                    <a:pt x="7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2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4" name="Freeform 281"/>
            <p:cNvSpPr>
              <a:spLocks/>
            </p:cNvSpPr>
            <p:nvPr/>
          </p:nvSpPr>
          <p:spPr bwMode="auto">
            <a:xfrm>
              <a:off x="2265363" y="5565775"/>
              <a:ext cx="93662" cy="63500"/>
            </a:xfrm>
            <a:custGeom>
              <a:avLst/>
              <a:gdLst>
                <a:gd name="T0" fmla="*/ 2147483647 w 58"/>
                <a:gd name="T1" fmla="*/ 0 h 36"/>
                <a:gd name="T2" fmla="*/ 2147483647 w 58"/>
                <a:gd name="T3" fmla="*/ 0 h 36"/>
                <a:gd name="T4" fmla="*/ 2147483647 w 58"/>
                <a:gd name="T5" fmla="*/ 0 h 36"/>
                <a:gd name="T6" fmla="*/ 2147483647 w 58"/>
                <a:gd name="T7" fmla="*/ 2147483647 h 36"/>
                <a:gd name="T8" fmla="*/ 2147483647 w 58"/>
                <a:gd name="T9" fmla="*/ 0 h 36"/>
                <a:gd name="T10" fmla="*/ 2147483647 w 58"/>
                <a:gd name="T11" fmla="*/ 0 h 36"/>
                <a:gd name="T12" fmla="*/ 2147483647 w 58"/>
                <a:gd name="T13" fmla="*/ 0 h 36"/>
                <a:gd name="T14" fmla="*/ 2147483647 w 58"/>
                <a:gd name="T15" fmla="*/ 0 h 36"/>
                <a:gd name="T16" fmla="*/ 2147483647 w 58"/>
                <a:gd name="T17" fmla="*/ 2147483647 h 36"/>
                <a:gd name="T18" fmla="*/ 2147483647 w 58"/>
                <a:gd name="T19" fmla="*/ 2147483647 h 36"/>
                <a:gd name="T20" fmla="*/ 2147483647 w 58"/>
                <a:gd name="T21" fmla="*/ 2147483647 h 36"/>
                <a:gd name="T22" fmla="*/ 2147483647 w 58"/>
                <a:gd name="T23" fmla="*/ 2147483647 h 36"/>
                <a:gd name="T24" fmla="*/ 2147483647 w 58"/>
                <a:gd name="T25" fmla="*/ 2147483647 h 36"/>
                <a:gd name="T26" fmla="*/ 2147483647 w 58"/>
                <a:gd name="T27" fmla="*/ 2147483647 h 36"/>
                <a:gd name="T28" fmla="*/ 2147483647 w 58"/>
                <a:gd name="T29" fmla="*/ 2147483647 h 36"/>
                <a:gd name="T30" fmla="*/ 2147483647 w 58"/>
                <a:gd name="T31" fmla="*/ 2147483647 h 36"/>
                <a:gd name="T32" fmla="*/ 2147483647 w 58"/>
                <a:gd name="T33" fmla="*/ 2147483647 h 36"/>
                <a:gd name="T34" fmla="*/ 2147483647 w 58"/>
                <a:gd name="T35" fmla="*/ 2147483647 h 36"/>
                <a:gd name="T36" fmla="*/ 2147483647 w 58"/>
                <a:gd name="T37" fmla="*/ 2147483647 h 36"/>
                <a:gd name="T38" fmla="*/ 2147483647 w 58"/>
                <a:gd name="T39" fmla="*/ 2147483647 h 36"/>
                <a:gd name="T40" fmla="*/ 0 w 58"/>
                <a:gd name="T41" fmla="*/ 2147483647 h 36"/>
                <a:gd name="T42" fmla="*/ 0 w 58"/>
                <a:gd name="T43" fmla="*/ 2147483647 h 36"/>
                <a:gd name="T44" fmla="*/ 0 w 58"/>
                <a:gd name="T45" fmla="*/ 2147483647 h 36"/>
                <a:gd name="T46" fmla="*/ 0 w 58"/>
                <a:gd name="T47" fmla="*/ 2147483647 h 36"/>
                <a:gd name="T48" fmla="*/ 2147483647 w 58"/>
                <a:gd name="T49" fmla="*/ 2147483647 h 36"/>
                <a:gd name="T50" fmla="*/ 2147483647 w 58"/>
                <a:gd name="T51" fmla="*/ 2147483647 h 36"/>
                <a:gd name="T52" fmla="*/ 2147483647 w 58"/>
                <a:gd name="T53" fmla="*/ 2147483647 h 36"/>
                <a:gd name="T54" fmla="*/ 2147483647 w 58"/>
                <a:gd name="T55" fmla="*/ 2147483647 h 36"/>
                <a:gd name="T56" fmla="*/ 2147483647 w 58"/>
                <a:gd name="T57" fmla="*/ 2147483647 h 36"/>
                <a:gd name="T58" fmla="*/ 2147483647 w 58"/>
                <a:gd name="T59" fmla="*/ 2147483647 h 36"/>
                <a:gd name="T60" fmla="*/ 2147483647 w 58"/>
                <a:gd name="T61" fmla="*/ 2147483647 h 36"/>
                <a:gd name="T62" fmla="*/ 2147483647 w 58"/>
                <a:gd name="T63" fmla="*/ 2147483647 h 36"/>
                <a:gd name="T64" fmla="*/ 2147483647 w 58"/>
                <a:gd name="T65" fmla="*/ 2147483647 h 36"/>
                <a:gd name="T66" fmla="*/ 2147483647 w 58"/>
                <a:gd name="T67" fmla="*/ 2147483647 h 36"/>
                <a:gd name="T68" fmla="*/ 2147483647 w 58"/>
                <a:gd name="T69" fmla="*/ 2147483647 h 36"/>
                <a:gd name="T70" fmla="*/ 2147483647 w 58"/>
                <a:gd name="T71" fmla="*/ 2147483647 h 36"/>
                <a:gd name="T72" fmla="*/ 2147483647 w 58"/>
                <a:gd name="T73" fmla="*/ 0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6"/>
                <a:gd name="T113" fmla="*/ 58 w 58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6">
                  <a:moveTo>
                    <a:pt x="58" y="0"/>
                  </a:moveTo>
                  <a:lnTo>
                    <a:pt x="51" y="0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32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32" y="8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14"/>
                  </a:lnTo>
                  <a:lnTo>
                    <a:pt x="19" y="14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7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8" y="14"/>
                  </a:lnTo>
                  <a:lnTo>
                    <a:pt x="58" y="8"/>
                  </a:lnTo>
                  <a:lnTo>
                    <a:pt x="51" y="8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5" name="Freeform 282"/>
            <p:cNvSpPr>
              <a:spLocks/>
            </p:cNvSpPr>
            <p:nvPr/>
          </p:nvSpPr>
          <p:spPr bwMode="auto">
            <a:xfrm>
              <a:off x="2484438" y="5619750"/>
              <a:ext cx="42862" cy="36513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0 h 21"/>
                <a:gd name="T6" fmla="*/ 0 w 26"/>
                <a:gd name="T7" fmla="*/ 0 h 21"/>
                <a:gd name="T8" fmla="*/ 0 w 26"/>
                <a:gd name="T9" fmla="*/ 0 h 21"/>
                <a:gd name="T10" fmla="*/ 0 w 26"/>
                <a:gd name="T11" fmla="*/ 2147483647 h 21"/>
                <a:gd name="T12" fmla="*/ 2147483647 w 26"/>
                <a:gd name="T13" fmla="*/ 2147483647 h 21"/>
                <a:gd name="T14" fmla="*/ 2147483647 w 26"/>
                <a:gd name="T15" fmla="*/ 2147483647 h 21"/>
                <a:gd name="T16" fmla="*/ 2147483647 w 26"/>
                <a:gd name="T17" fmla="*/ 2147483647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2147483647 w 26"/>
                <a:gd name="T43" fmla="*/ 2147483647 h 21"/>
                <a:gd name="T44" fmla="*/ 2147483647 w 26"/>
                <a:gd name="T45" fmla="*/ 2147483647 h 21"/>
                <a:gd name="T46" fmla="*/ 2147483647 w 26"/>
                <a:gd name="T47" fmla="*/ 2147483647 h 21"/>
                <a:gd name="T48" fmla="*/ 2147483647 w 26"/>
                <a:gd name="T49" fmla="*/ 2147483647 h 21"/>
                <a:gd name="T50" fmla="*/ 2147483647 w 26"/>
                <a:gd name="T51" fmla="*/ 0 h 21"/>
                <a:gd name="T52" fmla="*/ 2147483647 w 26"/>
                <a:gd name="T53" fmla="*/ 0 h 2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1"/>
                <a:gd name="T83" fmla="*/ 26 w 26"/>
                <a:gd name="T84" fmla="*/ 21 h 2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1">
                  <a:moveTo>
                    <a:pt x="6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20" y="21"/>
                  </a:lnTo>
                  <a:lnTo>
                    <a:pt x="26" y="21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20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6" name="Freeform 283"/>
            <p:cNvSpPr>
              <a:spLocks/>
            </p:cNvSpPr>
            <p:nvPr/>
          </p:nvSpPr>
          <p:spPr bwMode="auto">
            <a:xfrm>
              <a:off x="2130425" y="5438775"/>
              <a:ext cx="415925" cy="257175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0 h 145"/>
                <a:gd name="T4" fmla="*/ 2147483647 w 258"/>
                <a:gd name="T5" fmla="*/ 0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0 h 145"/>
                <a:gd name="T58" fmla="*/ 2147483647 w 258"/>
                <a:gd name="T59" fmla="*/ 0 h 145"/>
                <a:gd name="T60" fmla="*/ 2147483647 w 258"/>
                <a:gd name="T61" fmla="*/ 0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0 w 258"/>
                <a:gd name="T77" fmla="*/ 2147483647 h 1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8"/>
                <a:gd name="T118" fmla="*/ 0 h 145"/>
                <a:gd name="T119" fmla="*/ 258 w 258"/>
                <a:gd name="T120" fmla="*/ 145 h 14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8" h="145">
                  <a:moveTo>
                    <a:pt x="0" y="145"/>
                  </a:moveTo>
                  <a:lnTo>
                    <a:pt x="0" y="0"/>
                  </a:lnTo>
                  <a:lnTo>
                    <a:pt x="174" y="0"/>
                  </a:lnTo>
                  <a:lnTo>
                    <a:pt x="174" y="6"/>
                  </a:lnTo>
                  <a:lnTo>
                    <a:pt x="167" y="6"/>
                  </a:lnTo>
                  <a:lnTo>
                    <a:pt x="174" y="6"/>
                  </a:lnTo>
                  <a:lnTo>
                    <a:pt x="174" y="14"/>
                  </a:lnTo>
                  <a:lnTo>
                    <a:pt x="174" y="21"/>
                  </a:lnTo>
                  <a:lnTo>
                    <a:pt x="181" y="21"/>
                  </a:lnTo>
                  <a:lnTo>
                    <a:pt x="181" y="28"/>
                  </a:lnTo>
                  <a:lnTo>
                    <a:pt x="187" y="28"/>
                  </a:lnTo>
                  <a:lnTo>
                    <a:pt x="187" y="21"/>
                  </a:lnTo>
                  <a:lnTo>
                    <a:pt x="194" y="21"/>
                  </a:lnTo>
                  <a:lnTo>
                    <a:pt x="194" y="14"/>
                  </a:lnTo>
                  <a:lnTo>
                    <a:pt x="194" y="6"/>
                  </a:lnTo>
                  <a:lnTo>
                    <a:pt x="187" y="6"/>
                  </a:lnTo>
                  <a:lnTo>
                    <a:pt x="187" y="0"/>
                  </a:lnTo>
                  <a:lnTo>
                    <a:pt x="258" y="0"/>
                  </a:lnTo>
                  <a:lnTo>
                    <a:pt x="258" y="14"/>
                  </a:lnTo>
                  <a:lnTo>
                    <a:pt x="258" y="6"/>
                  </a:lnTo>
                  <a:lnTo>
                    <a:pt x="252" y="14"/>
                  </a:lnTo>
                  <a:lnTo>
                    <a:pt x="258" y="14"/>
                  </a:lnTo>
                  <a:lnTo>
                    <a:pt x="258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7" name="Freeform 284"/>
            <p:cNvSpPr>
              <a:spLocks noEditPoints="1"/>
            </p:cNvSpPr>
            <p:nvPr/>
          </p:nvSpPr>
          <p:spPr bwMode="auto">
            <a:xfrm>
              <a:off x="2130425" y="5176838"/>
              <a:ext cx="415925" cy="261937"/>
            </a:xfrm>
            <a:custGeom>
              <a:avLst/>
              <a:gdLst>
                <a:gd name="T0" fmla="*/ 2147483647 w 258"/>
                <a:gd name="T1" fmla="*/ 2147483647 h 147"/>
                <a:gd name="T2" fmla="*/ 2147483647 w 258"/>
                <a:gd name="T3" fmla="*/ 2147483647 h 147"/>
                <a:gd name="T4" fmla="*/ 2147483647 w 258"/>
                <a:gd name="T5" fmla="*/ 2147483647 h 147"/>
                <a:gd name="T6" fmla="*/ 2147483647 w 258"/>
                <a:gd name="T7" fmla="*/ 2147483647 h 147"/>
                <a:gd name="T8" fmla="*/ 2147483647 w 258"/>
                <a:gd name="T9" fmla="*/ 2147483647 h 147"/>
                <a:gd name="T10" fmla="*/ 2147483647 w 258"/>
                <a:gd name="T11" fmla="*/ 2147483647 h 147"/>
                <a:gd name="T12" fmla="*/ 2147483647 w 258"/>
                <a:gd name="T13" fmla="*/ 2147483647 h 147"/>
                <a:gd name="T14" fmla="*/ 2147483647 w 258"/>
                <a:gd name="T15" fmla="*/ 2147483647 h 147"/>
                <a:gd name="T16" fmla="*/ 2147483647 w 258"/>
                <a:gd name="T17" fmla="*/ 2147483647 h 147"/>
                <a:gd name="T18" fmla="*/ 2147483647 w 258"/>
                <a:gd name="T19" fmla="*/ 2147483647 h 147"/>
                <a:gd name="T20" fmla="*/ 2147483647 w 258"/>
                <a:gd name="T21" fmla="*/ 2147483647 h 147"/>
                <a:gd name="T22" fmla="*/ 2147483647 w 258"/>
                <a:gd name="T23" fmla="*/ 2147483647 h 147"/>
                <a:gd name="T24" fmla="*/ 2147483647 w 258"/>
                <a:gd name="T25" fmla="*/ 2147483647 h 147"/>
                <a:gd name="T26" fmla="*/ 2147483647 w 258"/>
                <a:gd name="T27" fmla="*/ 2147483647 h 147"/>
                <a:gd name="T28" fmla="*/ 2147483647 w 258"/>
                <a:gd name="T29" fmla="*/ 2147483647 h 147"/>
                <a:gd name="T30" fmla="*/ 2147483647 w 258"/>
                <a:gd name="T31" fmla="*/ 2147483647 h 147"/>
                <a:gd name="T32" fmla="*/ 2147483647 w 258"/>
                <a:gd name="T33" fmla="*/ 2147483647 h 147"/>
                <a:gd name="T34" fmla="*/ 2147483647 w 258"/>
                <a:gd name="T35" fmla="*/ 2147483647 h 147"/>
                <a:gd name="T36" fmla="*/ 2147483647 w 258"/>
                <a:gd name="T37" fmla="*/ 2147483647 h 147"/>
                <a:gd name="T38" fmla="*/ 2147483647 w 258"/>
                <a:gd name="T39" fmla="*/ 2147483647 h 147"/>
                <a:gd name="T40" fmla="*/ 0 w 258"/>
                <a:gd name="T41" fmla="*/ 0 h 147"/>
                <a:gd name="T42" fmla="*/ 2147483647 w 258"/>
                <a:gd name="T43" fmla="*/ 2147483647 h 147"/>
                <a:gd name="T44" fmla="*/ 2147483647 w 258"/>
                <a:gd name="T45" fmla="*/ 2147483647 h 147"/>
                <a:gd name="T46" fmla="*/ 2147483647 w 258"/>
                <a:gd name="T47" fmla="*/ 2147483647 h 147"/>
                <a:gd name="T48" fmla="*/ 2147483647 w 258"/>
                <a:gd name="T49" fmla="*/ 2147483647 h 147"/>
                <a:gd name="T50" fmla="*/ 2147483647 w 258"/>
                <a:gd name="T51" fmla="*/ 2147483647 h 147"/>
                <a:gd name="T52" fmla="*/ 2147483647 w 258"/>
                <a:gd name="T53" fmla="*/ 2147483647 h 147"/>
                <a:gd name="T54" fmla="*/ 2147483647 w 258"/>
                <a:gd name="T55" fmla="*/ 2147483647 h 147"/>
                <a:gd name="T56" fmla="*/ 2147483647 w 258"/>
                <a:gd name="T57" fmla="*/ 2147483647 h 147"/>
                <a:gd name="T58" fmla="*/ 2147483647 w 258"/>
                <a:gd name="T59" fmla="*/ 0 h 147"/>
                <a:gd name="T60" fmla="*/ 2147483647 w 258"/>
                <a:gd name="T61" fmla="*/ 0 h 147"/>
                <a:gd name="T62" fmla="*/ 2147483647 w 258"/>
                <a:gd name="T63" fmla="*/ 2147483647 h 147"/>
                <a:gd name="T64" fmla="*/ 2147483647 w 258"/>
                <a:gd name="T65" fmla="*/ 2147483647 h 147"/>
                <a:gd name="T66" fmla="*/ 2147483647 w 258"/>
                <a:gd name="T67" fmla="*/ 2147483647 h 147"/>
                <a:gd name="T68" fmla="*/ 0 w 258"/>
                <a:gd name="T69" fmla="*/ 2147483647 h 1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147"/>
                <a:gd name="T107" fmla="*/ 258 w 258"/>
                <a:gd name="T108" fmla="*/ 147 h 14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147">
                  <a:moveTo>
                    <a:pt x="103" y="16"/>
                  </a:moveTo>
                  <a:lnTo>
                    <a:pt x="96" y="16"/>
                  </a:lnTo>
                  <a:lnTo>
                    <a:pt x="96" y="22"/>
                  </a:lnTo>
                  <a:lnTo>
                    <a:pt x="96" y="30"/>
                  </a:lnTo>
                  <a:lnTo>
                    <a:pt x="103" y="30"/>
                  </a:lnTo>
                  <a:lnTo>
                    <a:pt x="103" y="38"/>
                  </a:lnTo>
                  <a:lnTo>
                    <a:pt x="96" y="44"/>
                  </a:lnTo>
                  <a:lnTo>
                    <a:pt x="96" y="52"/>
                  </a:lnTo>
                  <a:lnTo>
                    <a:pt x="96" y="60"/>
                  </a:lnTo>
                  <a:lnTo>
                    <a:pt x="91" y="60"/>
                  </a:lnTo>
                  <a:lnTo>
                    <a:pt x="103" y="60"/>
                  </a:lnTo>
                  <a:lnTo>
                    <a:pt x="103" y="52"/>
                  </a:lnTo>
                  <a:lnTo>
                    <a:pt x="110" y="52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16" y="38"/>
                  </a:lnTo>
                  <a:lnTo>
                    <a:pt x="116" y="30"/>
                  </a:lnTo>
                  <a:lnTo>
                    <a:pt x="123" y="30"/>
                  </a:lnTo>
                  <a:lnTo>
                    <a:pt x="123" y="38"/>
                  </a:lnTo>
                  <a:lnTo>
                    <a:pt x="123" y="30"/>
                  </a:lnTo>
                  <a:lnTo>
                    <a:pt x="123" y="22"/>
                  </a:lnTo>
                  <a:lnTo>
                    <a:pt x="116" y="22"/>
                  </a:lnTo>
                  <a:lnTo>
                    <a:pt x="110" y="16"/>
                  </a:lnTo>
                  <a:lnTo>
                    <a:pt x="110" y="8"/>
                  </a:lnTo>
                  <a:lnTo>
                    <a:pt x="103" y="8"/>
                  </a:lnTo>
                  <a:lnTo>
                    <a:pt x="103" y="16"/>
                  </a:lnTo>
                  <a:close/>
                  <a:moveTo>
                    <a:pt x="116" y="96"/>
                  </a:moveTo>
                  <a:lnTo>
                    <a:pt x="110" y="96"/>
                  </a:lnTo>
                  <a:lnTo>
                    <a:pt x="110" y="103"/>
                  </a:lnTo>
                  <a:lnTo>
                    <a:pt x="110" y="110"/>
                  </a:lnTo>
                  <a:lnTo>
                    <a:pt x="116" y="110"/>
                  </a:lnTo>
                  <a:lnTo>
                    <a:pt x="123" y="110"/>
                  </a:lnTo>
                  <a:lnTo>
                    <a:pt x="130" y="117"/>
                  </a:lnTo>
                  <a:lnTo>
                    <a:pt x="135" y="110"/>
                  </a:lnTo>
                  <a:lnTo>
                    <a:pt x="135" y="103"/>
                  </a:lnTo>
                  <a:lnTo>
                    <a:pt x="135" y="96"/>
                  </a:lnTo>
                  <a:lnTo>
                    <a:pt x="135" y="88"/>
                  </a:lnTo>
                  <a:lnTo>
                    <a:pt x="130" y="88"/>
                  </a:lnTo>
                  <a:lnTo>
                    <a:pt x="123" y="88"/>
                  </a:lnTo>
                  <a:lnTo>
                    <a:pt x="116" y="96"/>
                  </a:lnTo>
                  <a:close/>
                  <a:moveTo>
                    <a:pt x="0" y="147"/>
                  </a:moveTo>
                  <a:lnTo>
                    <a:pt x="0" y="0"/>
                  </a:lnTo>
                  <a:lnTo>
                    <a:pt x="233" y="0"/>
                  </a:lnTo>
                  <a:lnTo>
                    <a:pt x="233" y="8"/>
                  </a:lnTo>
                  <a:lnTo>
                    <a:pt x="233" y="16"/>
                  </a:lnTo>
                  <a:lnTo>
                    <a:pt x="233" y="22"/>
                  </a:lnTo>
                  <a:lnTo>
                    <a:pt x="226" y="22"/>
                  </a:lnTo>
                  <a:lnTo>
                    <a:pt x="220" y="30"/>
                  </a:lnTo>
                  <a:lnTo>
                    <a:pt x="226" y="30"/>
                  </a:lnTo>
                  <a:lnTo>
                    <a:pt x="226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6" y="38"/>
                  </a:lnTo>
                  <a:lnTo>
                    <a:pt x="246" y="30"/>
                  </a:lnTo>
                  <a:lnTo>
                    <a:pt x="252" y="30"/>
                  </a:lnTo>
                  <a:lnTo>
                    <a:pt x="252" y="22"/>
                  </a:lnTo>
                  <a:lnTo>
                    <a:pt x="246" y="22"/>
                  </a:lnTo>
                  <a:lnTo>
                    <a:pt x="246" y="16"/>
                  </a:lnTo>
                  <a:lnTo>
                    <a:pt x="246" y="8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58" y="0"/>
                  </a:lnTo>
                  <a:lnTo>
                    <a:pt x="258" y="147"/>
                  </a:lnTo>
                  <a:lnTo>
                    <a:pt x="187" y="147"/>
                  </a:lnTo>
                  <a:lnTo>
                    <a:pt x="181" y="139"/>
                  </a:lnTo>
                  <a:lnTo>
                    <a:pt x="174" y="139"/>
                  </a:lnTo>
                  <a:lnTo>
                    <a:pt x="167" y="139"/>
                  </a:lnTo>
                  <a:lnTo>
                    <a:pt x="167" y="147"/>
                  </a:lnTo>
                  <a:lnTo>
                    <a:pt x="174" y="147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8" name="Freeform 285"/>
            <p:cNvSpPr>
              <a:spLocks/>
            </p:cNvSpPr>
            <p:nvPr/>
          </p:nvSpPr>
          <p:spPr bwMode="auto">
            <a:xfrm>
              <a:off x="2276475" y="5191125"/>
              <a:ext cx="52388" cy="92075"/>
            </a:xfrm>
            <a:custGeom>
              <a:avLst/>
              <a:gdLst>
                <a:gd name="T0" fmla="*/ 2147483647 w 32"/>
                <a:gd name="T1" fmla="*/ 2147483647 h 52"/>
                <a:gd name="T2" fmla="*/ 2147483647 w 32"/>
                <a:gd name="T3" fmla="*/ 2147483647 h 52"/>
                <a:gd name="T4" fmla="*/ 2147483647 w 32"/>
                <a:gd name="T5" fmla="*/ 2147483647 h 52"/>
                <a:gd name="T6" fmla="*/ 2147483647 w 32"/>
                <a:gd name="T7" fmla="*/ 2147483647 h 52"/>
                <a:gd name="T8" fmla="*/ 2147483647 w 32"/>
                <a:gd name="T9" fmla="*/ 2147483647 h 52"/>
                <a:gd name="T10" fmla="*/ 2147483647 w 32"/>
                <a:gd name="T11" fmla="*/ 2147483647 h 52"/>
                <a:gd name="T12" fmla="*/ 2147483647 w 32"/>
                <a:gd name="T13" fmla="*/ 2147483647 h 52"/>
                <a:gd name="T14" fmla="*/ 2147483647 w 32"/>
                <a:gd name="T15" fmla="*/ 2147483647 h 52"/>
                <a:gd name="T16" fmla="*/ 2147483647 w 32"/>
                <a:gd name="T17" fmla="*/ 2147483647 h 52"/>
                <a:gd name="T18" fmla="*/ 2147483647 w 32"/>
                <a:gd name="T19" fmla="*/ 2147483647 h 52"/>
                <a:gd name="T20" fmla="*/ 2147483647 w 32"/>
                <a:gd name="T21" fmla="*/ 2147483647 h 52"/>
                <a:gd name="T22" fmla="*/ 2147483647 w 32"/>
                <a:gd name="T23" fmla="*/ 2147483647 h 52"/>
                <a:gd name="T24" fmla="*/ 0 w 32"/>
                <a:gd name="T25" fmla="*/ 2147483647 h 52"/>
                <a:gd name="T26" fmla="*/ 2147483647 w 32"/>
                <a:gd name="T27" fmla="*/ 2147483647 h 52"/>
                <a:gd name="T28" fmla="*/ 2147483647 w 32"/>
                <a:gd name="T29" fmla="*/ 2147483647 h 52"/>
                <a:gd name="T30" fmla="*/ 2147483647 w 32"/>
                <a:gd name="T31" fmla="*/ 2147483647 h 52"/>
                <a:gd name="T32" fmla="*/ 2147483647 w 32"/>
                <a:gd name="T33" fmla="*/ 2147483647 h 52"/>
                <a:gd name="T34" fmla="*/ 2147483647 w 32"/>
                <a:gd name="T35" fmla="*/ 2147483647 h 52"/>
                <a:gd name="T36" fmla="*/ 2147483647 w 32"/>
                <a:gd name="T37" fmla="*/ 2147483647 h 52"/>
                <a:gd name="T38" fmla="*/ 2147483647 w 32"/>
                <a:gd name="T39" fmla="*/ 2147483647 h 52"/>
                <a:gd name="T40" fmla="*/ 2147483647 w 32"/>
                <a:gd name="T41" fmla="*/ 2147483647 h 52"/>
                <a:gd name="T42" fmla="*/ 2147483647 w 32"/>
                <a:gd name="T43" fmla="*/ 2147483647 h 52"/>
                <a:gd name="T44" fmla="*/ 2147483647 w 32"/>
                <a:gd name="T45" fmla="*/ 2147483647 h 52"/>
                <a:gd name="T46" fmla="*/ 2147483647 w 32"/>
                <a:gd name="T47" fmla="*/ 2147483647 h 52"/>
                <a:gd name="T48" fmla="*/ 2147483647 w 32"/>
                <a:gd name="T49" fmla="*/ 2147483647 h 52"/>
                <a:gd name="T50" fmla="*/ 2147483647 w 32"/>
                <a:gd name="T51" fmla="*/ 2147483647 h 52"/>
                <a:gd name="T52" fmla="*/ 2147483647 w 32"/>
                <a:gd name="T53" fmla="*/ 2147483647 h 52"/>
                <a:gd name="T54" fmla="*/ 2147483647 w 32"/>
                <a:gd name="T55" fmla="*/ 2147483647 h 52"/>
                <a:gd name="T56" fmla="*/ 2147483647 w 32"/>
                <a:gd name="T57" fmla="*/ 2147483647 h 52"/>
                <a:gd name="T58" fmla="*/ 2147483647 w 32"/>
                <a:gd name="T59" fmla="*/ 2147483647 h 52"/>
                <a:gd name="T60" fmla="*/ 2147483647 w 32"/>
                <a:gd name="T61" fmla="*/ 2147483647 h 52"/>
                <a:gd name="T62" fmla="*/ 2147483647 w 32"/>
                <a:gd name="T63" fmla="*/ 2147483647 h 52"/>
                <a:gd name="T64" fmla="*/ 2147483647 w 32"/>
                <a:gd name="T65" fmla="*/ 2147483647 h 52"/>
                <a:gd name="T66" fmla="*/ 2147483647 w 32"/>
                <a:gd name="T67" fmla="*/ 2147483647 h 52"/>
                <a:gd name="T68" fmla="*/ 2147483647 w 32"/>
                <a:gd name="T69" fmla="*/ 2147483647 h 52"/>
                <a:gd name="T70" fmla="*/ 2147483647 w 32"/>
                <a:gd name="T71" fmla="*/ 2147483647 h 52"/>
                <a:gd name="T72" fmla="*/ 2147483647 w 32"/>
                <a:gd name="T73" fmla="*/ 2147483647 h 52"/>
                <a:gd name="T74" fmla="*/ 2147483647 w 32"/>
                <a:gd name="T75" fmla="*/ 0 h 52"/>
                <a:gd name="T76" fmla="*/ 2147483647 w 32"/>
                <a:gd name="T77" fmla="*/ 0 h 52"/>
                <a:gd name="T78" fmla="*/ 2147483647 w 32"/>
                <a:gd name="T79" fmla="*/ 0 h 52"/>
                <a:gd name="T80" fmla="*/ 2147483647 w 32"/>
                <a:gd name="T81" fmla="*/ 0 h 52"/>
                <a:gd name="T82" fmla="*/ 2147483647 w 32"/>
                <a:gd name="T83" fmla="*/ 2147483647 h 52"/>
                <a:gd name="T84" fmla="*/ 2147483647 w 32"/>
                <a:gd name="T85" fmla="*/ 2147483647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"/>
                <a:gd name="T130" fmla="*/ 0 h 52"/>
                <a:gd name="T131" fmla="*/ 32 w 32"/>
                <a:gd name="T132" fmla="*/ 52 h 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" h="52">
                  <a:moveTo>
                    <a:pt x="12" y="8"/>
                  </a:moveTo>
                  <a:lnTo>
                    <a:pt x="5" y="8"/>
                  </a:lnTo>
                  <a:lnTo>
                    <a:pt x="5" y="14"/>
                  </a:lnTo>
                  <a:lnTo>
                    <a:pt x="5" y="22"/>
                  </a:lnTo>
                  <a:lnTo>
                    <a:pt x="12" y="22"/>
                  </a:lnTo>
                  <a:lnTo>
                    <a:pt x="12" y="30"/>
                  </a:lnTo>
                  <a:lnTo>
                    <a:pt x="5" y="36"/>
                  </a:lnTo>
                  <a:lnTo>
                    <a:pt x="5" y="44"/>
                  </a:lnTo>
                  <a:lnTo>
                    <a:pt x="5" y="52"/>
                  </a:lnTo>
                  <a:lnTo>
                    <a:pt x="0" y="52"/>
                  </a:lnTo>
                  <a:lnTo>
                    <a:pt x="12" y="52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25" y="36"/>
                  </a:lnTo>
                  <a:lnTo>
                    <a:pt x="25" y="30"/>
                  </a:lnTo>
                  <a:lnTo>
                    <a:pt x="25" y="22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32" y="14"/>
                  </a:lnTo>
                  <a:lnTo>
                    <a:pt x="25" y="14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89" name="Freeform 286"/>
            <p:cNvSpPr>
              <a:spLocks/>
            </p:cNvSpPr>
            <p:nvPr/>
          </p:nvSpPr>
          <p:spPr bwMode="auto">
            <a:xfrm>
              <a:off x="2308225" y="5334000"/>
              <a:ext cx="39688" cy="50800"/>
            </a:xfrm>
            <a:custGeom>
              <a:avLst/>
              <a:gdLst>
                <a:gd name="T0" fmla="*/ 2147483647 w 25"/>
                <a:gd name="T1" fmla="*/ 2147483647 h 29"/>
                <a:gd name="T2" fmla="*/ 0 w 25"/>
                <a:gd name="T3" fmla="*/ 2147483647 h 29"/>
                <a:gd name="T4" fmla="*/ 0 w 25"/>
                <a:gd name="T5" fmla="*/ 2147483647 h 29"/>
                <a:gd name="T6" fmla="*/ 0 w 25"/>
                <a:gd name="T7" fmla="*/ 2147483647 h 29"/>
                <a:gd name="T8" fmla="*/ 0 w 25"/>
                <a:gd name="T9" fmla="*/ 2147483647 h 29"/>
                <a:gd name="T10" fmla="*/ 0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2147483647 h 29"/>
                <a:gd name="T16" fmla="*/ 2147483647 w 25"/>
                <a:gd name="T17" fmla="*/ 2147483647 h 29"/>
                <a:gd name="T18" fmla="*/ 2147483647 w 25"/>
                <a:gd name="T19" fmla="*/ 2147483647 h 29"/>
                <a:gd name="T20" fmla="*/ 2147483647 w 25"/>
                <a:gd name="T21" fmla="*/ 2147483647 h 29"/>
                <a:gd name="T22" fmla="*/ 2147483647 w 25"/>
                <a:gd name="T23" fmla="*/ 2147483647 h 29"/>
                <a:gd name="T24" fmla="*/ 2147483647 w 25"/>
                <a:gd name="T25" fmla="*/ 2147483647 h 29"/>
                <a:gd name="T26" fmla="*/ 2147483647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0 h 29"/>
                <a:gd name="T40" fmla="*/ 2147483647 w 25"/>
                <a:gd name="T41" fmla="*/ 0 h 29"/>
                <a:gd name="T42" fmla="*/ 2147483647 w 25"/>
                <a:gd name="T43" fmla="*/ 0 h 29"/>
                <a:gd name="T44" fmla="*/ 2147483647 w 25"/>
                <a:gd name="T45" fmla="*/ 0 h 29"/>
                <a:gd name="T46" fmla="*/ 2147483647 w 25"/>
                <a:gd name="T47" fmla="*/ 0 h 29"/>
                <a:gd name="T48" fmla="*/ 2147483647 w 25"/>
                <a:gd name="T49" fmla="*/ 0 h 29"/>
                <a:gd name="T50" fmla="*/ 2147483647 w 25"/>
                <a:gd name="T51" fmla="*/ 2147483647 h 29"/>
                <a:gd name="T52" fmla="*/ 2147483647 w 25"/>
                <a:gd name="T53" fmla="*/ 2147483647 h 29"/>
                <a:gd name="T54" fmla="*/ 2147483647 w 25"/>
                <a:gd name="T55" fmla="*/ 2147483647 h 2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29"/>
                <a:gd name="T86" fmla="*/ 25 w 25"/>
                <a:gd name="T87" fmla="*/ 29 h 2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29">
                  <a:moveTo>
                    <a:pt x="6" y="8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20" y="29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8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0" name="Freeform 287"/>
            <p:cNvSpPr>
              <a:spLocks/>
            </p:cNvSpPr>
            <p:nvPr/>
          </p:nvSpPr>
          <p:spPr bwMode="auto">
            <a:xfrm>
              <a:off x="2130425" y="5176838"/>
              <a:ext cx="415925" cy="261937"/>
            </a:xfrm>
            <a:custGeom>
              <a:avLst/>
              <a:gdLst>
                <a:gd name="T0" fmla="*/ 0 w 258"/>
                <a:gd name="T1" fmla="*/ 2147483647 h 147"/>
                <a:gd name="T2" fmla="*/ 0 w 258"/>
                <a:gd name="T3" fmla="*/ 0 h 147"/>
                <a:gd name="T4" fmla="*/ 2147483647 w 258"/>
                <a:gd name="T5" fmla="*/ 0 h 147"/>
                <a:gd name="T6" fmla="*/ 2147483647 w 258"/>
                <a:gd name="T7" fmla="*/ 0 h 147"/>
                <a:gd name="T8" fmla="*/ 2147483647 w 258"/>
                <a:gd name="T9" fmla="*/ 2147483647 h 147"/>
                <a:gd name="T10" fmla="*/ 2147483647 w 258"/>
                <a:gd name="T11" fmla="*/ 2147483647 h 147"/>
                <a:gd name="T12" fmla="*/ 2147483647 w 258"/>
                <a:gd name="T13" fmla="*/ 2147483647 h 147"/>
                <a:gd name="T14" fmla="*/ 2147483647 w 258"/>
                <a:gd name="T15" fmla="*/ 2147483647 h 147"/>
                <a:gd name="T16" fmla="*/ 2147483647 w 258"/>
                <a:gd name="T17" fmla="*/ 2147483647 h 147"/>
                <a:gd name="T18" fmla="*/ 2147483647 w 258"/>
                <a:gd name="T19" fmla="*/ 2147483647 h 147"/>
                <a:gd name="T20" fmla="*/ 2147483647 w 258"/>
                <a:gd name="T21" fmla="*/ 2147483647 h 147"/>
                <a:gd name="T22" fmla="*/ 2147483647 w 258"/>
                <a:gd name="T23" fmla="*/ 2147483647 h 147"/>
                <a:gd name="T24" fmla="*/ 2147483647 w 258"/>
                <a:gd name="T25" fmla="*/ 2147483647 h 147"/>
                <a:gd name="T26" fmla="*/ 2147483647 w 258"/>
                <a:gd name="T27" fmla="*/ 2147483647 h 147"/>
                <a:gd name="T28" fmla="*/ 2147483647 w 258"/>
                <a:gd name="T29" fmla="*/ 2147483647 h 147"/>
                <a:gd name="T30" fmla="*/ 2147483647 w 258"/>
                <a:gd name="T31" fmla="*/ 2147483647 h 147"/>
                <a:gd name="T32" fmla="*/ 2147483647 w 258"/>
                <a:gd name="T33" fmla="*/ 2147483647 h 147"/>
                <a:gd name="T34" fmla="*/ 2147483647 w 258"/>
                <a:gd name="T35" fmla="*/ 2147483647 h 147"/>
                <a:gd name="T36" fmla="*/ 2147483647 w 258"/>
                <a:gd name="T37" fmla="*/ 2147483647 h 147"/>
                <a:gd name="T38" fmla="*/ 2147483647 w 258"/>
                <a:gd name="T39" fmla="*/ 2147483647 h 147"/>
                <a:gd name="T40" fmla="*/ 2147483647 w 258"/>
                <a:gd name="T41" fmla="*/ 2147483647 h 147"/>
                <a:gd name="T42" fmla="*/ 2147483647 w 258"/>
                <a:gd name="T43" fmla="*/ 2147483647 h 147"/>
                <a:gd name="T44" fmla="*/ 2147483647 w 258"/>
                <a:gd name="T45" fmla="*/ 2147483647 h 147"/>
                <a:gd name="T46" fmla="*/ 2147483647 w 258"/>
                <a:gd name="T47" fmla="*/ 2147483647 h 147"/>
                <a:gd name="T48" fmla="*/ 2147483647 w 258"/>
                <a:gd name="T49" fmla="*/ 2147483647 h 147"/>
                <a:gd name="T50" fmla="*/ 2147483647 w 258"/>
                <a:gd name="T51" fmla="*/ 2147483647 h 147"/>
                <a:gd name="T52" fmla="*/ 2147483647 w 258"/>
                <a:gd name="T53" fmla="*/ 2147483647 h 147"/>
                <a:gd name="T54" fmla="*/ 2147483647 w 258"/>
                <a:gd name="T55" fmla="*/ 2147483647 h 147"/>
                <a:gd name="T56" fmla="*/ 2147483647 w 258"/>
                <a:gd name="T57" fmla="*/ 2147483647 h 147"/>
                <a:gd name="T58" fmla="*/ 2147483647 w 258"/>
                <a:gd name="T59" fmla="*/ 2147483647 h 147"/>
                <a:gd name="T60" fmla="*/ 2147483647 w 258"/>
                <a:gd name="T61" fmla="*/ 2147483647 h 147"/>
                <a:gd name="T62" fmla="*/ 2147483647 w 258"/>
                <a:gd name="T63" fmla="*/ 2147483647 h 147"/>
                <a:gd name="T64" fmla="*/ 2147483647 w 258"/>
                <a:gd name="T65" fmla="*/ 2147483647 h 147"/>
                <a:gd name="T66" fmla="*/ 2147483647 w 258"/>
                <a:gd name="T67" fmla="*/ 0 h 147"/>
                <a:gd name="T68" fmla="*/ 2147483647 w 258"/>
                <a:gd name="T69" fmla="*/ 0 h 147"/>
                <a:gd name="T70" fmla="*/ 2147483647 w 258"/>
                <a:gd name="T71" fmla="*/ 0 h 147"/>
                <a:gd name="T72" fmla="*/ 2147483647 w 258"/>
                <a:gd name="T73" fmla="*/ 0 h 147"/>
                <a:gd name="T74" fmla="*/ 2147483647 w 258"/>
                <a:gd name="T75" fmla="*/ 0 h 147"/>
                <a:gd name="T76" fmla="*/ 2147483647 w 258"/>
                <a:gd name="T77" fmla="*/ 2147483647 h 147"/>
                <a:gd name="T78" fmla="*/ 2147483647 w 258"/>
                <a:gd name="T79" fmla="*/ 2147483647 h 147"/>
                <a:gd name="T80" fmla="*/ 2147483647 w 258"/>
                <a:gd name="T81" fmla="*/ 2147483647 h 147"/>
                <a:gd name="T82" fmla="*/ 2147483647 w 258"/>
                <a:gd name="T83" fmla="*/ 2147483647 h 147"/>
                <a:gd name="T84" fmla="*/ 2147483647 w 258"/>
                <a:gd name="T85" fmla="*/ 2147483647 h 147"/>
                <a:gd name="T86" fmla="*/ 2147483647 w 258"/>
                <a:gd name="T87" fmla="*/ 2147483647 h 147"/>
                <a:gd name="T88" fmla="*/ 2147483647 w 258"/>
                <a:gd name="T89" fmla="*/ 2147483647 h 147"/>
                <a:gd name="T90" fmla="*/ 2147483647 w 258"/>
                <a:gd name="T91" fmla="*/ 2147483647 h 147"/>
                <a:gd name="T92" fmla="*/ 2147483647 w 258"/>
                <a:gd name="T93" fmla="*/ 2147483647 h 147"/>
                <a:gd name="T94" fmla="*/ 2147483647 w 258"/>
                <a:gd name="T95" fmla="*/ 2147483647 h 147"/>
                <a:gd name="T96" fmla="*/ 2147483647 w 258"/>
                <a:gd name="T97" fmla="*/ 2147483647 h 147"/>
                <a:gd name="T98" fmla="*/ 2147483647 w 258"/>
                <a:gd name="T99" fmla="*/ 2147483647 h 147"/>
                <a:gd name="T100" fmla="*/ 0 w 258"/>
                <a:gd name="T101" fmla="*/ 2147483647 h 1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8"/>
                <a:gd name="T154" fmla="*/ 0 h 147"/>
                <a:gd name="T155" fmla="*/ 258 w 258"/>
                <a:gd name="T156" fmla="*/ 147 h 1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8" h="147">
                  <a:moveTo>
                    <a:pt x="0" y="147"/>
                  </a:moveTo>
                  <a:lnTo>
                    <a:pt x="0" y="0"/>
                  </a:lnTo>
                  <a:lnTo>
                    <a:pt x="233" y="0"/>
                  </a:lnTo>
                  <a:lnTo>
                    <a:pt x="233" y="8"/>
                  </a:lnTo>
                  <a:lnTo>
                    <a:pt x="233" y="16"/>
                  </a:lnTo>
                  <a:lnTo>
                    <a:pt x="233" y="22"/>
                  </a:lnTo>
                  <a:lnTo>
                    <a:pt x="226" y="22"/>
                  </a:lnTo>
                  <a:lnTo>
                    <a:pt x="220" y="30"/>
                  </a:lnTo>
                  <a:lnTo>
                    <a:pt x="226" y="30"/>
                  </a:lnTo>
                  <a:lnTo>
                    <a:pt x="226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6" y="38"/>
                  </a:lnTo>
                  <a:lnTo>
                    <a:pt x="246" y="30"/>
                  </a:lnTo>
                  <a:lnTo>
                    <a:pt x="252" y="30"/>
                  </a:lnTo>
                  <a:lnTo>
                    <a:pt x="252" y="22"/>
                  </a:lnTo>
                  <a:lnTo>
                    <a:pt x="246" y="22"/>
                  </a:lnTo>
                  <a:lnTo>
                    <a:pt x="246" y="16"/>
                  </a:lnTo>
                  <a:lnTo>
                    <a:pt x="246" y="8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58" y="0"/>
                  </a:lnTo>
                  <a:lnTo>
                    <a:pt x="258" y="147"/>
                  </a:lnTo>
                  <a:lnTo>
                    <a:pt x="187" y="147"/>
                  </a:lnTo>
                  <a:lnTo>
                    <a:pt x="181" y="139"/>
                  </a:lnTo>
                  <a:lnTo>
                    <a:pt x="174" y="139"/>
                  </a:lnTo>
                  <a:lnTo>
                    <a:pt x="167" y="139"/>
                  </a:lnTo>
                  <a:lnTo>
                    <a:pt x="167" y="147"/>
                  </a:lnTo>
                  <a:lnTo>
                    <a:pt x="174" y="147"/>
                  </a:lnTo>
                  <a:lnTo>
                    <a:pt x="0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1" name="Freeform 288"/>
            <p:cNvSpPr>
              <a:spLocks noEditPoints="1"/>
            </p:cNvSpPr>
            <p:nvPr/>
          </p:nvSpPr>
          <p:spPr bwMode="auto">
            <a:xfrm>
              <a:off x="2130425" y="4919663"/>
              <a:ext cx="415925" cy="257175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0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0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0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0 w 258"/>
                <a:gd name="T73" fmla="*/ 2147483647 h 145"/>
                <a:gd name="T74" fmla="*/ 2147483647 w 258"/>
                <a:gd name="T75" fmla="*/ 2147483647 h 145"/>
                <a:gd name="T76" fmla="*/ 0 w 258"/>
                <a:gd name="T77" fmla="*/ 2147483647 h 145"/>
                <a:gd name="T78" fmla="*/ 2147483647 w 258"/>
                <a:gd name="T79" fmla="*/ 0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0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58"/>
                <a:gd name="T139" fmla="*/ 0 h 145"/>
                <a:gd name="T140" fmla="*/ 258 w 258"/>
                <a:gd name="T141" fmla="*/ 145 h 1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58" h="145">
                  <a:moveTo>
                    <a:pt x="181" y="22"/>
                  </a:moveTo>
                  <a:lnTo>
                    <a:pt x="181" y="30"/>
                  </a:lnTo>
                  <a:lnTo>
                    <a:pt x="181" y="36"/>
                  </a:lnTo>
                  <a:lnTo>
                    <a:pt x="187" y="36"/>
                  </a:lnTo>
                  <a:lnTo>
                    <a:pt x="194" y="36"/>
                  </a:lnTo>
                  <a:lnTo>
                    <a:pt x="201" y="36"/>
                  </a:lnTo>
                  <a:lnTo>
                    <a:pt x="201" y="44"/>
                  </a:lnTo>
                  <a:lnTo>
                    <a:pt x="206" y="44"/>
                  </a:lnTo>
                  <a:lnTo>
                    <a:pt x="206" y="52"/>
                  </a:lnTo>
                  <a:lnTo>
                    <a:pt x="213" y="52"/>
                  </a:lnTo>
                  <a:lnTo>
                    <a:pt x="213" y="58"/>
                  </a:lnTo>
                  <a:lnTo>
                    <a:pt x="220" y="58"/>
                  </a:lnTo>
                  <a:lnTo>
                    <a:pt x="220" y="66"/>
                  </a:lnTo>
                  <a:lnTo>
                    <a:pt x="226" y="66"/>
                  </a:lnTo>
                  <a:lnTo>
                    <a:pt x="233" y="73"/>
                  </a:lnTo>
                  <a:lnTo>
                    <a:pt x="233" y="80"/>
                  </a:lnTo>
                  <a:lnTo>
                    <a:pt x="240" y="80"/>
                  </a:lnTo>
                  <a:lnTo>
                    <a:pt x="240" y="88"/>
                  </a:lnTo>
                  <a:lnTo>
                    <a:pt x="246" y="88"/>
                  </a:lnTo>
                  <a:lnTo>
                    <a:pt x="252" y="88"/>
                  </a:lnTo>
                  <a:lnTo>
                    <a:pt x="252" y="80"/>
                  </a:lnTo>
                  <a:lnTo>
                    <a:pt x="258" y="73"/>
                  </a:lnTo>
                  <a:lnTo>
                    <a:pt x="258" y="66"/>
                  </a:lnTo>
                  <a:lnTo>
                    <a:pt x="252" y="66"/>
                  </a:lnTo>
                  <a:lnTo>
                    <a:pt x="246" y="66"/>
                  </a:lnTo>
                  <a:lnTo>
                    <a:pt x="252" y="58"/>
                  </a:lnTo>
                  <a:lnTo>
                    <a:pt x="252" y="52"/>
                  </a:lnTo>
                  <a:lnTo>
                    <a:pt x="246" y="52"/>
                  </a:lnTo>
                  <a:lnTo>
                    <a:pt x="246" y="44"/>
                  </a:lnTo>
                  <a:lnTo>
                    <a:pt x="246" y="36"/>
                  </a:lnTo>
                  <a:lnTo>
                    <a:pt x="246" y="30"/>
                  </a:lnTo>
                  <a:lnTo>
                    <a:pt x="240" y="30"/>
                  </a:lnTo>
                  <a:lnTo>
                    <a:pt x="233" y="30"/>
                  </a:lnTo>
                  <a:lnTo>
                    <a:pt x="226" y="30"/>
                  </a:lnTo>
                  <a:lnTo>
                    <a:pt x="220" y="30"/>
                  </a:lnTo>
                  <a:lnTo>
                    <a:pt x="220" y="22"/>
                  </a:lnTo>
                  <a:lnTo>
                    <a:pt x="213" y="22"/>
                  </a:lnTo>
                  <a:lnTo>
                    <a:pt x="213" y="14"/>
                  </a:lnTo>
                  <a:lnTo>
                    <a:pt x="213" y="8"/>
                  </a:lnTo>
                  <a:lnTo>
                    <a:pt x="206" y="8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194" y="0"/>
                  </a:lnTo>
                  <a:lnTo>
                    <a:pt x="187" y="8"/>
                  </a:lnTo>
                  <a:lnTo>
                    <a:pt x="181" y="8"/>
                  </a:lnTo>
                  <a:lnTo>
                    <a:pt x="181" y="14"/>
                  </a:lnTo>
                  <a:lnTo>
                    <a:pt x="174" y="14"/>
                  </a:lnTo>
                  <a:lnTo>
                    <a:pt x="181" y="14"/>
                  </a:lnTo>
                  <a:lnTo>
                    <a:pt x="181" y="22"/>
                  </a:lnTo>
                  <a:close/>
                  <a:moveTo>
                    <a:pt x="38" y="73"/>
                  </a:moveTo>
                  <a:lnTo>
                    <a:pt x="32" y="73"/>
                  </a:lnTo>
                  <a:lnTo>
                    <a:pt x="32" y="80"/>
                  </a:lnTo>
                  <a:lnTo>
                    <a:pt x="32" y="88"/>
                  </a:lnTo>
                  <a:lnTo>
                    <a:pt x="25" y="88"/>
                  </a:lnTo>
                  <a:lnTo>
                    <a:pt x="25" y="95"/>
                  </a:lnTo>
                  <a:lnTo>
                    <a:pt x="32" y="95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38" y="80"/>
                  </a:lnTo>
                  <a:lnTo>
                    <a:pt x="38" y="73"/>
                  </a:lnTo>
                  <a:close/>
                  <a:moveTo>
                    <a:pt x="103" y="102"/>
                  </a:moveTo>
                  <a:lnTo>
                    <a:pt x="103" y="95"/>
                  </a:lnTo>
                  <a:lnTo>
                    <a:pt x="96" y="95"/>
                  </a:lnTo>
                  <a:lnTo>
                    <a:pt x="91" y="95"/>
                  </a:lnTo>
                  <a:lnTo>
                    <a:pt x="84" y="95"/>
                  </a:lnTo>
                  <a:lnTo>
                    <a:pt x="84" y="102"/>
                  </a:lnTo>
                  <a:lnTo>
                    <a:pt x="77" y="102"/>
                  </a:lnTo>
                  <a:lnTo>
                    <a:pt x="71" y="109"/>
                  </a:lnTo>
                  <a:lnTo>
                    <a:pt x="71" y="117"/>
                  </a:lnTo>
                  <a:lnTo>
                    <a:pt x="71" y="124"/>
                  </a:lnTo>
                  <a:lnTo>
                    <a:pt x="71" y="131"/>
                  </a:lnTo>
                  <a:lnTo>
                    <a:pt x="71" y="139"/>
                  </a:lnTo>
                  <a:lnTo>
                    <a:pt x="77" y="139"/>
                  </a:lnTo>
                  <a:lnTo>
                    <a:pt x="84" y="131"/>
                  </a:lnTo>
                  <a:lnTo>
                    <a:pt x="91" y="124"/>
                  </a:lnTo>
                  <a:lnTo>
                    <a:pt x="96" y="117"/>
                  </a:lnTo>
                  <a:lnTo>
                    <a:pt x="103" y="109"/>
                  </a:lnTo>
                  <a:lnTo>
                    <a:pt x="103" y="102"/>
                  </a:lnTo>
                  <a:close/>
                  <a:moveTo>
                    <a:pt x="174" y="117"/>
                  </a:moveTo>
                  <a:lnTo>
                    <a:pt x="181" y="117"/>
                  </a:lnTo>
                  <a:lnTo>
                    <a:pt x="187" y="117"/>
                  </a:lnTo>
                  <a:lnTo>
                    <a:pt x="194" y="109"/>
                  </a:lnTo>
                  <a:lnTo>
                    <a:pt x="187" y="109"/>
                  </a:lnTo>
                  <a:lnTo>
                    <a:pt x="181" y="109"/>
                  </a:lnTo>
                  <a:lnTo>
                    <a:pt x="181" y="117"/>
                  </a:lnTo>
                  <a:lnTo>
                    <a:pt x="174" y="117"/>
                  </a:lnTo>
                  <a:close/>
                  <a:moveTo>
                    <a:pt x="148" y="0"/>
                  </a:moveTo>
                  <a:lnTo>
                    <a:pt x="258" y="0"/>
                  </a:lnTo>
                  <a:lnTo>
                    <a:pt x="258" y="95"/>
                  </a:lnTo>
                  <a:lnTo>
                    <a:pt x="252" y="95"/>
                  </a:lnTo>
                  <a:lnTo>
                    <a:pt x="252" y="102"/>
                  </a:lnTo>
                  <a:lnTo>
                    <a:pt x="258" y="109"/>
                  </a:lnTo>
                  <a:lnTo>
                    <a:pt x="258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6" y="145"/>
                  </a:lnTo>
                  <a:lnTo>
                    <a:pt x="233" y="145"/>
                  </a:lnTo>
                  <a:lnTo>
                    <a:pt x="0" y="145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12" y="95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18" y="73"/>
                  </a:lnTo>
                  <a:lnTo>
                    <a:pt x="18" y="66"/>
                  </a:lnTo>
                  <a:lnTo>
                    <a:pt x="18" y="58"/>
                  </a:lnTo>
                  <a:lnTo>
                    <a:pt x="12" y="58"/>
                  </a:lnTo>
                  <a:lnTo>
                    <a:pt x="12" y="52"/>
                  </a:lnTo>
                  <a:lnTo>
                    <a:pt x="12" y="44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6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91" y="8"/>
                  </a:lnTo>
                  <a:lnTo>
                    <a:pt x="96" y="8"/>
                  </a:lnTo>
                  <a:lnTo>
                    <a:pt x="96" y="14"/>
                  </a:lnTo>
                  <a:lnTo>
                    <a:pt x="103" y="8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23" y="14"/>
                  </a:lnTo>
                  <a:lnTo>
                    <a:pt x="130" y="14"/>
                  </a:lnTo>
                  <a:lnTo>
                    <a:pt x="135" y="14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2" name="Freeform 289"/>
            <p:cNvSpPr>
              <a:spLocks/>
            </p:cNvSpPr>
            <p:nvPr/>
          </p:nvSpPr>
          <p:spPr bwMode="auto">
            <a:xfrm>
              <a:off x="2411413" y="4919663"/>
              <a:ext cx="134937" cy="155575"/>
            </a:xfrm>
            <a:custGeom>
              <a:avLst/>
              <a:gdLst>
                <a:gd name="T0" fmla="*/ 2147483647 w 84"/>
                <a:gd name="T1" fmla="*/ 2147483647 h 88"/>
                <a:gd name="T2" fmla="*/ 2147483647 w 84"/>
                <a:gd name="T3" fmla="*/ 2147483647 h 88"/>
                <a:gd name="T4" fmla="*/ 2147483647 w 84"/>
                <a:gd name="T5" fmla="*/ 2147483647 h 88"/>
                <a:gd name="T6" fmla="*/ 2147483647 w 84"/>
                <a:gd name="T7" fmla="*/ 2147483647 h 88"/>
                <a:gd name="T8" fmla="*/ 2147483647 w 84"/>
                <a:gd name="T9" fmla="*/ 2147483647 h 88"/>
                <a:gd name="T10" fmla="*/ 2147483647 w 84"/>
                <a:gd name="T11" fmla="*/ 2147483647 h 88"/>
                <a:gd name="T12" fmla="*/ 2147483647 w 84"/>
                <a:gd name="T13" fmla="*/ 2147483647 h 88"/>
                <a:gd name="T14" fmla="*/ 2147483647 w 84"/>
                <a:gd name="T15" fmla="*/ 2147483647 h 88"/>
                <a:gd name="T16" fmla="*/ 2147483647 w 84"/>
                <a:gd name="T17" fmla="*/ 2147483647 h 88"/>
                <a:gd name="T18" fmla="*/ 2147483647 w 84"/>
                <a:gd name="T19" fmla="*/ 2147483647 h 88"/>
                <a:gd name="T20" fmla="*/ 2147483647 w 84"/>
                <a:gd name="T21" fmla="*/ 2147483647 h 88"/>
                <a:gd name="T22" fmla="*/ 2147483647 w 84"/>
                <a:gd name="T23" fmla="*/ 2147483647 h 88"/>
                <a:gd name="T24" fmla="*/ 2147483647 w 84"/>
                <a:gd name="T25" fmla="*/ 2147483647 h 88"/>
                <a:gd name="T26" fmla="*/ 2147483647 w 84"/>
                <a:gd name="T27" fmla="*/ 2147483647 h 88"/>
                <a:gd name="T28" fmla="*/ 2147483647 w 84"/>
                <a:gd name="T29" fmla="*/ 2147483647 h 88"/>
                <a:gd name="T30" fmla="*/ 2147483647 w 84"/>
                <a:gd name="T31" fmla="*/ 2147483647 h 88"/>
                <a:gd name="T32" fmla="*/ 2147483647 w 84"/>
                <a:gd name="T33" fmla="*/ 2147483647 h 88"/>
                <a:gd name="T34" fmla="*/ 2147483647 w 84"/>
                <a:gd name="T35" fmla="*/ 2147483647 h 88"/>
                <a:gd name="T36" fmla="*/ 2147483647 w 84"/>
                <a:gd name="T37" fmla="*/ 2147483647 h 88"/>
                <a:gd name="T38" fmla="*/ 2147483647 w 84"/>
                <a:gd name="T39" fmla="*/ 2147483647 h 88"/>
                <a:gd name="T40" fmla="*/ 2147483647 w 84"/>
                <a:gd name="T41" fmla="*/ 2147483647 h 88"/>
                <a:gd name="T42" fmla="*/ 2147483647 w 84"/>
                <a:gd name="T43" fmla="*/ 2147483647 h 88"/>
                <a:gd name="T44" fmla="*/ 2147483647 w 84"/>
                <a:gd name="T45" fmla="*/ 2147483647 h 88"/>
                <a:gd name="T46" fmla="*/ 2147483647 w 84"/>
                <a:gd name="T47" fmla="*/ 2147483647 h 88"/>
                <a:gd name="T48" fmla="*/ 2147483647 w 84"/>
                <a:gd name="T49" fmla="*/ 2147483647 h 88"/>
                <a:gd name="T50" fmla="*/ 2147483647 w 84"/>
                <a:gd name="T51" fmla="*/ 2147483647 h 88"/>
                <a:gd name="T52" fmla="*/ 2147483647 w 84"/>
                <a:gd name="T53" fmla="*/ 2147483647 h 88"/>
                <a:gd name="T54" fmla="*/ 2147483647 w 84"/>
                <a:gd name="T55" fmla="*/ 2147483647 h 88"/>
                <a:gd name="T56" fmla="*/ 2147483647 w 84"/>
                <a:gd name="T57" fmla="*/ 2147483647 h 88"/>
                <a:gd name="T58" fmla="*/ 2147483647 w 84"/>
                <a:gd name="T59" fmla="*/ 2147483647 h 88"/>
                <a:gd name="T60" fmla="*/ 2147483647 w 84"/>
                <a:gd name="T61" fmla="*/ 2147483647 h 88"/>
                <a:gd name="T62" fmla="*/ 2147483647 w 84"/>
                <a:gd name="T63" fmla="*/ 2147483647 h 88"/>
                <a:gd name="T64" fmla="*/ 2147483647 w 84"/>
                <a:gd name="T65" fmla="*/ 2147483647 h 88"/>
                <a:gd name="T66" fmla="*/ 2147483647 w 84"/>
                <a:gd name="T67" fmla="*/ 2147483647 h 88"/>
                <a:gd name="T68" fmla="*/ 2147483647 w 84"/>
                <a:gd name="T69" fmla="*/ 2147483647 h 88"/>
                <a:gd name="T70" fmla="*/ 2147483647 w 84"/>
                <a:gd name="T71" fmla="*/ 2147483647 h 88"/>
                <a:gd name="T72" fmla="*/ 2147483647 w 84"/>
                <a:gd name="T73" fmla="*/ 2147483647 h 88"/>
                <a:gd name="T74" fmla="*/ 2147483647 w 84"/>
                <a:gd name="T75" fmla="*/ 2147483647 h 88"/>
                <a:gd name="T76" fmla="*/ 2147483647 w 84"/>
                <a:gd name="T77" fmla="*/ 2147483647 h 88"/>
                <a:gd name="T78" fmla="*/ 2147483647 w 84"/>
                <a:gd name="T79" fmla="*/ 2147483647 h 88"/>
                <a:gd name="T80" fmla="*/ 2147483647 w 84"/>
                <a:gd name="T81" fmla="*/ 0 h 88"/>
                <a:gd name="T82" fmla="*/ 2147483647 w 84"/>
                <a:gd name="T83" fmla="*/ 0 h 88"/>
                <a:gd name="T84" fmla="*/ 2147483647 w 84"/>
                <a:gd name="T85" fmla="*/ 0 h 88"/>
                <a:gd name="T86" fmla="*/ 2147483647 w 84"/>
                <a:gd name="T87" fmla="*/ 2147483647 h 88"/>
                <a:gd name="T88" fmla="*/ 2147483647 w 84"/>
                <a:gd name="T89" fmla="*/ 2147483647 h 88"/>
                <a:gd name="T90" fmla="*/ 2147483647 w 84"/>
                <a:gd name="T91" fmla="*/ 2147483647 h 88"/>
                <a:gd name="T92" fmla="*/ 2147483647 w 84"/>
                <a:gd name="T93" fmla="*/ 2147483647 h 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4"/>
                <a:gd name="T142" fmla="*/ 0 h 88"/>
                <a:gd name="T143" fmla="*/ 84 w 84"/>
                <a:gd name="T144" fmla="*/ 88 h 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4" h="88">
                  <a:moveTo>
                    <a:pt x="7" y="22"/>
                  </a:moveTo>
                  <a:lnTo>
                    <a:pt x="7" y="30"/>
                  </a:lnTo>
                  <a:lnTo>
                    <a:pt x="7" y="36"/>
                  </a:lnTo>
                  <a:lnTo>
                    <a:pt x="13" y="36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27" y="44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9" y="52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46" y="66"/>
                  </a:lnTo>
                  <a:lnTo>
                    <a:pt x="52" y="66"/>
                  </a:lnTo>
                  <a:lnTo>
                    <a:pt x="59" y="73"/>
                  </a:lnTo>
                  <a:lnTo>
                    <a:pt x="59" y="80"/>
                  </a:lnTo>
                  <a:lnTo>
                    <a:pt x="66" y="80"/>
                  </a:lnTo>
                  <a:lnTo>
                    <a:pt x="66" y="88"/>
                  </a:lnTo>
                  <a:lnTo>
                    <a:pt x="72" y="88"/>
                  </a:lnTo>
                  <a:lnTo>
                    <a:pt x="78" y="88"/>
                  </a:lnTo>
                  <a:lnTo>
                    <a:pt x="78" y="80"/>
                  </a:lnTo>
                  <a:lnTo>
                    <a:pt x="84" y="73"/>
                  </a:lnTo>
                  <a:lnTo>
                    <a:pt x="84" y="66"/>
                  </a:lnTo>
                  <a:lnTo>
                    <a:pt x="78" y="66"/>
                  </a:lnTo>
                  <a:lnTo>
                    <a:pt x="72" y="66"/>
                  </a:lnTo>
                  <a:lnTo>
                    <a:pt x="78" y="58"/>
                  </a:lnTo>
                  <a:lnTo>
                    <a:pt x="78" y="52"/>
                  </a:lnTo>
                  <a:lnTo>
                    <a:pt x="72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66" y="30"/>
                  </a:lnTo>
                  <a:lnTo>
                    <a:pt x="59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9" y="8"/>
                  </a:lnTo>
                  <a:lnTo>
                    <a:pt x="32" y="8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8"/>
                  </a:lnTo>
                  <a:lnTo>
                    <a:pt x="7" y="8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3" name="Freeform 290"/>
            <p:cNvSpPr>
              <a:spLocks/>
            </p:cNvSpPr>
            <p:nvPr/>
          </p:nvSpPr>
          <p:spPr bwMode="auto">
            <a:xfrm>
              <a:off x="2171700" y="5048250"/>
              <a:ext cx="20638" cy="39688"/>
            </a:xfrm>
            <a:custGeom>
              <a:avLst/>
              <a:gdLst>
                <a:gd name="T0" fmla="*/ 2147483647 w 13"/>
                <a:gd name="T1" fmla="*/ 0 h 22"/>
                <a:gd name="T2" fmla="*/ 2147483647 w 13"/>
                <a:gd name="T3" fmla="*/ 0 h 22"/>
                <a:gd name="T4" fmla="*/ 2147483647 w 13"/>
                <a:gd name="T5" fmla="*/ 2147483647 h 22"/>
                <a:gd name="T6" fmla="*/ 2147483647 w 13"/>
                <a:gd name="T7" fmla="*/ 2147483647 h 22"/>
                <a:gd name="T8" fmla="*/ 2147483647 w 13"/>
                <a:gd name="T9" fmla="*/ 2147483647 h 22"/>
                <a:gd name="T10" fmla="*/ 2147483647 w 13"/>
                <a:gd name="T11" fmla="*/ 2147483647 h 22"/>
                <a:gd name="T12" fmla="*/ 0 w 13"/>
                <a:gd name="T13" fmla="*/ 2147483647 h 22"/>
                <a:gd name="T14" fmla="*/ 0 w 13"/>
                <a:gd name="T15" fmla="*/ 2147483647 h 22"/>
                <a:gd name="T16" fmla="*/ 0 w 13"/>
                <a:gd name="T17" fmla="*/ 2147483647 h 22"/>
                <a:gd name="T18" fmla="*/ 0 w 13"/>
                <a:gd name="T19" fmla="*/ 2147483647 h 22"/>
                <a:gd name="T20" fmla="*/ 2147483647 w 13"/>
                <a:gd name="T21" fmla="*/ 2147483647 h 22"/>
                <a:gd name="T22" fmla="*/ 2147483647 w 13"/>
                <a:gd name="T23" fmla="*/ 2147483647 h 22"/>
                <a:gd name="T24" fmla="*/ 2147483647 w 13"/>
                <a:gd name="T25" fmla="*/ 2147483647 h 22"/>
                <a:gd name="T26" fmla="*/ 2147483647 w 13"/>
                <a:gd name="T27" fmla="*/ 2147483647 h 22"/>
                <a:gd name="T28" fmla="*/ 2147483647 w 13"/>
                <a:gd name="T29" fmla="*/ 2147483647 h 22"/>
                <a:gd name="T30" fmla="*/ 2147483647 w 13"/>
                <a:gd name="T31" fmla="*/ 2147483647 h 22"/>
                <a:gd name="T32" fmla="*/ 2147483647 w 13"/>
                <a:gd name="T33" fmla="*/ 2147483647 h 22"/>
                <a:gd name="T34" fmla="*/ 2147483647 w 13"/>
                <a:gd name="T35" fmla="*/ 2147483647 h 22"/>
                <a:gd name="T36" fmla="*/ 2147483647 w 13"/>
                <a:gd name="T37" fmla="*/ 2147483647 h 22"/>
                <a:gd name="T38" fmla="*/ 2147483647 w 13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"/>
                <a:gd name="T61" fmla="*/ 0 h 22"/>
                <a:gd name="T62" fmla="*/ 13 w 13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" h="22">
                  <a:moveTo>
                    <a:pt x="13" y="0"/>
                  </a:moveTo>
                  <a:lnTo>
                    <a:pt x="7" y="0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7" y="7"/>
                  </a:lnTo>
                  <a:lnTo>
                    <a:pt x="13" y="7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4" name="Freeform 291"/>
            <p:cNvSpPr>
              <a:spLocks/>
            </p:cNvSpPr>
            <p:nvPr/>
          </p:nvSpPr>
          <p:spPr bwMode="auto">
            <a:xfrm>
              <a:off x="2244725" y="5087938"/>
              <a:ext cx="52388" cy="77787"/>
            </a:xfrm>
            <a:custGeom>
              <a:avLst/>
              <a:gdLst>
                <a:gd name="T0" fmla="*/ 2147483647 w 32"/>
                <a:gd name="T1" fmla="*/ 2147483647 h 44"/>
                <a:gd name="T2" fmla="*/ 2147483647 w 32"/>
                <a:gd name="T3" fmla="*/ 2147483647 h 44"/>
                <a:gd name="T4" fmla="*/ 2147483647 w 32"/>
                <a:gd name="T5" fmla="*/ 0 h 44"/>
                <a:gd name="T6" fmla="*/ 2147483647 w 32"/>
                <a:gd name="T7" fmla="*/ 0 h 44"/>
                <a:gd name="T8" fmla="*/ 2147483647 w 32"/>
                <a:gd name="T9" fmla="*/ 0 h 44"/>
                <a:gd name="T10" fmla="*/ 2147483647 w 32"/>
                <a:gd name="T11" fmla="*/ 0 h 44"/>
                <a:gd name="T12" fmla="*/ 2147483647 w 32"/>
                <a:gd name="T13" fmla="*/ 0 h 44"/>
                <a:gd name="T14" fmla="*/ 2147483647 w 32"/>
                <a:gd name="T15" fmla="*/ 0 h 44"/>
                <a:gd name="T16" fmla="*/ 2147483647 w 32"/>
                <a:gd name="T17" fmla="*/ 0 h 44"/>
                <a:gd name="T18" fmla="*/ 2147483647 w 32"/>
                <a:gd name="T19" fmla="*/ 0 h 44"/>
                <a:gd name="T20" fmla="*/ 2147483647 w 32"/>
                <a:gd name="T21" fmla="*/ 2147483647 h 44"/>
                <a:gd name="T22" fmla="*/ 2147483647 w 32"/>
                <a:gd name="T23" fmla="*/ 2147483647 h 44"/>
                <a:gd name="T24" fmla="*/ 2147483647 w 32"/>
                <a:gd name="T25" fmla="*/ 2147483647 h 44"/>
                <a:gd name="T26" fmla="*/ 2147483647 w 32"/>
                <a:gd name="T27" fmla="*/ 2147483647 h 44"/>
                <a:gd name="T28" fmla="*/ 2147483647 w 32"/>
                <a:gd name="T29" fmla="*/ 2147483647 h 44"/>
                <a:gd name="T30" fmla="*/ 0 w 32"/>
                <a:gd name="T31" fmla="*/ 2147483647 h 44"/>
                <a:gd name="T32" fmla="*/ 0 w 32"/>
                <a:gd name="T33" fmla="*/ 2147483647 h 44"/>
                <a:gd name="T34" fmla="*/ 0 w 32"/>
                <a:gd name="T35" fmla="*/ 2147483647 h 44"/>
                <a:gd name="T36" fmla="*/ 0 w 32"/>
                <a:gd name="T37" fmla="*/ 2147483647 h 44"/>
                <a:gd name="T38" fmla="*/ 0 w 32"/>
                <a:gd name="T39" fmla="*/ 2147483647 h 44"/>
                <a:gd name="T40" fmla="*/ 0 w 32"/>
                <a:gd name="T41" fmla="*/ 2147483647 h 44"/>
                <a:gd name="T42" fmla="*/ 0 w 32"/>
                <a:gd name="T43" fmla="*/ 2147483647 h 44"/>
                <a:gd name="T44" fmla="*/ 0 w 32"/>
                <a:gd name="T45" fmla="*/ 2147483647 h 44"/>
                <a:gd name="T46" fmla="*/ 0 w 32"/>
                <a:gd name="T47" fmla="*/ 2147483647 h 44"/>
                <a:gd name="T48" fmla="*/ 0 w 32"/>
                <a:gd name="T49" fmla="*/ 2147483647 h 44"/>
                <a:gd name="T50" fmla="*/ 0 w 32"/>
                <a:gd name="T51" fmla="*/ 2147483647 h 44"/>
                <a:gd name="T52" fmla="*/ 0 w 32"/>
                <a:gd name="T53" fmla="*/ 2147483647 h 44"/>
                <a:gd name="T54" fmla="*/ 0 w 32"/>
                <a:gd name="T55" fmla="*/ 2147483647 h 44"/>
                <a:gd name="T56" fmla="*/ 2147483647 w 32"/>
                <a:gd name="T57" fmla="*/ 2147483647 h 44"/>
                <a:gd name="T58" fmla="*/ 2147483647 w 32"/>
                <a:gd name="T59" fmla="*/ 2147483647 h 44"/>
                <a:gd name="T60" fmla="*/ 2147483647 w 32"/>
                <a:gd name="T61" fmla="*/ 2147483647 h 44"/>
                <a:gd name="T62" fmla="*/ 2147483647 w 32"/>
                <a:gd name="T63" fmla="*/ 2147483647 h 44"/>
                <a:gd name="T64" fmla="*/ 2147483647 w 32"/>
                <a:gd name="T65" fmla="*/ 2147483647 h 44"/>
                <a:gd name="T66" fmla="*/ 2147483647 w 32"/>
                <a:gd name="T67" fmla="*/ 2147483647 h 44"/>
                <a:gd name="T68" fmla="*/ 2147483647 w 32"/>
                <a:gd name="T69" fmla="*/ 2147483647 h 44"/>
                <a:gd name="T70" fmla="*/ 2147483647 w 32"/>
                <a:gd name="T71" fmla="*/ 2147483647 h 44"/>
                <a:gd name="T72" fmla="*/ 2147483647 w 32"/>
                <a:gd name="T73" fmla="*/ 2147483647 h 44"/>
                <a:gd name="T74" fmla="*/ 2147483647 w 32"/>
                <a:gd name="T75" fmla="*/ 2147483647 h 44"/>
                <a:gd name="T76" fmla="*/ 2147483647 w 32"/>
                <a:gd name="T77" fmla="*/ 2147483647 h 44"/>
                <a:gd name="T78" fmla="*/ 2147483647 w 32"/>
                <a:gd name="T79" fmla="*/ 2147483647 h 44"/>
                <a:gd name="T80" fmla="*/ 2147483647 w 32"/>
                <a:gd name="T81" fmla="*/ 2147483647 h 44"/>
                <a:gd name="T82" fmla="*/ 2147483647 w 32"/>
                <a:gd name="T83" fmla="*/ 2147483647 h 44"/>
                <a:gd name="T84" fmla="*/ 2147483647 w 32"/>
                <a:gd name="T85" fmla="*/ 2147483647 h 44"/>
                <a:gd name="T86" fmla="*/ 2147483647 w 32"/>
                <a:gd name="T87" fmla="*/ 2147483647 h 44"/>
                <a:gd name="T88" fmla="*/ 2147483647 w 32"/>
                <a:gd name="T89" fmla="*/ 2147483647 h 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"/>
                <a:gd name="T136" fmla="*/ 0 h 44"/>
                <a:gd name="T137" fmla="*/ 32 w 32"/>
                <a:gd name="T138" fmla="*/ 44 h 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" h="44">
                  <a:moveTo>
                    <a:pt x="32" y="7"/>
                  </a:moveTo>
                  <a:lnTo>
                    <a:pt x="32" y="7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6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13" y="36"/>
                  </a:lnTo>
                  <a:lnTo>
                    <a:pt x="20" y="29"/>
                  </a:lnTo>
                  <a:lnTo>
                    <a:pt x="25" y="22"/>
                  </a:lnTo>
                  <a:lnTo>
                    <a:pt x="32" y="14"/>
                  </a:lnTo>
                  <a:lnTo>
                    <a:pt x="32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5" name="Freeform 292"/>
            <p:cNvSpPr>
              <a:spLocks/>
            </p:cNvSpPr>
            <p:nvPr/>
          </p:nvSpPr>
          <p:spPr bwMode="auto">
            <a:xfrm>
              <a:off x="2411413" y="5113338"/>
              <a:ext cx="31750" cy="14287"/>
            </a:xfrm>
            <a:custGeom>
              <a:avLst/>
              <a:gdLst>
                <a:gd name="T0" fmla="*/ 0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2147483647 w 20"/>
                <a:gd name="T9" fmla="*/ 2147483647 h 8"/>
                <a:gd name="T10" fmla="*/ 2147483647 w 20"/>
                <a:gd name="T11" fmla="*/ 0 h 8"/>
                <a:gd name="T12" fmla="*/ 2147483647 w 20"/>
                <a:gd name="T13" fmla="*/ 0 h 8"/>
                <a:gd name="T14" fmla="*/ 2147483647 w 20"/>
                <a:gd name="T15" fmla="*/ 0 h 8"/>
                <a:gd name="T16" fmla="*/ 2147483647 w 20"/>
                <a:gd name="T17" fmla="*/ 0 h 8"/>
                <a:gd name="T18" fmla="*/ 2147483647 w 20"/>
                <a:gd name="T19" fmla="*/ 0 h 8"/>
                <a:gd name="T20" fmla="*/ 2147483647 w 20"/>
                <a:gd name="T21" fmla="*/ 2147483647 h 8"/>
                <a:gd name="T22" fmla="*/ 0 w 20"/>
                <a:gd name="T23" fmla="*/ 2147483647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8"/>
                <a:gd name="T38" fmla="*/ 20 w 20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8">
                  <a:moveTo>
                    <a:pt x="0" y="8"/>
                  </a:moveTo>
                  <a:lnTo>
                    <a:pt x="7" y="8"/>
                  </a:lnTo>
                  <a:lnTo>
                    <a:pt x="13" y="8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6" name="Freeform 293"/>
            <p:cNvSpPr>
              <a:spLocks/>
            </p:cNvSpPr>
            <p:nvPr/>
          </p:nvSpPr>
          <p:spPr bwMode="auto">
            <a:xfrm>
              <a:off x="2130425" y="4919663"/>
              <a:ext cx="415925" cy="257175"/>
            </a:xfrm>
            <a:custGeom>
              <a:avLst/>
              <a:gdLst>
                <a:gd name="T0" fmla="*/ 2147483647 w 258"/>
                <a:gd name="T1" fmla="*/ 0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0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0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0 w 258"/>
                <a:gd name="T51" fmla="*/ 2147483647 h 145"/>
                <a:gd name="T52" fmla="*/ 0 w 258"/>
                <a:gd name="T53" fmla="*/ 2147483647 h 145"/>
                <a:gd name="T54" fmla="*/ 0 w 258"/>
                <a:gd name="T55" fmla="*/ 2147483647 h 145"/>
                <a:gd name="T56" fmla="*/ 0 w 258"/>
                <a:gd name="T57" fmla="*/ 2147483647 h 145"/>
                <a:gd name="T58" fmla="*/ 2147483647 w 258"/>
                <a:gd name="T59" fmla="*/ 0 h 145"/>
                <a:gd name="T60" fmla="*/ 2147483647 w 258"/>
                <a:gd name="T61" fmla="*/ 0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0 h 145"/>
                <a:gd name="T70" fmla="*/ 2147483647 w 258"/>
                <a:gd name="T71" fmla="*/ 0 h 145"/>
                <a:gd name="T72" fmla="*/ 2147483647 w 258"/>
                <a:gd name="T73" fmla="*/ 0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0 h 145"/>
                <a:gd name="T82" fmla="*/ 2147483647 w 258"/>
                <a:gd name="T83" fmla="*/ 0 h 145"/>
                <a:gd name="T84" fmla="*/ 2147483647 w 258"/>
                <a:gd name="T85" fmla="*/ 0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0 h 1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8"/>
                <a:gd name="T151" fmla="*/ 0 h 145"/>
                <a:gd name="T152" fmla="*/ 258 w 258"/>
                <a:gd name="T153" fmla="*/ 145 h 14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8" h="145">
                  <a:moveTo>
                    <a:pt x="148" y="0"/>
                  </a:moveTo>
                  <a:lnTo>
                    <a:pt x="258" y="0"/>
                  </a:lnTo>
                  <a:lnTo>
                    <a:pt x="258" y="95"/>
                  </a:lnTo>
                  <a:lnTo>
                    <a:pt x="252" y="95"/>
                  </a:lnTo>
                  <a:lnTo>
                    <a:pt x="252" y="102"/>
                  </a:lnTo>
                  <a:lnTo>
                    <a:pt x="258" y="109"/>
                  </a:lnTo>
                  <a:lnTo>
                    <a:pt x="258" y="145"/>
                  </a:lnTo>
                  <a:lnTo>
                    <a:pt x="240" y="145"/>
                  </a:lnTo>
                  <a:lnTo>
                    <a:pt x="233" y="145"/>
                  </a:lnTo>
                  <a:lnTo>
                    <a:pt x="226" y="145"/>
                  </a:lnTo>
                  <a:lnTo>
                    <a:pt x="233" y="145"/>
                  </a:lnTo>
                  <a:lnTo>
                    <a:pt x="0" y="145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12" y="95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18" y="73"/>
                  </a:lnTo>
                  <a:lnTo>
                    <a:pt x="18" y="66"/>
                  </a:lnTo>
                  <a:lnTo>
                    <a:pt x="18" y="58"/>
                  </a:lnTo>
                  <a:lnTo>
                    <a:pt x="12" y="58"/>
                  </a:lnTo>
                  <a:lnTo>
                    <a:pt x="12" y="52"/>
                  </a:lnTo>
                  <a:lnTo>
                    <a:pt x="12" y="44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6" y="30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6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91" y="8"/>
                  </a:lnTo>
                  <a:lnTo>
                    <a:pt x="96" y="8"/>
                  </a:lnTo>
                  <a:lnTo>
                    <a:pt x="96" y="14"/>
                  </a:lnTo>
                  <a:lnTo>
                    <a:pt x="103" y="8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23" y="14"/>
                  </a:lnTo>
                  <a:lnTo>
                    <a:pt x="130" y="14"/>
                  </a:lnTo>
                  <a:lnTo>
                    <a:pt x="135" y="14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8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7" name="Freeform 294"/>
            <p:cNvSpPr>
              <a:spLocks/>
            </p:cNvSpPr>
            <p:nvPr/>
          </p:nvSpPr>
          <p:spPr bwMode="auto">
            <a:xfrm>
              <a:off x="2546350" y="4919663"/>
              <a:ext cx="417513" cy="257175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0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w 260"/>
                <a:gd name="T65" fmla="*/ 2147483647 h 145"/>
                <a:gd name="T66" fmla="*/ 0 w 260"/>
                <a:gd name="T67" fmla="*/ 0 h 145"/>
                <a:gd name="T68" fmla="*/ 2147483647 w 260"/>
                <a:gd name="T69" fmla="*/ 0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0"/>
                <a:gd name="T124" fmla="*/ 0 h 145"/>
                <a:gd name="T125" fmla="*/ 260 w 260"/>
                <a:gd name="T126" fmla="*/ 145 h 14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0" h="145">
                  <a:moveTo>
                    <a:pt x="260" y="145"/>
                  </a:moveTo>
                  <a:lnTo>
                    <a:pt x="0" y="145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14" y="117"/>
                  </a:lnTo>
                  <a:lnTo>
                    <a:pt x="20" y="117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33" y="131"/>
                  </a:lnTo>
                  <a:lnTo>
                    <a:pt x="27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46" y="139"/>
                  </a:lnTo>
                  <a:lnTo>
                    <a:pt x="53" y="139"/>
                  </a:lnTo>
                  <a:lnTo>
                    <a:pt x="59" y="139"/>
                  </a:lnTo>
                  <a:lnTo>
                    <a:pt x="59" y="131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66" y="117"/>
                  </a:lnTo>
                  <a:lnTo>
                    <a:pt x="66" y="109"/>
                  </a:lnTo>
                  <a:lnTo>
                    <a:pt x="59" y="109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2"/>
                  </a:lnTo>
                  <a:lnTo>
                    <a:pt x="27" y="102"/>
                  </a:lnTo>
                  <a:lnTo>
                    <a:pt x="20" y="109"/>
                  </a:lnTo>
                  <a:lnTo>
                    <a:pt x="20" y="102"/>
                  </a:lnTo>
                  <a:lnTo>
                    <a:pt x="14" y="102"/>
                  </a:lnTo>
                  <a:lnTo>
                    <a:pt x="14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24"/>
                  </a:lnTo>
                  <a:lnTo>
                    <a:pt x="260" y="131"/>
                  </a:lnTo>
                  <a:lnTo>
                    <a:pt x="260" y="139"/>
                  </a:lnTo>
                  <a:lnTo>
                    <a:pt x="254" y="139"/>
                  </a:lnTo>
                  <a:lnTo>
                    <a:pt x="254" y="145"/>
                  </a:lnTo>
                  <a:lnTo>
                    <a:pt x="260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8" name="Freeform 295"/>
            <p:cNvSpPr>
              <a:spLocks/>
            </p:cNvSpPr>
            <p:nvPr/>
          </p:nvSpPr>
          <p:spPr bwMode="auto">
            <a:xfrm>
              <a:off x="2546350" y="4919663"/>
              <a:ext cx="417513" cy="257175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0 w 260"/>
                <a:gd name="T63" fmla="*/ 2147483647 h 145"/>
                <a:gd name="T64" fmla="*/ 2147483647 w 260"/>
                <a:gd name="T65" fmla="*/ 0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0"/>
                <a:gd name="T115" fmla="*/ 0 h 145"/>
                <a:gd name="T116" fmla="*/ 260 w 260"/>
                <a:gd name="T117" fmla="*/ 145 h 14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0" h="145">
                  <a:moveTo>
                    <a:pt x="260" y="145"/>
                  </a:moveTo>
                  <a:lnTo>
                    <a:pt x="260" y="145"/>
                  </a:lnTo>
                  <a:lnTo>
                    <a:pt x="0" y="145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14" y="117"/>
                  </a:lnTo>
                  <a:lnTo>
                    <a:pt x="20" y="117"/>
                  </a:lnTo>
                  <a:lnTo>
                    <a:pt x="20" y="124"/>
                  </a:lnTo>
                  <a:lnTo>
                    <a:pt x="27" y="124"/>
                  </a:lnTo>
                  <a:lnTo>
                    <a:pt x="33" y="131"/>
                  </a:lnTo>
                  <a:lnTo>
                    <a:pt x="27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46" y="139"/>
                  </a:lnTo>
                  <a:lnTo>
                    <a:pt x="53" y="139"/>
                  </a:lnTo>
                  <a:lnTo>
                    <a:pt x="59" y="139"/>
                  </a:lnTo>
                  <a:lnTo>
                    <a:pt x="59" y="131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66" y="117"/>
                  </a:lnTo>
                  <a:lnTo>
                    <a:pt x="66" y="109"/>
                  </a:lnTo>
                  <a:lnTo>
                    <a:pt x="59" y="109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2"/>
                  </a:lnTo>
                  <a:lnTo>
                    <a:pt x="27" y="102"/>
                  </a:lnTo>
                  <a:lnTo>
                    <a:pt x="20" y="109"/>
                  </a:lnTo>
                  <a:lnTo>
                    <a:pt x="20" y="102"/>
                  </a:lnTo>
                  <a:lnTo>
                    <a:pt x="14" y="102"/>
                  </a:lnTo>
                  <a:lnTo>
                    <a:pt x="14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24"/>
                  </a:lnTo>
                  <a:lnTo>
                    <a:pt x="260" y="131"/>
                  </a:lnTo>
                  <a:lnTo>
                    <a:pt x="260" y="139"/>
                  </a:lnTo>
                  <a:lnTo>
                    <a:pt x="254" y="139"/>
                  </a:lnTo>
                  <a:lnTo>
                    <a:pt x="254" y="145"/>
                  </a:lnTo>
                  <a:lnTo>
                    <a:pt x="26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399" name="Freeform 296"/>
            <p:cNvSpPr>
              <a:spLocks noEditPoints="1"/>
            </p:cNvSpPr>
            <p:nvPr/>
          </p:nvSpPr>
          <p:spPr bwMode="auto">
            <a:xfrm>
              <a:off x="2963863" y="4919663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0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0 w 266"/>
                <a:gd name="T59" fmla="*/ 2147483647 h 145"/>
                <a:gd name="T60" fmla="*/ 2147483647 w 266"/>
                <a:gd name="T61" fmla="*/ 0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0 w 266"/>
                <a:gd name="T111" fmla="*/ 2147483647 h 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6"/>
                <a:gd name="T169" fmla="*/ 0 h 145"/>
                <a:gd name="T170" fmla="*/ 266 w 266"/>
                <a:gd name="T171" fmla="*/ 145 h 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6" h="145">
                  <a:moveTo>
                    <a:pt x="129" y="124"/>
                  </a:moveTo>
                  <a:lnTo>
                    <a:pt x="129" y="117"/>
                  </a:lnTo>
                  <a:lnTo>
                    <a:pt x="129" y="124"/>
                  </a:lnTo>
                  <a:lnTo>
                    <a:pt x="129" y="131"/>
                  </a:lnTo>
                  <a:lnTo>
                    <a:pt x="129" y="139"/>
                  </a:lnTo>
                  <a:lnTo>
                    <a:pt x="136" y="139"/>
                  </a:lnTo>
                  <a:lnTo>
                    <a:pt x="136" y="131"/>
                  </a:lnTo>
                  <a:lnTo>
                    <a:pt x="136" y="124"/>
                  </a:lnTo>
                  <a:lnTo>
                    <a:pt x="129" y="124"/>
                  </a:lnTo>
                  <a:close/>
                  <a:moveTo>
                    <a:pt x="143" y="117"/>
                  </a:moveTo>
                  <a:lnTo>
                    <a:pt x="143" y="109"/>
                  </a:lnTo>
                  <a:lnTo>
                    <a:pt x="143" y="102"/>
                  </a:lnTo>
                  <a:lnTo>
                    <a:pt x="136" y="102"/>
                  </a:lnTo>
                  <a:lnTo>
                    <a:pt x="129" y="109"/>
                  </a:lnTo>
                  <a:lnTo>
                    <a:pt x="136" y="109"/>
                  </a:lnTo>
                  <a:lnTo>
                    <a:pt x="136" y="117"/>
                  </a:lnTo>
                  <a:lnTo>
                    <a:pt x="143" y="117"/>
                  </a:lnTo>
                  <a:close/>
                  <a:moveTo>
                    <a:pt x="110" y="124"/>
                  </a:moveTo>
                  <a:lnTo>
                    <a:pt x="117" y="124"/>
                  </a:lnTo>
                  <a:lnTo>
                    <a:pt x="124" y="124"/>
                  </a:lnTo>
                  <a:lnTo>
                    <a:pt x="124" y="117"/>
                  </a:lnTo>
                  <a:lnTo>
                    <a:pt x="117" y="117"/>
                  </a:lnTo>
                  <a:lnTo>
                    <a:pt x="110" y="124"/>
                  </a:lnTo>
                  <a:close/>
                  <a:moveTo>
                    <a:pt x="0" y="145"/>
                  </a:moveTo>
                  <a:lnTo>
                    <a:pt x="6" y="145"/>
                  </a:lnTo>
                  <a:lnTo>
                    <a:pt x="13" y="139"/>
                  </a:lnTo>
                  <a:lnTo>
                    <a:pt x="19" y="145"/>
                  </a:lnTo>
                  <a:lnTo>
                    <a:pt x="19" y="139"/>
                  </a:lnTo>
                  <a:lnTo>
                    <a:pt x="26" y="139"/>
                  </a:lnTo>
                  <a:lnTo>
                    <a:pt x="26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45" y="131"/>
                  </a:lnTo>
                  <a:lnTo>
                    <a:pt x="52" y="131"/>
                  </a:lnTo>
                  <a:lnTo>
                    <a:pt x="58" y="124"/>
                  </a:lnTo>
                  <a:lnTo>
                    <a:pt x="65" y="124"/>
                  </a:lnTo>
                  <a:lnTo>
                    <a:pt x="72" y="117"/>
                  </a:lnTo>
                  <a:lnTo>
                    <a:pt x="78" y="117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91" y="102"/>
                  </a:lnTo>
                  <a:lnTo>
                    <a:pt x="91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84" y="95"/>
                  </a:lnTo>
                  <a:lnTo>
                    <a:pt x="78" y="95"/>
                  </a:lnTo>
                  <a:lnTo>
                    <a:pt x="72" y="95"/>
                  </a:lnTo>
                  <a:lnTo>
                    <a:pt x="72" y="102"/>
                  </a:lnTo>
                  <a:lnTo>
                    <a:pt x="65" y="102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3" y="117"/>
                  </a:lnTo>
                  <a:lnTo>
                    <a:pt x="6" y="117"/>
                  </a:lnTo>
                  <a:lnTo>
                    <a:pt x="6" y="124"/>
                  </a:lnTo>
                  <a:lnTo>
                    <a:pt x="0" y="124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66"/>
                  </a:lnTo>
                  <a:lnTo>
                    <a:pt x="259" y="66"/>
                  </a:lnTo>
                  <a:lnTo>
                    <a:pt x="253" y="66"/>
                  </a:lnTo>
                  <a:lnTo>
                    <a:pt x="259" y="73"/>
                  </a:lnTo>
                  <a:lnTo>
                    <a:pt x="253" y="73"/>
                  </a:lnTo>
                  <a:lnTo>
                    <a:pt x="246" y="73"/>
                  </a:lnTo>
                  <a:lnTo>
                    <a:pt x="246" y="66"/>
                  </a:lnTo>
                  <a:lnTo>
                    <a:pt x="239" y="66"/>
                  </a:lnTo>
                  <a:lnTo>
                    <a:pt x="234" y="66"/>
                  </a:lnTo>
                  <a:lnTo>
                    <a:pt x="227" y="58"/>
                  </a:lnTo>
                  <a:lnTo>
                    <a:pt x="221" y="58"/>
                  </a:lnTo>
                  <a:lnTo>
                    <a:pt x="214" y="58"/>
                  </a:lnTo>
                  <a:lnTo>
                    <a:pt x="207" y="58"/>
                  </a:lnTo>
                  <a:lnTo>
                    <a:pt x="202" y="58"/>
                  </a:lnTo>
                  <a:lnTo>
                    <a:pt x="195" y="58"/>
                  </a:lnTo>
                  <a:lnTo>
                    <a:pt x="188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75" y="66"/>
                  </a:lnTo>
                  <a:lnTo>
                    <a:pt x="168" y="66"/>
                  </a:lnTo>
                  <a:lnTo>
                    <a:pt x="163" y="66"/>
                  </a:lnTo>
                  <a:lnTo>
                    <a:pt x="156" y="73"/>
                  </a:lnTo>
                  <a:lnTo>
                    <a:pt x="149" y="80"/>
                  </a:lnTo>
                  <a:lnTo>
                    <a:pt x="156" y="88"/>
                  </a:lnTo>
                  <a:lnTo>
                    <a:pt x="156" y="95"/>
                  </a:lnTo>
                  <a:lnTo>
                    <a:pt x="163" y="95"/>
                  </a:lnTo>
                  <a:lnTo>
                    <a:pt x="168" y="95"/>
                  </a:lnTo>
                  <a:lnTo>
                    <a:pt x="168" y="88"/>
                  </a:lnTo>
                  <a:lnTo>
                    <a:pt x="175" y="88"/>
                  </a:lnTo>
                  <a:lnTo>
                    <a:pt x="182" y="88"/>
                  </a:lnTo>
                  <a:lnTo>
                    <a:pt x="188" y="88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7" y="102"/>
                  </a:lnTo>
                  <a:lnTo>
                    <a:pt x="214" y="109"/>
                  </a:lnTo>
                  <a:lnTo>
                    <a:pt x="221" y="109"/>
                  </a:lnTo>
                  <a:lnTo>
                    <a:pt x="227" y="109"/>
                  </a:lnTo>
                  <a:lnTo>
                    <a:pt x="234" y="109"/>
                  </a:lnTo>
                  <a:lnTo>
                    <a:pt x="234" y="102"/>
                  </a:lnTo>
                  <a:lnTo>
                    <a:pt x="234" y="95"/>
                  </a:lnTo>
                  <a:lnTo>
                    <a:pt x="239" y="95"/>
                  </a:lnTo>
                  <a:lnTo>
                    <a:pt x="246" y="95"/>
                  </a:lnTo>
                  <a:lnTo>
                    <a:pt x="253" y="95"/>
                  </a:lnTo>
                  <a:lnTo>
                    <a:pt x="253" y="88"/>
                  </a:lnTo>
                  <a:lnTo>
                    <a:pt x="259" y="88"/>
                  </a:lnTo>
                  <a:lnTo>
                    <a:pt x="266" y="88"/>
                  </a:lnTo>
                  <a:lnTo>
                    <a:pt x="266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0" name="Freeform 297"/>
            <p:cNvSpPr>
              <a:spLocks/>
            </p:cNvSpPr>
            <p:nvPr/>
          </p:nvSpPr>
          <p:spPr bwMode="auto">
            <a:xfrm>
              <a:off x="3171825" y="5127625"/>
              <a:ext cx="11113" cy="38100"/>
            </a:xfrm>
            <a:custGeom>
              <a:avLst/>
              <a:gdLst>
                <a:gd name="T0" fmla="*/ 0 w 7"/>
                <a:gd name="T1" fmla="*/ 2147483647 h 22"/>
                <a:gd name="T2" fmla="*/ 0 w 7"/>
                <a:gd name="T3" fmla="*/ 2147483647 h 22"/>
                <a:gd name="T4" fmla="*/ 0 w 7"/>
                <a:gd name="T5" fmla="*/ 0 h 22"/>
                <a:gd name="T6" fmla="*/ 0 w 7"/>
                <a:gd name="T7" fmla="*/ 0 h 22"/>
                <a:gd name="T8" fmla="*/ 0 w 7"/>
                <a:gd name="T9" fmla="*/ 2147483647 h 22"/>
                <a:gd name="T10" fmla="*/ 0 w 7"/>
                <a:gd name="T11" fmla="*/ 2147483647 h 22"/>
                <a:gd name="T12" fmla="*/ 0 w 7"/>
                <a:gd name="T13" fmla="*/ 2147483647 h 22"/>
                <a:gd name="T14" fmla="*/ 0 w 7"/>
                <a:gd name="T15" fmla="*/ 2147483647 h 22"/>
                <a:gd name="T16" fmla="*/ 0 w 7"/>
                <a:gd name="T17" fmla="*/ 2147483647 h 22"/>
                <a:gd name="T18" fmla="*/ 0 w 7"/>
                <a:gd name="T19" fmla="*/ 2147483647 h 22"/>
                <a:gd name="T20" fmla="*/ 0 w 7"/>
                <a:gd name="T21" fmla="*/ 2147483647 h 22"/>
                <a:gd name="T22" fmla="*/ 2147483647 w 7"/>
                <a:gd name="T23" fmla="*/ 2147483647 h 22"/>
                <a:gd name="T24" fmla="*/ 2147483647 w 7"/>
                <a:gd name="T25" fmla="*/ 2147483647 h 22"/>
                <a:gd name="T26" fmla="*/ 2147483647 w 7"/>
                <a:gd name="T27" fmla="*/ 2147483647 h 22"/>
                <a:gd name="T28" fmla="*/ 2147483647 w 7"/>
                <a:gd name="T29" fmla="*/ 2147483647 h 22"/>
                <a:gd name="T30" fmla="*/ 2147483647 w 7"/>
                <a:gd name="T31" fmla="*/ 2147483647 h 22"/>
                <a:gd name="T32" fmla="*/ 2147483647 w 7"/>
                <a:gd name="T33" fmla="*/ 2147483647 h 22"/>
                <a:gd name="T34" fmla="*/ 0 w 7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"/>
                <a:gd name="T55" fmla="*/ 0 h 22"/>
                <a:gd name="T56" fmla="*/ 7 w 7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" h="22">
                  <a:moveTo>
                    <a:pt x="0" y="7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1" name="Freeform 298"/>
            <p:cNvSpPr>
              <a:spLocks/>
            </p:cNvSpPr>
            <p:nvPr/>
          </p:nvSpPr>
          <p:spPr bwMode="auto">
            <a:xfrm>
              <a:off x="3171825" y="5100638"/>
              <a:ext cx="22225" cy="26987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0 h 15"/>
                <a:gd name="T14" fmla="*/ 2147483647 w 14"/>
                <a:gd name="T15" fmla="*/ 0 h 15"/>
                <a:gd name="T16" fmla="*/ 2147483647 w 14"/>
                <a:gd name="T17" fmla="*/ 0 h 15"/>
                <a:gd name="T18" fmla="*/ 2147483647 w 14"/>
                <a:gd name="T19" fmla="*/ 0 h 15"/>
                <a:gd name="T20" fmla="*/ 0 w 14"/>
                <a:gd name="T21" fmla="*/ 2147483647 h 15"/>
                <a:gd name="T22" fmla="*/ 2147483647 w 14"/>
                <a:gd name="T23" fmla="*/ 2147483647 h 15"/>
                <a:gd name="T24" fmla="*/ 2147483647 w 14"/>
                <a:gd name="T25" fmla="*/ 2147483647 h 15"/>
                <a:gd name="T26" fmla="*/ 2147483647 w 14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5"/>
                <a:gd name="T44" fmla="*/ 14 w 14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5">
                  <a:moveTo>
                    <a:pt x="14" y="15"/>
                  </a:moveTo>
                  <a:lnTo>
                    <a:pt x="14" y="15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14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2" name="Freeform 299"/>
            <p:cNvSpPr>
              <a:spLocks/>
            </p:cNvSpPr>
            <p:nvPr/>
          </p:nvSpPr>
          <p:spPr bwMode="auto">
            <a:xfrm>
              <a:off x="3141663" y="5127625"/>
              <a:ext cx="22225" cy="12700"/>
            </a:xfrm>
            <a:custGeom>
              <a:avLst/>
              <a:gdLst>
                <a:gd name="T0" fmla="*/ 0 w 14"/>
                <a:gd name="T1" fmla="*/ 2147483647 h 7"/>
                <a:gd name="T2" fmla="*/ 2147483647 w 14"/>
                <a:gd name="T3" fmla="*/ 2147483647 h 7"/>
                <a:gd name="T4" fmla="*/ 2147483647 w 14"/>
                <a:gd name="T5" fmla="*/ 2147483647 h 7"/>
                <a:gd name="T6" fmla="*/ 2147483647 w 14"/>
                <a:gd name="T7" fmla="*/ 2147483647 h 7"/>
                <a:gd name="T8" fmla="*/ 2147483647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0 h 7"/>
                <a:gd name="T14" fmla="*/ 2147483647 w 14"/>
                <a:gd name="T15" fmla="*/ 0 h 7"/>
                <a:gd name="T16" fmla="*/ 2147483647 w 14"/>
                <a:gd name="T17" fmla="*/ 0 h 7"/>
                <a:gd name="T18" fmla="*/ 0 w 14"/>
                <a:gd name="T19" fmla="*/ 2147483647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7"/>
                <a:gd name="T32" fmla="*/ 14 w 14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7">
                  <a:moveTo>
                    <a:pt x="0" y="7"/>
                  </a:move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3" name="Freeform 300"/>
            <p:cNvSpPr>
              <a:spLocks/>
            </p:cNvSpPr>
            <p:nvPr/>
          </p:nvSpPr>
          <p:spPr bwMode="auto">
            <a:xfrm>
              <a:off x="2963863" y="4919663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0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6"/>
                <a:gd name="T181" fmla="*/ 0 h 145"/>
                <a:gd name="T182" fmla="*/ 266 w 266"/>
                <a:gd name="T183" fmla="*/ 145 h 14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6" h="145">
                  <a:moveTo>
                    <a:pt x="0" y="145"/>
                  </a:moveTo>
                  <a:lnTo>
                    <a:pt x="0" y="145"/>
                  </a:lnTo>
                  <a:lnTo>
                    <a:pt x="6" y="145"/>
                  </a:lnTo>
                  <a:lnTo>
                    <a:pt x="13" y="139"/>
                  </a:lnTo>
                  <a:lnTo>
                    <a:pt x="19" y="145"/>
                  </a:lnTo>
                  <a:lnTo>
                    <a:pt x="19" y="139"/>
                  </a:lnTo>
                  <a:lnTo>
                    <a:pt x="26" y="139"/>
                  </a:lnTo>
                  <a:lnTo>
                    <a:pt x="26" y="131"/>
                  </a:lnTo>
                  <a:lnTo>
                    <a:pt x="33" y="131"/>
                  </a:lnTo>
                  <a:lnTo>
                    <a:pt x="39" y="131"/>
                  </a:lnTo>
                  <a:lnTo>
                    <a:pt x="45" y="131"/>
                  </a:lnTo>
                  <a:lnTo>
                    <a:pt x="52" y="131"/>
                  </a:lnTo>
                  <a:lnTo>
                    <a:pt x="58" y="124"/>
                  </a:lnTo>
                  <a:lnTo>
                    <a:pt x="65" y="124"/>
                  </a:lnTo>
                  <a:lnTo>
                    <a:pt x="72" y="117"/>
                  </a:lnTo>
                  <a:lnTo>
                    <a:pt x="78" y="117"/>
                  </a:lnTo>
                  <a:lnTo>
                    <a:pt x="78" y="109"/>
                  </a:lnTo>
                  <a:lnTo>
                    <a:pt x="84" y="109"/>
                  </a:lnTo>
                  <a:lnTo>
                    <a:pt x="91" y="102"/>
                  </a:lnTo>
                  <a:lnTo>
                    <a:pt x="91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84" y="95"/>
                  </a:lnTo>
                  <a:lnTo>
                    <a:pt x="78" y="95"/>
                  </a:lnTo>
                  <a:lnTo>
                    <a:pt x="72" y="95"/>
                  </a:lnTo>
                  <a:lnTo>
                    <a:pt x="72" y="102"/>
                  </a:lnTo>
                  <a:lnTo>
                    <a:pt x="65" y="102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26" y="109"/>
                  </a:lnTo>
                  <a:lnTo>
                    <a:pt x="19" y="109"/>
                  </a:lnTo>
                  <a:lnTo>
                    <a:pt x="13" y="117"/>
                  </a:lnTo>
                  <a:lnTo>
                    <a:pt x="6" y="117"/>
                  </a:lnTo>
                  <a:lnTo>
                    <a:pt x="6" y="124"/>
                  </a:lnTo>
                  <a:lnTo>
                    <a:pt x="0" y="124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66"/>
                  </a:lnTo>
                  <a:lnTo>
                    <a:pt x="259" y="66"/>
                  </a:lnTo>
                  <a:lnTo>
                    <a:pt x="253" y="66"/>
                  </a:lnTo>
                  <a:lnTo>
                    <a:pt x="259" y="73"/>
                  </a:lnTo>
                  <a:lnTo>
                    <a:pt x="253" y="73"/>
                  </a:lnTo>
                  <a:lnTo>
                    <a:pt x="246" y="73"/>
                  </a:lnTo>
                  <a:lnTo>
                    <a:pt x="246" y="66"/>
                  </a:lnTo>
                  <a:lnTo>
                    <a:pt x="239" y="66"/>
                  </a:lnTo>
                  <a:lnTo>
                    <a:pt x="234" y="66"/>
                  </a:lnTo>
                  <a:lnTo>
                    <a:pt x="227" y="58"/>
                  </a:lnTo>
                  <a:lnTo>
                    <a:pt x="221" y="58"/>
                  </a:lnTo>
                  <a:lnTo>
                    <a:pt x="214" y="58"/>
                  </a:lnTo>
                  <a:lnTo>
                    <a:pt x="207" y="58"/>
                  </a:lnTo>
                  <a:lnTo>
                    <a:pt x="202" y="58"/>
                  </a:lnTo>
                  <a:lnTo>
                    <a:pt x="195" y="58"/>
                  </a:lnTo>
                  <a:lnTo>
                    <a:pt x="188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75" y="66"/>
                  </a:lnTo>
                  <a:lnTo>
                    <a:pt x="168" y="66"/>
                  </a:lnTo>
                  <a:lnTo>
                    <a:pt x="163" y="66"/>
                  </a:lnTo>
                  <a:lnTo>
                    <a:pt x="156" y="73"/>
                  </a:lnTo>
                  <a:lnTo>
                    <a:pt x="149" y="80"/>
                  </a:lnTo>
                  <a:lnTo>
                    <a:pt x="156" y="88"/>
                  </a:lnTo>
                  <a:lnTo>
                    <a:pt x="156" y="95"/>
                  </a:lnTo>
                  <a:lnTo>
                    <a:pt x="163" y="95"/>
                  </a:lnTo>
                  <a:lnTo>
                    <a:pt x="168" y="95"/>
                  </a:lnTo>
                  <a:lnTo>
                    <a:pt x="168" y="88"/>
                  </a:lnTo>
                  <a:lnTo>
                    <a:pt x="175" y="88"/>
                  </a:lnTo>
                  <a:lnTo>
                    <a:pt x="182" y="88"/>
                  </a:lnTo>
                  <a:lnTo>
                    <a:pt x="188" y="88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7" y="102"/>
                  </a:lnTo>
                  <a:lnTo>
                    <a:pt x="214" y="109"/>
                  </a:lnTo>
                  <a:lnTo>
                    <a:pt x="221" y="109"/>
                  </a:lnTo>
                  <a:lnTo>
                    <a:pt x="227" y="109"/>
                  </a:lnTo>
                  <a:lnTo>
                    <a:pt x="234" y="109"/>
                  </a:lnTo>
                  <a:lnTo>
                    <a:pt x="234" y="102"/>
                  </a:lnTo>
                  <a:lnTo>
                    <a:pt x="234" y="95"/>
                  </a:lnTo>
                  <a:lnTo>
                    <a:pt x="239" y="95"/>
                  </a:lnTo>
                  <a:lnTo>
                    <a:pt x="246" y="95"/>
                  </a:lnTo>
                  <a:lnTo>
                    <a:pt x="253" y="95"/>
                  </a:lnTo>
                  <a:lnTo>
                    <a:pt x="253" y="88"/>
                  </a:lnTo>
                  <a:lnTo>
                    <a:pt x="259" y="88"/>
                  </a:lnTo>
                  <a:lnTo>
                    <a:pt x="266" y="88"/>
                  </a:lnTo>
                  <a:lnTo>
                    <a:pt x="266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4" name="Freeform 301"/>
            <p:cNvSpPr>
              <a:spLocks noEditPoints="1"/>
            </p:cNvSpPr>
            <p:nvPr/>
          </p:nvSpPr>
          <p:spPr bwMode="auto">
            <a:xfrm>
              <a:off x="2963863" y="5176838"/>
              <a:ext cx="428625" cy="261937"/>
            </a:xfrm>
            <a:custGeom>
              <a:avLst/>
              <a:gdLst>
                <a:gd name="T0" fmla="*/ 2147483647 w 266"/>
                <a:gd name="T1" fmla="*/ 2147483647 h 147"/>
                <a:gd name="T2" fmla="*/ 2147483647 w 266"/>
                <a:gd name="T3" fmla="*/ 2147483647 h 147"/>
                <a:gd name="T4" fmla="*/ 2147483647 w 266"/>
                <a:gd name="T5" fmla="*/ 2147483647 h 147"/>
                <a:gd name="T6" fmla="*/ 2147483647 w 266"/>
                <a:gd name="T7" fmla="*/ 2147483647 h 147"/>
                <a:gd name="T8" fmla="*/ 2147483647 w 266"/>
                <a:gd name="T9" fmla="*/ 2147483647 h 147"/>
                <a:gd name="T10" fmla="*/ 2147483647 w 266"/>
                <a:gd name="T11" fmla="*/ 2147483647 h 147"/>
                <a:gd name="T12" fmla="*/ 2147483647 w 266"/>
                <a:gd name="T13" fmla="*/ 2147483647 h 147"/>
                <a:gd name="T14" fmla="*/ 2147483647 w 266"/>
                <a:gd name="T15" fmla="*/ 2147483647 h 147"/>
                <a:gd name="T16" fmla="*/ 2147483647 w 266"/>
                <a:gd name="T17" fmla="*/ 2147483647 h 147"/>
                <a:gd name="T18" fmla="*/ 2147483647 w 266"/>
                <a:gd name="T19" fmla="*/ 2147483647 h 147"/>
                <a:gd name="T20" fmla="*/ 2147483647 w 266"/>
                <a:gd name="T21" fmla="*/ 2147483647 h 147"/>
                <a:gd name="T22" fmla="*/ 2147483647 w 266"/>
                <a:gd name="T23" fmla="*/ 2147483647 h 147"/>
                <a:gd name="T24" fmla="*/ 2147483647 w 266"/>
                <a:gd name="T25" fmla="*/ 2147483647 h 147"/>
                <a:gd name="T26" fmla="*/ 2147483647 w 266"/>
                <a:gd name="T27" fmla="*/ 2147483647 h 147"/>
                <a:gd name="T28" fmla="*/ 2147483647 w 266"/>
                <a:gd name="T29" fmla="*/ 2147483647 h 147"/>
                <a:gd name="T30" fmla="*/ 2147483647 w 266"/>
                <a:gd name="T31" fmla="*/ 2147483647 h 147"/>
                <a:gd name="T32" fmla="*/ 2147483647 w 266"/>
                <a:gd name="T33" fmla="*/ 2147483647 h 147"/>
                <a:gd name="T34" fmla="*/ 2147483647 w 266"/>
                <a:gd name="T35" fmla="*/ 2147483647 h 147"/>
                <a:gd name="T36" fmla="*/ 2147483647 w 266"/>
                <a:gd name="T37" fmla="*/ 2147483647 h 147"/>
                <a:gd name="T38" fmla="*/ 2147483647 w 266"/>
                <a:gd name="T39" fmla="*/ 2147483647 h 147"/>
                <a:gd name="T40" fmla="*/ 2147483647 w 266"/>
                <a:gd name="T41" fmla="*/ 2147483647 h 147"/>
                <a:gd name="T42" fmla="*/ 2147483647 w 266"/>
                <a:gd name="T43" fmla="*/ 2147483647 h 147"/>
                <a:gd name="T44" fmla="*/ 2147483647 w 266"/>
                <a:gd name="T45" fmla="*/ 2147483647 h 147"/>
                <a:gd name="T46" fmla="*/ 2147483647 w 266"/>
                <a:gd name="T47" fmla="*/ 2147483647 h 147"/>
                <a:gd name="T48" fmla="*/ 2147483647 w 266"/>
                <a:gd name="T49" fmla="*/ 2147483647 h 147"/>
                <a:gd name="T50" fmla="*/ 2147483647 w 266"/>
                <a:gd name="T51" fmla="*/ 2147483647 h 147"/>
                <a:gd name="T52" fmla="*/ 2147483647 w 266"/>
                <a:gd name="T53" fmla="*/ 2147483647 h 147"/>
                <a:gd name="T54" fmla="*/ 2147483647 w 266"/>
                <a:gd name="T55" fmla="*/ 2147483647 h 147"/>
                <a:gd name="T56" fmla="*/ 2147483647 w 266"/>
                <a:gd name="T57" fmla="*/ 2147483647 h 147"/>
                <a:gd name="T58" fmla="*/ 0 w 266"/>
                <a:gd name="T59" fmla="*/ 2147483647 h 147"/>
                <a:gd name="T60" fmla="*/ 2147483647 w 266"/>
                <a:gd name="T61" fmla="*/ 0 h 147"/>
                <a:gd name="T62" fmla="*/ 2147483647 w 266"/>
                <a:gd name="T63" fmla="*/ 2147483647 h 147"/>
                <a:gd name="T64" fmla="*/ 2147483647 w 266"/>
                <a:gd name="T65" fmla="*/ 2147483647 h 147"/>
                <a:gd name="T66" fmla="*/ 2147483647 w 266"/>
                <a:gd name="T67" fmla="*/ 2147483647 h 147"/>
                <a:gd name="T68" fmla="*/ 2147483647 w 266"/>
                <a:gd name="T69" fmla="*/ 2147483647 h 147"/>
                <a:gd name="T70" fmla="*/ 2147483647 w 266"/>
                <a:gd name="T71" fmla="*/ 2147483647 h 147"/>
                <a:gd name="T72" fmla="*/ 2147483647 w 266"/>
                <a:gd name="T73" fmla="*/ 2147483647 h 147"/>
                <a:gd name="T74" fmla="*/ 2147483647 w 266"/>
                <a:gd name="T75" fmla="*/ 2147483647 h 147"/>
                <a:gd name="T76" fmla="*/ 2147483647 w 266"/>
                <a:gd name="T77" fmla="*/ 2147483647 h 147"/>
                <a:gd name="T78" fmla="*/ 2147483647 w 266"/>
                <a:gd name="T79" fmla="*/ 2147483647 h 147"/>
                <a:gd name="T80" fmla="*/ 2147483647 w 266"/>
                <a:gd name="T81" fmla="*/ 2147483647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147"/>
                <a:gd name="T125" fmla="*/ 266 w 266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147">
                  <a:moveTo>
                    <a:pt x="202" y="60"/>
                  </a:moveTo>
                  <a:lnTo>
                    <a:pt x="202" y="66"/>
                  </a:lnTo>
                  <a:lnTo>
                    <a:pt x="207" y="66"/>
                  </a:lnTo>
                  <a:lnTo>
                    <a:pt x="207" y="60"/>
                  </a:lnTo>
                  <a:lnTo>
                    <a:pt x="202" y="60"/>
                  </a:lnTo>
                  <a:close/>
                  <a:moveTo>
                    <a:pt x="195" y="44"/>
                  </a:moveTo>
                  <a:lnTo>
                    <a:pt x="202" y="38"/>
                  </a:lnTo>
                  <a:lnTo>
                    <a:pt x="195" y="38"/>
                  </a:lnTo>
                  <a:lnTo>
                    <a:pt x="195" y="30"/>
                  </a:lnTo>
                  <a:lnTo>
                    <a:pt x="188" y="30"/>
                  </a:lnTo>
                  <a:lnTo>
                    <a:pt x="188" y="38"/>
                  </a:lnTo>
                  <a:lnTo>
                    <a:pt x="195" y="38"/>
                  </a:lnTo>
                  <a:lnTo>
                    <a:pt x="195" y="44"/>
                  </a:lnTo>
                  <a:close/>
                  <a:moveTo>
                    <a:pt x="202" y="60"/>
                  </a:moveTo>
                  <a:lnTo>
                    <a:pt x="195" y="60"/>
                  </a:lnTo>
                  <a:lnTo>
                    <a:pt x="195" y="52"/>
                  </a:lnTo>
                  <a:lnTo>
                    <a:pt x="188" y="52"/>
                  </a:lnTo>
                  <a:lnTo>
                    <a:pt x="188" y="60"/>
                  </a:lnTo>
                  <a:lnTo>
                    <a:pt x="195" y="60"/>
                  </a:lnTo>
                  <a:lnTo>
                    <a:pt x="202" y="60"/>
                  </a:lnTo>
                  <a:close/>
                  <a:moveTo>
                    <a:pt x="202" y="88"/>
                  </a:moveTo>
                  <a:lnTo>
                    <a:pt x="202" y="96"/>
                  </a:lnTo>
                  <a:lnTo>
                    <a:pt x="202" y="103"/>
                  </a:lnTo>
                  <a:lnTo>
                    <a:pt x="207" y="103"/>
                  </a:lnTo>
                  <a:lnTo>
                    <a:pt x="214" y="103"/>
                  </a:lnTo>
                  <a:lnTo>
                    <a:pt x="221" y="103"/>
                  </a:lnTo>
                  <a:lnTo>
                    <a:pt x="214" y="110"/>
                  </a:lnTo>
                  <a:lnTo>
                    <a:pt x="214" y="117"/>
                  </a:lnTo>
                  <a:lnTo>
                    <a:pt x="221" y="110"/>
                  </a:lnTo>
                  <a:lnTo>
                    <a:pt x="227" y="110"/>
                  </a:lnTo>
                  <a:lnTo>
                    <a:pt x="221" y="117"/>
                  </a:lnTo>
                  <a:lnTo>
                    <a:pt x="227" y="117"/>
                  </a:lnTo>
                  <a:lnTo>
                    <a:pt x="234" y="117"/>
                  </a:lnTo>
                  <a:lnTo>
                    <a:pt x="234" y="110"/>
                  </a:lnTo>
                  <a:lnTo>
                    <a:pt x="227" y="110"/>
                  </a:lnTo>
                  <a:lnTo>
                    <a:pt x="227" y="103"/>
                  </a:lnTo>
                  <a:lnTo>
                    <a:pt x="227" y="96"/>
                  </a:lnTo>
                  <a:lnTo>
                    <a:pt x="221" y="96"/>
                  </a:lnTo>
                  <a:lnTo>
                    <a:pt x="214" y="88"/>
                  </a:lnTo>
                  <a:lnTo>
                    <a:pt x="214" y="96"/>
                  </a:lnTo>
                  <a:lnTo>
                    <a:pt x="207" y="96"/>
                  </a:lnTo>
                  <a:lnTo>
                    <a:pt x="202" y="88"/>
                  </a:lnTo>
                  <a:close/>
                  <a:moveTo>
                    <a:pt x="149" y="52"/>
                  </a:moveTo>
                  <a:lnTo>
                    <a:pt x="149" y="44"/>
                  </a:lnTo>
                  <a:lnTo>
                    <a:pt x="156" y="44"/>
                  </a:lnTo>
                  <a:lnTo>
                    <a:pt x="156" y="38"/>
                  </a:lnTo>
                  <a:lnTo>
                    <a:pt x="149" y="38"/>
                  </a:lnTo>
                  <a:lnTo>
                    <a:pt x="149" y="44"/>
                  </a:lnTo>
                  <a:lnTo>
                    <a:pt x="143" y="38"/>
                  </a:lnTo>
                  <a:lnTo>
                    <a:pt x="143" y="44"/>
                  </a:lnTo>
                  <a:lnTo>
                    <a:pt x="143" y="52"/>
                  </a:lnTo>
                  <a:lnTo>
                    <a:pt x="143" y="60"/>
                  </a:lnTo>
                  <a:lnTo>
                    <a:pt x="143" y="66"/>
                  </a:lnTo>
                  <a:lnTo>
                    <a:pt x="149" y="66"/>
                  </a:lnTo>
                  <a:lnTo>
                    <a:pt x="149" y="60"/>
                  </a:lnTo>
                  <a:lnTo>
                    <a:pt x="149" y="52"/>
                  </a:lnTo>
                  <a:close/>
                  <a:moveTo>
                    <a:pt x="246" y="147"/>
                  </a:moveTo>
                  <a:lnTo>
                    <a:pt x="129" y="147"/>
                  </a:lnTo>
                  <a:lnTo>
                    <a:pt x="124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16"/>
                  </a:lnTo>
                  <a:lnTo>
                    <a:pt x="259" y="8"/>
                  </a:lnTo>
                  <a:lnTo>
                    <a:pt x="253" y="8"/>
                  </a:lnTo>
                  <a:lnTo>
                    <a:pt x="246" y="8"/>
                  </a:lnTo>
                  <a:lnTo>
                    <a:pt x="246" y="16"/>
                  </a:lnTo>
                  <a:lnTo>
                    <a:pt x="253" y="16"/>
                  </a:lnTo>
                  <a:lnTo>
                    <a:pt x="259" y="16"/>
                  </a:lnTo>
                  <a:lnTo>
                    <a:pt x="266" y="16"/>
                  </a:lnTo>
                  <a:lnTo>
                    <a:pt x="266" y="147"/>
                  </a:lnTo>
                  <a:lnTo>
                    <a:pt x="259" y="139"/>
                  </a:lnTo>
                  <a:lnTo>
                    <a:pt x="259" y="132"/>
                  </a:lnTo>
                  <a:lnTo>
                    <a:pt x="253" y="132"/>
                  </a:lnTo>
                  <a:lnTo>
                    <a:pt x="246" y="132"/>
                  </a:lnTo>
                  <a:lnTo>
                    <a:pt x="239" y="132"/>
                  </a:lnTo>
                  <a:lnTo>
                    <a:pt x="239" y="125"/>
                  </a:lnTo>
                  <a:lnTo>
                    <a:pt x="234" y="125"/>
                  </a:lnTo>
                  <a:lnTo>
                    <a:pt x="239" y="132"/>
                  </a:lnTo>
                  <a:lnTo>
                    <a:pt x="239" y="139"/>
                  </a:lnTo>
                  <a:lnTo>
                    <a:pt x="246" y="139"/>
                  </a:lnTo>
                  <a:lnTo>
                    <a:pt x="253" y="139"/>
                  </a:lnTo>
                  <a:lnTo>
                    <a:pt x="246" y="14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5" name="Freeform 302"/>
            <p:cNvSpPr>
              <a:spLocks/>
            </p:cNvSpPr>
            <p:nvPr/>
          </p:nvSpPr>
          <p:spPr bwMode="auto">
            <a:xfrm>
              <a:off x="3289300" y="5283200"/>
              <a:ext cx="7938" cy="11113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147483647 h 6"/>
                <a:gd name="T4" fmla="*/ 0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0 h 6"/>
                <a:gd name="T12" fmla="*/ 2147483647 w 5"/>
                <a:gd name="T13" fmla="*/ 0 h 6"/>
                <a:gd name="T14" fmla="*/ 2147483647 w 5"/>
                <a:gd name="T15" fmla="*/ 0 h 6"/>
                <a:gd name="T16" fmla="*/ 0 w 5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0" y="0"/>
                  </a:moveTo>
                  <a:lnTo>
                    <a:pt x="0" y="6"/>
                  </a:lnTo>
                  <a:lnTo>
                    <a:pt x="5" y="6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6" name="Freeform 303"/>
            <p:cNvSpPr>
              <a:spLocks/>
            </p:cNvSpPr>
            <p:nvPr/>
          </p:nvSpPr>
          <p:spPr bwMode="auto">
            <a:xfrm>
              <a:off x="3267075" y="5230813"/>
              <a:ext cx="22225" cy="23812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0 h 14"/>
                <a:gd name="T8" fmla="*/ 0 w 14"/>
                <a:gd name="T9" fmla="*/ 0 h 14"/>
                <a:gd name="T10" fmla="*/ 0 w 14"/>
                <a:gd name="T11" fmla="*/ 0 h 14"/>
                <a:gd name="T12" fmla="*/ 0 w 14"/>
                <a:gd name="T13" fmla="*/ 2147483647 h 14"/>
                <a:gd name="T14" fmla="*/ 2147483647 w 14"/>
                <a:gd name="T15" fmla="*/ 2147483647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7" y="14"/>
                  </a:moveTo>
                  <a:lnTo>
                    <a:pt x="14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7" name="Freeform 304"/>
            <p:cNvSpPr>
              <a:spLocks/>
            </p:cNvSpPr>
            <p:nvPr/>
          </p:nvSpPr>
          <p:spPr bwMode="auto">
            <a:xfrm>
              <a:off x="3267075" y="5268913"/>
              <a:ext cx="22225" cy="14287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0 h 8"/>
                <a:gd name="T6" fmla="*/ 2147483647 w 14"/>
                <a:gd name="T7" fmla="*/ 0 h 8"/>
                <a:gd name="T8" fmla="*/ 0 w 14"/>
                <a:gd name="T9" fmla="*/ 0 h 8"/>
                <a:gd name="T10" fmla="*/ 0 w 14"/>
                <a:gd name="T11" fmla="*/ 2147483647 h 8"/>
                <a:gd name="T12" fmla="*/ 0 w 14"/>
                <a:gd name="T13" fmla="*/ 2147483647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8"/>
                <a:gd name="T32" fmla="*/ 14 w 1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8">
                  <a:moveTo>
                    <a:pt x="14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lnTo>
                    <a:pt x="14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8" name="Freeform 305"/>
            <p:cNvSpPr>
              <a:spLocks/>
            </p:cNvSpPr>
            <p:nvPr/>
          </p:nvSpPr>
          <p:spPr bwMode="auto">
            <a:xfrm>
              <a:off x="3289300" y="5334000"/>
              <a:ext cx="50800" cy="50800"/>
            </a:xfrm>
            <a:custGeom>
              <a:avLst/>
              <a:gdLst>
                <a:gd name="T0" fmla="*/ 0 w 32"/>
                <a:gd name="T1" fmla="*/ 0 h 29"/>
                <a:gd name="T2" fmla="*/ 0 w 32"/>
                <a:gd name="T3" fmla="*/ 2147483647 h 29"/>
                <a:gd name="T4" fmla="*/ 0 w 32"/>
                <a:gd name="T5" fmla="*/ 2147483647 h 29"/>
                <a:gd name="T6" fmla="*/ 2147483647 w 32"/>
                <a:gd name="T7" fmla="*/ 2147483647 h 29"/>
                <a:gd name="T8" fmla="*/ 2147483647 w 32"/>
                <a:gd name="T9" fmla="*/ 2147483647 h 29"/>
                <a:gd name="T10" fmla="*/ 2147483647 w 32"/>
                <a:gd name="T11" fmla="*/ 2147483647 h 29"/>
                <a:gd name="T12" fmla="*/ 2147483647 w 32"/>
                <a:gd name="T13" fmla="*/ 2147483647 h 29"/>
                <a:gd name="T14" fmla="*/ 2147483647 w 32"/>
                <a:gd name="T15" fmla="*/ 2147483647 h 29"/>
                <a:gd name="T16" fmla="*/ 2147483647 w 32"/>
                <a:gd name="T17" fmla="*/ 2147483647 h 29"/>
                <a:gd name="T18" fmla="*/ 2147483647 w 32"/>
                <a:gd name="T19" fmla="*/ 2147483647 h 29"/>
                <a:gd name="T20" fmla="*/ 2147483647 w 32"/>
                <a:gd name="T21" fmla="*/ 2147483647 h 29"/>
                <a:gd name="T22" fmla="*/ 2147483647 w 32"/>
                <a:gd name="T23" fmla="*/ 2147483647 h 29"/>
                <a:gd name="T24" fmla="*/ 2147483647 w 32"/>
                <a:gd name="T25" fmla="*/ 2147483647 h 29"/>
                <a:gd name="T26" fmla="*/ 2147483647 w 32"/>
                <a:gd name="T27" fmla="*/ 2147483647 h 29"/>
                <a:gd name="T28" fmla="*/ 2147483647 w 32"/>
                <a:gd name="T29" fmla="*/ 2147483647 h 29"/>
                <a:gd name="T30" fmla="*/ 2147483647 w 32"/>
                <a:gd name="T31" fmla="*/ 2147483647 h 29"/>
                <a:gd name="T32" fmla="*/ 2147483647 w 32"/>
                <a:gd name="T33" fmla="*/ 2147483647 h 29"/>
                <a:gd name="T34" fmla="*/ 2147483647 w 32"/>
                <a:gd name="T35" fmla="*/ 2147483647 h 29"/>
                <a:gd name="T36" fmla="*/ 2147483647 w 32"/>
                <a:gd name="T37" fmla="*/ 2147483647 h 29"/>
                <a:gd name="T38" fmla="*/ 2147483647 w 32"/>
                <a:gd name="T39" fmla="*/ 2147483647 h 29"/>
                <a:gd name="T40" fmla="*/ 2147483647 w 32"/>
                <a:gd name="T41" fmla="*/ 2147483647 h 29"/>
                <a:gd name="T42" fmla="*/ 2147483647 w 32"/>
                <a:gd name="T43" fmla="*/ 2147483647 h 29"/>
                <a:gd name="T44" fmla="*/ 2147483647 w 32"/>
                <a:gd name="T45" fmla="*/ 2147483647 h 29"/>
                <a:gd name="T46" fmla="*/ 2147483647 w 32"/>
                <a:gd name="T47" fmla="*/ 2147483647 h 29"/>
                <a:gd name="T48" fmla="*/ 2147483647 w 32"/>
                <a:gd name="T49" fmla="*/ 2147483647 h 29"/>
                <a:gd name="T50" fmla="*/ 2147483647 w 32"/>
                <a:gd name="T51" fmla="*/ 2147483647 h 29"/>
                <a:gd name="T52" fmla="*/ 2147483647 w 32"/>
                <a:gd name="T53" fmla="*/ 2147483647 h 29"/>
                <a:gd name="T54" fmla="*/ 2147483647 w 32"/>
                <a:gd name="T55" fmla="*/ 2147483647 h 29"/>
                <a:gd name="T56" fmla="*/ 2147483647 w 32"/>
                <a:gd name="T57" fmla="*/ 2147483647 h 29"/>
                <a:gd name="T58" fmla="*/ 2147483647 w 32"/>
                <a:gd name="T59" fmla="*/ 2147483647 h 29"/>
                <a:gd name="T60" fmla="*/ 2147483647 w 32"/>
                <a:gd name="T61" fmla="*/ 2147483647 h 29"/>
                <a:gd name="T62" fmla="*/ 2147483647 w 32"/>
                <a:gd name="T63" fmla="*/ 2147483647 h 29"/>
                <a:gd name="T64" fmla="*/ 2147483647 w 32"/>
                <a:gd name="T65" fmla="*/ 2147483647 h 29"/>
                <a:gd name="T66" fmla="*/ 2147483647 w 32"/>
                <a:gd name="T67" fmla="*/ 0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2147483647 w 32"/>
                <a:gd name="T73" fmla="*/ 2147483647 h 29"/>
                <a:gd name="T74" fmla="*/ 0 w 32"/>
                <a:gd name="T75" fmla="*/ 0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29"/>
                <a:gd name="T116" fmla="*/ 32 w 32"/>
                <a:gd name="T117" fmla="*/ 29 h 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29">
                  <a:moveTo>
                    <a:pt x="0" y="0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12" y="15"/>
                  </a:lnTo>
                  <a:lnTo>
                    <a:pt x="19" y="15"/>
                  </a:lnTo>
                  <a:lnTo>
                    <a:pt x="12" y="22"/>
                  </a:lnTo>
                  <a:lnTo>
                    <a:pt x="12" y="29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8"/>
                  </a:lnTo>
                  <a:lnTo>
                    <a:pt x="19" y="8"/>
                  </a:lnTo>
                  <a:lnTo>
                    <a:pt x="12" y="0"/>
                  </a:lnTo>
                  <a:lnTo>
                    <a:pt x="12" y="8"/>
                  </a:lnTo>
                  <a:lnTo>
                    <a:pt x="5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09" name="Freeform 306"/>
            <p:cNvSpPr>
              <a:spLocks/>
            </p:cNvSpPr>
            <p:nvPr/>
          </p:nvSpPr>
          <p:spPr bwMode="auto">
            <a:xfrm>
              <a:off x="3194050" y="5245100"/>
              <a:ext cx="20638" cy="49213"/>
            </a:xfrm>
            <a:custGeom>
              <a:avLst/>
              <a:gdLst>
                <a:gd name="T0" fmla="*/ 2147483647 w 13"/>
                <a:gd name="T1" fmla="*/ 2147483647 h 28"/>
                <a:gd name="T2" fmla="*/ 2147483647 w 13"/>
                <a:gd name="T3" fmla="*/ 2147483647 h 28"/>
                <a:gd name="T4" fmla="*/ 2147483647 w 13"/>
                <a:gd name="T5" fmla="*/ 2147483647 h 28"/>
                <a:gd name="T6" fmla="*/ 2147483647 w 13"/>
                <a:gd name="T7" fmla="*/ 2147483647 h 28"/>
                <a:gd name="T8" fmla="*/ 2147483647 w 13"/>
                <a:gd name="T9" fmla="*/ 2147483647 h 28"/>
                <a:gd name="T10" fmla="*/ 2147483647 w 13"/>
                <a:gd name="T11" fmla="*/ 2147483647 h 28"/>
                <a:gd name="T12" fmla="*/ 2147483647 w 13"/>
                <a:gd name="T13" fmla="*/ 2147483647 h 28"/>
                <a:gd name="T14" fmla="*/ 2147483647 w 13"/>
                <a:gd name="T15" fmla="*/ 2147483647 h 28"/>
                <a:gd name="T16" fmla="*/ 2147483647 w 13"/>
                <a:gd name="T17" fmla="*/ 0 h 28"/>
                <a:gd name="T18" fmla="*/ 2147483647 w 13"/>
                <a:gd name="T19" fmla="*/ 0 h 28"/>
                <a:gd name="T20" fmla="*/ 2147483647 w 13"/>
                <a:gd name="T21" fmla="*/ 0 h 28"/>
                <a:gd name="T22" fmla="*/ 2147483647 w 13"/>
                <a:gd name="T23" fmla="*/ 2147483647 h 28"/>
                <a:gd name="T24" fmla="*/ 0 w 13"/>
                <a:gd name="T25" fmla="*/ 0 h 28"/>
                <a:gd name="T26" fmla="*/ 0 w 13"/>
                <a:gd name="T27" fmla="*/ 2147483647 h 28"/>
                <a:gd name="T28" fmla="*/ 0 w 13"/>
                <a:gd name="T29" fmla="*/ 2147483647 h 28"/>
                <a:gd name="T30" fmla="*/ 0 w 13"/>
                <a:gd name="T31" fmla="*/ 2147483647 h 28"/>
                <a:gd name="T32" fmla="*/ 0 w 13"/>
                <a:gd name="T33" fmla="*/ 2147483647 h 28"/>
                <a:gd name="T34" fmla="*/ 0 w 13"/>
                <a:gd name="T35" fmla="*/ 2147483647 h 28"/>
                <a:gd name="T36" fmla="*/ 0 w 13"/>
                <a:gd name="T37" fmla="*/ 2147483647 h 28"/>
                <a:gd name="T38" fmla="*/ 0 w 13"/>
                <a:gd name="T39" fmla="*/ 2147483647 h 28"/>
                <a:gd name="T40" fmla="*/ 0 w 13"/>
                <a:gd name="T41" fmla="*/ 2147483647 h 28"/>
                <a:gd name="T42" fmla="*/ 0 w 13"/>
                <a:gd name="T43" fmla="*/ 2147483647 h 28"/>
                <a:gd name="T44" fmla="*/ 2147483647 w 13"/>
                <a:gd name="T45" fmla="*/ 2147483647 h 28"/>
                <a:gd name="T46" fmla="*/ 2147483647 w 13"/>
                <a:gd name="T47" fmla="*/ 2147483647 h 28"/>
                <a:gd name="T48" fmla="*/ 2147483647 w 13"/>
                <a:gd name="T49" fmla="*/ 2147483647 h 28"/>
                <a:gd name="T50" fmla="*/ 2147483647 w 13"/>
                <a:gd name="T51" fmla="*/ 2147483647 h 28"/>
                <a:gd name="T52" fmla="*/ 2147483647 w 13"/>
                <a:gd name="T53" fmla="*/ 2147483647 h 28"/>
                <a:gd name="T54" fmla="*/ 2147483647 w 13"/>
                <a:gd name="T55" fmla="*/ 2147483647 h 28"/>
                <a:gd name="T56" fmla="*/ 2147483647 w 13"/>
                <a:gd name="T57" fmla="*/ 2147483647 h 28"/>
                <a:gd name="T58" fmla="*/ 2147483647 w 13"/>
                <a:gd name="T59" fmla="*/ 2147483647 h 2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"/>
                <a:gd name="T91" fmla="*/ 0 h 28"/>
                <a:gd name="T92" fmla="*/ 13 w 13"/>
                <a:gd name="T93" fmla="*/ 28 h 2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" h="28">
                  <a:moveTo>
                    <a:pt x="6" y="14"/>
                  </a:moveTo>
                  <a:lnTo>
                    <a:pt x="6" y="14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6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0" name="Freeform 307"/>
            <p:cNvSpPr>
              <a:spLocks/>
            </p:cNvSpPr>
            <p:nvPr/>
          </p:nvSpPr>
          <p:spPr bwMode="auto">
            <a:xfrm>
              <a:off x="2963863" y="5176838"/>
              <a:ext cx="428625" cy="261937"/>
            </a:xfrm>
            <a:custGeom>
              <a:avLst/>
              <a:gdLst>
                <a:gd name="T0" fmla="*/ 2147483647 w 266"/>
                <a:gd name="T1" fmla="*/ 2147483647 h 147"/>
                <a:gd name="T2" fmla="*/ 2147483647 w 266"/>
                <a:gd name="T3" fmla="*/ 2147483647 h 147"/>
                <a:gd name="T4" fmla="*/ 2147483647 w 266"/>
                <a:gd name="T5" fmla="*/ 2147483647 h 147"/>
                <a:gd name="T6" fmla="*/ 2147483647 w 266"/>
                <a:gd name="T7" fmla="*/ 2147483647 h 147"/>
                <a:gd name="T8" fmla="*/ 2147483647 w 266"/>
                <a:gd name="T9" fmla="*/ 2147483647 h 147"/>
                <a:gd name="T10" fmla="*/ 0 w 266"/>
                <a:gd name="T11" fmla="*/ 2147483647 h 147"/>
                <a:gd name="T12" fmla="*/ 0 w 266"/>
                <a:gd name="T13" fmla="*/ 0 h 147"/>
                <a:gd name="T14" fmla="*/ 2147483647 w 266"/>
                <a:gd name="T15" fmla="*/ 0 h 147"/>
                <a:gd name="T16" fmla="*/ 2147483647 w 266"/>
                <a:gd name="T17" fmla="*/ 2147483647 h 147"/>
                <a:gd name="T18" fmla="*/ 2147483647 w 266"/>
                <a:gd name="T19" fmla="*/ 2147483647 h 147"/>
                <a:gd name="T20" fmla="*/ 2147483647 w 266"/>
                <a:gd name="T21" fmla="*/ 2147483647 h 147"/>
                <a:gd name="T22" fmla="*/ 2147483647 w 266"/>
                <a:gd name="T23" fmla="*/ 2147483647 h 147"/>
                <a:gd name="T24" fmla="*/ 2147483647 w 266"/>
                <a:gd name="T25" fmla="*/ 2147483647 h 147"/>
                <a:gd name="T26" fmla="*/ 2147483647 w 266"/>
                <a:gd name="T27" fmla="*/ 2147483647 h 147"/>
                <a:gd name="T28" fmla="*/ 2147483647 w 266"/>
                <a:gd name="T29" fmla="*/ 2147483647 h 147"/>
                <a:gd name="T30" fmla="*/ 2147483647 w 266"/>
                <a:gd name="T31" fmla="*/ 2147483647 h 147"/>
                <a:gd name="T32" fmla="*/ 2147483647 w 266"/>
                <a:gd name="T33" fmla="*/ 2147483647 h 147"/>
                <a:gd name="T34" fmla="*/ 2147483647 w 266"/>
                <a:gd name="T35" fmla="*/ 2147483647 h 147"/>
                <a:gd name="T36" fmla="*/ 2147483647 w 266"/>
                <a:gd name="T37" fmla="*/ 2147483647 h 147"/>
                <a:gd name="T38" fmla="*/ 2147483647 w 266"/>
                <a:gd name="T39" fmla="*/ 2147483647 h 147"/>
                <a:gd name="T40" fmla="*/ 2147483647 w 266"/>
                <a:gd name="T41" fmla="*/ 2147483647 h 147"/>
                <a:gd name="T42" fmla="*/ 2147483647 w 266"/>
                <a:gd name="T43" fmla="*/ 2147483647 h 147"/>
                <a:gd name="T44" fmla="*/ 2147483647 w 266"/>
                <a:gd name="T45" fmla="*/ 2147483647 h 147"/>
                <a:gd name="T46" fmla="*/ 2147483647 w 266"/>
                <a:gd name="T47" fmla="*/ 2147483647 h 147"/>
                <a:gd name="T48" fmla="*/ 2147483647 w 266"/>
                <a:gd name="T49" fmla="*/ 2147483647 h 147"/>
                <a:gd name="T50" fmla="*/ 2147483647 w 266"/>
                <a:gd name="T51" fmla="*/ 2147483647 h 147"/>
                <a:gd name="T52" fmla="*/ 2147483647 w 266"/>
                <a:gd name="T53" fmla="*/ 2147483647 h 147"/>
                <a:gd name="T54" fmla="*/ 2147483647 w 266"/>
                <a:gd name="T55" fmla="*/ 2147483647 h 147"/>
                <a:gd name="T56" fmla="*/ 2147483647 w 266"/>
                <a:gd name="T57" fmla="*/ 2147483647 h 147"/>
                <a:gd name="T58" fmla="*/ 2147483647 w 266"/>
                <a:gd name="T59" fmla="*/ 2147483647 h 147"/>
                <a:gd name="T60" fmla="*/ 2147483647 w 266"/>
                <a:gd name="T61" fmla="*/ 2147483647 h 147"/>
                <a:gd name="T62" fmla="*/ 2147483647 w 266"/>
                <a:gd name="T63" fmla="*/ 2147483647 h 147"/>
                <a:gd name="T64" fmla="*/ 2147483647 w 266"/>
                <a:gd name="T65" fmla="*/ 2147483647 h 147"/>
                <a:gd name="T66" fmla="*/ 2147483647 w 266"/>
                <a:gd name="T67" fmla="*/ 2147483647 h 147"/>
                <a:gd name="T68" fmla="*/ 2147483647 w 266"/>
                <a:gd name="T69" fmla="*/ 2147483647 h 147"/>
                <a:gd name="T70" fmla="*/ 2147483647 w 266"/>
                <a:gd name="T71" fmla="*/ 2147483647 h 147"/>
                <a:gd name="T72" fmla="*/ 2147483647 w 266"/>
                <a:gd name="T73" fmla="*/ 2147483647 h 147"/>
                <a:gd name="T74" fmla="*/ 2147483647 w 266"/>
                <a:gd name="T75" fmla="*/ 2147483647 h 147"/>
                <a:gd name="T76" fmla="*/ 2147483647 w 266"/>
                <a:gd name="T77" fmla="*/ 2147483647 h 147"/>
                <a:gd name="T78" fmla="*/ 2147483647 w 266"/>
                <a:gd name="T79" fmla="*/ 2147483647 h 147"/>
                <a:gd name="T80" fmla="*/ 2147483647 w 266"/>
                <a:gd name="T81" fmla="*/ 2147483647 h 1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6"/>
                <a:gd name="T124" fmla="*/ 0 h 147"/>
                <a:gd name="T125" fmla="*/ 266 w 266"/>
                <a:gd name="T126" fmla="*/ 147 h 1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6" h="147">
                  <a:moveTo>
                    <a:pt x="246" y="147"/>
                  </a:moveTo>
                  <a:lnTo>
                    <a:pt x="129" y="147"/>
                  </a:lnTo>
                  <a:lnTo>
                    <a:pt x="124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6" y="0"/>
                  </a:lnTo>
                  <a:lnTo>
                    <a:pt x="266" y="16"/>
                  </a:lnTo>
                  <a:lnTo>
                    <a:pt x="259" y="8"/>
                  </a:lnTo>
                  <a:lnTo>
                    <a:pt x="253" y="8"/>
                  </a:lnTo>
                  <a:lnTo>
                    <a:pt x="246" y="8"/>
                  </a:lnTo>
                  <a:lnTo>
                    <a:pt x="246" y="16"/>
                  </a:lnTo>
                  <a:lnTo>
                    <a:pt x="253" y="16"/>
                  </a:lnTo>
                  <a:lnTo>
                    <a:pt x="259" y="16"/>
                  </a:lnTo>
                  <a:lnTo>
                    <a:pt x="266" y="16"/>
                  </a:lnTo>
                  <a:lnTo>
                    <a:pt x="266" y="147"/>
                  </a:lnTo>
                  <a:lnTo>
                    <a:pt x="259" y="139"/>
                  </a:lnTo>
                  <a:lnTo>
                    <a:pt x="259" y="132"/>
                  </a:lnTo>
                  <a:lnTo>
                    <a:pt x="253" y="132"/>
                  </a:lnTo>
                  <a:lnTo>
                    <a:pt x="246" y="132"/>
                  </a:lnTo>
                  <a:lnTo>
                    <a:pt x="239" y="132"/>
                  </a:lnTo>
                  <a:lnTo>
                    <a:pt x="239" y="125"/>
                  </a:lnTo>
                  <a:lnTo>
                    <a:pt x="234" y="125"/>
                  </a:lnTo>
                  <a:lnTo>
                    <a:pt x="239" y="132"/>
                  </a:lnTo>
                  <a:lnTo>
                    <a:pt x="239" y="139"/>
                  </a:lnTo>
                  <a:lnTo>
                    <a:pt x="246" y="139"/>
                  </a:lnTo>
                  <a:lnTo>
                    <a:pt x="253" y="139"/>
                  </a:lnTo>
                  <a:lnTo>
                    <a:pt x="246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1" name="Freeform 308"/>
            <p:cNvSpPr>
              <a:spLocks noEditPoints="1"/>
            </p:cNvSpPr>
            <p:nvPr/>
          </p:nvSpPr>
          <p:spPr bwMode="auto">
            <a:xfrm>
              <a:off x="2546350" y="5176838"/>
              <a:ext cx="417513" cy="261937"/>
            </a:xfrm>
            <a:custGeom>
              <a:avLst/>
              <a:gdLst>
                <a:gd name="T0" fmla="*/ 2147483647 w 260"/>
                <a:gd name="T1" fmla="*/ 2147483647 h 147"/>
                <a:gd name="T2" fmla="*/ 2147483647 w 260"/>
                <a:gd name="T3" fmla="*/ 2147483647 h 147"/>
                <a:gd name="T4" fmla="*/ 2147483647 w 260"/>
                <a:gd name="T5" fmla="*/ 2147483647 h 147"/>
                <a:gd name="T6" fmla="*/ 2147483647 w 260"/>
                <a:gd name="T7" fmla="*/ 2147483647 h 147"/>
                <a:gd name="T8" fmla="*/ 2147483647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0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2147483647 h 147"/>
                <a:gd name="T42" fmla="*/ 2147483647 w 260"/>
                <a:gd name="T43" fmla="*/ 2147483647 h 147"/>
                <a:gd name="T44" fmla="*/ 2147483647 w 260"/>
                <a:gd name="T45" fmla="*/ 2147483647 h 147"/>
                <a:gd name="T46" fmla="*/ 2147483647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2147483647 w 260"/>
                <a:gd name="T67" fmla="*/ 2147483647 h 147"/>
                <a:gd name="T68" fmla="*/ 2147483647 w 260"/>
                <a:gd name="T69" fmla="*/ 2147483647 h 147"/>
                <a:gd name="T70" fmla="*/ 0 w 260"/>
                <a:gd name="T71" fmla="*/ 2147483647 h 147"/>
                <a:gd name="T72" fmla="*/ 2147483647 w 260"/>
                <a:gd name="T73" fmla="*/ 0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2147483647 h 147"/>
                <a:gd name="T98" fmla="*/ 2147483647 w 260"/>
                <a:gd name="T99" fmla="*/ 2147483647 h 147"/>
                <a:gd name="T100" fmla="*/ 2147483647 w 260"/>
                <a:gd name="T101" fmla="*/ 2147483647 h 1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0"/>
                <a:gd name="T154" fmla="*/ 0 h 147"/>
                <a:gd name="T155" fmla="*/ 260 w 260"/>
                <a:gd name="T156" fmla="*/ 147 h 1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0" h="147">
                  <a:moveTo>
                    <a:pt x="85" y="30"/>
                  </a:moveTo>
                  <a:lnTo>
                    <a:pt x="92" y="30"/>
                  </a:lnTo>
                  <a:lnTo>
                    <a:pt x="98" y="30"/>
                  </a:lnTo>
                  <a:lnTo>
                    <a:pt x="105" y="22"/>
                  </a:lnTo>
                  <a:lnTo>
                    <a:pt x="111" y="16"/>
                  </a:lnTo>
                  <a:lnTo>
                    <a:pt x="117" y="16"/>
                  </a:lnTo>
                  <a:lnTo>
                    <a:pt x="124" y="16"/>
                  </a:lnTo>
                  <a:lnTo>
                    <a:pt x="124" y="8"/>
                  </a:lnTo>
                  <a:lnTo>
                    <a:pt x="117" y="8"/>
                  </a:lnTo>
                  <a:lnTo>
                    <a:pt x="111" y="8"/>
                  </a:lnTo>
                  <a:lnTo>
                    <a:pt x="105" y="0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98" y="16"/>
                  </a:lnTo>
                  <a:lnTo>
                    <a:pt x="98" y="8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85" y="8"/>
                  </a:lnTo>
                  <a:lnTo>
                    <a:pt x="85" y="16"/>
                  </a:lnTo>
                  <a:lnTo>
                    <a:pt x="85" y="22"/>
                  </a:lnTo>
                  <a:lnTo>
                    <a:pt x="78" y="22"/>
                  </a:lnTo>
                  <a:lnTo>
                    <a:pt x="85" y="30"/>
                  </a:lnTo>
                  <a:close/>
                  <a:moveTo>
                    <a:pt x="59" y="30"/>
                  </a:moveTo>
                  <a:lnTo>
                    <a:pt x="66" y="30"/>
                  </a:lnTo>
                  <a:lnTo>
                    <a:pt x="66" y="22"/>
                  </a:lnTo>
                  <a:lnTo>
                    <a:pt x="59" y="22"/>
                  </a:lnTo>
                  <a:lnTo>
                    <a:pt x="59" y="30"/>
                  </a:lnTo>
                  <a:close/>
                  <a:moveTo>
                    <a:pt x="72" y="38"/>
                  </a:moveTo>
                  <a:lnTo>
                    <a:pt x="72" y="30"/>
                  </a:lnTo>
                  <a:lnTo>
                    <a:pt x="72" y="38"/>
                  </a:lnTo>
                  <a:close/>
                  <a:moveTo>
                    <a:pt x="208" y="117"/>
                  </a:moveTo>
                  <a:lnTo>
                    <a:pt x="215" y="125"/>
                  </a:lnTo>
                  <a:lnTo>
                    <a:pt x="222" y="125"/>
                  </a:lnTo>
                  <a:lnTo>
                    <a:pt x="222" y="117"/>
                  </a:lnTo>
                  <a:lnTo>
                    <a:pt x="215" y="117"/>
                  </a:lnTo>
                  <a:lnTo>
                    <a:pt x="215" y="110"/>
                  </a:lnTo>
                  <a:lnTo>
                    <a:pt x="208" y="117"/>
                  </a:lnTo>
                  <a:close/>
                  <a:moveTo>
                    <a:pt x="105" y="147"/>
                  </a:moveTo>
                  <a:lnTo>
                    <a:pt x="59" y="147"/>
                  </a:lnTo>
                  <a:lnTo>
                    <a:pt x="66" y="147"/>
                  </a:lnTo>
                  <a:lnTo>
                    <a:pt x="66" y="139"/>
                  </a:lnTo>
                  <a:lnTo>
                    <a:pt x="72" y="139"/>
                  </a:lnTo>
                  <a:lnTo>
                    <a:pt x="72" y="132"/>
                  </a:lnTo>
                  <a:lnTo>
                    <a:pt x="72" y="125"/>
                  </a:lnTo>
                  <a:lnTo>
                    <a:pt x="66" y="125"/>
                  </a:lnTo>
                  <a:lnTo>
                    <a:pt x="72" y="125"/>
                  </a:lnTo>
                  <a:lnTo>
                    <a:pt x="72" y="117"/>
                  </a:lnTo>
                  <a:lnTo>
                    <a:pt x="72" y="110"/>
                  </a:lnTo>
                  <a:lnTo>
                    <a:pt x="78" y="110"/>
                  </a:lnTo>
                  <a:lnTo>
                    <a:pt x="78" y="103"/>
                  </a:lnTo>
                  <a:lnTo>
                    <a:pt x="72" y="103"/>
                  </a:lnTo>
                  <a:lnTo>
                    <a:pt x="72" y="110"/>
                  </a:lnTo>
                  <a:lnTo>
                    <a:pt x="66" y="110"/>
                  </a:lnTo>
                  <a:lnTo>
                    <a:pt x="59" y="110"/>
                  </a:lnTo>
                  <a:lnTo>
                    <a:pt x="59" y="103"/>
                  </a:lnTo>
                  <a:lnTo>
                    <a:pt x="53" y="110"/>
                  </a:lnTo>
                  <a:lnTo>
                    <a:pt x="46" y="110"/>
                  </a:lnTo>
                  <a:lnTo>
                    <a:pt x="39" y="117"/>
                  </a:lnTo>
                  <a:lnTo>
                    <a:pt x="39" y="125"/>
                  </a:lnTo>
                  <a:lnTo>
                    <a:pt x="33" y="125"/>
                  </a:lnTo>
                  <a:lnTo>
                    <a:pt x="33" y="132"/>
                  </a:lnTo>
                  <a:lnTo>
                    <a:pt x="27" y="132"/>
                  </a:lnTo>
                  <a:lnTo>
                    <a:pt x="27" y="139"/>
                  </a:lnTo>
                  <a:lnTo>
                    <a:pt x="27" y="147"/>
                  </a:lnTo>
                  <a:lnTo>
                    <a:pt x="33" y="147"/>
                  </a:lnTo>
                  <a:lnTo>
                    <a:pt x="20" y="147"/>
                  </a:lnTo>
                  <a:lnTo>
                    <a:pt x="20" y="139"/>
                  </a:lnTo>
                  <a:lnTo>
                    <a:pt x="20" y="132"/>
                  </a:lnTo>
                  <a:lnTo>
                    <a:pt x="20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7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2"/>
                  </a:lnTo>
                  <a:lnTo>
                    <a:pt x="156" y="125"/>
                  </a:lnTo>
                  <a:lnTo>
                    <a:pt x="156" y="117"/>
                  </a:lnTo>
                  <a:lnTo>
                    <a:pt x="156" y="110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9" y="96"/>
                  </a:lnTo>
                  <a:lnTo>
                    <a:pt x="144" y="96"/>
                  </a:lnTo>
                  <a:lnTo>
                    <a:pt x="144" y="88"/>
                  </a:lnTo>
                  <a:lnTo>
                    <a:pt x="137" y="88"/>
                  </a:lnTo>
                  <a:lnTo>
                    <a:pt x="130" y="96"/>
                  </a:lnTo>
                  <a:lnTo>
                    <a:pt x="124" y="96"/>
                  </a:lnTo>
                  <a:lnTo>
                    <a:pt x="124" y="103"/>
                  </a:lnTo>
                  <a:lnTo>
                    <a:pt x="117" y="110"/>
                  </a:lnTo>
                  <a:lnTo>
                    <a:pt x="111" y="110"/>
                  </a:lnTo>
                  <a:lnTo>
                    <a:pt x="105" y="110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9"/>
                  </a:lnTo>
                  <a:lnTo>
                    <a:pt x="98" y="147"/>
                  </a:lnTo>
                  <a:lnTo>
                    <a:pt x="105" y="147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2" name="Freeform 309"/>
            <p:cNvSpPr>
              <a:spLocks/>
            </p:cNvSpPr>
            <p:nvPr/>
          </p:nvSpPr>
          <p:spPr bwMode="auto">
            <a:xfrm>
              <a:off x="2671763" y="5176838"/>
              <a:ext cx="73025" cy="53975"/>
            </a:xfrm>
            <a:custGeom>
              <a:avLst/>
              <a:gdLst>
                <a:gd name="T0" fmla="*/ 2147483647 w 46"/>
                <a:gd name="T1" fmla="*/ 2147483647 h 30"/>
                <a:gd name="T2" fmla="*/ 2147483647 w 46"/>
                <a:gd name="T3" fmla="*/ 2147483647 h 30"/>
                <a:gd name="T4" fmla="*/ 2147483647 w 46"/>
                <a:gd name="T5" fmla="*/ 2147483647 h 30"/>
                <a:gd name="T6" fmla="*/ 2147483647 w 46"/>
                <a:gd name="T7" fmla="*/ 2147483647 h 30"/>
                <a:gd name="T8" fmla="*/ 2147483647 w 46"/>
                <a:gd name="T9" fmla="*/ 2147483647 h 30"/>
                <a:gd name="T10" fmla="*/ 2147483647 w 46"/>
                <a:gd name="T11" fmla="*/ 2147483647 h 30"/>
                <a:gd name="T12" fmla="*/ 2147483647 w 46"/>
                <a:gd name="T13" fmla="*/ 2147483647 h 30"/>
                <a:gd name="T14" fmla="*/ 2147483647 w 46"/>
                <a:gd name="T15" fmla="*/ 2147483647 h 30"/>
                <a:gd name="T16" fmla="*/ 2147483647 w 46"/>
                <a:gd name="T17" fmla="*/ 2147483647 h 30"/>
                <a:gd name="T18" fmla="*/ 2147483647 w 46"/>
                <a:gd name="T19" fmla="*/ 2147483647 h 30"/>
                <a:gd name="T20" fmla="*/ 2147483647 w 46"/>
                <a:gd name="T21" fmla="*/ 2147483647 h 30"/>
                <a:gd name="T22" fmla="*/ 2147483647 w 46"/>
                <a:gd name="T23" fmla="*/ 2147483647 h 30"/>
                <a:gd name="T24" fmla="*/ 2147483647 w 46"/>
                <a:gd name="T25" fmla="*/ 2147483647 h 30"/>
                <a:gd name="T26" fmla="*/ 2147483647 w 46"/>
                <a:gd name="T27" fmla="*/ 2147483647 h 30"/>
                <a:gd name="T28" fmla="*/ 2147483647 w 46"/>
                <a:gd name="T29" fmla="*/ 2147483647 h 30"/>
                <a:gd name="T30" fmla="*/ 2147483647 w 46"/>
                <a:gd name="T31" fmla="*/ 2147483647 h 30"/>
                <a:gd name="T32" fmla="*/ 2147483647 w 46"/>
                <a:gd name="T33" fmla="*/ 2147483647 h 30"/>
                <a:gd name="T34" fmla="*/ 2147483647 w 46"/>
                <a:gd name="T35" fmla="*/ 2147483647 h 30"/>
                <a:gd name="T36" fmla="*/ 2147483647 w 46"/>
                <a:gd name="T37" fmla="*/ 2147483647 h 30"/>
                <a:gd name="T38" fmla="*/ 2147483647 w 46"/>
                <a:gd name="T39" fmla="*/ 2147483647 h 30"/>
                <a:gd name="T40" fmla="*/ 2147483647 w 46"/>
                <a:gd name="T41" fmla="*/ 2147483647 h 30"/>
                <a:gd name="T42" fmla="*/ 2147483647 w 46"/>
                <a:gd name="T43" fmla="*/ 2147483647 h 30"/>
                <a:gd name="T44" fmla="*/ 2147483647 w 46"/>
                <a:gd name="T45" fmla="*/ 0 h 30"/>
                <a:gd name="T46" fmla="*/ 2147483647 w 46"/>
                <a:gd name="T47" fmla="*/ 0 h 30"/>
                <a:gd name="T48" fmla="*/ 2147483647 w 46"/>
                <a:gd name="T49" fmla="*/ 0 h 30"/>
                <a:gd name="T50" fmla="*/ 2147483647 w 46"/>
                <a:gd name="T51" fmla="*/ 2147483647 h 30"/>
                <a:gd name="T52" fmla="*/ 2147483647 w 46"/>
                <a:gd name="T53" fmla="*/ 2147483647 h 30"/>
                <a:gd name="T54" fmla="*/ 2147483647 w 46"/>
                <a:gd name="T55" fmla="*/ 2147483647 h 30"/>
                <a:gd name="T56" fmla="*/ 2147483647 w 46"/>
                <a:gd name="T57" fmla="*/ 2147483647 h 30"/>
                <a:gd name="T58" fmla="*/ 2147483647 w 46"/>
                <a:gd name="T59" fmla="*/ 2147483647 h 30"/>
                <a:gd name="T60" fmla="*/ 2147483647 w 46"/>
                <a:gd name="T61" fmla="*/ 2147483647 h 30"/>
                <a:gd name="T62" fmla="*/ 2147483647 w 46"/>
                <a:gd name="T63" fmla="*/ 0 h 30"/>
                <a:gd name="T64" fmla="*/ 2147483647 w 46"/>
                <a:gd name="T65" fmla="*/ 0 h 30"/>
                <a:gd name="T66" fmla="*/ 2147483647 w 46"/>
                <a:gd name="T67" fmla="*/ 0 h 30"/>
                <a:gd name="T68" fmla="*/ 2147483647 w 46"/>
                <a:gd name="T69" fmla="*/ 0 h 30"/>
                <a:gd name="T70" fmla="*/ 2147483647 w 46"/>
                <a:gd name="T71" fmla="*/ 0 h 30"/>
                <a:gd name="T72" fmla="*/ 2147483647 w 46"/>
                <a:gd name="T73" fmla="*/ 2147483647 h 30"/>
                <a:gd name="T74" fmla="*/ 2147483647 w 46"/>
                <a:gd name="T75" fmla="*/ 2147483647 h 30"/>
                <a:gd name="T76" fmla="*/ 2147483647 w 46"/>
                <a:gd name="T77" fmla="*/ 2147483647 h 30"/>
                <a:gd name="T78" fmla="*/ 2147483647 w 46"/>
                <a:gd name="T79" fmla="*/ 2147483647 h 30"/>
                <a:gd name="T80" fmla="*/ 2147483647 w 46"/>
                <a:gd name="T81" fmla="*/ 2147483647 h 30"/>
                <a:gd name="T82" fmla="*/ 2147483647 w 46"/>
                <a:gd name="T83" fmla="*/ 2147483647 h 30"/>
                <a:gd name="T84" fmla="*/ 0 w 46"/>
                <a:gd name="T85" fmla="*/ 2147483647 h 30"/>
                <a:gd name="T86" fmla="*/ 0 w 46"/>
                <a:gd name="T87" fmla="*/ 2147483647 h 30"/>
                <a:gd name="T88" fmla="*/ 2147483647 w 46"/>
                <a:gd name="T89" fmla="*/ 2147483647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6"/>
                <a:gd name="T136" fmla="*/ 0 h 30"/>
                <a:gd name="T137" fmla="*/ 46 w 46"/>
                <a:gd name="T138" fmla="*/ 30 h 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6" h="30">
                  <a:moveTo>
                    <a:pt x="7" y="30"/>
                  </a:moveTo>
                  <a:lnTo>
                    <a:pt x="7" y="30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7" y="22"/>
                  </a:lnTo>
                  <a:lnTo>
                    <a:pt x="33" y="16"/>
                  </a:lnTo>
                  <a:lnTo>
                    <a:pt x="39" y="16"/>
                  </a:lnTo>
                  <a:lnTo>
                    <a:pt x="46" y="16"/>
                  </a:lnTo>
                  <a:lnTo>
                    <a:pt x="46" y="8"/>
                  </a:lnTo>
                  <a:lnTo>
                    <a:pt x="39" y="8"/>
                  </a:lnTo>
                  <a:lnTo>
                    <a:pt x="33" y="8"/>
                  </a:lnTo>
                  <a:lnTo>
                    <a:pt x="27" y="0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0" y="16"/>
                  </a:lnTo>
                  <a:lnTo>
                    <a:pt x="20" y="8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7" y="3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3" name="Freeform 310"/>
            <p:cNvSpPr>
              <a:spLocks/>
            </p:cNvSpPr>
            <p:nvPr/>
          </p:nvSpPr>
          <p:spPr bwMode="auto">
            <a:xfrm>
              <a:off x="2640013" y="5216525"/>
              <a:ext cx="12700" cy="14288"/>
            </a:xfrm>
            <a:custGeom>
              <a:avLst/>
              <a:gdLst>
                <a:gd name="T0" fmla="*/ 0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2147483647 h 8"/>
                <a:gd name="T14" fmla="*/ 0 w 7"/>
                <a:gd name="T15" fmla="*/ 2147483647 h 8"/>
                <a:gd name="T16" fmla="*/ 0 w 7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8"/>
                <a:gd name="T29" fmla="*/ 7 w 7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8">
                  <a:moveTo>
                    <a:pt x="0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4" name="Freeform 311"/>
            <p:cNvSpPr>
              <a:spLocks/>
            </p:cNvSpPr>
            <p:nvPr/>
          </p:nvSpPr>
          <p:spPr bwMode="auto">
            <a:xfrm>
              <a:off x="2662238" y="5230813"/>
              <a:ext cx="1587" cy="14287"/>
            </a:xfrm>
            <a:custGeom>
              <a:avLst/>
              <a:gdLst>
                <a:gd name="T0" fmla="*/ 0 w 1407"/>
                <a:gd name="T1" fmla="*/ 2147483647 h 8"/>
                <a:gd name="T2" fmla="*/ 0 w 1407"/>
                <a:gd name="T3" fmla="*/ 2147483647 h 8"/>
                <a:gd name="T4" fmla="*/ 0 w 1407"/>
                <a:gd name="T5" fmla="*/ 0 h 8"/>
                <a:gd name="T6" fmla="*/ 0 w 140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7"/>
                <a:gd name="T13" fmla="*/ 0 h 8"/>
                <a:gd name="T14" fmla="*/ 1407 w 140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7"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5" name="Freeform 312"/>
            <p:cNvSpPr>
              <a:spLocks/>
            </p:cNvSpPr>
            <p:nvPr/>
          </p:nvSpPr>
          <p:spPr bwMode="auto">
            <a:xfrm>
              <a:off x="2879725" y="5372100"/>
              <a:ext cx="23813" cy="26988"/>
            </a:xfrm>
            <a:custGeom>
              <a:avLst/>
              <a:gdLst>
                <a:gd name="T0" fmla="*/ 0 w 14"/>
                <a:gd name="T1" fmla="*/ 2147483647 h 15"/>
                <a:gd name="T2" fmla="*/ 0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0 h 15"/>
                <a:gd name="T18" fmla="*/ 2147483647 w 14"/>
                <a:gd name="T19" fmla="*/ 0 h 15"/>
                <a:gd name="T20" fmla="*/ 2147483647 w 14"/>
                <a:gd name="T21" fmla="*/ 0 h 15"/>
                <a:gd name="T22" fmla="*/ 0 w 14"/>
                <a:gd name="T23" fmla="*/ 2147483647 h 15"/>
                <a:gd name="T24" fmla="*/ 0 w 1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5"/>
                <a:gd name="T41" fmla="*/ 14 w 1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5">
                  <a:moveTo>
                    <a:pt x="0" y="7"/>
                  </a:moveTo>
                  <a:lnTo>
                    <a:pt x="0" y="7"/>
                  </a:lnTo>
                  <a:lnTo>
                    <a:pt x="7" y="15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6" name="Freeform 313"/>
            <p:cNvSpPr>
              <a:spLocks/>
            </p:cNvSpPr>
            <p:nvPr/>
          </p:nvSpPr>
          <p:spPr bwMode="auto">
            <a:xfrm>
              <a:off x="2546350" y="5176838"/>
              <a:ext cx="417513" cy="261937"/>
            </a:xfrm>
            <a:custGeom>
              <a:avLst/>
              <a:gdLst>
                <a:gd name="T0" fmla="*/ 2147483647 w 260"/>
                <a:gd name="T1" fmla="*/ 2147483647 h 147"/>
                <a:gd name="T2" fmla="*/ 2147483647 w 260"/>
                <a:gd name="T3" fmla="*/ 2147483647 h 147"/>
                <a:gd name="T4" fmla="*/ 2147483647 w 260"/>
                <a:gd name="T5" fmla="*/ 2147483647 h 147"/>
                <a:gd name="T6" fmla="*/ 2147483647 w 260"/>
                <a:gd name="T7" fmla="*/ 2147483647 h 147"/>
                <a:gd name="T8" fmla="*/ 2147483647 w 260"/>
                <a:gd name="T9" fmla="*/ 2147483647 h 147"/>
                <a:gd name="T10" fmla="*/ 2147483647 w 260"/>
                <a:gd name="T11" fmla="*/ 2147483647 h 147"/>
                <a:gd name="T12" fmla="*/ 2147483647 w 260"/>
                <a:gd name="T13" fmla="*/ 2147483647 h 147"/>
                <a:gd name="T14" fmla="*/ 2147483647 w 260"/>
                <a:gd name="T15" fmla="*/ 2147483647 h 147"/>
                <a:gd name="T16" fmla="*/ 2147483647 w 260"/>
                <a:gd name="T17" fmla="*/ 2147483647 h 147"/>
                <a:gd name="T18" fmla="*/ 2147483647 w 260"/>
                <a:gd name="T19" fmla="*/ 2147483647 h 147"/>
                <a:gd name="T20" fmla="*/ 2147483647 w 260"/>
                <a:gd name="T21" fmla="*/ 2147483647 h 147"/>
                <a:gd name="T22" fmla="*/ 2147483647 w 260"/>
                <a:gd name="T23" fmla="*/ 2147483647 h 147"/>
                <a:gd name="T24" fmla="*/ 2147483647 w 260"/>
                <a:gd name="T25" fmla="*/ 2147483647 h 147"/>
                <a:gd name="T26" fmla="*/ 2147483647 w 260"/>
                <a:gd name="T27" fmla="*/ 2147483647 h 147"/>
                <a:gd name="T28" fmla="*/ 2147483647 w 260"/>
                <a:gd name="T29" fmla="*/ 2147483647 h 147"/>
                <a:gd name="T30" fmla="*/ 2147483647 w 260"/>
                <a:gd name="T31" fmla="*/ 2147483647 h 147"/>
                <a:gd name="T32" fmla="*/ 2147483647 w 260"/>
                <a:gd name="T33" fmla="*/ 2147483647 h 147"/>
                <a:gd name="T34" fmla="*/ 2147483647 w 260"/>
                <a:gd name="T35" fmla="*/ 2147483647 h 147"/>
                <a:gd name="T36" fmla="*/ 2147483647 w 260"/>
                <a:gd name="T37" fmla="*/ 2147483647 h 147"/>
                <a:gd name="T38" fmla="*/ 2147483647 w 260"/>
                <a:gd name="T39" fmla="*/ 2147483647 h 147"/>
                <a:gd name="T40" fmla="*/ 2147483647 w 260"/>
                <a:gd name="T41" fmla="*/ 2147483647 h 147"/>
                <a:gd name="T42" fmla="*/ 2147483647 w 260"/>
                <a:gd name="T43" fmla="*/ 2147483647 h 147"/>
                <a:gd name="T44" fmla="*/ 2147483647 w 260"/>
                <a:gd name="T45" fmla="*/ 2147483647 h 147"/>
                <a:gd name="T46" fmla="*/ 2147483647 w 260"/>
                <a:gd name="T47" fmla="*/ 2147483647 h 147"/>
                <a:gd name="T48" fmla="*/ 2147483647 w 260"/>
                <a:gd name="T49" fmla="*/ 2147483647 h 147"/>
                <a:gd name="T50" fmla="*/ 2147483647 w 260"/>
                <a:gd name="T51" fmla="*/ 2147483647 h 147"/>
                <a:gd name="T52" fmla="*/ 2147483647 w 260"/>
                <a:gd name="T53" fmla="*/ 2147483647 h 147"/>
                <a:gd name="T54" fmla="*/ 2147483647 w 260"/>
                <a:gd name="T55" fmla="*/ 2147483647 h 147"/>
                <a:gd name="T56" fmla="*/ 2147483647 w 260"/>
                <a:gd name="T57" fmla="*/ 2147483647 h 147"/>
                <a:gd name="T58" fmla="*/ 2147483647 w 260"/>
                <a:gd name="T59" fmla="*/ 2147483647 h 147"/>
                <a:gd name="T60" fmla="*/ 2147483647 w 260"/>
                <a:gd name="T61" fmla="*/ 2147483647 h 147"/>
                <a:gd name="T62" fmla="*/ 2147483647 w 260"/>
                <a:gd name="T63" fmla="*/ 2147483647 h 147"/>
                <a:gd name="T64" fmla="*/ 2147483647 w 260"/>
                <a:gd name="T65" fmla="*/ 2147483647 h 147"/>
                <a:gd name="T66" fmla="*/ 0 w 260"/>
                <a:gd name="T67" fmla="*/ 2147483647 h 147"/>
                <a:gd name="T68" fmla="*/ 2147483647 w 260"/>
                <a:gd name="T69" fmla="*/ 0 h 147"/>
                <a:gd name="T70" fmla="*/ 2147483647 w 260"/>
                <a:gd name="T71" fmla="*/ 2147483647 h 147"/>
                <a:gd name="T72" fmla="*/ 2147483647 w 260"/>
                <a:gd name="T73" fmla="*/ 2147483647 h 147"/>
                <a:gd name="T74" fmla="*/ 2147483647 w 260"/>
                <a:gd name="T75" fmla="*/ 2147483647 h 147"/>
                <a:gd name="T76" fmla="*/ 2147483647 w 260"/>
                <a:gd name="T77" fmla="*/ 2147483647 h 147"/>
                <a:gd name="T78" fmla="*/ 2147483647 w 260"/>
                <a:gd name="T79" fmla="*/ 2147483647 h 147"/>
                <a:gd name="T80" fmla="*/ 2147483647 w 260"/>
                <a:gd name="T81" fmla="*/ 2147483647 h 147"/>
                <a:gd name="T82" fmla="*/ 2147483647 w 260"/>
                <a:gd name="T83" fmla="*/ 2147483647 h 147"/>
                <a:gd name="T84" fmla="*/ 2147483647 w 260"/>
                <a:gd name="T85" fmla="*/ 2147483647 h 147"/>
                <a:gd name="T86" fmla="*/ 2147483647 w 260"/>
                <a:gd name="T87" fmla="*/ 2147483647 h 147"/>
                <a:gd name="T88" fmla="*/ 2147483647 w 260"/>
                <a:gd name="T89" fmla="*/ 2147483647 h 147"/>
                <a:gd name="T90" fmla="*/ 2147483647 w 260"/>
                <a:gd name="T91" fmla="*/ 2147483647 h 147"/>
                <a:gd name="T92" fmla="*/ 2147483647 w 260"/>
                <a:gd name="T93" fmla="*/ 2147483647 h 147"/>
                <a:gd name="T94" fmla="*/ 2147483647 w 260"/>
                <a:gd name="T95" fmla="*/ 2147483647 h 147"/>
                <a:gd name="T96" fmla="*/ 2147483647 w 260"/>
                <a:gd name="T97" fmla="*/ 2147483647 h 147"/>
                <a:gd name="T98" fmla="*/ 2147483647 w 260"/>
                <a:gd name="T99" fmla="*/ 2147483647 h 147"/>
                <a:gd name="T100" fmla="*/ 2147483647 w 260"/>
                <a:gd name="T101" fmla="*/ 2147483647 h 147"/>
                <a:gd name="T102" fmla="*/ 2147483647 w 260"/>
                <a:gd name="T103" fmla="*/ 2147483647 h 147"/>
                <a:gd name="T104" fmla="*/ 2147483647 w 260"/>
                <a:gd name="T105" fmla="*/ 2147483647 h 147"/>
                <a:gd name="T106" fmla="*/ 2147483647 w 260"/>
                <a:gd name="T107" fmla="*/ 2147483647 h 147"/>
                <a:gd name="T108" fmla="*/ 2147483647 w 260"/>
                <a:gd name="T109" fmla="*/ 2147483647 h 147"/>
                <a:gd name="T110" fmla="*/ 2147483647 w 260"/>
                <a:gd name="T111" fmla="*/ 2147483647 h 147"/>
                <a:gd name="T112" fmla="*/ 2147483647 w 260"/>
                <a:gd name="T113" fmla="*/ 2147483647 h 147"/>
                <a:gd name="T114" fmla="*/ 2147483647 w 260"/>
                <a:gd name="T115" fmla="*/ 2147483647 h 147"/>
                <a:gd name="T116" fmla="*/ 2147483647 w 260"/>
                <a:gd name="T117" fmla="*/ 2147483647 h 147"/>
                <a:gd name="T118" fmla="*/ 2147483647 w 260"/>
                <a:gd name="T119" fmla="*/ 2147483647 h 14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147"/>
                <a:gd name="T182" fmla="*/ 260 w 260"/>
                <a:gd name="T183" fmla="*/ 147 h 14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147">
                  <a:moveTo>
                    <a:pt x="105" y="147"/>
                  </a:moveTo>
                  <a:lnTo>
                    <a:pt x="59" y="147"/>
                  </a:lnTo>
                  <a:lnTo>
                    <a:pt x="66" y="147"/>
                  </a:lnTo>
                  <a:lnTo>
                    <a:pt x="66" y="139"/>
                  </a:lnTo>
                  <a:lnTo>
                    <a:pt x="72" y="139"/>
                  </a:lnTo>
                  <a:lnTo>
                    <a:pt x="72" y="132"/>
                  </a:lnTo>
                  <a:lnTo>
                    <a:pt x="72" y="125"/>
                  </a:lnTo>
                  <a:lnTo>
                    <a:pt x="66" y="125"/>
                  </a:lnTo>
                  <a:lnTo>
                    <a:pt x="72" y="125"/>
                  </a:lnTo>
                  <a:lnTo>
                    <a:pt x="72" y="117"/>
                  </a:lnTo>
                  <a:lnTo>
                    <a:pt x="72" y="110"/>
                  </a:lnTo>
                  <a:lnTo>
                    <a:pt x="78" y="110"/>
                  </a:lnTo>
                  <a:lnTo>
                    <a:pt x="78" y="103"/>
                  </a:lnTo>
                  <a:lnTo>
                    <a:pt x="72" y="103"/>
                  </a:lnTo>
                  <a:lnTo>
                    <a:pt x="72" y="110"/>
                  </a:lnTo>
                  <a:lnTo>
                    <a:pt x="66" y="110"/>
                  </a:lnTo>
                  <a:lnTo>
                    <a:pt x="59" y="110"/>
                  </a:lnTo>
                  <a:lnTo>
                    <a:pt x="59" y="103"/>
                  </a:lnTo>
                  <a:lnTo>
                    <a:pt x="53" y="110"/>
                  </a:lnTo>
                  <a:lnTo>
                    <a:pt x="46" y="110"/>
                  </a:lnTo>
                  <a:lnTo>
                    <a:pt x="39" y="117"/>
                  </a:lnTo>
                  <a:lnTo>
                    <a:pt x="39" y="125"/>
                  </a:lnTo>
                  <a:lnTo>
                    <a:pt x="33" y="125"/>
                  </a:lnTo>
                  <a:lnTo>
                    <a:pt x="33" y="132"/>
                  </a:lnTo>
                  <a:lnTo>
                    <a:pt x="27" y="132"/>
                  </a:lnTo>
                  <a:lnTo>
                    <a:pt x="27" y="139"/>
                  </a:lnTo>
                  <a:lnTo>
                    <a:pt x="27" y="147"/>
                  </a:lnTo>
                  <a:lnTo>
                    <a:pt x="33" y="147"/>
                  </a:lnTo>
                  <a:lnTo>
                    <a:pt x="20" y="147"/>
                  </a:lnTo>
                  <a:lnTo>
                    <a:pt x="20" y="139"/>
                  </a:lnTo>
                  <a:lnTo>
                    <a:pt x="20" y="132"/>
                  </a:lnTo>
                  <a:lnTo>
                    <a:pt x="20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47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2"/>
                  </a:lnTo>
                  <a:lnTo>
                    <a:pt x="156" y="125"/>
                  </a:lnTo>
                  <a:lnTo>
                    <a:pt x="156" y="117"/>
                  </a:lnTo>
                  <a:lnTo>
                    <a:pt x="156" y="110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9" y="96"/>
                  </a:lnTo>
                  <a:lnTo>
                    <a:pt x="144" y="96"/>
                  </a:lnTo>
                  <a:lnTo>
                    <a:pt x="144" y="88"/>
                  </a:lnTo>
                  <a:lnTo>
                    <a:pt x="137" y="88"/>
                  </a:lnTo>
                  <a:lnTo>
                    <a:pt x="130" y="96"/>
                  </a:lnTo>
                  <a:lnTo>
                    <a:pt x="124" y="96"/>
                  </a:lnTo>
                  <a:lnTo>
                    <a:pt x="124" y="103"/>
                  </a:lnTo>
                  <a:lnTo>
                    <a:pt x="117" y="110"/>
                  </a:lnTo>
                  <a:lnTo>
                    <a:pt x="111" y="110"/>
                  </a:lnTo>
                  <a:lnTo>
                    <a:pt x="105" y="110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98" y="139"/>
                  </a:lnTo>
                  <a:lnTo>
                    <a:pt x="98" y="147"/>
                  </a:lnTo>
                  <a:lnTo>
                    <a:pt x="105" y="14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7" name="Freeform 314"/>
            <p:cNvSpPr>
              <a:spLocks noEditPoints="1"/>
            </p:cNvSpPr>
            <p:nvPr/>
          </p:nvSpPr>
          <p:spPr bwMode="auto">
            <a:xfrm>
              <a:off x="2546350" y="5438775"/>
              <a:ext cx="417513" cy="257175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0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0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0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0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2147483647 w 260"/>
                <a:gd name="T119" fmla="*/ 0 h 145"/>
                <a:gd name="T120" fmla="*/ 0 w 260"/>
                <a:gd name="T121" fmla="*/ 0 h 145"/>
                <a:gd name="T122" fmla="*/ 2147483647 w 260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"/>
                <a:gd name="T187" fmla="*/ 0 h 145"/>
                <a:gd name="T188" fmla="*/ 260 w 260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" h="145">
                  <a:moveTo>
                    <a:pt x="156" y="21"/>
                  </a:moveTo>
                  <a:lnTo>
                    <a:pt x="163" y="21"/>
                  </a:lnTo>
                  <a:lnTo>
                    <a:pt x="163" y="14"/>
                  </a:lnTo>
                  <a:lnTo>
                    <a:pt x="156" y="14"/>
                  </a:lnTo>
                  <a:lnTo>
                    <a:pt x="156" y="21"/>
                  </a:lnTo>
                  <a:close/>
                  <a:moveTo>
                    <a:pt x="169" y="36"/>
                  </a:moveTo>
                  <a:lnTo>
                    <a:pt x="176" y="36"/>
                  </a:lnTo>
                  <a:lnTo>
                    <a:pt x="176" y="28"/>
                  </a:lnTo>
                  <a:lnTo>
                    <a:pt x="169" y="28"/>
                  </a:lnTo>
                  <a:lnTo>
                    <a:pt x="163" y="36"/>
                  </a:lnTo>
                  <a:lnTo>
                    <a:pt x="169" y="36"/>
                  </a:lnTo>
                  <a:close/>
                  <a:moveTo>
                    <a:pt x="137" y="42"/>
                  </a:moveTo>
                  <a:lnTo>
                    <a:pt x="144" y="42"/>
                  </a:lnTo>
                  <a:lnTo>
                    <a:pt x="137" y="36"/>
                  </a:lnTo>
                  <a:lnTo>
                    <a:pt x="130" y="36"/>
                  </a:lnTo>
                  <a:lnTo>
                    <a:pt x="137" y="42"/>
                  </a:lnTo>
                  <a:close/>
                  <a:moveTo>
                    <a:pt x="124" y="42"/>
                  </a:moveTo>
                  <a:lnTo>
                    <a:pt x="117" y="42"/>
                  </a:lnTo>
                  <a:lnTo>
                    <a:pt x="111" y="50"/>
                  </a:lnTo>
                  <a:lnTo>
                    <a:pt x="117" y="58"/>
                  </a:lnTo>
                  <a:lnTo>
                    <a:pt x="124" y="50"/>
                  </a:lnTo>
                  <a:lnTo>
                    <a:pt x="124" y="42"/>
                  </a:lnTo>
                  <a:close/>
                  <a:moveTo>
                    <a:pt x="72" y="72"/>
                  </a:moveTo>
                  <a:lnTo>
                    <a:pt x="72" y="80"/>
                  </a:lnTo>
                  <a:lnTo>
                    <a:pt x="66" y="80"/>
                  </a:lnTo>
                  <a:lnTo>
                    <a:pt x="72" y="80"/>
                  </a:lnTo>
                  <a:lnTo>
                    <a:pt x="72" y="86"/>
                  </a:lnTo>
                  <a:lnTo>
                    <a:pt x="78" y="86"/>
                  </a:lnTo>
                  <a:lnTo>
                    <a:pt x="78" y="94"/>
                  </a:lnTo>
                  <a:lnTo>
                    <a:pt x="85" y="94"/>
                  </a:lnTo>
                  <a:lnTo>
                    <a:pt x="85" y="102"/>
                  </a:lnTo>
                  <a:lnTo>
                    <a:pt x="92" y="102"/>
                  </a:lnTo>
                  <a:lnTo>
                    <a:pt x="98" y="102"/>
                  </a:lnTo>
                  <a:lnTo>
                    <a:pt x="105" y="102"/>
                  </a:lnTo>
                  <a:lnTo>
                    <a:pt x="105" y="94"/>
                  </a:lnTo>
                  <a:lnTo>
                    <a:pt x="98" y="94"/>
                  </a:lnTo>
                  <a:lnTo>
                    <a:pt x="105" y="86"/>
                  </a:lnTo>
                  <a:lnTo>
                    <a:pt x="105" y="80"/>
                  </a:lnTo>
                  <a:lnTo>
                    <a:pt x="98" y="80"/>
                  </a:lnTo>
                  <a:lnTo>
                    <a:pt x="92" y="72"/>
                  </a:lnTo>
                  <a:lnTo>
                    <a:pt x="85" y="72"/>
                  </a:lnTo>
                  <a:lnTo>
                    <a:pt x="85" y="64"/>
                  </a:lnTo>
                  <a:lnTo>
                    <a:pt x="78" y="64"/>
                  </a:lnTo>
                  <a:lnTo>
                    <a:pt x="72" y="64"/>
                  </a:lnTo>
                  <a:lnTo>
                    <a:pt x="72" y="72"/>
                  </a:lnTo>
                  <a:close/>
                  <a:moveTo>
                    <a:pt x="39" y="94"/>
                  </a:moveTo>
                  <a:lnTo>
                    <a:pt x="46" y="94"/>
                  </a:lnTo>
                  <a:lnTo>
                    <a:pt x="46" y="86"/>
                  </a:lnTo>
                  <a:lnTo>
                    <a:pt x="39" y="86"/>
                  </a:lnTo>
                  <a:lnTo>
                    <a:pt x="33" y="86"/>
                  </a:lnTo>
                  <a:lnTo>
                    <a:pt x="27" y="94"/>
                  </a:lnTo>
                  <a:lnTo>
                    <a:pt x="20" y="102"/>
                  </a:lnTo>
                  <a:lnTo>
                    <a:pt x="20" y="108"/>
                  </a:lnTo>
                  <a:lnTo>
                    <a:pt x="27" y="108"/>
                  </a:lnTo>
                  <a:lnTo>
                    <a:pt x="27" y="102"/>
                  </a:lnTo>
                  <a:lnTo>
                    <a:pt x="33" y="102"/>
                  </a:lnTo>
                  <a:lnTo>
                    <a:pt x="39" y="102"/>
                  </a:lnTo>
                  <a:lnTo>
                    <a:pt x="39" y="94"/>
                  </a:lnTo>
                  <a:close/>
                  <a:moveTo>
                    <a:pt x="59" y="0"/>
                  </a:moveTo>
                  <a:lnTo>
                    <a:pt x="105" y="0"/>
                  </a:lnTo>
                  <a:lnTo>
                    <a:pt x="105" y="6"/>
                  </a:lnTo>
                  <a:lnTo>
                    <a:pt x="111" y="6"/>
                  </a:lnTo>
                  <a:lnTo>
                    <a:pt x="111" y="14"/>
                  </a:lnTo>
                  <a:lnTo>
                    <a:pt x="111" y="21"/>
                  </a:lnTo>
                  <a:lnTo>
                    <a:pt x="117" y="28"/>
                  </a:lnTo>
                  <a:lnTo>
                    <a:pt x="124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4" y="14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260" y="0"/>
                  </a:lnTo>
                  <a:lnTo>
                    <a:pt x="260" y="21"/>
                  </a:lnTo>
                  <a:lnTo>
                    <a:pt x="254" y="21"/>
                  </a:lnTo>
                  <a:lnTo>
                    <a:pt x="254" y="28"/>
                  </a:lnTo>
                  <a:lnTo>
                    <a:pt x="254" y="36"/>
                  </a:lnTo>
                  <a:lnTo>
                    <a:pt x="247" y="36"/>
                  </a:lnTo>
                  <a:lnTo>
                    <a:pt x="240" y="36"/>
                  </a:lnTo>
                  <a:lnTo>
                    <a:pt x="240" y="42"/>
                  </a:lnTo>
                  <a:lnTo>
                    <a:pt x="234" y="42"/>
                  </a:lnTo>
                  <a:lnTo>
                    <a:pt x="227" y="42"/>
                  </a:lnTo>
                  <a:lnTo>
                    <a:pt x="222" y="42"/>
                  </a:lnTo>
                  <a:lnTo>
                    <a:pt x="222" y="50"/>
                  </a:lnTo>
                  <a:lnTo>
                    <a:pt x="227" y="50"/>
                  </a:lnTo>
                  <a:lnTo>
                    <a:pt x="222" y="58"/>
                  </a:lnTo>
                  <a:lnTo>
                    <a:pt x="215" y="58"/>
                  </a:lnTo>
                  <a:lnTo>
                    <a:pt x="208" y="58"/>
                  </a:lnTo>
                  <a:lnTo>
                    <a:pt x="202" y="58"/>
                  </a:lnTo>
                  <a:lnTo>
                    <a:pt x="202" y="64"/>
                  </a:lnTo>
                  <a:lnTo>
                    <a:pt x="195" y="64"/>
                  </a:lnTo>
                  <a:lnTo>
                    <a:pt x="202" y="64"/>
                  </a:lnTo>
                  <a:lnTo>
                    <a:pt x="202" y="72"/>
                  </a:lnTo>
                  <a:lnTo>
                    <a:pt x="208" y="72"/>
                  </a:lnTo>
                  <a:lnTo>
                    <a:pt x="215" y="72"/>
                  </a:lnTo>
                  <a:lnTo>
                    <a:pt x="215" y="64"/>
                  </a:lnTo>
                  <a:lnTo>
                    <a:pt x="222" y="64"/>
                  </a:lnTo>
                  <a:lnTo>
                    <a:pt x="227" y="64"/>
                  </a:lnTo>
                  <a:lnTo>
                    <a:pt x="234" y="58"/>
                  </a:lnTo>
                  <a:lnTo>
                    <a:pt x="240" y="50"/>
                  </a:lnTo>
                  <a:lnTo>
                    <a:pt x="247" y="42"/>
                  </a:lnTo>
                  <a:lnTo>
                    <a:pt x="254" y="42"/>
                  </a:lnTo>
                  <a:lnTo>
                    <a:pt x="254" y="36"/>
                  </a:lnTo>
                  <a:lnTo>
                    <a:pt x="260" y="36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53" y="6"/>
                  </a:lnTo>
                  <a:lnTo>
                    <a:pt x="59" y="6"/>
                  </a:lnTo>
                  <a:lnTo>
                    <a:pt x="59" y="0"/>
                  </a:lnTo>
                  <a:close/>
                  <a:moveTo>
                    <a:pt x="0" y="1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8" name="Freeform 315"/>
            <p:cNvSpPr>
              <a:spLocks/>
            </p:cNvSpPr>
            <p:nvPr/>
          </p:nvSpPr>
          <p:spPr bwMode="auto">
            <a:xfrm>
              <a:off x="2797175" y="5462588"/>
              <a:ext cx="11113" cy="12700"/>
            </a:xfrm>
            <a:custGeom>
              <a:avLst/>
              <a:gdLst>
                <a:gd name="T0" fmla="*/ 0 w 7"/>
                <a:gd name="T1" fmla="*/ 2147483647 h 7"/>
                <a:gd name="T2" fmla="*/ 0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7"/>
                <a:gd name="T26" fmla="*/ 7 w 7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7">
                  <a:moveTo>
                    <a:pt x="0" y="7"/>
                  </a:moveTo>
                  <a:lnTo>
                    <a:pt x="0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19" name="Freeform 316"/>
            <p:cNvSpPr>
              <a:spLocks/>
            </p:cNvSpPr>
            <p:nvPr/>
          </p:nvSpPr>
          <p:spPr bwMode="auto">
            <a:xfrm>
              <a:off x="2808288" y="548798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2147483647 w 13"/>
                <a:gd name="T7" fmla="*/ 2147483647 h 8"/>
                <a:gd name="T8" fmla="*/ 2147483647 w 13"/>
                <a:gd name="T9" fmla="*/ 0 h 8"/>
                <a:gd name="T10" fmla="*/ 2147483647 w 13"/>
                <a:gd name="T11" fmla="*/ 0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0 h 8"/>
                <a:gd name="T18" fmla="*/ 0 w 13"/>
                <a:gd name="T19" fmla="*/ 2147483647 h 8"/>
                <a:gd name="T20" fmla="*/ 0 w 13"/>
                <a:gd name="T21" fmla="*/ 2147483647 h 8"/>
                <a:gd name="T22" fmla="*/ 0 w 13"/>
                <a:gd name="T23" fmla="*/ 2147483647 h 8"/>
                <a:gd name="T24" fmla="*/ 0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8"/>
                <a:gd name="T47" fmla="*/ 13 w 13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8">
                  <a:moveTo>
                    <a:pt x="6" y="8"/>
                  </a:move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0" name="Freeform 317"/>
            <p:cNvSpPr>
              <a:spLocks/>
            </p:cNvSpPr>
            <p:nvPr/>
          </p:nvSpPr>
          <p:spPr bwMode="auto">
            <a:xfrm>
              <a:off x="2754313" y="5502275"/>
              <a:ext cx="23812" cy="11113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0 h 6"/>
                <a:gd name="T8" fmla="*/ 2147483647 w 14"/>
                <a:gd name="T9" fmla="*/ 0 h 6"/>
                <a:gd name="T10" fmla="*/ 2147483647 w 14"/>
                <a:gd name="T11" fmla="*/ 0 h 6"/>
                <a:gd name="T12" fmla="*/ 0 w 14"/>
                <a:gd name="T13" fmla="*/ 0 h 6"/>
                <a:gd name="T14" fmla="*/ 0 w 14"/>
                <a:gd name="T15" fmla="*/ 0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6"/>
                <a:gd name="T35" fmla="*/ 14 w 14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6">
                  <a:moveTo>
                    <a:pt x="7" y="6"/>
                  </a:moveTo>
                  <a:lnTo>
                    <a:pt x="14" y="6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1" name="Freeform 318"/>
            <p:cNvSpPr>
              <a:spLocks/>
            </p:cNvSpPr>
            <p:nvPr/>
          </p:nvSpPr>
          <p:spPr bwMode="auto">
            <a:xfrm>
              <a:off x="2724150" y="5513388"/>
              <a:ext cx="20638" cy="26987"/>
            </a:xfrm>
            <a:custGeom>
              <a:avLst/>
              <a:gdLst>
                <a:gd name="T0" fmla="*/ 2147483647 w 13"/>
                <a:gd name="T1" fmla="*/ 0 h 16"/>
                <a:gd name="T2" fmla="*/ 2147483647 w 13"/>
                <a:gd name="T3" fmla="*/ 0 h 16"/>
                <a:gd name="T4" fmla="*/ 2147483647 w 13"/>
                <a:gd name="T5" fmla="*/ 0 h 16"/>
                <a:gd name="T6" fmla="*/ 2147483647 w 13"/>
                <a:gd name="T7" fmla="*/ 0 h 16"/>
                <a:gd name="T8" fmla="*/ 2147483647 w 13"/>
                <a:gd name="T9" fmla="*/ 0 h 16"/>
                <a:gd name="T10" fmla="*/ 2147483647 w 13"/>
                <a:gd name="T11" fmla="*/ 0 h 16"/>
                <a:gd name="T12" fmla="*/ 2147483647 w 13"/>
                <a:gd name="T13" fmla="*/ 0 h 16"/>
                <a:gd name="T14" fmla="*/ 0 w 13"/>
                <a:gd name="T15" fmla="*/ 2147483647 h 16"/>
                <a:gd name="T16" fmla="*/ 0 w 13"/>
                <a:gd name="T17" fmla="*/ 2147483647 h 16"/>
                <a:gd name="T18" fmla="*/ 0 w 13"/>
                <a:gd name="T19" fmla="*/ 2147483647 h 16"/>
                <a:gd name="T20" fmla="*/ 0 w 13"/>
                <a:gd name="T21" fmla="*/ 2147483647 h 16"/>
                <a:gd name="T22" fmla="*/ 2147483647 w 13"/>
                <a:gd name="T23" fmla="*/ 2147483647 h 16"/>
                <a:gd name="T24" fmla="*/ 2147483647 w 13"/>
                <a:gd name="T25" fmla="*/ 2147483647 h 16"/>
                <a:gd name="T26" fmla="*/ 2147483647 w 13"/>
                <a:gd name="T27" fmla="*/ 2147483647 h 16"/>
                <a:gd name="T28" fmla="*/ 2147483647 w 13"/>
                <a:gd name="T29" fmla="*/ 2147483647 h 16"/>
                <a:gd name="T30" fmla="*/ 2147483647 w 13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6"/>
                <a:gd name="T50" fmla="*/ 13 w 13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6">
                  <a:moveTo>
                    <a:pt x="13" y="0"/>
                  </a:moveTo>
                  <a:lnTo>
                    <a:pt x="13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16"/>
                  </a:lnTo>
                  <a:lnTo>
                    <a:pt x="13" y="8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2" name="Freeform 319"/>
            <p:cNvSpPr>
              <a:spLocks/>
            </p:cNvSpPr>
            <p:nvPr/>
          </p:nvSpPr>
          <p:spPr bwMode="auto">
            <a:xfrm>
              <a:off x="2652713" y="5551488"/>
              <a:ext cx="61912" cy="68262"/>
            </a:xfrm>
            <a:custGeom>
              <a:avLst/>
              <a:gdLst>
                <a:gd name="T0" fmla="*/ 2147483647 w 39"/>
                <a:gd name="T1" fmla="*/ 2147483647 h 38"/>
                <a:gd name="T2" fmla="*/ 2147483647 w 39"/>
                <a:gd name="T3" fmla="*/ 2147483647 h 38"/>
                <a:gd name="T4" fmla="*/ 0 w 39"/>
                <a:gd name="T5" fmla="*/ 2147483647 h 38"/>
                <a:gd name="T6" fmla="*/ 2147483647 w 39"/>
                <a:gd name="T7" fmla="*/ 2147483647 h 38"/>
                <a:gd name="T8" fmla="*/ 2147483647 w 39"/>
                <a:gd name="T9" fmla="*/ 2147483647 h 38"/>
                <a:gd name="T10" fmla="*/ 2147483647 w 39"/>
                <a:gd name="T11" fmla="*/ 2147483647 h 38"/>
                <a:gd name="T12" fmla="*/ 2147483647 w 39"/>
                <a:gd name="T13" fmla="*/ 2147483647 h 38"/>
                <a:gd name="T14" fmla="*/ 2147483647 w 39"/>
                <a:gd name="T15" fmla="*/ 2147483647 h 38"/>
                <a:gd name="T16" fmla="*/ 2147483647 w 39"/>
                <a:gd name="T17" fmla="*/ 2147483647 h 38"/>
                <a:gd name="T18" fmla="*/ 2147483647 w 39"/>
                <a:gd name="T19" fmla="*/ 2147483647 h 38"/>
                <a:gd name="T20" fmla="*/ 2147483647 w 39"/>
                <a:gd name="T21" fmla="*/ 2147483647 h 38"/>
                <a:gd name="T22" fmla="*/ 2147483647 w 39"/>
                <a:gd name="T23" fmla="*/ 2147483647 h 38"/>
                <a:gd name="T24" fmla="*/ 2147483647 w 39"/>
                <a:gd name="T25" fmla="*/ 2147483647 h 38"/>
                <a:gd name="T26" fmla="*/ 2147483647 w 39"/>
                <a:gd name="T27" fmla="*/ 2147483647 h 38"/>
                <a:gd name="T28" fmla="*/ 2147483647 w 39"/>
                <a:gd name="T29" fmla="*/ 2147483647 h 38"/>
                <a:gd name="T30" fmla="*/ 2147483647 w 39"/>
                <a:gd name="T31" fmla="*/ 2147483647 h 38"/>
                <a:gd name="T32" fmla="*/ 2147483647 w 39"/>
                <a:gd name="T33" fmla="*/ 2147483647 h 38"/>
                <a:gd name="T34" fmla="*/ 2147483647 w 39"/>
                <a:gd name="T35" fmla="*/ 2147483647 h 38"/>
                <a:gd name="T36" fmla="*/ 2147483647 w 39"/>
                <a:gd name="T37" fmla="*/ 2147483647 h 38"/>
                <a:gd name="T38" fmla="*/ 2147483647 w 39"/>
                <a:gd name="T39" fmla="*/ 2147483647 h 38"/>
                <a:gd name="T40" fmla="*/ 2147483647 w 39"/>
                <a:gd name="T41" fmla="*/ 2147483647 h 38"/>
                <a:gd name="T42" fmla="*/ 2147483647 w 39"/>
                <a:gd name="T43" fmla="*/ 2147483647 h 38"/>
                <a:gd name="T44" fmla="*/ 2147483647 w 39"/>
                <a:gd name="T45" fmla="*/ 2147483647 h 38"/>
                <a:gd name="T46" fmla="*/ 2147483647 w 39"/>
                <a:gd name="T47" fmla="*/ 2147483647 h 38"/>
                <a:gd name="T48" fmla="*/ 2147483647 w 39"/>
                <a:gd name="T49" fmla="*/ 2147483647 h 38"/>
                <a:gd name="T50" fmla="*/ 2147483647 w 39"/>
                <a:gd name="T51" fmla="*/ 2147483647 h 38"/>
                <a:gd name="T52" fmla="*/ 2147483647 w 39"/>
                <a:gd name="T53" fmla="*/ 2147483647 h 38"/>
                <a:gd name="T54" fmla="*/ 2147483647 w 39"/>
                <a:gd name="T55" fmla="*/ 2147483647 h 38"/>
                <a:gd name="T56" fmla="*/ 2147483647 w 39"/>
                <a:gd name="T57" fmla="*/ 2147483647 h 38"/>
                <a:gd name="T58" fmla="*/ 2147483647 w 39"/>
                <a:gd name="T59" fmla="*/ 2147483647 h 38"/>
                <a:gd name="T60" fmla="*/ 2147483647 w 39"/>
                <a:gd name="T61" fmla="*/ 2147483647 h 38"/>
                <a:gd name="T62" fmla="*/ 2147483647 w 39"/>
                <a:gd name="T63" fmla="*/ 2147483647 h 38"/>
                <a:gd name="T64" fmla="*/ 2147483647 w 39"/>
                <a:gd name="T65" fmla="*/ 0 h 38"/>
                <a:gd name="T66" fmla="*/ 2147483647 w 39"/>
                <a:gd name="T67" fmla="*/ 0 h 38"/>
                <a:gd name="T68" fmla="*/ 2147483647 w 39"/>
                <a:gd name="T69" fmla="*/ 0 h 38"/>
                <a:gd name="T70" fmla="*/ 2147483647 w 39"/>
                <a:gd name="T71" fmla="*/ 0 h 38"/>
                <a:gd name="T72" fmla="*/ 2147483647 w 39"/>
                <a:gd name="T73" fmla="*/ 0 h 38"/>
                <a:gd name="T74" fmla="*/ 2147483647 w 39"/>
                <a:gd name="T75" fmla="*/ 0 h 38"/>
                <a:gd name="T76" fmla="*/ 2147483647 w 39"/>
                <a:gd name="T77" fmla="*/ 0 h 38"/>
                <a:gd name="T78" fmla="*/ 2147483647 w 39"/>
                <a:gd name="T79" fmla="*/ 0 h 38"/>
                <a:gd name="T80" fmla="*/ 2147483647 w 39"/>
                <a:gd name="T81" fmla="*/ 2147483647 h 38"/>
                <a:gd name="T82" fmla="*/ 2147483647 w 39"/>
                <a:gd name="T83" fmla="*/ 2147483647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9"/>
                <a:gd name="T127" fmla="*/ 0 h 38"/>
                <a:gd name="T128" fmla="*/ 39 w 39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9" h="38">
                  <a:moveTo>
                    <a:pt x="6" y="8"/>
                  </a:moveTo>
                  <a:lnTo>
                    <a:pt x="6" y="16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19" y="38"/>
                  </a:lnTo>
                  <a:lnTo>
                    <a:pt x="26" y="38"/>
                  </a:lnTo>
                  <a:lnTo>
                    <a:pt x="32" y="38"/>
                  </a:lnTo>
                  <a:lnTo>
                    <a:pt x="39" y="38"/>
                  </a:lnTo>
                  <a:lnTo>
                    <a:pt x="39" y="30"/>
                  </a:lnTo>
                  <a:lnTo>
                    <a:pt x="32" y="30"/>
                  </a:lnTo>
                  <a:lnTo>
                    <a:pt x="39" y="22"/>
                  </a:lnTo>
                  <a:lnTo>
                    <a:pt x="39" y="16"/>
                  </a:lnTo>
                  <a:lnTo>
                    <a:pt x="32" y="16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3" name="Freeform 320"/>
            <p:cNvSpPr>
              <a:spLocks/>
            </p:cNvSpPr>
            <p:nvPr/>
          </p:nvSpPr>
          <p:spPr bwMode="auto">
            <a:xfrm>
              <a:off x="2578100" y="5591175"/>
              <a:ext cx="41275" cy="38100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0 h 22"/>
                <a:gd name="T8" fmla="*/ 2147483647 w 26"/>
                <a:gd name="T9" fmla="*/ 0 h 22"/>
                <a:gd name="T10" fmla="*/ 2147483647 w 26"/>
                <a:gd name="T11" fmla="*/ 0 h 22"/>
                <a:gd name="T12" fmla="*/ 2147483647 w 26"/>
                <a:gd name="T13" fmla="*/ 0 h 22"/>
                <a:gd name="T14" fmla="*/ 2147483647 w 26"/>
                <a:gd name="T15" fmla="*/ 0 h 22"/>
                <a:gd name="T16" fmla="*/ 2147483647 w 26"/>
                <a:gd name="T17" fmla="*/ 0 h 22"/>
                <a:gd name="T18" fmla="*/ 2147483647 w 26"/>
                <a:gd name="T19" fmla="*/ 2147483647 h 22"/>
                <a:gd name="T20" fmla="*/ 2147483647 w 26"/>
                <a:gd name="T21" fmla="*/ 2147483647 h 22"/>
                <a:gd name="T22" fmla="*/ 2147483647 w 26"/>
                <a:gd name="T23" fmla="*/ 2147483647 h 22"/>
                <a:gd name="T24" fmla="*/ 2147483647 w 26"/>
                <a:gd name="T25" fmla="*/ 2147483647 h 22"/>
                <a:gd name="T26" fmla="*/ 0 w 26"/>
                <a:gd name="T27" fmla="*/ 2147483647 h 22"/>
                <a:gd name="T28" fmla="*/ 0 w 26"/>
                <a:gd name="T29" fmla="*/ 2147483647 h 22"/>
                <a:gd name="T30" fmla="*/ 0 w 26"/>
                <a:gd name="T31" fmla="*/ 2147483647 h 22"/>
                <a:gd name="T32" fmla="*/ 0 w 26"/>
                <a:gd name="T33" fmla="*/ 2147483647 h 22"/>
                <a:gd name="T34" fmla="*/ 0 w 26"/>
                <a:gd name="T35" fmla="*/ 2147483647 h 22"/>
                <a:gd name="T36" fmla="*/ 0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2147483647 h 22"/>
                <a:gd name="T44" fmla="*/ 2147483647 w 26"/>
                <a:gd name="T45" fmla="*/ 2147483647 h 22"/>
                <a:gd name="T46" fmla="*/ 2147483647 w 26"/>
                <a:gd name="T47" fmla="*/ 2147483647 h 22"/>
                <a:gd name="T48" fmla="*/ 2147483647 w 26"/>
                <a:gd name="T49" fmla="*/ 2147483647 h 22"/>
                <a:gd name="T50" fmla="*/ 2147483647 w 26"/>
                <a:gd name="T51" fmla="*/ 2147483647 h 22"/>
                <a:gd name="T52" fmla="*/ 2147483647 w 26"/>
                <a:gd name="T53" fmla="*/ 2147483647 h 2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2"/>
                <a:gd name="T83" fmla="*/ 26 w 26"/>
                <a:gd name="T84" fmla="*/ 22 h 2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2">
                  <a:moveTo>
                    <a:pt x="19" y="8"/>
                  </a:moveTo>
                  <a:lnTo>
                    <a:pt x="26" y="8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7" y="8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13" y="16"/>
                  </a:lnTo>
                  <a:lnTo>
                    <a:pt x="19" y="16"/>
                  </a:lnTo>
                  <a:lnTo>
                    <a:pt x="19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4" name="Freeform 321"/>
            <p:cNvSpPr>
              <a:spLocks/>
            </p:cNvSpPr>
            <p:nvPr/>
          </p:nvSpPr>
          <p:spPr bwMode="auto">
            <a:xfrm>
              <a:off x="2546350" y="5438775"/>
              <a:ext cx="417513" cy="257175"/>
            </a:xfrm>
            <a:custGeom>
              <a:avLst/>
              <a:gdLst>
                <a:gd name="T0" fmla="*/ 2147483647 w 260"/>
                <a:gd name="T1" fmla="*/ 0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0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0 w 260"/>
                <a:gd name="T91" fmla="*/ 2147483647 h 145"/>
                <a:gd name="T92" fmla="*/ 0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0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0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60"/>
                <a:gd name="T175" fmla="*/ 0 h 145"/>
                <a:gd name="T176" fmla="*/ 260 w 260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60" h="145">
                  <a:moveTo>
                    <a:pt x="59" y="0"/>
                  </a:moveTo>
                  <a:lnTo>
                    <a:pt x="105" y="0"/>
                  </a:lnTo>
                  <a:lnTo>
                    <a:pt x="105" y="6"/>
                  </a:lnTo>
                  <a:lnTo>
                    <a:pt x="111" y="6"/>
                  </a:lnTo>
                  <a:lnTo>
                    <a:pt x="111" y="14"/>
                  </a:lnTo>
                  <a:lnTo>
                    <a:pt x="111" y="21"/>
                  </a:lnTo>
                  <a:lnTo>
                    <a:pt x="117" y="28"/>
                  </a:lnTo>
                  <a:lnTo>
                    <a:pt x="124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4" y="14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260" y="0"/>
                  </a:lnTo>
                  <a:lnTo>
                    <a:pt x="260" y="21"/>
                  </a:lnTo>
                  <a:lnTo>
                    <a:pt x="254" y="21"/>
                  </a:lnTo>
                  <a:lnTo>
                    <a:pt x="254" y="28"/>
                  </a:lnTo>
                  <a:lnTo>
                    <a:pt x="254" y="36"/>
                  </a:lnTo>
                  <a:lnTo>
                    <a:pt x="247" y="36"/>
                  </a:lnTo>
                  <a:lnTo>
                    <a:pt x="240" y="36"/>
                  </a:lnTo>
                  <a:lnTo>
                    <a:pt x="240" y="42"/>
                  </a:lnTo>
                  <a:lnTo>
                    <a:pt x="234" y="42"/>
                  </a:lnTo>
                  <a:lnTo>
                    <a:pt x="227" y="42"/>
                  </a:lnTo>
                  <a:lnTo>
                    <a:pt x="222" y="42"/>
                  </a:lnTo>
                  <a:lnTo>
                    <a:pt x="222" y="50"/>
                  </a:lnTo>
                  <a:lnTo>
                    <a:pt x="227" y="50"/>
                  </a:lnTo>
                  <a:lnTo>
                    <a:pt x="222" y="58"/>
                  </a:lnTo>
                  <a:lnTo>
                    <a:pt x="215" y="58"/>
                  </a:lnTo>
                  <a:lnTo>
                    <a:pt x="208" y="58"/>
                  </a:lnTo>
                  <a:lnTo>
                    <a:pt x="202" y="58"/>
                  </a:lnTo>
                  <a:lnTo>
                    <a:pt x="202" y="64"/>
                  </a:lnTo>
                  <a:lnTo>
                    <a:pt x="195" y="64"/>
                  </a:lnTo>
                  <a:lnTo>
                    <a:pt x="202" y="64"/>
                  </a:lnTo>
                  <a:lnTo>
                    <a:pt x="202" y="72"/>
                  </a:lnTo>
                  <a:lnTo>
                    <a:pt x="208" y="72"/>
                  </a:lnTo>
                  <a:lnTo>
                    <a:pt x="215" y="72"/>
                  </a:lnTo>
                  <a:lnTo>
                    <a:pt x="215" y="64"/>
                  </a:lnTo>
                  <a:lnTo>
                    <a:pt x="222" y="64"/>
                  </a:lnTo>
                  <a:lnTo>
                    <a:pt x="227" y="64"/>
                  </a:lnTo>
                  <a:lnTo>
                    <a:pt x="234" y="58"/>
                  </a:lnTo>
                  <a:lnTo>
                    <a:pt x="240" y="50"/>
                  </a:lnTo>
                  <a:lnTo>
                    <a:pt x="247" y="42"/>
                  </a:lnTo>
                  <a:lnTo>
                    <a:pt x="254" y="42"/>
                  </a:lnTo>
                  <a:lnTo>
                    <a:pt x="254" y="36"/>
                  </a:lnTo>
                  <a:lnTo>
                    <a:pt x="260" y="36"/>
                  </a:lnTo>
                  <a:lnTo>
                    <a:pt x="260" y="145"/>
                  </a:lnTo>
                  <a:lnTo>
                    <a:pt x="0" y="145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6"/>
                  </a:lnTo>
                  <a:lnTo>
                    <a:pt x="20" y="0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53" y="6"/>
                  </a:lnTo>
                  <a:lnTo>
                    <a:pt x="59" y="6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5" name="Freeform 322"/>
            <p:cNvSpPr>
              <a:spLocks/>
            </p:cNvSpPr>
            <p:nvPr/>
          </p:nvSpPr>
          <p:spPr bwMode="auto">
            <a:xfrm>
              <a:off x="2546350" y="5438775"/>
              <a:ext cx="11113" cy="23813"/>
            </a:xfrm>
            <a:custGeom>
              <a:avLst/>
              <a:gdLst>
                <a:gd name="T0" fmla="*/ 0 w 7"/>
                <a:gd name="T1" fmla="*/ 2147483647 h 14"/>
                <a:gd name="T2" fmla="*/ 0 w 7"/>
                <a:gd name="T3" fmla="*/ 0 h 14"/>
                <a:gd name="T4" fmla="*/ 2147483647 w 7"/>
                <a:gd name="T5" fmla="*/ 0 h 14"/>
                <a:gd name="T6" fmla="*/ 2147483647 w 7"/>
                <a:gd name="T7" fmla="*/ 2147483647 h 14"/>
                <a:gd name="T8" fmla="*/ 2147483647 w 7"/>
                <a:gd name="T9" fmla="*/ 2147483647 h 14"/>
                <a:gd name="T10" fmla="*/ 0 w 7"/>
                <a:gd name="T11" fmla="*/ 2147483647 h 14"/>
                <a:gd name="T12" fmla="*/ 0 w 7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4"/>
                <a:gd name="T23" fmla="*/ 7 w 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4">
                  <a:moveTo>
                    <a:pt x="0" y="1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6" name="Freeform 323"/>
            <p:cNvSpPr>
              <a:spLocks noEditPoints="1"/>
            </p:cNvSpPr>
            <p:nvPr/>
          </p:nvSpPr>
          <p:spPr bwMode="auto">
            <a:xfrm>
              <a:off x="2963863" y="5438775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0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0 w 266"/>
                <a:gd name="T15" fmla="*/ 2147483647 h 145"/>
                <a:gd name="T16" fmla="*/ 2147483647 w 266"/>
                <a:gd name="T17" fmla="*/ 0 h 145"/>
                <a:gd name="T18" fmla="*/ 2147483647 w 266"/>
                <a:gd name="T19" fmla="*/ 0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6"/>
                <a:gd name="T127" fmla="*/ 0 h 145"/>
                <a:gd name="T128" fmla="*/ 266 w 266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6" h="145">
                  <a:moveTo>
                    <a:pt x="78" y="14"/>
                  </a:moveTo>
                  <a:lnTo>
                    <a:pt x="78" y="6"/>
                  </a:lnTo>
                  <a:lnTo>
                    <a:pt x="84" y="6"/>
                  </a:lnTo>
                  <a:lnTo>
                    <a:pt x="78" y="6"/>
                  </a:lnTo>
                  <a:lnTo>
                    <a:pt x="72" y="6"/>
                  </a:lnTo>
                  <a:lnTo>
                    <a:pt x="78" y="14"/>
                  </a:lnTo>
                  <a:close/>
                  <a:moveTo>
                    <a:pt x="0" y="145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28"/>
                  </a:lnTo>
                  <a:lnTo>
                    <a:pt x="13" y="28"/>
                  </a:lnTo>
                  <a:lnTo>
                    <a:pt x="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246" y="0"/>
                  </a:lnTo>
                  <a:lnTo>
                    <a:pt x="246" y="6"/>
                  </a:lnTo>
                  <a:lnTo>
                    <a:pt x="246" y="14"/>
                  </a:lnTo>
                  <a:lnTo>
                    <a:pt x="239" y="14"/>
                  </a:lnTo>
                  <a:lnTo>
                    <a:pt x="246" y="21"/>
                  </a:lnTo>
                  <a:lnTo>
                    <a:pt x="253" y="21"/>
                  </a:lnTo>
                  <a:lnTo>
                    <a:pt x="259" y="21"/>
                  </a:lnTo>
                  <a:lnTo>
                    <a:pt x="259" y="14"/>
                  </a:lnTo>
                  <a:lnTo>
                    <a:pt x="266" y="14"/>
                  </a:lnTo>
                  <a:lnTo>
                    <a:pt x="266" y="64"/>
                  </a:lnTo>
                  <a:lnTo>
                    <a:pt x="259" y="72"/>
                  </a:lnTo>
                  <a:lnTo>
                    <a:pt x="259" y="64"/>
                  </a:lnTo>
                  <a:lnTo>
                    <a:pt x="253" y="64"/>
                  </a:lnTo>
                  <a:lnTo>
                    <a:pt x="253" y="72"/>
                  </a:lnTo>
                  <a:lnTo>
                    <a:pt x="246" y="72"/>
                  </a:lnTo>
                  <a:lnTo>
                    <a:pt x="239" y="72"/>
                  </a:lnTo>
                  <a:lnTo>
                    <a:pt x="246" y="80"/>
                  </a:lnTo>
                  <a:lnTo>
                    <a:pt x="239" y="80"/>
                  </a:lnTo>
                  <a:lnTo>
                    <a:pt x="239" y="86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53" y="94"/>
                  </a:lnTo>
                  <a:lnTo>
                    <a:pt x="253" y="86"/>
                  </a:lnTo>
                  <a:lnTo>
                    <a:pt x="259" y="86"/>
                  </a:lnTo>
                  <a:lnTo>
                    <a:pt x="259" y="80"/>
                  </a:lnTo>
                  <a:lnTo>
                    <a:pt x="253" y="80"/>
                  </a:lnTo>
                  <a:lnTo>
                    <a:pt x="259" y="72"/>
                  </a:lnTo>
                  <a:lnTo>
                    <a:pt x="266" y="72"/>
                  </a:lnTo>
                  <a:lnTo>
                    <a:pt x="266" y="145"/>
                  </a:lnTo>
                  <a:lnTo>
                    <a:pt x="0" y="145"/>
                  </a:lnTo>
                  <a:close/>
                  <a:moveTo>
                    <a:pt x="97" y="130"/>
                  </a:moveTo>
                  <a:lnTo>
                    <a:pt x="97" y="123"/>
                  </a:lnTo>
                  <a:lnTo>
                    <a:pt x="104" y="130"/>
                  </a:lnTo>
                  <a:lnTo>
                    <a:pt x="104" y="123"/>
                  </a:lnTo>
                  <a:lnTo>
                    <a:pt x="110" y="123"/>
                  </a:lnTo>
                  <a:lnTo>
                    <a:pt x="110" y="130"/>
                  </a:lnTo>
                  <a:lnTo>
                    <a:pt x="117" y="123"/>
                  </a:lnTo>
                  <a:lnTo>
                    <a:pt x="124" y="123"/>
                  </a:lnTo>
                  <a:lnTo>
                    <a:pt x="124" y="116"/>
                  </a:lnTo>
                  <a:lnTo>
                    <a:pt x="117" y="116"/>
                  </a:lnTo>
                  <a:lnTo>
                    <a:pt x="110" y="108"/>
                  </a:lnTo>
                  <a:lnTo>
                    <a:pt x="104" y="108"/>
                  </a:lnTo>
                  <a:lnTo>
                    <a:pt x="97" y="108"/>
                  </a:lnTo>
                  <a:lnTo>
                    <a:pt x="104" y="108"/>
                  </a:lnTo>
                  <a:lnTo>
                    <a:pt x="104" y="116"/>
                  </a:lnTo>
                  <a:lnTo>
                    <a:pt x="104" y="123"/>
                  </a:lnTo>
                  <a:lnTo>
                    <a:pt x="97" y="123"/>
                  </a:lnTo>
                  <a:lnTo>
                    <a:pt x="97" y="130"/>
                  </a:lnTo>
                  <a:close/>
                  <a:moveTo>
                    <a:pt x="97" y="130"/>
                  </a:moveTo>
                  <a:lnTo>
                    <a:pt x="91" y="130"/>
                  </a:lnTo>
                  <a:lnTo>
                    <a:pt x="91" y="123"/>
                  </a:lnTo>
                  <a:lnTo>
                    <a:pt x="84" y="123"/>
                  </a:lnTo>
                  <a:lnTo>
                    <a:pt x="78" y="123"/>
                  </a:lnTo>
                  <a:lnTo>
                    <a:pt x="78" y="116"/>
                  </a:lnTo>
                  <a:lnTo>
                    <a:pt x="72" y="116"/>
                  </a:lnTo>
                  <a:lnTo>
                    <a:pt x="72" y="123"/>
                  </a:lnTo>
                  <a:lnTo>
                    <a:pt x="72" y="130"/>
                  </a:lnTo>
                  <a:lnTo>
                    <a:pt x="78" y="138"/>
                  </a:lnTo>
                  <a:lnTo>
                    <a:pt x="78" y="145"/>
                  </a:lnTo>
                  <a:lnTo>
                    <a:pt x="84" y="145"/>
                  </a:lnTo>
                  <a:lnTo>
                    <a:pt x="91" y="145"/>
                  </a:lnTo>
                  <a:lnTo>
                    <a:pt x="97" y="145"/>
                  </a:lnTo>
                  <a:lnTo>
                    <a:pt x="97" y="138"/>
                  </a:lnTo>
                  <a:lnTo>
                    <a:pt x="91" y="138"/>
                  </a:lnTo>
                  <a:lnTo>
                    <a:pt x="97" y="130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7" name="Freeform 324"/>
            <p:cNvSpPr>
              <a:spLocks/>
            </p:cNvSpPr>
            <p:nvPr/>
          </p:nvSpPr>
          <p:spPr bwMode="auto">
            <a:xfrm>
              <a:off x="3079750" y="5448300"/>
              <a:ext cx="19050" cy="14288"/>
            </a:xfrm>
            <a:custGeom>
              <a:avLst/>
              <a:gdLst>
                <a:gd name="T0" fmla="*/ 2147483647 w 12"/>
                <a:gd name="T1" fmla="*/ 2147483647 h 8"/>
                <a:gd name="T2" fmla="*/ 2147483647 w 12"/>
                <a:gd name="T3" fmla="*/ 0 h 8"/>
                <a:gd name="T4" fmla="*/ 2147483647 w 12"/>
                <a:gd name="T5" fmla="*/ 0 h 8"/>
                <a:gd name="T6" fmla="*/ 2147483647 w 12"/>
                <a:gd name="T7" fmla="*/ 0 h 8"/>
                <a:gd name="T8" fmla="*/ 0 w 12"/>
                <a:gd name="T9" fmla="*/ 0 h 8"/>
                <a:gd name="T10" fmla="*/ 2147483647 w 12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8"/>
                <a:gd name="T20" fmla="*/ 12 w 12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8">
                  <a:moveTo>
                    <a:pt x="6" y="8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8" name="Freeform 325"/>
            <p:cNvSpPr>
              <a:spLocks/>
            </p:cNvSpPr>
            <p:nvPr/>
          </p:nvSpPr>
          <p:spPr bwMode="auto">
            <a:xfrm>
              <a:off x="2963863" y="5438775"/>
              <a:ext cx="428625" cy="257175"/>
            </a:xfrm>
            <a:custGeom>
              <a:avLst/>
              <a:gdLst>
                <a:gd name="T0" fmla="*/ 0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0 w 266"/>
                <a:gd name="T15" fmla="*/ 2147483647 h 145"/>
                <a:gd name="T16" fmla="*/ 0 w 266"/>
                <a:gd name="T17" fmla="*/ 2147483647 h 145"/>
                <a:gd name="T18" fmla="*/ 2147483647 w 266"/>
                <a:gd name="T19" fmla="*/ 0 h 145"/>
                <a:gd name="T20" fmla="*/ 2147483647 w 266"/>
                <a:gd name="T21" fmla="*/ 0 h 145"/>
                <a:gd name="T22" fmla="*/ 2147483647 w 266"/>
                <a:gd name="T23" fmla="*/ 0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6"/>
                <a:gd name="T109" fmla="*/ 0 h 145"/>
                <a:gd name="T110" fmla="*/ 266 w 266"/>
                <a:gd name="T111" fmla="*/ 145 h 1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6" h="145">
                  <a:moveTo>
                    <a:pt x="0" y="145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19" y="36"/>
                  </a:lnTo>
                  <a:lnTo>
                    <a:pt x="19" y="28"/>
                  </a:lnTo>
                  <a:lnTo>
                    <a:pt x="13" y="28"/>
                  </a:lnTo>
                  <a:lnTo>
                    <a:pt x="6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246" y="0"/>
                  </a:lnTo>
                  <a:lnTo>
                    <a:pt x="246" y="6"/>
                  </a:lnTo>
                  <a:lnTo>
                    <a:pt x="246" y="14"/>
                  </a:lnTo>
                  <a:lnTo>
                    <a:pt x="239" y="14"/>
                  </a:lnTo>
                  <a:lnTo>
                    <a:pt x="246" y="21"/>
                  </a:lnTo>
                  <a:lnTo>
                    <a:pt x="253" y="21"/>
                  </a:lnTo>
                  <a:lnTo>
                    <a:pt x="259" y="21"/>
                  </a:lnTo>
                  <a:lnTo>
                    <a:pt x="259" y="14"/>
                  </a:lnTo>
                  <a:lnTo>
                    <a:pt x="266" y="14"/>
                  </a:lnTo>
                  <a:lnTo>
                    <a:pt x="266" y="64"/>
                  </a:lnTo>
                  <a:lnTo>
                    <a:pt x="259" y="72"/>
                  </a:lnTo>
                  <a:lnTo>
                    <a:pt x="259" y="64"/>
                  </a:lnTo>
                  <a:lnTo>
                    <a:pt x="253" y="64"/>
                  </a:lnTo>
                  <a:lnTo>
                    <a:pt x="253" y="72"/>
                  </a:lnTo>
                  <a:lnTo>
                    <a:pt x="246" y="72"/>
                  </a:lnTo>
                  <a:lnTo>
                    <a:pt x="239" y="72"/>
                  </a:lnTo>
                  <a:lnTo>
                    <a:pt x="246" y="80"/>
                  </a:lnTo>
                  <a:lnTo>
                    <a:pt x="239" y="80"/>
                  </a:lnTo>
                  <a:lnTo>
                    <a:pt x="239" y="86"/>
                  </a:lnTo>
                  <a:lnTo>
                    <a:pt x="246" y="86"/>
                  </a:lnTo>
                  <a:lnTo>
                    <a:pt x="246" y="94"/>
                  </a:lnTo>
                  <a:lnTo>
                    <a:pt x="253" y="94"/>
                  </a:lnTo>
                  <a:lnTo>
                    <a:pt x="253" y="86"/>
                  </a:lnTo>
                  <a:lnTo>
                    <a:pt x="259" y="86"/>
                  </a:lnTo>
                  <a:lnTo>
                    <a:pt x="259" y="80"/>
                  </a:lnTo>
                  <a:lnTo>
                    <a:pt x="253" y="80"/>
                  </a:lnTo>
                  <a:lnTo>
                    <a:pt x="259" y="72"/>
                  </a:lnTo>
                  <a:lnTo>
                    <a:pt x="266" y="72"/>
                  </a:lnTo>
                  <a:lnTo>
                    <a:pt x="266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29" name="Freeform 326"/>
            <p:cNvSpPr>
              <a:spLocks/>
            </p:cNvSpPr>
            <p:nvPr/>
          </p:nvSpPr>
          <p:spPr bwMode="auto">
            <a:xfrm>
              <a:off x="3119438" y="5629275"/>
              <a:ext cx="44450" cy="39688"/>
            </a:xfrm>
            <a:custGeom>
              <a:avLst/>
              <a:gdLst>
                <a:gd name="T0" fmla="*/ 0 w 27"/>
                <a:gd name="T1" fmla="*/ 2147483647 h 22"/>
                <a:gd name="T2" fmla="*/ 0 w 27"/>
                <a:gd name="T3" fmla="*/ 2147483647 h 22"/>
                <a:gd name="T4" fmla="*/ 0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2147483647 h 22"/>
                <a:gd name="T16" fmla="*/ 2147483647 w 27"/>
                <a:gd name="T17" fmla="*/ 2147483647 h 22"/>
                <a:gd name="T18" fmla="*/ 2147483647 w 27"/>
                <a:gd name="T19" fmla="*/ 2147483647 h 22"/>
                <a:gd name="T20" fmla="*/ 2147483647 w 27"/>
                <a:gd name="T21" fmla="*/ 2147483647 h 22"/>
                <a:gd name="T22" fmla="*/ 2147483647 w 27"/>
                <a:gd name="T23" fmla="*/ 2147483647 h 22"/>
                <a:gd name="T24" fmla="*/ 2147483647 w 27"/>
                <a:gd name="T25" fmla="*/ 2147483647 h 22"/>
                <a:gd name="T26" fmla="*/ 2147483647 w 27"/>
                <a:gd name="T27" fmla="*/ 2147483647 h 22"/>
                <a:gd name="T28" fmla="*/ 2147483647 w 27"/>
                <a:gd name="T29" fmla="*/ 2147483647 h 22"/>
                <a:gd name="T30" fmla="*/ 2147483647 w 27"/>
                <a:gd name="T31" fmla="*/ 0 h 22"/>
                <a:gd name="T32" fmla="*/ 2147483647 w 27"/>
                <a:gd name="T33" fmla="*/ 0 h 22"/>
                <a:gd name="T34" fmla="*/ 2147483647 w 27"/>
                <a:gd name="T35" fmla="*/ 0 h 22"/>
                <a:gd name="T36" fmla="*/ 2147483647 w 27"/>
                <a:gd name="T37" fmla="*/ 0 h 22"/>
                <a:gd name="T38" fmla="*/ 2147483647 w 27"/>
                <a:gd name="T39" fmla="*/ 0 h 22"/>
                <a:gd name="T40" fmla="*/ 2147483647 w 27"/>
                <a:gd name="T41" fmla="*/ 0 h 22"/>
                <a:gd name="T42" fmla="*/ 0 w 27"/>
                <a:gd name="T43" fmla="*/ 0 h 22"/>
                <a:gd name="T44" fmla="*/ 2147483647 w 27"/>
                <a:gd name="T45" fmla="*/ 0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2147483647 w 27"/>
                <a:gd name="T51" fmla="*/ 2147483647 h 22"/>
                <a:gd name="T52" fmla="*/ 0 w 27"/>
                <a:gd name="T53" fmla="*/ 2147483647 h 22"/>
                <a:gd name="T54" fmla="*/ 0 w 27"/>
                <a:gd name="T55" fmla="*/ 2147483647 h 22"/>
                <a:gd name="T56" fmla="*/ 0 w 27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7"/>
                <a:gd name="T88" fmla="*/ 0 h 22"/>
                <a:gd name="T89" fmla="*/ 27 w 27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7" h="22">
                  <a:moveTo>
                    <a:pt x="0" y="22"/>
                  </a:moveTo>
                  <a:lnTo>
                    <a:pt x="0" y="22"/>
                  </a:lnTo>
                  <a:lnTo>
                    <a:pt x="0" y="15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13" y="15"/>
                  </a:lnTo>
                  <a:lnTo>
                    <a:pt x="13" y="22"/>
                  </a:lnTo>
                  <a:lnTo>
                    <a:pt x="20" y="15"/>
                  </a:lnTo>
                  <a:lnTo>
                    <a:pt x="27" y="15"/>
                  </a:lnTo>
                  <a:lnTo>
                    <a:pt x="27" y="8"/>
                  </a:lnTo>
                  <a:lnTo>
                    <a:pt x="20" y="8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0" name="Freeform 327"/>
            <p:cNvSpPr>
              <a:spLocks/>
            </p:cNvSpPr>
            <p:nvPr/>
          </p:nvSpPr>
          <p:spPr bwMode="auto">
            <a:xfrm>
              <a:off x="3079750" y="5643563"/>
              <a:ext cx="39688" cy="52387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2147483647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0 h 29"/>
                <a:gd name="T16" fmla="*/ 2147483647 w 25"/>
                <a:gd name="T17" fmla="*/ 0 h 29"/>
                <a:gd name="T18" fmla="*/ 0 w 25"/>
                <a:gd name="T19" fmla="*/ 0 h 29"/>
                <a:gd name="T20" fmla="*/ 0 w 25"/>
                <a:gd name="T21" fmla="*/ 2147483647 h 29"/>
                <a:gd name="T22" fmla="*/ 0 w 25"/>
                <a:gd name="T23" fmla="*/ 2147483647 h 29"/>
                <a:gd name="T24" fmla="*/ 0 w 25"/>
                <a:gd name="T25" fmla="*/ 2147483647 h 29"/>
                <a:gd name="T26" fmla="*/ 0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2147483647 h 29"/>
                <a:gd name="T40" fmla="*/ 2147483647 w 25"/>
                <a:gd name="T41" fmla="*/ 2147483647 h 29"/>
                <a:gd name="T42" fmla="*/ 2147483647 w 25"/>
                <a:gd name="T43" fmla="*/ 2147483647 h 29"/>
                <a:gd name="T44" fmla="*/ 2147483647 w 25"/>
                <a:gd name="T45" fmla="*/ 2147483647 h 29"/>
                <a:gd name="T46" fmla="*/ 2147483647 w 25"/>
                <a:gd name="T47" fmla="*/ 2147483647 h 29"/>
                <a:gd name="T48" fmla="*/ 2147483647 w 25"/>
                <a:gd name="T49" fmla="*/ 2147483647 h 29"/>
                <a:gd name="T50" fmla="*/ 2147483647 w 25"/>
                <a:gd name="T51" fmla="*/ 2147483647 h 29"/>
                <a:gd name="T52" fmla="*/ 2147483647 w 25"/>
                <a:gd name="T53" fmla="*/ 2147483647 h 29"/>
                <a:gd name="T54" fmla="*/ 2147483647 w 25"/>
                <a:gd name="T55" fmla="*/ 2147483647 h 29"/>
                <a:gd name="T56" fmla="*/ 2147483647 w 25"/>
                <a:gd name="T57" fmla="*/ 2147483647 h 29"/>
                <a:gd name="T58" fmla="*/ 2147483647 w 25"/>
                <a:gd name="T59" fmla="*/ 2147483647 h 29"/>
                <a:gd name="T60" fmla="*/ 2147483647 w 25"/>
                <a:gd name="T61" fmla="*/ 2147483647 h 2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"/>
                <a:gd name="T94" fmla="*/ 0 h 29"/>
                <a:gd name="T95" fmla="*/ 25 w 25"/>
                <a:gd name="T96" fmla="*/ 29 h 2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" h="29">
                  <a:moveTo>
                    <a:pt x="25" y="14"/>
                  </a:moveTo>
                  <a:lnTo>
                    <a:pt x="19" y="14"/>
                  </a:lnTo>
                  <a:lnTo>
                    <a:pt x="19" y="7"/>
                  </a:lnTo>
                  <a:lnTo>
                    <a:pt x="12" y="7"/>
                  </a:lnTo>
                  <a:lnTo>
                    <a:pt x="6" y="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6" y="22"/>
                  </a:lnTo>
                  <a:lnTo>
                    <a:pt x="6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5" y="29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25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1" name="Freeform 328"/>
            <p:cNvSpPr>
              <a:spLocks noEditPoints="1"/>
            </p:cNvSpPr>
            <p:nvPr/>
          </p:nvSpPr>
          <p:spPr bwMode="auto">
            <a:xfrm>
              <a:off x="3392488" y="5438775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2147483647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0 w 259"/>
                <a:gd name="T23" fmla="*/ 2147483647 h 145"/>
                <a:gd name="T24" fmla="*/ 2147483647 w 259"/>
                <a:gd name="T25" fmla="*/ 2147483647 h 145"/>
                <a:gd name="T26" fmla="*/ 2147483647 w 259"/>
                <a:gd name="T27" fmla="*/ 2147483647 h 145"/>
                <a:gd name="T28" fmla="*/ 2147483647 w 259"/>
                <a:gd name="T29" fmla="*/ 2147483647 h 145"/>
                <a:gd name="T30" fmla="*/ 2147483647 w 259"/>
                <a:gd name="T31" fmla="*/ 0 h 145"/>
                <a:gd name="T32" fmla="*/ 2147483647 w 259"/>
                <a:gd name="T33" fmla="*/ 0 h 145"/>
                <a:gd name="T34" fmla="*/ 2147483647 w 259"/>
                <a:gd name="T35" fmla="*/ 2147483647 h 145"/>
                <a:gd name="T36" fmla="*/ 2147483647 w 259"/>
                <a:gd name="T37" fmla="*/ 0 h 145"/>
                <a:gd name="T38" fmla="*/ 2147483647 w 259"/>
                <a:gd name="T39" fmla="*/ 2147483647 h 145"/>
                <a:gd name="T40" fmla="*/ 2147483647 w 259"/>
                <a:gd name="T41" fmla="*/ 0 h 145"/>
                <a:gd name="T42" fmla="*/ 2147483647 w 259"/>
                <a:gd name="T43" fmla="*/ 0 h 145"/>
                <a:gd name="T44" fmla="*/ 2147483647 w 259"/>
                <a:gd name="T45" fmla="*/ 0 h 145"/>
                <a:gd name="T46" fmla="*/ 2147483647 w 259"/>
                <a:gd name="T47" fmla="*/ 0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2147483647 w 259"/>
                <a:gd name="T87" fmla="*/ 2147483647 h 145"/>
                <a:gd name="T88" fmla="*/ 2147483647 w 259"/>
                <a:gd name="T89" fmla="*/ 2147483647 h 145"/>
                <a:gd name="T90" fmla="*/ 2147483647 w 259"/>
                <a:gd name="T91" fmla="*/ 2147483647 h 145"/>
                <a:gd name="T92" fmla="*/ 2147483647 w 259"/>
                <a:gd name="T93" fmla="*/ 2147483647 h 145"/>
                <a:gd name="T94" fmla="*/ 2147483647 w 259"/>
                <a:gd name="T95" fmla="*/ 2147483647 h 145"/>
                <a:gd name="T96" fmla="*/ 2147483647 w 259"/>
                <a:gd name="T97" fmla="*/ 2147483647 h 145"/>
                <a:gd name="T98" fmla="*/ 2147483647 w 259"/>
                <a:gd name="T99" fmla="*/ 2147483647 h 145"/>
                <a:gd name="T100" fmla="*/ 2147483647 w 259"/>
                <a:gd name="T101" fmla="*/ 2147483647 h 145"/>
                <a:gd name="T102" fmla="*/ 2147483647 w 259"/>
                <a:gd name="T103" fmla="*/ 2147483647 h 145"/>
                <a:gd name="T104" fmla="*/ 2147483647 w 259"/>
                <a:gd name="T105" fmla="*/ 2147483647 h 145"/>
                <a:gd name="T106" fmla="*/ 2147483647 w 259"/>
                <a:gd name="T107" fmla="*/ 2147483647 h 145"/>
                <a:gd name="T108" fmla="*/ 2147483647 w 259"/>
                <a:gd name="T109" fmla="*/ 2147483647 h 145"/>
                <a:gd name="T110" fmla="*/ 2147483647 w 259"/>
                <a:gd name="T111" fmla="*/ 2147483647 h 145"/>
                <a:gd name="T112" fmla="*/ 2147483647 w 259"/>
                <a:gd name="T113" fmla="*/ 2147483647 h 145"/>
                <a:gd name="T114" fmla="*/ 2147483647 w 259"/>
                <a:gd name="T115" fmla="*/ 2147483647 h 1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9"/>
                <a:gd name="T175" fmla="*/ 0 h 145"/>
                <a:gd name="T176" fmla="*/ 259 w 259"/>
                <a:gd name="T177" fmla="*/ 145 h 1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9" h="145">
                  <a:moveTo>
                    <a:pt x="39" y="21"/>
                  </a:moveTo>
                  <a:lnTo>
                    <a:pt x="39" y="14"/>
                  </a:lnTo>
                  <a:lnTo>
                    <a:pt x="32" y="14"/>
                  </a:lnTo>
                  <a:lnTo>
                    <a:pt x="26" y="14"/>
                  </a:lnTo>
                  <a:lnTo>
                    <a:pt x="32" y="21"/>
                  </a:lnTo>
                  <a:lnTo>
                    <a:pt x="39" y="21"/>
                  </a:lnTo>
                  <a:close/>
                  <a:moveTo>
                    <a:pt x="220" y="102"/>
                  </a:moveTo>
                  <a:lnTo>
                    <a:pt x="213" y="102"/>
                  </a:lnTo>
                  <a:lnTo>
                    <a:pt x="220" y="108"/>
                  </a:lnTo>
                  <a:lnTo>
                    <a:pt x="220" y="102"/>
                  </a:lnTo>
                  <a:close/>
                  <a:moveTo>
                    <a:pt x="39" y="116"/>
                  </a:moveTo>
                  <a:lnTo>
                    <a:pt x="32" y="116"/>
                  </a:lnTo>
                  <a:lnTo>
                    <a:pt x="32" y="123"/>
                  </a:lnTo>
                  <a:lnTo>
                    <a:pt x="32" y="130"/>
                  </a:lnTo>
                  <a:lnTo>
                    <a:pt x="39" y="130"/>
                  </a:lnTo>
                  <a:lnTo>
                    <a:pt x="46" y="130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2" y="116"/>
                  </a:lnTo>
                  <a:lnTo>
                    <a:pt x="46" y="116"/>
                  </a:lnTo>
                  <a:lnTo>
                    <a:pt x="39" y="116"/>
                  </a:lnTo>
                  <a:close/>
                  <a:moveTo>
                    <a:pt x="208" y="108"/>
                  </a:moveTo>
                  <a:lnTo>
                    <a:pt x="208" y="116"/>
                  </a:lnTo>
                  <a:lnTo>
                    <a:pt x="201" y="116"/>
                  </a:lnTo>
                  <a:lnTo>
                    <a:pt x="201" y="123"/>
                  </a:lnTo>
                  <a:lnTo>
                    <a:pt x="208" y="123"/>
                  </a:lnTo>
                  <a:lnTo>
                    <a:pt x="208" y="130"/>
                  </a:lnTo>
                  <a:lnTo>
                    <a:pt x="213" y="130"/>
                  </a:lnTo>
                  <a:lnTo>
                    <a:pt x="213" y="138"/>
                  </a:lnTo>
                  <a:lnTo>
                    <a:pt x="220" y="138"/>
                  </a:lnTo>
                  <a:lnTo>
                    <a:pt x="227" y="130"/>
                  </a:lnTo>
                  <a:lnTo>
                    <a:pt x="220" y="130"/>
                  </a:lnTo>
                  <a:lnTo>
                    <a:pt x="227" y="123"/>
                  </a:lnTo>
                  <a:lnTo>
                    <a:pt x="227" y="116"/>
                  </a:lnTo>
                  <a:lnTo>
                    <a:pt x="220" y="108"/>
                  </a:lnTo>
                  <a:lnTo>
                    <a:pt x="213" y="116"/>
                  </a:lnTo>
                  <a:lnTo>
                    <a:pt x="213" y="108"/>
                  </a:lnTo>
                  <a:lnTo>
                    <a:pt x="208" y="108"/>
                  </a:lnTo>
                  <a:close/>
                  <a:moveTo>
                    <a:pt x="46" y="36"/>
                  </a:moveTo>
                  <a:lnTo>
                    <a:pt x="39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26" y="42"/>
                  </a:lnTo>
                  <a:lnTo>
                    <a:pt x="19" y="42"/>
                  </a:lnTo>
                  <a:lnTo>
                    <a:pt x="19" y="50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2" y="0"/>
                  </a:lnTo>
                  <a:lnTo>
                    <a:pt x="7" y="0"/>
                  </a:lnTo>
                  <a:lnTo>
                    <a:pt x="65" y="0"/>
                  </a:lnTo>
                  <a:lnTo>
                    <a:pt x="65" y="6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156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195" y="6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59" y="0"/>
                  </a:lnTo>
                  <a:lnTo>
                    <a:pt x="259" y="58"/>
                  </a:lnTo>
                  <a:lnTo>
                    <a:pt x="252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3" y="58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195" y="64"/>
                  </a:lnTo>
                  <a:lnTo>
                    <a:pt x="188" y="64"/>
                  </a:lnTo>
                  <a:lnTo>
                    <a:pt x="181" y="64"/>
                  </a:lnTo>
                  <a:lnTo>
                    <a:pt x="175" y="64"/>
                  </a:lnTo>
                  <a:lnTo>
                    <a:pt x="175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2" y="64"/>
                  </a:lnTo>
                  <a:lnTo>
                    <a:pt x="156" y="64"/>
                  </a:lnTo>
                  <a:lnTo>
                    <a:pt x="156" y="72"/>
                  </a:lnTo>
                  <a:lnTo>
                    <a:pt x="149" y="72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23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6"/>
                  </a:lnTo>
                  <a:lnTo>
                    <a:pt x="103" y="86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97" y="86"/>
                  </a:lnTo>
                  <a:lnTo>
                    <a:pt x="97" y="94"/>
                  </a:lnTo>
                  <a:lnTo>
                    <a:pt x="91" y="94"/>
                  </a:lnTo>
                  <a:lnTo>
                    <a:pt x="97" y="94"/>
                  </a:lnTo>
                  <a:lnTo>
                    <a:pt x="103" y="94"/>
                  </a:lnTo>
                  <a:lnTo>
                    <a:pt x="103" y="102"/>
                  </a:lnTo>
                  <a:lnTo>
                    <a:pt x="110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30" y="102"/>
                  </a:lnTo>
                  <a:lnTo>
                    <a:pt x="130" y="94"/>
                  </a:lnTo>
                  <a:lnTo>
                    <a:pt x="136" y="94"/>
                  </a:lnTo>
                  <a:lnTo>
                    <a:pt x="142" y="94"/>
                  </a:lnTo>
                  <a:lnTo>
                    <a:pt x="149" y="94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9" y="94"/>
                  </a:lnTo>
                  <a:lnTo>
                    <a:pt x="169" y="102"/>
                  </a:lnTo>
                  <a:lnTo>
                    <a:pt x="175" y="102"/>
                  </a:lnTo>
                  <a:lnTo>
                    <a:pt x="175" y="94"/>
                  </a:lnTo>
                  <a:lnTo>
                    <a:pt x="175" y="86"/>
                  </a:lnTo>
                  <a:lnTo>
                    <a:pt x="181" y="86"/>
                  </a:lnTo>
                  <a:lnTo>
                    <a:pt x="175" y="86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5" y="72"/>
                  </a:lnTo>
                  <a:lnTo>
                    <a:pt x="201" y="72"/>
                  </a:lnTo>
                  <a:lnTo>
                    <a:pt x="208" y="72"/>
                  </a:lnTo>
                  <a:lnTo>
                    <a:pt x="213" y="72"/>
                  </a:lnTo>
                  <a:lnTo>
                    <a:pt x="213" y="80"/>
                  </a:lnTo>
                  <a:lnTo>
                    <a:pt x="213" y="72"/>
                  </a:lnTo>
                  <a:lnTo>
                    <a:pt x="220" y="72"/>
                  </a:lnTo>
                  <a:lnTo>
                    <a:pt x="220" y="80"/>
                  </a:lnTo>
                  <a:lnTo>
                    <a:pt x="220" y="72"/>
                  </a:lnTo>
                  <a:lnTo>
                    <a:pt x="227" y="80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33" y="80"/>
                  </a:lnTo>
                  <a:lnTo>
                    <a:pt x="233" y="72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6"/>
                  </a:lnTo>
                  <a:lnTo>
                    <a:pt x="259" y="94"/>
                  </a:lnTo>
                  <a:lnTo>
                    <a:pt x="252" y="86"/>
                  </a:lnTo>
                  <a:lnTo>
                    <a:pt x="259" y="86"/>
                  </a:lnTo>
                  <a:lnTo>
                    <a:pt x="252" y="86"/>
                  </a:lnTo>
                  <a:lnTo>
                    <a:pt x="252" y="94"/>
                  </a:lnTo>
                  <a:lnTo>
                    <a:pt x="247" y="94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16"/>
                  </a:lnTo>
                  <a:lnTo>
                    <a:pt x="252" y="116"/>
                  </a:lnTo>
                  <a:lnTo>
                    <a:pt x="247" y="116"/>
                  </a:lnTo>
                  <a:lnTo>
                    <a:pt x="252" y="116"/>
                  </a:lnTo>
                  <a:lnTo>
                    <a:pt x="252" y="123"/>
                  </a:lnTo>
                  <a:lnTo>
                    <a:pt x="252" y="130"/>
                  </a:lnTo>
                  <a:lnTo>
                    <a:pt x="259" y="13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72"/>
                  </a:lnTo>
                  <a:lnTo>
                    <a:pt x="7" y="72"/>
                  </a:lnTo>
                  <a:lnTo>
                    <a:pt x="12" y="72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9" y="64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5" y="50"/>
                  </a:lnTo>
                  <a:lnTo>
                    <a:pt x="71" y="50"/>
                  </a:lnTo>
                  <a:lnTo>
                    <a:pt x="78" y="50"/>
                  </a:lnTo>
                  <a:lnTo>
                    <a:pt x="84" y="42"/>
                  </a:lnTo>
                  <a:lnTo>
                    <a:pt x="91" y="42"/>
                  </a:lnTo>
                  <a:lnTo>
                    <a:pt x="91" y="36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71" y="28"/>
                  </a:lnTo>
                  <a:lnTo>
                    <a:pt x="65" y="28"/>
                  </a:lnTo>
                  <a:lnTo>
                    <a:pt x="58" y="28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6" y="36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2" name="Freeform 329"/>
            <p:cNvSpPr>
              <a:spLocks/>
            </p:cNvSpPr>
            <p:nvPr/>
          </p:nvSpPr>
          <p:spPr bwMode="auto">
            <a:xfrm>
              <a:off x="3433763" y="5462588"/>
              <a:ext cx="20637" cy="12700"/>
            </a:xfrm>
            <a:custGeom>
              <a:avLst/>
              <a:gdLst>
                <a:gd name="T0" fmla="*/ 2147483647 w 13"/>
                <a:gd name="T1" fmla="*/ 2147483647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0 h 7"/>
                <a:gd name="T8" fmla="*/ 2147483647 w 13"/>
                <a:gd name="T9" fmla="*/ 0 h 7"/>
                <a:gd name="T10" fmla="*/ 2147483647 w 13"/>
                <a:gd name="T11" fmla="*/ 0 h 7"/>
                <a:gd name="T12" fmla="*/ 2147483647 w 13"/>
                <a:gd name="T13" fmla="*/ 0 h 7"/>
                <a:gd name="T14" fmla="*/ 2147483647 w 13"/>
                <a:gd name="T15" fmla="*/ 0 h 7"/>
                <a:gd name="T16" fmla="*/ 0 w 13"/>
                <a:gd name="T17" fmla="*/ 0 h 7"/>
                <a:gd name="T18" fmla="*/ 2147483647 w 13"/>
                <a:gd name="T19" fmla="*/ 2147483647 h 7"/>
                <a:gd name="T20" fmla="*/ 2147483647 w 13"/>
                <a:gd name="T21" fmla="*/ 2147483647 h 7"/>
                <a:gd name="T22" fmla="*/ 2147483647 w 13"/>
                <a:gd name="T23" fmla="*/ 2147483647 h 7"/>
                <a:gd name="T24" fmla="*/ 2147483647 w 13"/>
                <a:gd name="T25" fmla="*/ 2147483647 h 7"/>
                <a:gd name="T26" fmla="*/ 2147483647 w 13"/>
                <a:gd name="T27" fmla="*/ 214748364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13" y="7"/>
                  </a:moveTo>
                  <a:lnTo>
                    <a:pt x="13" y="7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7"/>
                  </a:lnTo>
                  <a:lnTo>
                    <a:pt x="13" y="7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3" name="Freeform 330"/>
            <p:cNvSpPr>
              <a:spLocks/>
            </p:cNvSpPr>
            <p:nvPr/>
          </p:nvSpPr>
          <p:spPr bwMode="auto">
            <a:xfrm>
              <a:off x="3735388" y="5619750"/>
              <a:ext cx="11112" cy="9525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0 h 6"/>
                <a:gd name="T4" fmla="*/ 0 w 7"/>
                <a:gd name="T5" fmla="*/ 0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6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4" name="Freeform 331"/>
            <p:cNvSpPr>
              <a:spLocks/>
            </p:cNvSpPr>
            <p:nvPr/>
          </p:nvSpPr>
          <p:spPr bwMode="auto">
            <a:xfrm>
              <a:off x="3443288" y="5643563"/>
              <a:ext cx="31750" cy="25400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0 h 14"/>
                <a:gd name="T4" fmla="*/ 2147483647 w 20"/>
                <a:gd name="T5" fmla="*/ 0 h 14"/>
                <a:gd name="T6" fmla="*/ 0 w 20"/>
                <a:gd name="T7" fmla="*/ 0 h 14"/>
                <a:gd name="T8" fmla="*/ 0 w 20"/>
                <a:gd name="T9" fmla="*/ 0 h 14"/>
                <a:gd name="T10" fmla="*/ 0 w 20"/>
                <a:gd name="T11" fmla="*/ 2147483647 h 14"/>
                <a:gd name="T12" fmla="*/ 0 w 20"/>
                <a:gd name="T13" fmla="*/ 2147483647 h 14"/>
                <a:gd name="T14" fmla="*/ 0 w 20"/>
                <a:gd name="T15" fmla="*/ 2147483647 h 14"/>
                <a:gd name="T16" fmla="*/ 0 w 20"/>
                <a:gd name="T17" fmla="*/ 2147483647 h 14"/>
                <a:gd name="T18" fmla="*/ 2147483647 w 20"/>
                <a:gd name="T19" fmla="*/ 2147483647 h 14"/>
                <a:gd name="T20" fmla="*/ 2147483647 w 20"/>
                <a:gd name="T21" fmla="*/ 2147483647 h 14"/>
                <a:gd name="T22" fmla="*/ 2147483647 w 20"/>
                <a:gd name="T23" fmla="*/ 2147483647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2147483647 w 20"/>
                <a:gd name="T35" fmla="*/ 2147483647 h 14"/>
                <a:gd name="T36" fmla="*/ 2147483647 w 20"/>
                <a:gd name="T37" fmla="*/ 2147483647 h 14"/>
                <a:gd name="T38" fmla="*/ 2147483647 w 20"/>
                <a:gd name="T39" fmla="*/ 0 h 14"/>
                <a:gd name="T40" fmla="*/ 2147483647 w 20"/>
                <a:gd name="T41" fmla="*/ 0 h 14"/>
                <a:gd name="T42" fmla="*/ 2147483647 w 20"/>
                <a:gd name="T43" fmla="*/ 0 h 14"/>
                <a:gd name="T44" fmla="*/ 2147483647 w 20"/>
                <a:gd name="T45" fmla="*/ 0 h 14"/>
                <a:gd name="T46" fmla="*/ 2147483647 w 20"/>
                <a:gd name="T47" fmla="*/ 0 h 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14"/>
                <a:gd name="T74" fmla="*/ 20 w 20"/>
                <a:gd name="T75" fmla="*/ 14 h 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14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7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5" name="Freeform 332"/>
            <p:cNvSpPr>
              <a:spLocks/>
            </p:cNvSpPr>
            <p:nvPr/>
          </p:nvSpPr>
          <p:spPr bwMode="auto">
            <a:xfrm>
              <a:off x="3714750" y="5629275"/>
              <a:ext cx="42863" cy="53975"/>
            </a:xfrm>
            <a:custGeom>
              <a:avLst/>
              <a:gdLst>
                <a:gd name="T0" fmla="*/ 2147483647 w 26"/>
                <a:gd name="T1" fmla="*/ 0 h 30"/>
                <a:gd name="T2" fmla="*/ 2147483647 w 26"/>
                <a:gd name="T3" fmla="*/ 0 h 30"/>
                <a:gd name="T4" fmla="*/ 2147483647 w 26"/>
                <a:gd name="T5" fmla="*/ 2147483647 h 30"/>
                <a:gd name="T6" fmla="*/ 2147483647 w 26"/>
                <a:gd name="T7" fmla="*/ 2147483647 h 30"/>
                <a:gd name="T8" fmla="*/ 0 w 26"/>
                <a:gd name="T9" fmla="*/ 2147483647 h 30"/>
                <a:gd name="T10" fmla="*/ 0 w 26"/>
                <a:gd name="T11" fmla="*/ 2147483647 h 30"/>
                <a:gd name="T12" fmla="*/ 0 w 26"/>
                <a:gd name="T13" fmla="*/ 2147483647 h 30"/>
                <a:gd name="T14" fmla="*/ 0 w 26"/>
                <a:gd name="T15" fmla="*/ 2147483647 h 30"/>
                <a:gd name="T16" fmla="*/ 2147483647 w 26"/>
                <a:gd name="T17" fmla="*/ 2147483647 h 30"/>
                <a:gd name="T18" fmla="*/ 2147483647 w 26"/>
                <a:gd name="T19" fmla="*/ 2147483647 h 30"/>
                <a:gd name="T20" fmla="*/ 2147483647 w 26"/>
                <a:gd name="T21" fmla="*/ 2147483647 h 30"/>
                <a:gd name="T22" fmla="*/ 2147483647 w 26"/>
                <a:gd name="T23" fmla="*/ 2147483647 h 30"/>
                <a:gd name="T24" fmla="*/ 2147483647 w 26"/>
                <a:gd name="T25" fmla="*/ 2147483647 h 30"/>
                <a:gd name="T26" fmla="*/ 2147483647 w 26"/>
                <a:gd name="T27" fmla="*/ 2147483647 h 30"/>
                <a:gd name="T28" fmla="*/ 2147483647 w 26"/>
                <a:gd name="T29" fmla="*/ 2147483647 h 30"/>
                <a:gd name="T30" fmla="*/ 2147483647 w 26"/>
                <a:gd name="T31" fmla="*/ 2147483647 h 30"/>
                <a:gd name="T32" fmla="*/ 2147483647 w 26"/>
                <a:gd name="T33" fmla="*/ 2147483647 h 30"/>
                <a:gd name="T34" fmla="*/ 2147483647 w 26"/>
                <a:gd name="T35" fmla="*/ 2147483647 h 30"/>
                <a:gd name="T36" fmla="*/ 2147483647 w 26"/>
                <a:gd name="T37" fmla="*/ 2147483647 h 30"/>
                <a:gd name="T38" fmla="*/ 2147483647 w 26"/>
                <a:gd name="T39" fmla="*/ 2147483647 h 30"/>
                <a:gd name="T40" fmla="*/ 2147483647 w 26"/>
                <a:gd name="T41" fmla="*/ 2147483647 h 30"/>
                <a:gd name="T42" fmla="*/ 2147483647 w 26"/>
                <a:gd name="T43" fmla="*/ 0 h 30"/>
                <a:gd name="T44" fmla="*/ 2147483647 w 26"/>
                <a:gd name="T45" fmla="*/ 0 h 30"/>
                <a:gd name="T46" fmla="*/ 2147483647 w 26"/>
                <a:gd name="T47" fmla="*/ 2147483647 h 30"/>
                <a:gd name="T48" fmla="*/ 2147483647 w 26"/>
                <a:gd name="T49" fmla="*/ 0 h 30"/>
                <a:gd name="T50" fmla="*/ 2147483647 w 26"/>
                <a:gd name="T51" fmla="*/ 0 h 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6"/>
                <a:gd name="T79" fmla="*/ 0 h 30"/>
                <a:gd name="T80" fmla="*/ 26 w 26"/>
                <a:gd name="T81" fmla="*/ 30 h 3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6" h="30">
                  <a:moveTo>
                    <a:pt x="7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12" y="22"/>
                  </a:lnTo>
                  <a:lnTo>
                    <a:pt x="12" y="30"/>
                  </a:lnTo>
                  <a:lnTo>
                    <a:pt x="19" y="30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26" y="15"/>
                  </a:lnTo>
                  <a:lnTo>
                    <a:pt x="26" y="8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6" name="Freeform 333"/>
            <p:cNvSpPr>
              <a:spLocks/>
            </p:cNvSpPr>
            <p:nvPr/>
          </p:nvSpPr>
          <p:spPr bwMode="auto">
            <a:xfrm>
              <a:off x="3392488" y="5438775"/>
              <a:ext cx="415925" cy="257175"/>
            </a:xfrm>
            <a:custGeom>
              <a:avLst/>
              <a:gdLst>
                <a:gd name="T0" fmla="*/ 2147483647 w 259"/>
                <a:gd name="T1" fmla="*/ 2147483647 h 145"/>
                <a:gd name="T2" fmla="*/ 2147483647 w 259"/>
                <a:gd name="T3" fmla="*/ 2147483647 h 145"/>
                <a:gd name="T4" fmla="*/ 2147483647 w 259"/>
                <a:gd name="T5" fmla="*/ 2147483647 h 145"/>
                <a:gd name="T6" fmla="*/ 2147483647 w 259"/>
                <a:gd name="T7" fmla="*/ 2147483647 h 145"/>
                <a:gd name="T8" fmla="*/ 2147483647 w 259"/>
                <a:gd name="T9" fmla="*/ 0 h 145"/>
                <a:gd name="T10" fmla="*/ 2147483647 w 259"/>
                <a:gd name="T11" fmla="*/ 2147483647 h 145"/>
                <a:gd name="T12" fmla="*/ 2147483647 w 259"/>
                <a:gd name="T13" fmla="*/ 2147483647 h 145"/>
                <a:gd name="T14" fmla="*/ 2147483647 w 259"/>
                <a:gd name="T15" fmla="*/ 2147483647 h 145"/>
                <a:gd name="T16" fmla="*/ 2147483647 w 259"/>
                <a:gd name="T17" fmla="*/ 2147483647 h 145"/>
                <a:gd name="T18" fmla="*/ 2147483647 w 259"/>
                <a:gd name="T19" fmla="*/ 2147483647 h 145"/>
                <a:gd name="T20" fmla="*/ 2147483647 w 259"/>
                <a:gd name="T21" fmla="*/ 2147483647 h 145"/>
                <a:gd name="T22" fmla="*/ 2147483647 w 259"/>
                <a:gd name="T23" fmla="*/ 0 h 145"/>
                <a:gd name="T24" fmla="*/ 2147483647 w 259"/>
                <a:gd name="T25" fmla="*/ 0 h 145"/>
                <a:gd name="T26" fmla="*/ 2147483647 w 259"/>
                <a:gd name="T27" fmla="*/ 0 h 145"/>
                <a:gd name="T28" fmla="*/ 2147483647 w 259"/>
                <a:gd name="T29" fmla="*/ 2147483647 h 145"/>
                <a:gd name="T30" fmla="*/ 2147483647 w 259"/>
                <a:gd name="T31" fmla="*/ 2147483647 h 145"/>
                <a:gd name="T32" fmla="*/ 2147483647 w 259"/>
                <a:gd name="T33" fmla="*/ 2147483647 h 145"/>
                <a:gd name="T34" fmla="*/ 2147483647 w 259"/>
                <a:gd name="T35" fmla="*/ 2147483647 h 145"/>
                <a:gd name="T36" fmla="*/ 2147483647 w 259"/>
                <a:gd name="T37" fmla="*/ 2147483647 h 145"/>
                <a:gd name="T38" fmla="*/ 2147483647 w 259"/>
                <a:gd name="T39" fmla="*/ 2147483647 h 145"/>
                <a:gd name="T40" fmla="*/ 2147483647 w 259"/>
                <a:gd name="T41" fmla="*/ 2147483647 h 145"/>
                <a:gd name="T42" fmla="*/ 2147483647 w 259"/>
                <a:gd name="T43" fmla="*/ 2147483647 h 145"/>
                <a:gd name="T44" fmla="*/ 2147483647 w 259"/>
                <a:gd name="T45" fmla="*/ 2147483647 h 145"/>
                <a:gd name="T46" fmla="*/ 2147483647 w 259"/>
                <a:gd name="T47" fmla="*/ 2147483647 h 145"/>
                <a:gd name="T48" fmla="*/ 2147483647 w 259"/>
                <a:gd name="T49" fmla="*/ 2147483647 h 145"/>
                <a:gd name="T50" fmla="*/ 2147483647 w 259"/>
                <a:gd name="T51" fmla="*/ 2147483647 h 145"/>
                <a:gd name="T52" fmla="*/ 2147483647 w 259"/>
                <a:gd name="T53" fmla="*/ 2147483647 h 145"/>
                <a:gd name="T54" fmla="*/ 2147483647 w 259"/>
                <a:gd name="T55" fmla="*/ 2147483647 h 145"/>
                <a:gd name="T56" fmla="*/ 2147483647 w 259"/>
                <a:gd name="T57" fmla="*/ 2147483647 h 145"/>
                <a:gd name="T58" fmla="*/ 2147483647 w 259"/>
                <a:gd name="T59" fmla="*/ 2147483647 h 145"/>
                <a:gd name="T60" fmla="*/ 2147483647 w 259"/>
                <a:gd name="T61" fmla="*/ 2147483647 h 145"/>
                <a:gd name="T62" fmla="*/ 2147483647 w 259"/>
                <a:gd name="T63" fmla="*/ 2147483647 h 145"/>
                <a:gd name="T64" fmla="*/ 2147483647 w 259"/>
                <a:gd name="T65" fmla="*/ 2147483647 h 145"/>
                <a:gd name="T66" fmla="*/ 2147483647 w 259"/>
                <a:gd name="T67" fmla="*/ 2147483647 h 145"/>
                <a:gd name="T68" fmla="*/ 2147483647 w 259"/>
                <a:gd name="T69" fmla="*/ 2147483647 h 145"/>
                <a:gd name="T70" fmla="*/ 2147483647 w 259"/>
                <a:gd name="T71" fmla="*/ 2147483647 h 145"/>
                <a:gd name="T72" fmla="*/ 2147483647 w 259"/>
                <a:gd name="T73" fmla="*/ 2147483647 h 145"/>
                <a:gd name="T74" fmla="*/ 2147483647 w 259"/>
                <a:gd name="T75" fmla="*/ 2147483647 h 145"/>
                <a:gd name="T76" fmla="*/ 2147483647 w 259"/>
                <a:gd name="T77" fmla="*/ 2147483647 h 145"/>
                <a:gd name="T78" fmla="*/ 2147483647 w 259"/>
                <a:gd name="T79" fmla="*/ 2147483647 h 145"/>
                <a:gd name="T80" fmla="*/ 2147483647 w 259"/>
                <a:gd name="T81" fmla="*/ 2147483647 h 145"/>
                <a:gd name="T82" fmla="*/ 2147483647 w 259"/>
                <a:gd name="T83" fmla="*/ 2147483647 h 145"/>
                <a:gd name="T84" fmla="*/ 2147483647 w 259"/>
                <a:gd name="T85" fmla="*/ 2147483647 h 145"/>
                <a:gd name="T86" fmla="*/ 2147483647 w 259"/>
                <a:gd name="T87" fmla="*/ 2147483647 h 145"/>
                <a:gd name="T88" fmla="*/ 2147483647 w 259"/>
                <a:gd name="T89" fmla="*/ 2147483647 h 145"/>
                <a:gd name="T90" fmla="*/ 2147483647 w 259"/>
                <a:gd name="T91" fmla="*/ 2147483647 h 145"/>
                <a:gd name="T92" fmla="*/ 2147483647 w 259"/>
                <a:gd name="T93" fmla="*/ 2147483647 h 145"/>
                <a:gd name="T94" fmla="*/ 2147483647 w 259"/>
                <a:gd name="T95" fmla="*/ 2147483647 h 145"/>
                <a:gd name="T96" fmla="*/ 2147483647 w 259"/>
                <a:gd name="T97" fmla="*/ 2147483647 h 145"/>
                <a:gd name="T98" fmla="*/ 2147483647 w 259"/>
                <a:gd name="T99" fmla="*/ 2147483647 h 145"/>
                <a:gd name="T100" fmla="*/ 2147483647 w 259"/>
                <a:gd name="T101" fmla="*/ 2147483647 h 145"/>
                <a:gd name="T102" fmla="*/ 2147483647 w 259"/>
                <a:gd name="T103" fmla="*/ 2147483647 h 145"/>
                <a:gd name="T104" fmla="*/ 2147483647 w 259"/>
                <a:gd name="T105" fmla="*/ 2147483647 h 145"/>
                <a:gd name="T106" fmla="*/ 2147483647 w 259"/>
                <a:gd name="T107" fmla="*/ 2147483647 h 145"/>
                <a:gd name="T108" fmla="*/ 2147483647 w 259"/>
                <a:gd name="T109" fmla="*/ 2147483647 h 145"/>
                <a:gd name="T110" fmla="*/ 2147483647 w 259"/>
                <a:gd name="T111" fmla="*/ 2147483647 h 145"/>
                <a:gd name="T112" fmla="*/ 2147483647 w 259"/>
                <a:gd name="T113" fmla="*/ 2147483647 h 145"/>
                <a:gd name="T114" fmla="*/ 2147483647 w 259"/>
                <a:gd name="T115" fmla="*/ 2147483647 h 145"/>
                <a:gd name="T116" fmla="*/ 2147483647 w 259"/>
                <a:gd name="T117" fmla="*/ 2147483647 h 145"/>
                <a:gd name="T118" fmla="*/ 2147483647 w 259"/>
                <a:gd name="T119" fmla="*/ 2147483647 h 145"/>
                <a:gd name="T120" fmla="*/ 0 w 259"/>
                <a:gd name="T121" fmla="*/ 2147483647 h 145"/>
                <a:gd name="T122" fmla="*/ 2147483647 w 259"/>
                <a:gd name="T123" fmla="*/ 2147483647 h 145"/>
                <a:gd name="T124" fmla="*/ 2147483647 w 259"/>
                <a:gd name="T125" fmla="*/ 2147483647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9"/>
                <a:gd name="T190" fmla="*/ 0 h 145"/>
                <a:gd name="T191" fmla="*/ 259 w 259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9" h="145">
                  <a:moveTo>
                    <a:pt x="46" y="36"/>
                  </a:moveTo>
                  <a:lnTo>
                    <a:pt x="46" y="36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32" y="42"/>
                  </a:lnTo>
                  <a:lnTo>
                    <a:pt x="26" y="42"/>
                  </a:lnTo>
                  <a:lnTo>
                    <a:pt x="19" y="42"/>
                  </a:lnTo>
                  <a:lnTo>
                    <a:pt x="19" y="50"/>
                  </a:lnTo>
                  <a:lnTo>
                    <a:pt x="12" y="50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6"/>
                  </a:lnTo>
                  <a:lnTo>
                    <a:pt x="12" y="0"/>
                  </a:lnTo>
                  <a:lnTo>
                    <a:pt x="7" y="0"/>
                  </a:lnTo>
                  <a:lnTo>
                    <a:pt x="65" y="0"/>
                  </a:lnTo>
                  <a:lnTo>
                    <a:pt x="65" y="6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2" y="6"/>
                  </a:lnTo>
                  <a:lnTo>
                    <a:pt x="149" y="6"/>
                  </a:lnTo>
                  <a:lnTo>
                    <a:pt x="149" y="0"/>
                  </a:lnTo>
                  <a:lnTo>
                    <a:pt x="156" y="0"/>
                  </a:lnTo>
                  <a:lnTo>
                    <a:pt x="156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195" y="6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59" y="0"/>
                  </a:lnTo>
                  <a:lnTo>
                    <a:pt x="259" y="58"/>
                  </a:lnTo>
                  <a:lnTo>
                    <a:pt x="252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3" y="58"/>
                  </a:lnTo>
                  <a:lnTo>
                    <a:pt x="227" y="58"/>
                  </a:lnTo>
                  <a:lnTo>
                    <a:pt x="220" y="58"/>
                  </a:lnTo>
                  <a:lnTo>
                    <a:pt x="213" y="58"/>
                  </a:lnTo>
                  <a:lnTo>
                    <a:pt x="208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195" y="64"/>
                  </a:lnTo>
                  <a:lnTo>
                    <a:pt x="188" y="64"/>
                  </a:lnTo>
                  <a:lnTo>
                    <a:pt x="181" y="64"/>
                  </a:lnTo>
                  <a:lnTo>
                    <a:pt x="175" y="64"/>
                  </a:lnTo>
                  <a:lnTo>
                    <a:pt x="175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9" y="58"/>
                  </a:lnTo>
                  <a:lnTo>
                    <a:pt x="162" y="58"/>
                  </a:lnTo>
                  <a:lnTo>
                    <a:pt x="162" y="64"/>
                  </a:lnTo>
                  <a:lnTo>
                    <a:pt x="156" y="64"/>
                  </a:lnTo>
                  <a:lnTo>
                    <a:pt x="156" y="72"/>
                  </a:lnTo>
                  <a:lnTo>
                    <a:pt x="149" y="72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23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80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6"/>
                  </a:lnTo>
                  <a:lnTo>
                    <a:pt x="103" y="86"/>
                  </a:lnTo>
                  <a:lnTo>
                    <a:pt x="97" y="86"/>
                  </a:lnTo>
                  <a:lnTo>
                    <a:pt x="91" y="86"/>
                  </a:lnTo>
                  <a:lnTo>
                    <a:pt x="97" y="86"/>
                  </a:lnTo>
                  <a:lnTo>
                    <a:pt x="97" y="94"/>
                  </a:lnTo>
                  <a:lnTo>
                    <a:pt x="91" y="94"/>
                  </a:lnTo>
                  <a:lnTo>
                    <a:pt x="97" y="94"/>
                  </a:lnTo>
                  <a:lnTo>
                    <a:pt x="103" y="94"/>
                  </a:lnTo>
                  <a:lnTo>
                    <a:pt x="103" y="102"/>
                  </a:lnTo>
                  <a:lnTo>
                    <a:pt x="110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17" y="102"/>
                  </a:lnTo>
                  <a:lnTo>
                    <a:pt x="123" y="102"/>
                  </a:lnTo>
                  <a:lnTo>
                    <a:pt x="130" y="102"/>
                  </a:lnTo>
                  <a:lnTo>
                    <a:pt x="130" y="94"/>
                  </a:lnTo>
                  <a:lnTo>
                    <a:pt x="136" y="94"/>
                  </a:lnTo>
                  <a:lnTo>
                    <a:pt x="142" y="94"/>
                  </a:lnTo>
                  <a:lnTo>
                    <a:pt x="149" y="94"/>
                  </a:lnTo>
                  <a:lnTo>
                    <a:pt x="156" y="94"/>
                  </a:lnTo>
                  <a:lnTo>
                    <a:pt x="162" y="94"/>
                  </a:lnTo>
                  <a:lnTo>
                    <a:pt x="169" y="94"/>
                  </a:lnTo>
                  <a:lnTo>
                    <a:pt x="169" y="102"/>
                  </a:lnTo>
                  <a:lnTo>
                    <a:pt x="175" y="102"/>
                  </a:lnTo>
                  <a:lnTo>
                    <a:pt x="175" y="94"/>
                  </a:lnTo>
                  <a:lnTo>
                    <a:pt x="175" y="86"/>
                  </a:lnTo>
                  <a:lnTo>
                    <a:pt x="181" y="86"/>
                  </a:lnTo>
                  <a:lnTo>
                    <a:pt x="175" y="86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75" y="80"/>
                  </a:lnTo>
                  <a:lnTo>
                    <a:pt x="181" y="80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5" y="72"/>
                  </a:lnTo>
                  <a:lnTo>
                    <a:pt x="201" y="72"/>
                  </a:lnTo>
                  <a:lnTo>
                    <a:pt x="208" y="72"/>
                  </a:lnTo>
                  <a:lnTo>
                    <a:pt x="213" y="72"/>
                  </a:lnTo>
                  <a:lnTo>
                    <a:pt x="213" y="80"/>
                  </a:lnTo>
                  <a:lnTo>
                    <a:pt x="213" y="72"/>
                  </a:lnTo>
                  <a:lnTo>
                    <a:pt x="220" y="72"/>
                  </a:lnTo>
                  <a:lnTo>
                    <a:pt x="220" y="80"/>
                  </a:lnTo>
                  <a:lnTo>
                    <a:pt x="220" y="72"/>
                  </a:lnTo>
                  <a:lnTo>
                    <a:pt x="227" y="80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33" y="80"/>
                  </a:lnTo>
                  <a:lnTo>
                    <a:pt x="233" y="72"/>
                  </a:lnTo>
                  <a:lnTo>
                    <a:pt x="240" y="72"/>
                  </a:lnTo>
                  <a:lnTo>
                    <a:pt x="240" y="80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40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47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59" y="86"/>
                  </a:lnTo>
                  <a:lnTo>
                    <a:pt x="259" y="94"/>
                  </a:lnTo>
                  <a:lnTo>
                    <a:pt x="252" y="86"/>
                  </a:lnTo>
                  <a:lnTo>
                    <a:pt x="259" y="86"/>
                  </a:lnTo>
                  <a:lnTo>
                    <a:pt x="252" y="86"/>
                  </a:lnTo>
                  <a:lnTo>
                    <a:pt x="252" y="94"/>
                  </a:lnTo>
                  <a:lnTo>
                    <a:pt x="247" y="94"/>
                  </a:lnTo>
                  <a:lnTo>
                    <a:pt x="252" y="94"/>
                  </a:lnTo>
                  <a:lnTo>
                    <a:pt x="259" y="94"/>
                  </a:lnTo>
                  <a:lnTo>
                    <a:pt x="259" y="116"/>
                  </a:lnTo>
                  <a:lnTo>
                    <a:pt x="252" y="116"/>
                  </a:lnTo>
                  <a:lnTo>
                    <a:pt x="247" y="116"/>
                  </a:lnTo>
                  <a:lnTo>
                    <a:pt x="252" y="116"/>
                  </a:lnTo>
                  <a:lnTo>
                    <a:pt x="252" y="123"/>
                  </a:lnTo>
                  <a:lnTo>
                    <a:pt x="252" y="130"/>
                  </a:lnTo>
                  <a:lnTo>
                    <a:pt x="259" y="130"/>
                  </a:lnTo>
                  <a:lnTo>
                    <a:pt x="259" y="145"/>
                  </a:lnTo>
                  <a:lnTo>
                    <a:pt x="0" y="145"/>
                  </a:lnTo>
                  <a:lnTo>
                    <a:pt x="0" y="72"/>
                  </a:lnTo>
                  <a:lnTo>
                    <a:pt x="7" y="72"/>
                  </a:lnTo>
                  <a:lnTo>
                    <a:pt x="12" y="72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9" y="64"/>
                  </a:lnTo>
                  <a:lnTo>
                    <a:pt x="39" y="58"/>
                  </a:lnTo>
                  <a:lnTo>
                    <a:pt x="46" y="58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5" y="50"/>
                  </a:lnTo>
                  <a:lnTo>
                    <a:pt x="71" y="50"/>
                  </a:lnTo>
                  <a:lnTo>
                    <a:pt x="78" y="50"/>
                  </a:lnTo>
                  <a:lnTo>
                    <a:pt x="84" y="42"/>
                  </a:lnTo>
                  <a:lnTo>
                    <a:pt x="91" y="42"/>
                  </a:lnTo>
                  <a:lnTo>
                    <a:pt x="91" y="36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71" y="28"/>
                  </a:lnTo>
                  <a:lnTo>
                    <a:pt x="65" y="28"/>
                  </a:lnTo>
                  <a:lnTo>
                    <a:pt x="58" y="28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6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7" name="Freeform 334"/>
            <p:cNvSpPr>
              <a:spLocks noEditPoints="1"/>
            </p:cNvSpPr>
            <p:nvPr/>
          </p:nvSpPr>
          <p:spPr bwMode="auto">
            <a:xfrm>
              <a:off x="3392488" y="5176838"/>
              <a:ext cx="415925" cy="261937"/>
            </a:xfrm>
            <a:custGeom>
              <a:avLst/>
              <a:gdLst>
                <a:gd name="T0" fmla="*/ 2147483647 w 259"/>
                <a:gd name="T1" fmla="*/ 2147483647 h 147"/>
                <a:gd name="T2" fmla="*/ 2147483647 w 259"/>
                <a:gd name="T3" fmla="*/ 2147483647 h 147"/>
                <a:gd name="T4" fmla="*/ 2147483647 w 259"/>
                <a:gd name="T5" fmla="*/ 2147483647 h 147"/>
                <a:gd name="T6" fmla="*/ 2147483647 w 259"/>
                <a:gd name="T7" fmla="*/ 2147483647 h 147"/>
                <a:gd name="T8" fmla="*/ 2147483647 w 259"/>
                <a:gd name="T9" fmla="*/ 2147483647 h 147"/>
                <a:gd name="T10" fmla="*/ 2147483647 w 259"/>
                <a:gd name="T11" fmla="*/ 2147483647 h 147"/>
                <a:gd name="T12" fmla="*/ 2147483647 w 259"/>
                <a:gd name="T13" fmla="*/ 2147483647 h 147"/>
                <a:gd name="T14" fmla="*/ 2147483647 w 259"/>
                <a:gd name="T15" fmla="*/ 2147483647 h 147"/>
                <a:gd name="T16" fmla="*/ 2147483647 w 259"/>
                <a:gd name="T17" fmla="*/ 2147483647 h 147"/>
                <a:gd name="T18" fmla="*/ 2147483647 w 259"/>
                <a:gd name="T19" fmla="*/ 2147483647 h 147"/>
                <a:gd name="T20" fmla="*/ 2147483647 w 259"/>
                <a:gd name="T21" fmla="*/ 2147483647 h 147"/>
                <a:gd name="T22" fmla="*/ 0 w 259"/>
                <a:gd name="T23" fmla="*/ 0 h 147"/>
                <a:gd name="T24" fmla="*/ 2147483647 w 259"/>
                <a:gd name="T25" fmla="*/ 2147483647 h 147"/>
                <a:gd name="T26" fmla="*/ 2147483647 w 259"/>
                <a:gd name="T27" fmla="*/ 2147483647 h 147"/>
                <a:gd name="T28" fmla="*/ 2147483647 w 259"/>
                <a:gd name="T29" fmla="*/ 2147483647 h 147"/>
                <a:gd name="T30" fmla="*/ 2147483647 w 259"/>
                <a:gd name="T31" fmla="*/ 2147483647 h 147"/>
                <a:gd name="T32" fmla="*/ 2147483647 w 259"/>
                <a:gd name="T33" fmla="*/ 2147483647 h 147"/>
                <a:gd name="T34" fmla="*/ 2147483647 w 259"/>
                <a:gd name="T35" fmla="*/ 2147483647 h 147"/>
                <a:gd name="T36" fmla="*/ 2147483647 w 259"/>
                <a:gd name="T37" fmla="*/ 2147483647 h 147"/>
                <a:gd name="T38" fmla="*/ 2147483647 w 259"/>
                <a:gd name="T39" fmla="*/ 2147483647 h 147"/>
                <a:gd name="T40" fmla="*/ 2147483647 w 259"/>
                <a:gd name="T41" fmla="*/ 2147483647 h 147"/>
                <a:gd name="T42" fmla="*/ 2147483647 w 259"/>
                <a:gd name="T43" fmla="*/ 2147483647 h 147"/>
                <a:gd name="T44" fmla="*/ 2147483647 w 259"/>
                <a:gd name="T45" fmla="*/ 2147483647 h 147"/>
                <a:gd name="T46" fmla="*/ 2147483647 w 259"/>
                <a:gd name="T47" fmla="*/ 2147483647 h 147"/>
                <a:gd name="T48" fmla="*/ 2147483647 w 259"/>
                <a:gd name="T49" fmla="*/ 2147483647 h 147"/>
                <a:gd name="T50" fmla="*/ 2147483647 w 259"/>
                <a:gd name="T51" fmla="*/ 2147483647 h 147"/>
                <a:gd name="T52" fmla="*/ 2147483647 w 259"/>
                <a:gd name="T53" fmla="*/ 2147483647 h 147"/>
                <a:gd name="T54" fmla="*/ 2147483647 w 259"/>
                <a:gd name="T55" fmla="*/ 2147483647 h 147"/>
                <a:gd name="T56" fmla="*/ 2147483647 w 259"/>
                <a:gd name="T57" fmla="*/ 2147483647 h 147"/>
                <a:gd name="T58" fmla="*/ 2147483647 w 259"/>
                <a:gd name="T59" fmla="*/ 2147483647 h 147"/>
                <a:gd name="T60" fmla="*/ 2147483647 w 259"/>
                <a:gd name="T61" fmla="*/ 2147483647 h 147"/>
                <a:gd name="T62" fmla="*/ 2147483647 w 259"/>
                <a:gd name="T63" fmla="*/ 2147483647 h 147"/>
                <a:gd name="T64" fmla="*/ 2147483647 w 259"/>
                <a:gd name="T65" fmla="*/ 2147483647 h 147"/>
                <a:gd name="T66" fmla="*/ 2147483647 w 259"/>
                <a:gd name="T67" fmla="*/ 2147483647 h 147"/>
                <a:gd name="T68" fmla="*/ 2147483647 w 259"/>
                <a:gd name="T69" fmla="*/ 2147483647 h 147"/>
                <a:gd name="T70" fmla="*/ 2147483647 w 259"/>
                <a:gd name="T71" fmla="*/ 2147483647 h 147"/>
                <a:gd name="T72" fmla="*/ 2147483647 w 259"/>
                <a:gd name="T73" fmla="*/ 2147483647 h 147"/>
                <a:gd name="T74" fmla="*/ 2147483647 w 259"/>
                <a:gd name="T75" fmla="*/ 2147483647 h 147"/>
                <a:gd name="T76" fmla="*/ 2147483647 w 259"/>
                <a:gd name="T77" fmla="*/ 2147483647 h 147"/>
                <a:gd name="T78" fmla="*/ 2147483647 w 259"/>
                <a:gd name="T79" fmla="*/ 2147483647 h 147"/>
                <a:gd name="T80" fmla="*/ 2147483647 w 259"/>
                <a:gd name="T81" fmla="*/ 2147483647 h 147"/>
                <a:gd name="T82" fmla="*/ 2147483647 w 259"/>
                <a:gd name="T83" fmla="*/ 2147483647 h 147"/>
                <a:gd name="T84" fmla="*/ 2147483647 w 259"/>
                <a:gd name="T85" fmla="*/ 2147483647 h 147"/>
                <a:gd name="T86" fmla="*/ 2147483647 w 259"/>
                <a:gd name="T87" fmla="*/ 2147483647 h 147"/>
                <a:gd name="T88" fmla="*/ 2147483647 w 259"/>
                <a:gd name="T89" fmla="*/ 2147483647 h 147"/>
                <a:gd name="T90" fmla="*/ 2147483647 w 259"/>
                <a:gd name="T91" fmla="*/ 2147483647 h 147"/>
                <a:gd name="T92" fmla="*/ 2147483647 w 259"/>
                <a:gd name="T93" fmla="*/ 2147483647 h 147"/>
                <a:gd name="T94" fmla="*/ 2147483647 w 259"/>
                <a:gd name="T95" fmla="*/ 2147483647 h 147"/>
                <a:gd name="T96" fmla="*/ 2147483647 w 259"/>
                <a:gd name="T97" fmla="*/ 2147483647 h 147"/>
                <a:gd name="T98" fmla="*/ 2147483647 w 259"/>
                <a:gd name="T99" fmla="*/ 2147483647 h 147"/>
                <a:gd name="T100" fmla="*/ 2147483647 w 259"/>
                <a:gd name="T101" fmla="*/ 2147483647 h 147"/>
                <a:gd name="T102" fmla="*/ 2147483647 w 259"/>
                <a:gd name="T103" fmla="*/ 2147483647 h 147"/>
                <a:gd name="T104" fmla="*/ 2147483647 w 259"/>
                <a:gd name="T105" fmla="*/ 2147483647 h 147"/>
                <a:gd name="T106" fmla="*/ 2147483647 w 259"/>
                <a:gd name="T107" fmla="*/ 2147483647 h 147"/>
                <a:gd name="T108" fmla="*/ 2147483647 w 259"/>
                <a:gd name="T109" fmla="*/ 2147483647 h 147"/>
                <a:gd name="T110" fmla="*/ 0 w 259"/>
                <a:gd name="T111" fmla="*/ 2147483647 h 1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147"/>
                <a:gd name="T170" fmla="*/ 259 w 259"/>
                <a:gd name="T171" fmla="*/ 147 h 1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147">
                  <a:moveTo>
                    <a:pt x="259" y="139"/>
                  </a:moveTo>
                  <a:lnTo>
                    <a:pt x="259" y="147"/>
                  </a:lnTo>
                  <a:lnTo>
                    <a:pt x="208" y="147"/>
                  </a:lnTo>
                  <a:lnTo>
                    <a:pt x="213" y="147"/>
                  </a:lnTo>
                  <a:lnTo>
                    <a:pt x="220" y="147"/>
                  </a:lnTo>
                  <a:lnTo>
                    <a:pt x="220" y="139"/>
                  </a:lnTo>
                  <a:lnTo>
                    <a:pt x="227" y="139"/>
                  </a:lnTo>
                  <a:lnTo>
                    <a:pt x="233" y="139"/>
                  </a:lnTo>
                  <a:lnTo>
                    <a:pt x="240" y="139"/>
                  </a:lnTo>
                  <a:lnTo>
                    <a:pt x="247" y="139"/>
                  </a:lnTo>
                  <a:lnTo>
                    <a:pt x="247" y="147"/>
                  </a:lnTo>
                  <a:lnTo>
                    <a:pt x="247" y="139"/>
                  </a:lnTo>
                  <a:lnTo>
                    <a:pt x="252" y="139"/>
                  </a:lnTo>
                  <a:lnTo>
                    <a:pt x="259" y="139"/>
                  </a:lnTo>
                  <a:close/>
                  <a:moveTo>
                    <a:pt x="208" y="147"/>
                  </a:moveTo>
                  <a:lnTo>
                    <a:pt x="201" y="147"/>
                  </a:lnTo>
                  <a:lnTo>
                    <a:pt x="208" y="147"/>
                  </a:lnTo>
                  <a:close/>
                  <a:moveTo>
                    <a:pt x="188" y="147"/>
                  </a:moveTo>
                  <a:lnTo>
                    <a:pt x="181" y="147"/>
                  </a:lnTo>
                  <a:lnTo>
                    <a:pt x="188" y="147"/>
                  </a:lnTo>
                  <a:close/>
                  <a:moveTo>
                    <a:pt x="181" y="147"/>
                  </a:moveTo>
                  <a:lnTo>
                    <a:pt x="175" y="147"/>
                  </a:lnTo>
                  <a:lnTo>
                    <a:pt x="181" y="147"/>
                  </a:lnTo>
                  <a:close/>
                  <a:moveTo>
                    <a:pt x="117" y="147"/>
                  </a:moveTo>
                  <a:lnTo>
                    <a:pt x="84" y="147"/>
                  </a:lnTo>
                  <a:lnTo>
                    <a:pt x="84" y="139"/>
                  </a:lnTo>
                  <a:lnTo>
                    <a:pt x="91" y="139"/>
                  </a:lnTo>
                  <a:lnTo>
                    <a:pt x="97" y="139"/>
                  </a:lnTo>
                  <a:lnTo>
                    <a:pt x="97" y="147"/>
                  </a:lnTo>
                  <a:lnTo>
                    <a:pt x="97" y="139"/>
                  </a:lnTo>
                  <a:lnTo>
                    <a:pt x="103" y="139"/>
                  </a:lnTo>
                  <a:lnTo>
                    <a:pt x="110" y="139"/>
                  </a:lnTo>
                  <a:lnTo>
                    <a:pt x="117" y="139"/>
                  </a:lnTo>
                  <a:lnTo>
                    <a:pt x="117" y="147"/>
                  </a:lnTo>
                  <a:close/>
                  <a:moveTo>
                    <a:pt x="0" y="16"/>
                  </a:moveTo>
                  <a:lnTo>
                    <a:pt x="0" y="0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16"/>
                  </a:lnTo>
                  <a:lnTo>
                    <a:pt x="58" y="22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58" y="30"/>
                  </a:lnTo>
                  <a:lnTo>
                    <a:pt x="52" y="30"/>
                  </a:lnTo>
                  <a:lnTo>
                    <a:pt x="52" y="38"/>
                  </a:lnTo>
                  <a:lnTo>
                    <a:pt x="52" y="44"/>
                  </a:lnTo>
                  <a:lnTo>
                    <a:pt x="46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65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8"/>
                  </a:lnTo>
                  <a:lnTo>
                    <a:pt x="91" y="38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0" y="30"/>
                  </a:lnTo>
                  <a:lnTo>
                    <a:pt x="110" y="38"/>
                  </a:lnTo>
                  <a:lnTo>
                    <a:pt x="103" y="38"/>
                  </a:lnTo>
                  <a:lnTo>
                    <a:pt x="97" y="44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03" y="60"/>
                  </a:lnTo>
                  <a:lnTo>
                    <a:pt x="110" y="60"/>
                  </a:lnTo>
                  <a:lnTo>
                    <a:pt x="117" y="60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3" y="44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0" y="60"/>
                  </a:lnTo>
                  <a:lnTo>
                    <a:pt x="123" y="60"/>
                  </a:lnTo>
                  <a:lnTo>
                    <a:pt x="123" y="66"/>
                  </a:lnTo>
                  <a:lnTo>
                    <a:pt x="117" y="66"/>
                  </a:lnTo>
                  <a:lnTo>
                    <a:pt x="117" y="74"/>
                  </a:lnTo>
                  <a:lnTo>
                    <a:pt x="123" y="74"/>
                  </a:lnTo>
                  <a:lnTo>
                    <a:pt x="123" y="66"/>
                  </a:lnTo>
                  <a:lnTo>
                    <a:pt x="130" y="66"/>
                  </a:lnTo>
                  <a:lnTo>
                    <a:pt x="136" y="66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0" y="81"/>
                  </a:lnTo>
                  <a:lnTo>
                    <a:pt x="136" y="81"/>
                  </a:lnTo>
                  <a:lnTo>
                    <a:pt x="136" y="74"/>
                  </a:lnTo>
                  <a:lnTo>
                    <a:pt x="142" y="74"/>
                  </a:lnTo>
                  <a:lnTo>
                    <a:pt x="142" y="66"/>
                  </a:lnTo>
                  <a:lnTo>
                    <a:pt x="149" y="66"/>
                  </a:lnTo>
                  <a:lnTo>
                    <a:pt x="156" y="66"/>
                  </a:lnTo>
                  <a:lnTo>
                    <a:pt x="156" y="74"/>
                  </a:lnTo>
                  <a:lnTo>
                    <a:pt x="162" y="74"/>
                  </a:lnTo>
                  <a:lnTo>
                    <a:pt x="169" y="74"/>
                  </a:lnTo>
                  <a:lnTo>
                    <a:pt x="162" y="74"/>
                  </a:lnTo>
                  <a:lnTo>
                    <a:pt x="156" y="74"/>
                  </a:lnTo>
                  <a:lnTo>
                    <a:pt x="156" y="81"/>
                  </a:lnTo>
                  <a:lnTo>
                    <a:pt x="149" y="81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49" y="96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42" y="103"/>
                  </a:lnTo>
                  <a:lnTo>
                    <a:pt x="136" y="103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9" y="110"/>
                  </a:lnTo>
                  <a:lnTo>
                    <a:pt x="142" y="110"/>
                  </a:lnTo>
                  <a:lnTo>
                    <a:pt x="136" y="110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23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3"/>
                  </a:lnTo>
                  <a:lnTo>
                    <a:pt x="91" y="103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78" y="103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3"/>
                  </a:lnTo>
                  <a:lnTo>
                    <a:pt x="71" y="110"/>
                  </a:lnTo>
                  <a:lnTo>
                    <a:pt x="65" y="110"/>
                  </a:lnTo>
                  <a:lnTo>
                    <a:pt x="65" y="117"/>
                  </a:lnTo>
                  <a:lnTo>
                    <a:pt x="71" y="117"/>
                  </a:lnTo>
                  <a:lnTo>
                    <a:pt x="71" y="110"/>
                  </a:lnTo>
                  <a:lnTo>
                    <a:pt x="71" y="117"/>
                  </a:lnTo>
                  <a:lnTo>
                    <a:pt x="65" y="117"/>
                  </a:lnTo>
                  <a:lnTo>
                    <a:pt x="65" y="125"/>
                  </a:lnTo>
                  <a:lnTo>
                    <a:pt x="58" y="125"/>
                  </a:lnTo>
                  <a:lnTo>
                    <a:pt x="58" y="132"/>
                  </a:lnTo>
                  <a:lnTo>
                    <a:pt x="58" y="139"/>
                  </a:lnTo>
                  <a:lnTo>
                    <a:pt x="65" y="139"/>
                  </a:lnTo>
                  <a:lnTo>
                    <a:pt x="65" y="147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38" name="Rectangle 335"/>
            <p:cNvSpPr>
              <a:spLocks noChangeArrowheads="1"/>
            </p:cNvSpPr>
            <p:nvPr/>
          </p:nvSpPr>
          <p:spPr bwMode="auto">
            <a:xfrm>
              <a:off x="3422650" y="5294313"/>
              <a:ext cx="1588" cy="15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39" name="Freeform 336"/>
            <p:cNvSpPr>
              <a:spLocks/>
            </p:cNvSpPr>
            <p:nvPr/>
          </p:nvSpPr>
          <p:spPr bwMode="auto">
            <a:xfrm>
              <a:off x="3725863" y="5424488"/>
              <a:ext cx="82550" cy="14287"/>
            </a:xfrm>
            <a:custGeom>
              <a:avLst/>
              <a:gdLst>
                <a:gd name="T0" fmla="*/ 2147483647 w 51"/>
                <a:gd name="T1" fmla="*/ 2147483647 h 8"/>
                <a:gd name="T2" fmla="*/ 0 w 51"/>
                <a:gd name="T3" fmla="*/ 2147483647 h 8"/>
                <a:gd name="T4" fmla="*/ 0 w 51"/>
                <a:gd name="T5" fmla="*/ 2147483647 h 8"/>
                <a:gd name="T6" fmla="*/ 0 w 51"/>
                <a:gd name="T7" fmla="*/ 2147483647 h 8"/>
                <a:gd name="T8" fmla="*/ 2147483647 w 51"/>
                <a:gd name="T9" fmla="*/ 2147483647 h 8"/>
                <a:gd name="T10" fmla="*/ 2147483647 w 51"/>
                <a:gd name="T11" fmla="*/ 2147483647 h 8"/>
                <a:gd name="T12" fmla="*/ 2147483647 w 51"/>
                <a:gd name="T13" fmla="*/ 2147483647 h 8"/>
                <a:gd name="T14" fmla="*/ 2147483647 w 51"/>
                <a:gd name="T15" fmla="*/ 2147483647 h 8"/>
                <a:gd name="T16" fmla="*/ 2147483647 w 51"/>
                <a:gd name="T17" fmla="*/ 2147483647 h 8"/>
                <a:gd name="T18" fmla="*/ 2147483647 w 51"/>
                <a:gd name="T19" fmla="*/ 0 h 8"/>
                <a:gd name="T20" fmla="*/ 2147483647 w 51"/>
                <a:gd name="T21" fmla="*/ 0 h 8"/>
                <a:gd name="T22" fmla="*/ 2147483647 w 51"/>
                <a:gd name="T23" fmla="*/ 0 h 8"/>
                <a:gd name="T24" fmla="*/ 2147483647 w 51"/>
                <a:gd name="T25" fmla="*/ 0 h 8"/>
                <a:gd name="T26" fmla="*/ 2147483647 w 51"/>
                <a:gd name="T27" fmla="*/ 0 h 8"/>
                <a:gd name="T28" fmla="*/ 2147483647 w 51"/>
                <a:gd name="T29" fmla="*/ 0 h 8"/>
                <a:gd name="T30" fmla="*/ 2147483647 w 51"/>
                <a:gd name="T31" fmla="*/ 0 h 8"/>
                <a:gd name="T32" fmla="*/ 2147483647 w 51"/>
                <a:gd name="T33" fmla="*/ 0 h 8"/>
                <a:gd name="T34" fmla="*/ 2147483647 w 51"/>
                <a:gd name="T35" fmla="*/ 0 h 8"/>
                <a:gd name="T36" fmla="*/ 2147483647 w 51"/>
                <a:gd name="T37" fmla="*/ 0 h 8"/>
                <a:gd name="T38" fmla="*/ 2147483647 w 51"/>
                <a:gd name="T39" fmla="*/ 0 h 8"/>
                <a:gd name="T40" fmla="*/ 2147483647 w 51"/>
                <a:gd name="T41" fmla="*/ 0 h 8"/>
                <a:gd name="T42" fmla="*/ 2147483647 w 51"/>
                <a:gd name="T43" fmla="*/ 0 h 8"/>
                <a:gd name="T44" fmla="*/ 2147483647 w 51"/>
                <a:gd name="T45" fmla="*/ 0 h 8"/>
                <a:gd name="T46" fmla="*/ 2147483647 w 51"/>
                <a:gd name="T47" fmla="*/ 0 h 8"/>
                <a:gd name="T48" fmla="*/ 2147483647 w 51"/>
                <a:gd name="T49" fmla="*/ 0 h 8"/>
                <a:gd name="T50" fmla="*/ 2147483647 w 51"/>
                <a:gd name="T51" fmla="*/ 0 h 8"/>
                <a:gd name="T52" fmla="*/ 2147483647 w 51"/>
                <a:gd name="T53" fmla="*/ 0 h 8"/>
                <a:gd name="T54" fmla="*/ 2147483647 w 51"/>
                <a:gd name="T55" fmla="*/ 0 h 8"/>
                <a:gd name="T56" fmla="*/ 2147483647 w 51"/>
                <a:gd name="T57" fmla="*/ 0 h 8"/>
                <a:gd name="T58" fmla="*/ 2147483647 w 51"/>
                <a:gd name="T59" fmla="*/ 0 h 8"/>
                <a:gd name="T60" fmla="*/ 2147483647 w 51"/>
                <a:gd name="T61" fmla="*/ 0 h 8"/>
                <a:gd name="T62" fmla="*/ 2147483647 w 51"/>
                <a:gd name="T63" fmla="*/ 0 h 8"/>
                <a:gd name="T64" fmla="*/ 2147483647 w 51"/>
                <a:gd name="T65" fmla="*/ 0 h 8"/>
                <a:gd name="T66" fmla="*/ 2147483647 w 51"/>
                <a:gd name="T67" fmla="*/ 0 h 8"/>
                <a:gd name="T68" fmla="*/ 2147483647 w 51"/>
                <a:gd name="T69" fmla="*/ 0 h 8"/>
                <a:gd name="T70" fmla="*/ 2147483647 w 51"/>
                <a:gd name="T71" fmla="*/ 0 h 8"/>
                <a:gd name="T72" fmla="*/ 2147483647 w 51"/>
                <a:gd name="T73" fmla="*/ 0 h 8"/>
                <a:gd name="T74" fmla="*/ 2147483647 w 51"/>
                <a:gd name="T75" fmla="*/ 0 h 8"/>
                <a:gd name="T76" fmla="*/ 2147483647 w 51"/>
                <a:gd name="T77" fmla="*/ 0 h 8"/>
                <a:gd name="T78" fmla="*/ 2147483647 w 51"/>
                <a:gd name="T79" fmla="*/ 0 h 8"/>
                <a:gd name="T80" fmla="*/ 2147483647 w 51"/>
                <a:gd name="T81" fmla="*/ 2147483647 h 8"/>
                <a:gd name="T82" fmla="*/ 2147483647 w 51"/>
                <a:gd name="T83" fmla="*/ 0 h 8"/>
                <a:gd name="T84" fmla="*/ 2147483647 w 51"/>
                <a:gd name="T85" fmla="*/ 0 h 8"/>
                <a:gd name="T86" fmla="*/ 2147483647 w 51"/>
                <a:gd name="T87" fmla="*/ 0 h 8"/>
                <a:gd name="T88" fmla="*/ 2147483647 w 51"/>
                <a:gd name="T89" fmla="*/ 0 h 8"/>
                <a:gd name="T90" fmla="*/ 2147483647 w 51"/>
                <a:gd name="T91" fmla="*/ 0 h 8"/>
                <a:gd name="T92" fmla="*/ 2147483647 w 51"/>
                <a:gd name="T93" fmla="*/ 0 h 8"/>
                <a:gd name="T94" fmla="*/ 2147483647 w 51"/>
                <a:gd name="T95" fmla="*/ 0 h 8"/>
                <a:gd name="T96" fmla="*/ 2147483647 w 51"/>
                <a:gd name="T97" fmla="*/ 0 h 8"/>
                <a:gd name="T98" fmla="*/ 2147483647 w 51"/>
                <a:gd name="T99" fmla="*/ 0 h 8"/>
                <a:gd name="T100" fmla="*/ 2147483647 w 51"/>
                <a:gd name="T101" fmla="*/ 0 h 8"/>
                <a:gd name="T102" fmla="*/ 2147483647 w 51"/>
                <a:gd name="T103" fmla="*/ 0 h 8"/>
                <a:gd name="T104" fmla="*/ 2147483647 w 51"/>
                <a:gd name="T105" fmla="*/ 0 h 8"/>
                <a:gd name="T106" fmla="*/ 2147483647 w 51"/>
                <a:gd name="T107" fmla="*/ 0 h 8"/>
                <a:gd name="T108" fmla="*/ 2147483647 w 51"/>
                <a:gd name="T109" fmla="*/ 0 h 8"/>
                <a:gd name="T110" fmla="*/ 2147483647 w 51"/>
                <a:gd name="T111" fmla="*/ 0 h 8"/>
                <a:gd name="T112" fmla="*/ 2147483647 w 51"/>
                <a:gd name="T113" fmla="*/ 0 h 8"/>
                <a:gd name="T114" fmla="*/ 2147483647 w 51"/>
                <a:gd name="T115" fmla="*/ 0 h 8"/>
                <a:gd name="T116" fmla="*/ 2147483647 w 51"/>
                <a:gd name="T117" fmla="*/ 0 h 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1"/>
                <a:gd name="T178" fmla="*/ 0 h 8"/>
                <a:gd name="T179" fmla="*/ 51 w 51"/>
                <a:gd name="T180" fmla="*/ 8 h 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1" h="8">
                  <a:moveTo>
                    <a:pt x="51" y="0"/>
                  </a:moveTo>
                  <a:lnTo>
                    <a:pt x="51" y="8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0" name="Freeform 337"/>
            <p:cNvSpPr>
              <a:spLocks/>
            </p:cNvSpPr>
            <p:nvPr/>
          </p:nvSpPr>
          <p:spPr bwMode="auto">
            <a:xfrm>
              <a:off x="3714750" y="5438775"/>
              <a:ext cx="11113" cy="1588"/>
            </a:xfrm>
            <a:custGeom>
              <a:avLst/>
              <a:gdLst>
                <a:gd name="T0" fmla="*/ 2147483647 w 7"/>
                <a:gd name="T1" fmla="*/ 0 h 1553"/>
                <a:gd name="T2" fmla="*/ 2147483647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0 w 7"/>
                <a:gd name="T9" fmla="*/ 0 h 1553"/>
                <a:gd name="T10" fmla="*/ 0 w 7"/>
                <a:gd name="T11" fmla="*/ 0 h 1553"/>
                <a:gd name="T12" fmla="*/ 0 w 7"/>
                <a:gd name="T13" fmla="*/ 0 h 1553"/>
                <a:gd name="T14" fmla="*/ 0 w 7"/>
                <a:gd name="T15" fmla="*/ 0 h 1553"/>
                <a:gd name="T16" fmla="*/ 0 w 7"/>
                <a:gd name="T17" fmla="*/ 0 h 1553"/>
                <a:gd name="T18" fmla="*/ 0 w 7"/>
                <a:gd name="T19" fmla="*/ 0 h 1553"/>
                <a:gd name="T20" fmla="*/ 0 w 7"/>
                <a:gd name="T21" fmla="*/ 0 h 1553"/>
                <a:gd name="T22" fmla="*/ 2147483647 w 7"/>
                <a:gd name="T23" fmla="*/ 0 h 1553"/>
                <a:gd name="T24" fmla="*/ 2147483647 w 7"/>
                <a:gd name="T25" fmla="*/ 0 h 1553"/>
                <a:gd name="T26" fmla="*/ 2147483647 w 7"/>
                <a:gd name="T27" fmla="*/ 0 h 1553"/>
                <a:gd name="T28" fmla="*/ 2147483647 w 7"/>
                <a:gd name="T29" fmla="*/ 0 h 1553"/>
                <a:gd name="T30" fmla="*/ 2147483647 w 7"/>
                <a:gd name="T31" fmla="*/ 0 h 1553"/>
                <a:gd name="T32" fmla="*/ 2147483647 w 7"/>
                <a:gd name="T33" fmla="*/ 0 h 1553"/>
                <a:gd name="T34" fmla="*/ 2147483647 w 7"/>
                <a:gd name="T35" fmla="*/ 0 h 1553"/>
                <a:gd name="T36" fmla="*/ 2147483647 w 7"/>
                <a:gd name="T37" fmla="*/ 0 h 1553"/>
                <a:gd name="T38" fmla="*/ 2147483647 w 7"/>
                <a:gd name="T39" fmla="*/ 0 h 15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1553"/>
                <a:gd name="T62" fmla="*/ 7 w 7"/>
                <a:gd name="T63" fmla="*/ 1553 h 15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1553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1" name="Freeform 338"/>
            <p:cNvSpPr>
              <a:spLocks/>
            </p:cNvSpPr>
            <p:nvPr/>
          </p:nvSpPr>
          <p:spPr bwMode="auto">
            <a:xfrm>
              <a:off x="3683000" y="5438775"/>
              <a:ext cx="11113" cy="1588"/>
            </a:xfrm>
            <a:custGeom>
              <a:avLst/>
              <a:gdLst>
                <a:gd name="T0" fmla="*/ 2147483647 w 7"/>
                <a:gd name="T1" fmla="*/ 0 h 1553"/>
                <a:gd name="T2" fmla="*/ 0 w 7"/>
                <a:gd name="T3" fmla="*/ 0 h 1553"/>
                <a:gd name="T4" fmla="*/ 0 w 7"/>
                <a:gd name="T5" fmla="*/ 0 h 1553"/>
                <a:gd name="T6" fmla="*/ 0 w 7"/>
                <a:gd name="T7" fmla="*/ 0 h 1553"/>
                <a:gd name="T8" fmla="*/ 2147483647 w 7"/>
                <a:gd name="T9" fmla="*/ 0 h 1553"/>
                <a:gd name="T10" fmla="*/ 2147483647 w 7"/>
                <a:gd name="T11" fmla="*/ 0 h 1553"/>
                <a:gd name="T12" fmla="*/ 2147483647 w 7"/>
                <a:gd name="T13" fmla="*/ 0 h 1553"/>
                <a:gd name="T14" fmla="*/ 2147483647 w 7"/>
                <a:gd name="T15" fmla="*/ 0 h 1553"/>
                <a:gd name="T16" fmla="*/ 2147483647 w 7"/>
                <a:gd name="T17" fmla="*/ 0 h 1553"/>
                <a:gd name="T18" fmla="*/ 2147483647 w 7"/>
                <a:gd name="T19" fmla="*/ 0 h 1553"/>
                <a:gd name="T20" fmla="*/ 2147483647 w 7"/>
                <a:gd name="T21" fmla="*/ 0 h 1553"/>
                <a:gd name="T22" fmla="*/ 2147483647 w 7"/>
                <a:gd name="T23" fmla="*/ 0 h 1553"/>
                <a:gd name="T24" fmla="*/ 2147483647 w 7"/>
                <a:gd name="T25" fmla="*/ 0 h 1553"/>
                <a:gd name="T26" fmla="*/ 2147483647 w 7"/>
                <a:gd name="T27" fmla="*/ 0 h 1553"/>
                <a:gd name="T28" fmla="*/ 2147483647 w 7"/>
                <a:gd name="T29" fmla="*/ 0 h 15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"/>
                <a:gd name="T46" fmla="*/ 0 h 1553"/>
                <a:gd name="T47" fmla="*/ 7 w 7"/>
                <a:gd name="T48" fmla="*/ 1553 h 15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" h="1553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2" name="Freeform 339"/>
            <p:cNvSpPr>
              <a:spLocks/>
            </p:cNvSpPr>
            <p:nvPr/>
          </p:nvSpPr>
          <p:spPr bwMode="auto">
            <a:xfrm>
              <a:off x="3673475" y="5438775"/>
              <a:ext cx="9525" cy="1588"/>
            </a:xfrm>
            <a:custGeom>
              <a:avLst/>
              <a:gdLst>
                <a:gd name="T0" fmla="*/ 2147483647 w 6"/>
                <a:gd name="T1" fmla="*/ 0 h 1553"/>
                <a:gd name="T2" fmla="*/ 0 w 6"/>
                <a:gd name="T3" fmla="*/ 0 h 1553"/>
                <a:gd name="T4" fmla="*/ 0 w 6"/>
                <a:gd name="T5" fmla="*/ 0 h 1553"/>
                <a:gd name="T6" fmla="*/ 0 w 6"/>
                <a:gd name="T7" fmla="*/ 0 h 1553"/>
                <a:gd name="T8" fmla="*/ 0 w 6"/>
                <a:gd name="T9" fmla="*/ 0 h 1553"/>
                <a:gd name="T10" fmla="*/ 0 w 6"/>
                <a:gd name="T11" fmla="*/ 0 h 1553"/>
                <a:gd name="T12" fmla="*/ 0 w 6"/>
                <a:gd name="T13" fmla="*/ 0 h 1553"/>
                <a:gd name="T14" fmla="*/ 0 w 6"/>
                <a:gd name="T15" fmla="*/ 0 h 1553"/>
                <a:gd name="T16" fmla="*/ 0 w 6"/>
                <a:gd name="T17" fmla="*/ 0 h 1553"/>
                <a:gd name="T18" fmla="*/ 0 w 6"/>
                <a:gd name="T19" fmla="*/ 0 h 1553"/>
                <a:gd name="T20" fmla="*/ 2147483647 w 6"/>
                <a:gd name="T21" fmla="*/ 0 h 1553"/>
                <a:gd name="T22" fmla="*/ 2147483647 w 6"/>
                <a:gd name="T23" fmla="*/ 0 h 1553"/>
                <a:gd name="T24" fmla="*/ 2147483647 w 6"/>
                <a:gd name="T25" fmla="*/ 0 h 1553"/>
                <a:gd name="T26" fmla="*/ 2147483647 w 6"/>
                <a:gd name="T27" fmla="*/ 0 h 1553"/>
                <a:gd name="T28" fmla="*/ 2147483647 w 6"/>
                <a:gd name="T29" fmla="*/ 0 h 1553"/>
                <a:gd name="T30" fmla="*/ 2147483647 w 6"/>
                <a:gd name="T31" fmla="*/ 0 h 15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1553"/>
                <a:gd name="T50" fmla="*/ 6 w 6"/>
                <a:gd name="T51" fmla="*/ 1553 h 155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1553">
                  <a:moveTo>
                    <a:pt x="6" y="0"/>
                  </a:move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3" name="Freeform 340"/>
            <p:cNvSpPr>
              <a:spLocks/>
            </p:cNvSpPr>
            <p:nvPr/>
          </p:nvSpPr>
          <p:spPr bwMode="auto">
            <a:xfrm>
              <a:off x="3527425" y="5424488"/>
              <a:ext cx="52388" cy="14287"/>
            </a:xfrm>
            <a:custGeom>
              <a:avLst/>
              <a:gdLst>
                <a:gd name="T0" fmla="*/ 0 w 33"/>
                <a:gd name="T1" fmla="*/ 2147483647 h 8"/>
                <a:gd name="T2" fmla="*/ 0 w 33"/>
                <a:gd name="T3" fmla="*/ 2147483647 h 8"/>
                <a:gd name="T4" fmla="*/ 0 w 33"/>
                <a:gd name="T5" fmla="*/ 2147483647 h 8"/>
                <a:gd name="T6" fmla="*/ 0 w 33"/>
                <a:gd name="T7" fmla="*/ 2147483647 h 8"/>
                <a:gd name="T8" fmla="*/ 0 w 33"/>
                <a:gd name="T9" fmla="*/ 2147483647 h 8"/>
                <a:gd name="T10" fmla="*/ 0 w 33"/>
                <a:gd name="T11" fmla="*/ 0 h 8"/>
                <a:gd name="T12" fmla="*/ 0 w 33"/>
                <a:gd name="T13" fmla="*/ 0 h 8"/>
                <a:gd name="T14" fmla="*/ 2147483647 w 33"/>
                <a:gd name="T15" fmla="*/ 0 h 8"/>
                <a:gd name="T16" fmla="*/ 2147483647 w 33"/>
                <a:gd name="T17" fmla="*/ 0 h 8"/>
                <a:gd name="T18" fmla="*/ 2147483647 w 33"/>
                <a:gd name="T19" fmla="*/ 0 h 8"/>
                <a:gd name="T20" fmla="*/ 2147483647 w 33"/>
                <a:gd name="T21" fmla="*/ 0 h 8"/>
                <a:gd name="T22" fmla="*/ 2147483647 w 33"/>
                <a:gd name="T23" fmla="*/ 0 h 8"/>
                <a:gd name="T24" fmla="*/ 2147483647 w 33"/>
                <a:gd name="T25" fmla="*/ 0 h 8"/>
                <a:gd name="T26" fmla="*/ 2147483647 w 33"/>
                <a:gd name="T27" fmla="*/ 0 h 8"/>
                <a:gd name="T28" fmla="*/ 2147483647 w 33"/>
                <a:gd name="T29" fmla="*/ 0 h 8"/>
                <a:gd name="T30" fmla="*/ 2147483647 w 33"/>
                <a:gd name="T31" fmla="*/ 0 h 8"/>
                <a:gd name="T32" fmla="*/ 2147483647 w 33"/>
                <a:gd name="T33" fmla="*/ 0 h 8"/>
                <a:gd name="T34" fmla="*/ 2147483647 w 33"/>
                <a:gd name="T35" fmla="*/ 0 h 8"/>
                <a:gd name="T36" fmla="*/ 2147483647 w 33"/>
                <a:gd name="T37" fmla="*/ 2147483647 h 8"/>
                <a:gd name="T38" fmla="*/ 2147483647 w 33"/>
                <a:gd name="T39" fmla="*/ 2147483647 h 8"/>
                <a:gd name="T40" fmla="*/ 2147483647 w 33"/>
                <a:gd name="T41" fmla="*/ 2147483647 h 8"/>
                <a:gd name="T42" fmla="*/ 2147483647 w 33"/>
                <a:gd name="T43" fmla="*/ 2147483647 h 8"/>
                <a:gd name="T44" fmla="*/ 2147483647 w 33"/>
                <a:gd name="T45" fmla="*/ 2147483647 h 8"/>
                <a:gd name="T46" fmla="*/ 2147483647 w 33"/>
                <a:gd name="T47" fmla="*/ 2147483647 h 8"/>
                <a:gd name="T48" fmla="*/ 2147483647 w 33"/>
                <a:gd name="T49" fmla="*/ 2147483647 h 8"/>
                <a:gd name="T50" fmla="*/ 2147483647 w 33"/>
                <a:gd name="T51" fmla="*/ 0 h 8"/>
                <a:gd name="T52" fmla="*/ 2147483647 w 33"/>
                <a:gd name="T53" fmla="*/ 0 h 8"/>
                <a:gd name="T54" fmla="*/ 2147483647 w 33"/>
                <a:gd name="T55" fmla="*/ 0 h 8"/>
                <a:gd name="T56" fmla="*/ 2147483647 w 33"/>
                <a:gd name="T57" fmla="*/ 0 h 8"/>
                <a:gd name="T58" fmla="*/ 2147483647 w 33"/>
                <a:gd name="T59" fmla="*/ 0 h 8"/>
                <a:gd name="T60" fmla="*/ 2147483647 w 33"/>
                <a:gd name="T61" fmla="*/ 0 h 8"/>
                <a:gd name="T62" fmla="*/ 2147483647 w 33"/>
                <a:gd name="T63" fmla="*/ 0 h 8"/>
                <a:gd name="T64" fmla="*/ 2147483647 w 33"/>
                <a:gd name="T65" fmla="*/ 0 h 8"/>
                <a:gd name="T66" fmla="*/ 2147483647 w 33"/>
                <a:gd name="T67" fmla="*/ 0 h 8"/>
                <a:gd name="T68" fmla="*/ 2147483647 w 33"/>
                <a:gd name="T69" fmla="*/ 0 h 8"/>
                <a:gd name="T70" fmla="*/ 2147483647 w 33"/>
                <a:gd name="T71" fmla="*/ 0 h 8"/>
                <a:gd name="T72" fmla="*/ 2147483647 w 33"/>
                <a:gd name="T73" fmla="*/ 0 h 8"/>
                <a:gd name="T74" fmla="*/ 2147483647 w 33"/>
                <a:gd name="T75" fmla="*/ 0 h 8"/>
                <a:gd name="T76" fmla="*/ 2147483647 w 33"/>
                <a:gd name="T77" fmla="*/ 0 h 8"/>
                <a:gd name="T78" fmla="*/ 2147483647 w 33"/>
                <a:gd name="T79" fmla="*/ 0 h 8"/>
                <a:gd name="T80" fmla="*/ 2147483647 w 33"/>
                <a:gd name="T81" fmla="*/ 0 h 8"/>
                <a:gd name="T82" fmla="*/ 2147483647 w 33"/>
                <a:gd name="T83" fmla="*/ 0 h 8"/>
                <a:gd name="T84" fmla="*/ 2147483647 w 33"/>
                <a:gd name="T85" fmla="*/ 0 h 8"/>
                <a:gd name="T86" fmla="*/ 2147483647 w 33"/>
                <a:gd name="T87" fmla="*/ 0 h 8"/>
                <a:gd name="T88" fmla="*/ 2147483647 w 33"/>
                <a:gd name="T89" fmla="*/ 0 h 8"/>
                <a:gd name="T90" fmla="*/ 2147483647 w 33"/>
                <a:gd name="T91" fmla="*/ 0 h 8"/>
                <a:gd name="T92" fmla="*/ 2147483647 w 33"/>
                <a:gd name="T93" fmla="*/ 0 h 8"/>
                <a:gd name="T94" fmla="*/ 2147483647 w 33"/>
                <a:gd name="T95" fmla="*/ 0 h 8"/>
                <a:gd name="T96" fmla="*/ 2147483647 w 33"/>
                <a:gd name="T97" fmla="*/ 0 h 8"/>
                <a:gd name="T98" fmla="*/ 2147483647 w 33"/>
                <a:gd name="T99" fmla="*/ 0 h 8"/>
                <a:gd name="T100" fmla="*/ 2147483647 w 33"/>
                <a:gd name="T101" fmla="*/ 2147483647 h 8"/>
                <a:gd name="T102" fmla="*/ 2147483647 w 33"/>
                <a:gd name="T103" fmla="*/ 2147483647 h 8"/>
                <a:gd name="T104" fmla="*/ 2147483647 w 33"/>
                <a:gd name="T105" fmla="*/ 2147483647 h 8"/>
                <a:gd name="T106" fmla="*/ 2147483647 w 33"/>
                <a:gd name="T107" fmla="*/ 2147483647 h 8"/>
                <a:gd name="T108" fmla="*/ 2147483647 w 33"/>
                <a:gd name="T109" fmla="*/ 2147483647 h 8"/>
                <a:gd name="T110" fmla="*/ 2147483647 w 33"/>
                <a:gd name="T111" fmla="*/ 2147483647 h 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3"/>
                <a:gd name="T169" fmla="*/ 0 h 8"/>
                <a:gd name="T170" fmla="*/ 33 w 33"/>
                <a:gd name="T171" fmla="*/ 8 h 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3" h="8">
                  <a:moveTo>
                    <a:pt x="33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4" name="Freeform 341"/>
            <p:cNvSpPr>
              <a:spLocks/>
            </p:cNvSpPr>
            <p:nvPr/>
          </p:nvSpPr>
          <p:spPr bwMode="auto">
            <a:xfrm>
              <a:off x="3392488" y="5176838"/>
              <a:ext cx="271462" cy="261937"/>
            </a:xfrm>
            <a:custGeom>
              <a:avLst/>
              <a:gdLst>
                <a:gd name="T0" fmla="*/ 2147483647 w 169"/>
                <a:gd name="T1" fmla="*/ 2147483647 h 147"/>
                <a:gd name="T2" fmla="*/ 2147483647 w 169"/>
                <a:gd name="T3" fmla="*/ 2147483647 h 147"/>
                <a:gd name="T4" fmla="*/ 2147483647 w 169"/>
                <a:gd name="T5" fmla="*/ 2147483647 h 147"/>
                <a:gd name="T6" fmla="*/ 2147483647 w 169"/>
                <a:gd name="T7" fmla="*/ 2147483647 h 147"/>
                <a:gd name="T8" fmla="*/ 2147483647 w 169"/>
                <a:gd name="T9" fmla="*/ 2147483647 h 147"/>
                <a:gd name="T10" fmla="*/ 2147483647 w 169"/>
                <a:gd name="T11" fmla="*/ 2147483647 h 147"/>
                <a:gd name="T12" fmla="*/ 2147483647 w 169"/>
                <a:gd name="T13" fmla="*/ 2147483647 h 147"/>
                <a:gd name="T14" fmla="*/ 2147483647 w 169"/>
                <a:gd name="T15" fmla="*/ 2147483647 h 147"/>
                <a:gd name="T16" fmla="*/ 2147483647 w 169"/>
                <a:gd name="T17" fmla="*/ 2147483647 h 147"/>
                <a:gd name="T18" fmla="*/ 2147483647 w 169"/>
                <a:gd name="T19" fmla="*/ 2147483647 h 147"/>
                <a:gd name="T20" fmla="*/ 2147483647 w 169"/>
                <a:gd name="T21" fmla="*/ 2147483647 h 147"/>
                <a:gd name="T22" fmla="*/ 2147483647 w 169"/>
                <a:gd name="T23" fmla="*/ 2147483647 h 147"/>
                <a:gd name="T24" fmla="*/ 2147483647 w 169"/>
                <a:gd name="T25" fmla="*/ 2147483647 h 147"/>
                <a:gd name="T26" fmla="*/ 2147483647 w 169"/>
                <a:gd name="T27" fmla="*/ 2147483647 h 147"/>
                <a:gd name="T28" fmla="*/ 2147483647 w 169"/>
                <a:gd name="T29" fmla="*/ 2147483647 h 147"/>
                <a:gd name="T30" fmla="*/ 2147483647 w 169"/>
                <a:gd name="T31" fmla="*/ 2147483647 h 147"/>
                <a:gd name="T32" fmla="*/ 2147483647 w 169"/>
                <a:gd name="T33" fmla="*/ 2147483647 h 147"/>
                <a:gd name="T34" fmla="*/ 2147483647 w 169"/>
                <a:gd name="T35" fmla="*/ 2147483647 h 147"/>
                <a:gd name="T36" fmla="*/ 2147483647 w 169"/>
                <a:gd name="T37" fmla="*/ 2147483647 h 147"/>
                <a:gd name="T38" fmla="*/ 2147483647 w 169"/>
                <a:gd name="T39" fmla="*/ 2147483647 h 147"/>
                <a:gd name="T40" fmla="*/ 2147483647 w 169"/>
                <a:gd name="T41" fmla="*/ 2147483647 h 147"/>
                <a:gd name="T42" fmla="*/ 2147483647 w 169"/>
                <a:gd name="T43" fmla="*/ 2147483647 h 147"/>
                <a:gd name="T44" fmla="*/ 2147483647 w 169"/>
                <a:gd name="T45" fmla="*/ 2147483647 h 147"/>
                <a:gd name="T46" fmla="*/ 2147483647 w 169"/>
                <a:gd name="T47" fmla="*/ 2147483647 h 147"/>
                <a:gd name="T48" fmla="*/ 2147483647 w 169"/>
                <a:gd name="T49" fmla="*/ 2147483647 h 147"/>
                <a:gd name="T50" fmla="*/ 2147483647 w 169"/>
                <a:gd name="T51" fmla="*/ 2147483647 h 147"/>
                <a:gd name="T52" fmla="*/ 2147483647 w 169"/>
                <a:gd name="T53" fmla="*/ 2147483647 h 147"/>
                <a:gd name="T54" fmla="*/ 2147483647 w 169"/>
                <a:gd name="T55" fmla="*/ 2147483647 h 147"/>
                <a:gd name="T56" fmla="*/ 2147483647 w 169"/>
                <a:gd name="T57" fmla="*/ 2147483647 h 147"/>
                <a:gd name="T58" fmla="*/ 2147483647 w 169"/>
                <a:gd name="T59" fmla="*/ 2147483647 h 147"/>
                <a:gd name="T60" fmla="*/ 2147483647 w 169"/>
                <a:gd name="T61" fmla="*/ 2147483647 h 147"/>
                <a:gd name="T62" fmla="*/ 2147483647 w 169"/>
                <a:gd name="T63" fmla="*/ 2147483647 h 147"/>
                <a:gd name="T64" fmla="*/ 2147483647 w 169"/>
                <a:gd name="T65" fmla="*/ 2147483647 h 147"/>
                <a:gd name="T66" fmla="*/ 2147483647 w 169"/>
                <a:gd name="T67" fmla="*/ 2147483647 h 147"/>
                <a:gd name="T68" fmla="*/ 2147483647 w 169"/>
                <a:gd name="T69" fmla="*/ 2147483647 h 147"/>
                <a:gd name="T70" fmla="*/ 2147483647 w 169"/>
                <a:gd name="T71" fmla="*/ 2147483647 h 147"/>
                <a:gd name="T72" fmla="*/ 2147483647 w 169"/>
                <a:gd name="T73" fmla="*/ 2147483647 h 147"/>
                <a:gd name="T74" fmla="*/ 2147483647 w 169"/>
                <a:gd name="T75" fmla="*/ 2147483647 h 147"/>
                <a:gd name="T76" fmla="*/ 2147483647 w 169"/>
                <a:gd name="T77" fmla="*/ 2147483647 h 147"/>
                <a:gd name="T78" fmla="*/ 2147483647 w 169"/>
                <a:gd name="T79" fmla="*/ 2147483647 h 147"/>
                <a:gd name="T80" fmla="*/ 2147483647 w 169"/>
                <a:gd name="T81" fmla="*/ 2147483647 h 147"/>
                <a:gd name="T82" fmla="*/ 2147483647 w 169"/>
                <a:gd name="T83" fmla="*/ 2147483647 h 147"/>
                <a:gd name="T84" fmla="*/ 2147483647 w 169"/>
                <a:gd name="T85" fmla="*/ 2147483647 h 147"/>
                <a:gd name="T86" fmla="*/ 2147483647 w 169"/>
                <a:gd name="T87" fmla="*/ 2147483647 h 147"/>
                <a:gd name="T88" fmla="*/ 2147483647 w 169"/>
                <a:gd name="T89" fmla="*/ 2147483647 h 147"/>
                <a:gd name="T90" fmla="*/ 2147483647 w 169"/>
                <a:gd name="T91" fmla="*/ 2147483647 h 147"/>
                <a:gd name="T92" fmla="*/ 2147483647 w 169"/>
                <a:gd name="T93" fmla="*/ 2147483647 h 147"/>
                <a:gd name="T94" fmla="*/ 2147483647 w 169"/>
                <a:gd name="T95" fmla="*/ 2147483647 h 147"/>
                <a:gd name="T96" fmla="*/ 2147483647 w 169"/>
                <a:gd name="T97" fmla="*/ 2147483647 h 147"/>
                <a:gd name="T98" fmla="*/ 2147483647 w 169"/>
                <a:gd name="T99" fmla="*/ 2147483647 h 147"/>
                <a:gd name="T100" fmla="*/ 2147483647 w 169"/>
                <a:gd name="T101" fmla="*/ 2147483647 h 147"/>
                <a:gd name="T102" fmla="*/ 2147483647 w 169"/>
                <a:gd name="T103" fmla="*/ 2147483647 h 147"/>
                <a:gd name="T104" fmla="*/ 2147483647 w 169"/>
                <a:gd name="T105" fmla="*/ 2147483647 h 147"/>
                <a:gd name="T106" fmla="*/ 2147483647 w 169"/>
                <a:gd name="T107" fmla="*/ 2147483647 h 147"/>
                <a:gd name="T108" fmla="*/ 2147483647 w 169"/>
                <a:gd name="T109" fmla="*/ 2147483647 h 147"/>
                <a:gd name="T110" fmla="*/ 2147483647 w 169"/>
                <a:gd name="T111" fmla="*/ 2147483647 h 147"/>
                <a:gd name="T112" fmla="*/ 2147483647 w 169"/>
                <a:gd name="T113" fmla="*/ 2147483647 h 147"/>
                <a:gd name="T114" fmla="*/ 2147483647 w 169"/>
                <a:gd name="T115" fmla="*/ 2147483647 h 147"/>
                <a:gd name="T116" fmla="*/ 2147483647 w 169"/>
                <a:gd name="T117" fmla="*/ 2147483647 h 147"/>
                <a:gd name="T118" fmla="*/ 2147483647 w 169"/>
                <a:gd name="T119" fmla="*/ 2147483647 h 147"/>
                <a:gd name="T120" fmla="*/ 2147483647 w 169"/>
                <a:gd name="T121" fmla="*/ 2147483647 h 147"/>
                <a:gd name="T122" fmla="*/ 2147483647 w 169"/>
                <a:gd name="T123" fmla="*/ 2147483647 h 147"/>
                <a:gd name="T124" fmla="*/ 2147483647 w 169"/>
                <a:gd name="T125" fmla="*/ 2147483647 h 1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9"/>
                <a:gd name="T190" fmla="*/ 0 h 147"/>
                <a:gd name="T191" fmla="*/ 169 w 169"/>
                <a:gd name="T192" fmla="*/ 147 h 14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9" h="147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16"/>
                  </a:lnTo>
                  <a:lnTo>
                    <a:pt x="58" y="22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58" y="30"/>
                  </a:lnTo>
                  <a:lnTo>
                    <a:pt x="52" y="30"/>
                  </a:lnTo>
                  <a:lnTo>
                    <a:pt x="52" y="38"/>
                  </a:lnTo>
                  <a:lnTo>
                    <a:pt x="52" y="44"/>
                  </a:lnTo>
                  <a:lnTo>
                    <a:pt x="46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2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65" y="44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8"/>
                  </a:lnTo>
                  <a:lnTo>
                    <a:pt x="91" y="38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103" y="30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0" y="30"/>
                  </a:lnTo>
                  <a:lnTo>
                    <a:pt x="110" y="38"/>
                  </a:lnTo>
                  <a:lnTo>
                    <a:pt x="103" y="38"/>
                  </a:lnTo>
                  <a:lnTo>
                    <a:pt x="97" y="44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03" y="60"/>
                  </a:lnTo>
                  <a:lnTo>
                    <a:pt x="110" y="60"/>
                  </a:lnTo>
                  <a:lnTo>
                    <a:pt x="117" y="60"/>
                  </a:lnTo>
                  <a:lnTo>
                    <a:pt x="117" y="52"/>
                  </a:lnTo>
                  <a:lnTo>
                    <a:pt x="123" y="52"/>
                  </a:lnTo>
                  <a:lnTo>
                    <a:pt x="123" y="44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0" y="60"/>
                  </a:lnTo>
                  <a:lnTo>
                    <a:pt x="123" y="60"/>
                  </a:lnTo>
                  <a:lnTo>
                    <a:pt x="123" y="66"/>
                  </a:lnTo>
                  <a:lnTo>
                    <a:pt x="117" y="66"/>
                  </a:lnTo>
                  <a:lnTo>
                    <a:pt x="117" y="74"/>
                  </a:lnTo>
                  <a:lnTo>
                    <a:pt x="123" y="74"/>
                  </a:lnTo>
                  <a:lnTo>
                    <a:pt x="123" y="66"/>
                  </a:lnTo>
                  <a:lnTo>
                    <a:pt x="130" y="66"/>
                  </a:lnTo>
                  <a:lnTo>
                    <a:pt x="136" y="66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0" y="74"/>
                  </a:lnTo>
                  <a:lnTo>
                    <a:pt x="130" y="81"/>
                  </a:lnTo>
                  <a:lnTo>
                    <a:pt x="136" y="81"/>
                  </a:lnTo>
                  <a:lnTo>
                    <a:pt x="136" y="74"/>
                  </a:lnTo>
                  <a:lnTo>
                    <a:pt x="142" y="74"/>
                  </a:lnTo>
                  <a:lnTo>
                    <a:pt x="142" y="66"/>
                  </a:lnTo>
                  <a:lnTo>
                    <a:pt x="149" y="66"/>
                  </a:lnTo>
                  <a:lnTo>
                    <a:pt x="156" y="66"/>
                  </a:lnTo>
                  <a:lnTo>
                    <a:pt x="156" y="74"/>
                  </a:lnTo>
                  <a:lnTo>
                    <a:pt x="162" y="74"/>
                  </a:lnTo>
                  <a:lnTo>
                    <a:pt x="169" y="74"/>
                  </a:lnTo>
                  <a:lnTo>
                    <a:pt x="162" y="74"/>
                  </a:lnTo>
                  <a:lnTo>
                    <a:pt x="156" y="74"/>
                  </a:lnTo>
                  <a:lnTo>
                    <a:pt x="156" y="81"/>
                  </a:lnTo>
                  <a:lnTo>
                    <a:pt x="149" y="81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56" y="88"/>
                  </a:lnTo>
                  <a:lnTo>
                    <a:pt x="156" y="96"/>
                  </a:lnTo>
                  <a:lnTo>
                    <a:pt x="149" y="96"/>
                  </a:lnTo>
                  <a:lnTo>
                    <a:pt x="149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36" y="96"/>
                  </a:lnTo>
                  <a:lnTo>
                    <a:pt x="142" y="96"/>
                  </a:lnTo>
                  <a:lnTo>
                    <a:pt x="142" y="103"/>
                  </a:lnTo>
                  <a:lnTo>
                    <a:pt x="136" y="103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9" y="110"/>
                  </a:lnTo>
                  <a:lnTo>
                    <a:pt x="142" y="110"/>
                  </a:lnTo>
                  <a:lnTo>
                    <a:pt x="136" y="110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23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3"/>
                  </a:lnTo>
                  <a:lnTo>
                    <a:pt x="91" y="103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78" y="103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03"/>
                  </a:lnTo>
                  <a:lnTo>
                    <a:pt x="71" y="110"/>
                  </a:lnTo>
                  <a:lnTo>
                    <a:pt x="65" y="110"/>
                  </a:lnTo>
                  <a:lnTo>
                    <a:pt x="65" y="117"/>
                  </a:lnTo>
                  <a:lnTo>
                    <a:pt x="71" y="117"/>
                  </a:lnTo>
                  <a:lnTo>
                    <a:pt x="71" y="110"/>
                  </a:lnTo>
                  <a:lnTo>
                    <a:pt x="71" y="117"/>
                  </a:lnTo>
                  <a:lnTo>
                    <a:pt x="65" y="117"/>
                  </a:lnTo>
                  <a:lnTo>
                    <a:pt x="65" y="125"/>
                  </a:lnTo>
                  <a:lnTo>
                    <a:pt x="58" y="125"/>
                  </a:lnTo>
                  <a:lnTo>
                    <a:pt x="58" y="132"/>
                  </a:lnTo>
                  <a:lnTo>
                    <a:pt x="58" y="139"/>
                  </a:lnTo>
                  <a:lnTo>
                    <a:pt x="65" y="139"/>
                  </a:lnTo>
                  <a:lnTo>
                    <a:pt x="65" y="147"/>
                  </a:lnTo>
                  <a:lnTo>
                    <a:pt x="7" y="147"/>
                  </a:lnTo>
                  <a:lnTo>
                    <a:pt x="0" y="147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5" name="Freeform 342"/>
            <p:cNvSpPr>
              <a:spLocks/>
            </p:cNvSpPr>
            <p:nvPr/>
          </p:nvSpPr>
          <p:spPr bwMode="auto">
            <a:xfrm>
              <a:off x="3392488" y="4919663"/>
              <a:ext cx="114300" cy="257175"/>
            </a:xfrm>
            <a:custGeom>
              <a:avLst/>
              <a:gdLst>
                <a:gd name="T0" fmla="*/ 2147483647 w 71"/>
                <a:gd name="T1" fmla="*/ 2147483647 h 145"/>
                <a:gd name="T2" fmla="*/ 0 w 71"/>
                <a:gd name="T3" fmla="*/ 0 h 145"/>
                <a:gd name="T4" fmla="*/ 2147483647 w 71"/>
                <a:gd name="T5" fmla="*/ 0 h 145"/>
                <a:gd name="T6" fmla="*/ 2147483647 w 71"/>
                <a:gd name="T7" fmla="*/ 2147483647 h 145"/>
                <a:gd name="T8" fmla="*/ 2147483647 w 71"/>
                <a:gd name="T9" fmla="*/ 2147483647 h 145"/>
                <a:gd name="T10" fmla="*/ 2147483647 w 71"/>
                <a:gd name="T11" fmla="*/ 0 h 145"/>
                <a:gd name="T12" fmla="*/ 2147483647 w 71"/>
                <a:gd name="T13" fmla="*/ 0 h 145"/>
                <a:gd name="T14" fmla="*/ 2147483647 w 71"/>
                <a:gd name="T15" fmla="*/ 0 h 145"/>
                <a:gd name="T16" fmla="*/ 2147483647 w 71"/>
                <a:gd name="T17" fmla="*/ 2147483647 h 145"/>
                <a:gd name="T18" fmla="*/ 2147483647 w 71"/>
                <a:gd name="T19" fmla="*/ 2147483647 h 145"/>
                <a:gd name="T20" fmla="*/ 2147483647 w 71"/>
                <a:gd name="T21" fmla="*/ 2147483647 h 145"/>
                <a:gd name="T22" fmla="*/ 2147483647 w 71"/>
                <a:gd name="T23" fmla="*/ 2147483647 h 145"/>
                <a:gd name="T24" fmla="*/ 2147483647 w 71"/>
                <a:gd name="T25" fmla="*/ 2147483647 h 145"/>
                <a:gd name="T26" fmla="*/ 2147483647 w 71"/>
                <a:gd name="T27" fmla="*/ 2147483647 h 145"/>
                <a:gd name="T28" fmla="*/ 2147483647 w 71"/>
                <a:gd name="T29" fmla="*/ 2147483647 h 145"/>
                <a:gd name="T30" fmla="*/ 2147483647 w 71"/>
                <a:gd name="T31" fmla="*/ 2147483647 h 145"/>
                <a:gd name="T32" fmla="*/ 2147483647 w 71"/>
                <a:gd name="T33" fmla="*/ 2147483647 h 145"/>
                <a:gd name="T34" fmla="*/ 2147483647 w 71"/>
                <a:gd name="T35" fmla="*/ 2147483647 h 145"/>
                <a:gd name="T36" fmla="*/ 2147483647 w 71"/>
                <a:gd name="T37" fmla="*/ 2147483647 h 145"/>
                <a:gd name="T38" fmla="*/ 2147483647 w 71"/>
                <a:gd name="T39" fmla="*/ 2147483647 h 145"/>
                <a:gd name="T40" fmla="*/ 2147483647 w 71"/>
                <a:gd name="T41" fmla="*/ 2147483647 h 145"/>
                <a:gd name="T42" fmla="*/ 2147483647 w 71"/>
                <a:gd name="T43" fmla="*/ 2147483647 h 145"/>
                <a:gd name="T44" fmla="*/ 2147483647 w 71"/>
                <a:gd name="T45" fmla="*/ 2147483647 h 145"/>
                <a:gd name="T46" fmla="*/ 2147483647 w 71"/>
                <a:gd name="T47" fmla="*/ 2147483647 h 145"/>
                <a:gd name="T48" fmla="*/ 0 w 71"/>
                <a:gd name="T49" fmla="*/ 2147483647 h 145"/>
                <a:gd name="T50" fmla="*/ 2147483647 w 71"/>
                <a:gd name="T51" fmla="*/ 2147483647 h 145"/>
                <a:gd name="T52" fmla="*/ 2147483647 w 71"/>
                <a:gd name="T53" fmla="*/ 2147483647 h 145"/>
                <a:gd name="T54" fmla="*/ 2147483647 w 71"/>
                <a:gd name="T55" fmla="*/ 2147483647 h 145"/>
                <a:gd name="T56" fmla="*/ 2147483647 w 71"/>
                <a:gd name="T57" fmla="*/ 2147483647 h 145"/>
                <a:gd name="T58" fmla="*/ 2147483647 w 71"/>
                <a:gd name="T59" fmla="*/ 2147483647 h 145"/>
                <a:gd name="T60" fmla="*/ 2147483647 w 71"/>
                <a:gd name="T61" fmla="*/ 2147483647 h 145"/>
                <a:gd name="T62" fmla="*/ 2147483647 w 71"/>
                <a:gd name="T63" fmla="*/ 2147483647 h 145"/>
                <a:gd name="T64" fmla="*/ 2147483647 w 71"/>
                <a:gd name="T65" fmla="*/ 2147483647 h 145"/>
                <a:gd name="T66" fmla="*/ 2147483647 w 71"/>
                <a:gd name="T67" fmla="*/ 2147483647 h 145"/>
                <a:gd name="T68" fmla="*/ 2147483647 w 71"/>
                <a:gd name="T69" fmla="*/ 2147483647 h 145"/>
                <a:gd name="T70" fmla="*/ 2147483647 w 71"/>
                <a:gd name="T71" fmla="*/ 2147483647 h 145"/>
                <a:gd name="T72" fmla="*/ 0 w 71"/>
                <a:gd name="T73" fmla="*/ 2147483647 h 145"/>
                <a:gd name="T74" fmla="*/ 2147483647 w 71"/>
                <a:gd name="T75" fmla="*/ 2147483647 h 145"/>
                <a:gd name="T76" fmla="*/ 2147483647 w 71"/>
                <a:gd name="T77" fmla="*/ 2147483647 h 145"/>
                <a:gd name="T78" fmla="*/ 2147483647 w 71"/>
                <a:gd name="T79" fmla="*/ 2147483647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1"/>
                <a:gd name="T121" fmla="*/ 0 h 145"/>
                <a:gd name="T122" fmla="*/ 71 w 71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1" h="145">
                  <a:moveTo>
                    <a:pt x="12" y="66"/>
                  </a:moveTo>
                  <a:lnTo>
                    <a:pt x="7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65" y="22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65" y="73"/>
                  </a:lnTo>
                  <a:lnTo>
                    <a:pt x="65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52" y="88"/>
                  </a:lnTo>
                  <a:lnTo>
                    <a:pt x="46" y="88"/>
                  </a:lnTo>
                  <a:lnTo>
                    <a:pt x="39" y="88"/>
                  </a:lnTo>
                  <a:lnTo>
                    <a:pt x="32" y="88"/>
                  </a:lnTo>
                  <a:lnTo>
                    <a:pt x="32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2" y="102"/>
                  </a:lnTo>
                  <a:lnTo>
                    <a:pt x="19" y="102"/>
                  </a:lnTo>
                  <a:lnTo>
                    <a:pt x="26" y="102"/>
                  </a:lnTo>
                  <a:lnTo>
                    <a:pt x="26" y="109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52" y="117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39"/>
                  </a:lnTo>
                  <a:lnTo>
                    <a:pt x="46" y="145"/>
                  </a:lnTo>
                  <a:lnTo>
                    <a:pt x="0" y="145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2" y="6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6" name="Freeform 343"/>
            <p:cNvSpPr>
              <a:spLocks/>
            </p:cNvSpPr>
            <p:nvPr/>
          </p:nvSpPr>
          <p:spPr bwMode="auto">
            <a:xfrm>
              <a:off x="3392488" y="4919663"/>
              <a:ext cx="114300" cy="257175"/>
            </a:xfrm>
            <a:custGeom>
              <a:avLst/>
              <a:gdLst>
                <a:gd name="T0" fmla="*/ 2147483647 w 71"/>
                <a:gd name="T1" fmla="*/ 0 h 145"/>
                <a:gd name="T2" fmla="*/ 2147483647 w 71"/>
                <a:gd name="T3" fmla="*/ 0 h 145"/>
                <a:gd name="T4" fmla="*/ 2147483647 w 71"/>
                <a:gd name="T5" fmla="*/ 0 h 145"/>
                <a:gd name="T6" fmla="*/ 2147483647 w 71"/>
                <a:gd name="T7" fmla="*/ 2147483647 h 145"/>
                <a:gd name="T8" fmla="*/ 2147483647 w 71"/>
                <a:gd name="T9" fmla="*/ 0 h 145"/>
                <a:gd name="T10" fmla="*/ 2147483647 w 71"/>
                <a:gd name="T11" fmla="*/ 0 h 145"/>
                <a:gd name="T12" fmla="*/ 2147483647 w 71"/>
                <a:gd name="T13" fmla="*/ 0 h 145"/>
                <a:gd name="T14" fmla="*/ 2147483647 w 71"/>
                <a:gd name="T15" fmla="*/ 2147483647 h 145"/>
                <a:gd name="T16" fmla="*/ 2147483647 w 71"/>
                <a:gd name="T17" fmla="*/ 2147483647 h 145"/>
                <a:gd name="T18" fmla="*/ 2147483647 w 71"/>
                <a:gd name="T19" fmla="*/ 2147483647 h 145"/>
                <a:gd name="T20" fmla="*/ 2147483647 w 71"/>
                <a:gd name="T21" fmla="*/ 2147483647 h 145"/>
                <a:gd name="T22" fmla="*/ 2147483647 w 71"/>
                <a:gd name="T23" fmla="*/ 2147483647 h 145"/>
                <a:gd name="T24" fmla="*/ 2147483647 w 71"/>
                <a:gd name="T25" fmla="*/ 2147483647 h 145"/>
                <a:gd name="T26" fmla="*/ 2147483647 w 71"/>
                <a:gd name="T27" fmla="*/ 2147483647 h 145"/>
                <a:gd name="T28" fmla="*/ 2147483647 w 71"/>
                <a:gd name="T29" fmla="*/ 2147483647 h 145"/>
                <a:gd name="T30" fmla="*/ 2147483647 w 71"/>
                <a:gd name="T31" fmla="*/ 2147483647 h 145"/>
                <a:gd name="T32" fmla="*/ 2147483647 w 71"/>
                <a:gd name="T33" fmla="*/ 2147483647 h 145"/>
                <a:gd name="T34" fmla="*/ 2147483647 w 71"/>
                <a:gd name="T35" fmla="*/ 2147483647 h 145"/>
                <a:gd name="T36" fmla="*/ 2147483647 w 71"/>
                <a:gd name="T37" fmla="*/ 2147483647 h 145"/>
                <a:gd name="T38" fmla="*/ 2147483647 w 71"/>
                <a:gd name="T39" fmla="*/ 2147483647 h 145"/>
                <a:gd name="T40" fmla="*/ 2147483647 w 71"/>
                <a:gd name="T41" fmla="*/ 2147483647 h 145"/>
                <a:gd name="T42" fmla="*/ 2147483647 w 71"/>
                <a:gd name="T43" fmla="*/ 2147483647 h 145"/>
                <a:gd name="T44" fmla="*/ 2147483647 w 71"/>
                <a:gd name="T45" fmla="*/ 2147483647 h 145"/>
                <a:gd name="T46" fmla="*/ 2147483647 w 71"/>
                <a:gd name="T47" fmla="*/ 2147483647 h 145"/>
                <a:gd name="T48" fmla="*/ 2147483647 w 71"/>
                <a:gd name="T49" fmla="*/ 2147483647 h 145"/>
                <a:gd name="T50" fmla="*/ 2147483647 w 71"/>
                <a:gd name="T51" fmla="*/ 2147483647 h 145"/>
                <a:gd name="T52" fmla="*/ 2147483647 w 71"/>
                <a:gd name="T53" fmla="*/ 2147483647 h 145"/>
                <a:gd name="T54" fmla="*/ 2147483647 w 71"/>
                <a:gd name="T55" fmla="*/ 2147483647 h 145"/>
                <a:gd name="T56" fmla="*/ 2147483647 w 71"/>
                <a:gd name="T57" fmla="*/ 2147483647 h 145"/>
                <a:gd name="T58" fmla="*/ 2147483647 w 71"/>
                <a:gd name="T59" fmla="*/ 2147483647 h 145"/>
                <a:gd name="T60" fmla="*/ 2147483647 w 71"/>
                <a:gd name="T61" fmla="*/ 2147483647 h 145"/>
                <a:gd name="T62" fmla="*/ 2147483647 w 71"/>
                <a:gd name="T63" fmla="*/ 2147483647 h 145"/>
                <a:gd name="T64" fmla="*/ 2147483647 w 71"/>
                <a:gd name="T65" fmla="*/ 2147483647 h 145"/>
                <a:gd name="T66" fmla="*/ 2147483647 w 71"/>
                <a:gd name="T67" fmla="*/ 2147483647 h 145"/>
                <a:gd name="T68" fmla="*/ 2147483647 w 71"/>
                <a:gd name="T69" fmla="*/ 2147483647 h 145"/>
                <a:gd name="T70" fmla="*/ 2147483647 w 71"/>
                <a:gd name="T71" fmla="*/ 2147483647 h 145"/>
                <a:gd name="T72" fmla="*/ 0 w 71"/>
                <a:gd name="T73" fmla="*/ 2147483647 h 145"/>
                <a:gd name="T74" fmla="*/ 0 w 71"/>
                <a:gd name="T75" fmla="*/ 2147483647 h 145"/>
                <a:gd name="T76" fmla="*/ 0 w 71"/>
                <a:gd name="T77" fmla="*/ 2147483647 h 145"/>
                <a:gd name="T78" fmla="*/ 0 w 71"/>
                <a:gd name="T79" fmla="*/ 2147483647 h 145"/>
                <a:gd name="T80" fmla="*/ 2147483647 w 71"/>
                <a:gd name="T81" fmla="*/ 2147483647 h 145"/>
                <a:gd name="T82" fmla="*/ 2147483647 w 71"/>
                <a:gd name="T83" fmla="*/ 2147483647 h 145"/>
                <a:gd name="T84" fmla="*/ 2147483647 w 71"/>
                <a:gd name="T85" fmla="*/ 2147483647 h 145"/>
                <a:gd name="T86" fmla="*/ 2147483647 w 71"/>
                <a:gd name="T87" fmla="*/ 2147483647 h 145"/>
                <a:gd name="T88" fmla="*/ 2147483647 w 71"/>
                <a:gd name="T89" fmla="*/ 2147483647 h 145"/>
                <a:gd name="T90" fmla="*/ 2147483647 w 71"/>
                <a:gd name="T91" fmla="*/ 2147483647 h 145"/>
                <a:gd name="T92" fmla="*/ 2147483647 w 71"/>
                <a:gd name="T93" fmla="*/ 2147483647 h 145"/>
                <a:gd name="T94" fmla="*/ 2147483647 w 71"/>
                <a:gd name="T95" fmla="*/ 2147483647 h 145"/>
                <a:gd name="T96" fmla="*/ 2147483647 w 71"/>
                <a:gd name="T97" fmla="*/ 2147483647 h 145"/>
                <a:gd name="T98" fmla="*/ 2147483647 w 71"/>
                <a:gd name="T99" fmla="*/ 2147483647 h 145"/>
                <a:gd name="T100" fmla="*/ 2147483647 w 71"/>
                <a:gd name="T101" fmla="*/ 2147483647 h 145"/>
                <a:gd name="T102" fmla="*/ 2147483647 w 71"/>
                <a:gd name="T103" fmla="*/ 2147483647 h 145"/>
                <a:gd name="T104" fmla="*/ 2147483647 w 71"/>
                <a:gd name="T105" fmla="*/ 2147483647 h 145"/>
                <a:gd name="T106" fmla="*/ 2147483647 w 71"/>
                <a:gd name="T107" fmla="*/ 2147483647 h 145"/>
                <a:gd name="T108" fmla="*/ 2147483647 w 71"/>
                <a:gd name="T109" fmla="*/ 2147483647 h 145"/>
                <a:gd name="T110" fmla="*/ 2147483647 w 71"/>
                <a:gd name="T111" fmla="*/ 2147483647 h 145"/>
                <a:gd name="T112" fmla="*/ 2147483647 w 71"/>
                <a:gd name="T113" fmla="*/ 2147483647 h 145"/>
                <a:gd name="T114" fmla="*/ 2147483647 w 71"/>
                <a:gd name="T115" fmla="*/ 2147483647 h 145"/>
                <a:gd name="T116" fmla="*/ 2147483647 w 71"/>
                <a:gd name="T117" fmla="*/ 2147483647 h 145"/>
                <a:gd name="T118" fmla="*/ 2147483647 w 71"/>
                <a:gd name="T119" fmla="*/ 2147483647 h 145"/>
                <a:gd name="T120" fmla="*/ 2147483647 w 71"/>
                <a:gd name="T121" fmla="*/ 2147483647 h 145"/>
                <a:gd name="T122" fmla="*/ 2147483647 w 71"/>
                <a:gd name="T123" fmla="*/ 2147483647 h 145"/>
                <a:gd name="T124" fmla="*/ 2147483647 w 71"/>
                <a:gd name="T125" fmla="*/ 2147483647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1"/>
                <a:gd name="T190" fmla="*/ 0 h 145"/>
                <a:gd name="T191" fmla="*/ 71 w 71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1" h="145">
                  <a:moveTo>
                    <a:pt x="12" y="66"/>
                  </a:moveTo>
                  <a:lnTo>
                    <a:pt x="7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65" y="22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65" y="30"/>
                  </a:lnTo>
                  <a:lnTo>
                    <a:pt x="65" y="36"/>
                  </a:lnTo>
                  <a:lnTo>
                    <a:pt x="65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65" y="73"/>
                  </a:lnTo>
                  <a:lnTo>
                    <a:pt x="65" y="80"/>
                  </a:lnTo>
                  <a:lnTo>
                    <a:pt x="58" y="80"/>
                  </a:lnTo>
                  <a:lnTo>
                    <a:pt x="52" y="80"/>
                  </a:lnTo>
                  <a:lnTo>
                    <a:pt x="52" y="88"/>
                  </a:lnTo>
                  <a:lnTo>
                    <a:pt x="46" y="88"/>
                  </a:lnTo>
                  <a:lnTo>
                    <a:pt x="39" y="88"/>
                  </a:lnTo>
                  <a:lnTo>
                    <a:pt x="32" y="88"/>
                  </a:lnTo>
                  <a:lnTo>
                    <a:pt x="32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2" y="102"/>
                  </a:lnTo>
                  <a:lnTo>
                    <a:pt x="19" y="102"/>
                  </a:lnTo>
                  <a:lnTo>
                    <a:pt x="26" y="102"/>
                  </a:lnTo>
                  <a:lnTo>
                    <a:pt x="26" y="109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52" y="117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52" y="124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52" y="131"/>
                  </a:lnTo>
                  <a:lnTo>
                    <a:pt x="46" y="131"/>
                  </a:lnTo>
                  <a:lnTo>
                    <a:pt x="46" y="139"/>
                  </a:lnTo>
                  <a:lnTo>
                    <a:pt x="46" y="145"/>
                  </a:lnTo>
                  <a:lnTo>
                    <a:pt x="0" y="145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2" y="6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7" name="Freeform 344"/>
            <p:cNvSpPr>
              <a:spLocks/>
            </p:cNvSpPr>
            <p:nvPr/>
          </p:nvSpPr>
          <p:spPr bwMode="auto">
            <a:xfrm>
              <a:off x="2130425" y="3873500"/>
              <a:ext cx="415925" cy="271463"/>
            </a:xfrm>
            <a:custGeom>
              <a:avLst/>
              <a:gdLst>
                <a:gd name="T0" fmla="*/ 0 w 258"/>
                <a:gd name="T1" fmla="*/ 0 h 153"/>
                <a:gd name="T2" fmla="*/ 2147483647 w 258"/>
                <a:gd name="T3" fmla="*/ 0 h 153"/>
                <a:gd name="T4" fmla="*/ 2147483647 w 258"/>
                <a:gd name="T5" fmla="*/ 2147483647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0 w 258"/>
                <a:gd name="T15" fmla="*/ 2147483647 h 153"/>
                <a:gd name="T16" fmla="*/ 0 w 258"/>
                <a:gd name="T17" fmla="*/ 2147483647 h 153"/>
                <a:gd name="T18" fmla="*/ 0 w 258"/>
                <a:gd name="T19" fmla="*/ 0 h 1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8"/>
                <a:gd name="T31" fmla="*/ 0 h 153"/>
                <a:gd name="T32" fmla="*/ 258 w 258"/>
                <a:gd name="T33" fmla="*/ 153 h 15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8" h="153">
                  <a:moveTo>
                    <a:pt x="0" y="0"/>
                  </a:moveTo>
                  <a:lnTo>
                    <a:pt x="258" y="0"/>
                  </a:lnTo>
                  <a:lnTo>
                    <a:pt x="258" y="132"/>
                  </a:lnTo>
                  <a:lnTo>
                    <a:pt x="258" y="138"/>
                  </a:lnTo>
                  <a:lnTo>
                    <a:pt x="252" y="138"/>
                  </a:lnTo>
                  <a:lnTo>
                    <a:pt x="252" y="146"/>
                  </a:lnTo>
                  <a:lnTo>
                    <a:pt x="252" y="153"/>
                  </a:lnTo>
                  <a:lnTo>
                    <a:pt x="0" y="15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8" name="Freeform 345"/>
            <p:cNvSpPr>
              <a:spLocks/>
            </p:cNvSpPr>
            <p:nvPr/>
          </p:nvSpPr>
          <p:spPr bwMode="auto">
            <a:xfrm>
              <a:off x="2130425" y="3873500"/>
              <a:ext cx="415925" cy="271463"/>
            </a:xfrm>
            <a:custGeom>
              <a:avLst/>
              <a:gdLst>
                <a:gd name="T0" fmla="*/ 0 w 258"/>
                <a:gd name="T1" fmla="*/ 0 h 153"/>
                <a:gd name="T2" fmla="*/ 2147483647 w 258"/>
                <a:gd name="T3" fmla="*/ 0 h 153"/>
                <a:gd name="T4" fmla="*/ 2147483647 w 258"/>
                <a:gd name="T5" fmla="*/ 2147483647 h 153"/>
                <a:gd name="T6" fmla="*/ 2147483647 w 258"/>
                <a:gd name="T7" fmla="*/ 2147483647 h 153"/>
                <a:gd name="T8" fmla="*/ 2147483647 w 258"/>
                <a:gd name="T9" fmla="*/ 2147483647 h 153"/>
                <a:gd name="T10" fmla="*/ 2147483647 w 258"/>
                <a:gd name="T11" fmla="*/ 2147483647 h 153"/>
                <a:gd name="T12" fmla="*/ 2147483647 w 258"/>
                <a:gd name="T13" fmla="*/ 2147483647 h 153"/>
                <a:gd name="T14" fmla="*/ 2147483647 w 258"/>
                <a:gd name="T15" fmla="*/ 2147483647 h 153"/>
                <a:gd name="T16" fmla="*/ 2147483647 w 258"/>
                <a:gd name="T17" fmla="*/ 2147483647 h 153"/>
                <a:gd name="T18" fmla="*/ 2147483647 w 258"/>
                <a:gd name="T19" fmla="*/ 2147483647 h 153"/>
                <a:gd name="T20" fmla="*/ 2147483647 w 258"/>
                <a:gd name="T21" fmla="*/ 2147483647 h 153"/>
                <a:gd name="T22" fmla="*/ 0 w 258"/>
                <a:gd name="T23" fmla="*/ 2147483647 h 153"/>
                <a:gd name="T24" fmla="*/ 0 w 258"/>
                <a:gd name="T25" fmla="*/ 2147483647 h 153"/>
                <a:gd name="T26" fmla="*/ 0 w 258"/>
                <a:gd name="T27" fmla="*/ 2147483647 h 153"/>
                <a:gd name="T28" fmla="*/ 0 w 258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8"/>
                <a:gd name="T46" fmla="*/ 0 h 153"/>
                <a:gd name="T47" fmla="*/ 258 w 258"/>
                <a:gd name="T48" fmla="*/ 153 h 1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8" h="153">
                  <a:moveTo>
                    <a:pt x="0" y="0"/>
                  </a:moveTo>
                  <a:lnTo>
                    <a:pt x="258" y="0"/>
                  </a:lnTo>
                  <a:lnTo>
                    <a:pt x="258" y="132"/>
                  </a:lnTo>
                  <a:lnTo>
                    <a:pt x="258" y="138"/>
                  </a:lnTo>
                  <a:lnTo>
                    <a:pt x="252" y="138"/>
                  </a:lnTo>
                  <a:lnTo>
                    <a:pt x="252" y="146"/>
                  </a:lnTo>
                  <a:lnTo>
                    <a:pt x="252" y="153"/>
                  </a:lnTo>
                  <a:lnTo>
                    <a:pt x="0" y="15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49" name="Freeform 346"/>
            <p:cNvSpPr>
              <a:spLocks noEditPoints="1"/>
            </p:cNvSpPr>
            <p:nvPr/>
          </p:nvSpPr>
          <p:spPr bwMode="auto">
            <a:xfrm>
              <a:off x="2130425" y="4144963"/>
              <a:ext cx="415925" cy="258762"/>
            </a:xfrm>
            <a:custGeom>
              <a:avLst/>
              <a:gdLst>
                <a:gd name="T0" fmla="*/ 2147483647 w 258"/>
                <a:gd name="T1" fmla="*/ 2147483647 h 146"/>
                <a:gd name="T2" fmla="*/ 2147483647 w 258"/>
                <a:gd name="T3" fmla="*/ 2147483647 h 146"/>
                <a:gd name="T4" fmla="*/ 2147483647 w 258"/>
                <a:gd name="T5" fmla="*/ 2147483647 h 146"/>
                <a:gd name="T6" fmla="*/ 2147483647 w 258"/>
                <a:gd name="T7" fmla="*/ 2147483647 h 146"/>
                <a:gd name="T8" fmla="*/ 2147483647 w 258"/>
                <a:gd name="T9" fmla="*/ 2147483647 h 146"/>
                <a:gd name="T10" fmla="*/ 2147483647 w 258"/>
                <a:gd name="T11" fmla="*/ 2147483647 h 146"/>
                <a:gd name="T12" fmla="*/ 2147483647 w 258"/>
                <a:gd name="T13" fmla="*/ 2147483647 h 146"/>
                <a:gd name="T14" fmla="*/ 2147483647 w 258"/>
                <a:gd name="T15" fmla="*/ 2147483647 h 146"/>
                <a:gd name="T16" fmla="*/ 2147483647 w 258"/>
                <a:gd name="T17" fmla="*/ 2147483647 h 146"/>
                <a:gd name="T18" fmla="*/ 2147483647 w 258"/>
                <a:gd name="T19" fmla="*/ 2147483647 h 146"/>
                <a:gd name="T20" fmla="*/ 2147483647 w 258"/>
                <a:gd name="T21" fmla="*/ 2147483647 h 146"/>
                <a:gd name="T22" fmla="*/ 2147483647 w 258"/>
                <a:gd name="T23" fmla="*/ 2147483647 h 146"/>
                <a:gd name="T24" fmla="*/ 2147483647 w 258"/>
                <a:gd name="T25" fmla="*/ 2147483647 h 146"/>
                <a:gd name="T26" fmla="*/ 2147483647 w 258"/>
                <a:gd name="T27" fmla="*/ 2147483647 h 146"/>
                <a:gd name="T28" fmla="*/ 2147483647 w 258"/>
                <a:gd name="T29" fmla="*/ 2147483647 h 146"/>
                <a:gd name="T30" fmla="*/ 2147483647 w 258"/>
                <a:gd name="T31" fmla="*/ 2147483647 h 146"/>
                <a:gd name="T32" fmla="*/ 2147483647 w 258"/>
                <a:gd name="T33" fmla="*/ 2147483647 h 146"/>
                <a:gd name="T34" fmla="*/ 2147483647 w 258"/>
                <a:gd name="T35" fmla="*/ 2147483647 h 146"/>
                <a:gd name="T36" fmla="*/ 2147483647 w 258"/>
                <a:gd name="T37" fmla="*/ 2147483647 h 146"/>
                <a:gd name="T38" fmla="*/ 2147483647 w 258"/>
                <a:gd name="T39" fmla="*/ 2147483647 h 146"/>
                <a:gd name="T40" fmla="*/ 2147483647 w 258"/>
                <a:gd name="T41" fmla="*/ 2147483647 h 146"/>
                <a:gd name="T42" fmla="*/ 2147483647 w 258"/>
                <a:gd name="T43" fmla="*/ 2147483647 h 146"/>
                <a:gd name="T44" fmla="*/ 0 w 258"/>
                <a:gd name="T45" fmla="*/ 2147483647 h 146"/>
                <a:gd name="T46" fmla="*/ 0 w 258"/>
                <a:gd name="T47" fmla="*/ 0 h 146"/>
                <a:gd name="T48" fmla="*/ 2147483647 w 258"/>
                <a:gd name="T49" fmla="*/ 0 h 146"/>
                <a:gd name="T50" fmla="*/ 2147483647 w 258"/>
                <a:gd name="T51" fmla="*/ 2147483647 h 146"/>
                <a:gd name="T52" fmla="*/ 2147483647 w 258"/>
                <a:gd name="T53" fmla="*/ 2147483647 h 146"/>
                <a:gd name="T54" fmla="*/ 2147483647 w 258"/>
                <a:gd name="T55" fmla="*/ 0 h 146"/>
                <a:gd name="T56" fmla="*/ 2147483647 w 258"/>
                <a:gd name="T57" fmla="*/ 2147483647 h 146"/>
                <a:gd name="T58" fmla="*/ 0 w 258"/>
                <a:gd name="T59" fmla="*/ 2147483647 h 1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8"/>
                <a:gd name="T91" fmla="*/ 0 h 146"/>
                <a:gd name="T92" fmla="*/ 258 w 258"/>
                <a:gd name="T93" fmla="*/ 146 h 14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8" h="146">
                  <a:moveTo>
                    <a:pt x="32" y="124"/>
                  </a:moveTo>
                  <a:lnTo>
                    <a:pt x="32" y="116"/>
                  </a:lnTo>
                  <a:lnTo>
                    <a:pt x="25" y="116"/>
                  </a:lnTo>
                  <a:lnTo>
                    <a:pt x="25" y="124"/>
                  </a:lnTo>
                  <a:lnTo>
                    <a:pt x="32" y="124"/>
                  </a:lnTo>
                  <a:close/>
                  <a:moveTo>
                    <a:pt x="45" y="22"/>
                  </a:moveTo>
                  <a:lnTo>
                    <a:pt x="38" y="29"/>
                  </a:lnTo>
                  <a:lnTo>
                    <a:pt x="38" y="36"/>
                  </a:lnTo>
                  <a:lnTo>
                    <a:pt x="45" y="36"/>
                  </a:lnTo>
                  <a:lnTo>
                    <a:pt x="45" y="29"/>
                  </a:lnTo>
                  <a:lnTo>
                    <a:pt x="45" y="22"/>
                  </a:lnTo>
                  <a:close/>
                  <a:moveTo>
                    <a:pt x="12" y="51"/>
                  </a:moveTo>
                  <a:lnTo>
                    <a:pt x="12" y="58"/>
                  </a:lnTo>
                  <a:lnTo>
                    <a:pt x="18" y="58"/>
                  </a:lnTo>
                  <a:lnTo>
                    <a:pt x="18" y="51"/>
                  </a:lnTo>
                  <a:lnTo>
                    <a:pt x="25" y="51"/>
                  </a:lnTo>
                  <a:lnTo>
                    <a:pt x="25" y="44"/>
                  </a:lnTo>
                  <a:lnTo>
                    <a:pt x="18" y="44"/>
                  </a:lnTo>
                  <a:lnTo>
                    <a:pt x="18" y="36"/>
                  </a:lnTo>
                  <a:lnTo>
                    <a:pt x="12" y="36"/>
                  </a:lnTo>
                  <a:lnTo>
                    <a:pt x="12" y="44"/>
                  </a:lnTo>
                  <a:lnTo>
                    <a:pt x="12" y="51"/>
                  </a:lnTo>
                  <a:close/>
                  <a:moveTo>
                    <a:pt x="0" y="146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lnTo>
                    <a:pt x="258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0" name="Freeform 347"/>
            <p:cNvSpPr>
              <a:spLocks/>
            </p:cNvSpPr>
            <p:nvPr/>
          </p:nvSpPr>
          <p:spPr bwMode="auto">
            <a:xfrm>
              <a:off x="2171700" y="435133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2147483647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1" name="Freeform 348"/>
            <p:cNvSpPr>
              <a:spLocks/>
            </p:cNvSpPr>
            <p:nvPr/>
          </p:nvSpPr>
          <p:spPr bwMode="auto">
            <a:xfrm>
              <a:off x="2192338" y="4183063"/>
              <a:ext cx="11112" cy="25400"/>
            </a:xfrm>
            <a:custGeom>
              <a:avLst/>
              <a:gdLst>
                <a:gd name="T0" fmla="*/ 2147483647 w 7"/>
                <a:gd name="T1" fmla="*/ 0 h 14"/>
                <a:gd name="T2" fmla="*/ 0 w 7"/>
                <a:gd name="T3" fmla="*/ 2147483647 h 14"/>
                <a:gd name="T4" fmla="*/ 0 w 7"/>
                <a:gd name="T5" fmla="*/ 2147483647 h 14"/>
                <a:gd name="T6" fmla="*/ 0 w 7"/>
                <a:gd name="T7" fmla="*/ 2147483647 h 14"/>
                <a:gd name="T8" fmla="*/ 0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4"/>
                <a:gd name="T32" fmla="*/ 7 w 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4">
                  <a:moveTo>
                    <a:pt x="7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2" name="Freeform 349"/>
            <p:cNvSpPr>
              <a:spLocks/>
            </p:cNvSpPr>
            <p:nvPr/>
          </p:nvSpPr>
          <p:spPr bwMode="auto">
            <a:xfrm>
              <a:off x="2149475" y="4208463"/>
              <a:ext cx="22225" cy="39687"/>
            </a:xfrm>
            <a:custGeom>
              <a:avLst/>
              <a:gdLst>
                <a:gd name="T0" fmla="*/ 0 w 13"/>
                <a:gd name="T1" fmla="*/ 2147483647 h 22"/>
                <a:gd name="T2" fmla="*/ 0 w 13"/>
                <a:gd name="T3" fmla="*/ 2147483647 h 22"/>
                <a:gd name="T4" fmla="*/ 0 w 13"/>
                <a:gd name="T5" fmla="*/ 2147483647 h 22"/>
                <a:gd name="T6" fmla="*/ 2147483647 w 13"/>
                <a:gd name="T7" fmla="*/ 2147483647 h 22"/>
                <a:gd name="T8" fmla="*/ 2147483647 w 13"/>
                <a:gd name="T9" fmla="*/ 2147483647 h 22"/>
                <a:gd name="T10" fmla="*/ 2147483647 w 13"/>
                <a:gd name="T11" fmla="*/ 2147483647 h 22"/>
                <a:gd name="T12" fmla="*/ 2147483647 w 13"/>
                <a:gd name="T13" fmla="*/ 2147483647 h 22"/>
                <a:gd name="T14" fmla="*/ 2147483647 w 13"/>
                <a:gd name="T15" fmla="*/ 2147483647 h 22"/>
                <a:gd name="T16" fmla="*/ 2147483647 w 13"/>
                <a:gd name="T17" fmla="*/ 2147483647 h 22"/>
                <a:gd name="T18" fmla="*/ 2147483647 w 13"/>
                <a:gd name="T19" fmla="*/ 2147483647 h 22"/>
                <a:gd name="T20" fmla="*/ 2147483647 w 13"/>
                <a:gd name="T21" fmla="*/ 2147483647 h 22"/>
                <a:gd name="T22" fmla="*/ 2147483647 w 13"/>
                <a:gd name="T23" fmla="*/ 0 h 22"/>
                <a:gd name="T24" fmla="*/ 0 w 13"/>
                <a:gd name="T25" fmla="*/ 0 h 22"/>
                <a:gd name="T26" fmla="*/ 0 w 13"/>
                <a:gd name="T27" fmla="*/ 0 h 22"/>
                <a:gd name="T28" fmla="*/ 0 w 13"/>
                <a:gd name="T29" fmla="*/ 2147483647 h 22"/>
                <a:gd name="T30" fmla="*/ 0 w 13"/>
                <a:gd name="T31" fmla="*/ 2147483647 h 22"/>
                <a:gd name="T32" fmla="*/ 0 w 13"/>
                <a:gd name="T33" fmla="*/ 2147483647 h 22"/>
                <a:gd name="T34" fmla="*/ 0 w 13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22"/>
                <a:gd name="T56" fmla="*/ 13 w 1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22">
                  <a:moveTo>
                    <a:pt x="0" y="15"/>
                  </a:moveTo>
                  <a:lnTo>
                    <a:pt x="0" y="22"/>
                  </a:lnTo>
                  <a:lnTo>
                    <a:pt x="6" y="22"/>
                  </a:lnTo>
                  <a:lnTo>
                    <a:pt x="6" y="15"/>
                  </a:lnTo>
                  <a:lnTo>
                    <a:pt x="13" y="15"/>
                  </a:lnTo>
                  <a:lnTo>
                    <a:pt x="13" y="8"/>
                  </a:lnTo>
                  <a:lnTo>
                    <a:pt x="6" y="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3" name="Freeform 350"/>
            <p:cNvSpPr>
              <a:spLocks/>
            </p:cNvSpPr>
            <p:nvPr/>
          </p:nvSpPr>
          <p:spPr bwMode="auto">
            <a:xfrm>
              <a:off x="2130425" y="4144963"/>
              <a:ext cx="415925" cy="258762"/>
            </a:xfrm>
            <a:custGeom>
              <a:avLst/>
              <a:gdLst>
                <a:gd name="T0" fmla="*/ 0 w 258"/>
                <a:gd name="T1" fmla="*/ 2147483647 h 146"/>
                <a:gd name="T2" fmla="*/ 0 w 258"/>
                <a:gd name="T3" fmla="*/ 0 h 146"/>
                <a:gd name="T4" fmla="*/ 2147483647 w 258"/>
                <a:gd name="T5" fmla="*/ 0 h 146"/>
                <a:gd name="T6" fmla="*/ 2147483647 w 258"/>
                <a:gd name="T7" fmla="*/ 0 h 146"/>
                <a:gd name="T8" fmla="*/ 2147483647 w 258"/>
                <a:gd name="T9" fmla="*/ 0 h 146"/>
                <a:gd name="T10" fmla="*/ 2147483647 w 258"/>
                <a:gd name="T11" fmla="*/ 2147483647 h 146"/>
                <a:gd name="T12" fmla="*/ 2147483647 w 258"/>
                <a:gd name="T13" fmla="*/ 2147483647 h 146"/>
                <a:gd name="T14" fmla="*/ 2147483647 w 258"/>
                <a:gd name="T15" fmla="*/ 2147483647 h 146"/>
                <a:gd name="T16" fmla="*/ 2147483647 w 258"/>
                <a:gd name="T17" fmla="*/ 0 h 146"/>
                <a:gd name="T18" fmla="*/ 2147483647 w 258"/>
                <a:gd name="T19" fmla="*/ 0 h 146"/>
                <a:gd name="T20" fmla="*/ 2147483647 w 258"/>
                <a:gd name="T21" fmla="*/ 2147483647 h 146"/>
                <a:gd name="T22" fmla="*/ 0 w 258"/>
                <a:gd name="T23" fmla="*/ 2147483647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8"/>
                <a:gd name="T37" fmla="*/ 0 h 146"/>
                <a:gd name="T38" fmla="*/ 258 w 258"/>
                <a:gd name="T39" fmla="*/ 146 h 1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8" h="146">
                  <a:moveTo>
                    <a:pt x="0" y="146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7"/>
                  </a:lnTo>
                  <a:lnTo>
                    <a:pt x="258" y="7"/>
                  </a:lnTo>
                  <a:lnTo>
                    <a:pt x="258" y="0"/>
                  </a:lnTo>
                  <a:lnTo>
                    <a:pt x="258" y="146"/>
                  </a:lnTo>
                  <a:lnTo>
                    <a:pt x="0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4" name="Freeform 351"/>
            <p:cNvSpPr>
              <a:spLocks noEditPoints="1"/>
            </p:cNvSpPr>
            <p:nvPr/>
          </p:nvSpPr>
          <p:spPr bwMode="auto">
            <a:xfrm>
              <a:off x="2130425" y="4403725"/>
              <a:ext cx="415925" cy="258763"/>
            </a:xfrm>
            <a:custGeom>
              <a:avLst/>
              <a:gdLst>
                <a:gd name="T0" fmla="*/ 2147483647 w 258"/>
                <a:gd name="T1" fmla="*/ 2147483647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0 w 258"/>
                <a:gd name="T49" fmla="*/ 0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145"/>
                <a:gd name="T107" fmla="*/ 258 w 258"/>
                <a:gd name="T108" fmla="*/ 145 h 1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145">
                  <a:moveTo>
                    <a:pt x="91" y="43"/>
                  </a:moveTo>
                  <a:lnTo>
                    <a:pt x="91" y="50"/>
                  </a:lnTo>
                  <a:lnTo>
                    <a:pt x="91" y="43"/>
                  </a:lnTo>
                  <a:close/>
                  <a:moveTo>
                    <a:pt x="130" y="43"/>
                  </a:moveTo>
                  <a:lnTo>
                    <a:pt x="123" y="58"/>
                  </a:lnTo>
                  <a:lnTo>
                    <a:pt x="130" y="58"/>
                  </a:lnTo>
                  <a:lnTo>
                    <a:pt x="130" y="50"/>
                  </a:lnTo>
                  <a:lnTo>
                    <a:pt x="130" y="43"/>
                  </a:lnTo>
                  <a:close/>
                  <a:moveTo>
                    <a:pt x="155" y="65"/>
                  </a:moveTo>
                  <a:lnTo>
                    <a:pt x="155" y="72"/>
                  </a:lnTo>
                  <a:lnTo>
                    <a:pt x="162" y="72"/>
                  </a:lnTo>
                  <a:lnTo>
                    <a:pt x="162" y="65"/>
                  </a:lnTo>
                  <a:lnTo>
                    <a:pt x="167" y="65"/>
                  </a:lnTo>
                  <a:lnTo>
                    <a:pt x="174" y="65"/>
                  </a:lnTo>
                  <a:lnTo>
                    <a:pt x="174" y="58"/>
                  </a:lnTo>
                  <a:lnTo>
                    <a:pt x="174" y="50"/>
                  </a:lnTo>
                  <a:lnTo>
                    <a:pt x="167" y="50"/>
                  </a:lnTo>
                  <a:lnTo>
                    <a:pt x="167" y="43"/>
                  </a:lnTo>
                  <a:lnTo>
                    <a:pt x="162" y="43"/>
                  </a:lnTo>
                  <a:lnTo>
                    <a:pt x="155" y="43"/>
                  </a:lnTo>
                  <a:lnTo>
                    <a:pt x="155" y="36"/>
                  </a:lnTo>
                  <a:lnTo>
                    <a:pt x="148" y="36"/>
                  </a:lnTo>
                  <a:lnTo>
                    <a:pt x="148" y="28"/>
                  </a:lnTo>
                  <a:lnTo>
                    <a:pt x="148" y="22"/>
                  </a:lnTo>
                  <a:lnTo>
                    <a:pt x="142" y="14"/>
                  </a:lnTo>
                  <a:lnTo>
                    <a:pt x="135" y="14"/>
                  </a:lnTo>
                  <a:lnTo>
                    <a:pt x="130" y="6"/>
                  </a:lnTo>
                  <a:lnTo>
                    <a:pt x="123" y="6"/>
                  </a:lnTo>
                  <a:lnTo>
                    <a:pt x="116" y="14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16" y="28"/>
                  </a:lnTo>
                  <a:lnTo>
                    <a:pt x="110" y="28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23" y="43"/>
                  </a:lnTo>
                  <a:lnTo>
                    <a:pt x="130" y="43"/>
                  </a:lnTo>
                  <a:lnTo>
                    <a:pt x="135" y="43"/>
                  </a:lnTo>
                  <a:lnTo>
                    <a:pt x="142" y="43"/>
                  </a:lnTo>
                  <a:lnTo>
                    <a:pt x="148" y="43"/>
                  </a:lnTo>
                  <a:lnTo>
                    <a:pt x="148" y="50"/>
                  </a:lnTo>
                  <a:lnTo>
                    <a:pt x="142" y="58"/>
                  </a:lnTo>
                  <a:lnTo>
                    <a:pt x="135" y="58"/>
                  </a:lnTo>
                  <a:lnTo>
                    <a:pt x="142" y="65"/>
                  </a:lnTo>
                  <a:lnTo>
                    <a:pt x="148" y="65"/>
                  </a:lnTo>
                  <a:lnTo>
                    <a:pt x="148" y="58"/>
                  </a:lnTo>
                  <a:lnTo>
                    <a:pt x="155" y="58"/>
                  </a:lnTo>
                  <a:lnTo>
                    <a:pt x="155" y="65"/>
                  </a:lnTo>
                  <a:close/>
                  <a:moveTo>
                    <a:pt x="0" y="9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52" y="145"/>
                  </a:lnTo>
                  <a:lnTo>
                    <a:pt x="57" y="137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32" y="115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8" y="101"/>
                  </a:lnTo>
                  <a:lnTo>
                    <a:pt x="32" y="94"/>
                  </a:lnTo>
                  <a:lnTo>
                    <a:pt x="25" y="94"/>
                  </a:lnTo>
                  <a:lnTo>
                    <a:pt x="18" y="94"/>
                  </a:lnTo>
                  <a:lnTo>
                    <a:pt x="12" y="94"/>
                  </a:lnTo>
                  <a:lnTo>
                    <a:pt x="6" y="87"/>
                  </a:lnTo>
                  <a:lnTo>
                    <a:pt x="6" y="94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5" name="Freeform 352"/>
            <p:cNvSpPr>
              <a:spLocks/>
            </p:cNvSpPr>
            <p:nvPr/>
          </p:nvSpPr>
          <p:spPr bwMode="auto">
            <a:xfrm>
              <a:off x="2276475" y="4479925"/>
              <a:ext cx="3175" cy="12700"/>
            </a:xfrm>
            <a:custGeom>
              <a:avLst/>
              <a:gdLst>
                <a:gd name="T0" fmla="*/ 0 w 1407"/>
                <a:gd name="T1" fmla="*/ 0 h 7"/>
                <a:gd name="T2" fmla="*/ 0 w 1407"/>
                <a:gd name="T3" fmla="*/ 0 h 7"/>
                <a:gd name="T4" fmla="*/ 0 w 1407"/>
                <a:gd name="T5" fmla="*/ 0 h 7"/>
                <a:gd name="T6" fmla="*/ 0 w 1407"/>
                <a:gd name="T7" fmla="*/ 2147483647 h 7"/>
                <a:gd name="T8" fmla="*/ 0 w 1407"/>
                <a:gd name="T9" fmla="*/ 0 h 7"/>
                <a:gd name="T10" fmla="*/ 0 w 1407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07"/>
                <a:gd name="T19" fmla="*/ 0 h 7"/>
                <a:gd name="T20" fmla="*/ 1407 w 1407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07" h="7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6" name="Freeform 353"/>
            <p:cNvSpPr>
              <a:spLocks/>
            </p:cNvSpPr>
            <p:nvPr/>
          </p:nvSpPr>
          <p:spPr bwMode="auto">
            <a:xfrm>
              <a:off x="2328863" y="4479925"/>
              <a:ext cx="11112" cy="26988"/>
            </a:xfrm>
            <a:custGeom>
              <a:avLst/>
              <a:gdLst>
                <a:gd name="T0" fmla="*/ 2147483647 w 7"/>
                <a:gd name="T1" fmla="*/ 0 h 15"/>
                <a:gd name="T2" fmla="*/ 0 w 7"/>
                <a:gd name="T3" fmla="*/ 2147483647 h 15"/>
                <a:gd name="T4" fmla="*/ 2147483647 w 7"/>
                <a:gd name="T5" fmla="*/ 2147483647 h 15"/>
                <a:gd name="T6" fmla="*/ 2147483647 w 7"/>
                <a:gd name="T7" fmla="*/ 2147483647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2147483647 w 7"/>
                <a:gd name="T13" fmla="*/ 0 h 15"/>
                <a:gd name="T14" fmla="*/ 2147483647 w 7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0"/>
                  </a:move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7" name="Freeform 354"/>
            <p:cNvSpPr>
              <a:spLocks/>
            </p:cNvSpPr>
            <p:nvPr/>
          </p:nvSpPr>
          <p:spPr bwMode="auto">
            <a:xfrm>
              <a:off x="2308225" y="4414838"/>
              <a:ext cx="103188" cy="117475"/>
            </a:xfrm>
            <a:custGeom>
              <a:avLst/>
              <a:gdLst>
                <a:gd name="T0" fmla="*/ 2147483647 w 64"/>
                <a:gd name="T1" fmla="*/ 2147483647 h 66"/>
                <a:gd name="T2" fmla="*/ 2147483647 w 64"/>
                <a:gd name="T3" fmla="*/ 2147483647 h 66"/>
                <a:gd name="T4" fmla="*/ 2147483647 w 64"/>
                <a:gd name="T5" fmla="*/ 2147483647 h 66"/>
                <a:gd name="T6" fmla="*/ 2147483647 w 64"/>
                <a:gd name="T7" fmla="*/ 2147483647 h 66"/>
                <a:gd name="T8" fmla="*/ 2147483647 w 64"/>
                <a:gd name="T9" fmla="*/ 2147483647 h 66"/>
                <a:gd name="T10" fmla="*/ 2147483647 w 64"/>
                <a:gd name="T11" fmla="*/ 2147483647 h 66"/>
                <a:gd name="T12" fmla="*/ 2147483647 w 64"/>
                <a:gd name="T13" fmla="*/ 2147483647 h 66"/>
                <a:gd name="T14" fmla="*/ 2147483647 w 64"/>
                <a:gd name="T15" fmla="*/ 2147483647 h 66"/>
                <a:gd name="T16" fmla="*/ 2147483647 w 64"/>
                <a:gd name="T17" fmla="*/ 2147483647 h 66"/>
                <a:gd name="T18" fmla="*/ 2147483647 w 64"/>
                <a:gd name="T19" fmla="*/ 2147483647 h 66"/>
                <a:gd name="T20" fmla="*/ 2147483647 w 64"/>
                <a:gd name="T21" fmla="*/ 2147483647 h 66"/>
                <a:gd name="T22" fmla="*/ 2147483647 w 64"/>
                <a:gd name="T23" fmla="*/ 2147483647 h 66"/>
                <a:gd name="T24" fmla="*/ 2147483647 w 64"/>
                <a:gd name="T25" fmla="*/ 2147483647 h 66"/>
                <a:gd name="T26" fmla="*/ 2147483647 w 64"/>
                <a:gd name="T27" fmla="*/ 2147483647 h 66"/>
                <a:gd name="T28" fmla="*/ 2147483647 w 64"/>
                <a:gd name="T29" fmla="*/ 2147483647 h 66"/>
                <a:gd name="T30" fmla="*/ 2147483647 w 64"/>
                <a:gd name="T31" fmla="*/ 2147483647 h 66"/>
                <a:gd name="T32" fmla="*/ 2147483647 w 64"/>
                <a:gd name="T33" fmla="*/ 2147483647 h 66"/>
                <a:gd name="T34" fmla="*/ 2147483647 w 64"/>
                <a:gd name="T35" fmla="*/ 0 h 66"/>
                <a:gd name="T36" fmla="*/ 2147483647 w 64"/>
                <a:gd name="T37" fmla="*/ 0 h 66"/>
                <a:gd name="T38" fmla="*/ 2147483647 w 64"/>
                <a:gd name="T39" fmla="*/ 0 h 66"/>
                <a:gd name="T40" fmla="*/ 2147483647 w 64"/>
                <a:gd name="T41" fmla="*/ 2147483647 h 66"/>
                <a:gd name="T42" fmla="*/ 2147483647 w 64"/>
                <a:gd name="T43" fmla="*/ 2147483647 h 66"/>
                <a:gd name="T44" fmla="*/ 2147483647 w 64"/>
                <a:gd name="T45" fmla="*/ 2147483647 h 66"/>
                <a:gd name="T46" fmla="*/ 2147483647 w 64"/>
                <a:gd name="T47" fmla="*/ 2147483647 h 66"/>
                <a:gd name="T48" fmla="*/ 0 w 64"/>
                <a:gd name="T49" fmla="*/ 2147483647 h 66"/>
                <a:gd name="T50" fmla="*/ 2147483647 w 64"/>
                <a:gd name="T51" fmla="*/ 2147483647 h 66"/>
                <a:gd name="T52" fmla="*/ 2147483647 w 64"/>
                <a:gd name="T53" fmla="*/ 2147483647 h 66"/>
                <a:gd name="T54" fmla="*/ 2147483647 w 64"/>
                <a:gd name="T55" fmla="*/ 2147483647 h 66"/>
                <a:gd name="T56" fmla="*/ 2147483647 w 64"/>
                <a:gd name="T57" fmla="*/ 2147483647 h 66"/>
                <a:gd name="T58" fmla="*/ 2147483647 w 64"/>
                <a:gd name="T59" fmla="*/ 2147483647 h 66"/>
                <a:gd name="T60" fmla="*/ 2147483647 w 64"/>
                <a:gd name="T61" fmla="*/ 2147483647 h 66"/>
                <a:gd name="T62" fmla="*/ 2147483647 w 64"/>
                <a:gd name="T63" fmla="*/ 2147483647 h 66"/>
                <a:gd name="T64" fmla="*/ 2147483647 w 64"/>
                <a:gd name="T65" fmla="*/ 2147483647 h 66"/>
                <a:gd name="T66" fmla="*/ 2147483647 w 64"/>
                <a:gd name="T67" fmla="*/ 2147483647 h 66"/>
                <a:gd name="T68" fmla="*/ 2147483647 w 64"/>
                <a:gd name="T69" fmla="*/ 2147483647 h 66"/>
                <a:gd name="T70" fmla="*/ 2147483647 w 64"/>
                <a:gd name="T71" fmla="*/ 2147483647 h 66"/>
                <a:gd name="T72" fmla="*/ 2147483647 w 64"/>
                <a:gd name="T73" fmla="*/ 2147483647 h 66"/>
                <a:gd name="T74" fmla="*/ 2147483647 w 64"/>
                <a:gd name="T75" fmla="*/ 2147483647 h 66"/>
                <a:gd name="T76" fmla="*/ 2147483647 w 64"/>
                <a:gd name="T77" fmla="*/ 2147483647 h 66"/>
                <a:gd name="T78" fmla="*/ 2147483647 w 64"/>
                <a:gd name="T79" fmla="*/ 2147483647 h 66"/>
                <a:gd name="T80" fmla="*/ 2147483647 w 64"/>
                <a:gd name="T81" fmla="*/ 2147483647 h 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4"/>
                <a:gd name="T124" fmla="*/ 0 h 66"/>
                <a:gd name="T125" fmla="*/ 64 w 64"/>
                <a:gd name="T126" fmla="*/ 66 h 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4" h="66">
                  <a:moveTo>
                    <a:pt x="45" y="59"/>
                  </a:moveTo>
                  <a:lnTo>
                    <a:pt x="45" y="59"/>
                  </a:lnTo>
                  <a:lnTo>
                    <a:pt x="45" y="66"/>
                  </a:lnTo>
                  <a:lnTo>
                    <a:pt x="52" y="66"/>
                  </a:lnTo>
                  <a:lnTo>
                    <a:pt x="52" y="59"/>
                  </a:lnTo>
                  <a:lnTo>
                    <a:pt x="57" y="59"/>
                  </a:lnTo>
                  <a:lnTo>
                    <a:pt x="64" y="59"/>
                  </a:lnTo>
                  <a:lnTo>
                    <a:pt x="64" y="52"/>
                  </a:lnTo>
                  <a:lnTo>
                    <a:pt x="64" y="44"/>
                  </a:lnTo>
                  <a:lnTo>
                    <a:pt x="57" y="44"/>
                  </a:lnTo>
                  <a:lnTo>
                    <a:pt x="57" y="37"/>
                  </a:lnTo>
                  <a:lnTo>
                    <a:pt x="52" y="37"/>
                  </a:lnTo>
                  <a:lnTo>
                    <a:pt x="45" y="37"/>
                  </a:lnTo>
                  <a:lnTo>
                    <a:pt x="45" y="30"/>
                  </a:lnTo>
                  <a:lnTo>
                    <a:pt x="38" y="30"/>
                  </a:lnTo>
                  <a:lnTo>
                    <a:pt x="38" y="22"/>
                  </a:lnTo>
                  <a:lnTo>
                    <a:pt x="38" y="16"/>
                  </a:lnTo>
                  <a:lnTo>
                    <a:pt x="32" y="8"/>
                  </a:lnTo>
                  <a:lnTo>
                    <a:pt x="25" y="8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8"/>
                  </a:lnTo>
                  <a:lnTo>
                    <a:pt x="6" y="16"/>
                  </a:lnTo>
                  <a:lnTo>
                    <a:pt x="13" y="16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6" y="30"/>
                  </a:lnTo>
                  <a:lnTo>
                    <a:pt x="13" y="30"/>
                  </a:lnTo>
                  <a:lnTo>
                    <a:pt x="13" y="37"/>
                  </a:lnTo>
                  <a:lnTo>
                    <a:pt x="20" y="37"/>
                  </a:lnTo>
                  <a:lnTo>
                    <a:pt x="25" y="37"/>
                  </a:lnTo>
                  <a:lnTo>
                    <a:pt x="32" y="37"/>
                  </a:lnTo>
                  <a:lnTo>
                    <a:pt x="38" y="37"/>
                  </a:lnTo>
                  <a:lnTo>
                    <a:pt x="38" y="44"/>
                  </a:lnTo>
                  <a:lnTo>
                    <a:pt x="32" y="52"/>
                  </a:lnTo>
                  <a:lnTo>
                    <a:pt x="25" y="52"/>
                  </a:lnTo>
                  <a:lnTo>
                    <a:pt x="32" y="59"/>
                  </a:lnTo>
                  <a:lnTo>
                    <a:pt x="38" y="59"/>
                  </a:lnTo>
                  <a:lnTo>
                    <a:pt x="38" y="52"/>
                  </a:lnTo>
                  <a:lnTo>
                    <a:pt x="45" y="52"/>
                  </a:lnTo>
                  <a:lnTo>
                    <a:pt x="45" y="5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8" name="Freeform 355"/>
            <p:cNvSpPr>
              <a:spLocks/>
            </p:cNvSpPr>
            <p:nvPr/>
          </p:nvSpPr>
          <p:spPr bwMode="auto">
            <a:xfrm>
              <a:off x="2130425" y="4403725"/>
              <a:ext cx="415925" cy="258763"/>
            </a:xfrm>
            <a:custGeom>
              <a:avLst/>
              <a:gdLst>
                <a:gd name="T0" fmla="*/ 0 w 258"/>
                <a:gd name="T1" fmla="*/ 2147483647 h 145"/>
                <a:gd name="T2" fmla="*/ 0 w 258"/>
                <a:gd name="T3" fmla="*/ 0 h 145"/>
                <a:gd name="T4" fmla="*/ 2147483647 w 258"/>
                <a:gd name="T5" fmla="*/ 0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2147483647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2147483647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2147483647 w 258"/>
                <a:gd name="T71" fmla="*/ 2147483647 h 145"/>
                <a:gd name="T72" fmla="*/ 2147483647 w 258"/>
                <a:gd name="T73" fmla="*/ 2147483647 h 145"/>
                <a:gd name="T74" fmla="*/ 0 w 258"/>
                <a:gd name="T75" fmla="*/ 2147483647 h 145"/>
                <a:gd name="T76" fmla="*/ 0 w 258"/>
                <a:gd name="T77" fmla="*/ 2147483647 h 14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8"/>
                <a:gd name="T118" fmla="*/ 0 h 145"/>
                <a:gd name="T119" fmla="*/ 258 w 258"/>
                <a:gd name="T120" fmla="*/ 145 h 14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8" h="145">
                  <a:moveTo>
                    <a:pt x="0" y="94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145"/>
                  </a:lnTo>
                  <a:lnTo>
                    <a:pt x="52" y="145"/>
                  </a:lnTo>
                  <a:lnTo>
                    <a:pt x="57" y="137"/>
                  </a:lnTo>
                  <a:lnTo>
                    <a:pt x="52" y="137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38" y="123"/>
                  </a:lnTo>
                  <a:lnTo>
                    <a:pt x="32" y="123"/>
                  </a:lnTo>
                  <a:lnTo>
                    <a:pt x="32" y="115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8" y="101"/>
                  </a:lnTo>
                  <a:lnTo>
                    <a:pt x="32" y="94"/>
                  </a:lnTo>
                  <a:lnTo>
                    <a:pt x="25" y="94"/>
                  </a:lnTo>
                  <a:lnTo>
                    <a:pt x="18" y="94"/>
                  </a:lnTo>
                  <a:lnTo>
                    <a:pt x="12" y="94"/>
                  </a:lnTo>
                  <a:lnTo>
                    <a:pt x="6" y="87"/>
                  </a:lnTo>
                  <a:lnTo>
                    <a:pt x="6" y="94"/>
                  </a:lnTo>
                  <a:lnTo>
                    <a:pt x="0" y="9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59" name="Freeform 356"/>
            <p:cNvSpPr>
              <a:spLocks noEditPoints="1"/>
            </p:cNvSpPr>
            <p:nvPr/>
          </p:nvSpPr>
          <p:spPr bwMode="auto">
            <a:xfrm>
              <a:off x="2130425" y="4662488"/>
              <a:ext cx="415925" cy="257175"/>
            </a:xfrm>
            <a:custGeom>
              <a:avLst/>
              <a:gdLst>
                <a:gd name="T0" fmla="*/ 2147483647 w 258"/>
                <a:gd name="T1" fmla="*/ 0 h 145"/>
                <a:gd name="T2" fmla="*/ 2147483647 w 258"/>
                <a:gd name="T3" fmla="*/ 2147483647 h 145"/>
                <a:gd name="T4" fmla="*/ 2147483647 w 258"/>
                <a:gd name="T5" fmla="*/ 2147483647 h 145"/>
                <a:gd name="T6" fmla="*/ 2147483647 w 258"/>
                <a:gd name="T7" fmla="*/ 2147483647 h 145"/>
                <a:gd name="T8" fmla="*/ 2147483647 w 258"/>
                <a:gd name="T9" fmla="*/ 2147483647 h 145"/>
                <a:gd name="T10" fmla="*/ 2147483647 w 258"/>
                <a:gd name="T11" fmla="*/ 2147483647 h 145"/>
                <a:gd name="T12" fmla="*/ 2147483647 w 258"/>
                <a:gd name="T13" fmla="*/ 2147483647 h 145"/>
                <a:gd name="T14" fmla="*/ 2147483647 w 258"/>
                <a:gd name="T15" fmla="*/ 2147483647 h 145"/>
                <a:gd name="T16" fmla="*/ 2147483647 w 258"/>
                <a:gd name="T17" fmla="*/ 2147483647 h 145"/>
                <a:gd name="T18" fmla="*/ 2147483647 w 258"/>
                <a:gd name="T19" fmla="*/ 2147483647 h 145"/>
                <a:gd name="T20" fmla="*/ 2147483647 w 258"/>
                <a:gd name="T21" fmla="*/ 2147483647 h 145"/>
                <a:gd name="T22" fmla="*/ 2147483647 w 258"/>
                <a:gd name="T23" fmla="*/ 2147483647 h 145"/>
                <a:gd name="T24" fmla="*/ 2147483647 w 258"/>
                <a:gd name="T25" fmla="*/ 2147483647 h 145"/>
                <a:gd name="T26" fmla="*/ 2147483647 w 258"/>
                <a:gd name="T27" fmla="*/ 2147483647 h 145"/>
                <a:gd name="T28" fmla="*/ 2147483647 w 258"/>
                <a:gd name="T29" fmla="*/ 2147483647 h 145"/>
                <a:gd name="T30" fmla="*/ 2147483647 w 258"/>
                <a:gd name="T31" fmla="*/ 2147483647 h 145"/>
                <a:gd name="T32" fmla="*/ 2147483647 w 258"/>
                <a:gd name="T33" fmla="*/ 2147483647 h 145"/>
                <a:gd name="T34" fmla="*/ 2147483647 w 258"/>
                <a:gd name="T35" fmla="*/ 2147483647 h 145"/>
                <a:gd name="T36" fmla="*/ 2147483647 w 258"/>
                <a:gd name="T37" fmla="*/ 2147483647 h 145"/>
                <a:gd name="T38" fmla="*/ 2147483647 w 258"/>
                <a:gd name="T39" fmla="*/ 2147483647 h 145"/>
                <a:gd name="T40" fmla="*/ 2147483647 w 258"/>
                <a:gd name="T41" fmla="*/ 0 h 145"/>
                <a:gd name="T42" fmla="*/ 2147483647 w 258"/>
                <a:gd name="T43" fmla="*/ 2147483647 h 145"/>
                <a:gd name="T44" fmla="*/ 2147483647 w 258"/>
                <a:gd name="T45" fmla="*/ 2147483647 h 145"/>
                <a:gd name="T46" fmla="*/ 2147483647 w 258"/>
                <a:gd name="T47" fmla="*/ 2147483647 h 145"/>
                <a:gd name="T48" fmla="*/ 2147483647 w 258"/>
                <a:gd name="T49" fmla="*/ 2147483647 h 145"/>
                <a:gd name="T50" fmla="*/ 2147483647 w 258"/>
                <a:gd name="T51" fmla="*/ 2147483647 h 145"/>
                <a:gd name="T52" fmla="*/ 2147483647 w 258"/>
                <a:gd name="T53" fmla="*/ 2147483647 h 145"/>
                <a:gd name="T54" fmla="*/ 2147483647 w 258"/>
                <a:gd name="T55" fmla="*/ 2147483647 h 145"/>
                <a:gd name="T56" fmla="*/ 2147483647 w 258"/>
                <a:gd name="T57" fmla="*/ 2147483647 h 145"/>
                <a:gd name="T58" fmla="*/ 2147483647 w 258"/>
                <a:gd name="T59" fmla="*/ 2147483647 h 145"/>
                <a:gd name="T60" fmla="*/ 0 w 258"/>
                <a:gd name="T61" fmla="*/ 2147483647 h 145"/>
                <a:gd name="T62" fmla="*/ 2147483647 w 258"/>
                <a:gd name="T63" fmla="*/ 2147483647 h 145"/>
                <a:gd name="T64" fmla="*/ 2147483647 w 258"/>
                <a:gd name="T65" fmla="*/ 2147483647 h 145"/>
                <a:gd name="T66" fmla="*/ 2147483647 w 258"/>
                <a:gd name="T67" fmla="*/ 2147483647 h 145"/>
                <a:gd name="T68" fmla="*/ 2147483647 w 258"/>
                <a:gd name="T69" fmla="*/ 2147483647 h 145"/>
                <a:gd name="T70" fmla="*/ 0 w 258"/>
                <a:gd name="T71" fmla="*/ 2147483647 h 145"/>
                <a:gd name="T72" fmla="*/ 2147483647 w 258"/>
                <a:gd name="T73" fmla="*/ 2147483647 h 145"/>
                <a:gd name="T74" fmla="*/ 2147483647 w 258"/>
                <a:gd name="T75" fmla="*/ 2147483647 h 145"/>
                <a:gd name="T76" fmla="*/ 2147483647 w 258"/>
                <a:gd name="T77" fmla="*/ 2147483647 h 145"/>
                <a:gd name="T78" fmla="*/ 2147483647 w 258"/>
                <a:gd name="T79" fmla="*/ 2147483647 h 145"/>
                <a:gd name="T80" fmla="*/ 2147483647 w 258"/>
                <a:gd name="T81" fmla="*/ 2147483647 h 145"/>
                <a:gd name="T82" fmla="*/ 2147483647 w 258"/>
                <a:gd name="T83" fmla="*/ 2147483647 h 145"/>
                <a:gd name="T84" fmla="*/ 2147483647 w 258"/>
                <a:gd name="T85" fmla="*/ 2147483647 h 145"/>
                <a:gd name="T86" fmla="*/ 2147483647 w 258"/>
                <a:gd name="T87" fmla="*/ 2147483647 h 145"/>
                <a:gd name="T88" fmla="*/ 2147483647 w 258"/>
                <a:gd name="T89" fmla="*/ 2147483647 h 145"/>
                <a:gd name="T90" fmla="*/ 2147483647 w 258"/>
                <a:gd name="T91" fmla="*/ 2147483647 h 145"/>
                <a:gd name="T92" fmla="*/ 2147483647 w 258"/>
                <a:gd name="T93" fmla="*/ 2147483647 h 145"/>
                <a:gd name="T94" fmla="*/ 2147483647 w 258"/>
                <a:gd name="T95" fmla="*/ 2147483647 h 145"/>
                <a:gd name="T96" fmla="*/ 2147483647 w 258"/>
                <a:gd name="T97" fmla="*/ 2147483647 h 145"/>
                <a:gd name="T98" fmla="*/ 2147483647 w 258"/>
                <a:gd name="T99" fmla="*/ 2147483647 h 145"/>
                <a:gd name="T100" fmla="*/ 2147483647 w 258"/>
                <a:gd name="T101" fmla="*/ 2147483647 h 145"/>
                <a:gd name="T102" fmla="*/ 2147483647 w 258"/>
                <a:gd name="T103" fmla="*/ 2147483647 h 145"/>
                <a:gd name="T104" fmla="*/ 2147483647 w 258"/>
                <a:gd name="T105" fmla="*/ 2147483647 h 145"/>
                <a:gd name="T106" fmla="*/ 2147483647 w 258"/>
                <a:gd name="T107" fmla="*/ 2147483647 h 145"/>
                <a:gd name="T108" fmla="*/ 2147483647 w 258"/>
                <a:gd name="T109" fmla="*/ 2147483647 h 14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8"/>
                <a:gd name="T166" fmla="*/ 0 h 145"/>
                <a:gd name="T167" fmla="*/ 258 w 258"/>
                <a:gd name="T168" fmla="*/ 145 h 14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8" h="145">
                  <a:moveTo>
                    <a:pt x="52" y="0"/>
                  </a:moveTo>
                  <a:lnTo>
                    <a:pt x="258" y="0"/>
                  </a:lnTo>
                  <a:lnTo>
                    <a:pt x="258" y="145"/>
                  </a:lnTo>
                  <a:lnTo>
                    <a:pt x="148" y="145"/>
                  </a:lnTo>
                  <a:lnTo>
                    <a:pt x="148" y="139"/>
                  </a:lnTo>
                  <a:lnTo>
                    <a:pt x="148" y="131"/>
                  </a:lnTo>
                  <a:lnTo>
                    <a:pt x="155" y="131"/>
                  </a:lnTo>
                  <a:lnTo>
                    <a:pt x="148" y="123"/>
                  </a:lnTo>
                  <a:lnTo>
                    <a:pt x="148" y="117"/>
                  </a:lnTo>
                  <a:lnTo>
                    <a:pt x="148" y="109"/>
                  </a:lnTo>
                  <a:lnTo>
                    <a:pt x="155" y="109"/>
                  </a:lnTo>
                  <a:lnTo>
                    <a:pt x="155" y="101"/>
                  </a:lnTo>
                  <a:lnTo>
                    <a:pt x="148" y="101"/>
                  </a:lnTo>
                  <a:lnTo>
                    <a:pt x="135" y="101"/>
                  </a:lnTo>
                  <a:lnTo>
                    <a:pt x="130" y="101"/>
                  </a:lnTo>
                  <a:lnTo>
                    <a:pt x="123" y="101"/>
                  </a:lnTo>
                  <a:lnTo>
                    <a:pt x="116" y="101"/>
                  </a:lnTo>
                  <a:lnTo>
                    <a:pt x="110" y="101"/>
                  </a:lnTo>
                  <a:lnTo>
                    <a:pt x="103" y="101"/>
                  </a:lnTo>
                  <a:lnTo>
                    <a:pt x="103" y="95"/>
                  </a:lnTo>
                  <a:lnTo>
                    <a:pt x="96" y="95"/>
                  </a:lnTo>
                  <a:lnTo>
                    <a:pt x="96" y="101"/>
                  </a:lnTo>
                  <a:lnTo>
                    <a:pt x="91" y="101"/>
                  </a:lnTo>
                  <a:lnTo>
                    <a:pt x="84" y="95"/>
                  </a:lnTo>
                  <a:lnTo>
                    <a:pt x="77" y="95"/>
                  </a:lnTo>
                  <a:lnTo>
                    <a:pt x="77" y="87"/>
                  </a:lnTo>
                  <a:lnTo>
                    <a:pt x="71" y="87"/>
                  </a:lnTo>
                  <a:lnTo>
                    <a:pt x="64" y="80"/>
                  </a:lnTo>
                  <a:lnTo>
                    <a:pt x="64" y="73"/>
                  </a:lnTo>
                  <a:lnTo>
                    <a:pt x="64" y="66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7" y="51"/>
                  </a:lnTo>
                  <a:lnTo>
                    <a:pt x="52" y="44"/>
                  </a:lnTo>
                  <a:lnTo>
                    <a:pt x="57" y="36"/>
                  </a:lnTo>
                  <a:lnTo>
                    <a:pt x="52" y="36"/>
                  </a:lnTo>
                  <a:lnTo>
                    <a:pt x="45" y="30"/>
                  </a:lnTo>
                  <a:lnTo>
                    <a:pt x="52" y="30"/>
                  </a:lnTo>
                  <a:lnTo>
                    <a:pt x="52" y="22"/>
                  </a:lnTo>
                  <a:lnTo>
                    <a:pt x="45" y="14"/>
                  </a:lnTo>
                  <a:lnTo>
                    <a:pt x="45" y="8"/>
                  </a:lnTo>
                  <a:lnTo>
                    <a:pt x="52" y="0"/>
                  </a:lnTo>
                  <a:close/>
                  <a:moveTo>
                    <a:pt x="116" y="145"/>
                  </a:moveTo>
                  <a:lnTo>
                    <a:pt x="103" y="145"/>
                  </a:lnTo>
                  <a:lnTo>
                    <a:pt x="110" y="139"/>
                  </a:lnTo>
                  <a:lnTo>
                    <a:pt x="110" y="145"/>
                  </a:lnTo>
                  <a:lnTo>
                    <a:pt x="116" y="145"/>
                  </a:lnTo>
                  <a:close/>
                  <a:moveTo>
                    <a:pt x="77" y="139"/>
                  </a:moveTo>
                  <a:lnTo>
                    <a:pt x="84" y="139"/>
                  </a:lnTo>
                  <a:lnTo>
                    <a:pt x="84" y="145"/>
                  </a:lnTo>
                  <a:lnTo>
                    <a:pt x="71" y="145"/>
                  </a:lnTo>
                  <a:lnTo>
                    <a:pt x="71" y="139"/>
                  </a:lnTo>
                  <a:lnTo>
                    <a:pt x="77" y="145"/>
                  </a:lnTo>
                  <a:lnTo>
                    <a:pt x="77" y="139"/>
                  </a:lnTo>
                  <a:close/>
                  <a:moveTo>
                    <a:pt x="77" y="139"/>
                  </a:moveTo>
                  <a:lnTo>
                    <a:pt x="71" y="139"/>
                  </a:lnTo>
                  <a:lnTo>
                    <a:pt x="64" y="139"/>
                  </a:lnTo>
                  <a:lnTo>
                    <a:pt x="64" y="145"/>
                  </a:lnTo>
                  <a:lnTo>
                    <a:pt x="57" y="145"/>
                  </a:lnTo>
                  <a:lnTo>
                    <a:pt x="6" y="145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09"/>
                  </a:lnTo>
                  <a:lnTo>
                    <a:pt x="6" y="101"/>
                  </a:lnTo>
                  <a:lnTo>
                    <a:pt x="12" y="101"/>
                  </a:lnTo>
                  <a:lnTo>
                    <a:pt x="12" y="95"/>
                  </a:lnTo>
                  <a:lnTo>
                    <a:pt x="18" y="87"/>
                  </a:lnTo>
                  <a:lnTo>
                    <a:pt x="12" y="87"/>
                  </a:lnTo>
                  <a:lnTo>
                    <a:pt x="12" y="80"/>
                  </a:lnTo>
                  <a:lnTo>
                    <a:pt x="6" y="80"/>
                  </a:lnTo>
                  <a:lnTo>
                    <a:pt x="0" y="73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4"/>
                  </a:lnTo>
                  <a:lnTo>
                    <a:pt x="6" y="51"/>
                  </a:lnTo>
                  <a:lnTo>
                    <a:pt x="12" y="51"/>
                  </a:lnTo>
                  <a:lnTo>
                    <a:pt x="18" y="51"/>
                  </a:lnTo>
                  <a:lnTo>
                    <a:pt x="25" y="51"/>
                  </a:lnTo>
                  <a:lnTo>
                    <a:pt x="25" y="58"/>
                  </a:lnTo>
                  <a:lnTo>
                    <a:pt x="32" y="58"/>
                  </a:lnTo>
                  <a:lnTo>
                    <a:pt x="25" y="58"/>
                  </a:lnTo>
                  <a:lnTo>
                    <a:pt x="25" y="66"/>
                  </a:lnTo>
                  <a:lnTo>
                    <a:pt x="25" y="73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8" y="66"/>
                  </a:lnTo>
                  <a:lnTo>
                    <a:pt x="38" y="73"/>
                  </a:lnTo>
                  <a:lnTo>
                    <a:pt x="32" y="73"/>
                  </a:lnTo>
                  <a:lnTo>
                    <a:pt x="32" y="80"/>
                  </a:lnTo>
                  <a:lnTo>
                    <a:pt x="38" y="80"/>
                  </a:lnTo>
                  <a:lnTo>
                    <a:pt x="45" y="80"/>
                  </a:lnTo>
                  <a:lnTo>
                    <a:pt x="45" y="87"/>
                  </a:lnTo>
                  <a:lnTo>
                    <a:pt x="52" y="87"/>
                  </a:lnTo>
                  <a:lnTo>
                    <a:pt x="52" y="95"/>
                  </a:lnTo>
                  <a:lnTo>
                    <a:pt x="52" y="101"/>
                  </a:lnTo>
                  <a:lnTo>
                    <a:pt x="45" y="101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52" y="117"/>
                  </a:lnTo>
                  <a:lnTo>
                    <a:pt x="57" y="123"/>
                  </a:lnTo>
                  <a:lnTo>
                    <a:pt x="57" y="117"/>
                  </a:lnTo>
                  <a:lnTo>
                    <a:pt x="64" y="117"/>
                  </a:lnTo>
                  <a:lnTo>
                    <a:pt x="71" y="117"/>
                  </a:lnTo>
                  <a:lnTo>
                    <a:pt x="71" y="123"/>
                  </a:lnTo>
                  <a:lnTo>
                    <a:pt x="77" y="123"/>
                  </a:lnTo>
                  <a:lnTo>
                    <a:pt x="77" y="131"/>
                  </a:lnTo>
                  <a:lnTo>
                    <a:pt x="84" y="131"/>
                  </a:lnTo>
                  <a:lnTo>
                    <a:pt x="77" y="139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0" name="Freeform 357"/>
            <p:cNvSpPr>
              <a:spLocks/>
            </p:cNvSpPr>
            <p:nvPr/>
          </p:nvSpPr>
          <p:spPr bwMode="auto">
            <a:xfrm>
              <a:off x="2203450" y="4662488"/>
              <a:ext cx="342900" cy="257175"/>
            </a:xfrm>
            <a:custGeom>
              <a:avLst/>
              <a:gdLst>
                <a:gd name="T0" fmla="*/ 2147483647 w 213"/>
                <a:gd name="T1" fmla="*/ 0 h 145"/>
                <a:gd name="T2" fmla="*/ 2147483647 w 213"/>
                <a:gd name="T3" fmla="*/ 2147483647 h 145"/>
                <a:gd name="T4" fmla="*/ 2147483647 w 213"/>
                <a:gd name="T5" fmla="*/ 2147483647 h 145"/>
                <a:gd name="T6" fmla="*/ 2147483647 w 213"/>
                <a:gd name="T7" fmla="*/ 2147483647 h 145"/>
                <a:gd name="T8" fmla="*/ 2147483647 w 213"/>
                <a:gd name="T9" fmla="*/ 2147483647 h 145"/>
                <a:gd name="T10" fmla="*/ 2147483647 w 213"/>
                <a:gd name="T11" fmla="*/ 2147483647 h 145"/>
                <a:gd name="T12" fmla="*/ 2147483647 w 213"/>
                <a:gd name="T13" fmla="*/ 2147483647 h 145"/>
                <a:gd name="T14" fmla="*/ 2147483647 w 213"/>
                <a:gd name="T15" fmla="*/ 2147483647 h 145"/>
                <a:gd name="T16" fmla="*/ 2147483647 w 213"/>
                <a:gd name="T17" fmla="*/ 2147483647 h 145"/>
                <a:gd name="T18" fmla="*/ 2147483647 w 213"/>
                <a:gd name="T19" fmla="*/ 2147483647 h 145"/>
                <a:gd name="T20" fmla="*/ 2147483647 w 213"/>
                <a:gd name="T21" fmla="*/ 2147483647 h 145"/>
                <a:gd name="T22" fmla="*/ 2147483647 w 213"/>
                <a:gd name="T23" fmla="*/ 2147483647 h 145"/>
                <a:gd name="T24" fmla="*/ 2147483647 w 213"/>
                <a:gd name="T25" fmla="*/ 2147483647 h 145"/>
                <a:gd name="T26" fmla="*/ 2147483647 w 213"/>
                <a:gd name="T27" fmla="*/ 2147483647 h 145"/>
                <a:gd name="T28" fmla="*/ 2147483647 w 213"/>
                <a:gd name="T29" fmla="*/ 2147483647 h 145"/>
                <a:gd name="T30" fmla="*/ 2147483647 w 213"/>
                <a:gd name="T31" fmla="*/ 2147483647 h 145"/>
                <a:gd name="T32" fmla="*/ 2147483647 w 213"/>
                <a:gd name="T33" fmla="*/ 2147483647 h 145"/>
                <a:gd name="T34" fmla="*/ 2147483647 w 213"/>
                <a:gd name="T35" fmla="*/ 2147483647 h 145"/>
                <a:gd name="T36" fmla="*/ 2147483647 w 213"/>
                <a:gd name="T37" fmla="*/ 2147483647 h 145"/>
                <a:gd name="T38" fmla="*/ 2147483647 w 213"/>
                <a:gd name="T39" fmla="*/ 2147483647 h 145"/>
                <a:gd name="T40" fmla="*/ 2147483647 w 213"/>
                <a:gd name="T41" fmla="*/ 2147483647 h 145"/>
                <a:gd name="T42" fmla="*/ 2147483647 w 213"/>
                <a:gd name="T43" fmla="*/ 2147483647 h 145"/>
                <a:gd name="T44" fmla="*/ 2147483647 w 213"/>
                <a:gd name="T45" fmla="*/ 2147483647 h 145"/>
                <a:gd name="T46" fmla="*/ 2147483647 w 213"/>
                <a:gd name="T47" fmla="*/ 2147483647 h 145"/>
                <a:gd name="T48" fmla="*/ 2147483647 w 213"/>
                <a:gd name="T49" fmla="*/ 2147483647 h 145"/>
                <a:gd name="T50" fmla="*/ 2147483647 w 213"/>
                <a:gd name="T51" fmla="*/ 2147483647 h 145"/>
                <a:gd name="T52" fmla="*/ 2147483647 w 213"/>
                <a:gd name="T53" fmla="*/ 2147483647 h 145"/>
                <a:gd name="T54" fmla="*/ 2147483647 w 213"/>
                <a:gd name="T55" fmla="*/ 2147483647 h 145"/>
                <a:gd name="T56" fmla="*/ 2147483647 w 213"/>
                <a:gd name="T57" fmla="*/ 2147483647 h 145"/>
                <a:gd name="T58" fmla="*/ 2147483647 w 213"/>
                <a:gd name="T59" fmla="*/ 2147483647 h 145"/>
                <a:gd name="T60" fmla="*/ 2147483647 w 213"/>
                <a:gd name="T61" fmla="*/ 2147483647 h 145"/>
                <a:gd name="T62" fmla="*/ 2147483647 w 213"/>
                <a:gd name="T63" fmla="*/ 2147483647 h 145"/>
                <a:gd name="T64" fmla="*/ 2147483647 w 213"/>
                <a:gd name="T65" fmla="*/ 2147483647 h 145"/>
                <a:gd name="T66" fmla="*/ 2147483647 w 213"/>
                <a:gd name="T67" fmla="*/ 2147483647 h 145"/>
                <a:gd name="T68" fmla="*/ 2147483647 w 213"/>
                <a:gd name="T69" fmla="*/ 2147483647 h 145"/>
                <a:gd name="T70" fmla="*/ 0 w 213"/>
                <a:gd name="T71" fmla="*/ 2147483647 h 145"/>
                <a:gd name="T72" fmla="*/ 2147483647 w 213"/>
                <a:gd name="T73" fmla="*/ 2147483647 h 145"/>
                <a:gd name="T74" fmla="*/ 2147483647 w 213"/>
                <a:gd name="T75" fmla="*/ 2147483647 h 145"/>
                <a:gd name="T76" fmla="*/ 0 w 213"/>
                <a:gd name="T77" fmla="*/ 2147483647 h 145"/>
                <a:gd name="T78" fmla="*/ 0 w 213"/>
                <a:gd name="T79" fmla="*/ 2147483647 h 145"/>
                <a:gd name="T80" fmla="*/ 2147483647 w 213"/>
                <a:gd name="T81" fmla="*/ 0 h 145"/>
                <a:gd name="T82" fmla="*/ 2147483647 w 213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3"/>
                <a:gd name="T127" fmla="*/ 0 h 145"/>
                <a:gd name="T128" fmla="*/ 213 w 213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3" h="145">
                  <a:moveTo>
                    <a:pt x="7" y="0"/>
                  </a:moveTo>
                  <a:lnTo>
                    <a:pt x="213" y="0"/>
                  </a:lnTo>
                  <a:lnTo>
                    <a:pt x="213" y="145"/>
                  </a:lnTo>
                  <a:lnTo>
                    <a:pt x="103" y="145"/>
                  </a:lnTo>
                  <a:lnTo>
                    <a:pt x="103" y="139"/>
                  </a:lnTo>
                  <a:lnTo>
                    <a:pt x="103" y="131"/>
                  </a:lnTo>
                  <a:lnTo>
                    <a:pt x="110" y="131"/>
                  </a:lnTo>
                  <a:lnTo>
                    <a:pt x="103" y="123"/>
                  </a:lnTo>
                  <a:lnTo>
                    <a:pt x="103" y="117"/>
                  </a:lnTo>
                  <a:lnTo>
                    <a:pt x="103" y="109"/>
                  </a:lnTo>
                  <a:lnTo>
                    <a:pt x="110" y="109"/>
                  </a:lnTo>
                  <a:lnTo>
                    <a:pt x="110" y="101"/>
                  </a:lnTo>
                  <a:lnTo>
                    <a:pt x="103" y="101"/>
                  </a:lnTo>
                  <a:lnTo>
                    <a:pt x="90" y="101"/>
                  </a:lnTo>
                  <a:lnTo>
                    <a:pt x="85" y="101"/>
                  </a:lnTo>
                  <a:lnTo>
                    <a:pt x="78" y="101"/>
                  </a:lnTo>
                  <a:lnTo>
                    <a:pt x="71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8" y="95"/>
                  </a:lnTo>
                  <a:lnTo>
                    <a:pt x="51" y="95"/>
                  </a:lnTo>
                  <a:lnTo>
                    <a:pt x="51" y="101"/>
                  </a:lnTo>
                  <a:lnTo>
                    <a:pt x="46" y="101"/>
                  </a:lnTo>
                  <a:lnTo>
                    <a:pt x="39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6"/>
                  </a:lnTo>
                  <a:lnTo>
                    <a:pt x="19" y="58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7" y="44"/>
                  </a:lnTo>
                  <a:lnTo>
                    <a:pt x="12" y="36"/>
                  </a:lnTo>
                  <a:lnTo>
                    <a:pt x="7" y="36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14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1" name="Freeform 358"/>
            <p:cNvSpPr>
              <a:spLocks/>
            </p:cNvSpPr>
            <p:nvPr/>
          </p:nvSpPr>
          <p:spPr bwMode="auto">
            <a:xfrm>
              <a:off x="2297113" y="4908550"/>
              <a:ext cx="20637" cy="11113"/>
            </a:xfrm>
            <a:custGeom>
              <a:avLst/>
              <a:gdLst>
                <a:gd name="T0" fmla="*/ 2147483647 w 13"/>
                <a:gd name="T1" fmla="*/ 2147483647 h 6"/>
                <a:gd name="T2" fmla="*/ 0 w 13"/>
                <a:gd name="T3" fmla="*/ 2147483647 h 6"/>
                <a:gd name="T4" fmla="*/ 0 w 13"/>
                <a:gd name="T5" fmla="*/ 2147483647 h 6"/>
                <a:gd name="T6" fmla="*/ 0 w 13"/>
                <a:gd name="T7" fmla="*/ 2147483647 h 6"/>
                <a:gd name="T8" fmla="*/ 2147483647 w 13"/>
                <a:gd name="T9" fmla="*/ 0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2147483647 w 1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6"/>
                <a:gd name="T29" fmla="*/ 13 w 1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6">
                  <a:moveTo>
                    <a:pt x="13" y="6"/>
                  </a:moveTo>
                  <a:lnTo>
                    <a:pt x="0" y="6"/>
                  </a:lnTo>
                  <a:lnTo>
                    <a:pt x="7" y="0"/>
                  </a:lnTo>
                  <a:lnTo>
                    <a:pt x="7" y="6"/>
                  </a:lnTo>
                  <a:lnTo>
                    <a:pt x="13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2" name="Freeform 359"/>
            <p:cNvSpPr>
              <a:spLocks/>
            </p:cNvSpPr>
            <p:nvPr/>
          </p:nvSpPr>
          <p:spPr bwMode="auto">
            <a:xfrm>
              <a:off x="2244725" y="4908550"/>
              <a:ext cx="20638" cy="11113"/>
            </a:xfrm>
            <a:custGeom>
              <a:avLst/>
              <a:gdLst>
                <a:gd name="T0" fmla="*/ 2147483647 w 13"/>
                <a:gd name="T1" fmla="*/ 0 h 6"/>
                <a:gd name="T2" fmla="*/ 2147483647 w 13"/>
                <a:gd name="T3" fmla="*/ 0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0 w 13"/>
                <a:gd name="T9" fmla="*/ 2147483647 h 6"/>
                <a:gd name="T10" fmla="*/ 0 w 13"/>
                <a:gd name="T11" fmla="*/ 0 h 6"/>
                <a:gd name="T12" fmla="*/ 2147483647 w 13"/>
                <a:gd name="T13" fmla="*/ 2147483647 h 6"/>
                <a:gd name="T14" fmla="*/ 2147483647 w 13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6"/>
                <a:gd name="T26" fmla="*/ 13 w 13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6">
                  <a:moveTo>
                    <a:pt x="6" y="0"/>
                  </a:moveTo>
                  <a:lnTo>
                    <a:pt x="13" y="0"/>
                  </a:lnTo>
                  <a:lnTo>
                    <a:pt x="13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3" name="Freeform 360"/>
            <p:cNvSpPr>
              <a:spLocks/>
            </p:cNvSpPr>
            <p:nvPr/>
          </p:nvSpPr>
          <p:spPr bwMode="auto">
            <a:xfrm>
              <a:off x="2130425" y="4714875"/>
              <a:ext cx="134938" cy="204788"/>
            </a:xfrm>
            <a:custGeom>
              <a:avLst/>
              <a:gdLst>
                <a:gd name="T0" fmla="*/ 2147483647 w 84"/>
                <a:gd name="T1" fmla="*/ 2147483647 h 115"/>
                <a:gd name="T2" fmla="*/ 2147483647 w 84"/>
                <a:gd name="T3" fmla="*/ 2147483647 h 115"/>
                <a:gd name="T4" fmla="*/ 2147483647 w 84"/>
                <a:gd name="T5" fmla="*/ 2147483647 h 115"/>
                <a:gd name="T6" fmla="*/ 2147483647 w 84"/>
                <a:gd name="T7" fmla="*/ 2147483647 h 115"/>
                <a:gd name="T8" fmla="*/ 2147483647 w 84"/>
                <a:gd name="T9" fmla="*/ 2147483647 h 115"/>
                <a:gd name="T10" fmla="*/ 0 w 84"/>
                <a:gd name="T11" fmla="*/ 2147483647 h 115"/>
                <a:gd name="T12" fmla="*/ 0 w 84"/>
                <a:gd name="T13" fmla="*/ 2147483647 h 115"/>
                <a:gd name="T14" fmla="*/ 0 w 84"/>
                <a:gd name="T15" fmla="*/ 2147483647 h 115"/>
                <a:gd name="T16" fmla="*/ 0 w 84"/>
                <a:gd name="T17" fmla="*/ 2147483647 h 115"/>
                <a:gd name="T18" fmla="*/ 0 w 84"/>
                <a:gd name="T19" fmla="*/ 2147483647 h 115"/>
                <a:gd name="T20" fmla="*/ 2147483647 w 84"/>
                <a:gd name="T21" fmla="*/ 2147483647 h 115"/>
                <a:gd name="T22" fmla="*/ 2147483647 w 84"/>
                <a:gd name="T23" fmla="*/ 2147483647 h 115"/>
                <a:gd name="T24" fmla="*/ 2147483647 w 84"/>
                <a:gd name="T25" fmla="*/ 2147483647 h 115"/>
                <a:gd name="T26" fmla="*/ 2147483647 w 84"/>
                <a:gd name="T27" fmla="*/ 2147483647 h 115"/>
                <a:gd name="T28" fmla="*/ 2147483647 w 84"/>
                <a:gd name="T29" fmla="*/ 2147483647 h 115"/>
                <a:gd name="T30" fmla="*/ 2147483647 w 84"/>
                <a:gd name="T31" fmla="*/ 2147483647 h 115"/>
                <a:gd name="T32" fmla="*/ 0 w 84"/>
                <a:gd name="T33" fmla="*/ 2147483647 h 115"/>
                <a:gd name="T34" fmla="*/ 0 w 84"/>
                <a:gd name="T35" fmla="*/ 0 h 115"/>
                <a:gd name="T36" fmla="*/ 0 w 84"/>
                <a:gd name="T37" fmla="*/ 0 h 115"/>
                <a:gd name="T38" fmla="*/ 2147483647 w 84"/>
                <a:gd name="T39" fmla="*/ 0 h 115"/>
                <a:gd name="T40" fmla="*/ 2147483647 w 84"/>
                <a:gd name="T41" fmla="*/ 0 h 115"/>
                <a:gd name="T42" fmla="*/ 2147483647 w 84"/>
                <a:gd name="T43" fmla="*/ 2147483647 h 115"/>
                <a:gd name="T44" fmla="*/ 2147483647 w 84"/>
                <a:gd name="T45" fmla="*/ 2147483647 h 115"/>
                <a:gd name="T46" fmla="*/ 2147483647 w 84"/>
                <a:gd name="T47" fmla="*/ 2147483647 h 115"/>
                <a:gd name="T48" fmla="*/ 2147483647 w 84"/>
                <a:gd name="T49" fmla="*/ 2147483647 h 115"/>
                <a:gd name="T50" fmla="*/ 2147483647 w 84"/>
                <a:gd name="T51" fmla="*/ 2147483647 h 115"/>
                <a:gd name="T52" fmla="*/ 2147483647 w 84"/>
                <a:gd name="T53" fmla="*/ 2147483647 h 115"/>
                <a:gd name="T54" fmla="*/ 2147483647 w 84"/>
                <a:gd name="T55" fmla="*/ 2147483647 h 115"/>
                <a:gd name="T56" fmla="*/ 2147483647 w 84"/>
                <a:gd name="T57" fmla="*/ 2147483647 h 115"/>
                <a:gd name="T58" fmla="*/ 2147483647 w 84"/>
                <a:gd name="T59" fmla="*/ 2147483647 h 115"/>
                <a:gd name="T60" fmla="*/ 2147483647 w 84"/>
                <a:gd name="T61" fmla="*/ 2147483647 h 115"/>
                <a:gd name="T62" fmla="*/ 2147483647 w 84"/>
                <a:gd name="T63" fmla="*/ 2147483647 h 115"/>
                <a:gd name="T64" fmla="*/ 2147483647 w 84"/>
                <a:gd name="T65" fmla="*/ 2147483647 h 115"/>
                <a:gd name="T66" fmla="*/ 2147483647 w 84"/>
                <a:gd name="T67" fmla="*/ 2147483647 h 115"/>
                <a:gd name="T68" fmla="*/ 2147483647 w 84"/>
                <a:gd name="T69" fmla="*/ 2147483647 h 115"/>
                <a:gd name="T70" fmla="*/ 2147483647 w 84"/>
                <a:gd name="T71" fmla="*/ 2147483647 h 115"/>
                <a:gd name="T72" fmla="*/ 2147483647 w 84"/>
                <a:gd name="T73" fmla="*/ 2147483647 h 115"/>
                <a:gd name="T74" fmla="*/ 2147483647 w 84"/>
                <a:gd name="T75" fmla="*/ 2147483647 h 115"/>
                <a:gd name="T76" fmla="*/ 2147483647 w 84"/>
                <a:gd name="T77" fmla="*/ 2147483647 h 115"/>
                <a:gd name="T78" fmla="*/ 2147483647 w 84"/>
                <a:gd name="T79" fmla="*/ 2147483647 h 115"/>
                <a:gd name="T80" fmla="*/ 2147483647 w 84"/>
                <a:gd name="T81" fmla="*/ 2147483647 h 115"/>
                <a:gd name="T82" fmla="*/ 2147483647 w 84"/>
                <a:gd name="T83" fmla="*/ 2147483647 h 115"/>
                <a:gd name="T84" fmla="*/ 2147483647 w 84"/>
                <a:gd name="T85" fmla="*/ 2147483647 h 115"/>
                <a:gd name="T86" fmla="*/ 2147483647 w 84"/>
                <a:gd name="T87" fmla="*/ 2147483647 h 115"/>
                <a:gd name="T88" fmla="*/ 2147483647 w 84"/>
                <a:gd name="T89" fmla="*/ 2147483647 h 115"/>
                <a:gd name="T90" fmla="*/ 2147483647 w 84"/>
                <a:gd name="T91" fmla="*/ 2147483647 h 115"/>
                <a:gd name="T92" fmla="*/ 2147483647 w 84"/>
                <a:gd name="T93" fmla="*/ 2147483647 h 115"/>
                <a:gd name="T94" fmla="*/ 2147483647 w 84"/>
                <a:gd name="T95" fmla="*/ 2147483647 h 115"/>
                <a:gd name="T96" fmla="*/ 2147483647 w 84"/>
                <a:gd name="T97" fmla="*/ 2147483647 h 115"/>
                <a:gd name="T98" fmla="*/ 2147483647 w 84"/>
                <a:gd name="T99" fmla="*/ 2147483647 h 115"/>
                <a:gd name="T100" fmla="*/ 2147483647 w 84"/>
                <a:gd name="T101" fmla="*/ 2147483647 h 115"/>
                <a:gd name="T102" fmla="*/ 2147483647 w 84"/>
                <a:gd name="T103" fmla="*/ 2147483647 h 115"/>
                <a:gd name="T104" fmla="*/ 2147483647 w 84"/>
                <a:gd name="T105" fmla="*/ 2147483647 h 115"/>
                <a:gd name="T106" fmla="*/ 2147483647 w 84"/>
                <a:gd name="T107" fmla="*/ 2147483647 h 1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4"/>
                <a:gd name="T163" fmla="*/ 0 h 115"/>
                <a:gd name="T164" fmla="*/ 84 w 84"/>
                <a:gd name="T165" fmla="*/ 115 h 1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4" h="115">
                  <a:moveTo>
                    <a:pt x="77" y="109"/>
                  </a:moveTo>
                  <a:lnTo>
                    <a:pt x="71" y="109"/>
                  </a:lnTo>
                  <a:lnTo>
                    <a:pt x="64" y="109"/>
                  </a:lnTo>
                  <a:lnTo>
                    <a:pt x="64" y="115"/>
                  </a:lnTo>
                  <a:lnTo>
                    <a:pt x="57" y="115"/>
                  </a:lnTo>
                  <a:lnTo>
                    <a:pt x="6" y="115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79"/>
                  </a:lnTo>
                  <a:lnTo>
                    <a:pt x="6" y="71"/>
                  </a:lnTo>
                  <a:lnTo>
                    <a:pt x="12" y="71"/>
                  </a:lnTo>
                  <a:lnTo>
                    <a:pt x="12" y="65"/>
                  </a:lnTo>
                  <a:lnTo>
                    <a:pt x="18" y="57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6" y="50"/>
                  </a:lnTo>
                  <a:lnTo>
                    <a:pt x="0" y="43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4"/>
                  </a:lnTo>
                  <a:lnTo>
                    <a:pt x="6" y="21"/>
                  </a:lnTo>
                  <a:lnTo>
                    <a:pt x="12" y="21"/>
                  </a:lnTo>
                  <a:lnTo>
                    <a:pt x="18" y="21"/>
                  </a:lnTo>
                  <a:lnTo>
                    <a:pt x="25" y="21"/>
                  </a:lnTo>
                  <a:lnTo>
                    <a:pt x="25" y="28"/>
                  </a:lnTo>
                  <a:lnTo>
                    <a:pt x="32" y="28"/>
                  </a:lnTo>
                  <a:lnTo>
                    <a:pt x="25" y="28"/>
                  </a:lnTo>
                  <a:lnTo>
                    <a:pt x="25" y="36"/>
                  </a:lnTo>
                  <a:lnTo>
                    <a:pt x="25" y="43"/>
                  </a:lnTo>
                  <a:lnTo>
                    <a:pt x="32" y="43"/>
                  </a:lnTo>
                  <a:lnTo>
                    <a:pt x="32" y="36"/>
                  </a:lnTo>
                  <a:lnTo>
                    <a:pt x="38" y="36"/>
                  </a:lnTo>
                  <a:lnTo>
                    <a:pt x="38" y="43"/>
                  </a:lnTo>
                  <a:lnTo>
                    <a:pt x="32" y="43"/>
                  </a:lnTo>
                  <a:lnTo>
                    <a:pt x="32" y="50"/>
                  </a:lnTo>
                  <a:lnTo>
                    <a:pt x="38" y="50"/>
                  </a:lnTo>
                  <a:lnTo>
                    <a:pt x="45" y="50"/>
                  </a:lnTo>
                  <a:lnTo>
                    <a:pt x="45" y="57"/>
                  </a:lnTo>
                  <a:lnTo>
                    <a:pt x="52" y="57"/>
                  </a:lnTo>
                  <a:lnTo>
                    <a:pt x="52" y="65"/>
                  </a:lnTo>
                  <a:lnTo>
                    <a:pt x="52" y="71"/>
                  </a:lnTo>
                  <a:lnTo>
                    <a:pt x="45" y="71"/>
                  </a:lnTo>
                  <a:lnTo>
                    <a:pt x="45" y="79"/>
                  </a:lnTo>
                  <a:lnTo>
                    <a:pt x="52" y="79"/>
                  </a:lnTo>
                  <a:lnTo>
                    <a:pt x="52" y="87"/>
                  </a:lnTo>
                  <a:lnTo>
                    <a:pt x="57" y="93"/>
                  </a:lnTo>
                  <a:lnTo>
                    <a:pt x="57" y="87"/>
                  </a:lnTo>
                  <a:lnTo>
                    <a:pt x="64" y="87"/>
                  </a:lnTo>
                  <a:lnTo>
                    <a:pt x="71" y="87"/>
                  </a:lnTo>
                  <a:lnTo>
                    <a:pt x="71" y="93"/>
                  </a:lnTo>
                  <a:lnTo>
                    <a:pt x="77" y="93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77" y="109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4" name="Freeform 361"/>
            <p:cNvSpPr>
              <a:spLocks/>
            </p:cNvSpPr>
            <p:nvPr/>
          </p:nvSpPr>
          <p:spPr bwMode="auto">
            <a:xfrm>
              <a:off x="2546350" y="3614738"/>
              <a:ext cx="417513" cy="258762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0 w 260"/>
                <a:gd name="T5" fmla="*/ 0 h 145"/>
                <a:gd name="T6" fmla="*/ 2147483647 w 260"/>
                <a:gd name="T7" fmla="*/ 0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0 h 145"/>
                <a:gd name="T44" fmla="*/ 2147483647 w 260"/>
                <a:gd name="T45" fmla="*/ 0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33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137" y="0"/>
                  </a:lnTo>
                  <a:lnTo>
                    <a:pt x="130" y="7"/>
                  </a:lnTo>
                  <a:lnTo>
                    <a:pt x="124" y="7"/>
                  </a:lnTo>
                  <a:lnTo>
                    <a:pt x="124" y="14"/>
                  </a:lnTo>
                  <a:lnTo>
                    <a:pt x="130" y="22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44" y="28"/>
                  </a:lnTo>
                  <a:lnTo>
                    <a:pt x="149" y="36"/>
                  </a:lnTo>
                  <a:lnTo>
                    <a:pt x="156" y="36"/>
                  </a:lnTo>
                  <a:lnTo>
                    <a:pt x="163" y="28"/>
                  </a:lnTo>
                  <a:lnTo>
                    <a:pt x="169" y="28"/>
                  </a:lnTo>
                  <a:lnTo>
                    <a:pt x="176" y="28"/>
                  </a:lnTo>
                  <a:lnTo>
                    <a:pt x="183" y="28"/>
                  </a:lnTo>
                  <a:lnTo>
                    <a:pt x="183" y="22"/>
                  </a:lnTo>
                  <a:lnTo>
                    <a:pt x="183" y="14"/>
                  </a:lnTo>
                  <a:lnTo>
                    <a:pt x="176" y="7"/>
                  </a:lnTo>
                  <a:lnTo>
                    <a:pt x="169" y="7"/>
                  </a:lnTo>
                  <a:lnTo>
                    <a:pt x="163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117" y="145"/>
                  </a:lnTo>
                  <a:lnTo>
                    <a:pt x="111" y="138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59" y="145"/>
                  </a:lnTo>
                  <a:lnTo>
                    <a:pt x="39" y="145"/>
                  </a:lnTo>
                  <a:lnTo>
                    <a:pt x="33" y="145"/>
                  </a:lnTo>
                  <a:close/>
                </a:path>
              </a:pathLst>
            </a:custGeom>
            <a:solidFill>
              <a:srgbClr val="C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5" name="Freeform 362"/>
            <p:cNvSpPr>
              <a:spLocks/>
            </p:cNvSpPr>
            <p:nvPr/>
          </p:nvSpPr>
          <p:spPr bwMode="auto">
            <a:xfrm>
              <a:off x="2546350" y="3614738"/>
              <a:ext cx="417513" cy="258762"/>
            </a:xfrm>
            <a:custGeom>
              <a:avLst/>
              <a:gdLst>
                <a:gd name="T0" fmla="*/ 0 w 260"/>
                <a:gd name="T1" fmla="*/ 2147483647 h 145"/>
                <a:gd name="T2" fmla="*/ 2147483647 w 260"/>
                <a:gd name="T3" fmla="*/ 0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0 h 145"/>
                <a:gd name="T46" fmla="*/ 2147483647 w 260"/>
                <a:gd name="T47" fmla="*/ 0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33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137" y="0"/>
                  </a:lnTo>
                  <a:lnTo>
                    <a:pt x="130" y="7"/>
                  </a:lnTo>
                  <a:lnTo>
                    <a:pt x="124" y="7"/>
                  </a:lnTo>
                  <a:lnTo>
                    <a:pt x="124" y="14"/>
                  </a:lnTo>
                  <a:lnTo>
                    <a:pt x="130" y="22"/>
                  </a:lnTo>
                  <a:lnTo>
                    <a:pt x="137" y="22"/>
                  </a:lnTo>
                  <a:lnTo>
                    <a:pt x="137" y="28"/>
                  </a:lnTo>
                  <a:lnTo>
                    <a:pt x="144" y="28"/>
                  </a:lnTo>
                  <a:lnTo>
                    <a:pt x="149" y="36"/>
                  </a:lnTo>
                  <a:lnTo>
                    <a:pt x="156" y="36"/>
                  </a:lnTo>
                  <a:lnTo>
                    <a:pt x="163" y="28"/>
                  </a:lnTo>
                  <a:lnTo>
                    <a:pt x="169" y="28"/>
                  </a:lnTo>
                  <a:lnTo>
                    <a:pt x="176" y="28"/>
                  </a:lnTo>
                  <a:lnTo>
                    <a:pt x="183" y="28"/>
                  </a:lnTo>
                  <a:lnTo>
                    <a:pt x="183" y="22"/>
                  </a:lnTo>
                  <a:lnTo>
                    <a:pt x="183" y="14"/>
                  </a:lnTo>
                  <a:lnTo>
                    <a:pt x="176" y="7"/>
                  </a:lnTo>
                  <a:lnTo>
                    <a:pt x="169" y="7"/>
                  </a:lnTo>
                  <a:lnTo>
                    <a:pt x="163" y="0"/>
                  </a:lnTo>
                  <a:lnTo>
                    <a:pt x="260" y="0"/>
                  </a:lnTo>
                  <a:lnTo>
                    <a:pt x="260" y="145"/>
                  </a:lnTo>
                  <a:lnTo>
                    <a:pt x="117" y="145"/>
                  </a:lnTo>
                  <a:lnTo>
                    <a:pt x="111" y="138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59" y="145"/>
                  </a:lnTo>
                  <a:lnTo>
                    <a:pt x="39" y="145"/>
                  </a:lnTo>
                  <a:lnTo>
                    <a:pt x="33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6" name="Rectangle 363"/>
            <p:cNvSpPr>
              <a:spLocks noChangeArrowheads="1"/>
            </p:cNvSpPr>
            <p:nvPr/>
          </p:nvSpPr>
          <p:spPr bwMode="auto">
            <a:xfrm>
              <a:off x="2797175" y="3614738"/>
              <a:ext cx="1588" cy="1587"/>
            </a:xfrm>
            <a:prstGeom prst="rect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67" name="Freeform 364"/>
            <p:cNvSpPr>
              <a:spLocks noEditPoints="1"/>
            </p:cNvSpPr>
            <p:nvPr/>
          </p:nvSpPr>
          <p:spPr bwMode="auto">
            <a:xfrm>
              <a:off x="2546350" y="3873500"/>
              <a:ext cx="417513" cy="271463"/>
            </a:xfrm>
            <a:custGeom>
              <a:avLst/>
              <a:gdLst>
                <a:gd name="T0" fmla="*/ 0 w 260"/>
                <a:gd name="T1" fmla="*/ 0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0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0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0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0 h 1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0"/>
                <a:gd name="T127" fmla="*/ 0 h 153"/>
                <a:gd name="T128" fmla="*/ 260 w 260"/>
                <a:gd name="T129" fmla="*/ 153 h 15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0" h="153">
                  <a:moveTo>
                    <a:pt x="0" y="132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7"/>
                  </a:lnTo>
                  <a:lnTo>
                    <a:pt x="27" y="7"/>
                  </a:lnTo>
                  <a:lnTo>
                    <a:pt x="20" y="7"/>
                  </a:lnTo>
                  <a:lnTo>
                    <a:pt x="14" y="7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20" y="29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20" y="51"/>
                  </a:lnTo>
                  <a:lnTo>
                    <a:pt x="27" y="51"/>
                  </a:lnTo>
                  <a:lnTo>
                    <a:pt x="33" y="51"/>
                  </a:lnTo>
                  <a:lnTo>
                    <a:pt x="33" y="44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58"/>
                  </a:lnTo>
                  <a:lnTo>
                    <a:pt x="53" y="51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9"/>
                  </a:lnTo>
                  <a:lnTo>
                    <a:pt x="66" y="29"/>
                  </a:lnTo>
                  <a:lnTo>
                    <a:pt x="72" y="29"/>
                  </a:lnTo>
                  <a:lnTo>
                    <a:pt x="72" y="36"/>
                  </a:lnTo>
                  <a:lnTo>
                    <a:pt x="72" y="44"/>
                  </a:lnTo>
                  <a:lnTo>
                    <a:pt x="66" y="44"/>
                  </a:lnTo>
                  <a:lnTo>
                    <a:pt x="66" y="51"/>
                  </a:lnTo>
                  <a:lnTo>
                    <a:pt x="72" y="51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92" y="51"/>
                  </a:lnTo>
                  <a:lnTo>
                    <a:pt x="92" y="44"/>
                  </a:lnTo>
                  <a:lnTo>
                    <a:pt x="92" y="36"/>
                  </a:lnTo>
                  <a:lnTo>
                    <a:pt x="92" y="29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05" y="22"/>
                  </a:lnTo>
                  <a:lnTo>
                    <a:pt x="105" y="15"/>
                  </a:lnTo>
                  <a:lnTo>
                    <a:pt x="111" y="15"/>
                  </a:lnTo>
                  <a:lnTo>
                    <a:pt x="117" y="7"/>
                  </a:lnTo>
                  <a:lnTo>
                    <a:pt x="117" y="0"/>
                  </a:lnTo>
                  <a:lnTo>
                    <a:pt x="260" y="0"/>
                  </a:lnTo>
                  <a:lnTo>
                    <a:pt x="260" y="153"/>
                  </a:lnTo>
                  <a:lnTo>
                    <a:pt x="7" y="153"/>
                  </a:lnTo>
                  <a:lnTo>
                    <a:pt x="14" y="146"/>
                  </a:lnTo>
                  <a:lnTo>
                    <a:pt x="14" y="138"/>
                  </a:lnTo>
                  <a:lnTo>
                    <a:pt x="7" y="138"/>
                  </a:lnTo>
                  <a:lnTo>
                    <a:pt x="7" y="132"/>
                  </a:lnTo>
                  <a:lnTo>
                    <a:pt x="0" y="132"/>
                  </a:lnTo>
                  <a:close/>
                  <a:moveTo>
                    <a:pt x="39" y="0"/>
                  </a:moveTo>
                  <a:lnTo>
                    <a:pt x="59" y="0"/>
                  </a:lnTo>
                  <a:lnTo>
                    <a:pt x="59" y="7"/>
                  </a:lnTo>
                  <a:lnTo>
                    <a:pt x="53" y="0"/>
                  </a:lnTo>
                  <a:lnTo>
                    <a:pt x="53" y="7"/>
                  </a:lnTo>
                  <a:lnTo>
                    <a:pt x="46" y="7"/>
                  </a:lnTo>
                  <a:lnTo>
                    <a:pt x="39" y="7"/>
                  </a:lnTo>
                  <a:lnTo>
                    <a:pt x="39" y="0"/>
                  </a:lnTo>
                  <a:close/>
                  <a:moveTo>
                    <a:pt x="59" y="0"/>
                  </a:moveTo>
                  <a:lnTo>
                    <a:pt x="98" y="0"/>
                  </a:lnTo>
                  <a:lnTo>
                    <a:pt x="98" y="7"/>
                  </a:lnTo>
                  <a:lnTo>
                    <a:pt x="92" y="7"/>
                  </a:lnTo>
                  <a:lnTo>
                    <a:pt x="92" y="15"/>
                  </a:lnTo>
                  <a:lnTo>
                    <a:pt x="85" y="15"/>
                  </a:lnTo>
                  <a:lnTo>
                    <a:pt x="78" y="15"/>
                  </a:lnTo>
                  <a:lnTo>
                    <a:pt x="78" y="22"/>
                  </a:lnTo>
                  <a:lnTo>
                    <a:pt x="72" y="22"/>
                  </a:lnTo>
                  <a:lnTo>
                    <a:pt x="72" y="15"/>
                  </a:lnTo>
                  <a:lnTo>
                    <a:pt x="72" y="7"/>
                  </a:lnTo>
                  <a:lnTo>
                    <a:pt x="66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8" name="Freeform 365"/>
            <p:cNvSpPr>
              <a:spLocks/>
            </p:cNvSpPr>
            <p:nvPr/>
          </p:nvSpPr>
          <p:spPr bwMode="auto">
            <a:xfrm>
              <a:off x="2546350" y="3873500"/>
              <a:ext cx="417513" cy="271463"/>
            </a:xfrm>
            <a:custGeom>
              <a:avLst/>
              <a:gdLst>
                <a:gd name="T0" fmla="*/ 0 w 260"/>
                <a:gd name="T1" fmla="*/ 0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2147483647 w 260"/>
                <a:gd name="T7" fmla="*/ 2147483647 h 153"/>
                <a:gd name="T8" fmla="*/ 2147483647 w 260"/>
                <a:gd name="T9" fmla="*/ 2147483647 h 153"/>
                <a:gd name="T10" fmla="*/ 2147483647 w 260"/>
                <a:gd name="T11" fmla="*/ 2147483647 h 153"/>
                <a:gd name="T12" fmla="*/ 2147483647 w 260"/>
                <a:gd name="T13" fmla="*/ 2147483647 h 153"/>
                <a:gd name="T14" fmla="*/ 2147483647 w 260"/>
                <a:gd name="T15" fmla="*/ 2147483647 h 153"/>
                <a:gd name="T16" fmla="*/ 2147483647 w 260"/>
                <a:gd name="T17" fmla="*/ 2147483647 h 153"/>
                <a:gd name="T18" fmla="*/ 2147483647 w 260"/>
                <a:gd name="T19" fmla="*/ 2147483647 h 153"/>
                <a:gd name="T20" fmla="*/ 2147483647 w 260"/>
                <a:gd name="T21" fmla="*/ 2147483647 h 153"/>
                <a:gd name="T22" fmla="*/ 2147483647 w 260"/>
                <a:gd name="T23" fmla="*/ 2147483647 h 153"/>
                <a:gd name="T24" fmla="*/ 2147483647 w 260"/>
                <a:gd name="T25" fmla="*/ 2147483647 h 153"/>
                <a:gd name="T26" fmla="*/ 2147483647 w 260"/>
                <a:gd name="T27" fmla="*/ 2147483647 h 153"/>
                <a:gd name="T28" fmla="*/ 2147483647 w 260"/>
                <a:gd name="T29" fmla="*/ 2147483647 h 153"/>
                <a:gd name="T30" fmla="*/ 2147483647 w 260"/>
                <a:gd name="T31" fmla="*/ 2147483647 h 153"/>
                <a:gd name="T32" fmla="*/ 2147483647 w 260"/>
                <a:gd name="T33" fmla="*/ 2147483647 h 153"/>
                <a:gd name="T34" fmla="*/ 2147483647 w 260"/>
                <a:gd name="T35" fmla="*/ 2147483647 h 153"/>
                <a:gd name="T36" fmla="*/ 2147483647 w 260"/>
                <a:gd name="T37" fmla="*/ 2147483647 h 153"/>
                <a:gd name="T38" fmla="*/ 2147483647 w 260"/>
                <a:gd name="T39" fmla="*/ 2147483647 h 153"/>
                <a:gd name="T40" fmla="*/ 2147483647 w 260"/>
                <a:gd name="T41" fmla="*/ 2147483647 h 153"/>
                <a:gd name="T42" fmla="*/ 2147483647 w 260"/>
                <a:gd name="T43" fmla="*/ 2147483647 h 153"/>
                <a:gd name="T44" fmla="*/ 2147483647 w 260"/>
                <a:gd name="T45" fmla="*/ 2147483647 h 153"/>
                <a:gd name="T46" fmla="*/ 2147483647 w 260"/>
                <a:gd name="T47" fmla="*/ 2147483647 h 153"/>
                <a:gd name="T48" fmla="*/ 2147483647 w 260"/>
                <a:gd name="T49" fmla="*/ 2147483647 h 153"/>
                <a:gd name="T50" fmla="*/ 2147483647 w 260"/>
                <a:gd name="T51" fmla="*/ 2147483647 h 153"/>
                <a:gd name="T52" fmla="*/ 2147483647 w 260"/>
                <a:gd name="T53" fmla="*/ 2147483647 h 153"/>
                <a:gd name="T54" fmla="*/ 2147483647 w 260"/>
                <a:gd name="T55" fmla="*/ 2147483647 h 153"/>
                <a:gd name="T56" fmla="*/ 2147483647 w 260"/>
                <a:gd name="T57" fmla="*/ 2147483647 h 153"/>
                <a:gd name="T58" fmla="*/ 2147483647 w 260"/>
                <a:gd name="T59" fmla="*/ 2147483647 h 153"/>
                <a:gd name="T60" fmla="*/ 2147483647 w 260"/>
                <a:gd name="T61" fmla="*/ 2147483647 h 153"/>
                <a:gd name="T62" fmla="*/ 2147483647 w 260"/>
                <a:gd name="T63" fmla="*/ 2147483647 h 153"/>
                <a:gd name="T64" fmla="*/ 2147483647 w 260"/>
                <a:gd name="T65" fmla="*/ 2147483647 h 153"/>
                <a:gd name="T66" fmla="*/ 2147483647 w 260"/>
                <a:gd name="T67" fmla="*/ 2147483647 h 153"/>
                <a:gd name="T68" fmla="*/ 2147483647 w 260"/>
                <a:gd name="T69" fmla="*/ 2147483647 h 153"/>
                <a:gd name="T70" fmla="*/ 2147483647 w 260"/>
                <a:gd name="T71" fmla="*/ 2147483647 h 153"/>
                <a:gd name="T72" fmla="*/ 2147483647 w 260"/>
                <a:gd name="T73" fmla="*/ 2147483647 h 153"/>
                <a:gd name="T74" fmla="*/ 2147483647 w 260"/>
                <a:gd name="T75" fmla="*/ 2147483647 h 153"/>
                <a:gd name="T76" fmla="*/ 2147483647 w 260"/>
                <a:gd name="T77" fmla="*/ 2147483647 h 153"/>
                <a:gd name="T78" fmla="*/ 2147483647 w 260"/>
                <a:gd name="T79" fmla="*/ 2147483647 h 153"/>
                <a:gd name="T80" fmla="*/ 2147483647 w 260"/>
                <a:gd name="T81" fmla="*/ 2147483647 h 153"/>
                <a:gd name="T82" fmla="*/ 2147483647 w 260"/>
                <a:gd name="T83" fmla="*/ 2147483647 h 153"/>
                <a:gd name="T84" fmla="*/ 2147483647 w 260"/>
                <a:gd name="T85" fmla="*/ 2147483647 h 153"/>
                <a:gd name="T86" fmla="*/ 2147483647 w 260"/>
                <a:gd name="T87" fmla="*/ 2147483647 h 153"/>
                <a:gd name="T88" fmla="*/ 2147483647 w 260"/>
                <a:gd name="T89" fmla="*/ 2147483647 h 153"/>
                <a:gd name="T90" fmla="*/ 2147483647 w 260"/>
                <a:gd name="T91" fmla="*/ 2147483647 h 153"/>
                <a:gd name="T92" fmla="*/ 2147483647 w 260"/>
                <a:gd name="T93" fmla="*/ 2147483647 h 153"/>
                <a:gd name="T94" fmla="*/ 2147483647 w 260"/>
                <a:gd name="T95" fmla="*/ 2147483647 h 153"/>
                <a:gd name="T96" fmla="*/ 2147483647 w 260"/>
                <a:gd name="T97" fmla="*/ 2147483647 h 153"/>
                <a:gd name="T98" fmla="*/ 2147483647 w 260"/>
                <a:gd name="T99" fmla="*/ 0 h 153"/>
                <a:gd name="T100" fmla="*/ 2147483647 w 260"/>
                <a:gd name="T101" fmla="*/ 2147483647 h 153"/>
                <a:gd name="T102" fmla="*/ 2147483647 w 260"/>
                <a:gd name="T103" fmla="*/ 2147483647 h 153"/>
                <a:gd name="T104" fmla="*/ 2147483647 w 260"/>
                <a:gd name="T105" fmla="*/ 2147483647 h 153"/>
                <a:gd name="T106" fmla="*/ 2147483647 w 260"/>
                <a:gd name="T107" fmla="*/ 2147483647 h 153"/>
                <a:gd name="T108" fmla="*/ 2147483647 w 260"/>
                <a:gd name="T109" fmla="*/ 2147483647 h 153"/>
                <a:gd name="T110" fmla="*/ 0 w 260"/>
                <a:gd name="T111" fmla="*/ 2147483647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0"/>
                <a:gd name="T169" fmla="*/ 0 h 153"/>
                <a:gd name="T170" fmla="*/ 260 w 260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0" h="153">
                  <a:moveTo>
                    <a:pt x="0" y="132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7"/>
                  </a:lnTo>
                  <a:lnTo>
                    <a:pt x="27" y="7"/>
                  </a:lnTo>
                  <a:lnTo>
                    <a:pt x="20" y="7"/>
                  </a:lnTo>
                  <a:lnTo>
                    <a:pt x="14" y="7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20" y="29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20" y="51"/>
                  </a:lnTo>
                  <a:lnTo>
                    <a:pt x="27" y="51"/>
                  </a:lnTo>
                  <a:lnTo>
                    <a:pt x="33" y="51"/>
                  </a:lnTo>
                  <a:lnTo>
                    <a:pt x="33" y="44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1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58"/>
                  </a:lnTo>
                  <a:lnTo>
                    <a:pt x="53" y="51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9"/>
                  </a:lnTo>
                  <a:lnTo>
                    <a:pt x="66" y="29"/>
                  </a:lnTo>
                  <a:lnTo>
                    <a:pt x="72" y="29"/>
                  </a:lnTo>
                  <a:lnTo>
                    <a:pt x="72" y="36"/>
                  </a:lnTo>
                  <a:lnTo>
                    <a:pt x="72" y="44"/>
                  </a:lnTo>
                  <a:lnTo>
                    <a:pt x="66" y="44"/>
                  </a:lnTo>
                  <a:lnTo>
                    <a:pt x="66" y="51"/>
                  </a:lnTo>
                  <a:lnTo>
                    <a:pt x="72" y="51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92" y="51"/>
                  </a:lnTo>
                  <a:lnTo>
                    <a:pt x="92" y="44"/>
                  </a:lnTo>
                  <a:lnTo>
                    <a:pt x="92" y="36"/>
                  </a:lnTo>
                  <a:lnTo>
                    <a:pt x="92" y="29"/>
                  </a:lnTo>
                  <a:lnTo>
                    <a:pt x="98" y="29"/>
                  </a:lnTo>
                  <a:lnTo>
                    <a:pt x="105" y="29"/>
                  </a:lnTo>
                  <a:lnTo>
                    <a:pt x="105" y="22"/>
                  </a:lnTo>
                  <a:lnTo>
                    <a:pt x="105" y="15"/>
                  </a:lnTo>
                  <a:lnTo>
                    <a:pt x="111" y="15"/>
                  </a:lnTo>
                  <a:lnTo>
                    <a:pt x="117" y="7"/>
                  </a:lnTo>
                  <a:lnTo>
                    <a:pt x="117" y="0"/>
                  </a:lnTo>
                  <a:lnTo>
                    <a:pt x="260" y="0"/>
                  </a:lnTo>
                  <a:lnTo>
                    <a:pt x="260" y="153"/>
                  </a:lnTo>
                  <a:lnTo>
                    <a:pt x="7" y="153"/>
                  </a:lnTo>
                  <a:lnTo>
                    <a:pt x="14" y="146"/>
                  </a:lnTo>
                  <a:lnTo>
                    <a:pt x="14" y="138"/>
                  </a:lnTo>
                  <a:lnTo>
                    <a:pt x="7" y="138"/>
                  </a:lnTo>
                  <a:lnTo>
                    <a:pt x="7" y="132"/>
                  </a:lnTo>
                  <a:lnTo>
                    <a:pt x="0" y="13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69" name="Freeform 366"/>
            <p:cNvSpPr>
              <a:spLocks/>
            </p:cNvSpPr>
            <p:nvPr/>
          </p:nvSpPr>
          <p:spPr bwMode="auto">
            <a:xfrm>
              <a:off x="2608263" y="3873500"/>
              <a:ext cx="31750" cy="11113"/>
            </a:xfrm>
            <a:custGeom>
              <a:avLst/>
              <a:gdLst>
                <a:gd name="T0" fmla="*/ 0 w 20"/>
                <a:gd name="T1" fmla="*/ 0 h 7"/>
                <a:gd name="T2" fmla="*/ 2147483647 w 20"/>
                <a:gd name="T3" fmla="*/ 0 h 7"/>
                <a:gd name="T4" fmla="*/ 2147483647 w 20"/>
                <a:gd name="T5" fmla="*/ 0 h 7"/>
                <a:gd name="T6" fmla="*/ 2147483647 w 20"/>
                <a:gd name="T7" fmla="*/ 2147483647 h 7"/>
                <a:gd name="T8" fmla="*/ 2147483647 w 20"/>
                <a:gd name="T9" fmla="*/ 0 h 7"/>
                <a:gd name="T10" fmla="*/ 2147483647 w 20"/>
                <a:gd name="T11" fmla="*/ 2147483647 h 7"/>
                <a:gd name="T12" fmla="*/ 2147483647 w 20"/>
                <a:gd name="T13" fmla="*/ 2147483647 h 7"/>
                <a:gd name="T14" fmla="*/ 2147483647 w 20"/>
                <a:gd name="T15" fmla="*/ 2147483647 h 7"/>
                <a:gd name="T16" fmla="*/ 0 w 20"/>
                <a:gd name="T17" fmla="*/ 2147483647 h 7"/>
                <a:gd name="T18" fmla="*/ 0 w 20"/>
                <a:gd name="T19" fmla="*/ 2147483647 h 7"/>
                <a:gd name="T20" fmla="*/ 0 w 20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7"/>
                <a:gd name="T35" fmla="*/ 20 w 2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7">
                  <a:moveTo>
                    <a:pt x="0" y="0"/>
                  </a:moveTo>
                  <a:lnTo>
                    <a:pt x="20" y="0"/>
                  </a:lnTo>
                  <a:lnTo>
                    <a:pt x="20" y="7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0" name="Freeform 367"/>
            <p:cNvSpPr>
              <a:spLocks/>
            </p:cNvSpPr>
            <p:nvPr/>
          </p:nvSpPr>
          <p:spPr bwMode="auto">
            <a:xfrm>
              <a:off x="2640013" y="3873500"/>
              <a:ext cx="63500" cy="38100"/>
            </a:xfrm>
            <a:custGeom>
              <a:avLst/>
              <a:gdLst>
                <a:gd name="T0" fmla="*/ 0 w 39"/>
                <a:gd name="T1" fmla="*/ 0 h 22"/>
                <a:gd name="T2" fmla="*/ 2147483647 w 39"/>
                <a:gd name="T3" fmla="*/ 0 h 22"/>
                <a:gd name="T4" fmla="*/ 2147483647 w 39"/>
                <a:gd name="T5" fmla="*/ 0 h 22"/>
                <a:gd name="T6" fmla="*/ 2147483647 w 39"/>
                <a:gd name="T7" fmla="*/ 2147483647 h 22"/>
                <a:gd name="T8" fmla="*/ 2147483647 w 39"/>
                <a:gd name="T9" fmla="*/ 2147483647 h 22"/>
                <a:gd name="T10" fmla="*/ 2147483647 w 39"/>
                <a:gd name="T11" fmla="*/ 2147483647 h 22"/>
                <a:gd name="T12" fmla="*/ 2147483647 w 39"/>
                <a:gd name="T13" fmla="*/ 2147483647 h 22"/>
                <a:gd name="T14" fmla="*/ 2147483647 w 39"/>
                <a:gd name="T15" fmla="*/ 2147483647 h 22"/>
                <a:gd name="T16" fmla="*/ 2147483647 w 39"/>
                <a:gd name="T17" fmla="*/ 2147483647 h 22"/>
                <a:gd name="T18" fmla="*/ 2147483647 w 39"/>
                <a:gd name="T19" fmla="*/ 2147483647 h 22"/>
                <a:gd name="T20" fmla="*/ 2147483647 w 39"/>
                <a:gd name="T21" fmla="*/ 2147483647 h 22"/>
                <a:gd name="T22" fmla="*/ 2147483647 w 39"/>
                <a:gd name="T23" fmla="*/ 2147483647 h 22"/>
                <a:gd name="T24" fmla="*/ 2147483647 w 39"/>
                <a:gd name="T25" fmla="*/ 2147483647 h 22"/>
                <a:gd name="T26" fmla="*/ 2147483647 w 39"/>
                <a:gd name="T27" fmla="*/ 2147483647 h 22"/>
                <a:gd name="T28" fmla="*/ 2147483647 w 39"/>
                <a:gd name="T29" fmla="*/ 2147483647 h 22"/>
                <a:gd name="T30" fmla="*/ 2147483647 w 39"/>
                <a:gd name="T31" fmla="*/ 2147483647 h 22"/>
                <a:gd name="T32" fmla="*/ 2147483647 w 39"/>
                <a:gd name="T33" fmla="*/ 2147483647 h 22"/>
                <a:gd name="T34" fmla="*/ 2147483647 w 39"/>
                <a:gd name="T35" fmla="*/ 2147483647 h 22"/>
                <a:gd name="T36" fmla="*/ 2147483647 w 39"/>
                <a:gd name="T37" fmla="*/ 2147483647 h 22"/>
                <a:gd name="T38" fmla="*/ 2147483647 w 39"/>
                <a:gd name="T39" fmla="*/ 2147483647 h 22"/>
                <a:gd name="T40" fmla="*/ 2147483647 w 39"/>
                <a:gd name="T41" fmla="*/ 2147483647 h 22"/>
                <a:gd name="T42" fmla="*/ 2147483647 w 39"/>
                <a:gd name="T43" fmla="*/ 2147483647 h 22"/>
                <a:gd name="T44" fmla="*/ 0 w 39"/>
                <a:gd name="T45" fmla="*/ 0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"/>
                <a:gd name="T70" fmla="*/ 0 h 22"/>
                <a:gd name="T71" fmla="*/ 39 w 39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" h="22">
                  <a:moveTo>
                    <a:pt x="0" y="0"/>
                  </a:moveTo>
                  <a:lnTo>
                    <a:pt x="39" y="0"/>
                  </a:lnTo>
                  <a:lnTo>
                    <a:pt x="39" y="7"/>
                  </a:lnTo>
                  <a:lnTo>
                    <a:pt x="33" y="7"/>
                  </a:lnTo>
                  <a:lnTo>
                    <a:pt x="33" y="15"/>
                  </a:lnTo>
                  <a:lnTo>
                    <a:pt x="26" y="15"/>
                  </a:lnTo>
                  <a:lnTo>
                    <a:pt x="19" y="15"/>
                  </a:lnTo>
                  <a:lnTo>
                    <a:pt x="19" y="22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1" name="Freeform 368"/>
            <p:cNvSpPr>
              <a:spLocks/>
            </p:cNvSpPr>
            <p:nvPr/>
          </p:nvSpPr>
          <p:spPr bwMode="auto">
            <a:xfrm>
              <a:off x="2546350" y="4144963"/>
              <a:ext cx="417513" cy="258762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2147483647 w 260"/>
                <a:gd name="T5" fmla="*/ 0 h 146"/>
                <a:gd name="T6" fmla="*/ 2147483647 w 260"/>
                <a:gd name="T7" fmla="*/ 0 h 146"/>
                <a:gd name="T8" fmla="*/ 2147483647 w 260"/>
                <a:gd name="T9" fmla="*/ 2147483647 h 146"/>
                <a:gd name="T10" fmla="*/ 2147483647 w 260"/>
                <a:gd name="T11" fmla="*/ 2147483647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0 w 260"/>
                <a:gd name="T57" fmla="*/ 2147483647 h 14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0"/>
                <a:gd name="T88" fmla="*/ 0 h 146"/>
                <a:gd name="T89" fmla="*/ 260 w 260"/>
                <a:gd name="T90" fmla="*/ 146 h 14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0" h="146">
                  <a:moveTo>
                    <a:pt x="0" y="14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260" y="0"/>
                  </a:lnTo>
                  <a:lnTo>
                    <a:pt x="260" y="58"/>
                  </a:lnTo>
                  <a:lnTo>
                    <a:pt x="260" y="66"/>
                  </a:lnTo>
                  <a:lnTo>
                    <a:pt x="254" y="58"/>
                  </a:lnTo>
                  <a:lnTo>
                    <a:pt x="247" y="66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58"/>
                  </a:lnTo>
                  <a:lnTo>
                    <a:pt x="227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2" y="88"/>
                  </a:lnTo>
                  <a:lnTo>
                    <a:pt x="227" y="88"/>
                  </a:lnTo>
                  <a:lnTo>
                    <a:pt x="222" y="88"/>
                  </a:lnTo>
                  <a:lnTo>
                    <a:pt x="227" y="94"/>
                  </a:lnTo>
                  <a:lnTo>
                    <a:pt x="227" y="102"/>
                  </a:lnTo>
                  <a:lnTo>
                    <a:pt x="234" y="102"/>
                  </a:lnTo>
                  <a:lnTo>
                    <a:pt x="240" y="102"/>
                  </a:lnTo>
                  <a:lnTo>
                    <a:pt x="247" y="102"/>
                  </a:lnTo>
                  <a:lnTo>
                    <a:pt x="247" y="110"/>
                  </a:lnTo>
                  <a:lnTo>
                    <a:pt x="254" y="110"/>
                  </a:lnTo>
                  <a:lnTo>
                    <a:pt x="254" y="116"/>
                  </a:lnTo>
                  <a:lnTo>
                    <a:pt x="254" y="110"/>
                  </a:lnTo>
                  <a:lnTo>
                    <a:pt x="260" y="110"/>
                  </a:lnTo>
                  <a:lnTo>
                    <a:pt x="260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2" name="Freeform 369"/>
            <p:cNvSpPr>
              <a:spLocks/>
            </p:cNvSpPr>
            <p:nvPr/>
          </p:nvSpPr>
          <p:spPr bwMode="auto">
            <a:xfrm>
              <a:off x="2546350" y="4144963"/>
              <a:ext cx="417513" cy="258762"/>
            </a:xfrm>
            <a:custGeom>
              <a:avLst/>
              <a:gdLst>
                <a:gd name="T0" fmla="*/ 0 w 260"/>
                <a:gd name="T1" fmla="*/ 2147483647 h 146"/>
                <a:gd name="T2" fmla="*/ 0 w 260"/>
                <a:gd name="T3" fmla="*/ 0 h 146"/>
                <a:gd name="T4" fmla="*/ 0 w 260"/>
                <a:gd name="T5" fmla="*/ 0 h 146"/>
                <a:gd name="T6" fmla="*/ 2147483647 w 260"/>
                <a:gd name="T7" fmla="*/ 0 h 146"/>
                <a:gd name="T8" fmla="*/ 2147483647 w 260"/>
                <a:gd name="T9" fmla="*/ 0 h 146"/>
                <a:gd name="T10" fmla="*/ 2147483647 w 260"/>
                <a:gd name="T11" fmla="*/ 0 h 146"/>
                <a:gd name="T12" fmla="*/ 2147483647 w 260"/>
                <a:gd name="T13" fmla="*/ 2147483647 h 146"/>
                <a:gd name="T14" fmla="*/ 2147483647 w 260"/>
                <a:gd name="T15" fmla="*/ 2147483647 h 146"/>
                <a:gd name="T16" fmla="*/ 2147483647 w 260"/>
                <a:gd name="T17" fmla="*/ 2147483647 h 146"/>
                <a:gd name="T18" fmla="*/ 2147483647 w 260"/>
                <a:gd name="T19" fmla="*/ 2147483647 h 146"/>
                <a:gd name="T20" fmla="*/ 2147483647 w 260"/>
                <a:gd name="T21" fmla="*/ 2147483647 h 146"/>
                <a:gd name="T22" fmla="*/ 2147483647 w 260"/>
                <a:gd name="T23" fmla="*/ 2147483647 h 146"/>
                <a:gd name="T24" fmla="*/ 2147483647 w 260"/>
                <a:gd name="T25" fmla="*/ 2147483647 h 146"/>
                <a:gd name="T26" fmla="*/ 2147483647 w 260"/>
                <a:gd name="T27" fmla="*/ 2147483647 h 146"/>
                <a:gd name="T28" fmla="*/ 2147483647 w 260"/>
                <a:gd name="T29" fmla="*/ 2147483647 h 146"/>
                <a:gd name="T30" fmla="*/ 2147483647 w 260"/>
                <a:gd name="T31" fmla="*/ 2147483647 h 146"/>
                <a:gd name="T32" fmla="*/ 2147483647 w 260"/>
                <a:gd name="T33" fmla="*/ 2147483647 h 146"/>
                <a:gd name="T34" fmla="*/ 2147483647 w 260"/>
                <a:gd name="T35" fmla="*/ 2147483647 h 146"/>
                <a:gd name="T36" fmla="*/ 2147483647 w 260"/>
                <a:gd name="T37" fmla="*/ 2147483647 h 146"/>
                <a:gd name="T38" fmla="*/ 2147483647 w 260"/>
                <a:gd name="T39" fmla="*/ 2147483647 h 146"/>
                <a:gd name="T40" fmla="*/ 2147483647 w 260"/>
                <a:gd name="T41" fmla="*/ 2147483647 h 146"/>
                <a:gd name="T42" fmla="*/ 2147483647 w 260"/>
                <a:gd name="T43" fmla="*/ 2147483647 h 146"/>
                <a:gd name="T44" fmla="*/ 2147483647 w 260"/>
                <a:gd name="T45" fmla="*/ 2147483647 h 146"/>
                <a:gd name="T46" fmla="*/ 2147483647 w 260"/>
                <a:gd name="T47" fmla="*/ 2147483647 h 146"/>
                <a:gd name="T48" fmla="*/ 2147483647 w 260"/>
                <a:gd name="T49" fmla="*/ 2147483647 h 146"/>
                <a:gd name="T50" fmla="*/ 2147483647 w 260"/>
                <a:gd name="T51" fmla="*/ 2147483647 h 146"/>
                <a:gd name="T52" fmla="*/ 2147483647 w 260"/>
                <a:gd name="T53" fmla="*/ 2147483647 h 146"/>
                <a:gd name="T54" fmla="*/ 2147483647 w 260"/>
                <a:gd name="T55" fmla="*/ 2147483647 h 146"/>
                <a:gd name="T56" fmla="*/ 2147483647 w 260"/>
                <a:gd name="T57" fmla="*/ 2147483647 h 146"/>
                <a:gd name="T58" fmla="*/ 2147483647 w 260"/>
                <a:gd name="T59" fmla="*/ 2147483647 h 146"/>
                <a:gd name="T60" fmla="*/ 2147483647 w 260"/>
                <a:gd name="T61" fmla="*/ 2147483647 h 146"/>
                <a:gd name="T62" fmla="*/ 2147483647 w 260"/>
                <a:gd name="T63" fmla="*/ 2147483647 h 146"/>
                <a:gd name="T64" fmla="*/ 2147483647 w 260"/>
                <a:gd name="T65" fmla="*/ 2147483647 h 146"/>
                <a:gd name="T66" fmla="*/ 2147483647 w 260"/>
                <a:gd name="T67" fmla="*/ 2147483647 h 146"/>
                <a:gd name="T68" fmla="*/ 2147483647 w 260"/>
                <a:gd name="T69" fmla="*/ 2147483647 h 146"/>
                <a:gd name="T70" fmla="*/ 2147483647 w 260"/>
                <a:gd name="T71" fmla="*/ 2147483647 h 146"/>
                <a:gd name="T72" fmla="*/ 2147483647 w 260"/>
                <a:gd name="T73" fmla="*/ 2147483647 h 146"/>
                <a:gd name="T74" fmla="*/ 2147483647 w 260"/>
                <a:gd name="T75" fmla="*/ 2147483647 h 146"/>
                <a:gd name="T76" fmla="*/ 2147483647 w 260"/>
                <a:gd name="T77" fmla="*/ 2147483647 h 146"/>
                <a:gd name="T78" fmla="*/ 2147483647 w 260"/>
                <a:gd name="T79" fmla="*/ 2147483647 h 146"/>
                <a:gd name="T80" fmla="*/ 2147483647 w 260"/>
                <a:gd name="T81" fmla="*/ 2147483647 h 146"/>
                <a:gd name="T82" fmla="*/ 2147483647 w 260"/>
                <a:gd name="T83" fmla="*/ 2147483647 h 146"/>
                <a:gd name="T84" fmla="*/ 2147483647 w 260"/>
                <a:gd name="T85" fmla="*/ 2147483647 h 146"/>
                <a:gd name="T86" fmla="*/ 2147483647 w 260"/>
                <a:gd name="T87" fmla="*/ 2147483647 h 146"/>
                <a:gd name="T88" fmla="*/ 2147483647 w 260"/>
                <a:gd name="T89" fmla="*/ 2147483647 h 146"/>
                <a:gd name="T90" fmla="*/ 2147483647 w 260"/>
                <a:gd name="T91" fmla="*/ 2147483647 h 146"/>
                <a:gd name="T92" fmla="*/ 0 w 260"/>
                <a:gd name="T93" fmla="*/ 2147483647 h 1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0"/>
                <a:gd name="T142" fmla="*/ 0 h 146"/>
                <a:gd name="T143" fmla="*/ 260 w 260"/>
                <a:gd name="T144" fmla="*/ 146 h 1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0" h="146">
                  <a:moveTo>
                    <a:pt x="0" y="14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260" y="0"/>
                  </a:lnTo>
                  <a:lnTo>
                    <a:pt x="260" y="58"/>
                  </a:lnTo>
                  <a:lnTo>
                    <a:pt x="260" y="66"/>
                  </a:lnTo>
                  <a:lnTo>
                    <a:pt x="254" y="58"/>
                  </a:lnTo>
                  <a:lnTo>
                    <a:pt x="247" y="66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58"/>
                  </a:lnTo>
                  <a:lnTo>
                    <a:pt x="227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2" y="88"/>
                  </a:lnTo>
                  <a:lnTo>
                    <a:pt x="227" y="88"/>
                  </a:lnTo>
                  <a:lnTo>
                    <a:pt x="222" y="88"/>
                  </a:lnTo>
                  <a:lnTo>
                    <a:pt x="227" y="94"/>
                  </a:lnTo>
                  <a:lnTo>
                    <a:pt x="227" y="102"/>
                  </a:lnTo>
                  <a:lnTo>
                    <a:pt x="234" y="102"/>
                  </a:lnTo>
                  <a:lnTo>
                    <a:pt x="240" y="102"/>
                  </a:lnTo>
                  <a:lnTo>
                    <a:pt x="247" y="102"/>
                  </a:lnTo>
                  <a:lnTo>
                    <a:pt x="247" y="110"/>
                  </a:lnTo>
                  <a:lnTo>
                    <a:pt x="254" y="110"/>
                  </a:lnTo>
                  <a:lnTo>
                    <a:pt x="254" y="116"/>
                  </a:lnTo>
                  <a:lnTo>
                    <a:pt x="254" y="110"/>
                  </a:lnTo>
                  <a:lnTo>
                    <a:pt x="260" y="110"/>
                  </a:lnTo>
                  <a:lnTo>
                    <a:pt x="260" y="146"/>
                  </a:lnTo>
                  <a:lnTo>
                    <a:pt x="0" y="14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3" name="Freeform 370"/>
            <p:cNvSpPr>
              <a:spLocks noEditPoints="1"/>
            </p:cNvSpPr>
            <p:nvPr/>
          </p:nvSpPr>
          <p:spPr bwMode="auto">
            <a:xfrm>
              <a:off x="2963863" y="4144963"/>
              <a:ext cx="395287" cy="258762"/>
            </a:xfrm>
            <a:custGeom>
              <a:avLst/>
              <a:gdLst>
                <a:gd name="T0" fmla="*/ 2147483647 w 246"/>
                <a:gd name="T1" fmla="*/ 2147483647 h 146"/>
                <a:gd name="T2" fmla="*/ 2147483647 w 246"/>
                <a:gd name="T3" fmla="*/ 2147483647 h 146"/>
                <a:gd name="T4" fmla="*/ 2147483647 w 246"/>
                <a:gd name="T5" fmla="*/ 2147483647 h 146"/>
                <a:gd name="T6" fmla="*/ 2147483647 w 246"/>
                <a:gd name="T7" fmla="*/ 2147483647 h 146"/>
                <a:gd name="T8" fmla="*/ 2147483647 w 246"/>
                <a:gd name="T9" fmla="*/ 2147483647 h 146"/>
                <a:gd name="T10" fmla="*/ 2147483647 w 246"/>
                <a:gd name="T11" fmla="*/ 2147483647 h 146"/>
                <a:gd name="T12" fmla="*/ 2147483647 w 246"/>
                <a:gd name="T13" fmla="*/ 2147483647 h 146"/>
                <a:gd name="T14" fmla="*/ 2147483647 w 246"/>
                <a:gd name="T15" fmla="*/ 2147483647 h 146"/>
                <a:gd name="T16" fmla="*/ 2147483647 w 246"/>
                <a:gd name="T17" fmla="*/ 2147483647 h 146"/>
                <a:gd name="T18" fmla="*/ 2147483647 w 246"/>
                <a:gd name="T19" fmla="*/ 2147483647 h 146"/>
                <a:gd name="T20" fmla="*/ 0 w 246"/>
                <a:gd name="T21" fmla="*/ 0 h 146"/>
                <a:gd name="T22" fmla="*/ 2147483647 w 246"/>
                <a:gd name="T23" fmla="*/ 2147483647 h 146"/>
                <a:gd name="T24" fmla="*/ 2147483647 w 246"/>
                <a:gd name="T25" fmla="*/ 2147483647 h 146"/>
                <a:gd name="T26" fmla="*/ 2147483647 w 246"/>
                <a:gd name="T27" fmla="*/ 2147483647 h 146"/>
                <a:gd name="T28" fmla="*/ 2147483647 w 246"/>
                <a:gd name="T29" fmla="*/ 0 h 146"/>
                <a:gd name="T30" fmla="*/ 2147483647 w 246"/>
                <a:gd name="T31" fmla="*/ 0 h 146"/>
                <a:gd name="T32" fmla="*/ 2147483647 w 246"/>
                <a:gd name="T33" fmla="*/ 0 h 146"/>
                <a:gd name="T34" fmla="*/ 2147483647 w 246"/>
                <a:gd name="T35" fmla="*/ 2147483647 h 146"/>
                <a:gd name="T36" fmla="*/ 2147483647 w 246"/>
                <a:gd name="T37" fmla="*/ 2147483647 h 146"/>
                <a:gd name="T38" fmla="*/ 2147483647 w 246"/>
                <a:gd name="T39" fmla="*/ 2147483647 h 146"/>
                <a:gd name="T40" fmla="*/ 2147483647 w 246"/>
                <a:gd name="T41" fmla="*/ 2147483647 h 146"/>
                <a:gd name="T42" fmla="*/ 2147483647 w 246"/>
                <a:gd name="T43" fmla="*/ 2147483647 h 146"/>
                <a:gd name="T44" fmla="*/ 2147483647 w 246"/>
                <a:gd name="T45" fmla="*/ 2147483647 h 146"/>
                <a:gd name="T46" fmla="*/ 2147483647 w 246"/>
                <a:gd name="T47" fmla="*/ 2147483647 h 146"/>
                <a:gd name="T48" fmla="*/ 2147483647 w 246"/>
                <a:gd name="T49" fmla="*/ 2147483647 h 146"/>
                <a:gd name="T50" fmla="*/ 2147483647 w 246"/>
                <a:gd name="T51" fmla="*/ 2147483647 h 146"/>
                <a:gd name="T52" fmla="*/ 2147483647 w 246"/>
                <a:gd name="T53" fmla="*/ 2147483647 h 146"/>
                <a:gd name="T54" fmla="*/ 2147483647 w 246"/>
                <a:gd name="T55" fmla="*/ 2147483647 h 146"/>
                <a:gd name="T56" fmla="*/ 2147483647 w 246"/>
                <a:gd name="T57" fmla="*/ 2147483647 h 146"/>
                <a:gd name="T58" fmla="*/ 2147483647 w 246"/>
                <a:gd name="T59" fmla="*/ 2147483647 h 146"/>
                <a:gd name="T60" fmla="*/ 2147483647 w 246"/>
                <a:gd name="T61" fmla="*/ 2147483647 h 146"/>
                <a:gd name="T62" fmla="*/ 2147483647 w 246"/>
                <a:gd name="T63" fmla="*/ 2147483647 h 146"/>
                <a:gd name="T64" fmla="*/ 2147483647 w 246"/>
                <a:gd name="T65" fmla="*/ 2147483647 h 146"/>
                <a:gd name="T66" fmla="*/ 2147483647 w 246"/>
                <a:gd name="T67" fmla="*/ 2147483647 h 146"/>
                <a:gd name="T68" fmla="*/ 2147483647 w 246"/>
                <a:gd name="T69" fmla="*/ 2147483647 h 146"/>
                <a:gd name="T70" fmla="*/ 2147483647 w 246"/>
                <a:gd name="T71" fmla="*/ 2147483647 h 146"/>
                <a:gd name="T72" fmla="*/ 2147483647 w 246"/>
                <a:gd name="T73" fmla="*/ 2147483647 h 146"/>
                <a:gd name="T74" fmla="*/ 2147483647 w 246"/>
                <a:gd name="T75" fmla="*/ 2147483647 h 146"/>
                <a:gd name="T76" fmla="*/ 2147483647 w 246"/>
                <a:gd name="T77" fmla="*/ 2147483647 h 146"/>
                <a:gd name="T78" fmla="*/ 2147483647 w 246"/>
                <a:gd name="T79" fmla="*/ 2147483647 h 146"/>
                <a:gd name="T80" fmla="*/ 2147483647 w 246"/>
                <a:gd name="T81" fmla="*/ 2147483647 h 146"/>
                <a:gd name="T82" fmla="*/ 2147483647 w 246"/>
                <a:gd name="T83" fmla="*/ 2147483647 h 146"/>
                <a:gd name="T84" fmla="*/ 2147483647 w 246"/>
                <a:gd name="T85" fmla="*/ 2147483647 h 146"/>
                <a:gd name="T86" fmla="*/ 2147483647 w 246"/>
                <a:gd name="T87" fmla="*/ 2147483647 h 146"/>
                <a:gd name="T88" fmla="*/ 2147483647 w 246"/>
                <a:gd name="T89" fmla="*/ 2147483647 h 146"/>
                <a:gd name="T90" fmla="*/ 2147483647 w 246"/>
                <a:gd name="T91" fmla="*/ 2147483647 h 146"/>
                <a:gd name="T92" fmla="*/ 2147483647 w 246"/>
                <a:gd name="T93" fmla="*/ 2147483647 h 146"/>
                <a:gd name="T94" fmla="*/ 2147483647 w 246"/>
                <a:gd name="T95" fmla="*/ 2147483647 h 146"/>
                <a:gd name="T96" fmla="*/ 2147483647 w 246"/>
                <a:gd name="T97" fmla="*/ 2147483647 h 146"/>
                <a:gd name="T98" fmla="*/ 0 w 246"/>
                <a:gd name="T99" fmla="*/ 2147483647 h 146"/>
                <a:gd name="T100" fmla="*/ 2147483647 w 246"/>
                <a:gd name="T101" fmla="*/ 2147483647 h 146"/>
                <a:gd name="T102" fmla="*/ 2147483647 w 246"/>
                <a:gd name="T103" fmla="*/ 2147483647 h 146"/>
                <a:gd name="T104" fmla="*/ 2147483647 w 246"/>
                <a:gd name="T105" fmla="*/ 2147483647 h 146"/>
                <a:gd name="T106" fmla="*/ 2147483647 w 246"/>
                <a:gd name="T107" fmla="*/ 2147483647 h 146"/>
                <a:gd name="T108" fmla="*/ 2147483647 w 246"/>
                <a:gd name="T109" fmla="*/ 2147483647 h 146"/>
                <a:gd name="T110" fmla="*/ 2147483647 w 246"/>
                <a:gd name="T111" fmla="*/ 2147483647 h 146"/>
                <a:gd name="T112" fmla="*/ 2147483647 w 246"/>
                <a:gd name="T113" fmla="*/ 2147483647 h 146"/>
                <a:gd name="T114" fmla="*/ 2147483647 w 246"/>
                <a:gd name="T115" fmla="*/ 2147483647 h 146"/>
                <a:gd name="T116" fmla="*/ 2147483647 w 246"/>
                <a:gd name="T117" fmla="*/ 2147483647 h 146"/>
                <a:gd name="T118" fmla="*/ 2147483647 w 246"/>
                <a:gd name="T119" fmla="*/ 2147483647 h 146"/>
                <a:gd name="T120" fmla="*/ 2147483647 w 246"/>
                <a:gd name="T121" fmla="*/ 2147483647 h 146"/>
                <a:gd name="T122" fmla="*/ 2147483647 w 246"/>
                <a:gd name="T123" fmla="*/ 2147483647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6"/>
                <a:gd name="T187" fmla="*/ 0 h 146"/>
                <a:gd name="T188" fmla="*/ 246 w 246"/>
                <a:gd name="T189" fmla="*/ 146 h 1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6" h="146">
                  <a:moveTo>
                    <a:pt x="136" y="132"/>
                  </a:moveTo>
                  <a:lnTo>
                    <a:pt x="129" y="132"/>
                  </a:lnTo>
                  <a:lnTo>
                    <a:pt x="129" y="124"/>
                  </a:lnTo>
                  <a:lnTo>
                    <a:pt x="124" y="124"/>
                  </a:lnTo>
                  <a:lnTo>
                    <a:pt x="117" y="116"/>
                  </a:lnTo>
                  <a:lnTo>
                    <a:pt x="117" y="110"/>
                  </a:lnTo>
                  <a:lnTo>
                    <a:pt x="124" y="110"/>
                  </a:lnTo>
                  <a:lnTo>
                    <a:pt x="129" y="110"/>
                  </a:lnTo>
                  <a:lnTo>
                    <a:pt x="136" y="116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36" y="124"/>
                  </a:lnTo>
                  <a:lnTo>
                    <a:pt x="136" y="132"/>
                  </a:lnTo>
                  <a:close/>
                  <a:moveTo>
                    <a:pt x="84" y="36"/>
                  </a:moveTo>
                  <a:lnTo>
                    <a:pt x="78" y="36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29"/>
                  </a:lnTo>
                  <a:lnTo>
                    <a:pt x="58" y="29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5" y="44"/>
                  </a:lnTo>
                  <a:lnTo>
                    <a:pt x="52" y="44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3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3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2" y="7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34" y="7"/>
                  </a:lnTo>
                  <a:lnTo>
                    <a:pt x="234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21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29"/>
                  </a:lnTo>
                  <a:lnTo>
                    <a:pt x="207" y="29"/>
                  </a:lnTo>
                  <a:lnTo>
                    <a:pt x="207" y="36"/>
                  </a:lnTo>
                  <a:lnTo>
                    <a:pt x="202" y="36"/>
                  </a:lnTo>
                  <a:lnTo>
                    <a:pt x="195" y="36"/>
                  </a:lnTo>
                  <a:lnTo>
                    <a:pt x="195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75" y="51"/>
                  </a:lnTo>
                  <a:lnTo>
                    <a:pt x="168" y="51"/>
                  </a:lnTo>
                  <a:lnTo>
                    <a:pt x="163" y="51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68" y="66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8" y="66"/>
                  </a:lnTo>
                  <a:lnTo>
                    <a:pt x="195" y="72"/>
                  </a:lnTo>
                  <a:lnTo>
                    <a:pt x="195" y="80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4"/>
                  </a:lnTo>
                  <a:lnTo>
                    <a:pt x="207" y="94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7" y="102"/>
                  </a:lnTo>
                  <a:lnTo>
                    <a:pt x="227" y="110"/>
                  </a:lnTo>
                  <a:lnTo>
                    <a:pt x="234" y="110"/>
                  </a:lnTo>
                  <a:lnTo>
                    <a:pt x="234" y="116"/>
                  </a:lnTo>
                  <a:lnTo>
                    <a:pt x="234" y="124"/>
                  </a:lnTo>
                  <a:lnTo>
                    <a:pt x="227" y="124"/>
                  </a:lnTo>
                  <a:lnTo>
                    <a:pt x="227" y="132"/>
                  </a:lnTo>
                  <a:lnTo>
                    <a:pt x="221" y="132"/>
                  </a:lnTo>
                  <a:lnTo>
                    <a:pt x="214" y="132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214" y="138"/>
                  </a:lnTo>
                  <a:lnTo>
                    <a:pt x="214" y="146"/>
                  </a:lnTo>
                  <a:lnTo>
                    <a:pt x="143" y="146"/>
                  </a:lnTo>
                  <a:lnTo>
                    <a:pt x="143" y="138"/>
                  </a:lnTo>
                  <a:lnTo>
                    <a:pt x="149" y="138"/>
                  </a:lnTo>
                  <a:lnTo>
                    <a:pt x="156" y="138"/>
                  </a:lnTo>
                  <a:lnTo>
                    <a:pt x="163" y="138"/>
                  </a:lnTo>
                  <a:lnTo>
                    <a:pt x="163" y="132"/>
                  </a:lnTo>
                  <a:lnTo>
                    <a:pt x="156" y="124"/>
                  </a:lnTo>
                  <a:lnTo>
                    <a:pt x="156" y="116"/>
                  </a:lnTo>
                  <a:lnTo>
                    <a:pt x="149" y="116"/>
                  </a:lnTo>
                  <a:lnTo>
                    <a:pt x="149" y="110"/>
                  </a:lnTo>
                  <a:lnTo>
                    <a:pt x="143" y="110"/>
                  </a:lnTo>
                  <a:lnTo>
                    <a:pt x="143" y="102"/>
                  </a:lnTo>
                  <a:lnTo>
                    <a:pt x="143" y="94"/>
                  </a:lnTo>
                  <a:lnTo>
                    <a:pt x="136" y="94"/>
                  </a:lnTo>
                  <a:lnTo>
                    <a:pt x="129" y="88"/>
                  </a:lnTo>
                  <a:lnTo>
                    <a:pt x="129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66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97" y="44"/>
                  </a:lnTo>
                  <a:lnTo>
                    <a:pt x="91" y="36"/>
                  </a:lnTo>
                  <a:lnTo>
                    <a:pt x="97" y="36"/>
                  </a:lnTo>
                  <a:lnTo>
                    <a:pt x="91" y="29"/>
                  </a:lnTo>
                  <a:lnTo>
                    <a:pt x="84" y="36"/>
                  </a:lnTo>
                  <a:close/>
                  <a:moveTo>
                    <a:pt x="78" y="146"/>
                  </a:moveTo>
                  <a:lnTo>
                    <a:pt x="0" y="146"/>
                  </a:lnTo>
                  <a:lnTo>
                    <a:pt x="0" y="110"/>
                  </a:lnTo>
                  <a:lnTo>
                    <a:pt x="6" y="116"/>
                  </a:lnTo>
                  <a:lnTo>
                    <a:pt x="13" y="116"/>
                  </a:lnTo>
                  <a:lnTo>
                    <a:pt x="19" y="116"/>
                  </a:lnTo>
                  <a:lnTo>
                    <a:pt x="26" y="116"/>
                  </a:lnTo>
                  <a:lnTo>
                    <a:pt x="26" y="110"/>
                  </a:lnTo>
                  <a:lnTo>
                    <a:pt x="33" y="110"/>
                  </a:lnTo>
                  <a:lnTo>
                    <a:pt x="33" y="102"/>
                  </a:lnTo>
                  <a:lnTo>
                    <a:pt x="39" y="102"/>
                  </a:lnTo>
                  <a:lnTo>
                    <a:pt x="45" y="94"/>
                  </a:lnTo>
                  <a:lnTo>
                    <a:pt x="45" y="88"/>
                  </a:lnTo>
                  <a:lnTo>
                    <a:pt x="52" y="88"/>
                  </a:lnTo>
                  <a:lnTo>
                    <a:pt x="52" y="80"/>
                  </a:lnTo>
                  <a:lnTo>
                    <a:pt x="58" y="80"/>
                  </a:lnTo>
                  <a:lnTo>
                    <a:pt x="58" y="88"/>
                  </a:lnTo>
                  <a:lnTo>
                    <a:pt x="65" y="88"/>
                  </a:lnTo>
                  <a:lnTo>
                    <a:pt x="65" y="80"/>
                  </a:lnTo>
                  <a:lnTo>
                    <a:pt x="72" y="88"/>
                  </a:lnTo>
                  <a:lnTo>
                    <a:pt x="78" y="88"/>
                  </a:lnTo>
                  <a:lnTo>
                    <a:pt x="78" y="94"/>
                  </a:lnTo>
                  <a:lnTo>
                    <a:pt x="72" y="102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2" y="110"/>
                  </a:lnTo>
                  <a:lnTo>
                    <a:pt x="45" y="110"/>
                  </a:lnTo>
                  <a:lnTo>
                    <a:pt x="45" y="116"/>
                  </a:lnTo>
                  <a:lnTo>
                    <a:pt x="39" y="116"/>
                  </a:lnTo>
                  <a:lnTo>
                    <a:pt x="33" y="116"/>
                  </a:lnTo>
                  <a:lnTo>
                    <a:pt x="26" y="116"/>
                  </a:lnTo>
                  <a:lnTo>
                    <a:pt x="33" y="124"/>
                  </a:lnTo>
                  <a:lnTo>
                    <a:pt x="33" y="132"/>
                  </a:lnTo>
                  <a:lnTo>
                    <a:pt x="39" y="132"/>
                  </a:lnTo>
                  <a:lnTo>
                    <a:pt x="39" y="138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8" y="138"/>
                  </a:lnTo>
                  <a:lnTo>
                    <a:pt x="65" y="138"/>
                  </a:lnTo>
                  <a:lnTo>
                    <a:pt x="72" y="138"/>
                  </a:lnTo>
                  <a:lnTo>
                    <a:pt x="78" y="14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4" name="Freeform 371"/>
            <p:cNvSpPr>
              <a:spLocks/>
            </p:cNvSpPr>
            <p:nvPr/>
          </p:nvSpPr>
          <p:spPr bwMode="auto">
            <a:xfrm>
              <a:off x="3152775" y="4340225"/>
              <a:ext cx="41275" cy="39688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0 w 26"/>
                <a:gd name="T15" fmla="*/ 2147483647 h 22"/>
                <a:gd name="T16" fmla="*/ 0 w 26"/>
                <a:gd name="T17" fmla="*/ 2147483647 h 22"/>
                <a:gd name="T18" fmla="*/ 0 w 26"/>
                <a:gd name="T19" fmla="*/ 2147483647 h 22"/>
                <a:gd name="T20" fmla="*/ 0 w 26"/>
                <a:gd name="T21" fmla="*/ 0 h 22"/>
                <a:gd name="T22" fmla="*/ 2147483647 w 26"/>
                <a:gd name="T23" fmla="*/ 0 h 22"/>
                <a:gd name="T24" fmla="*/ 2147483647 w 26"/>
                <a:gd name="T25" fmla="*/ 0 h 22"/>
                <a:gd name="T26" fmla="*/ 2147483647 w 26"/>
                <a:gd name="T27" fmla="*/ 0 h 22"/>
                <a:gd name="T28" fmla="*/ 2147483647 w 26"/>
                <a:gd name="T29" fmla="*/ 0 h 22"/>
                <a:gd name="T30" fmla="*/ 2147483647 w 26"/>
                <a:gd name="T31" fmla="*/ 0 h 22"/>
                <a:gd name="T32" fmla="*/ 2147483647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2147483647 h 22"/>
                <a:gd name="T44" fmla="*/ 2147483647 w 26"/>
                <a:gd name="T45" fmla="*/ 2147483647 h 22"/>
                <a:gd name="T46" fmla="*/ 2147483647 w 26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"/>
                <a:gd name="T73" fmla="*/ 0 h 22"/>
                <a:gd name="T74" fmla="*/ 26 w 26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" h="22">
                  <a:moveTo>
                    <a:pt x="19" y="22"/>
                  </a:moveTo>
                  <a:lnTo>
                    <a:pt x="12" y="22"/>
                  </a:lnTo>
                  <a:lnTo>
                    <a:pt x="12" y="14"/>
                  </a:lnTo>
                  <a:lnTo>
                    <a:pt x="7" y="14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9" y="6"/>
                  </a:lnTo>
                  <a:lnTo>
                    <a:pt x="26" y="6"/>
                  </a:lnTo>
                  <a:lnTo>
                    <a:pt x="26" y="14"/>
                  </a:lnTo>
                  <a:lnTo>
                    <a:pt x="19" y="14"/>
                  </a:lnTo>
                  <a:lnTo>
                    <a:pt x="19" y="22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5" name="Freeform 372"/>
            <p:cNvSpPr>
              <a:spLocks/>
            </p:cNvSpPr>
            <p:nvPr/>
          </p:nvSpPr>
          <p:spPr bwMode="auto">
            <a:xfrm>
              <a:off x="2963863" y="4144963"/>
              <a:ext cx="395287" cy="258762"/>
            </a:xfrm>
            <a:custGeom>
              <a:avLst/>
              <a:gdLst>
                <a:gd name="T0" fmla="*/ 2147483647 w 246"/>
                <a:gd name="T1" fmla="*/ 2147483647 h 146"/>
                <a:gd name="T2" fmla="*/ 2147483647 w 246"/>
                <a:gd name="T3" fmla="*/ 2147483647 h 146"/>
                <a:gd name="T4" fmla="*/ 2147483647 w 246"/>
                <a:gd name="T5" fmla="*/ 0 h 146"/>
                <a:gd name="T6" fmla="*/ 2147483647 w 246"/>
                <a:gd name="T7" fmla="*/ 2147483647 h 146"/>
                <a:gd name="T8" fmla="*/ 2147483647 w 246"/>
                <a:gd name="T9" fmla="*/ 2147483647 h 146"/>
                <a:gd name="T10" fmla="*/ 2147483647 w 246"/>
                <a:gd name="T11" fmla="*/ 2147483647 h 146"/>
                <a:gd name="T12" fmla="*/ 2147483647 w 246"/>
                <a:gd name="T13" fmla="*/ 2147483647 h 146"/>
                <a:gd name="T14" fmla="*/ 2147483647 w 246"/>
                <a:gd name="T15" fmla="*/ 2147483647 h 146"/>
                <a:gd name="T16" fmla="*/ 2147483647 w 246"/>
                <a:gd name="T17" fmla="*/ 2147483647 h 146"/>
                <a:gd name="T18" fmla="*/ 2147483647 w 246"/>
                <a:gd name="T19" fmla="*/ 0 h 146"/>
                <a:gd name="T20" fmla="*/ 2147483647 w 246"/>
                <a:gd name="T21" fmla="*/ 0 h 146"/>
                <a:gd name="T22" fmla="*/ 2147483647 w 246"/>
                <a:gd name="T23" fmla="*/ 0 h 146"/>
                <a:gd name="T24" fmla="*/ 2147483647 w 246"/>
                <a:gd name="T25" fmla="*/ 0 h 146"/>
                <a:gd name="T26" fmla="*/ 2147483647 w 246"/>
                <a:gd name="T27" fmla="*/ 0 h 146"/>
                <a:gd name="T28" fmla="*/ 2147483647 w 246"/>
                <a:gd name="T29" fmla="*/ 0 h 146"/>
                <a:gd name="T30" fmla="*/ 2147483647 w 246"/>
                <a:gd name="T31" fmla="*/ 0 h 146"/>
                <a:gd name="T32" fmla="*/ 2147483647 w 246"/>
                <a:gd name="T33" fmla="*/ 2147483647 h 146"/>
                <a:gd name="T34" fmla="*/ 2147483647 w 246"/>
                <a:gd name="T35" fmla="*/ 2147483647 h 146"/>
                <a:gd name="T36" fmla="*/ 2147483647 w 246"/>
                <a:gd name="T37" fmla="*/ 2147483647 h 146"/>
                <a:gd name="T38" fmla="*/ 2147483647 w 246"/>
                <a:gd name="T39" fmla="*/ 2147483647 h 146"/>
                <a:gd name="T40" fmla="*/ 2147483647 w 246"/>
                <a:gd name="T41" fmla="*/ 2147483647 h 146"/>
                <a:gd name="T42" fmla="*/ 2147483647 w 246"/>
                <a:gd name="T43" fmla="*/ 2147483647 h 146"/>
                <a:gd name="T44" fmla="*/ 2147483647 w 246"/>
                <a:gd name="T45" fmla="*/ 2147483647 h 146"/>
                <a:gd name="T46" fmla="*/ 2147483647 w 246"/>
                <a:gd name="T47" fmla="*/ 2147483647 h 146"/>
                <a:gd name="T48" fmla="*/ 2147483647 w 246"/>
                <a:gd name="T49" fmla="*/ 2147483647 h 146"/>
                <a:gd name="T50" fmla="*/ 2147483647 w 246"/>
                <a:gd name="T51" fmla="*/ 2147483647 h 146"/>
                <a:gd name="T52" fmla="*/ 2147483647 w 246"/>
                <a:gd name="T53" fmla="*/ 2147483647 h 146"/>
                <a:gd name="T54" fmla="*/ 2147483647 w 246"/>
                <a:gd name="T55" fmla="*/ 2147483647 h 146"/>
                <a:gd name="T56" fmla="*/ 2147483647 w 246"/>
                <a:gd name="T57" fmla="*/ 2147483647 h 146"/>
                <a:gd name="T58" fmla="*/ 2147483647 w 246"/>
                <a:gd name="T59" fmla="*/ 2147483647 h 146"/>
                <a:gd name="T60" fmla="*/ 2147483647 w 246"/>
                <a:gd name="T61" fmla="*/ 2147483647 h 146"/>
                <a:gd name="T62" fmla="*/ 2147483647 w 246"/>
                <a:gd name="T63" fmla="*/ 2147483647 h 146"/>
                <a:gd name="T64" fmla="*/ 2147483647 w 246"/>
                <a:gd name="T65" fmla="*/ 2147483647 h 146"/>
                <a:gd name="T66" fmla="*/ 2147483647 w 246"/>
                <a:gd name="T67" fmla="*/ 2147483647 h 146"/>
                <a:gd name="T68" fmla="*/ 2147483647 w 246"/>
                <a:gd name="T69" fmla="*/ 2147483647 h 146"/>
                <a:gd name="T70" fmla="*/ 2147483647 w 246"/>
                <a:gd name="T71" fmla="*/ 2147483647 h 146"/>
                <a:gd name="T72" fmla="*/ 2147483647 w 246"/>
                <a:gd name="T73" fmla="*/ 2147483647 h 146"/>
                <a:gd name="T74" fmla="*/ 2147483647 w 246"/>
                <a:gd name="T75" fmla="*/ 2147483647 h 146"/>
                <a:gd name="T76" fmla="*/ 2147483647 w 246"/>
                <a:gd name="T77" fmla="*/ 2147483647 h 146"/>
                <a:gd name="T78" fmla="*/ 2147483647 w 246"/>
                <a:gd name="T79" fmla="*/ 2147483647 h 146"/>
                <a:gd name="T80" fmla="*/ 2147483647 w 246"/>
                <a:gd name="T81" fmla="*/ 2147483647 h 146"/>
                <a:gd name="T82" fmla="*/ 2147483647 w 246"/>
                <a:gd name="T83" fmla="*/ 2147483647 h 146"/>
                <a:gd name="T84" fmla="*/ 2147483647 w 246"/>
                <a:gd name="T85" fmla="*/ 2147483647 h 146"/>
                <a:gd name="T86" fmla="*/ 2147483647 w 246"/>
                <a:gd name="T87" fmla="*/ 2147483647 h 146"/>
                <a:gd name="T88" fmla="*/ 2147483647 w 246"/>
                <a:gd name="T89" fmla="*/ 2147483647 h 146"/>
                <a:gd name="T90" fmla="*/ 2147483647 w 246"/>
                <a:gd name="T91" fmla="*/ 2147483647 h 146"/>
                <a:gd name="T92" fmla="*/ 2147483647 w 246"/>
                <a:gd name="T93" fmla="*/ 2147483647 h 146"/>
                <a:gd name="T94" fmla="*/ 2147483647 w 246"/>
                <a:gd name="T95" fmla="*/ 2147483647 h 146"/>
                <a:gd name="T96" fmla="*/ 2147483647 w 246"/>
                <a:gd name="T97" fmla="*/ 2147483647 h 146"/>
                <a:gd name="T98" fmla="*/ 2147483647 w 246"/>
                <a:gd name="T99" fmla="*/ 2147483647 h 146"/>
                <a:gd name="T100" fmla="*/ 2147483647 w 246"/>
                <a:gd name="T101" fmla="*/ 2147483647 h 146"/>
                <a:gd name="T102" fmla="*/ 2147483647 w 246"/>
                <a:gd name="T103" fmla="*/ 2147483647 h 146"/>
                <a:gd name="T104" fmla="*/ 2147483647 w 246"/>
                <a:gd name="T105" fmla="*/ 2147483647 h 146"/>
                <a:gd name="T106" fmla="*/ 2147483647 w 246"/>
                <a:gd name="T107" fmla="*/ 2147483647 h 146"/>
                <a:gd name="T108" fmla="*/ 2147483647 w 246"/>
                <a:gd name="T109" fmla="*/ 2147483647 h 146"/>
                <a:gd name="T110" fmla="*/ 2147483647 w 246"/>
                <a:gd name="T111" fmla="*/ 2147483647 h 146"/>
                <a:gd name="T112" fmla="*/ 2147483647 w 246"/>
                <a:gd name="T113" fmla="*/ 2147483647 h 146"/>
                <a:gd name="T114" fmla="*/ 2147483647 w 246"/>
                <a:gd name="T115" fmla="*/ 2147483647 h 146"/>
                <a:gd name="T116" fmla="*/ 2147483647 w 246"/>
                <a:gd name="T117" fmla="*/ 2147483647 h 146"/>
                <a:gd name="T118" fmla="*/ 2147483647 w 246"/>
                <a:gd name="T119" fmla="*/ 2147483647 h 146"/>
                <a:gd name="T120" fmla="*/ 2147483647 w 246"/>
                <a:gd name="T121" fmla="*/ 2147483647 h 146"/>
                <a:gd name="T122" fmla="*/ 2147483647 w 246"/>
                <a:gd name="T123" fmla="*/ 2147483647 h 146"/>
                <a:gd name="T124" fmla="*/ 2147483647 w 246"/>
                <a:gd name="T125" fmla="*/ 2147483647 h 1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6"/>
                <a:gd name="T190" fmla="*/ 0 h 146"/>
                <a:gd name="T191" fmla="*/ 246 w 246"/>
                <a:gd name="T192" fmla="*/ 146 h 1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6" h="146">
                  <a:moveTo>
                    <a:pt x="84" y="36"/>
                  </a:moveTo>
                  <a:lnTo>
                    <a:pt x="84" y="36"/>
                  </a:lnTo>
                  <a:lnTo>
                    <a:pt x="78" y="36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29"/>
                  </a:lnTo>
                  <a:lnTo>
                    <a:pt x="58" y="29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5" y="44"/>
                  </a:lnTo>
                  <a:lnTo>
                    <a:pt x="52" y="44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3" y="51"/>
                  </a:lnTo>
                  <a:lnTo>
                    <a:pt x="26" y="51"/>
                  </a:lnTo>
                  <a:lnTo>
                    <a:pt x="26" y="58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3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2" y="7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4" y="0"/>
                  </a:lnTo>
                  <a:lnTo>
                    <a:pt x="234" y="7"/>
                  </a:lnTo>
                  <a:lnTo>
                    <a:pt x="234" y="0"/>
                  </a:lnTo>
                  <a:lnTo>
                    <a:pt x="227" y="0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21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29"/>
                  </a:lnTo>
                  <a:lnTo>
                    <a:pt x="207" y="29"/>
                  </a:lnTo>
                  <a:lnTo>
                    <a:pt x="207" y="36"/>
                  </a:lnTo>
                  <a:lnTo>
                    <a:pt x="202" y="36"/>
                  </a:lnTo>
                  <a:lnTo>
                    <a:pt x="195" y="36"/>
                  </a:lnTo>
                  <a:lnTo>
                    <a:pt x="195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8" y="44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82" y="58"/>
                  </a:lnTo>
                  <a:lnTo>
                    <a:pt x="175" y="58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8" y="51"/>
                  </a:lnTo>
                  <a:lnTo>
                    <a:pt x="175" y="51"/>
                  </a:lnTo>
                  <a:lnTo>
                    <a:pt x="175" y="58"/>
                  </a:lnTo>
                  <a:lnTo>
                    <a:pt x="175" y="51"/>
                  </a:lnTo>
                  <a:lnTo>
                    <a:pt x="168" y="51"/>
                  </a:lnTo>
                  <a:lnTo>
                    <a:pt x="163" y="51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3" y="66"/>
                  </a:lnTo>
                  <a:lnTo>
                    <a:pt x="168" y="66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8" y="66"/>
                  </a:lnTo>
                  <a:lnTo>
                    <a:pt x="195" y="72"/>
                  </a:lnTo>
                  <a:lnTo>
                    <a:pt x="195" y="80"/>
                  </a:lnTo>
                  <a:lnTo>
                    <a:pt x="195" y="88"/>
                  </a:lnTo>
                  <a:lnTo>
                    <a:pt x="202" y="88"/>
                  </a:lnTo>
                  <a:lnTo>
                    <a:pt x="202" y="94"/>
                  </a:lnTo>
                  <a:lnTo>
                    <a:pt x="207" y="94"/>
                  </a:lnTo>
                  <a:lnTo>
                    <a:pt x="214" y="94"/>
                  </a:lnTo>
                  <a:lnTo>
                    <a:pt x="214" y="102"/>
                  </a:lnTo>
                  <a:lnTo>
                    <a:pt x="221" y="102"/>
                  </a:lnTo>
                  <a:lnTo>
                    <a:pt x="227" y="102"/>
                  </a:lnTo>
                  <a:lnTo>
                    <a:pt x="227" y="110"/>
                  </a:lnTo>
                  <a:lnTo>
                    <a:pt x="234" y="110"/>
                  </a:lnTo>
                  <a:lnTo>
                    <a:pt x="234" y="116"/>
                  </a:lnTo>
                  <a:lnTo>
                    <a:pt x="234" y="124"/>
                  </a:lnTo>
                  <a:lnTo>
                    <a:pt x="227" y="124"/>
                  </a:lnTo>
                  <a:lnTo>
                    <a:pt x="227" y="132"/>
                  </a:lnTo>
                  <a:lnTo>
                    <a:pt x="221" y="132"/>
                  </a:lnTo>
                  <a:lnTo>
                    <a:pt x="214" y="132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214" y="138"/>
                  </a:lnTo>
                  <a:lnTo>
                    <a:pt x="214" y="146"/>
                  </a:lnTo>
                  <a:lnTo>
                    <a:pt x="143" y="146"/>
                  </a:lnTo>
                  <a:lnTo>
                    <a:pt x="143" y="138"/>
                  </a:lnTo>
                  <a:lnTo>
                    <a:pt x="149" y="138"/>
                  </a:lnTo>
                  <a:lnTo>
                    <a:pt x="156" y="138"/>
                  </a:lnTo>
                  <a:lnTo>
                    <a:pt x="163" y="138"/>
                  </a:lnTo>
                  <a:lnTo>
                    <a:pt x="163" y="132"/>
                  </a:lnTo>
                  <a:lnTo>
                    <a:pt x="156" y="124"/>
                  </a:lnTo>
                  <a:lnTo>
                    <a:pt x="156" y="116"/>
                  </a:lnTo>
                  <a:lnTo>
                    <a:pt x="149" y="116"/>
                  </a:lnTo>
                  <a:lnTo>
                    <a:pt x="149" y="110"/>
                  </a:lnTo>
                  <a:lnTo>
                    <a:pt x="143" y="110"/>
                  </a:lnTo>
                  <a:lnTo>
                    <a:pt x="143" y="102"/>
                  </a:lnTo>
                  <a:lnTo>
                    <a:pt x="143" y="94"/>
                  </a:lnTo>
                  <a:lnTo>
                    <a:pt x="136" y="94"/>
                  </a:lnTo>
                  <a:lnTo>
                    <a:pt x="129" y="88"/>
                  </a:lnTo>
                  <a:lnTo>
                    <a:pt x="129" y="80"/>
                  </a:lnTo>
                  <a:lnTo>
                    <a:pt x="124" y="80"/>
                  </a:lnTo>
                  <a:lnTo>
                    <a:pt x="124" y="72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10" y="66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97" y="44"/>
                  </a:lnTo>
                  <a:lnTo>
                    <a:pt x="91" y="36"/>
                  </a:lnTo>
                  <a:lnTo>
                    <a:pt x="97" y="36"/>
                  </a:lnTo>
                  <a:lnTo>
                    <a:pt x="91" y="29"/>
                  </a:lnTo>
                  <a:lnTo>
                    <a:pt x="84" y="3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6" name="Freeform 373"/>
            <p:cNvSpPr>
              <a:spLocks/>
            </p:cNvSpPr>
            <p:nvPr/>
          </p:nvSpPr>
          <p:spPr bwMode="auto">
            <a:xfrm>
              <a:off x="2963863" y="4286250"/>
              <a:ext cx="125412" cy="117475"/>
            </a:xfrm>
            <a:custGeom>
              <a:avLst/>
              <a:gdLst>
                <a:gd name="T0" fmla="*/ 0 w 78"/>
                <a:gd name="T1" fmla="*/ 2147483647 h 66"/>
                <a:gd name="T2" fmla="*/ 2147483647 w 78"/>
                <a:gd name="T3" fmla="*/ 2147483647 h 66"/>
                <a:gd name="T4" fmla="*/ 2147483647 w 78"/>
                <a:gd name="T5" fmla="*/ 2147483647 h 66"/>
                <a:gd name="T6" fmla="*/ 2147483647 w 78"/>
                <a:gd name="T7" fmla="*/ 2147483647 h 66"/>
                <a:gd name="T8" fmla="*/ 2147483647 w 78"/>
                <a:gd name="T9" fmla="*/ 2147483647 h 66"/>
                <a:gd name="T10" fmla="*/ 2147483647 w 78"/>
                <a:gd name="T11" fmla="*/ 2147483647 h 66"/>
                <a:gd name="T12" fmla="*/ 2147483647 w 78"/>
                <a:gd name="T13" fmla="*/ 2147483647 h 66"/>
                <a:gd name="T14" fmla="*/ 2147483647 w 78"/>
                <a:gd name="T15" fmla="*/ 2147483647 h 66"/>
                <a:gd name="T16" fmla="*/ 2147483647 w 78"/>
                <a:gd name="T17" fmla="*/ 2147483647 h 66"/>
                <a:gd name="T18" fmla="*/ 2147483647 w 78"/>
                <a:gd name="T19" fmla="*/ 2147483647 h 66"/>
                <a:gd name="T20" fmla="*/ 2147483647 w 78"/>
                <a:gd name="T21" fmla="*/ 2147483647 h 66"/>
                <a:gd name="T22" fmla="*/ 2147483647 w 78"/>
                <a:gd name="T23" fmla="*/ 2147483647 h 66"/>
                <a:gd name="T24" fmla="*/ 2147483647 w 78"/>
                <a:gd name="T25" fmla="*/ 2147483647 h 66"/>
                <a:gd name="T26" fmla="*/ 2147483647 w 78"/>
                <a:gd name="T27" fmla="*/ 0 h 66"/>
                <a:gd name="T28" fmla="*/ 2147483647 w 78"/>
                <a:gd name="T29" fmla="*/ 2147483647 h 66"/>
                <a:gd name="T30" fmla="*/ 2147483647 w 78"/>
                <a:gd name="T31" fmla="*/ 0 h 66"/>
                <a:gd name="T32" fmla="*/ 2147483647 w 78"/>
                <a:gd name="T33" fmla="*/ 2147483647 h 66"/>
                <a:gd name="T34" fmla="*/ 2147483647 w 78"/>
                <a:gd name="T35" fmla="*/ 2147483647 h 66"/>
                <a:gd name="T36" fmla="*/ 2147483647 w 78"/>
                <a:gd name="T37" fmla="*/ 2147483647 h 66"/>
                <a:gd name="T38" fmla="*/ 2147483647 w 78"/>
                <a:gd name="T39" fmla="*/ 2147483647 h 66"/>
                <a:gd name="T40" fmla="*/ 2147483647 w 78"/>
                <a:gd name="T41" fmla="*/ 2147483647 h 66"/>
                <a:gd name="T42" fmla="*/ 2147483647 w 78"/>
                <a:gd name="T43" fmla="*/ 2147483647 h 66"/>
                <a:gd name="T44" fmla="*/ 2147483647 w 78"/>
                <a:gd name="T45" fmla="*/ 2147483647 h 66"/>
                <a:gd name="T46" fmla="*/ 2147483647 w 78"/>
                <a:gd name="T47" fmla="*/ 2147483647 h 66"/>
                <a:gd name="T48" fmla="*/ 2147483647 w 78"/>
                <a:gd name="T49" fmla="*/ 2147483647 h 66"/>
                <a:gd name="T50" fmla="*/ 2147483647 w 78"/>
                <a:gd name="T51" fmla="*/ 2147483647 h 66"/>
                <a:gd name="T52" fmla="*/ 2147483647 w 78"/>
                <a:gd name="T53" fmla="*/ 2147483647 h 66"/>
                <a:gd name="T54" fmla="*/ 2147483647 w 78"/>
                <a:gd name="T55" fmla="*/ 2147483647 h 66"/>
                <a:gd name="T56" fmla="*/ 2147483647 w 78"/>
                <a:gd name="T57" fmla="*/ 2147483647 h 66"/>
                <a:gd name="T58" fmla="*/ 2147483647 w 78"/>
                <a:gd name="T59" fmla="*/ 2147483647 h 66"/>
                <a:gd name="T60" fmla="*/ 2147483647 w 78"/>
                <a:gd name="T61" fmla="*/ 2147483647 h 66"/>
                <a:gd name="T62" fmla="*/ 2147483647 w 78"/>
                <a:gd name="T63" fmla="*/ 2147483647 h 66"/>
                <a:gd name="T64" fmla="*/ 2147483647 w 78"/>
                <a:gd name="T65" fmla="*/ 2147483647 h 66"/>
                <a:gd name="T66" fmla="*/ 2147483647 w 78"/>
                <a:gd name="T67" fmla="*/ 2147483647 h 66"/>
                <a:gd name="T68" fmla="*/ 2147483647 w 78"/>
                <a:gd name="T69" fmla="*/ 2147483647 h 66"/>
                <a:gd name="T70" fmla="*/ 2147483647 w 78"/>
                <a:gd name="T71" fmla="*/ 2147483647 h 66"/>
                <a:gd name="T72" fmla="*/ 2147483647 w 78"/>
                <a:gd name="T73" fmla="*/ 2147483647 h 66"/>
                <a:gd name="T74" fmla="*/ 2147483647 w 78"/>
                <a:gd name="T75" fmla="*/ 2147483647 h 66"/>
                <a:gd name="T76" fmla="*/ 2147483647 w 78"/>
                <a:gd name="T77" fmla="*/ 2147483647 h 66"/>
                <a:gd name="T78" fmla="*/ 2147483647 w 78"/>
                <a:gd name="T79" fmla="*/ 2147483647 h 6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78"/>
                <a:gd name="T121" fmla="*/ 0 h 66"/>
                <a:gd name="T122" fmla="*/ 78 w 78"/>
                <a:gd name="T123" fmla="*/ 66 h 6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78" h="66">
                  <a:moveTo>
                    <a:pt x="78" y="66"/>
                  </a:moveTo>
                  <a:lnTo>
                    <a:pt x="0" y="66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3" y="36"/>
                  </a:lnTo>
                  <a:lnTo>
                    <a:pt x="19" y="36"/>
                  </a:lnTo>
                  <a:lnTo>
                    <a:pt x="26" y="36"/>
                  </a:lnTo>
                  <a:lnTo>
                    <a:pt x="26" y="30"/>
                  </a:lnTo>
                  <a:lnTo>
                    <a:pt x="33" y="30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14"/>
                  </a:lnTo>
                  <a:lnTo>
                    <a:pt x="45" y="8"/>
                  </a:lnTo>
                  <a:lnTo>
                    <a:pt x="52" y="8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65" y="8"/>
                  </a:lnTo>
                  <a:lnTo>
                    <a:pt x="65" y="0"/>
                  </a:lnTo>
                  <a:lnTo>
                    <a:pt x="72" y="8"/>
                  </a:lnTo>
                  <a:lnTo>
                    <a:pt x="78" y="8"/>
                  </a:lnTo>
                  <a:lnTo>
                    <a:pt x="78" y="14"/>
                  </a:lnTo>
                  <a:lnTo>
                    <a:pt x="72" y="22"/>
                  </a:lnTo>
                  <a:lnTo>
                    <a:pt x="65" y="22"/>
                  </a:lnTo>
                  <a:lnTo>
                    <a:pt x="58" y="22"/>
                  </a:lnTo>
                  <a:lnTo>
                    <a:pt x="52" y="30"/>
                  </a:lnTo>
                  <a:lnTo>
                    <a:pt x="45" y="30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3" y="36"/>
                  </a:lnTo>
                  <a:lnTo>
                    <a:pt x="26" y="36"/>
                  </a:lnTo>
                  <a:lnTo>
                    <a:pt x="33" y="44"/>
                  </a:lnTo>
                  <a:lnTo>
                    <a:pt x="33" y="52"/>
                  </a:lnTo>
                  <a:lnTo>
                    <a:pt x="39" y="52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52" y="58"/>
                  </a:lnTo>
                  <a:lnTo>
                    <a:pt x="58" y="58"/>
                  </a:lnTo>
                  <a:lnTo>
                    <a:pt x="65" y="58"/>
                  </a:lnTo>
                  <a:lnTo>
                    <a:pt x="72" y="58"/>
                  </a:lnTo>
                  <a:lnTo>
                    <a:pt x="78" y="6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7" name="Freeform 374"/>
            <p:cNvSpPr>
              <a:spLocks noEditPoints="1"/>
            </p:cNvSpPr>
            <p:nvPr/>
          </p:nvSpPr>
          <p:spPr bwMode="auto">
            <a:xfrm>
              <a:off x="2546350" y="4403725"/>
              <a:ext cx="417513" cy="258763"/>
            </a:xfrm>
            <a:custGeom>
              <a:avLst/>
              <a:gdLst>
                <a:gd name="T0" fmla="*/ 2147483647 w 260"/>
                <a:gd name="T1" fmla="*/ 2147483647 h 145"/>
                <a:gd name="T2" fmla="*/ 2147483647 w 260"/>
                <a:gd name="T3" fmla="*/ 2147483647 h 145"/>
                <a:gd name="T4" fmla="*/ 2147483647 w 260"/>
                <a:gd name="T5" fmla="*/ 2147483647 h 145"/>
                <a:gd name="T6" fmla="*/ 2147483647 w 260"/>
                <a:gd name="T7" fmla="*/ 2147483647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0 w 260"/>
                <a:gd name="T39" fmla="*/ 2147483647 h 145"/>
                <a:gd name="T40" fmla="*/ 0 w 260"/>
                <a:gd name="T41" fmla="*/ 0 h 145"/>
                <a:gd name="T42" fmla="*/ 2147483647 w 260"/>
                <a:gd name="T43" fmla="*/ 0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149" y="115"/>
                  </a:moveTo>
                  <a:lnTo>
                    <a:pt x="144" y="115"/>
                  </a:lnTo>
                  <a:lnTo>
                    <a:pt x="144" y="123"/>
                  </a:lnTo>
                  <a:lnTo>
                    <a:pt x="149" y="123"/>
                  </a:lnTo>
                  <a:lnTo>
                    <a:pt x="149" y="131"/>
                  </a:lnTo>
                  <a:lnTo>
                    <a:pt x="144" y="131"/>
                  </a:lnTo>
                  <a:lnTo>
                    <a:pt x="149" y="131"/>
                  </a:lnTo>
                  <a:lnTo>
                    <a:pt x="156" y="137"/>
                  </a:lnTo>
                  <a:lnTo>
                    <a:pt x="163" y="131"/>
                  </a:lnTo>
                  <a:lnTo>
                    <a:pt x="163" y="123"/>
                  </a:lnTo>
                  <a:lnTo>
                    <a:pt x="163" y="115"/>
                  </a:lnTo>
                  <a:lnTo>
                    <a:pt x="156" y="115"/>
                  </a:lnTo>
                  <a:lnTo>
                    <a:pt x="149" y="115"/>
                  </a:lnTo>
                  <a:close/>
                  <a:moveTo>
                    <a:pt x="137" y="137"/>
                  </a:moveTo>
                  <a:lnTo>
                    <a:pt x="137" y="131"/>
                  </a:lnTo>
                  <a:lnTo>
                    <a:pt x="130" y="131"/>
                  </a:lnTo>
                  <a:lnTo>
                    <a:pt x="130" y="137"/>
                  </a:lnTo>
                  <a:lnTo>
                    <a:pt x="137" y="137"/>
                  </a:lnTo>
                  <a:close/>
                  <a:moveTo>
                    <a:pt x="222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15"/>
                  </a:lnTo>
                  <a:lnTo>
                    <a:pt x="254" y="115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4" y="115"/>
                  </a:lnTo>
                  <a:lnTo>
                    <a:pt x="227" y="123"/>
                  </a:lnTo>
                  <a:lnTo>
                    <a:pt x="222" y="123"/>
                  </a:lnTo>
                  <a:lnTo>
                    <a:pt x="222" y="131"/>
                  </a:lnTo>
                  <a:lnTo>
                    <a:pt x="222" y="137"/>
                  </a:lnTo>
                  <a:lnTo>
                    <a:pt x="222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8" name="Freeform 375"/>
            <p:cNvSpPr>
              <a:spLocks/>
            </p:cNvSpPr>
            <p:nvPr/>
          </p:nvSpPr>
          <p:spPr bwMode="auto">
            <a:xfrm>
              <a:off x="2778125" y="4608513"/>
              <a:ext cx="30163" cy="39687"/>
            </a:xfrm>
            <a:custGeom>
              <a:avLst/>
              <a:gdLst>
                <a:gd name="T0" fmla="*/ 2147483647 w 19"/>
                <a:gd name="T1" fmla="*/ 0 h 22"/>
                <a:gd name="T2" fmla="*/ 2147483647 w 19"/>
                <a:gd name="T3" fmla="*/ 0 h 22"/>
                <a:gd name="T4" fmla="*/ 0 w 19"/>
                <a:gd name="T5" fmla="*/ 0 h 22"/>
                <a:gd name="T6" fmla="*/ 0 w 19"/>
                <a:gd name="T7" fmla="*/ 0 h 22"/>
                <a:gd name="T8" fmla="*/ 0 w 19"/>
                <a:gd name="T9" fmla="*/ 0 h 22"/>
                <a:gd name="T10" fmla="*/ 0 w 19"/>
                <a:gd name="T11" fmla="*/ 0 h 22"/>
                <a:gd name="T12" fmla="*/ 0 w 19"/>
                <a:gd name="T13" fmla="*/ 2147483647 h 22"/>
                <a:gd name="T14" fmla="*/ 0 w 19"/>
                <a:gd name="T15" fmla="*/ 2147483647 h 22"/>
                <a:gd name="T16" fmla="*/ 2147483647 w 19"/>
                <a:gd name="T17" fmla="*/ 2147483647 h 22"/>
                <a:gd name="T18" fmla="*/ 2147483647 w 19"/>
                <a:gd name="T19" fmla="*/ 2147483647 h 22"/>
                <a:gd name="T20" fmla="*/ 0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2147483647 h 22"/>
                <a:gd name="T30" fmla="*/ 2147483647 w 19"/>
                <a:gd name="T31" fmla="*/ 2147483647 h 22"/>
                <a:gd name="T32" fmla="*/ 2147483647 w 19"/>
                <a:gd name="T33" fmla="*/ 2147483647 h 22"/>
                <a:gd name="T34" fmla="*/ 2147483647 w 19"/>
                <a:gd name="T35" fmla="*/ 2147483647 h 22"/>
                <a:gd name="T36" fmla="*/ 2147483647 w 19"/>
                <a:gd name="T37" fmla="*/ 2147483647 h 22"/>
                <a:gd name="T38" fmla="*/ 2147483647 w 19"/>
                <a:gd name="T39" fmla="*/ 2147483647 h 22"/>
                <a:gd name="T40" fmla="*/ 2147483647 w 19"/>
                <a:gd name="T41" fmla="*/ 0 h 22"/>
                <a:gd name="T42" fmla="*/ 2147483647 w 19"/>
                <a:gd name="T43" fmla="*/ 0 h 22"/>
                <a:gd name="T44" fmla="*/ 2147483647 w 19"/>
                <a:gd name="T45" fmla="*/ 0 h 22"/>
                <a:gd name="T46" fmla="*/ 2147483647 w 19"/>
                <a:gd name="T47" fmla="*/ 0 h 22"/>
                <a:gd name="T48" fmla="*/ 2147483647 w 19"/>
                <a:gd name="T49" fmla="*/ 0 h 22"/>
                <a:gd name="T50" fmla="*/ 2147483647 w 19"/>
                <a:gd name="T51" fmla="*/ 0 h 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22"/>
                <a:gd name="T80" fmla="*/ 19 w 19"/>
                <a:gd name="T81" fmla="*/ 22 h 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22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8"/>
                  </a:lnTo>
                  <a:lnTo>
                    <a:pt x="5" y="16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12" y="22"/>
                  </a:lnTo>
                  <a:lnTo>
                    <a:pt x="19" y="16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79" name="Freeform 376"/>
            <p:cNvSpPr>
              <a:spLocks/>
            </p:cNvSpPr>
            <p:nvPr/>
          </p:nvSpPr>
          <p:spPr bwMode="auto">
            <a:xfrm>
              <a:off x="2754313" y="4637088"/>
              <a:ext cx="12700" cy="11112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0 h 6"/>
                <a:gd name="T4" fmla="*/ 0 w 7"/>
                <a:gd name="T5" fmla="*/ 0 h 6"/>
                <a:gd name="T6" fmla="*/ 0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6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0" name="Freeform 377"/>
            <p:cNvSpPr>
              <a:spLocks/>
            </p:cNvSpPr>
            <p:nvPr/>
          </p:nvSpPr>
          <p:spPr bwMode="auto">
            <a:xfrm>
              <a:off x="2546350" y="4403725"/>
              <a:ext cx="417513" cy="258763"/>
            </a:xfrm>
            <a:custGeom>
              <a:avLst/>
              <a:gdLst>
                <a:gd name="T0" fmla="*/ 2147483647 w 260"/>
                <a:gd name="T1" fmla="*/ 2147483647 h 145"/>
                <a:gd name="T2" fmla="*/ 0 w 260"/>
                <a:gd name="T3" fmla="*/ 2147483647 h 145"/>
                <a:gd name="T4" fmla="*/ 0 w 260"/>
                <a:gd name="T5" fmla="*/ 0 h 145"/>
                <a:gd name="T6" fmla="*/ 2147483647 w 260"/>
                <a:gd name="T7" fmla="*/ 0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0"/>
                <a:gd name="T85" fmla="*/ 0 h 145"/>
                <a:gd name="T86" fmla="*/ 260 w 260"/>
                <a:gd name="T87" fmla="*/ 145 h 14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0" h="145">
                  <a:moveTo>
                    <a:pt x="222" y="145"/>
                  </a:moveTo>
                  <a:lnTo>
                    <a:pt x="0" y="145"/>
                  </a:lnTo>
                  <a:lnTo>
                    <a:pt x="0" y="0"/>
                  </a:lnTo>
                  <a:lnTo>
                    <a:pt x="260" y="0"/>
                  </a:lnTo>
                  <a:lnTo>
                    <a:pt x="260" y="115"/>
                  </a:lnTo>
                  <a:lnTo>
                    <a:pt x="254" y="115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4" y="115"/>
                  </a:lnTo>
                  <a:lnTo>
                    <a:pt x="227" y="123"/>
                  </a:lnTo>
                  <a:lnTo>
                    <a:pt x="222" y="123"/>
                  </a:lnTo>
                  <a:lnTo>
                    <a:pt x="222" y="131"/>
                  </a:lnTo>
                  <a:lnTo>
                    <a:pt x="222" y="137"/>
                  </a:lnTo>
                  <a:lnTo>
                    <a:pt x="222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1" name="Freeform 378"/>
            <p:cNvSpPr>
              <a:spLocks noEditPoints="1"/>
            </p:cNvSpPr>
            <p:nvPr/>
          </p:nvSpPr>
          <p:spPr bwMode="auto">
            <a:xfrm>
              <a:off x="2963863" y="440372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0 h 145"/>
                <a:gd name="T8" fmla="*/ 2147483647 w 266"/>
                <a:gd name="T9" fmla="*/ 0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0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0 h 1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6"/>
                <a:gd name="T163" fmla="*/ 0 h 145"/>
                <a:gd name="T164" fmla="*/ 266 w 266"/>
                <a:gd name="T165" fmla="*/ 145 h 1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6" h="145">
                  <a:moveTo>
                    <a:pt x="72" y="145"/>
                  </a:moveTo>
                  <a:lnTo>
                    <a:pt x="72" y="137"/>
                  </a:lnTo>
                  <a:lnTo>
                    <a:pt x="65" y="137"/>
                  </a:lnTo>
                  <a:lnTo>
                    <a:pt x="58" y="137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52" y="137"/>
                  </a:lnTo>
                  <a:lnTo>
                    <a:pt x="58" y="137"/>
                  </a:lnTo>
                  <a:lnTo>
                    <a:pt x="65" y="137"/>
                  </a:lnTo>
                  <a:lnTo>
                    <a:pt x="65" y="145"/>
                  </a:lnTo>
                  <a:lnTo>
                    <a:pt x="72" y="145"/>
                  </a:lnTo>
                  <a:close/>
                  <a:moveTo>
                    <a:pt x="143" y="0"/>
                  </a:moveTo>
                  <a:lnTo>
                    <a:pt x="214" y="0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14" y="6"/>
                  </a:lnTo>
                  <a:lnTo>
                    <a:pt x="207" y="6"/>
                  </a:lnTo>
                  <a:lnTo>
                    <a:pt x="214" y="6"/>
                  </a:lnTo>
                  <a:lnTo>
                    <a:pt x="214" y="14"/>
                  </a:lnTo>
                  <a:lnTo>
                    <a:pt x="221" y="14"/>
                  </a:lnTo>
                  <a:lnTo>
                    <a:pt x="227" y="14"/>
                  </a:lnTo>
                  <a:lnTo>
                    <a:pt x="227" y="22"/>
                  </a:lnTo>
                  <a:lnTo>
                    <a:pt x="234" y="22"/>
                  </a:lnTo>
                  <a:lnTo>
                    <a:pt x="234" y="14"/>
                  </a:lnTo>
                  <a:lnTo>
                    <a:pt x="239" y="14"/>
                  </a:lnTo>
                  <a:lnTo>
                    <a:pt x="246" y="14"/>
                  </a:lnTo>
                  <a:lnTo>
                    <a:pt x="246" y="22"/>
                  </a:lnTo>
                  <a:lnTo>
                    <a:pt x="246" y="14"/>
                  </a:lnTo>
                  <a:lnTo>
                    <a:pt x="253" y="14"/>
                  </a:lnTo>
                  <a:lnTo>
                    <a:pt x="259" y="22"/>
                  </a:lnTo>
                  <a:lnTo>
                    <a:pt x="266" y="22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9" y="43"/>
                  </a:lnTo>
                  <a:lnTo>
                    <a:pt x="253" y="43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59" y="50"/>
                  </a:lnTo>
                  <a:lnTo>
                    <a:pt x="259" y="58"/>
                  </a:lnTo>
                  <a:lnTo>
                    <a:pt x="253" y="58"/>
                  </a:lnTo>
                  <a:lnTo>
                    <a:pt x="246" y="50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46" y="43"/>
                  </a:lnTo>
                  <a:lnTo>
                    <a:pt x="246" y="50"/>
                  </a:lnTo>
                  <a:lnTo>
                    <a:pt x="239" y="50"/>
                  </a:lnTo>
                  <a:lnTo>
                    <a:pt x="234" y="50"/>
                  </a:lnTo>
                  <a:lnTo>
                    <a:pt x="239" y="50"/>
                  </a:lnTo>
                  <a:lnTo>
                    <a:pt x="239" y="58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72"/>
                  </a:lnTo>
                  <a:lnTo>
                    <a:pt x="246" y="65"/>
                  </a:lnTo>
                  <a:lnTo>
                    <a:pt x="239" y="65"/>
                  </a:lnTo>
                  <a:lnTo>
                    <a:pt x="239" y="72"/>
                  </a:lnTo>
                  <a:lnTo>
                    <a:pt x="234" y="72"/>
                  </a:lnTo>
                  <a:lnTo>
                    <a:pt x="227" y="72"/>
                  </a:lnTo>
                  <a:lnTo>
                    <a:pt x="221" y="72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95" y="79"/>
                  </a:lnTo>
                  <a:lnTo>
                    <a:pt x="195" y="87"/>
                  </a:lnTo>
                  <a:lnTo>
                    <a:pt x="195" y="94"/>
                  </a:lnTo>
                  <a:lnTo>
                    <a:pt x="202" y="94"/>
                  </a:lnTo>
                  <a:lnTo>
                    <a:pt x="195" y="94"/>
                  </a:lnTo>
                  <a:lnTo>
                    <a:pt x="195" y="101"/>
                  </a:lnTo>
                  <a:lnTo>
                    <a:pt x="188" y="101"/>
                  </a:lnTo>
                  <a:lnTo>
                    <a:pt x="195" y="101"/>
                  </a:lnTo>
                  <a:lnTo>
                    <a:pt x="202" y="101"/>
                  </a:lnTo>
                  <a:lnTo>
                    <a:pt x="202" y="109"/>
                  </a:lnTo>
                  <a:lnTo>
                    <a:pt x="207" y="109"/>
                  </a:lnTo>
                  <a:lnTo>
                    <a:pt x="214" y="109"/>
                  </a:lnTo>
                  <a:lnTo>
                    <a:pt x="214" y="115"/>
                  </a:lnTo>
                  <a:lnTo>
                    <a:pt x="207" y="115"/>
                  </a:lnTo>
                  <a:lnTo>
                    <a:pt x="214" y="115"/>
                  </a:lnTo>
                  <a:lnTo>
                    <a:pt x="221" y="115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27" y="115"/>
                  </a:lnTo>
                  <a:lnTo>
                    <a:pt x="221" y="115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1" y="131"/>
                  </a:lnTo>
                  <a:lnTo>
                    <a:pt x="227" y="131"/>
                  </a:lnTo>
                  <a:lnTo>
                    <a:pt x="227" y="137"/>
                  </a:lnTo>
                  <a:lnTo>
                    <a:pt x="227" y="131"/>
                  </a:lnTo>
                  <a:lnTo>
                    <a:pt x="234" y="131"/>
                  </a:lnTo>
                  <a:lnTo>
                    <a:pt x="234" y="137"/>
                  </a:lnTo>
                  <a:lnTo>
                    <a:pt x="227" y="137"/>
                  </a:lnTo>
                  <a:lnTo>
                    <a:pt x="221" y="137"/>
                  </a:lnTo>
                  <a:lnTo>
                    <a:pt x="227" y="137"/>
                  </a:lnTo>
                  <a:lnTo>
                    <a:pt x="234" y="137"/>
                  </a:lnTo>
                  <a:lnTo>
                    <a:pt x="234" y="145"/>
                  </a:lnTo>
                  <a:lnTo>
                    <a:pt x="168" y="145"/>
                  </a:lnTo>
                  <a:lnTo>
                    <a:pt x="168" y="137"/>
                  </a:lnTo>
                  <a:lnTo>
                    <a:pt x="163" y="137"/>
                  </a:lnTo>
                  <a:lnTo>
                    <a:pt x="163" y="131"/>
                  </a:lnTo>
                  <a:lnTo>
                    <a:pt x="156" y="131"/>
                  </a:lnTo>
                  <a:lnTo>
                    <a:pt x="149" y="131"/>
                  </a:lnTo>
                  <a:lnTo>
                    <a:pt x="149" y="123"/>
                  </a:lnTo>
                  <a:lnTo>
                    <a:pt x="149" y="115"/>
                  </a:lnTo>
                  <a:lnTo>
                    <a:pt x="143" y="115"/>
                  </a:lnTo>
                  <a:lnTo>
                    <a:pt x="143" y="109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6" y="94"/>
                  </a:lnTo>
                  <a:lnTo>
                    <a:pt x="129" y="94"/>
                  </a:lnTo>
                  <a:lnTo>
                    <a:pt x="124" y="94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04" y="94"/>
                  </a:lnTo>
                  <a:lnTo>
                    <a:pt x="97" y="94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7" y="123"/>
                  </a:lnTo>
                  <a:lnTo>
                    <a:pt x="97" y="131"/>
                  </a:lnTo>
                  <a:lnTo>
                    <a:pt x="104" y="131"/>
                  </a:lnTo>
                  <a:lnTo>
                    <a:pt x="104" y="137"/>
                  </a:lnTo>
                  <a:lnTo>
                    <a:pt x="104" y="131"/>
                  </a:lnTo>
                  <a:lnTo>
                    <a:pt x="97" y="131"/>
                  </a:lnTo>
                  <a:lnTo>
                    <a:pt x="97" y="137"/>
                  </a:lnTo>
                  <a:lnTo>
                    <a:pt x="104" y="137"/>
                  </a:lnTo>
                  <a:lnTo>
                    <a:pt x="104" y="145"/>
                  </a:lnTo>
                  <a:lnTo>
                    <a:pt x="110" y="145"/>
                  </a:lnTo>
                  <a:lnTo>
                    <a:pt x="45" y="145"/>
                  </a:lnTo>
                  <a:lnTo>
                    <a:pt x="39" y="145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3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19" y="123"/>
                  </a:lnTo>
                  <a:lnTo>
                    <a:pt x="19" y="115"/>
                  </a:lnTo>
                  <a:lnTo>
                    <a:pt x="13" y="115"/>
                  </a:lnTo>
                  <a:lnTo>
                    <a:pt x="6" y="115"/>
                  </a:lnTo>
                  <a:lnTo>
                    <a:pt x="0" y="11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91" y="6"/>
                  </a:lnTo>
                  <a:lnTo>
                    <a:pt x="97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7" y="6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3" y="6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2" name="Freeform 379"/>
            <p:cNvSpPr>
              <a:spLocks/>
            </p:cNvSpPr>
            <p:nvPr/>
          </p:nvSpPr>
          <p:spPr bwMode="auto">
            <a:xfrm>
              <a:off x="3048000" y="4637088"/>
              <a:ext cx="31750" cy="25400"/>
            </a:xfrm>
            <a:custGeom>
              <a:avLst/>
              <a:gdLst>
                <a:gd name="T0" fmla="*/ 2147483647 w 20"/>
                <a:gd name="T1" fmla="*/ 2147483647 h 14"/>
                <a:gd name="T2" fmla="*/ 2147483647 w 20"/>
                <a:gd name="T3" fmla="*/ 2147483647 h 14"/>
                <a:gd name="T4" fmla="*/ 2147483647 w 20"/>
                <a:gd name="T5" fmla="*/ 2147483647 h 14"/>
                <a:gd name="T6" fmla="*/ 2147483647 w 20"/>
                <a:gd name="T7" fmla="*/ 2147483647 h 14"/>
                <a:gd name="T8" fmla="*/ 2147483647 w 20"/>
                <a:gd name="T9" fmla="*/ 2147483647 h 14"/>
                <a:gd name="T10" fmla="*/ 2147483647 w 20"/>
                <a:gd name="T11" fmla="*/ 0 h 14"/>
                <a:gd name="T12" fmla="*/ 2147483647 w 20"/>
                <a:gd name="T13" fmla="*/ 0 h 14"/>
                <a:gd name="T14" fmla="*/ 2147483647 w 20"/>
                <a:gd name="T15" fmla="*/ 0 h 14"/>
                <a:gd name="T16" fmla="*/ 2147483647 w 20"/>
                <a:gd name="T17" fmla="*/ 0 h 14"/>
                <a:gd name="T18" fmla="*/ 0 w 20"/>
                <a:gd name="T19" fmla="*/ 0 h 14"/>
                <a:gd name="T20" fmla="*/ 0 w 20"/>
                <a:gd name="T21" fmla="*/ 2147483647 h 14"/>
                <a:gd name="T22" fmla="*/ 0 w 20"/>
                <a:gd name="T23" fmla="*/ 2147483647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4"/>
                <a:gd name="T53" fmla="*/ 20 w 20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4">
                  <a:moveTo>
                    <a:pt x="20" y="14"/>
                  </a:moveTo>
                  <a:lnTo>
                    <a:pt x="20" y="6"/>
                  </a:lnTo>
                  <a:lnTo>
                    <a:pt x="13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13" y="6"/>
                  </a:lnTo>
                  <a:lnTo>
                    <a:pt x="13" y="14"/>
                  </a:lnTo>
                  <a:lnTo>
                    <a:pt x="20" y="14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3" name="Freeform 380"/>
            <p:cNvSpPr>
              <a:spLocks/>
            </p:cNvSpPr>
            <p:nvPr/>
          </p:nvSpPr>
          <p:spPr bwMode="auto">
            <a:xfrm>
              <a:off x="2963863" y="4403725"/>
              <a:ext cx="428625" cy="258763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2147483647 w 266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6"/>
                <a:gd name="T187" fmla="*/ 0 h 145"/>
                <a:gd name="T188" fmla="*/ 266 w 266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6" h="145">
                  <a:moveTo>
                    <a:pt x="143" y="0"/>
                  </a:moveTo>
                  <a:lnTo>
                    <a:pt x="214" y="0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14" y="6"/>
                  </a:lnTo>
                  <a:lnTo>
                    <a:pt x="207" y="6"/>
                  </a:lnTo>
                  <a:lnTo>
                    <a:pt x="214" y="6"/>
                  </a:lnTo>
                  <a:lnTo>
                    <a:pt x="214" y="14"/>
                  </a:lnTo>
                  <a:lnTo>
                    <a:pt x="221" y="14"/>
                  </a:lnTo>
                  <a:lnTo>
                    <a:pt x="227" y="14"/>
                  </a:lnTo>
                  <a:lnTo>
                    <a:pt x="227" y="22"/>
                  </a:lnTo>
                  <a:lnTo>
                    <a:pt x="234" y="22"/>
                  </a:lnTo>
                  <a:lnTo>
                    <a:pt x="234" y="14"/>
                  </a:lnTo>
                  <a:lnTo>
                    <a:pt x="239" y="14"/>
                  </a:lnTo>
                  <a:lnTo>
                    <a:pt x="246" y="14"/>
                  </a:lnTo>
                  <a:lnTo>
                    <a:pt x="246" y="22"/>
                  </a:lnTo>
                  <a:lnTo>
                    <a:pt x="246" y="14"/>
                  </a:lnTo>
                  <a:lnTo>
                    <a:pt x="253" y="14"/>
                  </a:lnTo>
                  <a:lnTo>
                    <a:pt x="259" y="22"/>
                  </a:lnTo>
                  <a:lnTo>
                    <a:pt x="266" y="22"/>
                  </a:lnTo>
                  <a:lnTo>
                    <a:pt x="266" y="36"/>
                  </a:lnTo>
                  <a:lnTo>
                    <a:pt x="259" y="36"/>
                  </a:lnTo>
                  <a:lnTo>
                    <a:pt x="259" y="43"/>
                  </a:lnTo>
                  <a:lnTo>
                    <a:pt x="253" y="43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59" y="50"/>
                  </a:lnTo>
                  <a:lnTo>
                    <a:pt x="259" y="58"/>
                  </a:lnTo>
                  <a:lnTo>
                    <a:pt x="253" y="58"/>
                  </a:lnTo>
                  <a:lnTo>
                    <a:pt x="246" y="50"/>
                  </a:lnTo>
                  <a:lnTo>
                    <a:pt x="253" y="50"/>
                  </a:lnTo>
                  <a:lnTo>
                    <a:pt x="253" y="43"/>
                  </a:lnTo>
                  <a:lnTo>
                    <a:pt x="246" y="43"/>
                  </a:lnTo>
                  <a:lnTo>
                    <a:pt x="246" y="50"/>
                  </a:lnTo>
                  <a:lnTo>
                    <a:pt x="239" y="50"/>
                  </a:lnTo>
                  <a:lnTo>
                    <a:pt x="234" y="50"/>
                  </a:lnTo>
                  <a:lnTo>
                    <a:pt x="239" y="50"/>
                  </a:lnTo>
                  <a:lnTo>
                    <a:pt x="239" y="58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58"/>
                  </a:lnTo>
                  <a:lnTo>
                    <a:pt x="246" y="65"/>
                  </a:lnTo>
                  <a:lnTo>
                    <a:pt x="246" y="72"/>
                  </a:lnTo>
                  <a:lnTo>
                    <a:pt x="246" y="65"/>
                  </a:lnTo>
                  <a:lnTo>
                    <a:pt x="239" y="65"/>
                  </a:lnTo>
                  <a:lnTo>
                    <a:pt x="239" y="72"/>
                  </a:lnTo>
                  <a:lnTo>
                    <a:pt x="234" y="72"/>
                  </a:lnTo>
                  <a:lnTo>
                    <a:pt x="227" y="72"/>
                  </a:lnTo>
                  <a:lnTo>
                    <a:pt x="221" y="72"/>
                  </a:lnTo>
                  <a:lnTo>
                    <a:pt x="221" y="65"/>
                  </a:lnTo>
                  <a:lnTo>
                    <a:pt x="214" y="65"/>
                  </a:lnTo>
                  <a:lnTo>
                    <a:pt x="214" y="72"/>
                  </a:lnTo>
                  <a:lnTo>
                    <a:pt x="207" y="72"/>
                  </a:lnTo>
                  <a:lnTo>
                    <a:pt x="202" y="72"/>
                  </a:lnTo>
                  <a:lnTo>
                    <a:pt x="195" y="72"/>
                  </a:lnTo>
                  <a:lnTo>
                    <a:pt x="195" y="79"/>
                  </a:lnTo>
                  <a:lnTo>
                    <a:pt x="195" y="87"/>
                  </a:lnTo>
                  <a:lnTo>
                    <a:pt x="195" y="94"/>
                  </a:lnTo>
                  <a:lnTo>
                    <a:pt x="202" y="94"/>
                  </a:lnTo>
                  <a:lnTo>
                    <a:pt x="195" y="94"/>
                  </a:lnTo>
                  <a:lnTo>
                    <a:pt x="195" y="101"/>
                  </a:lnTo>
                  <a:lnTo>
                    <a:pt x="188" y="101"/>
                  </a:lnTo>
                  <a:lnTo>
                    <a:pt x="195" y="101"/>
                  </a:lnTo>
                  <a:lnTo>
                    <a:pt x="202" y="101"/>
                  </a:lnTo>
                  <a:lnTo>
                    <a:pt x="202" y="109"/>
                  </a:lnTo>
                  <a:lnTo>
                    <a:pt x="207" y="109"/>
                  </a:lnTo>
                  <a:lnTo>
                    <a:pt x="214" y="109"/>
                  </a:lnTo>
                  <a:lnTo>
                    <a:pt x="214" y="115"/>
                  </a:lnTo>
                  <a:lnTo>
                    <a:pt x="207" y="115"/>
                  </a:lnTo>
                  <a:lnTo>
                    <a:pt x="214" y="115"/>
                  </a:lnTo>
                  <a:lnTo>
                    <a:pt x="221" y="115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27" y="115"/>
                  </a:lnTo>
                  <a:lnTo>
                    <a:pt x="221" y="115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1" y="131"/>
                  </a:lnTo>
                  <a:lnTo>
                    <a:pt x="227" y="131"/>
                  </a:lnTo>
                  <a:lnTo>
                    <a:pt x="227" y="137"/>
                  </a:lnTo>
                  <a:lnTo>
                    <a:pt x="227" y="131"/>
                  </a:lnTo>
                  <a:lnTo>
                    <a:pt x="234" y="131"/>
                  </a:lnTo>
                  <a:lnTo>
                    <a:pt x="234" y="137"/>
                  </a:lnTo>
                  <a:lnTo>
                    <a:pt x="227" y="137"/>
                  </a:lnTo>
                  <a:lnTo>
                    <a:pt x="221" y="137"/>
                  </a:lnTo>
                  <a:lnTo>
                    <a:pt x="227" y="137"/>
                  </a:lnTo>
                  <a:lnTo>
                    <a:pt x="234" y="137"/>
                  </a:lnTo>
                  <a:lnTo>
                    <a:pt x="234" y="145"/>
                  </a:lnTo>
                  <a:lnTo>
                    <a:pt x="168" y="145"/>
                  </a:lnTo>
                  <a:lnTo>
                    <a:pt x="168" y="137"/>
                  </a:lnTo>
                  <a:lnTo>
                    <a:pt x="163" y="137"/>
                  </a:lnTo>
                  <a:lnTo>
                    <a:pt x="163" y="131"/>
                  </a:lnTo>
                  <a:lnTo>
                    <a:pt x="156" y="131"/>
                  </a:lnTo>
                  <a:lnTo>
                    <a:pt x="149" y="131"/>
                  </a:lnTo>
                  <a:lnTo>
                    <a:pt x="149" y="123"/>
                  </a:lnTo>
                  <a:lnTo>
                    <a:pt x="149" y="115"/>
                  </a:lnTo>
                  <a:lnTo>
                    <a:pt x="143" y="115"/>
                  </a:lnTo>
                  <a:lnTo>
                    <a:pt x="143" y="109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6" y="94"/>
                  </a:lnTo>
                  <a:lnTo>
                    <a:pt x="129" y="94"/>
                  </a:lnTo>
                  <a:lnTo>
                    <a:pt x="124" y="94"/>
                  </a:lnTo>
                  <a:lnTo>
                    <a:pt x="117" y="94"/>
                  </a:lnTo>
                  <a:lnTo>
                    <a:pt x="110" y="94"/>
                  </a:lnTo>
                  <a:lnTo>
                    <a:pt x="104" y="94"/>
                  </a:lnTo>
                  <a:lnTo>
                    <a:pt x="97" y="94"/>
                  </a:lnTo>
                  <a:lnTo>
                    <a:pt x="97" y="101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7" y="123"/>
                  </a:lnTo>
                  <a:lnTo>
                    <a:pt x="97" y="131"/>
                  </a:lnTo>
                  <a:lnTo>
                    <a:pt x="104" y="131"/>
                  </a:lnTo>
                  <a:lnTo>
                    <a:pt x="104" y="137"/>
                  </a:lnTo>
                  <a:lnTo>
                    <a:pt x="104" y="131"/>
                  </a:lnTo>
                  <a:lnTo>
                    <a:pt x="97" y="131"/>
                  </a:lnTo>
                  <a:lnTo>
                    <a:pt x="97" y="137"/>
                  </a:lnTo>
                  <a:lnTo>
                    <a:pt x="104" y="137"/>
                  </a:lnTo>
                  <a:lnTo>
                    <a:pt x="104" y="145"/>
                  </a:lnTo>
                  <a:lnTo>
                    <a:pt x="110" y="145"/>
                  </a:lnTo>
                  <a:lnTo>
                    <a:pt x="45" y="145"/>
                  </a:lnTo>
                  <a:lnTo>
                    <a:pt x="39" y="145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3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19" y="123"/>
                  </a:lnTo>
                  <a:lnTo>
                    <a:pt x="19" y="115"/>
                  </a:lnTo>
                  <a:lnTo>
                    <a:pt x="13" y="115"/>
                  </a:lnTo>
                  <a:lnTo>
                    <a:pt x="6" y="115"/>
                  </a:lnTo>
                  <a:lnTo>
                    <a:pt x="0" y="115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91" y="6"/>
                  </a:lnTo>
                  <a:lnTo>
                    <a:pt x="97" y="6"/>
                  </a:lnTo>
                  <a:lnTo>
                    <a:pt x="104" y="6"/>
                  </a:lnTo>
                  <a:lnTo>
                    <a:pt x="110" y="6"/>
                  </a:lnTo>
                  <a:lnTo>
                    <a:pt x="117" y="6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3" y="6"/>
                  </a:lnTo>
                  <a:lnTo>
                    <a:pt x="143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4" name="Freeform 381"/>
            <p:cNvSpPr>
              <a:spLocks/>
            </p:cNvSpPr>
            <p:nvPr/>
          </p:nvSpPr>
          <p:spPr bwMode="auto">
            <a:xfrm>
              <a:off x="2546350" y="4662488"/>
              <a:ext cx="417513" cy="257175"/>
            </a:xfrm>
            <a:custGeom>
              <a:avLst/>
              <a:gdLst>
                <a:gd name="T0" fmla="*/ 0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0 h 145"/>
                <a:gd name="T8" fmla="*/ 2147483647 w 260"/>
                <a:gd name="T9" fmla="*/ 2147483647 h 145"/>
                <a:gd name="T10" fmla="*/ 2147483647 w 260"/>
                <a:gd name="T11" fmla="*/ 2147483647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0 w 260"/>
                <a:gd name="T63" fmla="*/ 2147483647 h 1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0"/>
                <a:gd name="T97" fmla="*/ 0 h 145"/>
                <a:gd name="T98" fmla="*/ 260 w 260"/>
                <a:gd name="T99" fmla="*/ 145 h 1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4" y="8"/>
                  </a:lnTo>
                  <a:lnTo>
                    <a:pt x="240" y="8"/>
                  </a:lnTo>
                  <a:lnTo>
                    <a:pt x="247" y="8"/>
                  </a:lnTo>
                  <a:lnTo>
                    <a:pt x="247" y="14"/>
                  </a:lnTo>
                  <a:lnTo>
                    <a:pt x="254" y="14"/>
                  </a:lnTo>
                  <a:lnTo>
                    <a:pt x="254" y="22"/>
                  </a:lnTo>
                  <a:lnTo>
                    <a:pt x="254" y="30"/>
                  </a:lnTo>
                  <a:lnTo>
                    <a:pt x="260" y="30"/>
                  </a:lnTo>
                  <a:lnTo>
                    <a:pt x="260" y="36"/>
                  </a:lnTo>
                  <a:lnTo>
                    <a:pt x="260" y="44"/>
                  </a:lnTo>
                  <a:lnTo>
                    <a:pt x="260" y="51"/>
                  </a:lnTo>
                  <a:lnTo>
                    <a:pt x="254" y="51"/>
                  </a:lnTo>
                  <a:lnTo>
                    <a:pt x="254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66"/>
                  </a:lnTo>
                  <a:lnTo>
                    <a:pt x="227" y="66"/>
                  </a:lnTo>
                  <a:lnTo>
                    <a:pt x="227" y="73"/>
                  </a:lnTo>
                  <a:lnTo>
                    <a:pt x="234" y="73"/>
                  </a:lnTo>
                  <a:lnTo>
                    <a:pt x="234" y="80"/>
                  </a:lnTo>
                  <a:lnTo>
                    <a:pt x="240" y="87"/>
                  </a:lnTo>
                  <a:lnTo>
                    <a:pt x="247" y="87"/>
                  </a:lnTo>
                  <a:lnTo>
                    <a:pt x="247" y="95"/>
                  </a:lnTo>
                  <a:lnTo>
                    <a:pt x="254" y="95"/>
                  </a:lnTo>
                  <a:lnTo>
                    <a:pt x="260" y="95"/>
                  </a:lnTo>
                  <a:lnTo>
                    <a:pt x="260" y="101"/>
                  </a:lnTo>
                  <a:lnTo>
                    <a:pt x="260" y="145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5" name="Freeform 382"/>
            <p:cNvSpPr>
              <a:spLocks/>
            </p:cNvSpPr>
            <p:nvPr/>
          </p:nvSpPr>
          <p:spPr bwMode="auto">
            <a:xfrm>
              <a:off x="2546350" y="4662488"/>
              <a:ext cx="417513" cy="257175"/>
            </a:xfrm>
            <a:custGeom>
              <a:avLst/>
              <a:gdLst>
                <a:gd name="T0" fmla="*/ 0 w 260"/>
                <a:gd name="T1" fmla="*/ 2147483647 h 145"/>
                <a:gd name="T2" fmla="*/ 0 w 260"/>
                <a:gd name="T3" fmla="*/ 0 h 145"/>
                <a:gd name="T4" fmla="*/ 2147483647 w 260"/>
                <a:gd name="T5" fmla="*/ 0 h 145"/>
                <a:gd name="T6" fmla="*/ 2147483647 w 260"/>
                <a:gd name="T7" fmla="*/ 0 h 145"/>
                <a:gd name="T8" fmla="*/ 2147483647 w 260"/>
                <a:gd name="T9" fmla="*/ 0 h 145"/>
                <a:gd name="T10" fmla="*/ 2147483647 w 260"/>
                <a:gd name="T11" fmla="*/ 0 h 145"/>
                <a:gd name="T12" fmla="*/ 2147483647 w 260"/>
                <a:gd name="T13" fmla="*/ 2147483647 h 145"/>
                <a:gd name="T14" fmla="*/ 2147483647 w 260"/>
                <a:gd name="T15" fmla="*/ 2147483647 h 145"/>
                <a:gd name="T16" fmla="*/ 2147483647 w 260"/>
                <a:gd name="T17" fmla="*/ 2147483647 h 145"/>
                <a:gd name="T18" fmla="*/ 2147483647 w 260"/>
                <a:gd name="T19" fmla="*/ 2147483647 h 145"/>
                <a:gd name="T20" fmla="*/ 2147483647 w 260"/>
                <a:gd name="T21" fmla="*/ 2147483647 h 145"/>
                <a:gd name="T22" fmla="*/ 2147483647 w 260"/>
                <a:gd name="T23" fmla="*/ 2147483647 h 145"/>
                <a:gd name="T24" fmla="*/ 2147483647 w 260"/>
                <a:gd name="T25" fmla="*/ 2147483647 h 145"/>
                <a:gd name="T26" fmla="*/ 2147483647 w 260"/>
                <a:gd name="T27" fmla="*/ 2147483647 h 145"/>
                <a:gd name="T28" fmla="*/ 2147483647 w 260"/>
                <a:gd name="T29" fmla="*/ 2147483647 h 145"/>
                <a:gd name="T30" fmla="*/ 2147483647 w 260"/>
                <a:gd name="T31" fmla="*/ 2147483647 h 145"/>
                <a:gd name="T32" fmla="*/ 2147483647 w 260"/>
                <a:gd name="T33" fmla="*/ 2147483647 h 145"/>
                <a:gd name="T34" fmla="*/ 2147483647 w 260"/>
                <a:gd name="T35" fmla="*/ 2147483647 h 145"/>
                <a:gd name="T36" fmla="*/ 2147483647 w 260"/>
                <a:gd name="T37" fmla="*/ 2147483647 h 145"/>
                <a:gd name="T38" fmla="*/ 2147483647 w 260"/>
                <a:gd name="T39" fmla="*/ 2147483647 h 145"/>
                <a:gd name="T40" fmla="*/ 2147483647 w 260"/>
                <a:gd name="T41" fmla="*/ 2147483647 h 145"/>
                <a:gd name="T42" fmla="*/ 2147483647 w 260"/>
                <a:gd name="T43" fmla="*/ 2147483647 h 145"/>
                <a:gd name="T44" fmla="*/ 2147483647 w 260"/>
                <a:gd name="T45" fmla="*/ 2147483647 h 145"/>
                <a:gd name="T46" fmla="*/ 2147483647 w 260"/>
                <a:gd name="T47" fmla="*/ 2147483647 h 145"/>
                <a:gd name="T48" fmla="*/ 2147483647 w 260"/>
                <a:gd name="T49" fmla="*/ 2147483647 h 145"/>
                <a:gd name="T50" fmla="*/ 2147483647 w 260"/>
                <a:gd name="T51" fmla="*/ 2147483647 h 145"/>
                <a:gd name="T52" fmla="*/ 2147483647 w 260"/>
                <a:gd name="T53" fmla="*/ 2147483647 h 145"/>
                <a:gd name="T54" fmla="*/ 2147483647 w 260"/>
                <a:gd name="T55" fmla="*/ 2147483647 h 145"/>
                <a:gd name="T56" fmla="*/ 2147483647 w 260"/>
                <a:gd name="T57" fmla="*/ 2147483647 h 145"/>
                <a:gd name="T58" fmla="*/ 2147483647 w 260"/>
                <a:gd name="T59" fmla="*/ 2147483647 h 145"/>
                <a:gd name="T60" fmla="*/ 2147483647 w 260"/>
                <a:gd name="T61" fmla="*/ 2147483647 h 145"/>
                <a:gd name="T62" fmla="*/ 2147483647 w 260"/>
                <a:gd name="T63" fmla="*/ 2147483647 h 145"/>
                <a:gd name="T64" fmla="*/ 2147483647 w 260"/>
                <a:gd name="T65" fmla="*/ 2147483647 h 145"/>
                <a:gd name="T66" fmla="*/ 2147483647 w 260"/>
                <a:gd name="T67" fmla="*/ 2147483647 h 145"/>
                <a:gd name="T68" fmla="*/ 2147483647 w 260"/>
                <a:gd name="T69" fmla="*/ 2147483647 h 145"/>
                <a:gd name="T70" fmla="*/ 2147483647 w 260"/>
                <a:gd name="T71" fmla="*/ 2147483647 h 145"/>
                <a:gd name="T72" fmla="*/ 2147483647 w 260"/>
                <a:gd name="T73" fmla="*/ 2147483647 h 145"/>
                <a:gd name="T74" fmla="*/ 2147483647 w 260"/>
                <a:gd name="T75" fmla="*/ 2147483647 h 145"/>
                <a:gd name="T76" fmla="*/ 2147483647 w 260"/>
                <a:gd name="T77" fmla="*/ 2147483647 h 145"/>
                <a:gd name="T78" fmla="*/ 2147483647 w 260"/>
                <a:gd name="T79" fmla="*/ 2147483647 h 145"/>
                <a:gd name="T80" fmla="*/ 2147483647 w 260"/>
                <a:gd name="T81" fmla="*/ 2147483647 h 145"/>
                <a:gd name="T82" fmla="*/ 2147483647 w 260"/>
                <a:gd name="T83" fmla="*/ 2147483647 h 145"/>
                <a:gd name="T84" fmla="*/ 2147483647 w 260"/>
                <a:gd name="T85" fmla="*/ 2147483647 h 145"/>
                <a:gd name="T86" fmla="*/ 2147483647 w 260"/>
                <a:gd name="T87" fmla="*/ 2147483647 h 145"/>
                <a:gd name="T88" fmla="*/ 2147483647 w 260"/>
                <a:gd name="T89" fmla="*/ 2147483647 h 145"/>
                <a:gd name="T90" fmla="*/ 2147483647 w 260"/>
                <a:gd name="T91" fmla="*/ 2147483647 h 145"/>
                <a:gd name="T92" fmla="*/ 2147483647 w 260"/>
                <a:gd name="T93" fmla="*/ 2147483647 h 145"/>
                <a:gd name="T94" fmla="*/ 2147483647 w 260"/>
                <a:gd name="T95" fmla="*/ 2147483647 h 145"/>
                <a:gd name="T96" fmla="*/ 2147483647 w 260"/>
                <a:gd name="T97" fmla="*/ 2147483647 h 145"/>
                <a:gd name="T98" fmla="*/ 2147483647 w 260"/>
                <a:gd name="T99" fmla="*/ 2147483647 h 145"/>
                <a:gd name="T100" fmla="*/ 2147483647 w 260"/>
                <a:gd name="T101" fmla="*/ 2147483647 h 145"/>
                <a:gd name="T102" fmla="*/ 2147483647 w 260"/>
                <a:gd name="T103" fmla="*/ 2147483647 h 145"/>
                <a:gd name="T104" fmla="*/ 2147483647 w 260"/>
                <a:gd name="T105" fmla="*/ 2147483647 h 145"/>
                <a:gd name="T106" fmla="*/ 2147483647 w 260"/>
                <a:gd name="T107" fmla="*/ 2147483647 h 145"/>
                <a:gd name="T108" fmla="*/ 2147483647 w 260"/>
                <a:gd name="T109" fmla="*/ 2147483647 h 145"/>
                <a:gd name="T110" fmla="*/ 2147483647 w 260"/>
                <a:gd name="T111" fmla="*/ 2147483647 h 145"/>
                <a:gd name="T112" fmla="*/ 2147483647 w 260"/>
                <a:gd name="T113" fmla="*/ 2147483647 h 145"/>
                <a:gd name="T114" fmla="*/ 2147483647 w 260"/>
                <a:gd name="T115" fmla="*/ 2147483647 h 145"/>
                <a:gd name="T116" fmla="*/ 2147483647 w 260"/>
                <a:gd name="T117" fmla="*/ 2147483647 h 145"/>
                <a:gd name="T118" fmla="*/ 2147483647 w 260"/>
                <a:gd name="T119" fmla="*/ 2147483647 h 145"/>
                <a:gd name="T120" fmla="*/ 2147483647 w 260"/>
                <a:gd name="T121" fmla="*/ 2147483647 h 145"/>
                <a:gd name="T122" fmla="*/ 0 w 260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0"/>
                <a:gd name="T187" fmla="*/ 0 h 145"/>
                <a:gd name="T188" fmla="*/ 260 w 260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0" h="145">
                  <a:moveTo>
                    <a:pt x="0" y="145"/>
                  </a:moveTo>
                  <a:lnTo>
                    <a:pt x="0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4" y="8"/>
                  </a:lnTo>
                  <a:lnTo>
                    <a:pt x="240" y="8"/>
                  </a:lnTo>
                  <a:lnTo>
                    <a:pt x="247" y="8"/>
                  </a:lnTo>
                  <a:lnTo>
                    <a:pt x="247" y="14"/>
                  </a:lnTo>
                  <a:lnTo>
                    <a:pt x="254" y="14"/>
                  </a:lnTo>
                  <a:lnTo>
                    <a:pt x="254" y="22"/>
                  </a:lnTo>
                  <a:lnTo>
                    <a:pt x="254" y="30"/>
                  </a:lnTo>
                  <a:lnTo>
                    <a:pt x="260" y="30"/>
                  </a:lnTo>
                  <a:lnTo>
                    <a:pt x="260" y="36"/>
                  </a:lnTo>
                  <a:lnTo>
                    <a:pt x="260" y="44"/>
                  </a:lnTo>
                  <a:lnTo>
                    <a:pt x="260" y="51"/>
                  </a:lnTo>
                  <a:lnTo>
                    <a:pt x="254" y="51"/>
                  </a:lnTo>
                  <a:lnTo>
                    <a:pt x="254" y="58"/>
                  </a:lnTo>
                  <a:lnTo>
                    <a:pt x="247" y="58"/>
                  </a:lnTo>
                  <a:lnTo>
                    <a:pt x="240" y="58"/>
                  </a:lnTo>
                  <a:lnTo>
                    <a:pt x="234" y="66"/>
                  </a:lnTo>
                  <a:lnTo>
                    <a:pt x="227" y="66"/>
                  </a:lnTo>
                  <a:lnTo>
                    <a:pt x="227" y="73"/>
                  </a:lnTo>
                  <a:lnTo>
                    <a:pt x="234" y="73"/>
                  </a:lnTo>
                  <a:lnTo>
                    <a:pt x="234" y="80"/>
                  </a:lnTo>
                  <a:lnTo>
                    <a:pt x="240" y="87"/>
                  </a:lnTo>
                  <a:lnTo>
                    <a:pt x="247" y="87"/>
                  </a:lnTo>
                  <a:lnTo>
                    <a:pt x="247" y="95"/>
                  </a:lnTo>
                  <a:lnTo>
                    <a:pt x="254" y="95"/>
                  </a:lnTo>
                  <a:lnTo>
                    <a:pt x="260" y="95"/>
                  </a:lnTo>
                  <a:lnTo>
                    <a:pt x="260" y="101"/>
                  </a:lnTo>
                  <a:lnTo>
                    <a:pt x="260" y="145"/>
                  </a:lnTo>
                  <a:lnTo>
                    <a:pt x="0" y="145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6" name="Freeform 383"/>
            <p:cNvSpPr>
              <a:spLocks noEditPoints="1"/>
            </p:cNvSpPr>
            <p:nvPr/>
          </p:nvSpPr>
          <p:spPr bwMode="auto">
            <a:xfrm>
              <a:off x="2963863" y="4662488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0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0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0 h 1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6"/>
                <a:gd name="T172" fmla="*/ 0 h 145"/>
                <a:gd name="T173" fmla="*/ 266 w 266"/>
                <a:gd name="T174" fmla="*/ 145 h 1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6" h="145">
                  <a:moveTo>
                    <a:pt x="168" y="0"/>
                  </a:moveTo>
                  <a:lnTo>
                    <a:pt x="234" y="0"/>
                  </a:lnTo>
                  <a:lnTo>
                    <a:pt x="239" y="0"/>
                  </a:lnTo>
                  <a:lnTo>
                    <a:pt x="239" y="8"/>
                  </a:lnTo>
                  <a:lnTo>
                    <a:pt x="246" y="8"/>
                  </a:lnTo>
                  <a:lnTo>
                    <a:pt x="246" y="14"/>
                  </a:lnTo>
                  <a:lnTo>
                    <a:pt x="246" y="8"/>
                  </a:lnTo>
                  <a:lnTo>
                    <a:pt x="246" y="14"/>
                  </a:lnTo>
                  <a:lnTo>
                    <a:pt x="253" y="14"/>
                  </a:lnTo>
                  <a:lnTo>
                    <a:pt x="259" y="14"/>
                  </a:lnTo>
                  <a:lnTo>
                    <a:pt x="259" y="8"/>
                  </a:lnTo>
                  <a:lnTo>
                    <a:pt x="259" y="14"/>
                  </a:lnTo>
                  <a:lnTo>
                    <a:pt x="266" y="14"/>
                  </a:lnTo>
                  <a:lnTo>
                    <a:pt x="266" y="22"/>
                  </a:lnTo>
                  <a:lnTo>
                    <a:pt x="266" y="30"/>
                  </a:lnTo>
                  <a:lnTo>
                    <a:pt x="259" y="30"/>
                  </a:lnTo>
                  <a:lnTo>
                    <a:pt x="253" y="30"/>
                  </a:lnTo>
                  <a:lnTo>
                    <a:pt x="246" y="30"/>
                  </a:lnTo>
                  <a:lnTo>
                    <a:pt x="239" y="30"/>
                  </a:lnTo>
                  <a:lnTo>
                    <a:pt x="239" y="36"/>
                  </a:lnTo>
                  <a:lnTo>
                    <a:pt x="234" y="36"/>
                  </a:lnTo>
                  <a:lnTo>
                    <a:pt x="227" y="36"/>
                  </a:lnTo>
                  <a:lnTo>
                    <a:pt x="221" y="36"/>
                  </a:lnTo>
                  <a:lnTo>
                    <a:pt x="214" y="36"/>
                  </a:lnTo>
                  <a:lnTo>
                    <a:pt x="214" y="44"/>
                  </a:lnTo>
                  <a:lnTo>
                    <a:pt x="207" y="44"/>
                  </a:lnTo>
                  <a:lnTo>
                    <a:pt x="207" y="36"/>
                  </a:lnTo>
                  <a:lnTo>
                    <a:pt x="202" y="36"/>
                  </a:lnTo>
                  <a:lnTo>
                    <a:pt x="202" y="30"/>
                  </a:lnTo>
                  <a:lnTo>
                    <a:pt x="195" y="30"/>
                  </a:lnTo>
                  <a:lnTo>
                    <a:pt x="195" y="22"/>
                  </a:lnTo>
                  <a:lnTo>
                    <a:pt x="195" y="14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95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82" y="30"/>
                  </a:lnTo>
                  <a:lnTo>
                    <a:pt x="182" y="36"/>
                  </a:lnTo>
                  <a:lnTo>
                    <a:pt x="182" y="44"/>
                  </a:lnTo>
                  <a:lnTo>
                    <a:pt x="182" y="36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88" y="51"/>
                  </a:lnTo>
                  <a:lnTo>
                    <a:pt x="182" y="51"/>
                  </a:lnTo>
                  <a:lnTo>
                    <a:pt x="175" y="51"/>
                  </a:lnTo>
                  <a:lnTo>
                    <a:pt x="175" y="44"/>
                  </a:lnTo>
                  <a:lnTo>
                    <a:pt x="168" y="44"/>
                  </a:lnTo>
                  <a:lnTo>
                    <a:pt x="168" y="36"/>
                  </a:lnTo>
                  <a:lnTo>
                    <a:pt x="168" y="30"/>
                  </a:lnTo>
                  <a:lnTo>
                    <a:pt x="163" y="30"/>
                  </a:lnTo>
                  <a:lnTo>
                    <a:pt x="163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3" y="14"/>
                  </a:lnTo>
                  <a:lnTo>
                    <a:pt x="163" y="8"/>
                  </a:lnTo>
                  <a:lnTo>
                    <a:pt x="156" y="8"/>
                  </a:lnTo>
                  <a:lnTo>
                    <a:pt x="163" y="8"/>
                  </a:lnTo>
                  <a:lnTo>
                    <a:pt x="168" y="8"/>
                  </a:lnTo>
                  <a:lnTo>
                    <a:pt x="168" y="0"/>
                  </a:lnTo>
                  <a:close/>
                  <a:moveTo>
                    <a:pt x="45" y="0"/>
                  </a:moveTo>
                  <a:lnTo>
                    <a:pt x="110" y="0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104" y="14"/>
                  </a:lnTo>
                  <a:lnTo>
                    <a:pt x="110" y="14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36" y="22"/>
                  </a:lnTo>
                  <a:lnTo>
                    <a:pt x="136" y="30"/>
                  </a:lnTo>
                  <a:lnTo>
                    <a:pt x="129" y="30"/>
                  </a:lnTo>
                  <a:lnTo>
                    <a:pt x="129" y="22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9" y="30"/>
                  </a:lnTo>
                  <a:lnTo>
                    <a:pt x="124" y="30"/>
                  </a:lnTo>
                  <a:lnTo>
                    <a:pt x="124" y="36"/>
                  </a:lnTo>
                  <a:lnTo>
                    <a:pt x="129" y="36"/>
                  </a:lnTo>
                  <a:lnTo>
                    <a:pt x="124" y="36"/>
                  </a:lnTo>
                  <a:lnTo>
                    <a:pt x="124" y="44"/>
                  </a:lnTo>
                  <a:lnTo>
                    <a:pt x="117" y="44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104" y="51"/>
                  </a:lnTo>
                  <a:lnTo>
                    <a:pt x="104" y="58"/>
                  </a:lnTo>
                  <a:lnTo>
                    <a:pt x="97" y="58"/>
                  </a:lnTo>
                  <a:lnTo>
                    <a:pt x="97" y="51"/>
                  </a:lnTo>
                  <a:lnTo>
                    <a:pt x="91" y="51"/>
                  </a:lnTo>
                  <a:lnTo>
                    <a:pt x="84" y="51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78" y="51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66"/>
                  </a:lnTo>
                  <a:lnTo>
                    <a:pt x="65" y="66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84" y="73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7" y="80"/>
                  </a:lnTo>
                  <a:lnTo>
                    <a:pt x="97" y="73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10" y="87"/>
                  </a:lnTo>
                  <a:lnTo>
                    <a:pt x="117" y="87"/>
                  </a:lnTo>
                  <a:lnTo>
                    <a:pt x="117" y="80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17" y="87"/>
                  </a:lnTo>
                  <a:lnTo>
                    <a:pt x="124" y="87"/>
                  </a:lnTo>
                  <a:lnTo>
                    <a:pt x="129" y="87"/>
                  </a:lnTo>
                  <a:lnTo>
                    <a:pt x="129" y="95"/>
                  </a:lnTo>
                  <a:lnTo>
                    <a:pt x="136" y="95"/>
                  </a:lnTo>
                  <a:lnTo>
                    <a:pt x="136" y="87"/>
                  </a:lnTo>
                  <a:lnTo>
                    <a:pt x="136" y="95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9" y="109"/>
                  </a:lnTo>
                  <a:lnTo>
                    <a:pt x="149" y="101"/>
                  </a:lnTo>
                  <a:lnTo>
                    <a:pt x="156" y="101"/>
                  </a:lnTo>
                  <a:lnTo>
                    <a:pt x="156" y="109"/>
                  </a:lnTo>
                  <a:lnTo>
                    <a:pt x="156" y="117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8" y="101"/>
                  </a:lnTo>
                  <a:lnTo>
                    <a:pt x="168" y="95"/>
                  </a:lnTo>
                  <a:lnTo>
                    <a:pt x="168" y="87"/>
                  </a:lnTo>
                  <a:lnTo>
                    <a:pt x="175" y="87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8" y="87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95" y="87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207" y="87"/>
                  </a:lnTo>
                  <a:lnTo>
                    <a:pt x="202" y="87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14" y="95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21" y="109"/>
                  </a:lnTo>
                  <a:lnTo>
                    <a:pt x="221" y="117"/>
                  </a:lnTo>
                  <a:lnTo>
                    <a:pt x="227" y="117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7" y="139"/>
                  </a:lnTo>
                  <a:lnTo>
                    <a:pt x="234" y="139"/>
                  </a:lnTo>
                  <a:lnTo>
                    <a:pt x="234" y="131"/>
                  </a:lnTo>
                  <a:lnTo>
                    <a:pt x="239" y="131"/>
                  </a:lnTo>
                  <a:lnTo>
                    <a:pt x="239" y="123"/>
                  </a:lnTo>
                  <a:lnTo>
                    <a:pt x="246" y="123"/>
                  </a:lnTo>
                  <a:lnTo>
                    <a:pt x="253" y="123"/>
                  </a:lnTo>
                  <a:lnTo>
                    <a:pt x="259" y="123"/>
                  </a:lnTo>
                  <a:lnTo>
                    <a:pt x="266" y="123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101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87"/>
                  </a:lnTo>
                  <a:lnTo>
                    <a:pt x="19" y="87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33" y="80"/>
                  </a:lnTo>
                  <a:lnTo>
                    <a:pt x="33" y="73"/>
                  </a:lnTo>
                  <a:lnTo>
                    <a:pt x="26" y="73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9" y="8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7" name="Freeform 384"/>
            <p:cNvSpPr>
              <a:spLocks/>
            </p:cNvSpPr>
            <p:nvPr/>
          </p:nvSpPr>
          <p:spPr bwMode="auto">
            <a:xfrm>
              <a:off x="3214688" y="4662488"/>
              <a:ext cx="177800" cy="90487"/>
            </a:xfrm>
            <a:custGeom>
              <a:avLst/>
              <a:gdLst>
                <a:gd name="T0" fmla="*/ 2147483647 w 110"/>
                <a:gd name="T1" fmla="*/ 0 h 51"/>
                <a:gd name="T2" fmla="*/ 2147483647 w 110"/>
                <a:gd name="T3" fmla="*/ 2147483647 h 51"/>
                <a:gd name="T4" fmla="*/ 2147483647 w 110"/>
                <a:gd name="T5" fmla="*/ 2147483647 h 51"/>
                <a:gd name="T6" fmla="*/ 2147483647 w 110"/>
                <a:gd name="T7" fmla="*/ 2147483647 h 51"/>
                <a:gd name="T8" fmla="*/ 2147483647 w 110"/>
                <a:gd name="T9" fmla="*/ 2147483647 h 51"/>
                <a:gd name="T10" fmla="*/ 2147483647 w 110"/>
                <a:gd name="T11" fmla="*/ 2147483647 h 51"/>
                <a:gd name="T12" fmla="*/ 2147483647 w 110"/>
                <a:gd name="T13" fmla="*/ 2147483647 h 51"/>
                <a:gd name="T14" fmla="*/ 2147483647 w 110"/>
                <a:gd name="T15" fmla="*/ 2147483647 h 51"/>
                <a:gd name="T16" fmla="*/ 2147483647 w 110"/>
                <a:gd name="T17" fmla="*/ 2147483647 h 51"/>
                <a:gd name="T18" fmla="*/ 2147483647 w 110"/>
                <a:gd name="T19" fmla="*/ 2147483647 h 51"/>
                <a:gd name="T20" fmla="*/ 2147483647 w 110"/>
                <a:gd name="T21" fmla="*/ 2147483647 h 51"/>
                <a:gd name="T22" fmla="*/ 2147483647 w 110"/>
                <a:gd name="T23" fmla="*/ 2147483647 h 51"/>
                <a:gd name="T24" fmla="*/ 2147483647 w 110"/>
                <a:gd name="T25" fmla="*/ 2147483647 h 51"/>
                <a:gd name="T26" fmla="*/ 2147483647 w 110"/>
                <a:gd name="T27" fmla="*/ 2147483647 h 51"/>
                <a:gd name="T28" fmla="*/ 2147483647 w 110"/>
                <a:gd name="T29" fmla="*/ 2147483647 h 51"/>
                <a:gd name="T30" fmla="*/ 2147483647 w 110"/>
                <a:gd name="T31" fmla="*/ 2147483647 h 51"/>
                <a:gd name="T32" fmla="*/ 2147483647 w 110"/>
                <a:gd name="T33" fmla="*/ 2147483647 h 51"/>
                <a:gd name="T34" fmla="*/ 2147483647 w 110"/>
                <a:gd name="T35" fmla="*/ 2147483647 h 51"/>
                <a:gd name="T36" fmla="*/ 2147483647 w 110"/>
                <a:gd name="T37" fmla="*/ 2147483647 h 51"/>
                <a:gd name="T38" fmla="*/ 2147483647 w 110"/>
                <a:gd name="T39" fmla="*/ 2147483647 h 51"/>
                <a:gd name="T40" fmla="*/ 2147483647 w 110"/>
                <a:gd name="T41" fmla="*/ 2147483647 h 51"/>
                <a:gd name="T42" fmla="*/ 2147483647 w 110"/>
                <a:gd name="T43" fmla="*/ 2147483647 h 51"/>
                <a:gd name="T44" fmla="*/ 2147483647 w 110"/>
                <a:gd name="T45" fmla="*/ 2147483647 h 51"/>
                <a:gd name="T46" fmla="*/ 2147483647 w 110"/>
                <a:gd name="T47" fmla="*/ 2147483647 h 51"/>
                <a:gd name="T48" fmla="*/ 2147483647 w 110"/>
                <a:gd name="T49" fmla="*/ 2147483647 h 51"/>
                <a:gd name="T50" fmla="*/ 2147483647 w 110"/>
                <a:gd name="T51" fmla="*/ 2147483647 h 51"/>
                <a:gd name="T52" fmla="*/ 2147483647 w 110"/>
                <a:gd name="T53" fmla="*/ 2147483647 h 51"/>
                <a:gd name="T54" fmla="*/ 2147483647 w 110"/>
                <a:gd name="T55" fmla="*/ 2147483647 h 51"/>
                <a:gd name="T56" fmla="*/ 2147483647 w 110"/>
                <a:gd name="T57" fmla="*/ 2147483647 h 51"/>
                <a:gd name="T58" fmla="*/ 2147483647 w 110"/>
                <a:gd name="T59" fmla="*/ 2147483647 h 51"/>
                <a:gd name="T60" fmla="*/ 2147483647 w 110"/>
                <a:gd name="T61" fmla="*/ 2147483647 h 51"/>
                <a:gd name="T62" fmla="*/ 2147483647 w 110"/>
                <a:gd name="T63" fmla="*/ 2147483647 h 51"/>
                <a:gd name="T64" fmla="*/ 2147483647 w 110"/>
                <a:gd name="T65" fmla="*/ 2147483647 h 51"/>
                <a:gd name="T66" fmla="*/ 2147483647 w 110"/>
                <a:gd name="T67" fmla="*/ 2147483647 h 51"/>
                <a:gd name="T68" fmla="*/ 2147483647 w 110"/>
                <a:gd name="T69" fmla="*/ 2147483647 h 51"/>
                <a:gd name="T70" fmla="*/ 2147483647 w 110"/>
                <a:gd name="T71" fmla="*/ 2147483647 h 51"/>
                <a:gd name="T72" fmla="*/ 2147483647 w 110"/>
                <a:gd name="T73" fmla="*/ 2147483647 h 51"/>
                <a:gd name="T74" fmla="*/ 2147483647 w 110"/>
                <a:gd name="T75" fmla="*/ 2147483647 h 51"/>
                <a:gd name="T76" fmla="*/ 2147483647 w 110"/>
                <a:gd name="T77" fmla="*/ 2147483647 h 51"/>
                <a:gd name="T78" fmla="*/ 2147483647 w 110"/>
                <a:gd name="T79" fmla="*/ 2147483647 h 51"/>
                <a:gd name="T80" fmla="*/ 2147483647 w 110"/>
                <a:gd name="T81" fmla="*/ 2147483647 h 51"/>
                <a:gd name="T82" fmla="*/ 2147483647 w 110"/>
                <a:gd name="T83" fmla="*/ 2147483647 h 51"/>
                <a:gd name="T84" fmla="*/ 2147483647 w 110"/>
                <a:gd name="T85" fmla="*/ 2147483647 h 51"/>
                <a:gd name="T86" fmla="*/ 2147483647 w 110"/>
                <a:gd name="T87" fmla="*/ 2147483647 h 51"/>
                <a:gd name="T88" fmla="*/ 2147483647 w 110"/>
                <a:gd name="T89" fmla="*/ 2147483647 h 51"/>
                <a:gd name="T90" fmla="*/ 2147483647 w 110"/>
                <a:gd name="T91" fmla="*/ 2147483647 h 51"/>
                <a:gd name="T92" fmla="*/ 2147483647 w 110"/>
                <a:gd name="T93" fmla="*/ 2147483647 h 51"/>
                <a:gd name="T94" fmla="*/ 2147483647 w 110"/>
                <a:gd name="T95" fmla="*/ 2147483647 h 51"/>
                <a:gd name="T96" fmla="*/ 2147483647 w 110"/>
                <a:gd name="T97" fmla="*/ 2147483647 h 51"/>
                <a:gd name="T98" fmla="*/ 2147483647 w 110"/>
                <a:gd name="T99" fmla="*/ 2147483647 h 51"/>
                <a:gd name="T100" fmla="*/ 2147483647 w 110"/>
                <a:gd name="T101" fmla="*/ 2147483647 h 51"/>
                <a:gd name="T102" fmla="*/ 2147483647 w 110"/>
                <a:gd name="T103" fmla="*/ 2147483647 h 51"/>
                <a:gd name="T104" fmla="*/ 0 w 110"/>
                <a:gd name="T105" fmla="*/ 2147483647 h 51"/>
                <a:gd name="T106" fmla="*/ 2147483647 w 110"/>
                <a:gd name="T107" fmla="*/ 2147483647 h 51"/>
                <a:gd name="T108" fmla="*/ 2147483647 w 110"/>
                <a:gd name="T109" fmla="*/ 2147483647 h 51"/>
                <a:gd name="T110" fmla="*/ 0 w 110"/>
                <a:gd name="T111" fmla="*/ 2147483647 h 51"/>
                <a:gd name="T112" fmla="*/ 0 w 110"/>
                <a:gd name="T113" fmla="*/ 2147483647 h 51"/>
                <a:gd name="T114" fmla="*/ 2147483647 w 110"/>
                <a:gd name="T115" fmla="*/ 2147483647 h 51"/>
                <a:gd name="T116" fmla="*/ 2147483647 w 110"/>
                <a:gd name="T117" fmla="*/ 2147483647 h 51"/>
                <a:gd name="T118" fmla="*/ 2147483647 w 110"/>
                <a:gd name="T119" fmla="*/ 0 h 5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0"/>
                <a:gd name="T181" fmla="*/ 0 h 51"/>
                <a:gd name="T182" fmla="*/ 110 w 110"/>
                <a:gd name="T183" fmla="*/ 51 h 5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0" h="51">
                  <a:moveTo>
                    <a:pt x="12" y="0"/>
                  </a:moveTo>
                  <a:lnTo>
                    <a:pt x="78" y="0"/>
                  </a:lnTo>
                  <a:lnTo>
                    <a:pt x="83" y="0"/>
                  </a:lnTo>
                  <a:lnTo>
                    <a:pt x="83" y="8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103" y="14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10" y="14"/>
                  </a:lnTo>
                  <a:lnTo>
                    <a:pt x="110" y="22"/>
                  </a:lnTo>
                  <a:lnTo>
                    <a:pt x="110" y="30"/>
                  </a:lnTo>
                  <a:lnTo>
                    <a:pt x="103" y="30"/>
                  </a:lnTo>
                  <a:lnTo>
                    <a:pt x="97" y="30"/>
                  </a:lnTo>
                  <a:lnTo>
                    <a:pt x="90" y="30"/>
                  </a:lnTo>
                  <a:lnTo>
                    <a:pt x="83" y="30"/>
                  </a:lnTo>
                  <a:lnTo>
                    <a:pt x="83" y="36"/>
                  </a:lnTo>
                  <a:lnTo>
                    <a:pt x="78" y="36"/>
                  </a:lnTo>
                  <a:lnTo>
                    <a:pt x="71" y="36"/>
                  </a:lnTo>
                  <a:lnTo>
                    <a:pt x="65" y="36"/>
                  </a:lnTo>
                  <a:lnTo>
                    <a:pt x="58" y="36"/>
                  </a:lnTo>
                  <a:lnTo>
                    <a:pt x="58" y="44"/>
                  </a:lnTo>
                  <a:lnTo>
                    <a:pt x="51" y="44"/>
                  </a:lnTo>
                  <a:lnTo>
                    <a:pt x="51" y="36"/>
                  </a:lnTo>
                  <a:lnTo>
                    <a:pt x="46" y="36"/>
                  </a:lnTo>
                  <a:lnTo>
                    <a:pt x="46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44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26" y="51"/>
                  </a:lnTo>
                  <a:lnTo>
                    <a:pt x="19" y="51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36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7" y="8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8" name="Freeform 385"/>
            <p:cNvSpPr>
              <a:spLocks/>
            </p:cNvSpPr>
            <p:nvPr/>
          </p:nvSpPr>
          <p:spPr bwMode="auto">
            <a:xfrm>
              <a:off x="2963863" y="4662488"/>
              <a:ext cx="428625" cy="257175"/>
            </a:xfrm>
            <a:custGeom>
              <a:avLst/>
              <a:gdLst>
                <a:gd name="T0" fmla="*/ 2147483647 w 266"/>
                <a:gd name="T1" fmla="*/ 2147483647 h 145"/>
                <a:gd name="T2" fmla="*/ 2147483647 w 266"/>
                <a:gd name="T3" fmla="*/ 2147483647 h 145"/>
                <a:gd name="T4" fmla="*/ 2147483647 w 266"/>
                <a:gd name="T5" fmla="*/ 2147483647 h 145"/>
                <a:gd name="T6" fmla="*/ 2147483647 w 266"/>
                <a:gd name="T7" fmla="*/ 2147483647 h 145"/>
                <a:gd name="T8" fmla="*/ 2147483647 w 266"/>
                <a:gd name="T9" fmla="*/ 2147483647 h 145"/>
                <a:gd name="T10" fmla="*/ 2147483647 w 266"/>
                <a:gd name="T11" fmla="*/ 2147483647 h 145"/>
                <a:gd name="T12" fmla="*/ 2147483647 w 266"/>
                <a:gd name="T13" fmla="*/ 2147483647 h 145"/>
                <a:gd name="T14" fmla="*/ 2147483647 w 266"/>
                <a:gd name="T15" fmla="*/ 2147483647 h 145"/>
                <a:gd name="T16" fmla="*/ 2147483647 w 266"/>
                <a:gd name="T17" fmla="*/ 2147483647 h 145"/>
                <a:gd name="T18" fmla="*/ 2147483647 w 266"/>
                <a:gd name="T19" fmla="*/ 2147483647 h 145"/>
                <a:gd name="T20" fmla="*/ 2147483647 w 266"/>
                <a:gd name="T21" fmla="*/ 2147483647 h 145"/>
                <a:gd name="T22" fmla="*/ 2147483647 w 266"/>
                <a:gd name="T23" fmla="*/ 2147483647 h 145"/>
                <a:gd name="T24" fmla="*/ 2147483647 w 266"/>
                <a:gd name="T25" fmla="*/ 2147483647 h 145"/>
                <a:gd name="T26" fmla="*/ 2147483647 w 266"/>
                <a:gd name="T27" fmla="*/ 2147483647 h 145"/>
                <a:gd name="T28" fmla="*/ 2147483647 w 266"/>
                <a:gd name="T29" fmla="*/ 2147483647 h 145"/>
                <a:gd name="T30" fmla="*/ 2147483647 w 266"/>
                <a:gd name="T31" fmla="*/ 2147483647 h 145"/>
                <a:gd name="T32" fmla="*/ 2147483647 w 266"/>
                <a:gd name="T33" fmla="*/ 2147483647 h 145"/>
                <a:gd name="T34" fmla="*/ 2147483647 w 266"/>
                <a:gd name="T35" fmla="*/ 2147483647 h 145"/>
                <a:gd name="T36" fmla="*/ 2147483647 w 266"/>
                <a:gd name="T37" fmla="*/ 2147483647 h 145"/>
                <a:gd name="T38" fmla="*/ 2147483647 w 266"/>
                <a:gd name="T39" fmla="*/ 2147483647 h 145"/>
                <a:gd name="T40" fmla="*/ 2147483647 w 266"/>
                <a:gd name="T41" fmla="*/ 2147483647 h 145"/>
                <a:gd name="T42" fmla="*/ 2147483647 w 266"/>
                <a:gd name="T43" fmla="*/ 2147483647 h 145"/>
                <a:gd name="T44" fmla="*/ 2147483647 w 266"/>
                <a:gd name="T45" fmla="*/ 2147483647 h 145"/>
                <a:gd name="T46" fmla="*/ 2147483647 w 266"/>
                <a:gd name="T47" fmla="*/ 2147483647 h 145"/>
                <a:gd name="T48" fmla="*/ 2147483647 w 266"/>
                <a:gd name="T49" fmla="*/ 2147483647 h 145"/>
                <a:gd name="T50" fmla="*/ 2147483647 w 266"/>
                <a:gd name="T51" fmla="*/ 2147483647 h 145"/>
                <a:gd name="T52" fmla="*/ 2147483647 w 266"/>
                <a:gd name="T53" fmla="*/ 2147483647 h 145"/>
                <a:gd name="T54" fmla="*/ 2147483647 w 266"/>
                <a:gd name="T55" fmla="*/ 2147483647 h 145"/>
                <a:gd name="T56" fmla="*/ 2147483647 w 266"/>
                <a:gd name="T57" fmla="*/ 2147483647 h 145"/>
                <a:gd name="T58" fmla="*/ 2147483647 w 266"/>
                <a:gd name="T59" fmla="*/ 2147483647 h 145"/>
                <a:gd name="T60" fmla="*/ 2147483647 w 266"/>
                <a:gd name="T61" fmla="*/ 2147483647 h 145"/>
                <a:gd name="T62" fmla="*/ 2147483647 w 266"/>
                <a:gd name="T63" fmla="*/ 2147483647 h 145"/>
                <a:gd name="T64" fmla="*/ 2147483647 w 266"/>
                <a:gd name="T65" fmla="*/ 2147483647 h 145"/>
                <a:gd name="T66" fmla="*/ 2147483647 w 266"/>
                <a:gd name="T67" fmla="*/ 2147483647 h 145"/>
                <a:gd name="T68" fmla="*/ 2147483647 w 266"/>
                <a:gd name="T69" fmla="*/ 2147483647 h 145"/>
                <a:gd name="T70" fmla="*/ 2147483647 w 266"/>
                <a:gd name="T71" fmla="*/ 2147483647 h 145"/>
                <a:gd name="T72" fmla="*/ 2147483647 w 266"/>
                <a:gd name="T73" fmla="*/ 2147483647 h 145"/>
                <a:gd name="T74" fmla="*/ 2147483647 w 266"/>
                <a:gd name="T75" fmla="*/ 2147483647 h 145"/>
                <a:gd name="T76" fmla="*/ 2147483647 w 266"/>
                <a:gd name="T77" fmla="*/ 2147483647 h 145"/>
                <a:gd name="T78" fmla="*/ 2147483647 w 266"/>
                <a:gd name="T79" fmla="*/ 2147483647 h 145"/>
                <a:gd name="T80" fmla="*/ 2147483647 w 266"/>
                <a:gd name="T81" fmla="*/ 2147483647 h 145"/>
                <a:gd name="T82" fmla="*/ 2147483647 w 266"/>
                <a:gd name="T83" fmla="*/ 2147483647 h 145"/>
                <a:gd name="T84" fmla="*/ 2147483647 w 266"/>
                <a:gd name="T85" fmla="*/ 2147483647 h 145"/>
                <a:gd name="T86" fmla="*/ 2147483647 w 266"/>
                <a:gd name="T87" fmla="*/ 2147483647 h 145"/>
                <a:gd name="T88" fmla="*/ 2147483647 w 266"/>
                <a:gd name="T89" fmla="*/ 2147483647 h 145"/>
                <a:gd name="T90" fmla="*/ 2147483647 w 266"/>
                <a:gd name="T91" fmla="*/ 2147483647 h 145"/>
                <a:gd name="T92" fmla="*/ 2147483647 w 266"/>
                <a:gd name="T93" fmla="*/ 2147483647 h 145"/>
                <a:gd name="T94" fmla="*/ 2147483647 w 266"/>
                <a:gd name="T95" fmla="*/ 2147483647 h 145"/>
                <a:gd name="T96" fmla="*/ 2147483647 w 266"/>
                <a:gd name="T97" fmla="*/ 2147483647 h 145"/>
                <a:gd name="T98" fmla="*/ 2147483647 w 266"/>
                <a:gd name="T99" fmla="*/ 2147483647 h 145"/>
                <a:gd name="T100" fmla="*/ 2147483647 w 266"/>
                <a:gd name="T101" fmla="*/ 2147483647 h 145"/>
                <a:gd name="T102" fmla="*/ 2147483647 w 266"/>
                <a:gd name="T103" fmla="*/ 2147483647 h 145"/>
                <a:gd name="T104" fmla="*/ 2147483647 w 266"/>
                <a:gd name="T105" fmla="*/ 2147483647 h 145"/>
                <a:gd name="T106" fmla="*/ 2147483647 w 266"/>
                <a:gd name="T107" fmla="*/ 2147483647 h 145"/>
                <a:gd name="T108" fmla="*/ 2147483647 w 266"/>
                <a:gd name="T109" fmla="*/ 2147483647 h 145"/>
                <a:gd name="T110" fmla="*/ 2147483647 w 266"/>
                <a:gd name="T111" fmla="*/ 2147483647 h 145"/>
                <a:gd name="T112" fmla="*/ 2147483647 w 266"/>
                <a:gd name="T113" fmla="*/ 2147483647 h 145"/>
                <a:gd name="T114" fmla="*/ 2147483647 w 266"/>
                <a:gd name="T115" fmla="*/ 2147483647 h 145"/>
                <a:gd name="T116" fmla="*/ 2147483647 w 266"/>
                <a:gd name="T117" fmla="*/ 2147483647 h 145"/>
                <a:gd name="T118" fmla="*/ 2147483647 w 266"/>
                <a:gd name="T119" fmla="*/ 2147483647 h 145"/>
                <a:gd name="T120" fmla="*/ 2147483647 w 266"/>
                <a:gd name="T121" fmla="*/ 2147483647 h 145"/>
                <a:gd name="T122" fmla="*/ 2147483647 w 266"/>
                <a:gd name="T123" fmla="*/ 2147483647 h 145"/>
                <a:gd name="T124" fmla="*/ 2147483647 w 266"/>
                <a:gd name="T125" fmla="*/ 0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6"/>
                <a:gd name="T190" fmla="*/ 0 h 145"/>
                <a:gd name="T191" fmla="*/ 266 w 266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6" h="145">
                  <a:moveTo>
                    <a:pt x="45" y="0"/>
                  </a:moveTo>
                  <a:lnTo>
                    <a:pt x="110" y="0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104" y="14"/>
                  </a:lnTo>
                  <a:lnTo>
                    <a:pt x="110" y="14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36" y="22"/>
                  </a:lnTo>
                  <a:lnTo>
                    <a:pt x="136" y="30"/>
                  </a:lnTo>
                  <a:lnTo>
                    <a:pt x="129" y="30"/>
                  </a:lnTo>
                  <a:lnTo>
                    <a:pt x="129" y="22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4" y="22"/>
                  </a:lnTo>
                  <a:lnTo>
                    <a:pt x="124" y="30"/>
                  </a:lnTo>
                  <a:lnTo>
                    <a:pt x="129" y="30"/>
                  </a:lnTo>
                  <a:lnTo>
                    <a:pt x="124" y="30"/>
                  </a:lnTo>
                  <a:lnTo>
                    <a:pt x="124" y="36"/>
                  </a:lnTo>
                  <a:lnTo>
                    <a:pt x="129" y="36"/>
                  </a:lnTo>
                  <a:lnTo>
                    <a:pt x="124" y="36"/>
                  </a:lnTo>
                  <a:lnTo>
                    <a:pt x="124" y="44"/>
                  </a:lnTo>
                  <a:lnTo>
                    <a:pt x="117" y="44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04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04" y="44"/>
                  </a:lnTo>
                  <a:lnTo>
                    <a:pt x="104" y="51"/>
                  </a:lnTo>
                  <a:lnTo>
                    <a:pt x="104" y="58"/>
                  </a:lnTo>
                  <a:lnTo>
                    <a:pt x="97" y="58"/>
                  </a:lnTo>
                  <a:lnTo>
                    <a:pt x="97" y="51"/>
                  </a:lnTo>
                  <a:lnTo>
                    <a:pt x="91" y="51"/>
                  </a:lnTo>
                  <a:lnTo>
                    <a:pt x="84" y="51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84" y="44"/>
                  </a:lnTo>
                  <a:lnTo>
                    <a:pt x="78" y="44"/>
                  </a:lnTo>
                  <a:lnTo>
                    <a:pt x="78" y="36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78" y="51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66"/>
                  </a:lnTo>
                  <a:lnTo>
                    <a:pt x="65" y="66"/>
                  </a:lnTo>
                  <a:lnTo>
                    <a:pt x="65" y="58"/>
                  </a:lnTo>
                  <a:lnTo>
                    <a:pt x="65" y="66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84" y="73"/>
                  </a:lnTo>
                  <a:lnTo>
                    <a:pt x="84" y="80"/>
                  </a:lnTo>
                  <a:lnTo>
                    <a:pt x="91" y="80"/>
                  </a:lnTo>
                  <a:lnTo>
                    <a:pt x="97" y="80"/>
                  </a:lnTo>
                  <a:lnTo>
                    <a:pt x="97" y="73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10" y="73"/>
                  </a:lnTo>
                  <a:lnTo>
                    <a:pt x="104" y="73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10" y="87"/>
                  </a:lnTo>
                  <a:lnTo>
                    <a:pt x="117" y="87"/>
                  </a:lnTo>
                  <a:lnTo>
                    <a:pt x="117" y="80"/>
                  </a:lnTo>
                  <a:lnTo>
                    <a:pt x="110" y="80"/>
                  </a:lnTo>
                  <a:lnTo>
                    <a:pt x="117" y="80"/>
                  </a:lnTo>
                  <a:lnTo>
                    <a:pt x="117" y="87"/>
                  </a:lnTo>
                  <a:lnTo>
                    <a:pt x="124" y="87"/>
                  </a:lnTo>
                  <a:lnTo>
                    <a:pt x="129" y="87"/>
                  </a:lnTo>
                  <a:lnTo>
                    <a:pt x="129" y="95"/>
                  </a:lnTo>
                  <a:lnTo>
                    <a:pt x="136" y="95"/>
                  </a:lnTo>
                  <a:lnTo>
                    <a:pt x="136" y="87"/>
                  </a:lnTo>
                  <a:lnTo>
                    <a:pt x="136" y="95"/>
                  </a:lnTo>
                  <a:lnTo>
                    <a:pt x="136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49" y="109"/>
                  </a:lnTo>
                  <a:lnTo>
                    <a:pt x="149" y="101"/>
                  </a:lnTo>
                  <a:lnTo>
                    <a:pt x="156" y="101"/>
                  </a:lnTo>
                  <a:lnTo>
                    <a:pt x="156" y="109"/>
                  </a:lnTo>
                  <a:lnTo>
                    <a:pt x="156" y="117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3" y="109"/>
                  </a:lnTo>
                  <a:lnTo>
                    <a:pt x="163" y="101"/>
                  </a:lnTo>
                  <a:lnTo>
                    <a:pt x="168" y="101"/>
                  </a:lnTo>
                  <a:lnTo>
                    <a:pt x="168" y="95"/>
                  </a:lnTo>
                  <a:lnTo>
                    <a:pt x="168" y="87"/>
                  </a:lnTo>
                  <a:lnTo>
                    <a:pt x="175" y="87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80"/>
                  </a:lnTo>
                  <a:lnTo>
                    <a:pt x="188" y="87"/>
                  </a:lnTo>
                  <a:lnTo>
                    <a:pt x="188" y="80"/>
                  </a:lnTo>
                  <a:lnTo>
                    <a:pt x="188" y="87"/>
                  </a:lnTo>
                  <a:lnTo>
                    <a:pt x="195" y="87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195" y="80"/>
                  </a:lnTo>
                  <a:lnTo>
                    <a:pt x="202" y="80"/>
                  </a:lnTo>
                  <a:lnTo>
                    <a:pt x="207" y="87"/>
                  </a:lnTo>
                  <a:lnTo>
                    <a:pt x="202" y="87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02" y="95"/>
                  </a:lnTo>
                  <a:lnTo>
                    <a:pt x="207" y="95"/>
                  </a:lnTo>
                  <a:lnTo>
                    <a:pt x="214" y="95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14" y="101"/>
                  </a:lnTo>
                  <a:lnTo>
                    <a:pt x="221" y="101"/>
                  </a:lnTo>
                  <a:lnTo>
                    <a:pt x="221" y="109"/>
                  </a:lnTo>
                  <a:lnTo>
                    <a:pt x="221" y="117"/>
                  </a:lnTo>
                  <a:lnTo>
                    <a:pt x="227" y="117"/>
                  </a:lnTo>
                  <a:lnTo>
                    <a:pt x="227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7" y="139"/>
                  </a:lnTo>
                  <a:lnTo>
                    <a:pt x="234" y="139"/>
                  </a:lnTo>
                  <a:lnTo>
                    <a:pt x="234" y="131"/>
                  </a:lnTo>
                  <a:lnTo>
                    <a:pt x="239" y="131"/>
                  </a:lnTo>
                  <a:lnTo>
                    <a:pt x="239" y="123"/>
                  </a:lnTo>
                  <a:lnTo>
                    <a:pt x="246" y="123"/>
                  </a:lnTo>
                  <a:lnTo>
                    <a:pt x="253" y="123"/>
                  </a:lnTo>
                  <a:lnTo>
                    <a:pt x="259" y="123"/>
                  </a:lnTo>
                  <a:lnTo>
                    <a:pt x="266" y="123"/>
                  </a:lnTo>
                  <a:lnTo>
                    <a:pt x="266" y="145"/>
                  </a:lnTo>
                  <a:lnTo>
                    <a:pt x="0" y="145"/>
                  </a:lnTo>
                  <a:lnTo>
                    <a:pt x="0" y="101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87"/>
                  </a:lnTo>
                  <a:lnTo>
                    <a:pt x="19" y="87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33" y="80"/>
                  </a:lnTo>
                  <a:lnTo>
                    <a:pt x="33" y="73"/>
                  </a:lnTo>
                  <a:lnTo>
                    <a:pt x="26" y="73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5" y="51"/>
                  </a:lnTo>
                  <a:lnTo>
                    <a:pt x="39" y="51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4"/>
                  </a:lnTo>
                  <a:lnTo>
                    <a:pt x="39" y="8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89" name="Freeform 386"/>
            <p:cNvSpPr>
              <a:spLocks/>
            </p:cNvSpPr>
            <p:nvPr/>
          </p:nvSpPr>
          <p:spPr bwMode="auto">
            <a:xfrm>
              <a:off x="1973263" y="3059113"/>
              <a:ext cx="481012" cy="309562"/>
            </a:xfrm>
            <a:custGeom>
              <a:avLst/>
              <a:gdLst>
                <a:gd name="T0" fmla="*/ 2147483647 w 299"/>
                <a:gd name="T1" fmla="*/ 2147483647 h 174"/>
                <a:gd name="T2" fmla="*/ 2147483647 w 299"/>
                <a:gd name="T3" fmla="*/ 2147483647 h 174"/>
                <a:gd name="T4" fmla="*/ 2147483647 w 299"/>
                <a:gd name="T5" fmla="*/ 2147483647 h 174"/>
                <a:gd name="T6" fmla="*/ 2147483647 w 299"/>
                <a:gd name="T7" fmla="*/ 2147483647 h 174"/>
                <a:gd name="T8" fmla="*/ 2147483647 w 299"/>
                <a:gd name="T9" fmla="*/ 2147483647 h 174"/>
                <a:gd name="T10" fmla="*/ 2147483647 w 299"/>
                <a:gd name="T11" fmla="*/ 2147483647 h 174"/>
                <a:gd name="T12" fmla="*/ 2147483647 w 299"/>
                <a:gd name="T13" fmla="*/ 2147483647 h 174"/>
                <a:gd name="T14" fmla="*/ 2147483647 w 299"/>
                <a:gd name="T15" fmla="*/ 2147483647 h 174"/>
                <a:gd name="T16" fmla="*/ 2147483647 w 299"/>
                <a:gd name="T17" fmla="*/ 2147483647 h 174"/>
                <a:gd name="T18" fmla="*/ 2147483647 w 299"/>
                <a:gd name="T19" fmla="*/ 2147483647 h 174"/>
                <a:gd name="T20" fmla="*/ 2147483647 w 299"/>
                <a:gd name="T21" fmla="*/ 2147483647 h 174"/>
                <a:gd name="T22" fmla="*/ 2147483647 w 299"/>
                <a:gd name="T23" fmla="*/ 2147483647 h 174"/>
                <a:gd name="T24" fmla="*/ 2147483647 w 299"/>
                <a:gd name="T25" fmla="*/ 2147483647 h 174"/>
                <a:gd name="T26" fmla="*/ 2147483647 w 299"/>
                <a:gd name="T27" fmla="*/ 2147483647 h 174"/>
                <a:gd name="T28" fmla="*/ 2147483647 w 299"/>
                <a:gd name="T29" fmla="*/ 0 h 174"/>
                <a:gd name="T30" fmla="*/ 2147483647 w 299"/>
                <a:gd name="T31" fmla="*/ 2147483647 h 174"/>
                <a:gd name="T32" fmla="*/ 2147483647 w 299"/>
                <a:gd name="T33" fmla="*/ 2147483647 h 174"/>
                <a:gd name="T34" fmla="*/ 2147483647 w 299"/>
                <a:gd name="T35" fmla="*/ 2147483647 h 174"/>
                <a:gd name="T36" fmla="*/ 2147483647 w 299"/>
                <a:gd name="T37" fmla="*/ 0 h 174"/>
                <a:gd name="T38" fmla="*/ 2147483647 w 299"/>
                <a:gd name="T39" fmla="*/ 2147483647 h 174"/>
                <a:gd name="T40" fmla="*/ 2147483647 w 299"/>
                <a:gd name="T41" fmla="*/ 2147483647 h 174"/>
                <a:gd name="T42" fmla="*/ 2147483647 w 299"/>
                <a:gd name="T43" fmla="*/ 2147483647 h 174"/>
                <a:gd name="T44" fmla="*/ 2147483647 w 299"/>
                <a:gd name="T45" fmla="*/ 2147483647 h 174"/>
                <a:gd name="T46" fmla="*/ 2147483647 w 299"/>
                <a:gd name="T47" fmla="*/ 2147483647 h 174"/>
                <a:gd name="T48" fmla="*/ 2147483647 w 299"/>
                <a:gd name="T49" fmla="*/ 2147483647 h 174"/>
                <a:gd name="T50" fmla="*/ 2147483647 w 299"/>
                <a:gd name="T51" fmla="*/ 2147483647 h 174"/>
                <a:gd name="T52" fmla="*/ 2147483647 w 299"/>
                <a:gd name="T53" fmla="*/ 2147483647 h 174"/>
                <a:gd name="T54" fmla="*/ 2147483647 w 299"/>
                <a:gd name="T55" fmla="*/ 2147483647 h 174"/>
                <a:gd name="T56" fmla="*/ 2147483647 w 299"/>
                <a:gd name="T57" fmla="*/ 2147483647 h 174"/>
                <a:gd name="T58" fmla="*/ 2147483647 w 299"/>
                <a:gd name="T59" fmla="*/ 2147483647 h 174"/>
                <a:gd name="T60" fmla="*/ 2147483647 w 299"/>
                <a:gd name="T61" fmla="*/ 2147483647 h 174"/>
                <a:gd name="T62" fmla="*/ 2147483647 w 299"/>
                <a:gd name="T63" fmla="*/ 2147483647 h 174"/>
                <a:gd name="T64" fmla="*/ 2147483647 w 299"/>
                <a:gd name="T65" fmla="*/ 2147483647 h 174"/>
                <a:gd name="T66" fmla="*/ 2147483647 w 299"/>
                <a:gd name="T67" fmla="*/ 2147483647 h 174"/>
                <a:gd name="T68" fmla="*/ 2147483647 w 299"/>
                <a:gd name="T69" fmla="*/ 2147483647 h 174"/>
                <a:gd name="T70" fmla="*/ 2147483647 w 299"/>
                <a:gd name="T71" fmla="*/ 2147483647 h 174"/>
                <a:gd name="T72" fmla="*/ 2147483647 w 299"/>
                <a:gd name="T73" fmla="*/ 2147483647 h 174"/>
                <a:gd name="T74" fmla="*/ 2147483647 w 299"/>
                <a:gd name="T75" fmla="*/ 2147483647 h 174"/>
                <a:gd name="T76" fmla="*/ 2147483647 w 299"/>
                <a:gd name="T77" fmla="*/ 2147483647 h 174"/>
                <a:gd name="T78" fmla="*/ 2147483647 w 299"/>
                <a:gd name="T79" fmla="*/ 2147483647 h 174"/>
                <a:gd name="T80" fmla="*/ 2147483647 w 299"/>
                <a:gd name="T81" fmla="*/ 2147483647 h 174"/>
                <a:gd name="T82" fmla="*/ 2147483647 w 299"/>
                <a:gd name="T83" fmla="*/ 2147483647 h 174"/>
                <a:gd name="T84" fmla="*/ 2147483647 w 299"/>
                <a:gd name="T85" fmla="*/ 2147483647 h 174"/>
                <a:gd name="T86" fmla="*/ 2147483647 w 299"/>
                <a:gd name="T87" fmla="*/ 2147483647 h 174"/>
                <a:gd name="T88" fmla="*/ 2147483647 w 299"/>
                <a:gd name="T89" fmla="*/ 2147483647 h 174"/>
                <a:gd name="T90" fmla="*/ 2147483647 w 299"/>
                <a:gd name="T91" fmla="*/ 2147483647 h 174"/>
                <a:gd name="T92" fmla="*/ 2147483647 w 299"/>
                <a:gd name="T93" fmla="*/ 2147483647 h 174"/>
                <a:gd name="T94" fmla="*/ 2147483647 w 299"/>
                <a:gd name="T95" fmla="*/ 2147483647 h 174"/>
                <a:gd name="T96" fmla="*/ 2147483647 w 299"/>
                <a:gd name="T97" fmla="*/ 2147483647 h 174"/>
                <a:gd name="T98" fmla="*/ 2147483647 w 299"/>
                <a:gd name="T99" fmla="*/ 2147483647 h 174"/>
                <a:gd name="T100" fmla="*/ 0 w 299"/>
                <a:gd name="T101" fmla="*/ 2147483647 h 1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9"/>
                <a:gd name="T154" fmla="*/ 0 h 174"/>
                <a:gd name="T155" fmla="*/ 299 w 299"/>
                <a:gd name="T156" fmla="*/ 174 h 17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9" h="174">
                  <a:moveTo>
                    <a:pt x="0" y="59"/>
                  </a:moveTo>
                  <a:lnTo>
                    <a:pt x="6" y="59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37"/>
                  </a:lnTo>
                  <a:lnTo>
                    <a:pt x="59" y="43"/>
                  </a:lnTo>
                  <a:lnTo>
                    <a:pt x="59" y="37"/>
                  </a:lnTo>
                  <a:lnTo>
                    <a:pt x="65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37"/>
                  </a:lnTo>
                  <a:lnTo>
                    <a:pt x="84" y="37"/>
                  </a:lnTo>
                  <a:lnTo>
                    <a:pt x="84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8" y="37"/>
                  </a:lnTo>
                  <a:lnTo>
                    <a:pt x="98" y="29"/>
                  </a:lnTo>
                  <a:lnTo>
                    <a:pt x="104" y="37"/>
                  </a:lnTo>
                  <a:lnTo>
                    <a:pt x="110" y="37"/>
                  </a:lnTo>
                  <a:lnTo>
                    <a:pt x="116" y="29"/>
                  </a:lnTo>
                  <a:lnTo>
                    <a:pt x="110" y="29"/>
                  </a:lnTo>
                  <a:lnTo>
                    <a:pt x="110" y="21"/>
                  </a:lnTo>
                  <a:lnTo>
                    <a:pt x="110" y="15"/>
                  </a:lnTo>
                  <a:lnTo>
                    <a:pt x="116" y="15"/>
                  </a:lnTo>
                  <a:lnTo>
                    <a:pt x="116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50" y="7"/>
                  </a:lnTo>
                  <a:lnTo>
                    <a:pt x="155" y="7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15"/>
                  </a:lnTo>
                  <a:lnTo>
                    <a:pt x="182" y="15"/>
                  </a:lnTo>
                  <a:lnTo>
                    <a:pt x="189" y="15"/>
                  </a:lnTo>
                  <a:lnTo>
                    <a:pt x="194" y="15"/>
                  </a:lnTo>
                  <a:lnTo>
                    <a:pt x="201" y="7"/>
                  </a:lnTo>
                  <a:lnTo>
                    <a:pt x="208" y="15"/>
                  </a:lnTo>
                  <a:lnTo>
                    <a:pt x="214" y="15"/>
                  </a:lnTo>
                  <a:lnTo>
                    <a:pt x="221" y="7"/>
                  </a:lnTo>
                  <a:lnTo>
                    <a:pt x="228" y="7"/>
                  </a:lnTo>
                  <a:lnTo>
                    <a:pt x="233" y="0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0" y="15"/>
                  </a:lnTo>
                  <a:lnTo>
                    <a:pt x="240" y="21"/>
                  </a:lnTo>
                  <a:lnTo>
                    <a:pt x="246" y="21"/>
                  </a:lnTo>
                  <a:lnTo>
                    <a:pt x="246" y="29"/>
                  </a:lnTo>
                  <a:lnTo>
                    <a:pt x="253" y="29"/>
                  </a:lnTo>
                  <a:lnTo>
                    <a:pt x="253" y="37"/>
                  </a:lnTo>
                  <a:lnTo>
                    <a:pt x="253" y="43"/>
                  </a:lnTo>
                  <a:lnTo>
                    <a:pt x="260" y="43"/>
                  </a:lnTo>
                  <a:lnTo>
                    <a:pt x="265" y="43"/>
                  </a:lnTo>
                  <a:lnTo>
                    <a:pt x="272" y="43"/>
                  </a:lnTo>
                  <a:lnTo>
                    <a:pt x="279" y="43"/>
                  </a:lnTo>
                  <a:lnTo>
                    <a:pt x="285" y="43"/>
                  </a:lnTo>
                  <a:lnTo>
                    <a:pt x="285" y="51"/>
                  </a:lnTo>
                  <a:lnTo>
                    <a:pt x="292" y="51"/>
                  </a:lnTo>
                  <a:lnTo>
                    <a:pt x="292" y="59"/>
                  </a:lnTo>
                  <a:lnTo>
                    <a:pt x="299" y="65"/>
                  </a:lnTo>
                  <a:lnTo>
                    <a:pt x="292" y="65"/>
                  </a:lnTo>
                  <a:lnTo>
                    <a:pt x="285" y="73"/>
                  </a:lnTo>
                  <a:lnTo>
                    <a:pt x="285" y="65"/>
                  </a:lnTo>
                  <a:lnTo>
                    <a:pt x="279" y="65"/>
                  </a:lnTo>
                  <a:lnTo>
                    <a:pt x="279" y="73"/>
                  </a:lnTo>
                  <a:lnTo>
                    <a:pt x="272" y="73"/>
                  </a:lnTo>
                  <a:lnTo>
                    <a:pt x="265" y="73"/>
                  </a:lnTo>
                  <a:lnTo>
                    <a:pt x="265" y="81"/>
                  </a:lnTo>
                  <a:lnTo>
                    <a:pt x="260" y="81"/>
                  </a:lnTo>
                  <a:lnTo>
                    <a:pt x="253" y="81"/>
                  </a:lnTo>
                  <a:lnTo>
                    <a:pt x="253" y="87"/>
                  </a:lnTo>
                  <a:lnTo>
                    <a:pt x="253" y="95"/>
                  </a:lnTo>
                  <a:lnTo>
                    <a:pt x="246" y="95"/>
                  </a:lnTo>
                  <a:lnTo>
                    <a:pt x="240" y="95"/>
                  </a:lnTo>
                  <a:lnTo>
                    <a:pt x="233" y="95"/>
                  </a:lnTo>
                  <a:lnTo>
                    <a:pt x="228" y="95"/>
                  </a:lnTo>
                  <a:lnTo>
                    <a:pt x="228" y="102"/>
                  </a:lnTo>
                  <a:lnTo>
                    <a:pt x="221" y="102"/>
                  </a:lnTo>
                  <a:lnTo>
                    <a:pt x="221" y="109"/>
                  </a:lnTo>
                  <a:lnTo>
                    <a:pt x="228" y="109"/>
                  </a:lnTo>
                  <a:lnTo>
                    <a:pt x="228" y="117"/>
                  </a:lnTo>
                  <a:lnTo>
                    <a:pt x="221" y="117"/>
                  </a:lnTo>
                  <a:lnTo>
                    <a:pt x="221" y="124"/>
                  </a:lnTo>
                  <a:lnTo>
                    <a:pt x="228" y="124"/>
                  </a:lnTo>
                  <a:lnTo>
                    <a:pt x="221" y="131"/>
                  </a:lnTo>
                  <a:lnTo>
                    <a:pt x="214" y="131"/>
                  </a:lnTo>
                  <a:lnTo>
                    <a:pt x="208" y="138"/>
                  </a:lnTo>
                  <a:lnTo>
                    <a:pt x="201" y="138"/>
                  </a:lnTo>
                  <a:lnTo>
                    <a:pt x="201" y="145"/>
                  </a:lnTo>
                  <a:lnTo>
                    <a:pt x="194" y="145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2" y="153"/>
                  </a:lnTo>
                  <a:lnTo>
                    <a:pt x="175" y="153"/>
                  </a:lnTo>
                  <a:lnTo>
                    <a:pt x="169" y="153"/>
                  </a:lnTo>
                  <a:lnTo>
                    <a:pt x="169" y="160"/>
                  </a:lnTo>
                  <a:lnTo>
                    <a:pt x="162" y="160"/>
                  </a:lnTo>
                  <a:lnTo>
                    <a:pt x="155" y="160"/>
                  </a:lnTo>
                  <a:lnTo>
                    <a:pt x="162" y="167"/>
                  </a:lnTo>
                  <a:lnTo>
                    <a:pt x="162" y="174"/>
                  </a:lnTo>
                  <a:lnTo>
                    <a:pt x="155" y="174"/>
                  </a:lnTo>
                  <a:lnTo>
                    <a:pt x="150" y="167"/>
                  </a:lnTo>
                  <a:lnTo>
                    <a:pt x="143" y="167"/>
                  </a:lnTo>
                  <a:lnTo>
                    <a:pt x="136" y="167"/>
                  </a:lnTo>
                  <a:lnTo>
                    <a:pt x="130" y="167"/>
                  </a:lnTo>
                  <a:lnTo>
                    <a:pt x="123" y="167"/>
                  </a:lnTo>
                  <a:lnTo>
                    <a:pt x="116" y="160"/>
                  </a:lnTo>
                  <a:lnTo>
                    <a:pt x="110" y="160"/>
                  </a:lnTo>
                  <a:lnTo>
                    <a:pt x="110" y="153"/>
                  </a:lnTo>
                  <a:lnTo>
                    <a:pt x="104" y="153"/>
                  </a:lnTo>
                  <a:lnTo>
                    <a:pt x="104" y="145"/>
                  </a:lnTo>
                  <a:lnTo>
                    <a:pt x="98" y="145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8" y="138"/>
                  </a:lnTo>
                  <a:lnTo>
                    <a:pt x="71" y="138"/>
                  </a:lnTo>
                  <a:lnTo>
                    <a:pt x="65" y="138"/>
                  </a:lnTo>
                  <a:lnTo>
                    <a:pt x="59" y="131"/>
                  </a:lnTo>
                  <a:lnTo>
                    <a:pt x="52" y="131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32" y="109"/>
                  </a:lnTo>
                  <a:lnTo>
                    <a:pt x="26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0" name="Freeform 387"/>
            <p:cNvSpPr>
              <a:spLocks/>
            </p:cNvSpPr>
            <p:nvPr/>
          </p:nvSpPr>
          <p:spPr bwMode="auto">
            <a:xfrm>
              <a:off x="1973263" y="3059113"/>
              <a:ext cx="481012" cy="309562"/>
            </a:xfrm>
            <a:custGeom>
              <a:avLst/>
              <a:gdLst>
                <a:gd name="T0" fmla="*/ 2147483647 w 299"/>
                <a:gd name="T1" fmla="*/ 2147483647 h 174"/>
                <a:gd name="T2" fmla="*/ 2147483647 w 299"/>
                <a:gd name="T3" fmla="*/ 2147483647 h 174"/>
                <a:gd name="T4" fmla="*/ 2147483647 w 299"/>
                <a:gd name="T5" fmla="*/ 2147483647 h 174"/>
                <a:gd name="T6" fmla="*/ 2147483647 w 299"/>
                <a:gd name="T7" fmla="*/ 2147483647 h 174"/>
                <a:gd name="T8" fmla="*/ 2147483647 w 299"/>
                <a:gd name="T9" fmla="*/ 2147483647 h 174"/>
                <a:gd name="T10" fmla="*/ 2147483647 w 299"/>
                <a:gd name="T11" fmla="*/ 2147483647 h 174"/>
                <a:gd name="T12" fmla="*/ 2147483647 w 299"/>
                <a:gd name="T13" fmla="*/ 2147483647 h 174"/>
                <a:gd name="T14" fmla="*/ 2147483647 w 299"/>
                <a:gd name="T15" fmla="*/ 2147483647 h 174"/>
                <a:gd name="T16" fmla="*/ 2147483647 w 299"/>
                <a:gd name="T17" fmla="*/ 2147483647 h 174"/>
                <a:gd name="T18" fmla="*/ 2147483647 w 299"/>
                <a:gd name="T19" fmla="*/ 2147483647 h 174"/>
                <a:gd name="T20" fmla="*/ 2147483647 w 299"/>
                <a:gd name="T21" fmla="*/ 2147483647 h 174"/>
                <a:gd name="T22" fmla="*/ 2147483647 w 299"/>
                <a:gd name="T23" fmla="*/ 2147483647 h 174"/>
                <a:gd name="T24" fmla="*/ 2147483647 w 299"/>
                <a:gd name="T25" fmla="*/ 2147483647 h 174"/>
                <a:gd name="T26" fmla="*/ 2147483647 w 299"/>
                <a:gd name="T27" fmla="*/ 2147483647 h 174"/>
                <a:gd name="T28" fmla="*/ 2147483647 w 299"/>
                <a:gd name="T29" fmla="*/ 2147483647 h 174"/>
                <a:gd name="T30" fmla="*/ 2147483647 w 299"/>
                <a:gd name="T31" fmla="*/ 2147483647 h 174"/>
                <a:gd name="T32" fmla="*/ 2147483647 w 299"/>
                <a:gd name="T33" fmla="*/ 2147483647 h 174"/>
                <a:gd name="T34" fmla="*/ 2147483647 w 299"/>
                <a:gd name="T35" fmla="*/ 2147483647 h 174"/>
                <a:gd name="T36" fmla="*/ 2147483647 w 299"/>
                <a:gd name="T37" fmla="*/ 2147483647 h 174"/>
                <a:gd name="T38" fmla="*/ 2147483647 w 299"/>
                <a:gd name="T39" fmla="*/ 2147483647 h 174"/>
                <a:gd name="T40" fmla="*/ 2147483647 w 299"/>
                <a:gd name="T41" fmla="*/ 2147483647 h 174"/>
                <a:gd name="T42" fmla="*/ 2147483647 w 299"/>
                <a:gd name="T43" fmla="*/ 0 h 174"/>
                <a:gd name="T44" fmla="*/ 2147483647 w 299"/>
                <a:gd name="T45" fmla="*/ 2147483647 h 174"/>
                <a:gd name="T46" fmla="*/ 2147483647 w 299"/>
                <a:gd name="T47" fmla="*/ 2147483647 h 174"/>
                <a:gd name="T48" fmla="*/ 2147483647 w 299"/>
                <a:gd name="T49" fmla="*/ 2147483647 h 174"/>
                <a:gd name="T50" fmla="*/ 2147483647 w 299"/>
                <a:gd name="T51" fmla="*/ 2147483647 h 174"/>
                <a:gd name="T52" fmla="*/ 2147483647 w 299"/>
                <a:gd name="T53" fmla="*/ 2147483647 h 174"/>
                <a:gd name="T54" fmla="*/ 2147483647 w 299"/>
                <a:gd name="T55" fmla="*/ 2147483647 h 174"/>
                <a:gd name="T56" fmla="*/ 2147483647 w 299"/>
                <a:gd name="T57" fmla="*/ 2147483647 h 174"/>
                <a:gd name="T58" fmla="*/ 2147483647 w 299"/>
                <a:gd name="T59" fmla="*/ 2147483647 h 174"/>
                <a:gd name="T60" fmla="*/ 2147483647 w 299"/>
                <a:gd name="T61" fmla="*/ 2147483647 h 174"/>
                <a:gd name="T62" fmla="*/ 2147483647 w 299"/>
                <a:gd name="T63" fmla="*/ 2147483647 h 174"/>
                <a:gd name="T64" fmla="*/ 2147483647 w 299"/>
                <a:gd name="T65" fmla="*/ 2147483647 h 174"/>
                <a:gd name="T66" fmla="*/ 2147483647 w 299"/>
                <a:gd name="T67" fmla="*/ 2147483647 h 174"/>
                <a:gd name="T68" fmla="*/ 2147483647 w 299"/>
                <a:gd name="T69" fmla="*/ 2147483647 h 174"/>
                <a:gd name="T70" fmla="*/ 2147483647 w 299"/>
                <a:gd name="T71" fmla="*/ 2147483647 h 174"/>
                <a:gd name="T72" fmla="*/ 2147483647 w 299"/>
                <a:gd name="T73" fmla="*/ 2147483647 h 174"/>
                <a:gd name="T74" fmla="*/ 2147483647 w 299"/>
                <a:gd name="T75" fmla="*/ 2147483647 h 174"/>
                <a:gd name="T76" fmla="*/ 2147483647 w 299"/>
                <a:gd name="T77" fmla="*/ 2147483647 h 174"/>
                <a:gd name="T78" fmla="*/ 2147483647 w 299"/>
                <a:gd name="T79" fmla="*/ 2147483647 h 174"/>
                <a:gd name="T80" fmla="*/ 2147483647 w 299"/>
                <a:gd name="T81" fmla="*/ 2147483647 h 174"/>
                <a:gd name="T82" fmla="*/ 2147483647 w 299"/>
                <a:gd name="T83" fmla="*/ 2147483647 h 174"/>
                <a:gd name="T84" fmla="*/ 2147483647 w 299"/>
                <a:gd name="T85" fmla="*/ 2147483647 h 174"/>
                <a:gd name="T86" fmla="*/ 2147483647 w 299"/>
                <a:gd name="T87" fmla="*/ 2147483647 h 174"/>
                <a:gd name="T88" fmla="*/ 2147483647 w 299"/>
                <a:gd name="T89" fmla="*/ 2147483647 h 174"/>
                <a:gd name="T90" fmla="*/ 2147483647 w 299"/>
                <a:gd name="T91" fmla="*/ 2147483647 h 174"/>
                <a:gd name="T92" fmla="*/ 2147483647 w 299"/>
                <a:gd name="T93" fmla="*/ 2147483647 h 174"/>
                <a:gd name="T94" fmla="*/ 2147483647 w 299"/>
                <a:gd name="T95" fmla="*/ 2147483647 h 174"/>
                <a:gd name="T96" fmla="*/ 2147483647 w 299"/>
                <a:gd name="T97" fmla="*/ 2147483647 h 174"/>
                <a:gd name="T98" fmla="*/ 2147483647 w 299"/>
                <a:gd name="T99" fmla="*/ 2147483647 h 174"/>
                <a:gd name="T100" fmla="*/ 2147483647 w 299"/>
                <a:gd name="T101" fmla="*/ 2147483647 h 174"/>
                <a:gd name="T102" fmla="*/ 2147483647 w 299"/>
                <a:gd name="T103" fmla="*/ 2147483647 h 174"/>
                <a:gd name="T104" fmla="*/ 2147483647 w 299"/>
                <a:gd name="T105" fmla="*/ 2147483647 h 174"/>
                <a:gd name="T106" fmla="*/ 2147483647 w 299"/>
                <a:gd name="T107" fmla="*/ 2147483647 h 174"/>
                <a:gd name="T108" fmla="*/ 2147483647 w 299"/>
                <a:gd name="T109" fmla="*/ 2147483647 h 174"/>
                <a:gd name="T110" fmla="*/ 2147483647 w 299"/>
                <a:gd name="T111" fmla="*/ 2147483647 h 174"/>
                <a:gd name="T112" fmla="*/ 2147483647 w 299"/>
                <a:gd name="T113" fmla="*/ 2147483647 h 174"/>
                <a:gd name="T114" fmla="*/ 2147483647 w 299"/>
                <a:gd name="T115" fmla="*/ 2147483647 h 174"/>
                <a:gd name="T116" fmla="*/ 2147483647 w 299"/>
                <a:gd name="T117" fmla="*/ 2147483647 h 174"/>
                <a:gd name="T118" fmla="*/ 2147483647 w 299"/>
                <a:gd name="T119" fmla="*/ 2147483647 h 174"/>
                <a:gd name="T120" fmla="*/ 2147483647 w 299"/>
                <a:gd name="T121" fmla="*/ 2147483647 h 174"/>
                <a:gd name="T122" fmla="*/ 2147483647 w 299"/>
                <a:gd name="T123" fmla="*/ 2147483647 h 174"/>
                <a:gd name="T124" fmla="*/ 0 w 299"/>
                <a:gd name="T125" fmla="*/ 214748364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99"/>
                <a:gd name="T190" fmla="*/ 0 h 174"/>
                <a:gd name="T191" fmla="*/ 299 w 299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99" h="174">
                  <a:moveTo>
                    <a:pt x="0" y="59"/>
                  </a:moveTo>
                  <a:lnTo>
                    <a:pt x="0" y="59"/>
                  </a:lnTo>
                  <a:lnTo>
                    <a:pt x="6" y="59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20" y="51"/>
                  </a:lnTo>
                  <a:lnTo>
                    <a:pt x="26" y="51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37"/>
                  </a:lnTo>
                  <a:lnTo>
                    <a:pt x="59" y="43"/>
                  </a:lnTo>
                  <a:lnTo>
                    <a:pt x="59" y="37"/>
                  </a:lnTo>
                  <a:lnTo>
                    <a:pt x="65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37"/>
                  </a:lnTo>
                  <a:lnTo>
                    <a:pt x="84" y="37"/>
                  </a:lnTo>
                  <a:lnTo>
                    <a:pt x="84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8" y="37"/>
                  </a:lnTo>
                  <a:lnTo>
                    <a:pt x="98" y="29"/>
                  </a:lnTo>
                  <a:lnTo>
                    <a:pt x="104" y="37"/>
                  </a:lnTo>
                  <a:lnTo>
                    <a:pt x="110" y="37"/>
                  </a:lnTo>
                  <a:lnTo>
                    <a:pt x="116" y="29"/>
                  </a:lnTo>
                  <a:lnTo>
                    <a:pt x="110" y="29"/>
                  </a:lnTo>
                  <a:lnTo>
                    <a:pt x="110" y="21"/>
                  </a:lnTo>
                  <a:lnTo>
                    <a:pt x="110" y="15"/>
                  </a:lnTo>
                  <a:lnTo>
                    <a:pt x="116" y="15"/>
                  </a:lnTo>
                  <a:lnTo>
                    <a:pt x="116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43" y="15"/>
                  </a:lnTo>
                  <a:lnTo>
                    <a:pt x="150" y="15"/>
                  </a:lnTo>
                  <a:lnTo>
                    <a:pt x="150" y="7"/>
                  </a:lnTo>
                  <a:lnTo>
                    <a:pt x="155" y="7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15"/>
                  </a:lnTo>
                  <a:lnTo>
                    <a:pt x="182" y="15"/>
                  </a:lnTo>
                  <a:lnTo>
                    <a:pt x="189" y="15"/>
                  </a:lnTo>
                  <a:lnTo>
                    <a:pt x="194" y="15"/>
                  </a:lnTo>
                  <a:lnTo>
                    <a:pt x="201" y="7"/>
                  </a:lnTo>
                  <a:lnTo>
                    <a:pt x="208" y="15"/>
                  </a:lnTo>
                  <a:lnTo>
                    <a:pt x="214" y="15"/>
                  </a:lnTo>
                  <a:lnTo>
                    <a:pt x="221" y="7"/>
                  </a:lnTo>
                  <a:lnTo>
                    <a:pt x="228" y="7"/>
                  </a:lnTo>
                  <a:lnTo>
                    <a:pt x="233" y="0"/>
                  </a:lnTo>
                  <a:lnTo>
                    <a:pt x="233" y="7"/>
                  </a:lnTo>
                  <a:lnTo>
                    <a:pt x="240" y="7"/>
                  </a:lnTo>
                  <a:lnTo>
                    <a:pt x="240" y="15"/>
                  </a:lnTo>
                  <a:lnTo>
                    <a:pt x="240" y="21"/>
                  </a:lnTo>
                  <a:lnTo>
                    <a:pt x="246" y="21"/>
                  </a:lnTo>
                  <a:lnTo>
                    <a:pt x="246" y="29"/>
                  </a:lnTo>
                  <a:lnTo>
                    <a:pt x="253" y="29"/>
                  </a:lnTo>
                  <a:lnTo>
                    <a:pt x="253" y="37"/>
                  </a:lnTo>
                  <a:lnTo>
                    <a:pt x="253" y="43"/>
                  </a:lnTo>
                  <a:lnTo>
                    <a:pt x="260" y="43"/>
                  </a:lnTo>
                  <a:lnTo>
                    <a:pt x="265" y="43"/>
                  </a:lnTo>
                  <a:lnTo>
                    <a:pt x="272" y="43"/>
                  </a:lnTo>
                  <a:lnTo>
                    <a:pt x="279" y="43"/>
                  </a:lnTo>
                  <a:lnTo>
                    <a:pt x="285" y="43"/>
                  </a:lnTo>
                  <a:lnTo>
                    <a:pt x="285" y="51"/>
                  </a:lnTo>
                  <a:lnTo>
                    <a:pt x="292" y="51"/>
                  </a:lnTo>
                  <a:lnTo>
                    <a:pt x="292" y="59"/>
                  </a:lnTo>
                  <a:lnTo>
                    <a:pt x="299" y="65"/>
                  </a:lnTo>
                  <a:lnTo>
                    <a:pt x="292" y="65"/>
                  </a:lnTo>
                  <a:lnTo>
                    <a:pt x="285" y="73"/>
                  </a:lnTo>
                  <a:lnTo>
                    <a:pt x="285" y="65"/>
                  </a:lnTo>
                  <a:lnTo>
                    <a:pt x="279" y="65"/>
                  </a:lnTo>
                  <a:lnTo>
                    <a:pt x="279" y="73"/>
                  </a:lnTo>
                  <a:lnTo>
                    <a:pt x="272" y="73"/>
                  </a:lnTo>
                  <a:lnTo>
                    <a:pt x="265" y="73"/>
                  </a:lnTo>
                  <a:lnTo>
                    <a:pt x="265" y="81"/>
                  </a:lnTo>
                  <a:lnTo>
                    <a:pt x="260" y="81"/>
                  </a:lnTo>
                  <a:lnTo>
                    <a:pt x="253" y="81"/>
                  </a:lnTo>
                  <a:lnTo>
                    <a:pt x="253" y="87"/>
                  </a:lnTo>
                  <a:lnTo>
                    <a:pt x="253" y="95"/>
                  </a:lnTo>
                  <a:lnTo>
                    <a:pt x="246" y="95"/>
                  </a:lnTo>
                  <a:lnTo>
                    <a:pt x="240" y="95"/>
                  </a:lnTo>
                  <a:lnTo>
                    <a:pt x="233" y="95"/>
                  </a:lnTo>
                  <a:lnTo>
                    <a:pt x="228" y="95"/>
                  </a:lnTo>
                  <a:lnTo>
                    <a:pt x="228" y="102"/>
                  </a:lnTo>
                  <a:lnTo>
                    <a:pt x="221" y="102"/>
                  </a:lnTo>
                  <a:lnTo>
                    <a:pt x="221" y="109"/>
                  </a:lnTo>
                  <a:lnTo>
                    <a:pt x="228" y="109"/>
                  </a:lnTo>
                  <a:lnTo>
                    <a:pt x="228" y="117"/>
                  </a:lnTo>
                  <a:lnTo>
                    <a:pt x="221" y="117"/>
                  </a:lnTo>
                  <a:lnTo>
                    <a:pt x="221" y="124"/>
                  </a:lnTo>
                  <a:lnTo>
                    <a:pt x="228" y="124"/>
                  </a:lnTo>
                  <a:lnTo>
                    <a:pt x="221" y="131"/>
                  </a:lnTo>
                  <a:lnTo>
                    <a:pt x="214" y="131"/>
                  </a:lnTo>
                  <a:lnTo>
                    <a:pt x="208" y="138"/>
                  </a:lnTo>
                  <a:lnTo>
                    <a:pt x="201" y="138"/>
                  </a:lnTo>
                  <a:lnTo>
                    <a:pt x="201" y="145"/>
                  </a:lnTo>
                  <a:lnTo>
                    <a:pt x="194" y="145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2" y="153"/>
                  </a:lnTo>
                  <a:lnTo>
                    <a:pt x="175" y="153"/>
                  </a:lnTo>
                  <a:lnTo>
                    <a:pt x="169" y="153"/>
                  </a:lnTo>
                  <a:lnTo>
                    <a:pt x="169" y="160"/>
                  </a:lnTo>
                  <a:lnTo>
                    <a:pt x="162" y="160"/>
                  </a:lnTo>
                  <a:lnTo>
                    <a:pt x="155" y="160"/>
                  </a:lnTo>
                  <a:lnTo>
                    <a:pt x="162" y="167"/>
                  </a:lnTo>
                  <a:lnTo>
                    <a:pt x="162" y="174"/>
                  </a:lnTo>
                  <a:lnTo>
                    <a:pt x="155" y="174"/>
                  </a:lnTo>
                  <a:lnTo>
                    <a:pt x="150" y="167"/>
                  </a:lnTo>
                  <a:lnTo>
                    <a:pt x="143" y="167"/>
                  </a:lnTo>
                  <a:lnTo>
                    <a:pt x="136" y="167"/>
                  </a:lnTo>
                  <a:lnTo>
                    <a:pt x="130" y="167"/>
                  </a:lnTo>
                  <a:lnTo>
                    <a:pt x="123" y="167"/>
                  </a:lnTo>
                  <a:lnTo>
                    <a:pt x="116" y="160"/>
                  </a:lnTo>
                  <a:lnTo>
                    <a:pt x="110" y="160"/>
                  </a:lnTo>
                  <a:lnTo>
                    <a:pt x="110" y="153"/>
                  </a:lnTo>
                  <a:lnTo>
                    <a:pt x="104" y="153"/>
                  </a:lnTo>
                  <a:lnTo>
                    <a:pt x="104" y="145"/>
                  </a:lnTo>
                  <a:lnTo>
                    <a:pt x="98" y="145"/>
                  </a:lnTo>
                  <a:lnTo>
                    <a:pt x="98" y="138"/>
                  </a:lnTo>
                  <a:lnTo>
                    <a:pt x="91" y="138"/>
                  </a:lnTo>
                  <a:lnTo>
                    <a:pt x="84" y="138"/>
                  </a:lnTo>
                  <a:lnTo>
                    <a:pt x="84" y="145"/>
                  </a:lnTo>
                  <a:lnTo>
                    <a:pt x="78" y="145"/>
                  </a:lnTo>
                  <a:lnTo>
                    <a:pt x="78" y="138"/>
                  </a:lnTo>
                  <a:lnTo>
                    <a:pt x="71" y="138"/>
                  </a:lnTo>
                  <a:lnTo>
                    <a:pt x="65" y="138"/>
                  </a:lnTo>
                  <a:lnTo>
                    <a:pt x="59" y="131"/>
                  </a:lnTo>
                  <a:lnTo>
                    <a:pt x="52" y="131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32" y="109"/>
                  </a:lnTo>
                  <a:lnTo>
                    <a:pt x="26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0" y="5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1" name="Freeform 388"/>
            <p:cNvSpPr>
              <a:spLocks/>
            </p:cNvSpPr>
            <p:nvPr/>
          </p:nvSpPr>
          <p:spPr bwMode="auto">
            <a:xfrm>
              <a:off x="2328863" y="3149600"/>
              <a:ext cx="311150" cy="282575"/>
            </a:xfrm>
            <a:custGeom>
              <a:avLst/>
              <a:gdLst>
                <a:gd name="T0" fmla="*/ 2147483647 w 194"/>
                <a:gd name="T1" fmla="*/ 2147483647 h 159"/>
                <a:gd name="T2" fmla="*/ 2147483647 w 194"/>
                <a:gd name="T3" fmla="*/ 2147483647 h 159"/>
                <a:gd name="T4" fmla="*/ 2147483647 w 194"/>
                <a:gd name="T5" fmla="*/ 0 h 159"/>
                <a:gd name="T6" fmla="*/ 2147483647 w 194"/>
                <a:gd name="T7" fmla="*/ 0 h 159"/>
                <a:gd name="T8" fmla="*/ 2147483647 w 194"/>
                <a:gd name="T9" fmla="*/ 2147483647 h 159"/>
                <a:gd name="T10" fmla="*/ 2147483647 w 194"/>
                <a:gd name="T11" fmla="*/ 2147483647 h 159"/>
                <a:gd name="T12" fmla="*/ 2147483647 w 194"/>
                <a:gd name="T13" fmla="*/ 2147483647 h 159"/>
                <a:gd name="T14" fmla="*/ 2147483647 w 194"/>
                <a:gd name="T15" fmla="*/ 2147483647 h 159"/>
                <a:gd name="T16" fmla="*/ 2147483647 w 194"/>
                <a:gd name="T17" fmla="*/ 2147483647 h 159"/>
                <a:gd name="T18" fmla="*/ 2147483647 w 194"/>
                <a:gd name="T19" fmla="*/ 2147483647 h 159"/>
                <a:gd name="T20" fmla="*/ 2147483647 w 194"/>
                <a:gd name="T21" fmla="*/ 2147483647 h 159"/>
                <a:gd name="T22" fmla="*/ 2147483647 w 194"/>
                <a:gd name="T23" fmla="*/ 2147483647 h 159"/>
                <a:gd name="T24" fmla="*/ 2147483647 w 194"/>
                <a:gd name="T25" fmla="*/ 2147483647 h 159"/>
                <a:gd name="T26" fmla="*/ 2147483647 w 194"/>
                <a:gd name="T27" fmla="*/ 2147483647 h 159"/>
                <a:gd name="T28" fmla="*/ 2147483647 w 194"/>
                <a:gd name="T29" fmla="*/ 2147483647 h 159"/>
                <a:gd name="T30" fmla="*/ 2147483647 w 194"/>
                <a:gd name="T31" fmla="*/ 2147483647 h 159"/>
                <a:gd name="T32" fmla="*/ 2147483647 w 194"/>
                <a:gd name="T33" fmla="*/ 2147483647 h 159"/>
                <a:gd name="T34" fmla="*/ 2147483647 w 194"/>
                <a:gd name="T35" fmla="*/ 2147483647 h 159"/>
                <a:gd name="T36" fmla="*/ 2147483647 w 194"/>
                <a:gd name="T37" fmla="*/ 2147483647 h 159"/>
                <a:gd name="T38" fmla="*/ 2147483647 w 194"/>
                <a:gd name="T39" fmla="*/ 2147483647 h 159"/>
                <a:gd name="T40" fmla="*/ 2147483647 w 194"/>
                <a:gd name="T41" fmla="*/ 2147483647 h 159"/>
                <a:gd name="T42" fmla="*/ 2147483647 w 194"/>
                <a:gd name="T43" fmla="*/ 2147483647 h 159"/>
                <a:gd name="T44" fmla="*/ 2147483647 w 194"/>
                <a:gd name="T45" fmla="*/ 2147483647 h 159"/>
                <a:gd name="T46" fmla="*/ 2147483647 w 194"/>
                <a:gd name="T47" fmla="*/ 2147483647 h 159"/>
                <a:gd name="T48" fmla="*/ 2147483647 w 194"/>
                <a:gd name="T49" fmla="*/ 2147483647 h 159"/>
                <a:gd name="T50" fmla="*/ 2147483647 w 194"/>
                <a:gd name="T51" fmla="*/ 2147483647 h 159"/>
                <a:gd name="T52" fmla="*/ 2147483647 w 194"/>
                <a:gd name="T53" fmla="*/ 2147483647 h 159"/>
                <a:gd name="T54" fmla="*/ 2147483647 w 194"/>
                <a:gd name="T55" fmla="*/ 2147483647 h 159"/>
                <a:gd name="T56" fmla="*/ 2147483647 w 194"/>
                <a:gd name="T57" fmla="*/ 2147483647 h 159"/>
                <a:gd name="T58" fmla="*/ 2147483647 w 194"/>
                <a:gd name="T59" fmla="*/ 2147483647 h 159"/>
                <a:gd name="T60" fmla="*/ 2147483647 w 194"/>
                <a:gd name="T61" fmla="*/ 2147483647 h 159"/>
                <a:gd name="T62" fmla="*/ 2147483647 w 194"/>
                <a:gd name="T63" fmla="*/ 2147483647 h 159"/>
                <a:gd name="T64" fmla="*/ 2147483647 w 194"/>
                <a:gd name="T65" fmla="*/ 2147483647 h 159"/>
                <a:gd name="T66" fmla="*/ 2147483647 w 194"/>
                <a:gd name="T67" fmla="*/ 2147483647 h 159"/>
                <a:gd name="T68" fmla="*/ 2147483647 w 194"/>
                <a:gd name="T69" fmla="*/ 2147483647 h 159"/>
                <a:gd name="T70" fmla="*/ 2147483647 w 194"/>
                <a:gd name="T71" fmla="*/ 2147483647 h 159"/>
                <a:gd name="T72" fmla="*/ 2147483647 w 194"/>
                <a:gd name="T73" fmla="*/ 2147483647 h 159"/>
                <a:gd name="T74" fmla="*/ 2147483647 w 194"/>
                <a:gd name="T75" fmla="*/ 2147483647 h 159"/>
                <a:gd name="T76" fmla="*/ 2147483647 w 194"/>
                <a:gd name="T77" fmla="*/ 2147483647 h 159"/>
                <a:gd name="T78" fmla="*/ 2147483647 w 194"/>
                <a:gd name="T79" fmla="*/ 2147483647 h 159"/>
                <a:gd name="T80" fmla="*/ 2147483647 w 194"/>
                <a:gd name="T81" fmla="*/ 2147483647 h 159"/>
                <a:gd name="T82" fmla="*/ 2147483647 w 194"/>
                <a:gd name="T83" fmla="*/ 2147483647 h 159"/>
                <a:gd name="T84" fmla="*/ 2147483647 w 194"/>
                <a:gd name="T85" fmla="*/ 2147483647 h 159"/>
                <a:gd name="T86" fmla="*/ 2147483647 w 194"/>
                <a:gd name="T87" fmla="*/ 2147483647 h 159"/>
                <a:gd name="T88" fmla="*/ 2147483647 w 194"/>
                <a:gd name="T89" fmla="*/ 2147483647 h 159"/>
                <a:gd name="T90" fmla="*/ 2147483647 w 194"/>
                <a:gd name="T91" fmla="*/ 2147483647 h 159"/>
                <a:gd name="T92" fmla="*/ 2147483647 w 194"/>
                <a:gd name="T93" fmla="*/ 2147483647 h 159"/>
                <a:gd name="T94" fmla="*/ 2147483647 w 194"/>
                <a:gd name="T95" fmla="*/ 2147483647 h 159"/>
                <a:gd name="T96" fmla="*/ 2147483647 w 194"/>
                <a:gd name="T97" fmla="*/ 2147483647 h 159"/>
                <a:gd name="T98" fmla="*/ 0 w 194"/>
                <a:gd name="T99" fmla="*/ 2147483647 h 159"/>
                <a:gd name="T100" fmla="*/ 2147483647 w 194"/>
                <a:gd name="T101" fmla="*/ 2147483647 h 159"/>
                <a:gd name="T102" fmla="*/ 2147483647 w 194"/>
                <a:gd name="T103" fmla="*/ 2147483647 h 159"/>
                <a:gd name="T104" fmla="*/ 2147483647 w 194"/>
                <a:gd name="T105" fmla="*/ 2147483647 h 159"/>
                <a:gd name="T106" fmla="*/ 2147483647 w 194"/>
                <a:gd name="T107" fmla="*/ 2147483647 h 159"/>
                <a:gd name="T108" fmla="*/ 2147483647 w 194"/>
                <a:gd name="T109" fmla="*/ 2147483647 h 159"/>
                <a:gd name="T110" fmla="*/ 2147483647 w 194"/>
                <a:gd name="T111" fmla="*/ 2147483647 h 159"/>
                <a:gd name="T112" fmla="*/ 2147483647 w 194"/>
                <a:gd name="T113" fmla="*/ 2147483647 h 159"/>
                <a:gd name="T114" fmla="*/ 2147483647 w 194"/>
                <a:gd name="T115" fmla="*/ 2147483647 h 159"/>
                <a:gd name="T116" fmla="*/ 2147483647 w 194"/>
                <a:gd name="T117" fmla="*/ 2147483647 h 1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94"/>
                <a:gd name="T178" fmla="*/ 0 h 159"/>
                <a:gd name="T179" fmla="*/ 194 w 194"/>
                <a:gd name="T180" fmla="*/ 159 h 15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94" h="159">
                  <a:moveTo>
                    <a:pt x="78" y="14"/>
                  </a:moveTo>
                  <a:lnTo>
                    <a:pt x="83" y="14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3" y="8"/>
                  </a:lnTo>
                  <a:lnTo>
                    <a:pt x="129" y="8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9" y="8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8" y="14"/>
                  </a:lnTo>
                  <a:lnTo>
                    <a:pt x="168" y="22"/>
                  </a:lnTo>
                  <a:lnTo>
                    <a:pt x="174" y="22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8" y="30"/>
                  </a:lnTo>
                  <a:lnTo>
                    <a:pt x="194" y="36"/>
                  </a:lnTo>
                  <a:lnTo>
                    <a:pt x="194" y="44"/>
                  </a:lnTo>
                  <a:lnTo>
                    <a:pt x="188" y="44"/>
                  </a:lnTo>
                  <a:lnTo>
                    <a:pt x="181" y="51"/>
                  </a:lnTo>
                  <a:lnTo>
                    <a:pt x="174" y="51"/>
                  </a:lnTo>
                  <a:lnTo>
                    <a:pt x="174" y="44"/>
                  </a:lnTo>
                  <a:lnTo>
                    <a:pt x="168" y="44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66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9" y="87"/>
                  </a:lnTo>
                  <a:lnTo>
                    <a:pt x="155" y="87"/>
                  </a:lnTo>
                  <a:lnTo>
                    <a:pt x="155" y="94"/>
                  </a:lnTo>
                  <a:lnTo>
                    <a:pt x="162" y="94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68" y="109"/>
                  </a:lnTo>
                  <a:lnTo>
                    <a:pt x="174" y="109"/>
                  </a:lnTo>
                  <a:lnTo>
                    <a:pt x="174" y="116"/>
                  </a:lnTo>
                  <a:lnTo>
                    <a:pt x="168" y="116"/>
                  </a:lnTo>
                  <a:lnTo>
                    <a:pt x="162" y="116"/>
                  </a:lnTo>
                  <a:lnTo>
                    <a:pt x="155" y="116"/>
                  </a:lnTo>
                  <a:lnTo>
                    <a:pt x="149" y="116"/>
                  </a:lnTo>
                  <a:lnTo>
                    <a:pt x="149" y="123"/>
                  </a:lnTo>
                  <a:lnTo>
                    <a:pt x="142" y="123"/>
                  </a:lnTo>
                  <a:lnTo>
                    <a:pt x="135" y="131"/>
                  </a:lnTo>
                  <a:lnTo>
                    <a:pt x="135" y="138"/>
                  </a:lnTo>
                  <a:lnTo>
                    <a:pt x="129" y="138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45"/>
                  </a:lnTo>
                  <a:lnTo>
                    <a:pt x="97" y="153"/>
                  </a:lnTo>
                  <a:lnTo>
                    <a:pt x="90" y="153"/>
                  </a:lnTo>
                  <a:lnTo>
                    <a:pt x="90" y="159"/>
                  </a:lnTo>
                  <a:lnTo>
                    <a:pt x="83" y="159"/>
                  </a:lnTo>
                  <a:lnTo>
                    <a:pt x="83" y="153"/>
                  </a:lnTo>
                  <a:lnTo>
                    <a:pt x="83" y="145"/>
                  </a:lnTo>
                  <a:lnTo>
                    <a:pt x="78" y="138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71" y="123"/>
                  </a:lnTo>
                  <a:lnTo>
                    <a:pt x="71" y="116"/>
                  </a:lnTo>
                  <a:lnTo>
                    <a:pt x="64" y="116"/>
                  </a:lnTo>
                  <a:lnTo>
                    <a:pt x="64" y="109"/>
                  </a:lnTo>
                  <a:lnTo>
                    <a:pt x="71" y="109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78" y="94"/>
                  </a:lnTo>
                  <a:lnTo>
                    <a:pt x="71" y="87"/>
                  </a:lnTo>
                  <a:lnTo>
                    <a:pt x="64" y="87"/>
                  </a:lnTo>
                  <a:lnTo>
                    <a:pt x="58" y="87"/>
                  </a:lnTo>
                  <a:lnTo>
                    <a:pt x="58" y="80"/>
                  </a:lnTo>
                  <a:lnTo>
                    <a:pt x="51" y="80"/>
                  </a:lnTo>
                  <a:lnTo>
                    <a:pt x="58" y="80"/>
                  </a:lnTo>
                  <a:lnTo>
                    <a:pt x="58" y="73"/>
                  </a:lnTo>
                  <a:lnTo>
                    <a:pt x="51" y="73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58" y="58"/>
                  </a:lnTo>
                  <a:lnTo>
                    <a:pt x="51" y="58"/>
                  </a:lnTo>
                  <a:lnTo>
                    <a:pt x="44" y="58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5" y="66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2" y="58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7" y="51"/>
                  </a:lnTo>
                  <a:lnTo>
                    <a:pt x="7" y="44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4" y="30"/>
                  </a:lnTo>
                  <a:lnTo>
                    <a:pt x="44" y="22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8" y="14"/>
                  </a:lnTo>
                  <a:lnTo>
                    <a:pt x="64" y="14"/>
                  </a:lnTo>
                  <a:lnTo>
                    <a:pt x="64" y="22"/>
                  </a:lnTo>
                  <a:lnTo>
                    <a:pt x="71" y="14"/>
                  </a:lnTo>
                  <a:lnTo>
                    <a:pt x="78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2" name="Freeform 389"/>
            <p:cNvSpPr>
              <a:spLocks/>
            </p:cNvSpPr>
            <p:nvPr/>
          </p:nvSpPr>
          <p:spPr bwMode="auto">
            <a:xfrm>
              <a:off x="2328863" y="3149600"/>
              <a:ext cx="311150" cy="282575"/>
            </a:xfrm>
            <a:custGeom>
              <a:avLst/>
              <a:gdLst>
                <a:gd name="T0" fmla="*/ 2147483647 w 194"/>
                <a:gd name="T1" fmla="*/ 2147483647 h 159"/>
                <a:gd name="T2" fmla="*/ 2147483647 w 194"/>
                <a:gd name="T3" fmla="*/ 2147483647 h 159"/>
                <a:gd name="T4" fmla="*/ 2147483647 w 194"/>
                <a:gd name="T5" fmla="*/ 0 h 159"/>
                <a:gd name="T6" fmla="*/ 2147483647 w 194"/>
                <a:gd name="T7" fmla="*/ 0 h 159"/>
                <a:gd name="T8" fmla="*/ 2147483647 w 194"/>
                <a:gd name="T9" fmla="*/ 0 h 159"/>
                <a:gd name="T10" fmla="*/ 2147483647 w 194"/>
                <a:gd name="T11" fmla="*/ 2147483647 h 159"/>
                <a:gd name="T12" fmla="*/ 2147483647 w 194"/>
                <a:gd name="T13" fmla="*/ 2147483647 h 159"/>
                <a:gd name="T14" fmla="*/ 2147483647 w 194"/>
                <a:gd name="T15" fmla="*/ 2147483647 h 159"/>
                <a:gd name="T16" fmla="*/ 2147483647 w 194"/>
                <a:gd name="T17" fmla="*/ 2147483647 h 159"/>
                <a:gd name="T18" fmla="*/ 2147483647 w 194"/>
                <a:gd name="T19" fmla="*/ 2147483647 h 159"/>
                <a:gd name="T20" fmla="*/ 2147483647 w 194"/>
                <a:gd name="T21" fmla="*/ 2147483647 h 159"/>
                <a:gd name="T22" fmla="*/ 2147483647 w 194"/>
                <a:gd name="T23" fmla="*/ 2147483647 h 159"/>
                <a:gd name="T24" fmla="*/ 2147483647 w 194"/>
                <a:gd name="T25" fmla="*/ 2147483647 h 159"/>
                <a:gd name="T26" fmla="*/ 2147483647 w 194"/>
                <a:gd name="T27" fmla="*/ 2147483647 h 159"/>
                <a:gd name="T28" fmla="*/ 2147483647 w 194"/>
                <a:gd name="T29" fmla="*/ 2147483647 h 159"/>
                <a:gd name="T30" fmla="*/ 2147483647 w 194"/>
                <a:gd name="T31" fmla="*/ 2147483647 h 159"/>
                <a:gd name="T32" fmla="*/ 2147483647 w 194"/>
                <a:gd name="T33" fmla="*/ 2147483647 h 159"/>
                <a:gd name="T34" fmla="*/ 2147483647 w 194"/>
                <a:gd name="T35" fmla="*/ 2147483647 h 159"/>
                <a:gd name="T36" fmla="*/ 2147483647 w 194"/>
                <a:gd name="T37" fmla="*/ 2147483647 h 159"/>
                <a:gd name="T38" fmla="*/ 2147483647 w 194"/>
                <a:gd name="T39" fmla="*/ 2147483647 h 159"/>
                <a:gd name="T40" fmla="*/ 2147483647 w 194"/>
                <a:gd name="T41" fmla="*/ 2147483647 h 159"/>
                <a:gd name="T42" fmla="*/ 2147483647 w 194"/>
                <a:gd name="T43" fmla="*/ 2147483647 h 159"/>
                <a:gd name="T44" fmla="*/ 2147483647 w 194"/>
                <a:gd name="T45" fmla="*/ 2147483647 h 159"/>
                <a:gd name="T46" fmla="*/ 2147483647 w 194"/>
                <a:gd name="T47" fmla="*/ 2147483647 h 159"/>
                <a:gd name="T48" fmla="*/ 2147483647 w 194"/>
                <a:gd name="T49" fmla="*/ 2147483647 h 159"/>
                <a:gd name="T50" fmla="*/ 2147483647 w 194"/>
                <a:gd name="T51" fmla="*/ 2147483647 h 159"/>
                <a:gd name="T52" fmla="*/ 2147483647 w 194"/>
                <a:gd name="T53" fmla="*/ 2147483647 h 159"/>
                <a:gd name="T54" fmla="*/ 2147483647 w 194"/>
                <a:gd name="T55" fmla="*/ 2147483647 h 159"/>
                <a:gd name="T56" fmla="*/ 2147483647 w 194"/>
                <a:gd name="T57" fmla="*/ 2147483647 h 159"/>
                <a:gd name="T58" fmla="*/ 2147483647 w 194"/>
                <a:gd name="T59" fmla="*/ 2147483647 h 159"/>
                <a:gd name="T60" fmla="*/ 2147483647 w 194"/>
                <a:gd name="T61" fmla="*/ 2147483647 h 159"/>
                <a:gd name="T62" fmla="*/ 2147483647 w 194"/>
                <a:gd name="T63" fmla="*/ 2147483647 h 159"/>
                <a:gd name="T64" fmla="*/ 2147483647 w 194"/>
                <a:gd name="T65" fmla="*/ 2147483647 h 159"/>
                <a:gd name="T66" fmla="*/ 2147483647 w 194"/>
                <a:gd name="T67" fmla="*/ 2147483647 h 159"/>
                <a:gd name="T68" fmla="*/ 2147483647 w 194"/>
                <a:gd name="T69" fmla="*/ 2147483647 h 159"/>
                <a:gd name="T70" fmla="*/ 2147483647 w 194"/>
                <a:gd name="T71" fmla="*/ 2147483647 h 159"/>
                <a:gd name="T72" fmla="*/ 2147483647 w 194"/>
                <a:gd name="T73" fmla="*/ 2147483647 h 159"/>
                <a:gd name="T74" fmla="*/ 2147483647 w 194"/>
                <a:gd name="T75" fmla="*/ 2147483647 h 159"/>
                <a:gd name="T76" fmla="*/ 2147483647 w 194"/>
                <a:gd name="T77" fmla="*/ 2147483647 h 159"/>
                <a:gd name="T78" fmla="*/ 2147483647 w 194"/>
                <a:gd name="T79" fmla="*/ 2147483647 h 159"/>
                <a:gd name="T80" fmla="*/ 2147483647 w 194"/>
                <a:gd name="T81" fmla="*/ 2147483647 h 159"/>
                <a:gd name="T82" fmla="*/ 2147483647 w 194"/>
                <a:gd name="T83" fmla="*/ 2147483647 h 159"/>
                <a:gd name="T84" fmla="*/ 2147483647 w 194"/>
                <a:gd name="T85" fmla="*/ 2147483647 h 159"/>
                <a:gd name="T86" fmla="*/ 2147483647 w 194"/>
                <a:gd name="T87" fmla="*/ 2147483647 h 159"/>
                <a:gd name="T88" fmla="*/ 2147483647 w 194"/>
                <a:gd name="T89" fmla="*/ 2147483647 h 159"/>
                <a:gd name="T90" fmla="*/ 2147483647 w 194"/>
                <a:gd name="T91" fmla="*/ 2147483647 h 159"/>
                <a:gd name="T92" fmla="*/ 2147483647 w 194"/>
                <a:gd name="T93" fmla="*/ 2147483647 h 159"/>
                <a:gd name="T94" fmla="*/ 2147483647 w 194"/>
                <a:gd name="T95" fmla="*/ 2147483647 h 159"/>
                <a:gd name="T96" fmla="*/ 0 w 194"/>
                <a:gd name="T97" fmla="*/ 2147483647 h 159"/>
                <a:gd name="T98" fmla="*/ 2147483647 w 194"/>
                <a:gd name="T99" fmla="*/ 2147483647 h 159"/>
                <a:gd name="T100" fmla="*/ 2147483647 w 194"/>
                <a:gd name="T101" fmla="*/ 2147483647 h 159"/>
                <a:gd name="T102" fmla="*/ 2147483647 w 194"/>
                <a:gd name="T103" fmla="*/ 2147483647 h 159"/>
                <a:gd name="T104" fmla="*/ 2147483647 w 194"/>
                <a:gd name="T105" fmla="*/ 2147483647 h 159"/>
                <a:gd name="T106" fmla="*/ 2147483647 w 194"/>
                <a:gd name="T107" fmla="*/ 2147483647 h 159"/>
                <a:gd name="T108" fmla="*/ 2147483647 w 194"/>
                <a:gd name="T109" fmla="*/ 2147483647 h 159"/>
                <a:gd name="T110" fmla="*/ 2147483647 w 194"/>
                <a:gd name="T111" fmla="*/ 2147483647 h 159"/>
                <a:gd name="T112" fmla="*/ 2147483647 w 194"/>
                <a:gd name="T113" fmla="*/ 2147483647 h 159"/>
                <a:gd name="T114" fmla="*/ 2147483647 w 194"/>
                <a:gd name="T115" fmla="*/ 2147483647 h 1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4"/>
                <a:gd name="T175" fmla="*/ 0 h 159"/>
                <a:gd name="T176" fmla="*/ 194 w 194"/>
                <a:gd name="T177" fmla="*/ 159 h 15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4" h="159">
                  <a:moveTo>
                    <a:pt x="78" y="14"/>
                  </a:moveTo>
                  <a:lnTo>
                    <a:pt x="78" y="14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90" y="8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3" y="8"/>
                  </a:lnTo>
                  <a:lnTo>
                    <a:pt x="129" y="8"/>
                  </a:lnTo>
                  <a:lnTo>
                    <a:pt x="135" y="8"/>
                  </a:lnTo>
                  <a:lnTo>
                    <a:pt x="142" y="8"/>
                  </a:lnTo>
                  <a:lnTo>
                    <a:pt x="149" y="8"/>
                  </a:lnTo>
                  <a:lnTo>
                    <a:pt x="149" y="14"/>
                  </a:lnTo>
                  <a:lnTo>
                    <a:pt x="155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8" y="14"/>
                  </a:lnTo>
                  <a:lnTo>
                    <a:pt x="168" y="22"/>
                  </a:lnTo>
                  <a:lnTo>
                    <a:pt x="174" y="22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8" y="30"/>
                  </a:lnTo>
                  <a:lnTo>
                    <a:pt x="194" y="36"/>
                  </a:lnTo>
                  <a:lnTo>
                    <a:pt x="194" y="44"/>
                  </a:lnTo>
                  <a:lnTo>
                    <a:pt x="188" y="44"/>
                  </a:lnTo>
                  <a:lnTo>
                    <a:pt x="181" y="51"/>
                  </a:lnTo>
                  <a:lnTo>
                    <a:pt x="174" y="51"/>
                  </a:lnTo>
                  <a:lnTo>
                    <a:pt x="174" y="44"/>
                  </a:lnTo>
                  <a:lnTo>
                    <a:pt x="168" y="44"/>
                  </a:lnTo>
                  <a:lnTo>
                    <a:pt x="168" y="51"/>
                  </a:lnTo>
                  <a:lnTo>
                    <a:pt x="168" y="58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66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9" y="87"/>
                  </a:lnTo>
                  <a:lnTo>
                    <a:pt x="155" y="87"/>
                  </a:lnTo>
                  <a:lnTo>
                    <a:pt x="155" y="94"/>
                  </a:lnTo>
                  <a:lnTo>
                    <a:pt x="162" y="94"/>
                  </a:lnTo>
                  <a:lnTo>
                    <a:pt x="168" y="94"/>
                  </a:lnTo>
                  <a:lnTo>
                    <a:pt x="168" y="102"/>
                  </a:lnTo>
                  <a:lnTo>
                    <a:pt x="168" y="109"/>
                  </a:lnTo>
                  <a:lnTo>
                    <a:pt x="174" y="109"/>
                  </a:lnTo>
                  <a:lnTo>
                    <a:pt x="174" y="116"/>
                  </a:lnTo>
                  <a:lnTo>
                    <a:pt x="168" y="116"/>
                  </a:lnTo>
                  <a:lnTo>
                    <a:pt x="162" y="116"/>
                  </a:lnTo>
                  <a:lnTo>
                    <a:pt x="155" y="116"/>
                  </a:lnTo>
                  <a:lnTo>
                    <a:pt x="149" y="116"/>
                  </a:lnTo>
                  <a:lnTo>
                    <a:pt x="149" y="123"/>
                  </a:lnTo>
                  <a:lnTo>
                    <a:pt x="142" y="123"/>
                  </a:lnTo>
                  <a:lnTo>
                    <a:pt x="135" y="131"/>
                  </a:lnTo>
                  <a:lnTo>
                    <a:pt x="135" y="138"/>
                  </a:lnTo>
                  <a:lnTo>
                    <a:pt x="129" y="138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45"/>
                  </a:lnTo>
                  <a:lnTo>
                    <a:pt x="97" y="153"/>
                  </a:lnTo>
                  <a:lnTo>
                    <a:pt x="90" y="153"/>
                  </a:lnTo>
                  <a:lnTo>
                    <a:pt x="90" y="159"/>
                  </a:lnTo>
                  <a:lnTo>
                    <a:pt x="83" y="159"/>
                  </a:lnTo>
                  <a:lnTo>
                    <a:pt x="83" y="153"/>
                  </a:lnTo>
                  <a:lnTo>
                    <a:pt x="83" y="145"/>
                  </a:lnTo>
                  <a:lnTo>
                    <a:pt x="78" y="138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71" y="123"/>
                  </a:lnTo>
                  <a:lnTo>
                    <a:pt x="71" y="116"/>
                  </a:lnTo>
                  <a:lnTo>
                    <a:pt x="64" y="116"/>
                  </a:lnTo>
                  <a:lnTo>
                    <a:pt x="64" y="109"/>
                  </a:lnTo>
                  <a:lnTo>
                    <a:pt x="71" y="109"/>
                  </a:lnTo>
                  <a:lnTo>
                    <a:pt x="71" y="102"/>
                  </a:lnTo>
                  <a:lnTo>
                    <a:pt x="71" y="94"/>
                  </a:lnTo>
                  <a:lnTo>
                    <a:pt x="78" y="94"/>
                  </a:lnTo>
                  <a:lnTo>
                    <a:pt x="71" y="87"/>
                  </a:lnTo>
                  <a:lnTo>
                    <a:pt x="64" y="87"/>
                  </a:lnTo>
                  <a:lnTo>
                    <a:pt x="58" y="87"/>
                  </a:lnTo>
                  <a:lnTo>
                    <a:pt x="58" y="80"/>
                  </a:lnTo>
                  <a:lnTo>
                    <a:pt x="51" y="80"/>
                  </a:lnTo>
                  <a:lnTo>
                    <a:pt x="58" y="80"/>
                  </a:lnTo>
                  <a:lnTo>
                    <a:pt x="58" y="73"/>
                  </a:lnTo>
                  <a:lnTo>
                    <a:pt x="51" y="73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58" y="58"/>
                  </a:lnTo>
                  <a:lnTo>
                    <a:pt x="51" y="58"/>
                  </a:lnTo>
                  <a:lnTo>
                    <a:pt x="44" y="58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5" y="66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2" y="58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7" y="51"/>
                  </a:lnTo>
                  <a:lnTo>
                    <a:pt x="7" y="44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44" y="30"/>
                  </a:lnTo>
                  <a:lnTo>
                    <a:pt x="44" y="22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8" y="14"/>
                  </a:lnTo>
                  <a:lnTo>
                    <a:pt x="64" y="14"/>
                  </a:lnTo>
                  <a:lnTo>
                    <a:pt x="64" y="22"/>
                  </a:lnTo>
                  <a:lnTo>
                    <a:pt x="71" y="14"/>
                  </a:lnTo>
                  <a:lnTo>
                    <a:pt x="78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3" name="Freeform 390"/>
            <p:cNvSpPr>
              <a:spLocks/>
            </p:cNvSpPr>
            <p:nvPr/>
          </p:nvSpPr>
          <p:spPr bwMode="auto">
            <a:xfrm>
              <a:off x="857250" y="3395663"/>
              <a:ext cx="354013" cy="204787"/>
            </a:xfrm>
            <a:custGeom>
              <a:avLst/>
              <a:gdLst>
                <a:gd name="T0" fmla="*/ 2147483647 w 220"/>
                <a:gd name="T1" fmla="*/ 2147483647 h 116"/>
                <a:gd name="T2" fmla="*/ 2147483647 w 220"/>
                <a:gd name="T3" fmla="*/ 2147483647 h 116"/>
                <a:gd name="T4" fmla="*/ 2147483647 w 220"/>
                <a:gd name="T5" fmla="*/ 2147483647 h 116"/>
                <a:gd name="T6" fmla="*/ 2147483647 w 220"/>
                <a:gd name="T7" fmla="*/ 2147483647 h 116"/>
                <a:gd name="T8" fmla="*/ 2147483647 w 220"/>
                <a:gd name="T9" fmla="*/ 2147483647 h 116"/>
                <a:gd name="T10" fmla="*/ 2147483647 w 220"/>
                <a:gd name="T11" fmla="*/ 2147483647 h 116"/>
                <a:gd name="T12" fmla="*/ 2147483647 w 220"/>
                <a:gd name="T13" fmla="*/ 2147483647 h 116"/>
                <a:gd name="T14" fmla="*/ 2147483647 w 220"/>
                <a:gd name="T15" fmla="*/ 2147483647 h 116"/>
                <a:gd name="T16" fmla="*/ 2147483647 w 220"/>
                <a:gd name="T17" fmla="*/ 2147483647 h 116"/>
                <a:gd name="T18" fmla="*/ 2147483647 w 220"/>
                <a:gd name="T19" fmla="*/ 2147483647 h 116"/>
                <a:gd name="T20" fmla="*/ 2147483647 w 220"/>
                <a:gd name="T21" fmla="*/ 2147483647 h 116"/>
                <a:gd name="T22" fmla="*/ 2147483647 w 220"/>
                <a:gd name="T23" fmla="*/ 2147483647 h 116"/>
                <a:gd name="T24" fmla="*/ 2147483647 w 220"/>
                <a:gd name="T25" fmla="*/ 2147483647 h 116"/>
                <a:gd name="T26" fmla="*/ 2147483647 w 220"/>
                <a:gd name="T27" fmla="*/ 2147483647 h 116"/>
                <a:gd name="T28" fmla="*/ 2147483647 w 220"/>
                <a:gd name="T29" fmla="*/ 2147483647 h 116"/>
                <a:gd name="T30" fmla="*/ 2147483647 w 220"/>
                <a:gd name="T31" fmla="*/ 2147483647 h 116"/>
                <a:gd name="T32" fmla="*/ 2147483647 w 220"/>
                <a:gd name="T33" fmla="*/ 2147483647 h 116"/>
                <a:gd name="T34" fmla="*/ 2147483647 w 220"/>
                <a:gd name="T35" fmla="*/ 2147483647 h 116"/>
                <a:gd name="T36" fmla="*/ 2147483647 w 220"/>
                <a:gd name="T37" fmla="*/ 2147483647 h 116"/>
                <a:gd name="T38" fmla="*/ 2147483647 w 220"/>
                <a:gd name="T39" fmla="*/ 2147483647 h 116"/>
                <a:gd name="T40" fmla="*/ 2147483647 w 220"/>
                <a:gd name="T41" fmla="*/ 2147483647 h 116"/>
                <a:gd name="T42" fmla="*/ 2147483647 w 220"/>
                <a:gd name="T43" fmla="*/ 2147483647 h 116"/>
                <a:gd name="T44" fmla="*/ 2147483647 w 220"/>
                <a:gd name="T45" fmla="*/ 2147483647 h 116"/>
                <a:gd name="T46" fmla="*/ 2147483647 w 220"/>
                <a:gd name="T47" fmla="*/ 2147483647 h 116"/>
                <a:gd name="T48" fmla="*/ 2147483647 w 220"/>
                <a:gd name="T49" fmla="*/ 2147483647 h 116"/>
                <a:gd name="T50" fmla="*/ 2147483647 w 220"/>
                <a:gd name="T51" fmla="*/ 2147483647 h 116"/>
                <a:gd name="T52" fmla="*/ 2147483647 w 220"/>
                <a:gd name="T53" fmla="*/ 2147483647 h 116"/>
                <a:gd name="T54" fmla="*/ 2147483647 w 220"/>
                <a:gd name="T55" fmla="*/ 2147483647 h 116"/>
                <a:gd name="T56" fmla="*/ 2147483647 w 220"/>
                <a:gd name="T57" fmla="*/ 2147483647 h 116"/>
                <a:gd name="T58" fmla="*/ 2147483647 w 220"/>
                <a:gd name="T59" fmla="*/ 2147483647 h 116"/>
                <a:gd name="T60" fmla="*/ 2147483647 w 220"/>
                <a:gd name="T61" fmla="*/ 2147483647 h 116"/>
                <a:gd name="T62" fmla="*/ 2147483647 w 220"/>
                <a:gd name="T63" fmla="*/ 2147483647 h 116"/>
                <a:gd name="T64" fmla="*/ 2147483647 w 220"/>
                <a:gd name="T65" fmla="*/ 2147483647 h 116"/>
                <a:gd name="T66" fmla="*/ 2147483647 w 220"/>
                <a:gd name="T67" fmla="*/ 2147483647 h 116"/>
                <a:gd name="T68" fmla="*/ 2147483647 w 220"/>
                <a:gd name="T69" fmla="*/ 2147483647 h 116"/>
                <a:gd name="T70" fmla="*/ 2147483647 w 220"/>
                <a:gd name="T71" fmla="*/ 2147483647 h 116"/>
                <a:gd name="T72" fmla="*/ 2147483647 w 220"/>
                <a:gd name="T73" fmla="*/ 2147483647 h 116"/>
                <a:gd name="T74" fmla="*/ 2147483647 w 220"/>
                <a:gd name="T75" fmla="*/ 2147483647 h 116"/>
                <a:gd name="T76" fmla="*/ 2147483647 w 220"/>
                <a:gd name="T77" fmla="*/ 2147483647 h 116"/>
                <a:gd name="T78" fmla="*/ 0 w 220"/>
                <a:gd name="T79" fmla="*/ 2147483647 h 116"/>
                <a:gd name="T80" fmla="*/ 0 w 220"/>
                <a:gd name="T81" fmla="*/ 2147483647 h 116"/>
                <a:gd name="T82" fmla="*/ 0 w 220"/>
                <a:gd name="T83" fmla="*/ 2147483647 h 116"/>
                <a:gd name="T84" fmla="*/ 2147483647 w 220"/>
                <a:gd name="T85" fmla="*/ 2147483647 h 116"/>
                <a:gd name="T86" fmla="*/ 2147483647 w 220"/>
                <a:gd name="T87" fmla="*/ 2147483647 h 116"/>
                <a:gd name="T88" fmla="*/ 2147483647 w 220"/>
                <a:gd name="T89" fmla="*/ 2147483647 h 116"/>
                <a:gd name="T90" fmla="*/ 2147483647 w 220"/>
                <a:gd name="T91" fmla="*/ 2147483647 h 116"/>
                <a:gd name="T92" fmla="*/ 2147483647 w 220"/>
                <a:gd name="T93" fmla="*/ 2147483647 h 116"/>
                <a:gd name="T94" fmla="*/ 2147483647 w 220"/>
                <a:gd name="T95" fmla="*/ 2147483647 h 116"/>
                <a:gd name="T96" fmla="*/ 2147483647 w 220"/>
                <a:gd name="T97" fmla="*/ 2147483647 h 116"/>
                <a:gd name="T98" fmla="*/ 2147483647 w 220"/>
                <a:gd name="T99" fmla="*/ 2147483647 h 116"/>
                <a:gd name="T100" fmla="*/ 2147483647 w 220"/>
                <a:gd name="T101" fmla="*/ 2147483647 h 116"/>
                <a:gd name="T102" fmla="*/ 2147483647 w 220"/>
                <a:gd name="T103" fmla="*/ 2147483647 h 116"/>
                <a:gd name="T104" fmla="*/ 2147483647 w 220"/>
                <a:gd name="T105" fmla="*/ 2147483647 h 116"/>
                <a:gd name="T106" fmla="*/ 2147483647 w 220"/>
                <a:gd name="T107" fmla="*/ 2147483647 h 116"/>
                <a:gd name="T108" fmla="*/ 2147483647 w 220"/>
                <a:gd name="T109" fmla="*/ 2147483647 h 116"/>
                <a:gd name="T110" fmla="*/ 2147483647 w 220"/>
                <a:gd name="T111" fmla="*/ 2147483647 h 116"/>
                <a:gd name="T112" fmla="*/ 2147483647 w 220"/>
                <a:gd name="T113" fmla="*/ 2147483647 h 116"/>
                <a:gd name="T114" fmla="*/ 2147483647 w 220"/>
                <a:gd name="T115" fmla="*/ 2147483647 h 116"/>
                <a:gd name="T116" fmla="*/ 2147483647 w 220"/>
                <a:gd name="T117" fmla="*/ 2147483647 h 116"/>
                <a:gd name="T118" fmla="*/ 2147483647 w 220"/>
                <a:gd name="T119" fmla="*/ 0 h 116"/>
                <a:gd name="T120" fmla="*/ 2147483647 w 220"/>
                <a:gd name="T121" fmla="*/ 0 h 116"/>
                <a:gd name="T122" fmla="*/ 2147483647 w 220"/>
                <a:gd name="T123" fmla="*/ 0 h 11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0"/>
                <a:gd name="T187" fmla="*/ 0 h 116"/>
                <a:gd name="T188" fmla="*/ 220 w 220"/>
                <a:gd name="T189" fmla="*/ 116 h 11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0" h="116">
                  <a:moveTo>
                    <a:pt x="214" y="0"/>
                  </a:moveTo>
                  <a:lnTo>
                    <a:pt x="214" y="7"/>
                  </a:lnTo>
                  <a:lnTo>
                    <a:pt x="220" y="7"/>
                  </a:lnTo>
                  <a:lnTo>
                    <a:pt x="220" y="15"/>
                  </a:lnTo>
                  <a:lnTo>
                    <a:pt x="214" y="15"/>
                  </a:lnTo>
                  <a:lnTo>
                    <a:pt x="208" y="15"/>
                  </a:lnTo>
                  <a:lnTo>
                    <a:pt x="208" y="21"/>
                  </a:lnTo>
                  <a:lnTo>
                    <a:pt x="201" y="21"/>
                  </a:lnTo>
                  <a:lnTo>
                    <a:pt x="195" y="15"/>
                  </a:lnTo>
                  <a:lnTo>
                    <a:pt x="195" y="21"/>
                  </a:lnTo>
                  <a:lnTo>
                    <a:pt x="188" y="21"/>
                  </a:lnTo>
                  <a:lnTo>
                    <a:pt x="195" y="21"/>
                  </a:lnTo>
                  <a:lnTo>
                    <a:pt x="195" y="29"/>
                  </a:lnTo>
                  <a:lnTo>
                    <a:pt x="201" y="29"/>
                  </a:lnTo>
                  <a:lnTo>
                    <a:pt x="201" y="37"/>
                  </a:lnTo>
                  <a:lnTo>
                    <a:pt x="201" y="43"/>
                  </a:lnTo>
                  <a:lnTo>
                    <a:pt x="208" y="43"/>
                  </a:lnTo>
                  <a:lnTo>
                    <a:pt x="214" y="43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0" y="59"/>
                  </a:lnTo>
                  <a:lnTo>
                    <a:pt x="220" y="65"/>
                  </a:lnTo>
                  <a:lnTo>
                    <a:pt x="220" y="73"/>
                  </a:lnTo>
                  <a:lnTo>
                    <a:pt x="214" y="73"/>
                  </a:lnTo>
                  <a:lnTo>
                    <a:pt x="214" y="80"/>
                  </a:lnTo>
                  <a:lnTo>
                    <a:pt x="214" y="87"/>
                  </a:lnTo>
                  <a:lnTo>
                    <a:pt x="214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195" y="95"/>
                  </a:lnTo>
                  <a:lnTo>
                    <a:pt x="195" y="102"/>
                  </a:lnTo>
                  <a:lnTo>
                    <a:pt x="188" y="102"/>
                  </a:lnTo>
                  <a:lnTo>
                    <a:pt x="182" y="102"/>
                  </a:lnTo>
                  <a:lnTo>
                    <a:pt x="175" y="102"/>
                  </a:lnTo>
                  <a:lnTo>
                    <a:pt x="169" y="102"/>
                  </a:lnTo>
                  <a:lnTo>
                    <a:pt x="163" y="102"/>
                  </a:lnTo>
                  <a:lnTo>
                    <a:pt x="156" y="102"/>
                  </a:lnTo>
                  <a:lnTo>
                    <a:pt x="149" y="109"/>
                  </a:lnTo>
                  <a:lnTo>
                    <a:pt x="149" y="116"/>
                  </a:lnTo>
                  <a:lnTo>
                    <a:pt x="143" y="116"/>
                  </a:lnTo>
                  <a:lnTo>
                    <a:pt x="136" y="116"/>
                  </a:lnTo>
                  <a:lnTo>
                    <a:pt x="136" y="109"/>
                  </a:lnTo>
                  <a:lnTo>
                    <a:pt x="130" y="109"/>
                  </a:lnTo>
                  <a:lnTo>
                    <a:pt x="124" y="102"/>
                  </a:lnTo>
                  <a:lnTo>
                    <a:pt x="124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10" y="102"/>
                  </a:lnTo>
                  <a:lnTo>
                    <a:pt x="104" y="95"/>
                  </a:lnTo>
                  <a:lnTo>
                    <a:pt x="104" y="87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04" y="80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85" y="73"/>
                  </a:lnTo>
                  <a:lnTo>
                    <a:pt x="78" y="65"/>
                  </a:lnTo>
                  <a:lnTo>
                    <a:pt x="85" y="59"/>
                  </a:lnTo>
                  <a:lnTo>
                    <a:pt x="78" y="59"/>
                  </a:lnTo>
                  <a:lnTo>
                    <a:pt x="71" y="51"/>
                  </a:lnTo>
                  <a:lnTo>
                    <a:pt x="71" y="59"/>
                  </a:lnTo>
                  <a:lnTo>
                    <a:pt x="65" y="65"/>
                  </a:lnTo>
                  <a:lnTo>
                    <a:pt x="65" y="73"/>
                  </a:lnTo>
                  <a:lnTo>
                    <a:pt x="58" y="80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9" y="95"/>
                  </a:lnTo>
                  <a:lnTo>
                    <a:pt x="33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9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4" y="65"/>
                  </a:lnTo>
                  <a:lnTo>
                    <a:pt x="7" y="65"/>
                  </a:lnTo>
                  <a:lnTo>
                    <a:pt x="7" y="59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19" y="21"/>
                  </a:lnTo>
                  <a:lnTo>
                    <a:pt x="26" y="21"/>
                  </a:lnTo>
                  <a:lnTo>
                    <a:pt x="33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53" y="21"/>
                  </a:lnTo>
                  <a:lnTo>
                    <a:pt x="53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1" y="21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04" y="7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6" y="7"/>
                  </a:lnTo>
                  <a:lnTo>
                    <a:pt x="143" y="7"/>
                  </a:lnTo>
                  <a:lnTo>
                    <a:pt x="149" y="7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56" y="21"/>
                  </a:lnTo>
                  <a:lnTo>
                    <a:pt x="163" y="21"/>
                  </a:lnTo>
                  <a:lnTo>
                    <a:pt x="163" y="15"/>
                  </a:lnTo>
                  <a:lnTo>
                    <a:pt x="169" y="15"/>
                  </a:lnTo>
                  <a:lnTo>
                    <a:pt x="175" y="7"/>
                  </a:lnTo>
                  <a:lnTo>
                    <a:pt x="182" y="7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4" name="Freeform 391"/>
            <p:cNvSpPr>
              <a:spLocks/>
            </p:cNvSpPr>
            <p:nvPr/>
          </p:nvSpPr>
          <p:spPr bwMode="auto">
            <a:xfrm>
              <a:off x="857250" y="3395663"/>
              <a:ext cx="354013" cy="204787"/>
            </a:xfrm>
            <a:custGeom>
              <a:avLst/>
              <a:gdLst>
                <a:gd name="T0" fmla="*/ 2147483647 w 220"/>
                <a:gd name="T1" fmla="*/ 2147483647 h 116"/>
                <a:gd name="T2" fmla="*/ 2147483647 w 220"/>
                <a:gd name="T3" fmla="*/ 2147483647 h 116"/>
                <a:gd name="T4" fmla="*/ 2147483647 w 220"/>
                <a:gd name="T5" fmla="*/ 2147483647 h 116"/>
                <a:gd name="T6" fmla="*/ 2147483647 w 220"/>
                <a:gd name="T7" fmla="*/ 2147483647 h 116"/>
                <a:gd name="T8" fmla="*/ 2147483647 w 220"/>
                <a:gd name="T9" fmla="*/ 2147483647 h 116"/>
                <a:gd name="T10" fmla="*/ 2147483647 w 220"/>
                <a:gd name="T11" fmla="*/ 2147483647 h 116"/>
                <a:gd name="T12" fmla="*/ 2147483647 w 220"/>
                <a:gd name="T13" fmla="*/ 2147483647 h 116"/>
                <a:gd name="T14" fmla="*/ 2147483647 w 220"/>
                <a:gd name="T15" fmla="*/ 2147483647 h 116"/>
                <a:gd name="T16" fmla="*/ 2147483647 w 220"/>
                <a:gd name="T17" fmla="*/ 2147483647 h 116"/>
                <a:gd name="T18" fmla="*/ 2147483647 w 220"/>
                <a:gd name="T19" fmla="*/ 2147483647 h 116"/>
                <a:gd name="T20" fmla="*/ 2147483647 w 220"/>
                <a:gd name="T21" fmla="*/ 2147483647 h 116"/>
                <a:gd name="T22" fmla="*/ 2147483647 w 220"/>
                <a:gd name="T23" fmla="*/ 2147483647 h 116"/>
                <a:gd name="T24" fmla="*/ 2147483647 w 220"/>
                <a:gd name="T25" fmla="*/ 2147483647 h 116"/>
                <a:gd name="T26" fmla="*/ 2147483647 w 220"/>
                <a:gd name="T27" fmla="*/ 2147483647 h 116"/>
                <a:gd name="T28" fmla="*/ 2147483647 w 220"/>
                <a:gd name="T29" fmla="*/ 2147483647 h 116"/>
                <a:gd name="T30" fmla="*/ 2147483647 w 220"/>
                <a:gd name="T31" fmla="*/ 2147483647 h 116"/>
                <a:gd name="T32" fmla="*/ 2147483647 w 220"/>
                <a:gd name="T33" fmla="*/ 2147483647 h 116"/>
                <a:gd name="T34" fmla="*/ 2147483647 w 220"/>
                <a:gd name="T35" fmla="*/ 2147483647 h 116"/>
                <a:gd name="T36" fmla="*/ 2147483647 w 220"/>
                <a:gd name="T37" fmla="*/ 2147483647 h 116"/>
                <a:gd name="T38" fmla="*/ 2147483647 w 220"/>
                <a:gd name="T39" fmla="*/ 2147483647 h 116"/>
                <a:gd name="T40" fmla="*/ 2147483647 w 220"/>
                <a:gd name="T41" fmla="*/ 2147483647 h 116"/>
                <a:gd name="T42" fmla="*/ 2147483647 w 220"/>
                <a:gd name="T43" fmla="*/ 2147483647 h 116"/>
                <a:gd name="T44" fmla="*/ 2147483647 w 220"/>
                <a:gd name="T45" fmla="*/ 2147483647 h 116"/>
                <a:gd name="T46" fmla="*/ 2147483647 w 220"/>
                <a:gd name="T47" fmla="*/ 2147483647 h 116"/>
                <a:gd name="T48" fmla="*/ 2147483647 w 220"/>
                <a:gd name="T49" fmla="*/ 2147483647 h 116"/>
                <a:gd name="T50" fmla="*/ 2147483647 w 220"/>
                <a:gd name="T51" fmla="*/ 2147483647 h 116"/>
                <a:gd name="T52" fmla="*/ 2147483647 w 220"/>
                <a:gd name="T53" fmla="*/ 2147483647 h 116"/>
                <a:gd name="T54" fmla="*/ 2147483647 w 220"/>
                <a:gd name="T55" fmla="*/ 2147483647 h 116"/>
                <a:gd name="T56" fmla="*/ 2147483647 w 220"/>
                <a:gd name="T57" fmla="*/ 2147483647 h 116"/>
                <a:gd name="T58" fmla="*/ 2147483647 w 220"/>
                <a:gd name="T59" fmla="*/ 2147483647 h 116"/>
                <a:gd name="T60" fmla="*/ 2147483647 w 220"/>
                <a:gd name="T61" fmla="*/ 2147483647 h 116"/>
                <a:gd name="T62" fmla="*/ 2147483647 w 220"/>
                <a:gd name="T63" fmla="*/ 2147483647 h 116"/>
                <a:gd name="T64" fmla="*/ 2147483647 w 220"/>
                <a:gd name="T65" fmla="*/ 2147483647 h 116"/>
                <a:gd name="T66" fmla="*/ 2147483647 w 220"/>
                <a:gd name="T67" fmla="*/ 2147483647 h 116"/>
                <a:gd name="T68" fmla="*/ 2147483647 w 220"/>
                <a:gd name="T69" fmla="*/ 2147483647 h 116"/>
                <a:gd name="T70" fmla="*/ 2147483647 w 220"/>
                <a:gd name="T71" fmla="*/ 2147483647 h 116"/>
                <a:gd name="T72" fmla="*/ 2147483647 w 220"/>
                <a:gd name="T73" fmla="*/ 2147483647 h 116"/>
                <a:gd name="T74" fmla="*/ 2147483647 w 220"/>
                <a:gd name="T75" fmla="*/ 2147483647 h 116"/>
                <a:gd name="T76" fmla="*/ 2147483647 w 220"/>
                <a:gd name="T77" fmla="*/ 2147483647 h 116"/>
                <a:gd name="T78" fmla="*/ 2147483647 w 220"/>
                <a:gd name="T79" fmla="*/ 2147483647 h 116"/>
                <a:gd name="T80" fmla="*/ 0 w 220"/>
                <a:gd name="T81" fmla="*/ 2147483647 h 116"/>
                <a:gd name="T82" fmla="*/ 0 w 220"/>
                <a:gd name="T83" fmla="*/ 2147483647 h 116"/>
                <a:gd name="T84" fmla="*/ 0 w 220"/>
                <a:gd name="T85" fmla="*/ 2147483647 h 116"/>
                <a:gd name="T86" fmla="*/ 2147483647 w 220"/>
                <a:gd name="T87" fmla="*/ 2147483647 h 116"/>
                <a:gd name="T88" fmla="*/ 2147483647 w 220"/>
                <a:gd name="T89" fmla="*/ 2147483647 h 116"/>
                <a:gd name="T90" fmla="*/ 2147483647 w 220"/>
                <a:gd name="T91" fmla="*/ 2147483647 h 116"/>
                <a:gd name="T92" fmla="*/ 2147483647 w 220"/>
                <a:gd name="T93" fmla="*/ 2147483647 h 116"/>
                <a:gd name="T94" fmla="*/ 2147483647 w 220"/>
                <a:gd name="T95" fmla="*/ 2147483647 h 116"/>
                <a:gd name="T96" fmla="*/ 2147483647 w 220"/>
                <a:gd name="T97" fmla="*/ 2147483647 h 116"/>
                <a:gd name="T98" fmla="*/ 2147483647 w 220"/>
                <a:gd name="T99" fmla="*/ 2147483647 h 116"/>
                <a:gd name="T100" fmla="*/ 2147483647 w 220"/>
                <a:gd name="T101" fmla="*/ 2147483647 h 116"/>
                <a:gd name="T102" fmla="*/ 2147483647 w 220"/>
                <a:gd name="T103" fmla="*/ 2147483647 h 116"/>
                <a:gd name="T104" fmla="*/ 2147483647 w 220"/>
                <a:gd name="T105" fmla="*/ 2147483647 h 116"/>
                <a:gd name="T106" fmla="*/ 2147483647 w 220"/>
                <a:gd name="T107" fmla="*/ 2147483647 h 116"/>
                <a:gd name="T108" fmla="*/ 2147483647 w 220"/>
                <a:gd name="T109" fmla="*/ 2147483647 h 116"/>
                <a:gd name="T110" fmla="*/ 2147483647 w 220"/>
                <a:gd name="T111" fmla="*/ 2147483647 h 116"/>
                <a:gd name="T112" fmla="*/ 2147483647 w 220"/>
                <a:gd name="T113" fmla="*/ 2147483647 h 116"/>
                <a:gd name="T114" fmla="*/ 2147483647 w 220"/>
                <a:gd name="T115" fmla="*/ 2147483647 h 116"/>
                <a:gd name="T116" fmla="*/ 2147483647 w 220"/>
                <a:gd name="T117" fmla="*/ 2147483647 h 116"/>
                <a:gd name="T118" fmla="*/ 2147483647 w 220"/>
                <a:gd name="T119" fmla="*/ 2147483647 h 116"/>
                <a:gd name="T120" fmla="*/ 2147483647 w 220"/>
                <a:gd name="T121" fmla="*/ 0 h 116"/>
                <a:gd name="T122" fmla="*/ 2147483647 w 220"/>
                <a:gd name="T123" fmla="*/ 0 h 116"/>
                <a:gd name="T124" fmla="*/ 2147483647 w 220"/>
                <a:gd name="T125" fmla="*/ 0 h 11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0"/>
                <a:gd name="T190" fmla="*/ 0 h 116"/>
                <a:gd name="T191" fmla="*/ 220 w 220"/>
                <a:gd name="T192" fmla="*/ 116 h 11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0" h="116">
                  <a:moveTo>
                    <a:pt x="214" y="0"/>
                  </a:moveTo>
                  <a:lnTo>
                    <a:pt x="214" y="0"/>
                  </a:lnTo>
                  <a:lnTo>
                    <a:pt x="214" y="7"/>
                  </a:lnTo>
                  <a:lnTo>
                    <a:pt x="220" y="7"/>
                  </a:lnTo>
                  <a:lnTo>
                    <a:pt x="220" y="15"/>
                  </a:lnTo>
                  <a:lnTo>
                    <a:pt x="214" y="15"/>
                  </a:lnTo>
                  <a:lnTo>
                    <a:pt x="208" y="15"/>
                  </a:lnTo>
                  <a:lnTo>
                    <a:pt x="208" y="21"/>
                  </a:lnTo>
                  <a:lnTo>
                    <a:pt x="201" y="21"/>
                  </a:lnTo>
                  <a:lnTo>
                    <a:pt x="195" y="15"/>
                  </a:lnTo>
                  <a:lnTo>
                    <a:pt x="195" y="21"/>
                  </a:lnTo>
                  <a:lnTo>
                    <a:pt x="188" y="21"/>
                  </a:lnTo>
                  <a:lnTo>
                    <a:pt x="195" y="21"/>
                  </a:lnTo>
                  <a:lnTo>
                    <a:pt x="195" y="29"/>
                  </a:lnTo>
                  <a:lnTo>
                    <a:pt x="201" y="29"/>
                  </a:lnTo>
                  <a:lnTo>
                    <a:pt x="201" y="37"/>
                  </a:lnTo>
                  <a:lnTo>
                    <a:pt x="201" y="43"/>
                  </a:lnTo>
                  <a:lnTo>
                    <a:pt x="208" y="43"/>
                  </a:lnTo>
                  <a:lnTo>
                    <a:pt x="214" y="43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0" y="59"/>
                  </a:lnTo>
                  <a:lnTo>
                    <a:pt x="220" y="65"/>
                  </a:lnTo>
                  <a:lnTo>
                    <a:pt x="220" y="73"/>
                  </a:lnTo>
                  <a:lnTo>
                    <a:pt x="214" y="73"/>
                  </a:lnTo>
                  <a:lnTo>
                    <a:pt x="214" y="80"/>
                  </a:lnTo>
                  <a:lnTo>
                    <a:pt x="214" y="87"/>
                  </a:lnTo>
                  <a:lnTo>
                    <a:pt x="214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195" y="95"/>
                  </a:lnTo>
                  <a:lnTo>
                    <a:pt x="195" y="102"/>
                  </a:lnTo>
                  <a:lnTo>
                    <a:pt x="188" y="102"/>
                  </a:lnTo>
                  <a:lnTo>
                    <a:pt x="182" y="102"/>
                  </a:lnTo>
                  <a:lnTo>
                    <a:pt x="175" y="102"/>
                  </a:lnTo>
                  <a:lnTo>
                    <a:pt x="169" y="102"/>
                  </a:lnTo>
                  <a:lnTo>
                    <a:pt x="163" y="102"/>
                  </a:lnTo>
                  <a:lnTo>
                    <a:pt x="156" y="102"/>
                  </a:lnTo>
                  <a:lnTo>
                    <a:pt x="149" y="109"/>
                  </a:lnTo>
                  <a:lnTo>
                    <a:pt x="149" y="116"/>
                  </a:lnTo>
                  <a:lnTo>
                    <a:pt x="143" y="116"/>
                  </a:lnTo>
                  <a:lnTo>
                    <a:pt x="136" y="116"/>
                  </a:lnTo>
                  <a:lnTo>
                    <a:pt x="136" y="109"/>
                  </a:lnTo>
                  <a:lnTo>
                    <a:pt x="130" y="109"/>
                  </a:lnTo>
                  <a:lnTo>
                    <a:pt x="124" y="102"/>
                  </a:lnTo>
                  <a:lnTo>
                    <a:pt x="124" y="95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10" y="102"/>
                  </a:lnTo>
                  <a:lnTo>
                    <a:pt x="104" y="95"/>
                  </a:lnTo>
                  <a:lnTo>
                    <a:pt x="104" y="87"/>
                  </a:lnTo>
                  <a:lnTo>
                    <a:pt x="104" y="80"/>
                  </a:lnTo>
                  <a:lnTo>
                    <a:pt x="110" y="80"/>
                  </a:lnTo>
                  <a:lnTo>
                    <a:pt x="104" y="80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85" y="73"/>
                  </a:lnTo>
                  <a:lnTo>
                    <a:pt x="78" y="65"/>
                  </a:lnTo>
                  <a:lnTo>
                    <a:pt x="85" y="59"/>
                  </a:lnTo>
                  <a:lnTo>
                    <a:pt x="78" y="59"/>
                  </a:lnTo>
                  <a:lnTo>
                    <a:pt x="71" y="51"/>
                  </a:lnTo>
                  <a:lnTo>
                    <a:pt x="71" y="59"/>
                  </a:lnTo>
                  <a:lnTo>
                    <a:pt x="65" y="65"/>
                  </a:lnTo>
                  <a:lnTo>
                    <a:pt x="65" y="73"/>
                  </a:lnTo>
                  <a:lnTo>
                    <a:pt x="58" y="80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9" y="95"/>
                  </a:lnTo>
                  <a:lnTo>
                    <a:pt x="33" y="95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9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4" y="65"/>
                  </a:lnTo>
                  <a:lnTo>
                    <a:pt x="7" y="65"/>
                  </a:lnTo>
                  <a:lnTo>
                    <a:pt x="7" y="59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7" y="21"/>
                  </a:lnTo>
                  <a:lnTo>
                    <a:pt x="14" y="21"/>
                  </a:lnTo>
                  <a:lnTo>
                    <a:pt x="19" y="21"/>
                  </a:lnTo>
                  <a:lnTo>
                    <a:pt x="26" y="21"/>
                  </a:lnTo>
                  <a:lnTo>
                    <a:pt x="33" y="21"/>
                  </a:lnTo>
                  <a:lnTo>
                    <a:pt x="39" y="21"/>
                  </a:lnTo>
                  <a:lnTo>
                    <a:pt x="46" y="21"/>
                  </a:lnTo>
                  <a:lnTo>
                    <a:pt x="53" y="21"/>
                  </a:lnTo>
                  <a:lnTo>
                    <a:pt x="53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1" y="21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1" y="15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04" y="7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6" y="7"/>
                  </a:lnTo>
                  <a:lnTo>
                    <a:pt x="143" y="7"/>
                  </a:lnTo>
                  <a:lnTo>
                    <a:pt x="149" y="7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56" y="21"/>
                  </a:lnTo>
                  <a:lnTo>
                    <a:pt x="163" y="21"/>
                  </a:lnTo>
                  <a:lnTo>
                    <a:pt x="163" y="15"/>
                  </a:lnTo>
                  <a:lnTo>
                    <a:pt x="169" y="15"/>
                  </a:lnTo>
                  <a:lnTo>
                    <a:pt x="175" y="7"/>
                  </a:lnTo>
                  <a:lnTo>
                    <a:pt x="182" y="7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5" y="0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1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5" name="Freeform 392"/>
            <p:cNvSpPr>
              <a:spLocks/>
            </p:cNvSpPr>
            <p:nvPr/>
          </p:nvSpPr>
          <p:spPr bwMode="auto">
            <a:xfrm>
              <a:off x="773113" y="3486150"/>
              <a:ext cx="314325" cy="322263"/>
            </a:xfrm>
            <a:custGeom>
              <a:avLst/>
              <a:gdLst>
                <a:gd name="T0" fmla="*/ 2147483647 w 195"/>
                <a:gd name="T1" fmla="*/ 2147483647 h 182"/>
                <a:gd name="T2" fmla="*/ 2147483647 w 195"/>
                <a:gd name="T3" fmla="*/ 2147483647 h 182"/>
                <a:gd name="T4" fmla="*/ 2147483647 w 195"/>
                <a:gd name="T5" fmla="*/ 2147483647 h 182"/>
                <a:gd name="T6" fmla="*/ 2147483647 w 195"/>
                <a:gd name="T7" fmla="*/ 2147483647 h 182"/>
                <a:gd name="T8" fmla="*/ 2147483647 w 195"/>
                <a:gd name="T9" fmla="*/ 2147483647 h 182"/>
                <a:gd name="T10" fmla="*/ 2147483647 w 195"/>
                <a:gd name="T11" fmla="*/ 0 h 182"/>
                <a:gd name="T12" fmla="*/ 2147483647 w 195"/>
                <a:gd name="T13" fmla="*/ 2147483647 h 182"/>
                <a:gd name="T14" fmla="*/ 2147483647 w 195"/>
                <a:gd name="T15" fmla="*/ 2147483647 h 182"/>
                <a:gd name="T16" fmla="*/ 2147483647 w 195"/>
                <a:gd name="T17" fmla="*/ 2147483647 h 182"/>
                <a:gd name="T18" fmla="*/ 2147483647 w 195"/>
                <a:gd name="T19" fmla="*/ 2147483647 h 182"/>
                <a:gd name="T20" fmla="*/ 2147483647 w 195"/>
                <a:gd name="T21" fmla="*/ 2147483647 h 182"/>
                <a:gd name="T22" fmla="*/ 2147483647 w 195"/>
                <a:gd name="T23" fmla="*/ 2147483647 h 182"/>
                <a:gd name="T24" fmla="*/ 2147483647 w 195"/>
                <a:gd name="T25" fmla="*/ 2147483647 h 182"/>
                <a:gd name="T26" fmla="*/ 2147483647 w 195"/>
                <a:gd name="T27" fmla="*/ 2147483647 h 182"/>
                <a:gd name="T28" fmla="*/ 2147483647 w 195"/>
                <a:gd name="T29" fmla="*/ 2147483647 h 182"/>
                <a:gd name="T30" fmla="*/ 2147483647 w 195"/>
                <a:gd name="T31" fmla="*/ 2147483647 h 182"/>
                <a:gd name="T32" fmla="*/ 2147483647 w 195"/>
                <a:gd name="T33" fmla="*/ 2147483647 h 182"/>
                <a:gd name="T34" fmla="*/ 2147483647 w 195"/>
                <a:gd name="T35" fmla="*/ 2147483647 h 182"/>
                <a:gd name="T36" fmla="*/ 2147483647 w 195"/>
                <a:gd name="T37" fmla="*/ 2147483647 h 182"/>
                <a:gd name="T38" fmla="*/ 2147483647 w 195"/>
                <a:gd name="T39" fmla="*/ 2147483647 h 182"/>
                <a:gd name="T40" fmla="*/ 2147483647 w 195"/>
                <a:gd name="T41" fmla="*/ 2147483647 h 182"/>
                <a:gd name="T42" fmla="*/ 2147483647 w 195"/>
                <a:gd name="T43" fmla="*/ 2147483647 h 182"/>
                <a:gd name="T44" fmla="*/ 2147483647 w 195"/>
                <a:gd name="T45" fmla="*/ 2147483647 h 182"/>
                <a:gd name="T46" fmla="*/ 2147483647 w 195"/>
                <a:gd name="T47" fmla="*/ 2147483647 h 182"/>
                <a:gd name="T48" fmla="*/ 2147483647 w 195"/>
                <a:gd name="T49" fmla="*/ 2147483647 h 182"/>
                <a:gd name="T50" fmla="*/ 2147483647 w 195"/>
                <a:gd name="T51" fmla="*/ 2147483647 h 182"/>
                <a:gd name="T52" fmla="*/ 2147483647 w 195"/>
                <a:gd name="T53" fmla="*/ 2147483647 h 182"/>
                <a:gd name="T54" fmla="*/ 2147483647 w 195"/>
                <a:gd name="T55" fmla="*/ 2147483647 h 182"/>
                <a:gd name="T56" fmla="*/ 2147483647 w 195"/>
                <a:gd name="T57" fmla="*/ 2147483647 h 182"/>
                <a:gd name="T58" fmla="*/ 2147483647 w 195"/>
                <a:gd name="T59" fmla="*/ 2147483647 h 182"/>
                <a:gd name="T60" fmla="*/ 2147483647 w 195"/>
                <a:gd name="T61" fmla="*/ 2147483647 h 182"/>
                <a:gd name="T62" fmla="*/ 2147483647 w 195"/>
                <a:gd name="T63" fmla="*/ 2147483647 h 182"/>
                <a:gd name="T64" fmla="*/ 2147483647 w 195"/>
                <a:gd name="T65" fmla="*/ 2147483647 h 182"/>
                <a:gd name="T66" fmla="*/ 2147483647 w 195"/>
                <a:gd name="T67" fmla="*/ 2147483647 h 182"/>
                <a:gd name="T68" fmla="*/ 2147483647 w 195"/>
                <a:gd name="T69" fmla="*/ 2147483647 h 182"/>
                <a:gd name="T70" fmla="*/ 2147483647 w 195"/>
                <a:gd name="T71" fmla="*/ 2147483647 h 182"/>
                <a:gd name="T72" fmla="*/ 2147483647 w 195"/>
                <a:gd name="T73" fmla="*/ 2147483647 h 182"/>
                <a:gd name="T74" fmla="*/ 2147483647 w 195"/>
                <a:gd name="T75" fmla="*/ 2147483647 h 182"/>
                <a:gd name="T76" fmla="*/ 2147483647 w 195"/>
                <a:gd name="T77" fmla="*/ 2147483647 h 182"/>
                <a:gd name="T78" fmla="*/ 2147483647 w 195"/>
                <a:gd name="T79" fmla="*/ 2147483647 h 182"/>
                <a:gd name="T80" fmla="*/ 2147483647 w 195"/>
                <a:gd name="T81" fmla="*/ 2147483647 h 182"/>
                <a:gd name="T82" fmla="*/ 2147483647 w 195"/>
                <a:gd name="T83" fmla="*/ 2147483647 h 182"/>
                <a:gd name="T84" fmla="*/ 2147483647 w 195"/>
                <a:gd name="T85" fmla="*/ 2147483647 h 182"/>
                <a:gd name="T86" fmla="*/ 2147483647 w 195"/>
                <a:gd name="T87" fmla="*/ 2147483647 h 182"/>
                <a:gd name="T88" fmla="*/ 2147483647 w 195"/>
                <a:gd name="T89" fmla="*/ 2147483647 h 182"/>
                <a:gd name="T90" fmla="*/ 2147483647 w 195"/>
                <a:gd name="T91" fmla="*/ 2147483647 h 182"/>
                <a:gd name="T92" fmla="*/ 0 w 195"/>
                <a:gd name="T93" fmla="*/ 2147483647 h 182"/>
                <a:gd name="T94" fmla="*/ 2147483647 w 195"/>
                <a:gd name="T95" fmla="*/ 2147483647 h 182"/>
                <a:gd name="T96" fmla="*/ 0 w 195"/>
                <a:gd name="T97" fmla="*/ 2147483647 h 182"/>
                <a:gd name="T98" fmla="*/ 2147483647 w 195"/>
                <a:gd name="T99" fmla="*/ 2147483647 h 182"/>
                <a:gd name="T100" fmla="*/ 2147483647 w 195"/>
                <a:gd name="T101" fmla="*/ 2147483647 h 182"/>
                <a:gd name="T102" fmla="*/ 2147483647 w 195"/>
                <a:gd name="T103" fmla="*/ 2147483647 h 182"/>
                <a:gd name="T104" fmla="*/ 2147483647 w 195"/>
                <a:gd name="T105" fmla="*/ 2147483647 h 182"/>
                <a:gd name="T106" fmla="*/ 2147483647 w 195"/>
                <a:gd name="T107" fmla="*/ 2147483647 h 182"/>
                <a:gd name="T108" fmla="*/ 2147483647 w 195"/>
                <a:gd name="T109" fmla="*/ 2147483647 h 182"/>
                <a:gd name="T110" fmla="*/ 2147483647 w 195"/>
                <a:gd name="T111" fmla="*/ 2147483647 h 182"/>
                <a:gd name="T112" fmla="*/ 2147483647 w 195"/>
                <a:gd name="T113" fmla="*/ 2147483647 h 182"/>
                <a:gd name="T114" fmla="*/ 2147483647 w 195"/>
                <a:gd name="T115" fmla="*/ 2147483647 h 182"/>
                <a:gd name="T116" fmla="*/ 2147483647 w 195"/>
                <a:gd name="T117" fmla="*/ 2147483647 h 182"/>
                <a:gd name="T118" fmla="*/ 2147483647 w 195"/>
                <a:gd name="T119" fmla="*/ 2147483647 h 182"/>
                <a:gd name="T120" fmla="*/ 2147483647 w 195"/>
                <a:gd name="T121" fmla="*/ 2147483647 h 1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5"/>
                <a:gd name="T184" fmla="*/ 0 h 182"/>
                <a:gd name="T185" fmla="*/ 195 w 195"/>
                <a:gd name="T186" fmla="*/ 182 h 18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5" h="182">
                  <a:moveTo>
                    <a:pt x="71" y="44"/>
                  </a:moveTo>
                  <a:lnTo>
                    <a:pt x="78" y="44"/>
                  </a:lnTo>
                  <a:lnTo>
                    <a:pt x="85" y="44"/>
                  </a:lnTo>
                  <a:lnTo>
                    <a:pt x="91" y="44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0" y="29"/>
                  </a:lnTo>
                  <a:lnTo>
                    <a:pt x="117" y="22"/>
                  </a:lnTo>
                  <a:lnTo>
                    <a:pt x="117" y="14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30" y="8"/>
                  </a:lnTo>
                  <a:lnTo>
                    <a:pt x="137" y="8"/>
                  </a:lnTo>
                  <a:lnTo>
                    <a:pt x="130" y="14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9"/>
                  </a:lnTo>
                  <a:lnTo>
                    <a:pt x="162" y="29"/>
                  </a:lnTo>
                  <a:lnTo>
                    <a:pt x="156" y="29"/>
                  </a:lnTo>
                  <a:lnTo>
                    <a:pt x="156" y="36"/>
                  </a:lnTo>
                  <a:lnTo>
                    <a:pt x="156" y="44"/>
                  </a:lnTo>
                  <a:lnTo>
                    <a:pt x="162" y="51"/>
                  </a:lnTo>
                  <a:lnTo>
                    <a:pt x="162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51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88" y="65"/>
                  </a:lnTo>
                  <a:lnTo>
                    <a:pt x="195" y="65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1"/>
                  </a:lnTo>
                  <a:lnTo>
                    <a:pt x="176" y="101"/>
                  </a:lnTo>
                  <a:lnTo>
                    <a:pt x="169" y="109"/>
                  </a:lnTo>
                  <a:lnTo>
                    <a:pt x="169" y="101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09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37" y="109"/>
                  </a:lnTo>
                  <a:lnTo>
                    <a:pt x="137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7" y="123"/>
                  </a:lnTo>
                  <a:lnTo>
                    <a:pt x="110" y="123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1" y="123"/>
                  </a:lnTo>
                  <a:lnTo>
                    <a:pt x="85" y="123"/>
                  </a:lnTo>
                  <a:lnTo>
                    <a:pt x="85" y="131"/>
                  </a:lnTo>
                  <a:lnTo>
                    <a:pt x="78" y="131"/>
                  </a:lnTo>
                  <a:lnTo>
                    <a:pt x="78" y="139"/>
                  </a:lnTo>
                  <a:lnTo>
                    <a:pt x="78" y="145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8" y="167"/>
                  </a:lnTo>
                  <a:lnTo>
                    <a:pt x="71" y="167"/>
                  </a:lnTo>
                  <a:lnTo>
                    <a:pt x="71" y="175"/>
                  </a:lnTo>
                  <a:lnTo>
                    <a:pt x="71" y="182"/>
                  </a:lnTo>
                  <a:lnTo>
                    <a:pt x="66" y="182"/>
                  </a:lnTo>
                  <a:lnTo>
                    <a:pt x="59" y="182"/>
                  </a:lnTo>
                  <a:lnTo>
                    <a:pt x="59" y="175"/>
                  </a:lnTo>
                  <a:lnTo>
                    <a:pt x="59" y="167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46" y="145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2" y="131"/>
                  </a:lnTo>
                  <a:lnTo>
                    <a:pt x="27" y="123"/>
                  </a:lnTo>
                  <a:lnTo>
                    <a:pt x="27" y="117"/>
                  </a:lnTo>
                  <a:lnTo>
                    <a:pt x="27" y="109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7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0" y="95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7" y="87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9" y="80"/>
                  </a:lnTo>
                  <a:lnTo>
                    <a:pt x="39" y="87"/>
                  </a:lnTo>
                  <a:lnTo>
                    <a:pt x="46" y="87"/>
                  </a:lnTo>
                  <a:lnTo>
                    <a:pt x="46" y="80"/>
                  </a:lnTo>
                  <a:lnTo>
                    <a:pt x="52" y="80"/>
                  </a:lnTo>
                  <a:lnTo>
                    <a:pt x="52" y="73"/>
                  </a:lnTo>
                  <a:lnTo>
                    <a:pt x="52" y="65"/>
                  </a:lnTo>
                  <a:lnTo>
                    <a:pt x="59" y="65"/>
                  </a:lnTo>
                  <a:lnTo>
                    <a:pt x="59" y="58"/>
                  </a:lnTo>
                  <a:lnTo>
                    <a:pt x="66" y="58"/>
                  </a:lnTo>
                  <a:lnTo>
                    <a:pt x="71" y="58"/>
                  </a:lnTo>
                  <a:lnTo>
                    <a:pt x="71" y="51"/>
                  </a:lnTo>
                  <a:lnTo>
                    <a:pt x="71" y="4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6" name="Freeform 393"/>
            <p:cNvSpPr>
              <a:spLocks/>
            </p:cNvSpPr>
            <p:nvPr/>
          </p:nvSpPr>
          <p:spPr bwMode="auto">
            <a:xfrm>
              <a:off x="773113" y="3486150"/>
              <a:ext cx="314325" cy="322263"/>
            </a:xfrm>
            <a:custGeom>
              <a:avLst/>
              <a:gdLst>
                <a:gd name="T0" fmla="*/ 2147483647 w 195"/>
                <a:gd name="T1" fmla="*/ 2147483647 h 182"/>
                <a:gd name="T2" fmla="*/ 2147483647 w 195"/>
                <a:gd name="T3" fmla="*/ 2147483647 h 182"/>
                <a:gd name="T4" fmla="*/ 2147483647 w 195"/>
                <a:gd name="T5" fmla="*/ 2147483647 h 182"/>
                <a:gd name="T6" fmla="*/ 2147483647 w 195"/>
                <a:gd name="T7" fmla="*/ 2147483647 h 182"/>
                <a:gd name="T8" fmla="*/ 2147483647 w 195"/>
                <a:gd name="T9" fmla="*/ 2147483647 h 182"/>
                <a:gd name="T10" fmla="*/ 2147483647 w 195"/>
                <a:gd name="T11" fmla="*/ 2147483647 h 182"/>
                <a:gd name="T12" fmla="*/ 2147483647 w 195"/>
                <a:gd name="T13" fmla="*/ 2147483647 h 182"/>
                <a:gd name="T14" fmla="*/ 2147483647 w 195"/>
                <a:gd name="T15" fmla="*/ 2147483647 h 182"/>
                <a:gd name="T16" fmla="*/ 2147483647 w 195"/>
                <a:gd name="T17" fmla="*/ 2147483647 h 182"/>
                <a:gd name="T18" fmla="*/ 2147483647 w 195"/>
                <a:gd name="T19" fmla="*/ 2147483647 h 182"/>
                <a:gd name="T20" fmla="*/ 2147483647 w 195"/>
                <a:gd name="T21" fmla="*/ 2147483647 h 182"/>
                <a:gd name="T22" fmla="*/ 2147483647 w 195"/>
                <a:gd name="T23" fmla="*/ 2147483647 h 182"/>
                <a:gd name="T24" fmla="*/ 2147483647 w 195"/>
                <a:gd name="T25" fmla="*/ 2147483647 h 182"/>
                <a:gd name="T26" fmla="*/ 2147483647 w 195"/>
                <a:gd name="T27" fmla="*/ 2147483647 h 182"/>
                <a:gd name="T28" fmla="*/ 2147483647 w 195"/>
                <a:gd name="T29" fmla="*/ 2147483647 h 182"/>
                <a:gd name="T30" fmla="*/ 2147483647 w 195"/>
                <a:gd name="T31" fmla="*/ 2147483647 h 182"/>
                <a:gd name="T32" fmla="*/ 2147483647 w 195"/>
                <a:gd name="T33" fmla="*/ 2147483647 h 182"/>
                <a:gd name="T34" fmla="*/ 2147483647 w 195"/>
                <a:gd name="T35" fmla="*/ 2147483647 h 182"/>
                <a:gd name="T36" fmla="*/ 2147483647 w 195"/>
                <a:gd name="T37" fmla="*/ 2147483647 h 182"/>
                <a:gd name="T38" fmla="*/ 2147483647 w 195"/>
                <a:gd name="T39" fmla="*/ 2147483647 h 182"/>
                <a:gd name="T40" fmla="*/ 2147483647 w 195"/>
                <a:gd name="T41" fmla="*/ 2147483647 h 182"/>
                <a:gd name="T42" fmla="*/ 2147483647 w 195"/>
                <a:gd name="T43" fmla="*/ 2147483647 h 182"/>
                <a:gd name="T44" fmla="*/ 2147483647 w 195"/>
                <a:gd name="T45" fmla="*/ 2147483647 h 182"/>
                <a:gd name="T46" fmla="*/ 2147483647 w 195"/>
                <a:gd name="T47" fmla="*/ 2147483647 h 182"/>
                <a:gd name="T48" fmla="*/ 2147483647 w 195"/>
                <a:gd name="T49" fmla="*/ 2147483647 h 182"/>
                <a:gd name="T50" fmla="*/ 2147483647 w 195"/>
                <a:gd name="T51" fmla="*/ 2147483647 h 182"/>
                <a:gd name="T52" fmla="*/ 2147483647 w 195"/>
                <a:gd name="T53" fmla="*/ 2147483647 h 182"/>
                <a:gd name="T54" fmla="*/ 2147483647 w 195"/>
                <a:gd name="T55" fmla="*/ 2147483647 h 182"/>
                <a:gd name="T56" fmla="*/ 2147483647 w 195"/>
                <a:gd name="T57" fmla="*/ 2147483647 h 182"/>
                <a:gd name="T58" fmla="*/ 2147483647 w 195"/>
                <a:gd name="T59" fmla="*/ 2147483647 h 182"/>
                <a:gd name="T60" fmla="*/ 2147483647 w 195"/>
                <a:gd name="T61" fmla="*/ 2147483647 h 182"/>
                <a:gd name="T62" fmla="*/ 2147483647 w 195"/>
                <a:gd name="T63" fmla="*/ 2147483647 h 182"/>
                <a:gd name="T64" fmla="*/ 2147483647 w 195"/>
                <a:gd name="T65" fmla="*/ 2147483647 h 182"/>
                <a:gd name="T66" fmla="*/ 2147483647 w 195"/>
                <a:gd name="T67" fmla="*/ 2147483647 h 182"/>
                <a:gd name="T68" fmla="*/ 2147483647 w 195"/>
                <a:gd name="T69" fmla="*/ 2147483647 h 182"/>
                <a:gd name="T70" fmla="*/ 2147483647 w 195"/>
                <a:gd name="T71" fmla="*/ 2147483647 h 182"/>
                <a:gd name="T72" fmla="*/ 2147483647 w 195"/>
                <a:gd name="T73" fmla="*/ 2147483647 h 182"/>
                <a:gd name="T74" fmla="*/ 2147483647 w 195"/>
                <a:gd name="T75" fmla="*/ 2147483647 h 182"/>
                <a:gd name="T76" fmla="*/ 2147483647 w 195"/>
                <a:gd name="T77" fmla="*/ 2147483647 h 182"/>
                <a:gd name="T78" fmla="*/ 2147483647 w 195"/>
                <a:gd name="T79" fmla="*/ 2147483647 h 182"/>
                <a:gd name="T80" fmla="*/ 2147483647 w 195"/>
                <a:gd name="T81" fmla="*/ 2147483647 h 182"/>
                <a:gd name="T82" fmla="*/ 2147483647 w 195"/>
                <a:gd name="T83" fmla="*/ 2147483647 h 182"/>
                <a:gd name="T84" fmla="*/ 2147483647 w 195"/>
                <a:gd name="T85" fmla="*/ 2147483647 h 182"/>
                <a:gd name="T86" fmla="*/ 2147483647 w 195"/>
                <a:gd name="T87" fmla="*/ 2147483647 h 182"/>
                <a:gd name="T88" fmla="*/ 2147483647 w 195"/>
                <a:gd name="T89" fmla="*/ 2147483647 h 182"/>
                <a:gd name="T90" fmla="*/ 2147483647 w 195"/>
                <a:gd name="T91" fmla="*/ 2147483647 h 182"/>
                <a:gd name="T92" fmla="*/ 0 w 195"/>
                <a:gd name="T93" fmla="*/ 2147483647 h 182"/>
                <a:gd name="T94" fmla="*/ 2147483647 w 195"/>
                <a:gd name="T95" fmla="*/ 2147483647 h 182"/>
                <a:gd name="T96" fmla="*/ 2147483647 w 195"/>
                <a:gd name="T97" fmla="*/ 2147483647 h 182"/>
                <a:gd name="T98" fmla="*/ 2147483647 w 195"/>
                <a:gd name="T99" fmla="*/ 2147483647 h 182"/>
                <a:gd name="T100" fmla="*/ 2147483647 w 195"/>
                <a:gd name="T101" fmla="*/ 2147483647 h 182"/>
                <a:gd name="T102" fmla="*/ 2147483647 w 195"/>
                <a:gd name="T103" fmla="*/ 2147483647 h 182"/>
                <a:gd name="T104" fmla="*/ 2147483647 w 195"/>
                <a:gd name="T105" fmla="*/ 2147483647 h 182"/>
                <a:gd name="T106" fmla="*/ 2147483647 w 195"/>
                <a:gd name="T107" fmla="*/ 2147483647 h 182"/>
                <a:gd name="T108" fmla="*/ 2147483647 w 195"/>
                <a:gd name="T109" fmla="*/ 2147483647 h 182"/>
                <a:gd name="T110" fmla="*/ 2147483647 w 195"/>
                <a:gd name="T111" fmla="*/ 2147483647 h 182"/>
                <a:gd name="T112" fmla="*/ 2147483647 w 195"/>
                <a:gd name="T113" fmla="*/ 2147483647 h 182"/>
                <a:gd name="T114" fmla="*/ 2147483647 w 195"/>
                <a:gd name="T115" fmla="*/ 2147483647 h 1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5"/>
                <a:gd name="T175" fmla="*/ 0 h 182"/>
                <a:gd name="T176" fmla="*/ 195 w 195"/>
                <a:gd name="T177" fmla="*/ 182 h 18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5" h="182">
                  <a:moveTo>
                    <a:pt x="71" y="44"/>
                  </a:moveTo>
                  <a:lnTo>
                    <a:pt x="71" y="44"/>
                  </a:lnTo>
                  <a:lnTo>
                    <a:pt x="78" y="44"/>
                  </a:lnTo>
                  <a:lnTo>
                    <a:pt x="85" y="44"/>
                  </a:lnTo>
                  <a:lnTo>
                    <a:pt x="91" y="44"/>
                  </a:lnTo>
                  <a:lnTo>
                    <a:pt x="91" y="36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10" y="29"/>
                  </a:lnTo>
                  <a:lnTo>
                    <a:pt x="117" y="22"/>
                  </a:lnTo>
                  <a:lnTo>
                    <a:pt x="117" y="14"/>
                  </a:lnTo>
                  <a:lnTo>
                    <a:pt x="123" y="8"/>
                  </a:lnTo>
                  <a:lnTo>
                    <a:pt x="123" y="0"/>
                  </a:lnTo>
                  <a:lnTo>
                    <a:pt x="130" y="8"/>
                  </a:lnTo>
                  <a:lnTo>
                    <a:pt x="137" y="8"/>
                  </a:lnTo>
                  <a:lnTo>
                    <a:pt x="130" y="14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9"/>
                  </a:lnTo>
                  <a:lnTo>
                    <a:pt x="162" y="29"/>
                  </a:lnTo>
                  <a:lnTo>
                    <a:pt x="156" y="29"/>
                  </a:lnTo>
                  <a:lnTo>
                    <a:pt x="156" y="36"/>
                  </a:lnTo>
                  <a:lnTo>
                    <a:pt x="156" y="44"/>
                  </a:lnTo>
                  <a:lnTo>
                    <a:pt x="162" y="51"/>
                  </a:lnTo>
                  <a:lnTo>
                    <a:pt x="162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51"/>
                  </a:lnTo>
                  <a:lnTo>
                    <a:pt x="182" y="58"/>
                  </a:lnTo>
                  <a:lnTo>
                    <a:pt x="188" y="58"/>
                  </a:lnTo>
                  <a:lnTo>
                    <a:pt x="188" y="65"/>
                  </a:lnTo>
                  <a:lnTo>
                    <a:pt x="195" y="65"/>
                  </a:lnTo>
                  <a:lnTo>
                    <a:pt x="188" y="73"/>
                  </a:lnTo>
                  <a:lnTo>
                    <a:pt x="188" y="80"/>
                  </a:lnTo>
                  <a:lnTo>
                    <a:pt x="182" y="80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1"/>
                  </a:lnTo>
                  <a:lnTo>
                    <a:pt x="176" y="101"/>
                  </a:lnTo>
                  <a:lnTo>
                    <a:pt x="169" y="109"/>
                  </a:lnTo>
                  <a:lnTo>
                    <a:pt x="169" y="101"/>
                  </a:lnTo>
                  <a:lnTo>
                    <a:pt x="169" y="109"/>
                  </a:lnTo>
                  <a:lnTo>
                    <a:pt x="162" y="109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09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43" y="109"/>
                  </a:lnTo>
                  <a:lnTo>
                    <a:pt x="137" y="109"/>
                  </a:lnTo>
                  <a:lnTo>
                    <a:pt x="137" y="117"/>
                  </a:lnTo>
                  <a:lnTo>
                    <a:pt x="130" y="117"/>
                  </a:lnTo>
                  <a:lnTo>
                    <a:pt x="123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7" y="123"/>
                  </a:lnTo>
                  <a:lnTo>
                    <a:pt x="110" y="123"/>
                  </a:lnTo>
                  <a:lnTo>
                    <a:pt x="105" y="117"/>
                  </a:lnTo>
                  <a:lnTo>
                    <a:pt x="98" y="117"/>
                  </a:lnTo>
                  <a:lnTo>
                    <a:pt x="91" y="123"/>
                  </a:lnTo>
                  <a:lnTo>
                    <a:pt x="85" y="123"/>
                  </a:lnTo>
                  <a:lnTo>
                    <a:pt x="85" y="131"/>
                  </a:lnTo>
                  <a:lnTo>
                    <a:pt x="78" y="131"/>
                  </a:lnTo>
                  <a:lnTo>
                    <a:pt x="78" y="139"/>
                  </a:lnTo>
                  <a:lnTo>
                    <a:pt x="78" y="145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8" y="167"/>
                  </a:lnTo>
                  <a:lnTo>
                    <a:pt x="71" y="167"/>
                  </a:lnTo>
                  <a:lnTo>
                    <a:pt x="71" y="175"/>
                  </a:lnTo>
                  <a:lnTo>
                    <a:pt x="71" y="182"/>
                  </a:lnTo>
                  <a:lnTo>
                    <a:pt x="66" y="182"/>
                  </a:lnTo>
                  <a:lnTo>
                    <a:pt x="59" y="182"/>
                  </a:lnTo>
                  <a:lnTo>
                    <a:pt x="59" y="175"/>
                  </a:lnTo>
                  <a:lnTo>
                    <a:pt x="59" y="167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46" y="145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2" y="131"/>
                  </a:lnTo>
                  <a:lnTo>
                    <a:pt x="27" y="123"/>
                  </a:lnTo>
                  <a:lnTo>
                    <a:pt x="27" y="117"/>
                  </a:lnTo>
                  <a:lnTo>
                    <a:pt x="27" y="109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13" y="123"/>
                  </a:lnTo>
                  <a:lnTo>
                    <a:pt x="7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0" y="95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13" y="80"/>
                  </a:lnTo>
                  <a:lnTo>
                    <a:pt x="20" y="80"/>
                  </a:lnTo>
                  <a:lnTo>
                    <a:pt x="27" y="80"/>
                  </a:lnTo>
                  <a:lnTo>
                    <a:pt x="27" y="87"/>
                  </a:lnTo>
                  <a:lnTo>
                    <a:pt x="27" y="80"/>
                  </a:lnTo>
                  <a:lnTo>
                    <a:pt x="32" y="80"/>
                  </a:lnTo>
                  <a:lnTo>
                    <a:pt x="39" y="80"/>
                  </a:lnTo>
                  <a:lnTo>
                    <a:pt x="39" y="87"/>
                  </a:lnTo>
                  <a:lnTo>
                    <a:pt x="46" y="87"/>
                  </a:lnTo>
                  <a:lnTo>
                    <a:pt x="46" y="80"/>
                  </a:lnTo>
                  <a:lnTo>
                    <a:pt x="52" y="80"/>
                  </a:lnTo>
                  <a:lnTo>
                    <a:pt x="52" y="73"/>
                  </a:lnTo>
                  <a:lnTo>
                    <a:pt x="52" y="65"/>
                  </a:lnTo>
                  <a:lnTo>
                    <a:pt x="59" y="65"/>
                  </a:lnTo>
                  <a:lnTo>
                    <a:pt x="59" y="58"/>
                  </a:lnTo>
                  <a:lnTo>
                    <a:pt x="66" y="58"/>
                  </a:lnTo>
                  <a:lnTo>
                    <a:pt x="71" y="58"/>
                  </a:lnTo>
                  <a:lnTo>
                    <a:pt x="71" y="51"/>
                  </a:lnTo>
                  <a:lnTo>
                    <a:pt x="71" y="4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7" name="Freeform 394"/>
            <p:cNvSpPr>
              <a:spLocks noEditPoints="1"/>
            </p:cNvSpPr>
            <p:nvPr/>
          </p:nvSpPr>
          <p:spPr bwMode="auto">
            <a:xfrm>
              <a:off x="1336675" y="3589338"/>
              <a:ext cx="241300" cy="322262"/>
            </a:xfrm>
            <a:custGeom>
              <a:avLst/>
              <a:gdLst>
                <a:gd name="T0" fmla="*/ 2147483647 w 150"/>
                <a:gd name="T1" fmla="*/ 2147483647 h 182"/>
                <a:gd name="T2" fmla="*/ 2147483647 w 150"/>
                <a:gd name="T3" fmla="*/ 2147483647 h 182"/>
                <a:gd name="T4" fmla="*/ 2147483647 w 150"/>
                <a:gd name="T5" fmla="*/ 2147483647 h 182"/>
                <a:gd name="T6" fmla="*/ 2147483647 w 150"/>
                <a:gd name="T7" fmla="*/ 2147483647 h 182"/>
                <a:gd name="T8" fmla="*/ 2147483647 w 150"/>
                <a:gd name="T9" fmla="*/ 2147483647 h 182"/>
                <a:gd name="T10" fmla="*/ 2147483647 w 150"/>
                <a:gd name="T11" fmla="*/ 2147483647 h 182"/>
                <a:gd name="T12" fmla="*/ 2147483647 w 150"/>
                <a:gd name="T13" fmla="*/ 2147483647 h 182"/>
                <a:gd name="T14" fmla="*/ 2147483647 w 150"/>
                <a:gd name="T15" fmla="*/ 0 h 182"/>
                <a:gd name="T16" fmla="*/ 2147483647 w 150"/>
                <a:gd name="T17" fmla="*/ 2147483647 h 182"/>
                <a:gd name="T18" fmla="*/ 2147483647 w 150"/>
                <a:gd name="T19" fmla="*/ 2147483647 h 182"/>
                <a:gd name="T20" fmla="*/ 2147483647 w 150"/>
                <a:gd name="T21" fmla="*/ 2147483647 h 182"/>
                <a:gd name="T22" fmla="*/ 2147483647 w 150"/>
                <a:gd name="T23" fmla="*/ 2147483647 h 182"/>
                <a:gd name="T24" fmla="*/ 2147483647 w 150"/>
                <a:gd name="T25" fmla="*/ 2147483647 h 182"/>
                <a:gd name="T26" fmla="*/ 2147483647 w 150"/>
                <a:gd name="T27" fmla="*/ 2147483647 h 182"/>
                <a:gd name="T28" fmla="*/ 2147483647 w 150"/>
                <a:gd name="T29" fmla="*/ 2147483647 h 182"/>
                <a:gd name="T30" fmla="*/ 2147483647 w 150"/>
                <a:gd name="T31" fmla="*/ 2147483647 h 182"/>
                <a:gd name="T32" fmla="*/ 2147483647 w 150"/>
                <a:gd name="T33" fmla="*/ 2147483647 h 182"/>
                <a:gd name="T34" fmla="*/ 2147483647 w 150"/>
                <a:gd name="T35" fmla="*/ 2147483647 h 182"/>
                <a:gd name="T36" fmla="*/ 2147483647 w 150"/>
                <a:gd name="T37" fmla="*/ 2147483647 h 182"/>
                <a:gd name="T38" fmla="*/ 2147483647 w 150"/>
                <a:gd name="T39" fmla="*/ 2147483647 h 182"/>
                <a:gd name="T40" fmla="*/ 2147483647 w 150"/>
                <a:gd name="T41" fmla="*/ 2147483647 h 182"/>
                <a:gd name="T42" fmla="*/ 2147483647 w 150"/>
                <a:gd name="T43" fmla="*/ 2147483647 h 182"/>
                <a:gd name="T44" fmla="*/ 2147483647 w 150"/>
                <a:gd name="T45" fmla="*/ 2147483647 h 182"/>
                <a:gd name="T46" fmla="*/ 2147483647 w 150"/>
                <a:gd name="T47" fmla="*/ 2147483647 h 182"/>
                <a:gd name="T48" fmla="*/ 2147483647 w 150"/>
                <a:gd name="T49" fmla="*/ 2147483647 h 182"/>
                <a:gd name="T50" fmla="*/ 2147483647 w 150"/>
                <a:gd name="T51" fmla="*/ 2147483647 h 182"/>
                <a:gd name="T52" fmla="*/ 2147483647 w 150"/>
                <a:gd name="T53" fmla="*/ 2147483647 h 182"/>
                <a:gd name="T54" fmla="*/ 2147483647 w 150"/>
                <a:gd name="T55" fmla="*/ 2147483647 h 182"/>
                <a:gd name="T56" fmla="*/ 2147483647 w 150"/>
                <a:gd name="T57" fmla="*/ 2147483647 h 182"/>
                <a:gd name="T58" fmla="*/ 2147483647 w 150"/>
                <a:gd name="T59" fmla="*/ 2147483647 h 182"/>
                <a:gd name="T60" fmla="*/ 2147483647 w 150"/>
                <a:gd name="T61" fmla="*/ 2147483647 h 182"/>
                <a:gd name="T62" fmla="*/ 2147483647 w 150"/>
                <a:gd name="T63" fmla="*/ 2147483647 h 182"/>
                <a:gd name="T64" fmla="*/ 2147483647 w 150"/>
                <a:gd name="T65" fmla="*/ 2147483647 h 182"/>
                <a:gd name="T66" fmla="*/ 2147483647 w 150"/>
                <a:gd name="T67" fmla="*/ 2147483647 h 182"/>
                <a:gd name="T68" fmla="*/ 2147483647 w 150"/>
                <a:gd name="T69" fmla="*/ 2147483647 h 182"/>
                <a:gd name="T70" fmla="*/ 2147483647 w 150"/>
                <a:gd name="T71" fmla="*/ 2147483647 h 182"/>
                <a:gd name="T72" fmla="*/ 2147483647 w 150"/>
                <a:gd name="T73" fmla="*/ 2147483647 h 182"/>
                <a:gd name="T74" fmla="*/ 2147483647 w 150"/>
                <a:gd name="T75" fmla="*/ 2147483647 h 182"/>
                <a:gd name="T76" fmla="*/ 2147483647 w 150"/>
                <a:gd name="T77" fmla="*/ 2147483647 h 182"/>
                <a:gd name="T78" fmla="*/ 2147483647 w 150"/>
                <a:gd name="T79" fmla="*/ 2147483647 h 182"/>
                <a:gd name="T80" fmla="*/ 2147483647 w 150"/>
                <a:gd name="T81" fmla="*/ 2147483647 h 182"/>
                <a:gd name="T82" fmla="*/ 2147483647 w 150"/>
                <a:gd name="T83" fmla="*/ 2147483647 h 182"/>
                <a:gd name="T84" fmla="*/ 2147483647 w 150"/>
                <a:gd name="T85" fmla="*/ 2147483647 h 182"/>
                <a:gd name="T86" fmla="*/ 2147483647 w 150"/>
                <a:gd name="T87" fmla="*/ 2147483647 h 182"/>
                <a:gd name="T88" fmla="*/ 2147483647 w 150"/>
                <a:gd name="T89" fmla="*/ 2147483647 h 182"/>
                <a:gd name="T90" fmla="*/ 2147483647 w 150"/>
                <a:gd name="T91" fmla="*/ 2147483647 h 182"/>
                <a:gd name="T92" fmla="*/ 2147483647 w 150"/>
                <a:gd name="T93" fmla="*/ 2147483647 h 182"/>
                <a:gd name="T94" fmla="*/ 2147483647 w 150"/>
                <a:gd name="T95" fmla="*/ 2147483647 h 182"/>
                <a:gd name="T96" fmla="*/ 2147483647 w 150"/>
                <a:gd name="T97" fmla="*/ 2147483647 h 182"/>
                <a:gd name="T98" fmla="*/ 2147483647 w 150"/>
                <a:gd name="T99" fmla="*/ 2147483647 h 182"/>
                <a:gd name="T100" fmla="*/ 0 w 150"/>
                <a:gd name="T101" fmla="*/ 2147483647 h 182"/>
                <a:gd name="T102" fmla="*/ 2147483647 w 150"/>
                <a:gd name="T103" fmla="*/ 2147483647 h 182"/>
                <a:gd name="T104" fmla="*/ 2147483647 w 150"/>
                <a:gd name="T105" fmla="*/ 2147483647 h 182"/>
                <a:gd name="T106" fmla="*/ 2147483647 w 150"/>
                <a:gd name="T107" fmla="*/ 2147483647 h 182"/>
                <a:gd name="T108" fmla="*/ 2147483647 w 150"/>
                <a:gd name="T109" fmla="*/ 2147483647 h 182"/>
                <a:gd name="T110" fmla="*/ 2147483647 w 150"/>
                <a:gd name="T111" fmla="*/ 2147483647 h 182"/>
                <a:gd name="T112" fmla="*/ 2147483647 w 150"/>
                <a:gd name="T113" fmla="*/ 2147483647 h 182"/>
                <a:gd name="T114" fmla="*/ 2147483647 w 150"/>
                <a:gd name="T115" fmla="*/ 2147483647 h 182"/>
                <a:gd name="T116" fmla="*/ 2147483647 w 150"/>
                <a:gd name="T117" fmla="*/ 2147483647 h 18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50"/>
                <a:gd name="T178" fmla="*/ 0 h 182"/>
                <a:gd name="T179" fmla="*/ 150 w 150"/>
                <a:gd name="T180" fmla="*/ 182 h 18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50" h="182">
                  <a:moveTo>
                    <a:pt x="46" y="59"/>
                  </a:moveTo>
                  <a:lnTo>
                    <a:pt x="52" y="51"/>
                  </a:lnTo>
                  <a:lnTo>
                    <a:pt x="59" y="51"/>
                  </a:lnTo>
                  <a:lnTo>
                    <a:pt x="59" y="43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22"/>
                  </a:lnTo>
                  <a:lnTo>
                    <a:pt x="85" y="15"/>
                  </a:lnTo>
                  <a:lnTo>
                    <a:pt x="85" y="7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7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7" y="22"/>
                  </a:lnTo>
                  <a:lnTo>
                    <a:pt x="143" y="15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37" y="29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24" y="22"/>
                  </a:lnTo>
                  <a:lnTo>
                    <a:pt x="124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0" y="43"/>
                  </a:lnTo>
                  <a:lnTo>
                    <a:pt x="130" y="51"/>
                  </a:lnTo>
                  <a:lnTo>
                    <a:pt x="137" y="51"/>
                  </a:lnTo>
                  <a:lnTo>
                    <a:pt x="137" y="59"/>
                  </a:lnTo>
                  <a:lnTo>
                    <a:pt x="143" y="59"/>
                  </a:lnTo>
                  <a:lnTo>
                    <a:pt x="137" y="65"/>
                  </a:lnTo>
                  <a:lnTo>
                    <a:pt x="137" y="73"/>
                  </a:lnTo>
                  <a:lnTo>
                    <a:pt x="130" y="73"/>
                  </a:lnTo>
                  <a:lnTo>
                    <a:pt x="130" y="81"/>
                  </a:lnTo>
                  <a:lnTo>
                    <a:pt x="124" y="81"/>
                  </a:lnTo>
                  <a:lnTo>
                    <a:pt x="124" y="87"/>
                  </a:lnTo>
                  <a:lnTo>
                    <a:pt x="124" y="95"/>
                  </a:lnTo>
                  <a:lnTo>
                    <a:pt x="124" y="103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4"/>
                  </a:lnTo>
                  <a:lnTo>
                    <a:pt x="117" y="124"/>
                  </a:lnTo>
                  <a:lnTo>
                    <a:pt x="117" y="131"/>
                  </a:lnTo>
                  <a:lnTo>
                    <a:pt x="117" y="139"/>
                  </a:lnTo>
                  <a:lnTo>
                    <a:pt x="117" y="145"/>
                  </a:lnTo>
                  <a:lnTo>
                    <a:pt x="124" y="153"/>
                  </a:lnTo>
                  <a:lnTo>
                    <a:pt x="124" y="160"/>
                  </a:lnTo>
                  <a:lnTo>
                    <a:pt x="130" y="160"/>
                  </a:lnTo>
                  <a:lnTo>
                    <a:pt x="130" y="167"/>
                  </a:lnTo>
                  <a:lnTo>
                    <a:pt x="137" y="167"/>
                  </a:lnTo>
                  <a:lnTo>
                    <a:pt x="143" y="167"/>
                  </a:lnTo>
                  <a:lnTo>
                    <a:pt x="150" y="175"/>
                  </a:lnTo>
                  <a:lnTo>
                    <a:pt x="143" y="175"/>
                  </a:lnTo>
                  <a:lnTo>
                    <a:pt x="143" y="182"/>
                  </a:lnTo>
                  <a:lnTo>
                    <a:pt x="143" y="175"/>
                  </a:lnTo>
                  <a:lnTo>
                    <a:pt x="137" y="175"/>
                  </a:lnTo>
                  <a:lnTo>
                    <a:pt x="130" y="175"/>
                  </a:lnTo>
                  <a:lnTo>
                    <a:pt x="124" y="175"/>
                  </a:lnTo>
                  <a:lnTo>
                    <a:pt x="117" y="175"/>
                  </a:lnTo>
                  <a:lnTo>
                    <a:pt x="110" y="175"/>
                  </a:lnTo>
                  <a:lnTo>
                    <a:pt x="110" y="182"/>
                  </a:lnTo>
                  <a:lnTo>
                    <a:pt x="105" y="175"/>
                  </a:lnTo>
                  <a:lnTo>
                    <a:pt x="98" y="175"/>
                  </a:lnTo>
                  <a:lnTo>
                    <a:pt x="98" y="167"/>
                  </a:lnTo>
                  <a:lnTo>
                    <a:pt x="98" y="160"/>
                  </a:lnTo>
                  <a:lnTo>
                    <a:pt x="91" y="160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1" y="153"/>
                  </a:lnTo>
                  <a:lnTo>
                    <a:pt x="66" y="153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9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59" y="124"/>
                  </a:lnTo>
                  <a:lnTo>
                    <a:pt x="59" y="117"/>
                  </a:lnTo>
                  <a:lnTo>
                    <a:pt x="52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39" y="117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31"/>
                  </a:lnTo>
                  <a:lnTo>
                    <a:pt x="27" y="131"/>
                  </a:lnTo>
                  <a:lnTo>
                    <a:pt x="27" y="124"/>
                  </a:lnTo>
                  <a:lnTo>
                    <a:pt x="20" y="117"/>
                  </a:lnTo>
                  <a:lnTo>
                    <a:pt x="27" y="109"/>
                  </a:lnTo>
                  <a:lnTo>
                    <a:pt x="20" y="109"/>
                  </a:lnTo>
                  <a:lnTo>
                    <a:pt x="13" y="109"/>
                  </a:lnTo>
                  <a:lnTo>
                    <a:pt x="7" y="109"/>
                  </a:lnTo>
                  <a:lnTo>
                    <a:pt x="0" y="103"/>
                  </a:lnTo>
                  <a:lnTo>
                    <a:pt x="7" y="103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20" y="73"/>
                  </a:lnTo>
                  <a:lnTo>
                    <a:pt x="27" y="73"/>
                  </a:lnTo>
                  <a:lnTo>
                    <a:pt x="27" y="65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9"/>
                  </a:lnTo>
                  <a:lnTo>
                    <a:pt x="46" y="59"/>
                  </a:lnTo>
                  <a:close/>
                  <a:moveTo>
                    <a:pt x="46" y="59"/>
                  </a:moveTo>
                  <a:lnTo>
                    <a:pt x="46" y="65"/>
                  </a:lnTo>
                  <a:lnTo>
                    <a:pt x="46" y="5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8" name="Freeform 395"/>
            <p:cNvSpPr>
              <a:spLocks/>
            </p:cNvSpPr>
            <p:nvPr/>
          </p:nvSpPr>
          <p:spPr bwMode="auto">
            <a:xfrm>
              <a:off x="1336675" y="3589338"/>
              <a:ext cx="241300" cy="322262"/>
            </a:xfrm>
            <a:custGeom>
              <a:avLst/>
              <a:gdLst>
                <a:gd name="T0" fmla="*/ 2147483647 w 150"/>
                <a:gd name="T1" fmla="*/ 2147483647 h 182"/>
                <a:gd name="T2" fmla="*/ 2147483647 w 150"/>
                <a:gd name="T3" fmla="*/ 2147483647 h 182"/>
                <a:gd name="T4" fmla="*/ 2147483647 w 150"/>
                <a:gd name="T5" fmla="*/ 2147483647 h 182"/>
                <a:gd name="T6" fmla="*/ 2147483647 w 150"/>
                <a:gd name="T7" fmla="*/ 2147483647 h 182"/>
                <a:gd name="T8" fmla="*/ 2147483647 w 150"/>
                <a:gd name="T9" fmla="*/ 2147483647 h 182"/>
                <a:gd name="T10" fmla="*/ 2147483647 w 150"/>
                <a:gd name="T11" fmla="*/ 2147483647 h 182"/>
                <a:gd name="T12" fmla="*/ 2147483647 w 150"/>
                <a:gd name="T13" fmla="*/ 2147483647 h 182"/>
                <a:gd name="T14" fmla="*/ 2147483647 w 150"/>
                <a:gd name="T15" fmla="*/ 0 h 182"/>
                <a:gd name="T16" fmla="*/ 2147483647 w 150"/>
                <a:gd name="T17" fmla="*/ 2147483647 h 182"/>
                <a:gd name="T18" fmla="*/ 2147483647 w 150"/>
                <a:gd name="T19" fmla="*/ 2147483647 h 182"/>
                <a:gd name="T20" fmla="*/ 2147483647 w 150"/>
                <a:gd name="T21" fmla="*/ 2147483647 h 182"/>
                <a:gd name="T22" fmla="*/ 2147483647 w 150"/>
                <a:gd name="T23" fmla="*/ 2147483647 h 182"/>
                <a:gd name="T24" fmla="*/ 2147483647 w 150"/>
                <a:gd name="T25" fmla="*/ 2147483647 h 182"/>
                <a:gd name="T26" fmla="*/ 2147483647 w 150"/>
                <a:gd name="T27" fmla="*/ 2147483647 h 182"/>
                <a:gd name="T28" fmla="*/ 2147483647 w 150"/>
                <a:gd name="T29" fmla="*/ 2147483647 h 182"/>
                <a:gd name="T30" fmla="*/ 2147483647 w 150"/>
                <a:gd name="T31" fmla="*/ 2147483647 h 182"/>
                <a:gd name="T32" fmla="*/ 2147483647 w 150"/>
                <a:gd name="T33" fmla="*/ 2147483647 h 182"/>
                <a:gd name="T34" fmla="*/ 2147483647 w 150"/>
                <a:gd name="T35" fmla="*/ 2147483647 h 182"/>
                <a:gd name="T36" fmla="*/ 2147483647 w 150"/>
                <a:gd name="T37" fmla="*/ 2147483647 h 182"/>
                <a:gd name="T38" fmla="*/ 2147483647 w 150"/>
                <a:gd name="T39" fmla="*/ 2147483647 h 182"/>
                <a:gd name="T40" fmla="*/ 2147483647 w 150"/>
                <a:gd name="T41" fmla="*/ 2147483647 h 182"/>
                <a:gd name="T42" fmla="*/ 2147483647 w 150"/>
                <a:gd name="T43" fmla="*/ 2147483647 h 182"/>
                <a:gd name="T44" fmla="*/ 2147483647 w 150"/>
                <a:gd name="T45" fmla="*/ 2147483647 h 182"/>
                <a:gd name="T46" fmla="*/ 2147483647 w 150"/>
                <a:gd name="T47" fmla="*/ 2147483647 h 182"/>
                <a:gd name="T48" fmla="*/ 2147483647 w 150"/>
                <a:gd name="T49" fmla="*/ 2147483647 h 182"/>
                <a:gd name="T50" fmla="*/ 2147483647 w 150"/>
                <a:gd name="T51" fmla="*/ 2147483647 h 182"/>
                <a:gd name="T52" fmla="*/ 2147483647 w 150"/>
                <a:gd name="T53" fmla="*/ 2147483647 h 182"/>
                <a:gd name="T54" fmla="*/ 2147483647 w 150"/>
                <a:gd name="T55" fmla="*/ 2147483647 h 182"/>
                <a:gd name="T56" fmla="*/ 2147483647 w 150"/>
                <a:gd name="T57" fmla="*/ 2147483647 h 182"/>
                <a:gd name="T58" fmla="*/ 2147483647 w 150"/>
                <a:gd name="T59" fmla="*/ 2147483647 h 182"/>
                <a:gd name="T60" fmla="*/ 2147483647 w 150"/>
                <a:gd name="T61" fmla="*/ 2147483647 h 182"/>
                <a:gd name="T62" fmla="*/ 2147483647 w 150"/>
                <a:gd name="T63" fmla="*/ 2147483647 h 182"/>
                <a:gd name="T64" fmla="*/ 2147483647 w 150"/>
                <a:gd name="T65" fmla="*/ 2147483647 h 182"/>
                <a:gd name="T66" fmla="*/ 2147483647 w 150"/>
                <a:gd name="T67" fmla="*/ 2147483647 h 182"/>
                <a:gd name="T68" fmla="*/ 2147483647 w 150"/>
                <a:gd name="T69" fmla="*/ 2147483647 h 182"/>
                <a:gd name="T70" fmla="*/ 2147483647 w 150"/>
                <a:gd name="T71" fmla="*/ 2147483647 h 182"/>
                <a:gd name="T72" fmla="*/ 2147483647 w 150"/>
                <a:gd name="T73" fmla="*/ 2147483647 h 182"/>
                <a:gd name="T74" fmla="*/ 2147483647 w 150"/>
                <a:gd name="T75" fmla="*/ 2147483647 h 182"/>
                <a:gd name="T76" fmla="*/ 2147483647 w 150"/>
                <a:gd name="T77" fmla="*/ 2147483647 h 182"/>
                <a:gd name="T78" fmla="*/ 2147483647 w 150"/>
                <a:gd name="T79" fmla="*/ 2147483647 h 182"/>
                <a:gd name="T80" fmla="*/ 2147483647 w 150"/>
                <a:gd name="T81" fmla="*/ 2147483647 h 182"/>
                <a:gd name="T82" fmla="*/ 2147483647 w 150"/>
                <a:gd name="T83" fmla="*/ 2147483647 h 182"/>
                <a:gd name="T84" fmla="*/ 2147483647 w 150"/>
                <a:gd name="T85" fmla="*/ 2147483647 h 182"/>
                <a:gd name="T86" fmla="*/ 2147483647 w 150"/>
                <a:gd name="T87" fmla="*/ 2147483647 h 182"/>
                <a:gd name="T88" fmla="*/ 2147483647 w 150"/>
                <a:gd name="T89" fmla="*/ 2147483647 h 182"/>
                <a:gd name="T90" fmla="*/ 2147483647 w 150"/>
                <a:gd name="T91" fmla="*/ 2147483647 h 182"/>
                <a:gd name="T92" fmla="*/ 2147483647 w 150"/>
                <a:gd name="T93" fmla="*/ 2147483647 h 182"/>
                <a:gd name="T94" fmla="*/ 2147483647 w 150"/>
                <a:gd name="T95" fmla="*/ 2147483647 h 182"/>
                <a:gd name="T96" fmla="*/ 2147483647 w 150"/>
                <a:gd name="T97" fmla="*/ 2147483647 h 182"/>
                <a:gd name="T98" fmla="*/ 2147483647 w 150"/>
                <a:gd name="T99" fmla="*/ 2147483647 h 182"/>
                <a:gd name="T100" fmla="*/ 2147483647 w 150"/>
                <a:gd name="T101" fmla="*/ 2147483647 h 182"/>
                <a:gd name="T102" fmla="*/ 2147483647 w 150"/>
                <a:gd name="T103" fmla="*/ 2147483647 h 182"/>
                <a:gd name="T104" fmla="*/ 2147483647 w 150"/>
                <a:gd name="T105" fmla="*/ 2147483647 h 182"/>
                <a:gd name="T106" fmla="*/ 2147483647 w 150"/>
                <a:gd name="T107" fmla="*/ 2147483647 h 182"/>
                <a:gd name="T108" fmla="*/ 2147483647 w 150"/>
                <a:gd name="T109" fmla="*/ 2147483647 h 18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0"/>
                <a:gd name="T166" fmla="*/ 0 h 182"/>
                <a:gd name="T167" fmla="*/ 150 w 150"/>
                <a:gd name="T168" fmla="*/ 182 h 18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0" h="182">
                  <a:moveTo>
                    <a:pt x="46" y="59"/>
                  </a:moveTo>
                  <a:lnTo>
                    <a:pt x="46" y="59"/>
                  </a:lnTo>
                  <a:lnTo>
                    <a:pt x="52" y="51"/>
                  </a:lnTo>
                  <a:lnTo>
                    <a:pt x="59" y="51"/>
                  </a:lnTo>
                  <a:lnTo>
                    <a:pt x="59" y="43"/>
                  </a:lnTo>
                  <a:lnTo>
                    <a:pt x="66" y="43"/>
                  </a:lnTo>
                  <a:lnTo>
                    <a:pt x="66" y="37"/>
                  </a:lnTo>
                  <a:lnTo>
                    <a:pt x="71" y="37"/>
                  </a:lnTo>
                  <a:lnTo>
                    <a:pt x="71" y="29"/>
                  </a:lnTo>
                  <a:lnTo>
                    <a:pt x="78" y="29"/>
                  </a:lnTo>
                  <a:lnTo>
                    <a:pt x="78" y="22"/>
                  </a:lnTo>
                  <a:lnTo>
                    <a:pt x="85" y="15"/>
                  </a:lnTo>
                  <a:lnTo>
                    <a:pt x="85" y="7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7"/>
                  </a:lnTo>
                  <a:lnTo>
                    <a:pt x="105" y="0"/>
                  </a:lnTo>
                  <a:lnTo>
                    <a:pt x="110" y="0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0" y="15"/>
                  </a:lnTo>
                  <a:lnTo>
                    <a:pt x="137" y="22"/>
                  </a:lnTo>
                  <a:lnTo>
                    <a:pt x="143" y="15"/>
                  </a:lnTo>
                  <a:lnTo>
                    <a:pt x="143" y="22"/>
                  </a:lnTo>
                  <a:lnTo>
                    <a:pt x="137" y="22"/>
                  </a:lnTo>
                  <a:lnTo>
                    <a:pt x="137" y="29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24" y="22"/>
                  </a:lnTo>
                  <a:lnTo>
                    <a:pt x="124" y="29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0" y="43"/>
                  </a:lnTo>
                  <a:lnTo>
                    <a:pt x="130" y="51"/>
                  </a:lnTo>
                  <a:lnTo>
                    <a:pt x="137" y="51"/>
                  </a:lnTo>
                  <a:lnTo>
                    <a:pt x="137" y="59"/>
                  </a:lnTo>
                  <a:lnTo>
                    <a:pt x="143" y="59"/>
                  </a:lnTo>
                  <a:lnTo>
                    <a:pt x="137" y="65"/>
                  </a:lnTo>
                  <a:lnTo>
                    <a:pt x="137" y="73"/>
                  </a:lnTo>
                  <a:lnTo>
                    <a:pt x="130" y="73"/>
                  </a:lnTo>
                  <a:lnTo>
                    <a:pt x="130" y="81"/>
                  </a:lnTo>
                  <a:lnTo>
                    <a:pt x="124" y="81"/>
                  </a:lnTo>
                  <a:lnTo>
                    <a:pt x="124" y="87"/>
                  </a:lnTo>
                  <a:lnTo>
                    <a:pt x="124" y="95"/>
                  </a:lnTo>
                  <a:lnTo>
                    <a:pt x="124" y="103"/>
                  </a:lnTo>
                  <a:lnTo>
                    <a:pt x="117" y="109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4"/>
                  </a:lnTo>
                  <a:lnTo>
                    <a:pt x="117" y="124"/>
                  </a:lnTo>
                  <a:lnTo>
                    <a:pt x="117" y="131"/>
                  </a:lnTo>
                  <a:lnTo>
                    <a:pt x="117" y="139"/>
                  </a:lnTo>
                  <a:lnTo>
                    <a:pt x="117" y="145"/>
                  </a:lnTo>
                  <a:lnTo>
                    <a:pt x="124" y="153"/>
                  </a:lnTo>
                  <a:lnTo>
                    <a:pt x="124" y="160"/>
                  </a:lnTo>
                  <a:lnTo>
                    <a:pt x="130" y="160"/>
                  </a:lnTo>
                  <a:lnTo>
                    <a:pt x="130" y="167"/>
                  </a:lnTo>
                  <a:lnTo>
                    <a:pt x="137" y="167"/>
                  </a:lnTo>
                  <a:lnTo>
                    <a:pt x="143" y="167"/>
                  </a:lnTo>
                  <a:lnTo>
                    <a:pt x="150" y="175"/>
                  </a:lnTo>
                  <a:lnTo>
                    <a:pt x="143" y="175"/>
                  </a:lnTo>
                  <a:lnTo>
                    <a:pt x="143" y="182"/>
                  </a:lnTo>
                  <a:lnTo>
                    <a:pt x="143" y="175"/>
                  </a:lnTo>
                  <a:lnTo>
                    <a:pt x="137" y="175"/>
                  </a:lnTo>
                  <a:lnTo>
                    <a:pt x="130" y="175"/>
                  </a:lnTo>
                  <a:lnTo>
                    <a:pt x="124" y="175"/>
                  </a:lnTo>
                  <a:lnTo>
                    <a:pt x="117" y="175"/>
                  </a:lnTo>
                  <a:lnTo>
                    <a:pt x="110" y="175"/>
                  </a:lnTo>
                  <a:lnTo>
                    <a:pt x="110" y="182"/>
                  </a:lnTo>
                  <a:lnTo>
                    <a:pt x="105" y="175"/>
                  </a:lnTo>
                  <a:lnTo>
                    <a:pt x="98" y="175"/>
                  </a:lnTo>
                  <a:lnTo>
                    <a:pt x="98" y="167"/>
                  </a:lnTo>
                  <a:lnTo>
                    <a:pt x="98" y="160"/>
                  </a:lnTo>
                  <a:lnTo>
                    <a:pt x="91" y="160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1" y="153"/>
                  </a:lnTo>
                  <a:lnTo>
                    <a:pt x="66" y="153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9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66" y="124"/>
                  </a:lnTo>
                  <a:lnTo>
                    <a:pt x="59" y="124"/>
                  </a:lnTo>
                  <a:lnTo>
                    <a:pt x="59" y="117"/>
                  </a:lnTo>
                  <a:lnTo>
                    <a:pt x="52" y="109"/>
                  </a:lnTo>
                  <a:lnTo>
                    <a:pt x="46" y="109"/>
                  </a:lnTo>
                  <a:lnTo>
                    <a:pt x="46" y="117"/>
                  </a:lnTo>
                  <a:lnTo>
                    <a:pt x="39" y="117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31"/>
                  </a:lnTo>
                  <a:lnTo>
                    <a:pt x="27" y="131"/>
                  </a:lnTo>
                  <a:lnTo>
                    <a:pt x="27" y="124"/>
                  </a:lnTo>
                  <a:lnTo>
                    <a:pt x="20" y="117"/>
                  </a:lnTo>
                  <a:lnTo>
                    <a:pt x="27" y="109"/>
                  </a:lnTo>
                  <a:lnTo>
                    <a:pt x="20" y="109"/>
                  </a:lnTo>
                  <a:lnTo>
                    <a:pt x="13" y="109"/>
                  </a:lnTo>
                  <a:lnTo>
                    <a:pt x="7" y="109"/>
                  </a:lnTo>
                  <a:lnTo>
                    <a:pt x="0" y="103"/>
                  </a:lnTo>
                  <a:lnTo>
                    <a:pt x="7" y="103"/>
                  </a:lnTo>
                  <a:lnTo>
                    <a:pt x="7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81"/>
                  </a:lnTo>
                  <a:lnTo>
                    <a:pt x="20" y="73"/>
                  </a:lnTo>
                  <a:lnTo>
                    <a:pt x="27" y="73"/>
                  </a:lnTo>
                  <a:lnTo>
                    <a:pt x="27" y="65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9"/>
                  </a:lnTo>
                  <a:lnTo>
                    <a:pt x="46" y="5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499" name="Freeform 396"/>
            <p:cNvSpPr>
              <a:spLocks/>
            </p:cNvSpPr>
            <p:nvPr/>
          </p:nvSpPr>
          <p:spPr bwMode="auto">
            <a:xfrm>
              <a:off x="1409700" y="3694113"/>
              <a:ext cx="1588" cy="9525"/>
            </a:xfrm>
            <a:custGeom>
              <a:avLst/>
              <a:gdLst>
                <a:gd name="T0" fmla="*/ 0 w 1407"/>
                <a:gd name="T1" fmla="*/ 0 h 6"/>
                <a:gd name="T2" fmla="*/ 0 w 1407"/>
                <a:gd name="T3" fmla="*/ 2147483647 h 6"/>
                <a:gd name="T4" fmla="*/ 0 w 1407"/>
                <a:gd name="T5" fmla="*/ 0 h 6"/>
                <a:gd name="T6" fmla="*/ 0 60000 65536"/>
                <a:gd name="T7" fmla="*/ 0 60000 65536"/>
                <a:gd name="T8" fmla="*/ 0 60000 65536"/>
                <a:gd name="T9" fmla="*/ 0 w 1407"/>
                <a:gd name="T10" fmla="*/ 0 h 6"/>
                <a:gd name="T11" fmla="*/ 1407 w 140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7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0" name="Freeform 397"/>
            <p:cNvSpPr>
              <a:spLocks/>
            </p:cNvSpPr>
            <p:nvPr/>
          </p:nvSpPr>
          <p:spPr bwMode="auto">
            <a:xfrm>
              <a:off x="857250" y="3757613"/>
              <a:ext cx="396875" cy="206375"/>
            </a:xfrm>
            <a:custGeom>
              <a:avLst/>
              <a:gdLst>
                <a:gd name="T0" fmla="*/ 2147483647 w 247"/>
                <a:gd name="T1" fmla="*/ 2147483647 h 116"/>
                <a:gd name="T2" fmla="*/ 2147483647 w 247"/>
                <a:gd name="T3" fmla="*/ 2147483647 h 116"/>
                <a:gd name="T4" fmla="*/ 2147483647 w 247"/>
                <a:gd name="T5" fmla="*/ 2147483647 h 116"/>
                <a:gd name="T6" fmla="*/ 2147483647 w 247"/>
                <a:gd name="T7" fmla="*/ 2147483647 h 116"/>
                <a:gd name="T8" fmla="*/ 2147483647 w 247"/>
                <a:gd name="T9" fmla="*/ 2147483647 h 116"/>
                <a:gd name="T10" fmla="*/ 2147483647 w 247"/>
                <a:gd name="T11" fmla="*/ 2147483647 h 116"/>
                <a:gd name="T12" fmla="*/ 2147483647 w 247"/>
                <a:gd name="T13" fmla="*/ 2147483647 h 116"/>
                <a:gd name="T14" fmla="*/ 2147483647 w 247"/>
                <a:gd name="T15" fmla="*/ 0 h 116"/>
                <a:gd name="T16" fmla="*/ 2147483647 w 247"/>
                <a:gd name="T17" fmla="*/ 2147483647 h 116"/>
                <a:gd name="T18" fmla="*/ 2147483647 w 247"/>
                <a:gd name="T19" fmla="*/ 0 h 116"/>
                <a:gd name="T20" fmla="*/ 2147483647 w 247"/>
                <a:gd name="T21" fmla="*/ 0 h 116"/>
                <a:gd name="T22" fmla="*/ 2147483647 w 247"/>
                <a:gd name="T23" fmla="*/ 0 h 116"/>
                <a:gd name="T24" fmla="*/ 2147483647 w 247"/>
                <a:gd name="T25" fmla="*/ 2147483647 h 116"/>
                <a:gd name="T26" fmla="*/ 2147483647 w 247"/>
                <a:gd name="T27" fmla="*/ 2147483647 h 116"/>
                <a:gd name="T28" fmla="*/ 2147483647 w 247"/>
                <a:gd name="T29" fmla="*/ 2147483647 h 116"/>
                <a:gd name="T30" fmla="*/ 2147483647 w 247"/>
                <a:gd name="T31" fmla="*/ 2147483647 h 116"/>
                <a:gd name="T32" fmla="*/ 2147483647 w 247"/>
                <a:gd name="T33" fmla="*/ 2147483647 h 116"/>
                <a:gd name="T34" fmla="*/ 2147483647 w 247"/>
                <a:gd name="T35" fmla="*/ 2147483647 h 116"/>
                <a:gd name="T36" fmla="*/ 2147483647 w 247"/>
                <a:gd name="T37" fmla="*/ 2147483647 h 116"/>
                <a:gd name="T38" fmla="*/ 2147483647 w 247"/>
                <a:gd name="T39" fmla="*/ 2147483647 h 116"/>
                <a:gd name="T40" fmla="*/ 2147483647 w 247"/>
                <a:gd name="T41" fmla="*/ 2147483647 h 116"/>
                <a:gd name="T42" fmla="*/ 2147483647 w 247"/>
                <a:gd name="T43" fmla="*/ 2147483647 h 116"/>
                <a:gd name="T44" fmla="*/ 2147483647 w 247"/>
                <a:gd name="T45" fmla="*/ 2147483647 h 116"/>
                <a:gd name="T46" fmla="*/ 2147483647 w 247"/>
                <a:gd name="T47" fmla="*/ 2147483647 h 116"/>
                <a:gd name="T48" fmla="*/ 2147483647 w 247"/>
                <a:gd name="T49" fmla="*/ 2147483647 h 116"/>
                <a:gd name="T50" fmla="*/ 2147483647 w 247"/>
                <a:gd name="T51" fmla="*/ 2147483647 h 116"/>
                <a:gd name="T52" fmla="*/ 2147483647 w 247"/>
                <a:gd name="T53" fmla="*/ 2147483647 h 116"/>
                <a:gd name="T54" fmla="*/ 2147483647 w 247"/>
                <a:gd name="T55" fmla="*/ 2147483647 h 116"/>
                <a:gd name="T56" fmla="*/ 2147483647 w 247"/>
                <a:gd name="T57" fmla="*/ 2147483647 h 116"/>
                <a:gd name="T58" fmla="*/ 2147483647 w 247"/>
                <a:gd name="T59" fmla="*/ 2147483647 h 116"/>
                <a:gd name="T60" fmla="*/ 2147483647 w 247"/>
                <a:gd name="T61" fmla="*/ 2147483647 h 116"/>
                <a:gd name="T62" fmla="*/ 2147483647 w 247"/>
                <a:gd name="T63" fmla="*/ 2147483647 h 116"/>
                <a:gd name="T64" fmla="*/ 2147483647 w 247"/>
                <a:gd name="T65" fmla="*/ 2147483647 h 116"/>
                <a:gd name="T66" fmla="*/ 2147483647 w 247"/>
                <a:gd name="T67" fmla="*/ 2147483647 h 116"/>
                <a:gd name="T68" fmla="*/ 2147483647 w 247"/>
                <a:gd name="T69" fmla="*/ 2147483647 h 116"/>
                <a:gd name="T70" fmla="*/ 2147483647 w 247"/>
                <a:gd name="T71" fmla="*/ 2147483647 h 116"/>
                <a:gd name="T72" fmla="*/ 2147483647 w 247"/>
                <a:gd name="T73" fmla="*/ 2147483647 h 116"/>
                <a:gd name="T74" fmla="*/ 2147483647 w 247"/>
                <a:gd name="T75" fmla="*/ 2147483647 h 116"/>
                <a:gd name="T76" fmla="*/ 2147483647 w 247"/>
                <a:gd name="T77" fmla="*/ 2147483647 h 116"/>
                <a:gd name="T78" fmla="*/ 2147483647 w 247"/>
                <a:gd name="T79" fmla="*/ 2147483647 h 116"/>
                <a:gd name="T80" fmla="*/ 2147483647 w 247"/>
                <a:gd name="T81" fmla="*/ 2147483647 h 116"/>
                <a:gd name="T82" fmla="*/ 2147483647 w 247"/>
                <a:gd name="T83" fmla="*/ 2147483647 h 116"/>
                <a:gd name="T84" fmla="*/ 2147483647 w 247"/>
                <a:gd name="T85" fmla="*/ 2147483647 h 116"/>
                <a:gd name="T86" fmla="*/ 2147483647 w 247"/>
                <a:gd name="T87" fmla="*/ 2147483647 h 116"/>
                <a:gd name="T88" fmla="*/ 2147483647 w 247"/>
                <a:gd name="T89" fmla="*/ 2147483647 h 116"/>
                <a:gd name="T90" fmla="*/ 2147483647 w 247"/>
                <a:gd name="T91" fmla="*/ 2147483647 h 116"/>
                <a:gd name="T92" fmla="*/ 2147483647 w 247"/>
                <a:gd name="T93" fmla="*/ 2147483647 h 116"/>
                <a:gd name="T94" fmla="*/ 2147483647 w 247"/>
                <a:gd name="T95" fmla="*/ 2147483647 h 116"/>
                <a:gd name="T96" fmla="*/ 2147483647 w 247"/>
                <a:gd name="T97" fmla="*/ 2147483647 h 116"/>
                <a:gd name="T98" fmla="*/ 2147483647 w 247"/>
                <a:gd name="T99" fmla="*/ 2147483647 h 116"/>
                <a:gd name="T100" fmla="*/ 2147483647 w 247"/>
                <a:gd name="T101" fmla="*/ 2147483647 h 116"/>
                <a:gd name="T102" fmla="*/ 2147483647 w 247"/>
                <a:gd name="T103" fmla="*/ 2147483647 h 116"/>
                <a:gd name="T104" fmla="*/ 2147483647 w 247"/>
                <a:gd name="T105" fmla="*/ 2147483647 h 116"/>
                <a:gd name="T106" fmla="*/ 2147483647 w 247"/>
                <a:gd name="T107" fmla="*/ 2147483647 h 116"/>
                <a:gd name="T108" fmla="*/ 2147483647 w 247"/>
                <a:gd name="T109" fmla="*/ 2147483647 h 116"/>
                <a:gd name="T110" fmla="*/ 2147483647 w 247"/>
                <a:gd name="T111" fmla="*/ 2147483647 h 116"/>
                <a:gd name="T112" fmla="*/ 2147483647 w 247"/>
                <a:gd name="T113" fmla="*/ 2147483647 h 116"/>
                <a:gd name="T114" fmla="*/ 2147483647 w 247"/>
                <a:gd name="T115" fmla="*/ 2147483647 h 116"/>
                <a:gd name="T116" fmla="*/ 0 w 247"/>
                <a:gd name="T117" fmla="*/ 2147483647 h 116"/>
                <a:gd name="T118" fmla="*/ 2147483647 w 247"/>
                <a:gd name="T119" fmla="*/ 2147483647 h 116"/>
                <a:gd name="T120" fmla="*/ 2147483647 w 247"/>
                <a:gd name="T121" fmla="*/ 2147483647 h 116"/>
                <a:gd name="T122" fmla="*/ 2147483647 w 247"/>
                <a:gd name="T123" fmla="*/ 2147483647 h 116"/>
                <a:gd name="T124" fmla="*/ 2147483647 w 247"/>
                <a:gd name="T125" fmla="*/ 2147483647 h 11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7"/>
                <a:gd name="T190" fmla="*/ 0 h 116"/>
                <a:gd name="T191" fmla="*/ 247 w 247"/>
                <a:gd name="T192" fmla="*/ 116 h 11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7" h="116">
                  <a:moveTo>
                    <a:pt x="26" y="14"/>
                  </a:moveTo>
                  <a:lnTo>
                    <a:pt x="33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5" y="22"/>
                  </a:lnTo>
                  <a:lnTo>
                    <a:pt x="71" y="22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85" y="8"/>
                  </a:lnTo>
                  <a:lnTo>
                    <a:pt x="91" y="0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3" y="8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9" y="14"/>
                  </a:lnTo>
                  <a:lnTo>
                    <a:pt x="175" y="14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88" y="29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201" y="44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4" y="36"/>
                  </a:lnTo>
                  <a:lnTo>
                    <a:pt x="214" y="44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0" y="58"/>
                  </a:lnTo>
                  <a:lnTo>
                    <a:pt x="220" y="65"/>
                  </a:lnTo>
                  <a:lnTo>
                    <a:pt x="214" y="72"/>
                  </a:lnTo>
                  <a:lnTo>
                    <a:pt x="208" y="72"/>
                  </a:lnTo>
                  <a:lnTo>
                    <a:pt x="214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4" y="80"/>
                  </a:lnTo>
                  <a:lnTo>
                    <a:pt x="234" y="87"/>
                  </a:lnTo>
                  <a:lnTo>
                    <a:pt x="240" y="87"/>
                  </a:lnTo>
                  <a:lnTo>
                    <a:pt x="247" y="94"/>
                  </a:lnTo>
                  <a:lnTo>
                    <a:pt x="240" y="94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4" y="109"/>
                  </a:lnTo>
                  <a:lnTo>
                    <a:pt x="214" y="116"/>
                  </a:lnTo>
                  <a:lnTo>
                    <a:pt x="208" y="109"/>
                  </a:lnTo>
                  <a:lnTo>
                    <a:pt x="201" y="109"/>
                  </a:lnTo>
                  <a:lnTo>
                    <a:pt x="195" y="109"/>
                  </a:lnTo>
                  <a:lnTo>
                    <a:pt x="188" y="109"/>
                  </a:lnTo>
                  <a:lnTo>
                    <a:pt x="182" y="109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3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0" y="101"/>
                  </a:lnTo>
                  <a:lnTo>
                    <a:pt x="124" y="101"/>
                  </a:lnTo>
                  <a:lnTo>
                    <a:pt x="117" y="101"/>
                  </a:lnTo>
                  <a:lnTo>
                    <a:pt x="117" y="109"/>
                  </a:lnTo>
                  <a:lnTo>
                    <a:pt x="117" y="116"/>
                  </a:lnTo>
                  <a:lnTo>
                    <a:pt x="110" y="116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85" y="109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1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33" y="101"/>
                  </a:lnTo>
                  <a:lnTo>
                    <a:pt x="33" y="94"/>
                  </a:lnTo>
                  <a:lnTo>
                    <a:pt x="26" y="94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14" y="65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8"/>
                  </a:lnTo>
                  <a:lnTo>
                    <a:pt x="26" y="50"/>
                  </a:lnTo>
                  <a:lnTo>
                    <a:pt x="19" y="50"/>
                  </a:lnTo>
                  <a:lnTo>
                    <a:pt x="14" y="50"/>
                  </a:lnTo>
                  <a:lnTo>
                    <a:pt x="7" y="50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7" y="22"/>
                  </a:lnTo>
                  <a:lnTo>
                    <a:pt x="7" y="29"/>
                  </a:lnTo>
                  <a:lnTo>
                    <a:pt x="14" y="29"/>
                  </a:lnTo>
                  <a:lnTo>
                    <a:pt x="19" y="29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1" name="Freeform 398"/>
            <p:cNvSpPr>
              <a:spLocks/>
            </p:cNvSpPr>
            <p:nvPr/>
          </p:nvSpPr>
          <p:spPr bwMode="auto">
            <a:xfrm>
              <a:off x="857250" y="3757613"/>
              <a:ext cx="396875" cy="206375"/>
            </a:xfrm>
            <a:custGeom>
              <a:avLst/>
              <a:gdLst>
                <a:gd name="T0" fmla="*/ 2147483647 w 247"/>
                <a:gd name="T1" fmla="*/ 2147483647 h 116"/>
                <a:gd name="T2" fmla="*/ 2147483647 w 247"/>
                <a:gd name="T3" fmla="*/ 2147483647 h 116"/>
                <a:gd name="T4" fmla="*/ 2147483647 w 247"/>
                <a:gd name="T5" fmla="*/ 2147483647 h 116"/>
                <a:gd name="T6" fmla="*/ 2147483647 w 247"/>
                <a:gd name="T7" fmla="*/ 2147483647 h 116"/>
                <a:gd name="T8" fmla="*/ 2147483647 w 247"/>
                <a:gd name="T9" fmla="*/ 2147483647 h 116"/>
                <a:gd name="T10" fmla="*/ 2147483647 w 247"/>
                <a:gd name="T11" fmla="*/ 0 h 116"/>
                <a:gd name="T12" fmla="*/ 2147483647 w 247"/>
                <a:gd name="T13" fmla="*/ 0 h 116"/>
                <a:gd name="T14" fmla="*/ 2147483647 w 247"/>
                <a:gd name="T15" fmla="*/ 0 h 116"/>
                <a:gd name="T16" fmla="*/ 2147483647 w 247"/>
                <a:gd name="T17" fmla="*/ 0 h 116"/>
                <a:gd name="T18" fmla="*/ 2147483647 w 247"/>
                <a:gd name="T19" fmla="*/ 0 h 116"/>
                <a:gd name="T20" fmla="*/ 2147483647 w 247"/>
                <a:gd name="T21" fmla="*/ 2147483647 h 116"/>
                <a:gd name="T22" fmla="*/ 2147483647 w 247"/>
                <a:gd name="T23" fmla="*/ 2147483647 h 116"/>
                <a:gd name="T24" fmla="*/ 2147483647 w 247"/>
                <a:gd name="T25" fmla="*/ 2147483647 h 116"/>
                <a:gd name="T26" fmla="*/ 2147483647 w 247"/>
                <a:gd name="T27" fmla="*/ 2147483647 h 116"/>
                <a:gd name="T28" fmla="*/ 2147483647 w 247"/>
                <a:gd name="T29" fmla="*/ 2147483647 h 116"/>
                <a:gd name="T30" fmla="*/ 2147483647 w 247"/>
                <a:gd name="T31" fmla="*/ 2147483647 h 116"/>
                <a:gd name="T32" fmla="*/ 2147483647 w 247"/>
                <a:gd name="T33" fmla="*/ 2147483647 h 116"/>
                <a:gd name="T34" fmla="*/ 2147483647 w 247"/>
                <a:gd name="T35" fmla="*/ 2147483647 h 116"/>
                <a:gd name="T36" fmla="*/ 2147483647 w 247"/>
                <a:gd name="T37" fmla="*/ 2147483647 h 116"/>
                <a:gd name="T38" fmla="*/ 2147483647 w 247"/>
                <a:gd name="T39" fmla="*/ 2147483647 h 116"/>
                <a:gd name="T40" fmla="*/ 2147483647 w 247"/>
                <a:gd name="T41" fmla="*/ 2147483647 h 116"/>
                <a:gd name="T42" fmla="*/ 2147483647 w 247"/>
                <a:gd name="T43" fmla="*/ 2147483647 h 116"/>
                <a:gd name="T44" fmla="*/ 2147483647 w 247"/>
                <a:gd name="T45" fmla="*/ 2147483647 h 116"/>
                <a:gd name="T46" fmla="*/ 2147483647 w 247"/>
                <a:gd name="T47" fmla="*/ 2147483647 h 116"/>
                <a:gd name="T48" fmla="*/ 2147483647 w 247"/>
                <a:gd name="T49" fmla="*/ 2147483647 h 116"/>
                <a:gd name="T50" fmla="*/ 2147483647 w 247"/>
                <a:gd name="T51" fmla="*/ 2147483647 h 116"/>
                <a:gd name="T52" fmla="*/ 2147483647 w 247"/>
                <a:gd name="T53" fmla="*/ 2147483647 h 116"/>
                <a:gd name="T54" fmla="*/ 2147483647 w 247"/>
                <a:gd name="T55" fmla="*/ 2147483647 h 116"/>
                <a:gd name="T56" fmla="*/ 2147483647 w 247"/>
                <a:gd name="T57" fmla="*/ 2147483647 h 116"/>
                <a:gd name="T58" fmla="*/ 2147483647 w 247"/>
                <a:gd name="T59" fmla="*/ 2147483647 h 116"/>
                <a:gd name="T60" fmla="*/ 2147483647 w 247"/>
                <a:gd name="T61" fmla="*/ 2147483647 h 116"/>
                <a:gd name="T62" fmla="*/ 2147483647 w 247"/>
                <a:gd name="T63" fmla="*/ 2147483647 h 116"/>
                <a:gd name="T64" fmla="*/ 2147483647 w 247"/>
                <a:gd name="T65" fmla="*/ 2147483647 h 116"/>
                <a:gd name="T66" fmla="*/ 2147483647 w 247"/>
                <a:gd name="T67" fmla="*/ 2147483647 h 116"/>
                <a:gd name="T68" fmla="*/ 2147483647 w 247"/>
                <a:gd name="T69" fmla="*/ 2147483647 h 116"/>
                <a:gd name="T70" fmla="*/ 2147483647 w 247"/>
                <a:gd name="T71" fmla="*/ 2147483647 h 116"/>
                <a:gd name="T72" fmla="*/ 2147483647 w 247"/>
                <a:gd name="T73" fmla="*/ 2147483647 h 116"/>
                <a:gd name="T74" fmla="*/ 2147483647 w 247"/>
                <a:gd name="T75" fmla="*/ 2147483647 h 116"/>
                <a:gd name="T76" fmla="*/ 2147483647 w 247"/>
                <a:gd name="T77" fmla="*/ 2147483647 h 116"/>
                <a:gd name="T78" fmla="*/ 2147483647 w 247"/>
                <a:gd name="T79" fmla="*/ 2147483647 h 116"/>
                <a:gd name="T80" fmla="*/ 2147483647 w 247"/>
                <a:gd name="T81" fmla="*/ 2147483647 h 116"/>
                <a:gd name="T82" fmla="*/ 2147483647 w 247"/>
                <a:gd name="T83" fmla="*/ 2147483647 h 116"/>
                <a:gd name="T84" fmla="*/ 2147483647 w 247"/>
                <a:gd name="T85" fmla="*/ 2147483647 h 116"/>
                <a:gd name="T86" fmla="*/ 2147483647 w 247"/>
                <a:gd name="T87" fmla="*/ 2147483647 h 116"/>
                <a:gd name="T88" fmla="*/ 2147483647 w 247"/>
                <a:gd name="T89" fmla="*/ 2147483647 h 116"/>
                <a:gd name="T90" fmla="*/ 2147483647 w 247"/>
                <a:gd name="T91" fmla="*/ 2147483647 h 116"/>
                <a:gd name="T92" fmla="*/ 2147483647 w 247"/>
                <a:gd name="T93" fmla="*/ 2147483647 h 116"/>
                <a:gd name="T94" fmla="*/ 2147483647 w 247"/>
                <a:gd name="T95" fmla="*/ 2147483647 h 116"/>
                <a:gd name="T96" fmla="*/ 2147483647 w 247"/>
                <a:gd name="T97" fmla="*/ 2147483647 h 116"/>
                <a:gd name="T98" fmla="*/ 2147483647 w 247"/>
                <a:gd name="T99" fmla="*/ 2147483647 h 116"/>
                <a:gd name="T100" fmla="*/ 0 w 247"/>
                <a:gd name="T101" fmla="*/ 2147483647 h 116"/>
                <a:gd name="T102" fmla="*/ 2147483647 w 247"/>
                <a:gd name="T103" fmla="*/ 2147483647 h 116"/>
                <a:gd name="T104" fmla="*/ 2147483647 w 247"/>
                <a:gd name="T105" fmla="*/ 2147483647 h 11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7"/>
                <a:gd name="T160" fmla="*/ 0 h 116"/>
                <a:gd name="T161" fmla="*/ 247 w 247"/>
                <a:gd name="T162" fmla="*/ 116 h 11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7" h="116">
                  <a:moveTo>
                    <a:pt x="26" y="14"/>
                  </a:moveTo>
                  <a:lnTo>
                    <a:pt x="26" y="14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8" y="22"/>
                  </a:lnTo>
                  <a:lnTo>
                    <a:pt x="65" y="22"/>
                  </a:lnTo>
                  <a:lnTo>
                    <a:pt x="71" y="22"/>
                  </a:lnTo>
                  <a:lnTo>
                    <a:pt x="71" y="14"/>
                  </a:lnTo>
                  <a:lnTo>
                    <a:pt x="71" y="22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85" y="8"/>
                  </a:lnTo>
                  <a:lnTo>
                    <a:pt x="91" y="0"/>
                  </a:lnTo>
                  <a:lnTo>
                    <a:pt x="91" y="8"/>
                  </a:lnTo>
                  <a:lnTo>
                    <a:pt x="97" y="8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3" y="8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9" y="14"/>
                  </a:lnTo>
                  <a:lnTo>
                    <a:pt x="175" y="14"/>
                  </a:lnTo>
                  <a:lnTo>
                    <a:pt x="182" y="14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88" y="29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201" y="44"/>
                  </a:lnTo>
                  <a:lnTo>
                    <a:pt x="201" y="36"/>
                  </a:lnTo>
                  <a:lnTo>
                    <a:pt x="208" y="36"/>
                  </a:lnTo>
                  <a:lnTo>
                    <a:pt x="214" y="36"/>
                  </a:lnTo>
                  <a:lnTo>
                    <a:pt x="214" y="44"/>
                  </a:lnTo>
                  <a:lnTo>
                    <a:pt x="214" y="50"/>
                  </a:lnTo>
                  <a:lnTo>
                    <a:pt x="214" y="58"/>
                  </a:lnTo>
                  <a:lnTo>
                    <a:pt x="220" y="58"/>
                  </a:lnTo>
                  <a:lnTo>
                    <a:pt x="220" y="65"/>
                  </a:lnTo>
                  <a:lnTo>
                    <a:pt x="214" y="72"/>
                  </a:lnTo>
                  <a:lnTo>
                    <a:pt x="208" y="72"/>
                  </a:lnTo>
                  <a:lnTo>
                    <a:pt x="214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4" y="80"/>
                  </a:lnTo>
                  <a:lnTo>
                    <a:pt x="234" y="87"/>
                  </a:lnTo>
                  <a:lnTo>
                    <a:pt x="240" y="87"/>
                  </a:lnTo>
                  <a:lnTo>
                    <a:pt x="247" y="94"/>
                  </a:lnTo>
                  <a:lnTo>
                    <a:pt x="240" y="94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4" y="109"/>
                  </a:lnTo>
                  <a:lnTo>
                    <a:pt x="214" y="116"/>
                  </a:lnTo>
                  <a:lnTo>
                    <a:pt x="208" y="109"/>
                  </a:lnTo>
                  <a:lnTo>
                    <a:pt x="201" y="109"/>
                  </a:lnTo>
                  <a:lnTo>
                    <a:pt x="195" y="109"/>
                  </a:lnTo>
                  <a:lnTo>
                    <a:pt x="188" y="109"/>
                  </a:lnTo>
                  <a:lnTo>
                    <a:pt x="182" y="109"/>
                  </a:lnTo>
                  <a:lnTo>
                    <a:pt x="175" y="109"/>
                  </a:lnTo>
                  <a:lnTo>
                    <a:pt x="169" y="109"/>
                  </a:lnTo>
                  <a:lnTo>
                    <a:pt x="163" y="101"/>
                  </a:lnTo>
                  <a:lnTo>
                    <a:pt x="156" y="101"/>
                  </a:lnTo>
                  <a:lnTo>
                    <a:pt x="149" y="101"/>
                  </a:lnTo>
                  <a:lnTo>
                    <a:pt x="143" y="101"/>
                  </a:lnTo>
                  <a:lnTo>
                    <a:pt x="136" y="101"/>
                  </a:lnTo>
                  <a:lnTo>
                    <a:pt x="130" y="101"/>
                  </a:lnTo>
                  <a:lnTo>
                    <a:pt x="124" y="101"/>
                  </a:lnTo>
                  <a:lnTo>
                    <a:pt x="117" y="101"/>
                  </a:lnTo>
                  <a:lnTo>
                    <a:pt x="117" y="109"/>
                  </a:lnTo>
                  <a:lnTo>
                    <a:pt x="117" y="116"/>
                  </a:lnTo>
                  <a:lnTo>
                    <a:pt x="110" y="116"/>
                  </a:lnTo>
                  <a:lnTo>
                    <a:pt x="104" y="116"/>
                  </a:lnTo>
                  <a:lnTo>
                    <a:pt x="97" y="116"/>
                  </a:lnTo>
                  <a:lnTo>
                    <a:pt x="91" y="116"/>
                  </a:lnTo>
                  <a:lnTo>
                    <a:pt x="91" y="109"/>
                  </a:lnTo>
                  <a:lnTo>
                    <a:pt x="85" y="109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1" y="101"/>
                  </a:lnTo>
                  <a:lnTo>
                    <a:pt x="65" y="101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3" y="109"/>
                  </a:lnTo>
                  <a:lnTo>
                    <a:pt x="33" y="101"/>
                  </a:lnTo>
                  <a:lnTo>
                    <a:pt x="33" y="94"/>
                  </a:lnTo>
                  <a:lnTo>
                    <a:pt x="26" y="94"/>
                  </a:lnTo>
                  <a:lnTo>
                    <a:pt x="26" y="87"/>
                  </a:lnTo>
                  <a:lnTo>
                    <a:pt x="26" y="80"/>
                  </a:lnTo>
                  <a:lnTo>
                    <a:pt x="19" y="80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14" y="65"/>
                  </a:lnTo>
                  <a:lnTo>
                    <a:pt x="19" y="72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8"/>
                  </a:lnTo>
                  <a:lnTo>
                    <a:pt x="26" y="50"/>
                  </a:lnTo>
                  <a:lnTo>
                    <a:pt x="19" y="50"/>
                  </a:lnTo>
                  <a:lnTo>
                    <a:pt x="14" y="50"/>
                  </a:lnTo>
                  <a:lnTo>
                    <a:pt x="7" y="50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7" y="22"/>
                  </a:lnTo>
                  <a:lnTo>
                    <a:pt x="7" y="29"/>
                  </a:lnTo>
                  <a:lnTo>
                    <a:pt x="14" y="29"/>
                  </a:lnTo>
                  <a:lnTo>
                    <a:pt x="19" y="29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26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2" name="Freeform 399"/>
            <p:cNvSpPr>
              <a:spLocks/>
            </p:cNvSpPr>
            <p:nvPr/>
          </p:nvSpPr>
          <p:spPr bwMode="auto">
            <a:xfrm>
              <a:off x="1023938" y="4262438"/>
              <a:ext cx="241300" cy="307975"/>
            </a:xfrm>
            <a:custGeom>
              <a:avLst/>
              <a:gdLst>
                <a:gd name="T0" fmla="*/ 2147483647 w 150"/>
                <a:gd name="T1" fmla="*/ 2147483647 h 174"/>
                <a:gd name="T2" fmla="*/ 2147483647 w 150"/>
                <a:gd name="T3" fmla="*/ 2147483647 h 174"/>
                <a:gd name="T4" fmla="*/ 2147483647 w 150"/>
                <a:gd name="T5" fmla="*/ 2147483647 h 174"/>
                <a:gd name="T6" fmla="*/ 2147483647 w 150"/>
                <a:gd name="T7" fmla="*/ 2147483647 h 174"/>
                <a:gd name="T8" fmla="*/ 2147483647 w 150"/>
                <a:gd name="T9" fmla="*/ 2147483647 h 174"/>
                <a:gd name="T10" fmla="*/ 2147483647 w 150"/>
                <a:gd name="T11" fmla="*/ 2147483647 h 174"/>
                <a:gd name="T12" fmla="*/ 2147483647 w 150"/>
                <a:gd name="T13" fmla="*/ 2147483647 h 174"/>
                <a:gd name="T14" fmla="*/ 2147483647 w 150"/>
                <a:gd name="T15" fmla="*/ 2147483647 h 174"/>
                <a:gd name="T16" fmla="*/ 2147483647 w 150"/>
                <a:gd name="T17" fmla="*/ 2147483647 h 174"/>
                <a:gd name="T18" fmla="*/ 2147483647 w 150"/>
                <a:gd name="T19" fmla="*/ 2147483647 h 174"/>
                <a:gd name="T20" fmla="*/ 2147483647 w 150"/>
                <a:gd name="T21" fmla="*/ 2147483647 h 174"/>
                <a:gd name="T22" fmla="*/ 2147483647 w 150"/>
                <a:gd name="T23" fmla="*/ 2147483647 h 174"/>
                <a:gd name="T24" fmla="*/ 2147483647 w 150"/>
                <a:gd name="T25" fmla="*/ 2147483647 h 174"/>
                <a:gd name="T26" fmla="*/ 2147483647 w 150"/>
                <a:gd name="T27" fmla="*/ 2147483647 h 174"/>
                <a:gd name="T28" fmla="*/ 2147483647 w 150"/>
                <a:gd name="T29" fmla="*/ 2147483647 h 174"/>
                <a:gd name="T30" fmla="*/ 2147483647 w 150"/>
                <a:gd name="T31" fmla="*/ 2147483647 h 174"/>
                <a:gd name="T32" fmla="*/ 2147483647 w 150"/>
                <a:gd name="T33" fmla="*/ 2147483647 h 174"/>
                <a:gd name="T34" fmla="*/ 2147483647 w 150"/>
                <a:gd name="T35" fmla="*/ 2147483647 h 174"/>
                <a:gd name="T36" fmla="*/ 2147483647 w 150"/>
                <a:gd name="T37" fmla="*/ 2147483647 h 174"/>
                <a:gd name="T38" fmla="*/ 2147483647 w 150"/>
                <a:gd name="T39" fmla="*/ 2147483647 h 174"/>
                <a:gd name="T40" fmla="*/ 2147483647 w 150"/>
                <a:gd name="T41" fmla="*/ 2147483647 h 174"/>
                <a:gd name="T42" fmla="*/ 2147483647 w 150"/>
                <a:gd name="T43" fmla="*/ 2147483647 h 174"/>
                <a:gd name="T44" fmla="*/ 2147483647 w 150"/>
                <a:gd name="T45" fmla="*/ 2147483647 h 174"/>
                <a:gd name="T46" fmla="*/ 2147483647 w 150"/>
                <a:gd name="T47" fmla="*/ 2147483647 h 174"/>
                <a:gd name="T48" fmla="*/ 2147483647 w 150"/>
                <a:gd name="T49" fmla="*/ 2147483647 h 174"/>
                <a:gd name="T50" fmla="*/ 2147483647 w 150"/>
                <a:gd name="T51" fmla="*/ 2147483647 h 174"/>
                <a:gd name="T52" fmla="*/ 2147483647 w 150"/>
                <a:gd name="T53" fmla="*/ 2147483647 h 174"/>
                <a:gd name="T54" fmla="*/ 2147483647 w 150"/>
                <a:gd name="T55" fmla="*/ 2147483647 h 174"/>
                <a:gd name="T56" fmla="*/ 2147483647 w 150"/>
                <a:gd name="T57" fmla="*/ 2147483647 h 174"/>
                <a:gd name="T58" fmla="*/ 2147483647 w 150"/>
                <a:gd name="T59" fmla="*/ 2147483647 h 174"/>
                <a:gd name="T60" fmla="*/ 2147483647 w 150"/>
                <a:gd name="T61" fmla="*/ 2147483647 h 174"/>
                <a:gd name="T62" fmla="*/ 2147483647 w 150"/>
                <a:gd name="T63" fmla="*/ 2147483647 h 174"/>
                <a:gd name="T64" fmla="*/ 0 w 150"/>
                <a:gd name="T65" fmla="*/ 2147483647 h 174"/>
                <a:gd name="T66" fmla="*/ 2147483647 w 150"/>
                <a:gd name="T67" fmla="*/ 2147483647 h 174"/>
                <a:gd name="T68" fmla="*/ 2147483647 w 150"/>
                <a:gd name="T69" fmla="*/ 2147483647 h 174"/>
                <a:gd name="T70" fmla="*/ 2147483647 w 150"/>
                <a:gd name="T71" fmla="*/ 2147483647 h 174"/>
                <a:gd name="T72" fmla="*/ 2147483647 w 150"/>
                <a:gd name="T73" fmla="*/ 2147483647 h 174"/>
                <a:gd name="T74" fmla="*/ 2147483647 w 150"/>
                <a:gd name="T75" fmla="*/ 2147483647 h 174"/>
                <a:gd name="T76" fmla="*/ 2147483647 w 150"/>
                <a:gd name="T77" fmla="*/ 2147483647 h 174"/>
                <a:gd name="T78" fmla="*/ 2147483647 w 150"/>
                <a:gd name="T79" fmla="*/ 2147483647 h 174"/>
                <a:gd name="T80" fmla="*/ 2147483647 w 150"/>
                <a:gd name="T81" fmla="*/ 2147483647 h 174"/>
                <a:gd name="T82" fmla="*/ 2147483647 w 150"/>
                <a:gd name="T83" fmla="*/ 2147483647 h 174"/>
                <a:gd name="T84" fmla="*/ 2147483647 w 150"/>
                <a:gd name="T85" fmla="*/ 2147483647 h 174"/>
                <a:gd name="T86" fmla="*/ 2147483647 w 150"/>
                <a:gd name="T87" fmla="*/ 2147483647 h 174"/>
                <a:gd name="T88" fmla="*/ 2147483647 w 150"/>
                <a:gd name="T89" fmla="*/ 2147483647 h 174"/>
                <a:gd name="T90" fmla="*/ 2147483647 w 150"/>
                <a:gd name="T91" fmla="*/ 2147483647 h 174"/>
                <a:gd name="T92" fmla="*/ 2147483647 w 150"/>
                <a:gd name="T93" fmla="*/ 2147483647 h 174"/>
                <a:gd name="T94" fmla="*/ 2147483647 w 150"/>
                <a:gd name="T95" fmla="*/ 2147483647 h 174"/>
                <a:gd name="T96" fmla="*/ 2147483647 w 150"/>
                <a:gd name="T97" fmla="*/ 2147483647 h 174"/>
                <a:gd name="T98" fmla="*/ 2147483647 w 150"/>
                <a:gd name="T99" fmla="*/ 2147483647 h 174"/>
                <a:gd name="T100" fmla="*/ 2147483647 w 150"/>
                <a:gd name="T101" fmla="*/ 2147483647 h 174"/>
                <a:gd name="T102" fmla="*/ 2147483647 w 150"/>
                <a:gd name="T103" fmla="*/ 2147483647 h 174"/>
                <a:gd name="T104" fmla="*/ 2147483647 w 150"/>
                <a:gd name="T105" fmla="*/ 2147483647 h 174"/>
                <a:gd name="T106" fmla="*/ 2147483647 w 150"/>
                <a:gd name="T107" fmla="*/ 2147483647 h 1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74"/>
                <a:gd name="T164" fmla="*/ 150 w 150"/>
                <a:gd name="T165" fmla="*/ 174 h 17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74">
                  <a:moveTo>
                    <a:pt x="150" y="58"/>
                  </a:moveTo>
                  <a:lnTo>
                    <a:pt x="143" y="58"/>
                  </a:lnTo>
                  <a:lnTo>
                    <a:pt x="143" y="66"/>
                  </a:lnTo>
                  <a:lnTo>
                    <a:pt x="136" y="66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23" y="86"/>
                  </a:lnTo>
                  <a:lnTo>
                    <a:pt x="123" y="94"/>
                  </a:lnTo>
                  <a:lnTo>
                    <a:pt x="130" y="102"/>
                  </a:lnTo>
                  <a:lnTo>
                    <a:pt x="136" y="102"/>
                  </a:lnTo>
                  <a:lnTo>
                    <a:pt x="130" y="108"/>
                  </a:lnTo>
                  <a:lnTo>
                    <a:pt x="130" y="116"/>
                  </a:lnTo>
                  <a:lnTo>
                    <a:pt x="136" y="123"/>
                  </a:lnTo>
                  <a:lnTo>
                    <a:pt x="143" y="130"/>
                  </a:lnTo>
                  <a:lnTo>
                    <a:pt x="150" y="130"/>
                  </a:lnTo>
                  <a:lnTo>
                    <a:pt x="150" y="138"/>
                  </a:lnTo>
                  <a:lnTo>
                    <a:pt x="150" y="145"/>
                  </a:lnTo>
                  <a:lnTo>
                    <a:pt x="150" y="152"/>
                  </a:lnTo>
                  <a:lnTo>
                    <a:pt x="143" y="152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2"/>
                  </a:lnTo>
                  <a:lnTo>
                    <a:pt x="123" y="159"/>
                  </a:lnTo>
                  <a:lnTo>
                    <a:pt x="123" y="152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0" y="167"/>
                  </a:lnTo>
                  <a:lnTo>
                    <a:pt x="110" y="174"/>
                  </a:lnTo>
                  <a:lnTo>
                    <a:pt x="104" y="174"/>
                  </a:lnTo>
                  <a:lnTo>
                    <a:pt x="104" y="167"/>
                  </a:lnTo>
                  <a:lnTo>
                    <a:pt x="104" y="159"/>
                  </a:lnTo>
                  <a:lnTo>
                    <a:pt x="97" y="159"/>
                  </a:lnTo>
                  <a:lnTo>
                    <a:pt x="97" y="167"/>
                  </a:lnTo>
                  <a:lnTo>
                    <a:pt x="91" y="167"/>
                  </a:lnTo>
                  <a:lnTo>
                    <a:pt x="84" y="167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9" y="123"/>
                  </a:lnTo>
                  <a:lnTo>
                    <a:pt x="65" y="123"/>
                  </a:lnTo>
                  <a:lnTo>
                    <a:pt x="71" y="116"/>
                  </a:lnTo>
                  <a:lnTo>
                    <a:pt x="65" y="116"/>
                  </a:lnTo>
                  <a:lnTo>
                    <a:pt x="59" y="108"/>
                  </a:lnTo>
                  <a:lnTo>
                    <a:pt x="52" y="108"/>
                  </a:lnTo>
                  <a:lnTo>
                    <a:pt x="45" y="108"/>
                  </a:lnTo>
                  <a:lnTo>
                    <a:pt x="39" y="108"/>
                  </a:lnTo>
                  <a:lnTo>
                    <a:pt x="32" y="108"/>
                  </a:lnTo>
                  <a:lnTo>
                    <a:pt x="32" y="102"/>
                  </a:lnTo>
                  <a:lnTo>
                    <a:pt x="32" y="94"/>
                  </a:lnTo>
                  <a:lnTo>
                    <a:pt x="32" y="86"/>
                  </a:lnTo>
                  <a:lnTo>
                    <a:pt x="26" y="86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13" y="72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66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13" y="28"/>
                  </a:lnTo>
                  <a:lnTo>
                    <a:pt x="20" y="22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65" y="0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97" y="44"/>
                  </a:lnTo>
                  <a:lnTo>
                    <a:pt x="104" y="44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6" y="44"/>
                  </a:lnTo>
                  <a:lnTo>
                    <a:pt x="143" y="44"/>
                  </a:lnTo>
                  <a:lnTo>
                    <a:pt x="143" y="50"/>
                  </a:lnTo>
                  <a:lnTo>
                    <a:pt x="150" y="50"/>
                  </a:lnTo>
                  <a:lnTo>
                    <a:pt x="150" y="5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3" name="Freeform 400"/>
            <p:cNvSpPr>
              <a:spLocks/>
            </p:cNvSpPr>
            <p:nvPr/>
          </p:nvSpPr>
          <p:spPr bwMode="auto">
            <a:xfrm>
              <a:off x="1023938" y="4262438"/>
              <a:ext cx="241300" cy="307975"/>
            </a:xfrm>
            <a:custGeom>
              <a:avLst/>
              <a:gdLst>
                <a:gd name="T0" fmla="*/ 2147483647 w 150"/>
                <a:gd name="T1" fmla="*/ 2147483647 h 174"/>
                <a:gd name="T2" fmla="*/ 2147483647 w 150"/>
                <a:gd name="T3" fmla="*/ 2147483647 h 174"/>
                <a:gd name="T4" fmla="*/ 2147483647 w 150"/>
                <a:gd name="T5" fmla="*/ 2147483647 h 174"/>
                <a:gd name="T6" fmla="*/ 2147483647 w 150"/>
                <a:gd name="T7" fmla="*/ 2147483647 h 174"/>
                <a:gd name="T8" fmla="*/ 2147483647 w 150"/>
                <a:gd name="T9" fmla="*/ 2147483647 h 174"/>
                <a:gd name="T10" fmla="*/ 2147483647 w 150"/>
                <a:gd name="T11" fmla="*/ 2147483647 h 174"/>
                <a:gd name="T12" fmla="*/ 2147483647 w 150"/>
                <a:gd name="T13" fmla="*/ 2147483647 h 174"/>
                <a:gd name="T14" fmla="*/ 2147483647 w 150"/>
                <a:gd name="T15" fmla="*/ 2147483647 h 174"/>
                <a:gd name="T16" fmla="*/ 2147483647 w 150"/>
                <a:gd name="T17" fmla="*/ 2147483647 h 174"/>
                <a:gd name="T18" fmla="*/ 2147483647 w 150"/>
                <a:gd name="T19" fmla="*/ 2147483647 h 174"/>
                <a:gd name="T20" fmla="*/ 2147483647 w 150"/>
                <a:gd name="T21" fmla="*/ 2147483647 h 174"/>
                <a:gd name="T22" fmla="*/ 2147483647 w 150"/>
                <a:gd name="T23" fmla="*/ 2147483647 h 174"/>
                <a:gd name="T24" fmla="*/ 2147483647 w 150"/>
                <a:gd name="T25" fmla="*/ 2147483647 h 174"/>
                <a:gd name="T26" fmla="*/ 2147483647 w 150"/>
                <a:gd name="T27" fmla="*/ 2147483647 h 174"/>
                <a:gd name="T28" fmla="*/ 2147483647 w 150"/>
                <a:gd name="T29" fmla="*/ 2147483647 h 174"/>
                <a:gd name="T30" fmla="*/ 2147483647 w 150"/>
                <a:gd name="T31" fmla="*/ 2147483647 h 174"/>
                <a:gd name="T32" fmla="*/ 2147483647 w 150"/>
                <a:gd name="T33" fmla="*/ 2147483647 h 174"/>
                <a:gd name="T34" fmla="*/ 2147483647 w 150"/>
                <a:gd name="T35" fmla="*/ 2147483647 h 174"/>
                <a:gd name="T36" fmla="*/ 2147483647 w 150"/>
                <a:gd name="T37" fmla="*/ 2147483647 h 174"/>
                <a:gd name="T38" fmla="*/ 2147483647 w 150"/>
                <a:gd name="T39" fmla="*/ 2147483647 h 174"/>
                <a:gd name="T40" fmla="*/ 2147483647 w 150"/>
                <a:gd name="T41" fmla="*/ 2147483647 h 174"/>
                <a:gd name="T42" fmla="*/ 2147483647 w 150"/>
                <a:gd name="T43" fmla="*/ 2147483647 h 174"/>
                <a:gd name="T44" fmla="*/ 2147483647 w 150"/>
                <a:gd name="T45" fmla="*/ 2147483647 h 174"/>
                <a:gd name="T46" fmla="*/ 2147483647 w 150"/>
                <a:gd name="T47" fmla="*/ 2147483647 h 174"/>
                <a:gd name="T48" fmla="*/ 2147483647 w 150"/>
                <a:gd name="T49" fmla="*/ 2147483647 h 174"/>
                <a:gd name="T50" fmla="*/ 2147483647 w 150"/>
                <a:gd name="T51" fmla="*/ 2147483647 h 174"/>
                <a:gd name="T52" fmla="*/ 2147483647 w 150"/>
                <a:gd name="T53" fmla="*/ 2147483647 h 174"/>
                <a:gd name="T54" fmla="*/ 2147483647 w 150"/>
                <a:gd name="T55" fmla="*/ 2147483647 h 174"/>
                <a:gd name="T56" fmla="*/ 2147483647 w 150"/>
                <a:gd name="T57" fmla="*/ 2147483647 h 174"/>
                <a:gd name="T58" fmla="*/ 2147483647 w 150"/>
                <a:gd name="T59" fmla="*/ 2147483647 h 174"/>
                <a:gd name="T60" fmla="*/ 2147483647 w 150"/>
                <a:gd name="T61" fmla="*/ 2147483647 h 174"/>
                <a:gd name="T62" fmla="*/ 2147483647 w 150"/>
                <a:gd name="T63" fmla="*/ 2147483647 h 174"/>
                <a:gd name="T64" fmla="*/ 2147483647 w 150"/>
                <a:gd name="T65" fmla="*/ 2147483647 h 174"/>
                <a:gd name="T66" fmla="*/ 2147483647 w 150"/>
                <a:gd name="T67" fmla="*/ 2147483647 h 174"/>
                <a:gd name="T68" fmla="*/ 0 w 150"/>
                <a:gd name="T69" fmla="*/ 2147483647 h 174"/>
                <a:gd name="T70" fmla="*/ 2147483647 w 150"/>
                <a:gd name="T71" fmla="*/ 2147483647 h 174"/>
                <a:gd name="T72" fmla="*/ 2147483647 w 150"/>
                <a:gd name="T73" fmla="*/ 2147483647 h 174"/>
                <a:gd name="T74" fmla="*/ 2147483647 w 150"/>
                <a:gd name="T75" fmla="*/ 2147483647 h 174"/>
                <a:gd name="T76" fmla="*/ 2147483647 w 150"/>
                <a:gd name="T77" fmla="*/ 2147483647 h 174"/>
                <a:gd name="T78" fmla="*/ 2147483647 w 150"/>
                <a:gd name="T79" fmla="*/ 2147483647 h 174"/>
                <a:gd name="T80" fmla="*/ 2147483647 w 150"/>
                <a:gd name="T81" fmla="*/ 2147483647 h 174"/>
                <a:gd name="T82" fmla="*/ 2147483647 w 150"/>
                <a:gd name="T83" fmla="*/ 2147483647 h 174"/>
                <a:gd name="T84" fmla="*/ 2147483647 w 150"/>
                <a:gd name="T85" fmla="*/ 2147483647 h 174"/>
                <a:gd name="T86" fmla="*/ 2147483647 w 150"/>
                <a:gd name="T87" fmla="*/ 2147483647 h 174"/>
                <a:gd name="T88" fmla="*/ 2147483647 w 150"/>
                <a:gd name="T89" fmla="*/ 0 h 174"/>
                <a:gd name="T90" fmla="*/ 2147483647 w 150"/>
                <a:gd name="T91" fmla="*/ 2147483647 h 174"/>
                <a:gd name="T92" fmla="*/ 2147483647 w 150"/>
                <a:gd name="T93" fmla="*/ 2147483647 h 174"/>
                <a:gd name="T94" fmla="*/ 2147483647 w 150"/>
                <a:gd name="T95" fmla="*/ 2147483647 h 174"/>
                <a:gd name="T96" fmla="*/ 2147483647 w 150"/>
                <a:gd name="T97" fmla="*/ 2147483647 h 174"/>
                <a:gd name="T98" fmla="*/ 2147483647 w 150"/>
                <a:gd name="T99" fmla="*/ 2147483647 h 174"/>
                <a:gd name="T100" fmla="*/ 2147483647 w 150"/>
                <a:gd name="T101" fmla="*/ 2147483647 h 174"/>
                <a:gd name="T102" fmla="*/ 2147483647 w 150"/>
                <a:gd name="T103" fmla="*/ 2147483647 h 174"/>
                <a:gd name="T104" fmla="*/ 2147483647 w 150"/>
                <a:gd name="T105" fmla="*/ 2147483647 h 174"/>
                <a:gd name="T106" fmla="*/ 2147483647 w 150"/>
                <a:gd name="T107" fmla="*/ 2147483647 h 174"/>
                <a:gd name="T108" fmla="*/ 2147483647 w 150"/>
                <a:gd name="T109" fmla="*/ 2147483647 h 174"/>
                <a:gd name="T110" fmla="*/ 2147483647 w 150"/>
                <a:gd name="T111" fmla="*/ 2147483647 h 174"/>
                <a:gd name="T112" fmla="*/ 2147483647 w 150"/>
                <a:gd name="T113" fmla="*/ 2147483647 h 1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0"/>
                <a:gd name="T172" fmla="*/ 0 h 174"/>
                <a:gd name="T173" fmla="*/ 150 w 150"/>
                <a:gd name="T174" fmla="*/ 174 h 1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0" h="174">
                  <a:moveTo>
                    <a:pt x="150" y="58"/>
                  </a:moveTo>
                  <a:lnTo>
                    <a:pt x="143" y="58"/>
                  </a:lnTo>
                  <a:lnTo>
                    <a:pt x="143" y="66"/>
                  </a:lnTo>
                  <a:lnTo>
                    <a:pt x="136" y="66"/>
                  </a:lnTo>
                  <a:lnTo>
                    <a:pt x="136" y="72"/>
                  </a:lnTo>
                  <a:lnTo>
                    <a:pt x="130" y="72"/>
                  </a:lnTo>
                  <a:lnTo>
                    <a:pt x="130" y="80"/>
                  </a:lnTo>
                  <a:lnTo>
                    <a:pt x="123" y="86"/>
                  </a:lnTo>
                  <a:lnTo>
                    <a:pt x="123" y="94"/>
                  </a:lnTo>
                  <a:lnTo>
                    <a:pt x="130" y="102"/>
                  </a:lnTo>
                  <a:lnTo>
                    <a:pt x="136" y="102"/>
                  </a:lnTo>
                  <a:lnTo>
                    <a:pt x="130" y="108"/>
                  </a:lnTo>
                  <a:lnTo>
                    <a:pt x="130" y="116"/>
                  </a:lnTo>
                  <a:lnTo>
                    <a:pt x="136" y="123"/>
                  </a:lnTo>
                  <a:lnTo>
                    <a:pt x="143" y="130"/>
                  </a:lnTo>
                  <a:lnTo>
                    <a:pt x="150" y="130"/>
                  </a:lnTo>
                  <a:lnTo>
                    <a:pt x="150" y="138"/>
                  </a:lnTo>
                  <a:lnTo>
                    <a:pt x="150" y="145"/>
                  </a:lnTo>
                  <a:lnTo>
                    <a:pt x="150" y="152"/>
                  </a:lnTo>
                  <a:lnTo>
                    <a:pt x="143" y="152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2"/>
                  </a:lnTo>
                  <a:lnTo>
                    <a:pt x="123" y="159"/>
                  </a:lnTo>
                  <a:lnTo>
                    <a:pt x="123" y="152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0" y="167"/>
                  </a:lnTo>
                  <a:lnTo>
                    <a:pt x="110" y="174"/>
                  </a:lnTo>
                  <a:lnTo>
                    <a:pt x="104" y="174"/>
                  </a:lnTo>
                  <a:lnTo>
                    <a:pt x="104" y="167"/>
                  </a:lnTo>
                  <a:lnTo>
                    <a:pt x="104" y="159"/>
                  </a:lnTo>
                  <a:lnTo>
                    <a:pt x="97" y="159"/>
                  </a:lnTo>
                  <a:lnTo>
                    <a:pt x="97" y="167"/>
                  </a:lnTo>
                  <a:lnTo>
                    <a:pt x="91" y="167"/>
                  </a:lnTo>
                  <a:lnTo>
                    <a:pt x="84" y="167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52" y="138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9" y="123"/>
                  </a:lnTo>
                  <a:lnTo>
                    <a:pt x="65" y="123"/>
                  </a:lnTo>
                  <a:lnTo>
                    <a:pt x="71" y="116"/>
                  </a:lnTo>
                  <a:lnTo>
                    <a:pt x="65" y="116"/>
                  </a:lnTo>
                  <a:lnTo>
                    <a:pt x="59" y="108"/>
                  </a:lnTo>
                  <a:lnTo>
                    <a:pt x="52" y="108"/>
                  </a:lnTo>
                  <a:lnTo>
                    <a:pt x="45" y="108"/>
                  </a:lnTo>
                  <a:lnTo>
                    <a:pt x="39" y="108"/>
                  </a:lnTo>
                  <a:lnTo>
                    <a:pt x="32" y="108"/>
                  </a:lnTo>
                  <a:lnTo>
                    <a:pt x="32" y="102"/>
                  </a:lnTo>
                  <a:lnTo>
                    <a:pt x="32" y="94"/>
                  </a:lnTo>
                  <a:lnTo>
                    <a:pt x="32" y="86"/>
                  </a:lnTo>
                  <a:lnTo>
                    <a:pt x="26" y="86"/>
                  </a:lnTo>
                  <a:lnTo>
                    <a:pt x="26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13" y="72"/>
                  </a:lnTo>
                  <a:lnTo>
                    <a:pt x="6" y="72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66"/>
                  </a:lnTo>
                  <a:lnTo>
                    <a:pt x="13" y="58"/>
                  </a:lnTo>
                  <a:lnTo>
                    <a:pt x="13" y="50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28"/>
                  </a:lnTo>
                  <a:lnTo>
                    <a:pt x="13" y="28"/>
                  </a:lnTo>
                  <a:lnTo>
                    <a:pt x="20" y="22"/>
                  </a:lnTo>
                  <a:lnTo>
                    <a:pt x="26" y="14"/>
                  </a:lnTo>
                  <a:lnTo>
                    <a:pt x="32" y="14"/>
                  </a:lnTo>
                  <a:lnTo>
                    <a:pt x="39" y="6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2" y="6"/>
                  </a:lnTo>
                  <a:lnTo>
                    <a:pt x="59" y="6"/>
                  </a:lnTo>
                  <a:lnTo>
                    <a:pt x="65" y="6"/>
                  </a:lnTo>
                  <a:lnTo>
                    <a:pt x="65" y="0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1" y="44"/>
                  </a:lnTo>
                  <a:lnTo>
                    <a:pt x="97" y="44"/>
                  </a:lnTo>
                  <a:lnTo>
                    <a:pt x="104" y="44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16" y="36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6" y="44"/>
                  </a:lnTo>
                  <a:lnTo>
                    <a:pt x="143" y="44"/>
                  </a:lnTo>
                  <a:lnTo>
                    <a:pt x="143" y="50"/>
                  </a:lnTo>
                  <a:lnTo>
                    <a:pt x="150" y="50"/>
                  </a:lnTo>
                  <a:lnTo>
                    <a:pt x="150" y="5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4" name="Freeform 401"/>
            <p:cNvSpPr>
              <a:spLocks/>
            </p:cNvSpPr>
            <p:nvPr/>
          </p:nvSpPr>
          <p:spPr bwMode="auto">
            <a:xfrm>
              <a:off x="1993900" y="4894263"/>
              <a:ext cx="63500" cy="63500"/>
            </a:xfrm>
            <a:custGeom>
              <a:avLst/>
              <a:gdLst>
                <a:gd name="T0" fmla="*/ 2147483647 w 39"/>
                <a:gd name="T1" fmla="*/ 0 h 36"/>
                <a:gd name="T2" fmla="*/ 2147483647 w 39"/>
                <a:gd name="T3" fmla="*/ 2147483647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0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0 h 36"/>
                <a:gd name="T38" fmla="*/ 2147483647 w 39"/>
                <a:gd name="T39" fmla="*/ 0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36"/>
                <a:gd name="T62" fmla="*/ 39 w 39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36">
                  <a:moveTo>
                    <a:pt x="19" y="0"/>
                  </a:moveTo>
                  <a:lnTo>
                    <a:pt x="19" y="8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5" name="Freeform 402"/>
            <p:cNvSpPr>
              <a:spLocks/>
            </p:cNvSpPr>
            <p:nvPr/>
          </p:nvSpPr>
          <p:spPr bwMode="auto">
            <a:xfrm>
              <a:off x="1993900" y="4894263"/>
              <a:ext cx="63500" cy="63500"/>
            </a:xfrm>
            <a:custGeom>
              <a:avLst/>
              <a:gdLst>
                <a:gd name="T0" fmla="*/ 2147483647 w 39"/>
                <a:gd name="T1" fmla="*/ 0 h 36"/>
                <a:gd name="T2" fmla="*/ 2147483647 w 39"/>
                <a:gd name="T3" fmla="*/ 0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2147483647 w 39"/>
                <a:gd name="T39" fmla="*/ 2147483647 h 36"/>
                <a:gd name="T40" fmla="*/ 2147483647 w 39"/>
                <a:gd name="T41" fmla="*/ 2147483647 h 36"/>
                <a:gd name="T42" fmla="*/ 2147483647 w 39"/>
                <a:gd name="T43" fmla="*/ 2147483647 h 36"/>
                <a:gd name="T44" fmla="*/ 2147483647 w 39"/>
                <a:gd name="T45" fmla="*/ 2147483647 h 36"/>
                <a:gd name="T46" fmla="*/ 2147483647 w 39"/>
                <a:gd name="T47" fmla="*/ 2147483647 h 36"/>
                <a:gd name="T48" fmla="*/ 2147483647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0 w 39"/>
                <a:gd name="T67" fmla="*/ 2147483647 h 36"/>
                <a:gd name="T68" fmla="*/ 0 w 39"/>
                <a:gd name="T69" fmla="*/ 2147483647 h 36"/>
                <a:gd name="T70" fmla="*/ 0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2147483647 w 39"/>
                <a:gd name="T81" fmla="*/ 0 h 36"/>
                <a:gd name="T82" fmla="*/ 2147483647 w 39"/>
                <a:gd name="T83" fmla="*/ 0 h 36"/>
                <a:gd name="T84" fmla="*/ 2147483647 w 39"/>
                <a:gd name="T85" fmla="*/ 0 h 36"/>
                <a:gd name="T86" fmla="*/ 2147483647 w 39"/>
                <a:gd name="T87" fmla="*/ 0 h 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9"/>
                <a:gd name="T133" fmla="*/ 0 h 36"/>
                <a:gd name="T134" fmla="*/ 39 w 39"/>
                <a:gd name="T135" fmla="*/ 36 h 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9" h="36">
                  <a:moveTo>
                    <a:pt x="19" y="0"/>
                  </a:moveTo>
                  <a:lnTo>
                    <a:pt x="19" y="0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39" y="28"/>
                  </a:lnTo>
                  <a:lnTo>
                    <a:pt x="32" y="28"/>
                  </a:lnTo>
                  <a:lnTo>
                    <a:pt x="32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0" y="22"/>
                  </a:lnTo>
                  <a:lnTo>
                    <a:pt x="7" y="14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6" name="Freeform 403"/>
            <p:cNvSpPr>
              <a:spLocks/>
            </p:cNvSpPr>
            <p:nvPr/>
          </p:nvSpPr>
          <p:spPr bwMode="auto">
            <a:xfrm>
              <a:off x="711200" y="4957763"/>
              <a:ext cx="157163" cy="142875"/>
            </a:xfrm>
            <a:custGeom>
              <a:avLst/>
              <a:gdLst>
                <a:gd name="T0" fmla="*/ 2147483647 w 98"/>
                <a:gd name="T1" fmla="*/ 0 h 80"/>
                <a:gd name="T2" fmla="*/ 2147483647 w 98"/>
                <a:gd name="T3" fmla="*/ 2147483647 h 80"/>
                <a:gd name="T4" fmla="*/ 2147483647 w 98"/>
                <a:gd name="T5" fmla="*/ 2147483647 h 80"/>
                <a:gd name="T6" fmla="*/ 2147483647 w 98"/>
                <a:gd name="T7" fmla="*/ 2147483647 h 80"/>
                <a:gd name="T8" fmla="*/ 2147483647 w 98"/>
                <a:gd name="T9" fmla="*/ 2147483647 h 80"/>
                <a:gd name="T10" fmla="*/ 2147483647 w 98"/>
                <a:gd name="T11" fmla="*/ 2147483647 h 80"/>
                <a:gd name="T12" fmla="*/ 2147483647 w 98"/>
                <a:gd name="T13" fmla="*/ 2147483647 h 80"/>
                <a:gd name="T14" fmla="*/ 2147483647 w 98"/>
                <a:gd name="T15" fmla="*/ 2147483647 h 80"/>
                <a:gd name="T16" fmla="*/ 2147483647 w 98"/>
                <a:gd name="T17" fmla="*/ 2147483647 h 80"/>
                <a:gd name="T18" fmla="*/ 2147483647 w 98"/>
                <a:gd name="T19" fmla="*/ 2147483647 h 80"/>
                <a:gd name="T20" fmla="*/ 2147483647 w 98"/>
                <a:gd name="T21" fmla="*/ 2147483647 h 80"/>
                <a:gd name="T22" fmla="*/ 2147483647 w 98"/>
                <a:gd name="T23" fmla="*/ 2147483647 h 80"/>
                <a:gd name="T24" fmla="*/ 2147483647 w 98"/>
                <a:gd name="T25" fmla="*/ 2147483647 h 80"/>
                <a:gd name="T26" fmla="*/ 2147483647 w 98"/>
                <a:gd name="T27" fmla="*/ 2147483647 h 80"/>
                <a:gd name="T28" fmla="*/ 2147483647 w 98"/>
                <a:gd name="T29" fmla="*/ 2147483647 h 80"/>
                <a:gd name="T30" fmla="*/ 2147483647 w 98"/>
                <a:gd name="T31" fmla="*/ 2147483647 h 80"/>
                <a:gd name="T32" fmla="*/ 2147483647 w 98"/>
                <a:gd name="T33" fmla="*/ 2147483647 h 80"/>
                <a:gd name="T34" fmla="*/ 2147483647 w 98"/>
                <a:gd name="T35" fmla="*/ 2147483647 h 80"/>
                <a:gd name="T36" fmla="*/ 2147483647 w 98"/>
                <a:gd name="T37" fmla="*/ 2147483647 h 80"/>
                <a:gd name="T38" fmla="*/ 2147483647 w 98"/>
                <a:gd name="T39" fmla="*/ 2147483647 h 80"/>
                <a:gd name="T40" fmla="*/ 2147483647 w 98"/>
                <a:gd name="T41" fmla="*/ 2147483647 h 80"/>
                <a:gd name="T42" fmla="*/ 2147483647 w 98"/>
                <a:gd name="T43" fmla="*/ 2147483647 h 80"/>
                <a:gd name="T44" fmla="*/ 2147483647 w 98"/>
                <a:gd name="T45" fmla="*/ 2147483647 h 80"/>
                <a:gd name="T46" fmla="*/ 2147483647 w 98"/>
                <a:gd name="T47" fmla="*/ 2147483647 h 80"/>
                <a:gd name="T48" fmla="*/ 2147483647 w 98"/>
                <a:gd name="T49" fmla="*/ 2147483647 h 80"/>
                <a:gd name="T50" fmla="*/ 2147483647 w 98"/>
                <a:gd name="T51" fmla="*/ 2147483647 h 80"/>
                <a:gd name="T52" fmla="*/ 2147483647 w 98"/>
                <a:gd name="T53" fmla="*/ 2147483647 h 80"/>
                <a:gd name="T54" fmla="*/ 2147483647 w 98"/>
                <a:gd name="T55" fmla="*/ 2147483647 h 80"/>
                <a:gd name="T56" fmla="*/ 2147483647 w 98"/>
                <a:gd name="T57" fmla="*/ 2147483647 h 80"/>
                <a:gd name="T58" fmla="*/ 2147483647 w 98"/>
                <a:gd name="T59" fmla="*/ 2147483647 h 80"/>
                <a:gd name="T60" fmla="*/ 2147483647 w 98"/>
                <a:gd name="T61" fmla="*/ 2147483647 h 80"/>
                <a:gd name="T62" fmla="*/ 2147483647 w 98"/>
                <a:gd name="T63" fmla="*/ 2147483647 h 80"/>
                <a:gd name="T64" fmla="*/ 2147483647 w 98"/>
                <a:gd name="T65" fmla="*/ 2147483647 h 80"/>
                <a:gd name="T66" fmla="*/ 2147483647 w 98"/>
                <a:gd name="T67" fmla="*/ 2147483647 h 80"/>
                <a:gd name="T68" fmla="*/ 2147483647 w 98"/>
                <a:gd name="T69" fmla="*/ 2147483647 h 80"/>
                <a:gd name="T70" fmla="*/ 2147483647 w 98"/>
                <a:gd name="T71" fmla="*/ 2147483647 h 80"/>
                <a:gd name="T72" fmla="*/ 2147483647 w 98"/>
                <a:gd name="T73" fmla="*/ 2147483647 h 80"/>
                <a:gd name="T74" fmla="*/ 2147483647 w 98"/>
                <a:gd name="T75" fmla="*/ 2147483647 h 80"/>
                <a:gd name="T76" fmla="*/ 0 w 98"/>
                <a:gd name="T77" fmla="*/ 2147483647 h 80"/>
                <a:gd name="T78" fmla="*/ 0 w 98"/>
                <a:gd name="T79" fmla="*/ 2147483647 h 80"/>
                <a:gd name="T80" fmla="*/ 0 w 98"/>
                <a:gd name="T81" fmla="*/ 2147483647 h 80"/>
                <a:gd name="T82" fmla="*/ 0 w 98"/>
                <a:gd name="T83" fmla="*/ 2147483647 h 80"/>
                <a:gd name="T84" fmla="*/ 2147483647 w 98"/>
                <a:gd name="T85" fmla="*/ 2147483647 h 80"/>
                <a:gd name="T86" fmla="*/ 2147483647 w 98"/>
                <a:gd name="T87" fmla="*/ 2147483647 h 80"/>
                <a:gd name="T88" fmla="*/ 2147483647 w 98"/>
                <a:gd name="T89" fmla="*/ 0 h 80"/>
                <a:gd name="T90" fmla="*/ 2147483647 w 98"/>
                <a:gd name="T91" fmla="*/ 0 h 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8"/>
                <a:gd name="T139" fmla="*/ 0 h 80"/>
                <a:gd name="T140" fmla="*/ 98 w 98"/>
                <a:gd name="T141" fmla="*/ 80 h 8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8" h="80">
                  <a:moveTo>
                    <a:pt x="20" y="0"/>
                  </a:moveTo>
                  <a:lnTo>
                    <a:pt x="20" y="8"/>
                  </a:lnTo>
                  <a:lnTo>
                    <a:pt x="27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8"/>
                  </a:lnTo>
                  <a:lnTo>
                    <a:pt x="98" y="66"/>
                  </a:lnTo>
                  <a:lnTo>
                    <a:pt x="91" y="66"/>
                  </a:lnTo>
                  <a:lnTo>
                    <a:pt x="85" y="58"/>
                  </a:lnTo>
                  <a:lnTo>
                    <a:pt x="78" y="58"/>
                  </a:lnTo>
                  <a:lnTo>
                    <a:pt x="71" y="58"/>
                  </a:lnTo>
                  <a:lnTo>
                    <a:pt x="66" y="58"/>
                  </a:lnTo>
                  <a:lnTo>
                    <a:pt x="59" y="66"/>
                  </a:lnTo>
                  <a:lnTo>
                    <a:pt x="59" y="73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6" y="80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9" y="66"/>
                  </a:lnTo>
                  <a:lnTo>
                    <a:pt x="32" y="66"/>
                  </a:lnTo>
                  <a:lnTo>
                    <a:pt x="27" y="66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14" y="51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7" name="Freeform 404"/>
            <p:cNvSpPr>
              <a:spLocks/>
            </p:cNvSpPr>
            <p:nvPr/>
          </p:nvSpPr>
          <p:spPr bwMode="auto">
            <a:xfrm>
              <a:off x="711200" y="4957763"/>
              <a:ext cx="157163" cy="142875"/>
            </a:xfrm>
            <a:custGeom>
              <a:avLst/>
              <a:gdLst>
                <a:gd name="T0" fmla="*/ 2147483647 w 98"/>
                <a:gd name="T1" fmla="*/ 2147483647 h 80"/>
                <a:gd name="T2" fmla="*/ 2147483647 w 98"/>
                <a:gd name="T3" fmla="*/ 2147483647 h 80"/>
                <a:gd name="T4" fmla="*/ 2147483647 w 98"/>
                <a:gd name="T5" fmla="*/ 2147483647 h 80"/>
                <a:gd name="T6" fmla="*/ 2147483647 w 98"/>
                <a:gd name="T7" fmla="*/ 2147483647 h 80"/>
                <a:gd name="T8" fmla="*/ 2147483647 w 98"/>
                <a:gd name="T9" fmla="*/ 2147483647 h 80"/>
                <a:gd name="T10" fmla="*/ 2147483647 w 98"/>
                <a:gd name="T11" fmla="*/ 2147483647 h 80"/>
                <a:gd name="T12" fmla="*/ 2147483647 w 98"/>
                <a:gd name="T13" fmla="*/ 2147483647 h 80"/>
                <a:gd name="T14" fmla="*/ 2147483647 w 98"/>
                <a:gd name="T15" fmla="*/ 2147483647 h 80"/>
                <a:gd name="T16" fmla="*/ 2147483647 w 98"/>
                <a:gd name="T17" fmla="*/ 2147483647 h 80"/>
                <a:gd name="T18" fmla="*/ 2147483647 w 98"/>
                <a:gd name="T19" fmla="*/ 2147483647 h 80"/>
                <a:gd name="T20" fmla="*/ 2147483647 w 98"/>
                <a:gd name="T21" fmla="*/ 2147483647 h 80"/>
                <a:gd name="T22" fmla="*/ 2147483647 w 98"/>
                <a:gd name="T23" fmla="*/ 2147483647 h 80"/>
                <a:gd name="T24" fmla="*/ 2147483647 w 98"/>
                <a:gd name="T25" fmla="*/ 2147483647 h 80"/>
                <a:gd name="T26" fmla="*/ 2147483647 w 98"/>
                <a:gd name="T27" fmla="*/ 2147483647 h 80"/>
                <a:gd name="T28" fmla="*/ 2147483647 w 98"/>
                <a:gd name="T29" fmla="*/ 2147483647 h 80"/>
                <a:gd name="T30" fmla="*/ 2147483647 w 98"/>
                <a:gd name="T31" fmla="*/ 2147483647 h 80"/>
                <a:gd name="T32" fmla="*/ 2147483647 w 98"/>
                <a:gd name="T33" fmla="*/ 2147483647 h 80"/>
                <a:gd name="T34" fmla="*/ 2147483647 w 98"/>
                <a:gd name="T35" fmla="*/ 2147483647 h 80"/>
                <a:gd name="T36" fmla="*/ 2147483647 w 98"/>
                <a:gd name="T37" fmla="*/ 2147483647 h 80"/>
                <a:gd name="T38" fmla="*/ 2147483647 w 98"/>
                <a:gd name="T39" fmla="*/ 2147483647 h 80"/>
                <a:gd name="T40" fmla="*/ 2147483647 w 98"/>
                <a:gd name="T41" fmla="*/ 2147483647 h 80"/>
                <a:gd name="T42" fmla="*/ 2147483647 w 98"/>
                <a:gd name="T43" fmla="*/ 2147483647 h 80"/>
                <a:gd name="T44" fmla="*/ 2147483647 w 98"/>
                <a:gd name="T45" fmla="*/ 2147483647 h 80"/>
                <a:gd name="T46" fmla="*/ 2147483647 w 98"/>
                <a:gd name="T47" fmla="*/ 2147483647 h 80"/>
                <a:gd name="T48" fmla="*/ 2147483647 w 98"/>
                <a:gd name="T49" fmla="*/ 2147483647 h 80"/>
                <a:gd name="T50" fmla="*/ 2147483647 w 98"/>
                <a:gd name="T51" fmla="*/ 2147483647 h 80"/>
                <a:gd name="T52" fmla="*/ 2147483647 w 98"/>
                <a:gd name="T53" fmla="*/ 2147483647 h 80"/>
                <a:gd name="T54" fmla="*/ 2147483647 w 98"/>
                <a:gd name="T55" fmla="*/ 2147483647 h 80"/>
                <a:gd name="T56" fmla="*/ 2147483647 w 98"/>
                <a:gd name="T57" fmla="*/ 2147483647 h 80"/>
                <a:gd name="T58" fmla="*/ 2147483647 w 98"/>
                <a:gd name="T59" fmla="*/ 2147483647 h 80"/>
                <a:gd name="T60" fmla="*/ 2147483647 w 98"/>
                <a:gd name="T61" fmla="*/ 2147483647 h 80"/>
                <a:gd name="T62" fmla="*/ 2147483647 w 98"/>
                <a:gd name="T63" fmla="*/ 2147483647 h 80"/>
                <a:gd name="T64" fmla="*/ 2147483647 w 98"/>
                <a:gd name="T65" fmla="*/ 2147483647 h 80"/>
                <a:gd name="T66" fmla="*/ 2147483647 w 98"/>
                <a:gd name="T67" fmla="*/ 2147483647 h 80"/>
                <a:gd name="T68" fmla="*/ 2147483647 w 98"/>
                <a:gd name="T69" fmla="*/ 2147483647 h 80"/>
                <a:gd name="T70" fmla="*/ 2147483647 w 98"/>
                <a:gd name="T71" fmla="*/ 2147483647 h 80"/>
                <a:gd name="T72" fmla="*/ 2147483647 w 98"/>
                <a:gd name="T73" fmla="*/ 2147483647 h 80"/>
                <a:gd name="T74" fmla="*/ 2147483647 w 98"/>
                <a:gd name="T75" fmla="*/ 2147483647 h 80"/>
                <a:gd name="T76" fmla="*/ 2147483647 w 98"/>
                <a:gd name="T77" fmla="*/ 2147483647 h 80"/>
                <a:gd name="T78" fmla="*/ 2147483647 w 98"/>
                <a:gd name="T79" fmla="*/ 2147483647 h 80"/>
                <a:gd name="T80" fmla="*/ 2147483647 w 98"/>
                <a:gd name="T81" fmla="*/ 2147483647 h 80"/>
                <a:gd name="T82" fmla="*/ 0 w 98"/>
                <a:gd name="T83" fmla="*/ 2147483647 h 80"/>
                <a:gd name="T84" fmla="*/ 0 w 98"/>
                <a:gd name="T85" fmla="*/ 2147483647 h 80"/>
                <a:gd name="T86" fmla="*/ 0 w 98"/>
                <a:gd name="T87" fmla="*/ 2147483647 h 80"/>
                <a:gd name="T88" fmla="*/ 0 w 98"/>
                <a:gd name="T89" fmla="*/ 2147483647 h 80"/>
                <a:gd name="T90" fmla="*/ 2147483647 w 98"/>
                <a:gd name="T91" fmla="*/ 2147483647 h 80"/>
                <a:gd name="T92" fmla="*/ 2147483647 w 98"/>
                <a:gd name="T93" fmla="*/ 2147483647 h 80"/>
                <a:gd name="T94" fmla="*/ 2147483647 w 98"/>
                <a:gd name="T95" fmla="*/ 0 h 80"/>
                <a:gd name="T96" fmla="*/ 2147483647 w 98"/>
                <a:gd name="T97" fmla="*/ 0 h 80"/>
                <a:gd name="T98" fmla="*/ 2147483647 w 98"/>
                <a:gd name="T99" fmla="*/ 0 h 8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8"/>
                <a:gd name="T151" fmla="*/ 0 h 80"/>
                <a:gd name="T152" fmla="*/ 98 w 98"/>
                <a:gd name="T153" fmla="*/ 80 h 8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8" h="80">
                  <a:moveTo>
                    <a:pt x="20" y="0"/>
                  </a:moveTo>
                  <a:lnTo>
                    <a:pt x="20" y="8"/>
                  </a:lnTo>
                  <a:lnTo>
                    <a:pt x="27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71" y="36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8"/>
                  </a:lnTo>
                  <a:lnTo>
                    <a:pt x="98" y="66"/>
                  </a:lnTo>
                  <a:lnTo>
                    <a:pt x="91" y="66"/>
                  </a:lnTo>
                  <a:lnTo>
                    <a:pt x="85" y="58"/>
                  </a:lnTo>
                  <a:lnTo>
                    <a:pt x="78" y="58"/>
                  </a:lnTo>
                  <a:lnTo>
                    <a:pt x="71" y="58"/>
                  </a:lnTo>
                  <a:lnTo>
                    <a:pt x="66" y="58"/>
                  </a:lnTo>
                  <a:lnTo>
                    <a:pt x="59" y="66"/>
                  </a:lnTo>
                  <a:lnTo>
                    <a:pt x="59" y="73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6" y="80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9" y="66"/>
                  </a:lnTo>
                  <a:lnTo>
                    <a:pt x="32" y="66"/>
                  </a:lnTo>
                  <a:lnTo>
                    <a:pt x="27" y="66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14" y="51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8" name="Freeform 405"/>
            <p:cNvSpPr>
              <a:spLocks/>
            </p:cNvSpPr>
            <p:nvPr/>
          </p:nvSpPr>
          <p:spPr bwMode="auto">
            <a:xfrm>
              <a:off x="754063" y="4311650"/>
              <a:ext cx="541337" cy="452438"/>
            </a:xfrm>
            <a:custGeom>
              <a:avLst/>
              <a:gdLst>
                <a:gd name="T0" fmla="*/ 2147483647 w 337"/>
                <a:gd name="T1" fmla="*/ 2147483647 h 255"/>
                <a:gd name="T2" fmla="*/ 2147483647 w 337"/>
                <a:gd name="T3" fmla="*/ 2147483647 h 255"/>
                <a:gd name="T4" fmla="*/ 2147483647 w 337"/>
                <a:gd name="T5" fmla="*/ 2147483647 h 255"/>
                <a:gd name="T6" fmla="*/ 2147483647 w 337"/>
                <a:gd name="T7" fmla="*/ 2147483647 h 255"/>
                <a:gd name="T8" fmla="*/ 2147483647 w 337"/>
                <a:gd name="T9" fmla="*/ 2147483647 h 255"/>
                <a:gd name="T10" fmla="*/ 2147483647 w 337"/>
                <a:gd name="T11" fmla="*/ 2147483647 h 255"/>
                <a:gd name="T12" fmla="*/ 2147483647 w 337"/>
                <a:gd name="T13" fmla="*/ 2147483647 h 255"/>
                <a:gd name="T14" fmla="*/ 2147483647 w 337"/>
                <a:gd name="T15" fmla="*/ 2147483647 h 255"/>
                <a:gd name="T16" fmla="*/ 2147483647 w 337"/>
                <a:gd name="T17" fmla="*/ 2147483647 h 255"/>
                <a:gd name="T18" fmla="*/ 2147483647 w 337"/>
                <a:gd name="T19" fmla="*/ 2147483647 h 255"/>
                <a:gd name="T20" fmla="*/ 2147483647 w 337"/>
                <a:gd name="T21" fmla="*/ 2147483647 h 255"/>
                <a:gd name="T22" fmla="*/ 2147483647 w 337"/>
                <a:gd name="T23" fmla="*/ 2147483647 h 255"/>
                <a:gd name="T24" fmla="*/ 2147483647 w 337"/>
                <a:gd name="T25" fmla="*/ 2147483647 h 255"/>
                <a:gd name="T26" fmla="*/ 2147483647 w 337"/>
                <a:gd name="T27" fmla="*/ 2147483647 h 255"/>
                <a:gd name="T28" fmla="*/ 2147483647 w 337"/>
                <a:gd name="T29" fmla="*/ 2147483647 h 255"/>
                <a:gd name="T30" fmla="*/ 2147483647 w 337"/>
                <a:gd name="T31" fmla="*/ 2147483647 h 255"/>
                <a:gd name="T32" fmla="*/ 2147483647 w 337"/>
                <a:gd name="T33" fmla="*/ 2147483647 h 255"/>
                <a:gd name="T34" fmla="*/ 2147483647 w 337"/>
                <a:gd name="T35" fmla="*/ 2147483647 h 255"/>
                <a:gd name="T36" fmla="*/ 2147483647 w 337"/>
                <a:gd name="T37" fmla="*/ 2147483647 h 255"/>
                <a:gd name="T38" fmla="*/ 2147483647 w 337"/>
                <a:gd name="T39" fmla="*/ 2147483647 h 255"/>
                <a:gd name="T40" fmla="*/ 2147483647 w 337"/>
                <a:gd name="T41" fmla="*/ 2147483647 h 255"/>
                <a:gd name="T42" fmla="*/ 2147483647 w 337"/>
                <a:gd name="T43" fmla="*/ 2147483647 h 255"/>
                <a:gd name="T44" fmla="*/ 2147483647 w 337"/>
                <a:gd name="T45" fmla="*/ 2147483647 h 255"/>
                <a:gd name="T46" fmla="*/ 2147483647 w 337"/>
                <a:gd name="T47" fmla="*/ 2147483647 h 255"/>
                <a:gd name="T48" fmla="*/ 2147483647 w 337"/>
                <a:gd name="T49" fmla="*/ 2147483647 h 255"/>
                <a:gd name="T50" fmla="*/ 2147483647 w 337"/>
                <a:gd name="T51" fmla="*/ 2147483647 h 255"/>
                <a:gd name="T52" fmla="*/ 2147483647 w 337"/>
                <a:gd name="T53" fmla="*/ 2147483647 h 255"/>
                <a:gd name="T54" fmla="*/ 2147483647 w 337"/>
                <a:gd name="T55" fmla="*/ 2147483647 h 255"/>
                <a:gd name="T56" fmla="*/ 2147483647 w 337"/>
                <a:gd name="T57" fmla="*/ 2147483647 h 255"/>
                <a:gd name="T58" fmla="*/ 2147483647 w 337"/>
                <a:gd name="T59" fmla="*/ 2147483647 h 255"/>
                <a:gd name="T60" fmla="*/ 2147483647 w 337"/>
                <a:gd name="T61" fmla="*/ 2147483647 h 255"/>
                <a:gd name="T62" fmla="*/ 2147483647 w 337"/>
                <a:gd name="T63" fmla="*/ 2147483647 h 255"/>
                <a:gd name="T64" fmla="*/ 2147483647 w 337"/>
                <a:gd name="T65" fmla="*/ 2147483647 h 255"/>
                <a:gd name="T66" fmla="*/ 2147483647 w 337"/>
                <a:gd name="T67" fmla="*/ 2147483647 h 255"/>
                <a:gd name="T68" fmla="*/ 2147483647 w 337"/>
                <a:gd name="T69" fmla="*/ 2147483647 h 255"/>
                <a:gd name="T70" fmla="*/ 2147483647 w 337"/>
                <a:gd name="T71" fmla="*/ 2147483647 h 255"/>
                <a:gd name="T72" fmla="*/ 2147483647 w 337"/>
                <a:gd name="T73" fmla="*/ 0 h 255"/>
                <a:gd name="T74" fmla="*/ 2147483647 w 337"/>
                <a:gd name="T75" fmla="*/ 2147483647 h 255"/>
                <a:gd name="T76" fmla="*/ 2147483647 w 337"/>
                <a:gd name="T77" fmla="*/ 2147483647 h 255"/>
                <a:gd name="T78" fmla="*/ 2147483647 w 337"/>
                <a:gd name="T79" fmla="*/ 2147483647 h 255"/>
                <a:gd name="T80" fmla="*/ 2147483647 w 337"/>
                <a:gd name="T81" fmla="*/ 2147483647 h 255"/>
                <a:gd name="T82" fmla="*/ 2147483647 w 337"/>
                <a:gd name="T83" fmla="*/ 2147483647 h 255"/>
                <a:gd name="T84" fmla="*/ 2147483647 w 337"/>
                <a:gd name="T85" fmla="*/ 2147483647 h 255"/>
                <a:gd name="T86" fmla="*/ 2147483647 w 337"/>
                <a:gd name="T87" fmla="*/ 2147483647 h 255"/>
                <a:gd name="T88" fmla="*/ 2147483647 w 337"/>
                <a:gd name="T89" fmla="*/ 2147483647 h 255"/>
                <a:gd name="T90" fmla="*/ 2147483647 w 337"/>
                <a:gd name="T91" fmla="*/ 2147483647 h 255"/>
                <a:gd name="T92" fmla="*/ 2147483647 w 337"/>
                <a:gd name="T93" fmla="*/ 2147483647 h 255"/>
                <a:gd name="T94" fmla="*/ 2147483647 w 337"/>
                <a:gd name="T95" fmla="*/ 2147483647 h 255"/>
                <a:gd name="T96" fmla="*/ 2147483647 w 337"/>
                <a:gd name="T97" fmla="*/ 2147483647 h 255"/>
                <a:gd name="T98" fmla="*/ 2147483647 w 337"/>
                <a:gd name="T99" fmla="*/ 2147483647 h 255"/>
                <a:gd name="T100" fmla="*/ 2147483647 w 337"/>
                <a:gd name="T101" fmla="*/ 2147483647 h 255"/>
                <a:gd name="T102" fmla="*/ 2147483647 w 337"/>
                <a:gd name="T103" fmla="*/ 2147483647 h 255"/>
                <a:gd name="T104" fmla="*/ 2147483647 w 337"/>
                <a:gd name="T105" fmla="*/ 2147483647 h 255"/>
                <a:gd name="T106" fmla="*/ 2147483647 w 337"/>
                <a:gd name="T107" fmla="*/ 2147483647 h 255"/>
                <a:gd name="T108" fmla="*/ 2147483647 w 337"/>
                <a:gd name="T109" fmla="*/ 2147483647 h 255"/>
                <a:gd name="T110" fmla="*/ 2147483647 w 337"/>
                <a:gd name="T111" fmla="*/ 2147483647 h 255"/>
                <a:gd name="T112" fmla="*/ 2147483647 w 337"/>
                <a:gd name="T113" fmla="*/ 2147483647 h 255"/>
                <a:gd name="T114" fmla="*/ 2147483647 w 337"/>
                <a:gd name="T115" fmla="*/ 2147483647 h 255"/>
                <a:gd name="T116" fmla="*/ 2147483647 w 337"/>
                <a:gd name="T117" fmla="*/ 2147483647 h 255"/>
                <a:gd name="T118" fmla="*/ 2147483647 w 337"/>
                <a:gd name="T119" fmla="*/ 2147483647 h 255"/>
                <a:gd name="T120" fmla="*/ 2147483647 w 337"/>
                <a:gd name="T121" fmla="*/ 2147483647 h 255"/>
                <a:gd name="T122" fmla="*/ 2147483647 w 337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37"/>
                <a:gd name="T187" fmla="*/ 0 h 255"/>
                <a:gd name="T188" fmla="*/ 337 w 337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37" h="255">
                  <a:moveTo>
                    <a:pt x="227" y="241"/>
                  </a:moveTo>
                  <a:lnTo>
                    <a:pt x="220" y="248"/>
                  </a:lnTo>
                  <a:lnTo>
                    <a:pt x="213" y="248"/>
                  </a:lnTo>
                  <a:lnTo>
                    <a:pt x="207" y="255"/>
                  </a:lnTo>
                  <a:lnTo>
                    <a:pt x="200" y="255"/>
                  </a:lnTo>
                  <a:lnTo>
                    <a:pt x="200" y="248"/>
                  </a:lnTo>
                  <a:lnTo>
                    <a:pt x="194" y="248"/>
                  </a:lnTo>
                  <a:lnTo>
                    <a:pt x="194" y="241"/>
                  </a:lnTo>
                  <a:lnTo>
                    <a:pt x="200" y="241"/>
                  </a:lnTo>
                  <a:lnTo>
                    <a:pt x="194" y="241"/>
                  </a:lnTo>
                  <a:lnTo>
                    <a:pt x="194" y="233"/>
                  </a:lnTo>
                  <a:lnTo>
                    <a:pt x="188" y="233"/>
                  </a:lnTo>
                  <a:lnTo>
                    <a:pt x="181" y="233"/>
                  </a:lnTo>
                  <a:lnTo>
                    <a:pt x="181" y="241"/>
                  </a:lnTo>
                  <a:lnTo>
                    <a:pt x="181" y="233"/>
                  </a:lnTo>
                  <a:lnTo>
                    <a:pt x="174" y="227"/>
                  </a:lnTo>
                  <a:lnTo>
                    <a:pt x="168" y="227"/>
                  </a:lnTo>
                  <a:lnTo>
                    <a:pt x="168" y="219"/>
                  </a:lnTo>
                  <a:lnTo>
                    <a:pt x="161" y="211"/>
                  </a:lnTo>
                  <a:lnTo>
                    <a:pt x="168" y="211"/>
                  </a:lnTo>
                  <a:lnTo>
                    <a:pt x="161" y="211"/>
                  </a:lnTo>
                  <a:lnTo>
                    <a:pt x="161" y="205"/>
                  </a:lnTo>
                  <a:lnTo>
                    <a:pt x="155" y="197"/>
                  </a:lnTo>
                  <a:lnTo>
                    <a:pt x="149" y="197"/>
                  </a:lnTo>
                  <a:lnTo>
                    <a:pt x="149" y="205"/>
                  </a:lnTo>
                  <a:lnTo>
                    <a:pt x="155" y="205"/>
                  </a:lnTo>
                  <a:lnTo>
                    <a:pt x="155" y="211"/>
                  </a:lnTo>
                  <a:lnTo>
                    <a:pt x="161" y="211"/>
                  </a:lnTo>
                  <a:lnTo>
                    <a:pt x="161" y="219"/>
                  </a:lnTo>
                  <a:lnTo>
                    <a:pt x="161" y="227"/>
                  </a:lnTo>
                  <a:lnTo>
                    <a:pt x="155" y="227"/>
                  </a:lnTo>
                  <a:lnTo>
                    <a:pt x="149" y="233"/>
                  </a:lnTo>
                  <a:lnTo>
                    <a:pt x="149" y="241"/>
                  </a:lnTo>
                  <a:lnTo>
                    <a:pt x="142" y="241"/>
                  </a:lnTo>
                  <a:lnTo>
                    <a:pt x="135" y="241"/>
                  </a:lnTo>
                  <a:lnTo>
                    <a:pt x="135" y="248"/>
                  </a:lnTo>
                  <a:lnTo>
                    <a:pt x="129" y="248"/>
                  </a:lnTo>
                  <a:lnTo>
                    <a:pt x="129" y="255"/>
                  </a:lnTo>
                  <a:lnTo>
                    <a:pt x="122" y="255"/>
                  </a:lnTo>
                  <a:lnTo>
                    <a:pt x="117" y="255"/>
                  </a:lnTo>
                  <a:lnTo>
                    <a:pt x="110" y="255"/>
                  </a:lnTo>
                  <a:lnTo>
                    <a:pt x="110" y="248"/>
                  </a:lnTo>
                  <a:lnTo>
                    <a:pt x="103" y="248"/>
                  </a:lnTo>
                  <a:lnTo>
                    <a:pt x="103" y="241"/>
                  </a:lnTo>
                  <a:lnTo>
                    <a:pt x="97" y="248"/>
                  </a:lnTo>
                  <a:lnTo>
                    <a:pt x="97" y="241"/>
                  </a:lnTo>
                  <a:lnTo>
                    <a:pt x="97" y="233"/>
                  </a:lnTo>
                  <a:lnTo>
                    <a:pt x="103" y="233"/>
                  </a:lnTo>
                  <a:lnTo>
                    <a:pt x="103" y="227"/>
                  </a:lnTo>
                  <a:lnTo>
                    <a:pt x="103" y="219"/>
                  </a:lnTo>
                  <a:lnTo>
                    <a:pt x="103" y="211"/>
                  </a:lnTo>
                  <a:lnTo>
                    <a:pt x="97" y="211"/>
                  </a:lnTo>
                  <a:lnTo>
                    <a:pt x="97" y="205"/>
                  </a:lnTo>
                  <a:lnTo>
                    <a:pt x="97" y="197"/>
                  </a:lnTo>
                  <a:lnTo>
                    <a:pt x="90" y="197"/>
                  </a:lnTo>
                  <a:lnTo>
                    <a:pt x="97" y="189"/>
                  </a:lnTo>
                  <a:lnTo>
                    <a:pt x="90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189"/>
                  </a:lnTo>
                  <a:lnTo>
                    <a:pt x="78" y="183"/>
                  </a:lnTo>
                  <a:lnTo>
                    <a:pt x="78" y="175"/>
                  </a:lnTo>
                  <a:lnTo>
                    <a:pt x="78" y="167"/>
                  </a:lnTo>
                  <a:lnTo>
                    <a:pt x="78" y="161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71" y="146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1" y="146"/>
                  </a:lnTo>
                  <a:lnTo>
                    <a:pt x="44" y="139"/>
                  </a:lnTo>
                  <a:lnTo>
                    <a:pt x="44" y="131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9" y="110"/>
                  </a:lnTo>
                  <a:lnTo>
                    <a:pt x="32" y="110"/>
                  </a:lnTo>
                  <a:lnTo>
                    <a:pt x="25" y="110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24"/>
                  </a:lnTo>
                  <a:lnTo>
                    <a:pt x="5" y="117"/>
                  </a:lnTo>
                  <a:lnTo>
                    <a:pt x="5" y="110"/>
                  </a:lnTo>
                  <a:lnTo>
                    <a:pt x="0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5" y="95"/>
                  </a:lnTo>
                  <a:lnTo>
                    <a:pt x="5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5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12" y="66"/>
                  </a:lnTo>
                  <a:lnTo>
                    <a:pt x="12" y="74"/>
                  </a:lnTo>
                  <a:lnTo>
                    <a:pt x="19" y="74"/>
                  </a:lnTo>
                  <a:lnTo>
                    <a:pt x="25" y="74"/>
                  </a:lnTo>
                  <a:lnTo>
                    <a:pt x="32" y="66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44" y="74"/>
                  </a:lnTo>
                  <a:lnTo>
                    <a:pt x="44" y="66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64" y="66"/>
                  </a:lnTo>
                  <a:lnTo>
                    <a:pt x="71" y="66"/>
                  </a:lnTo>
                  <a:lnTo>
                    <a:pt x="71" y="74"/>
                  </a:lnTo>
                  <a:lnTo>
                    <a:pt x="78" y="74"/>
                  </a:lnTo>
                  <a:lnTo>
                    <a:pt x="78" y="80"/>
                  </a:lnTo>
                  <a:lnTo>
                    <a:pt x="83" y="80"/>
                  </a:lnTo>
                  <a:lnTo>
                    <a:pt x="83" y="88"/>
                  </a:lnTo>
                  <a:lnTo>
                    <a:pt x="90" y="88"/>
                  </a:lnTo>
                  <a:lnTo>
                    <a:pt x="97" y="80"/>
                  </a:lnTo>
                  <a:lnTo>
                    <a:pt x="97" y="74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8"/>
                  </a:lnTo>
                  <a:lnTo>
                    <a:pt x="117" y="88"/>
                  </a:lnTo>
                  <a:lnTo>
                    <a:pt x="117" y="80"/>
                  </a:lnTo>
                  <a:lnTo>
                    <a:pt x="110" y="74"/>
                  </a:lnTo>
                  <a:lnTo>
                    <a:pt x="110" y="66"/>
                  </a:lnTo>
                  <a:lnTo>
                    <a:pt x="110" y="58"/>
                  </a:lnTo>
                  <a:lnTo>
                    <a:pt x="110" y="52"/>
                  </a:lnTo>
                  <a:lnTo>
                    <a:pt x="110" y="44"/>
                  </a:lnTo>
                  <a:lnTo>
                    <a:pt x="103" y="44"/>
                  </a:lnTo>
                  <a:lnTo>
                    <a:pt x="103" y="38"/>
                  </a:lnTo>
                  <a:lnTo>
                    <a:pt x="97" y="38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2" y="8"/>
                  </a:lnTo>
                  <a:lnTo>
                    <a:pt x="122" y="16"/>
                  </a:lnTo>
                  <a:lnTo>
                    <a:pt x="129" y="16"/>
                  </a:lnTo>
                  <a:lnTo>
                    <a:pt x="129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55" y="0"/>
                  </a:lnTo>
                  <a:lnTo>
                    <a:pt x="161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8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44"/>
                  </a:lnTo>
                  <a:lnTo>
                    <a:pt x="174" y="44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8" y="52"/>
                  </a:lnTo>
                  <a:lnTo>
                    <a:pt x="194" y="52"/>
                  </a:lnTo>
                  <a:lnTo>
                    <a:pt x="194" y="58"/>
                  </a:lnTo>
                  <a:lnTo>
                    <a:pt x="200" y="58"/>
                  </a:lnTo>
                  <a:lnTo>
                    <a:pt x="200" y="66"/>
                  </a:lnTo>
                  <a:lnTo>
                    <a:pt x="200" y="74"/>
                  </a:lnTo>
                  <a:lnTo>
                    <a:pt x="200" y="80"/>
                  </a:lnTo>
                  <a:lnTo>
                    <a:pt x="207" y="80"/>
                  </a:lnTo>
                  <a:lnTo>
                    <a:pt x="213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3" y="88"/>
                  </a:lnTo>
                  <a:lnTo>
                    <a:pt x="239" y="88"/>
                  </a:lnTo>
                  <a:lnTo>
                    <a:pt x="233" y="95"/>
                  </a:lnTo>
                  <a:lnTo>
                    <a:pt x="227" y="95"/>
                  </a:lnTo>
                  <a:lnTo>
                    <a:pt x="220" y="95"/>
                  </a:lnTo>
                  <a:lnTo>
                    <a:pt x="220" y="102"/>
                  </a:lnTo>
                  <a:lnTo>
                    <a:pt x="220" y="110"/>
                  </a:lnTo>
                  <a:lnTo>
                    <a:pt x="213" y="110"/>
                  </a:lnTo>
                  <a:lnTo>
                    <a:pt x="220" y="110"/>
                  </a:lnTo>
                  <a:lnTo>
                    <a:pt x="220" y="117"/>
                  </a:lnTo>
                  <a:lnTo>
                    <a:pt x="220" y="124"/>
                  </a:lnTo>
                  <a:lnTo>
                    <a:pt x="227" y="131"/>
                  </a:lnTo>
                  <a:lnTo>
                    <a:pt x="233" y="131"/>
                  </a:lnTo>
                  <a:lnTo>
                    <a:pt x="239" y="131"/>
                  </a:lnTo>
                  <a:lnTo>
                    <a:pt x="246" y="131"/>
                  </a:lnTo>
                  <a:lnTo>
                    <a:pt x="252" y="139"/>
                  </a:lnTo>
                  <a:lnTo>
                    <a:pt x="259" y="139"/>
                  </a:lnTo>
                  <a:lnTo>
                    <a:pt x="265" y="139"/>
                  </a:lnTo>
                  <a:lnTo>
                    <a:pt x="265" y="131"/>
                  </a:lnTo>
                  <a:lnTo>
                    <a:pt x="272" y="131"/>
                  </a:lnTo>
                  <a:lnTo>
                    <a:pt x="272" y="139"/>
                  </a:lnTo>
                  <a:lnTo>
                    <a:pt x="272" y="146"/>
                  </a:lnTo>
                  <a:lnTo>
                    <a:pt x="278" y="146"/>
                  </a:lnTo>
                  <a:lnTo>
                    <a:pt x="278" y="139"/>
                  </a:lnTo>
                  <a:lnTo>
                    <a:pt x="284" y="139"/>
                  </a:lnTo>
                  <a:lnTo>
                    <a:pt x="284" y="131"/>
                  </a:lnTo>
                  <a:lnTo>
                    <a:pt x="291" y="124"/>
                  </a:lnTo>
                  <a:lnTo>
                    <a:pt x="291" y="131"/>
                  </a:lnTo>
                  <a:lnTo>
                    <a:pt x="298" y="124"/>
                  </a:lnTo>
                  <a:lnTo>
                    <a:pt x="304" y="131"/>
                  </a:lnTo>
                  <a:lnTo>
                    <a:pt x="311" y="131"/>
                  </a:lnTo>
                  <a:lnTo>
                    <a:pt x="311" y="124"/>
                  </a:lnTo>
                  <a:lnTo>
                    <a:pt x="318" y="124"/>
                  </a:lnTo>
                  <a:lnTo>
                    <a:pt x="318" y="117"/>
                  </a:lnTo>
                  <a:lnTo>
                    <a:pt x="318" y="110"/>
                  </a:lnTo>
                  <a:lnTo>
                    <a:pt x="318" y="117"/>
                  </a:lnTo>
                  <a:lnTo>
                    <a:pt x="323" y="117"/>
                  </a:lnTo>
                  <a:lnTo>
                    <a:pt x="330" y="117"/>
                  </a:lnTo>
                  <a:lnTo>
                    <a:pt x="337" y="117"/>
                  </a:lnTo>
                  <a:lnTo>
                    <a:pt x="337" y="124"/>
                  </a:lnTo>
                  <a:lnTo>
                    <a:pt x="337" y="131"/>
                  </a:lnTo>
                  <a:lnTo>
                    <a:pt x="330" y="131"/>
                  </a:lnTo>
                  <a:lnTo>
                    <a:pt x="330" y="139"/>
                  </a:lnTo>
                  <a:lnTo>
                    <a:pt x="330" y="146"/>
                  </a:lnTo>
                  <a:lnTo>
                    <a:pt x="330" y="153"/>
                  </a:lnTo>
                  <a:lnTo>
                    <a:pt x="330" y="161"/>
                  </a:lnTo>
                  <a:lnTo>
                    <a:pt x="323" y="161"/>
                  </a:lnTo>
                  <a:lnTo>
                    <a:pt x="323" y="167"/>
                  </a:lnTo>
                  <a:lnTo>
                    <a:pt x="330" y="167"/>
                  </a:lnTo>
                  <a:lnTo>
                    <a:pt x="337" y="167"/>
                  </a:lnTo>
                  <a:lnTo>
                    <a:pt x="337" y="175"/>
                  </a:lnTo>
                  <a:lnTo>
                    <a:pt x="330" y="175"/>
                  </a:lnTo>
                  <a:lnTo>
                    <a:pt x="330" y="183"/>
                  </a:lnTo>
                  <a:lnTo>
                    <a:pt x="330" y="189"/>
                  </a:lnTo>
                  <a:lnTo>
                    <a:pt x="330" y="197"/>
                  </a:lnTo>
                  <a:lnTo>
                    <a:pt x="323" y="197"/>
                  </a:lnTo>
                  <a:lnTo>
                    <a:pt x="318" y="197"/>
                  </a:lnTo>
                  <a:lnTo>
                    <a:pt x="311" y="197"/>
                  </a:lnTo>
                  <a:lnTo>
                    <a:pt x="311" y="205"/>
                  </a:lnTo>
                  <a:lnTo>
                    <a:pt x="304" y="205"/>
                  </a:lnTo>
                  <a:lnTo>
                    <a:pt x="304" y="211"/>
                  </a:lnTo>
                  <a:lnTo>
                    <a:pt x="298" y="219"/>
                  </a:lnTo>
                  <a:lnTo>
                    <a:pt x="298" y="227"/>
                  </a:lnTo>
                  <a:lnTo>
                    <a:pt x="298" y="233"/>
                  </a:lnTo>
                  <a:lnTo>
                    <a:pt x="291" y="227"/>
                  </a:lnTo>
                  <a:lnTo>
                    <a:pt x="284" y="227"/>
                  </a:lnTo>
                  <a:lnTo>
                    <a:pt x="284" y="233"/>
                  </a:lnTo>
                  <a:lnTo>
                    <a:pt x="278" y="233"/>
                  </a:lnTo>
                  <a:lnTo>
                    <a:pt x="272" y="241"/>
                  </a:lnTo>
                  <a:lnTo>
                    <a:pt x="272" y="248"/>
                  </a:lnTo>
                  <a:lnTo>
                    <a:pt x="265" y="248"/>
                  </a:lnTo>
                  <a:lnTo>
                    <a:pt x="259" y="248"/>
                  </a:lnTo>
                  <a:lnTo>
                    <a:pt x="259" y="241"/>
                  </a:lnTo>
                  <a:lnTo>
                    <a:pt x="252" y="241"/>
                  </a:lnTo>
                  <a:lnTo>
                    <a:pt x="246" y="241"/>
                  </a:lnTo>
                  <a:lnTo>
                    <a:pt x="239" y="241"/>
                  </a:lnTo>
                  <a:lnTo>
                    <a:pt x="233" y="241"/>
                  </a:lnTo>
                  <a:lnTo>
                    <a:pt x="227" y="24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09" name="Freeform 407"/>
            <p:cNvSpPr>
              <a:spLocks/>
            </p:cNvSpPr>
            <p:nvPr/>
          </p:nvSpPr>
          <p:spPr bwMode="auto">
            <a:xfrm>
              <a:off x="754063" y="4311650"/>
              <a:ext cx="541337" cy="452438"/>
            </a:xfrm>
            <a:custGeom>
              <a:avLst/>
              <a:gdLst>
                <a:gd name="T0" fmla="*/ 2147483647 w 337"/>
                <a:gd name="T1" fmla="*/ 2147483647 h 255"/>
                <a:gd name="T2" fmla="*/ 2147483647 w 337"/>
                <a:gd name="T3" fmla="*/ 2147483647 h 255"/>
                <a:gd name="T4" fmla="*/ 2147483647 w 337"/>
                <a:gd name="T5" fmla="*/ 2147483647 h 255"/>
                <a:gd name="T6" fmla="*/ 2147483647 w 337"/>
                <a:gd name="T7" fmla="*/ 2147483647 h 255"/>
                <a:gd name="T8" fmla="*/ 2147483647 w 337"/>
                <a:gd name="T9" fmla="*/ 2147483647 h 255"/>
                <a:gd name="T10" fmla="*/ 2147483647 w 337"/>
                <a:gd name="T11" fmla="*/ 2147483647 h 255"/>
                <a:gd name="T12" fmla="*/ 2147483647 w 337"/>
                <a:gd name="T13" fmla="*/ 2147483647 h 255"/>
                <a:gd name="T14" fmla="*/ 2147483647 w 337"/>
                <a:gd name="T15" fmla="*/ 2147483647 h 255"/>
                <a:gd name="T16" fmla="*/ 2147483647 w 337"/>
                <a:gd name="T17" fmla="*/ 2147483647 h 255"/>
                <a:gd name="T18" fmla="*/ 2147483647 w 337"/>
                <a:gd name="T19" fmla="*/ 2147483647 h 255"/>
                <a:gd name="T20" fmla="*/ 2147483647 w 337"/>
                <a:gd name="T21" fmla="*/ 2147483647 h 255"/>
                <a:gd name="T22" fmla="*/ 2147483647 w 337"/>
                <a:gd name="T23" fmla="*/ 2147483647 h 255"/>
                <a:gd name="T24" fmla="*/ 2147483647 w 337"/>
                <a:gd name="T25" fmla="*/ 2147483647 h 255"/>
                <a:gd name="T26" fmla="*/ 2147483647 w 337"/>
                <a:gd name="T27" fmla="*/ 2147483647 h 255"/>
                <a:gd name="T28" fmla="*/ 2147483647 w 337"/>
                <a:gd name="T29" fmla="*/ 2147483647 h 255"/>
                <a:gd name="T30" fmla="*/ 2147483647 w 337"/>
                <a:gd name="T31" fmla="*/ 2147483647 h 255"/>
                <a:gd name="T32" fmla="*/ 2147483647 w 337"/>
                <a:gd name="T33" fmla="*/ 2147483647 h 255"/>
                <a:gd name="T34" fmla="*/ 2147483647 w 337"/>
                <a:gd name="T35" fmla="*/ 2147483647 h 255"/>
                <a:gd name="T36" fmla="*/ 0 w 337"/>
                <a:gd name="T37" fmla="*/ 2147483647 h 255"/>
                <a:gd name="T38" fmla="*/ 2147483647 w 337"/>
                <a:gd name="T39" fmla="*/ 2147483647 h 255"/>
                <a:gd name="T40" fmla="*/ 2147483647 w 337"/>
                <a:gd name="T41" fmla="*/ 2147483647 h 255"/>
                <a:gd name="T42" fmla="*/ 2147483647 w 337"/>
                <a:gd name="T43" fmla="*/ 2147483647 h 255"/>
                <a:gd name="T44" fmla="*/ 2147483647 w 337"/>
                <a:gd name="T45" fmla="*/ 2147483647 h 255"/>
                <a:gd name="T46" fmla="*/ 2147483647 w 337"/>
                <a:gd name="T47" fmla="*/ 2147483647 h 255"/>
                <a:gd name="T48" fmla="*/ 2147483647 w 337"/>
                <a:gd name="T49" fmla="*/ 2147483647 h 255"/>
                <a:gd name="T50" fmla="*/ 2147483647 w 337"/>
                <a:gd name="T51" fmla="*/ 2147483647 h 255"/>
                <a:gd name="T52" fmla="*/ 2147483647 w 337"/>
                <a:gd name="T53" fmla="*/ 2147483647 h 255"/>
                <a:gd name="T54" fmla="*/ 2147483647 w 337"/>
                <a:gd name="T55" fmla="*/ 2147483647 h 255"/>
                <a:gd name="T56" fmla="*/ 2147483647 w 337"/>
                <a:gd name="T57" fmla="*/ 2147483647 h 255"/>
                <a:gd name="T58" fmla="*/ 2147483647 w 337"/>
                <a:gd name="T59" fmla="*/ 2147483647 h 255"/>
                <a:gd name="T60" fmla="*/ 2147483647 w 337"/>
                <a:gd name="T61" fmla="*/ 2147483647 h 255"/>
                <a:gd name="T62" fmla="*/ 2147483647 w 337"/>
                <a:gd name="T63" fmla="*/ 2147483647 h 255"/>
                <a:gd name="T64" fmla="*/ 2147483647 w 337"/>
                <a:gd name="T65" fmla="*/ 2147483647 h 255"/>
                <a:gd name="T66" fmla="*/ 2147483647 w 337"/>
                <a:gd name="T67" fmla="*/ 2147483647 h 255"/>
                <a:gd name="T68" fmla="*/ 2147483647 w 337"/>
                <a:gd name="T69" fmla="*/ 2147483647 h 255"/>
                <a:gd name="T70" fmla="*/ 2147483647 w 337"/>
                <a:gd name="T71" fmla="*/ 2147483647 h 255"/>
                <a:gd name="T72" fmla="*/ 2147483647 w 337"/>
                <a:gd name="T73" fmla="*/ 2147483647 h 255"/>
                <a:gd name="T74" fmla="*/ 2147483647 w 337"/>
                <a:gd name="T75" fmla="*/ 2147483647 h 255"/>
                <a:gd name="T76" fmla="*/ 2147483647 w 337"/>
                <a:gd name="T77" fmla="*/ 2147483647 h 255"/>
                <a:gd name="T78" fmla="*/ 2147483647 w 337"/>
                <a:gd name="T79" fmla="*/ 2147483647 h 255"/>
                <a:gd name="T80" fmla="*/ 2147483647 w 337"/>
                <a:gd name="T81" fmla="*/ 2147483647 h 255"/>
                <a:gd name="T82" fmla="*/ 2147483647 w 337"/>
                <a:gd name="T83" fmla="*/ 2147483647 h 255"/>
                <a:gd name="T84" fmla="*/ 2147483647 w 337"/>
                <a:gd name="T85" fmla="*/ 2147483647 h 255"/>
                <a:gd name="T86" fmla="*/ 2147483647 w 337"/>
                <a:gd name="T87" fmla="*/ 2147483647 h 255"/>
                <a:gd name="T88" fmla="*/ 2147483647 w 337"/>
                <a:gd name="T89" fmla="*/ 2147483647 h 255"/>
                <a:gd name="T90" fmla="*/ 2147483647 w 337"/>
                <a:gd name="T91" fmla="*/ 2147483647 h 255"/>
                <a:gd name="T92" fmla="*/ 2147483647 w 337"/>
                <a:gd name="T93" fmla="*/ 2147483647 h 255"/>
                <a:gd name="T94" fmla="*/ 2147483647 w 337"/>
                <a:gd name="T95" fmla="*/ 2147483647 h 255"/>
                <a:gd name="T96" fmla="*/ 2147483647 w 337"/>
                <a:gd name="T97" fmla="*/ 2147483647 h 255"/>
                <a:gd name="T98" fmla="*/ 2147483647 w 337"/>
                <a:gd name="T99" fmla="*/ 2147483647 h 255"/>
                <a:gd name="T100" fmla="*/ 2147483647 w 337"/>
                <a:gd name="T101" fmla="*/ 2147483647 h 255"/>
                <a:gd name="T102" fmla="*/ 2147483647 w 337"/>
                <a:gd name="T103" fmla="*/ 2147483647 h 255"/>
                <a:gd name="T104" fmla="*/ 2147483647 w 337"/>
                <a:gd name="T105" fmla="*/ 2147483647 h 255"/>
                <a:gd name="T106" fmla="*/ 2147483647 w 337"/>
                <a:gd name="T107" fmla="*/ 2147483647 h 255"/>
                <a:gd name="T108" fmla="*/ 2147483647 w 337"/>
                <a:gd name="T109" fmla="*/ 2147483647 h 255"/>
                <a:gd name="T110" fmla="*/ 2147483647 w 337"/>
                <a:gd name="T111" fmla="*/ 2147483647 h 255"/>
                <a:gd name="T112" fmla="*/ 2147483647 w 337"/>
                <a:gd name="T113" fmla="*/ 2147483647 h 255"/>
                <a:gd name="T114" fmla="*/ 2147483647 w 337"/>
                <a:gd name="T115" fmla="*/ 2147483647 h 2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37"/>
                <a:gd name="T175" fmla="*/ 0 h 255"/>
                <a:gd name="T176" fmla="*/ 337 w 337"/>
                <a:gd name="T177" fmla="*/ 255 h 2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37" h="255">
                  <a:moveTo>
                    <a:pt x="227" y="241"/>
                  </a:moveTo>
                  <a:lnTo>
                    <a:pt x="227" y="241"/>
                  </a:lnTo>
                  <a:lnTo>
                    <a:pt x="220" y="248"/>
                  </a:lnTo>
                  <a:lnTo>
                    <a:pt x="213" y="248"/>
                  </a:lnTo>
                  <a:lnTo>
                    <a:pt x="207" y="255"/>
                  </a:lnTo>
                  <a:lnTo>
                    <a:pt x="200" y="255"/>
                  </a:lnTo>
                  <a:lnTo>
                    <a:pt x="200" y="248"/>
                  </a:lnTo>
                  <a:lnTo>
                    <a:pt x="194" y="248"/>
                  </a:lnTo>
                  <a:lnTo>
                    <a:pt x="194" y="241"/>
                  </a:lnTo>
                  <a:lnTo>
                    <a:pt x="200" y="241"/>
                  </a:lnTo>
                  <a:lnTo>
                    <a:pt x="194" y="241"/>
                  </a:lnTo>
                  <a:lnTo>
                    <a:pt x="194" y="233"/>
                  </a:lnTo>
                  <a:lnTo>
                    <a:pt x="188" y="233"/>
                  </a:lnTo>
                  <a:lnTo>
                    <a:pt x="181" y="233"/>
                  </a:lnTo>
                  <a:lnTo>
                    <a:pt x="181" y="241"/>
                  </a:lnTo>
                  <a:lnTo>
                    <a:pt x="181" y="233"/>
                  </a:lnTo>
                  <a:lnTo>
                    <a:pt x="174" y="227"/>
                  </a:lnTo>
                  <a:lnTo>
                    <a:pt x="168" y="227"/>
                  </a:lnTo>
                  <a:lnTo>
                    <a:pt x="168" y="219"/>
                  </a:lnTo>
                  <a:lnTo>
                    <a:pt x="161" y="211"/>
                  </a:lnTo>
                  <a:lnTo>
                    <a:pt x="168" y="211"/>
                  </a:lnTo>
                  <a:lnTo>
                    <a:pt x="161" y="211"/>
                  </a:lnTo>
                  <a:lnTo>
                    <a:pt x="161" y="205"/>
                  </a:lnTo>
                  <a:lnTo>
                    <a:pt x="155" y="197"/>
                  </a:lnTo>
                  <a:lnTo>
                    <a:pt x="149" y="197"/>
                  </a:lnTo>
                  <a:lnTo>
                    <a:pt x="149" y="205"/>
                  </a:lnTo>
                  <a:lnTo>
                    <a:pt x="155" y="205"/>
                  </a:lnTo>
                  <a:lnTo>
                    <a:pt x="155" y="211"/>
                  </a:lnTo>
                  <a:lnTo>
                    <a:pt x="161" y="211"/>
                  </a:lnTo>
                  <a:lnTo>
                    <a:pt x="161" y="219"/>
                  </a:lnTo>
                  <a:lnTo>
                    <a:pt x="161" y="227"/>
                  </a:lnTo>
                  <a:lnTo>
                    <a:pt x="155" y="227"/>
                  </a:lnTo>
                  <a:lnTo>
                    <a:pt x="149" y="233"/>
                  </a:lnTo>
                  <a:lnTo>
                    <a:pt x="149" y="241"/>
                  </a:lnTo>
                  <a:lnTo>
                    <a:pt x="142" y="241"/>
                  </a:lnTo>
                  <a:lnTo>
                    <a:pt x="135" y="241"/>
                  </a:lnTo>
                  <a:lnTo>
                    <a:pt x="135" y="248"/>
                  </a:lnTo>
                  <a:lnTo>
                    <a:pt x="129" y="248"/>
                  </a:lnTo>
                  <a:lnTo>
                    <a:pt x="129" y="255"/>
                  </a:lnTo>
                  <a:lnTo>
                    <a:pt x="122" y="255"/>
                  </a:lnTo>
                  <a:lnTo>
                    <a:pt x="117" y="255"/>
                  </a:lnTo>
                  <a:lnTo>
                    <a:pt x="110" y="255"/>
                  </a:lnTo>
                  <a:lnTo>
                    <a:pt x="110" y="248"/>
                  </a:lnTo>
                  <a:lnTo>
                    <a:pt x="103" y="248"/>
                  </a:lnTo>
                  <a:lnTo>
                    <a:pt x="103" y="241"/>
                  </a:lnTo>
                  <a:lnTo>
                    <a:pt x="97" y="248"/>
                  </a:lnTo>
                  <a:lnTo>
                    <a:pt x="97" y="241"/>
                  </a:lnTo>
                  <a:lnTo>
                    <a:pt x="97" y="233"/>
                  </a:lnTo>
                  <a:lnTo>
                    <a:pt x="103" y="233"/>
                  </a:lnTo>
                  <a:lnTo>
                    <a:pt x="103" y="227"/>
                  </a:lnTo>
                  <a:lnTo>
                    <a:pt x="103" y="219"/>
                  </a:lnTo>
                  <a:lnTo>
                    <a:pt x="103" y="211"/>
                  </a:lnTo>
                  <a:lnTo>
                    <a:pt x="97" y="211"/>
                  </a:lnTo>
                  <a:lnTo>
                    <a:pt x="97" y="205"/>
                  </a:lnTo>
                  <a:lnTo>
                    <a:pt x="97" y="197"/>
                  </a:lnTo>
                  <a:lnTo>
                    <a:pt x="90" y="197"/>
                  </a:lnTo>
                  <a:lnTo>
                    <a:pt x="97" y="189"/>
                  </a:lnTo>
                  <a:lnTo>
                    <a:pt x="90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189"/>
                  </a:lnTo>
                  <a:lnTo>
                    <a:pt x="78" y="183"/>
                  </a:lnTo>
                  <a:lnTo>
                    <a:pt x="78" y="175"/>
                  </a:lnTo>
                  <a:lnTo>
                    <a:pt x="78" y="167"/>
                  </a:lnTo>
                  <a:lnTo>
                    <a:pt x="78" y="161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71" y="146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1" y="146"/>
                  </a:lnTo>
                  <a:lnTo>
                    <a:pt x="44" y="139"/>
                  </a:lnTo>
                  <a:lnTo>
                    <a:pt x="44" y="131"/>
                  </a:lnTo>
                  <a:lnTo>
                    <a:pt x="39" y="124"/>
                  </a:lnTo>
                  <a:lnTo>
                    <a:pt x="39" y="117"/>
                  </a:lnTo>
                  <a:lnTo>
                    <a:pt x="39" y="110"/>
                  </a:lnTo>
                  <a:lnTo>
                    <a:pt x="32" y="110"/>
                  </a:lnTo>
                  <a:lnTo>
                    <a:pt x="25" y="110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24"/>
                  </a:lnTo>
                  <a:lnTo>
                    <a:pt x="5" y="117"/>
                  </a:lnTo>
                  <a:lnTo>
                    <a:pt x="5" y="110"/>
                  </a:lnTo>
                  <a:lnTo>
                    <a:pt x="0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5" y="95"/>
                  </a:lnTo>
                  <a:lnTo>
                    <a:pt x="5" y="88"/>
                  </a:lnTo>
                  <a:lnTo>
                    <a:pt x="12" y="88"/>
                  </a:lnTo>
                  <a:lnTo>
                    <a:pt x="12" y="80"/>
                  </a:lnTo>
                  <a:lnTo>
                    <a:pt x="5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12" y="66"/>
                  </a:lnTo>
                  <a:lnTo>
                    <a:pt x="12" y="74"/>
                  </a:lnTo>
                  <a:lnTo>
                    <a:pt x="19" y="74"/>
                  </a:lnTo>
                  <a:lnTo>
                    <a:pt x="25" y="74"/>
                  </a:lnTo>
                  <a:lnTo>
                    <a:pt x="32" y="66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44" y="74"/>
                  </a:lnTo>
                  <a:lnTo>
                    <a:pt x="44" y="66"/>
                  </a:lnTo>
                  <a:lnTo>
                    <a:pt x="51" y="66"/>
                  </a:lnTo>
                  <a:lnTo>
                    <a:pt x="58" y="66"/>
                  </a:lnTo>
                  <a:lnTo>
                    <a:pt x="64" y="66"/>
                  </a:lnTo>
                  <a:lnTo>
                    <a:pt x="71" y="66"/>
                  </a:lnTo>
                  <a:lnTo>
                    <a:pt x="71" y="74"/>
                  </a:lnTo>
                  <a:lnTo>
                    <a:pt x="78" y="74"/>
                  </a:lnTo>
                  <a:lnTo>
                    <a:pt x="78" y="80"/>
                  </a:lnTo>
                  <a:lnTo>
                    <a:pt x="83" y="80"/>
                  </a:lnTo>
                  <a:lnTo>
                    <a:pt x="83" y="88"/>
                  </a:lnTo>
                  <a:lnTo>
                    <a:pt x="90" y="88"/>
                  </a:lnTo>
                  <a:lnTo>
                    <a:pt x="97" y="80"/>
                  </a:lnTo>
                  <a:lnTo>
                    <a:pt x="97" y="74"/>
                  </a:lnTo>
                  <a:lnTo>
                    <a:pt x="103" y="80"/>
                  </a:lnTo>
                  <a:lnTo>
                    <a:pt x="110" y="80"/>
                  </a:lnTo>
                  <a:lnTo>
                    <a:pt x="110" y="88"/>
                  </a:lnTo>
                  <a:lnTo>
                    <a:pt x="117" y="88"/>
                  </a:lnTo>
                  <a:lnTo>
                    <a:pt x="117" y="80"/>
                  </a:lnTo>
                  <a:lnTo>
                    <a:pt x="110" y="74"/>
                  </a:lnTo>
                  <a:lnTo>
                    <a:pt x="110" y="66"/>
                  </a:lnTo>
                  <a:lnTo>
                    <a:pt x="110" y="58"/>
                  </a:lnTo>
                  <a:lnTo>
                    <a:pt x="110" y="52"/>
                  </a:lnTo>
                  <a:lnTo>
                    <a:pt x="110" y="44"/>
                  </a:lnTo>
                  <a:lnTo>
                    <a:pt x="103" y="44"/>
                  </a:lnTo>
                  <a:lnTo>
                    <a:pt x="103" y="38"/>
                  </a:lnTo>
                  <a:lnTo>
                    <a:pt x="97" y="38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2" y="8"/>
                  </a:lnTo>
                  <a:lnTo>
                    <a:pt x="122" y="16"/>
                  </a:lnTo>
                  <a:lnTo>
                    <a:pt x="129" y="16"/>
                  </a:lnTo>
                  <a:lnTo>
                    <a:pt x="129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55" y="0"/>
                  </a:lnTo>
                  <a:lnTo>
                    <a:pt x="161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74" y="8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1" y="22"/>
                  </a:lnTo>
                  <a:lnTo>
                    <a:pt x="181" y="30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44"/>
                  </a:lnTo>
                  <a:lnTo>
                    <a:pt x="174" y="44"/>
                  </a:lnTo>
                  <a:lnTo>
                    <a:pt x="181" y="44"/>
                  </a:lnTo>
                  <a:lnTo>
                    <a:pt x="181" y="52"/>
                  </a:lnTo>
                  <a:lnTo>
                    <a:pt x="188" y="52"/>
                  </a:lnTo>
                  <a:lnTo>
                    <a:pt x="194" y="52"/>
                  </a:lnTo>
                  <a:lnTo>
                    <a:pt x="194" y="58"/>
                  </a:lnTo>
                  <a:lnTo>
                    <a:pt x="200" y="58"/>
                  </a:lnTo>
                  <a:lnTo>
                    <a:pt x="200" y="66"/>
                  </a:lnTo>
                  <a:lnTo>
                    <a:pt x="200" y="74"/>
                  </a:lnTo>
                  <a:lnTo>
                    <a:pt x="200" y="80"/>
                  </a:lnTo>
                  <a:lnTo>
                    <a:pt x="207" y="80"/>
                  </a:lnTo>
                  <a:lnTo>
                    <a:pt x="213" y="80"/>
                  </a:lnTo>
                  <a:lnTo>
                    <a:pt x="220" y="80"/>
                  </a:lnTo>
                  <a:lnTo>
                    <a:pt x="227" y="80"/>
                  </a:lnTo>
                  <a:lnTo>
                    <a:pt x="233" y="88"/>
                  </a:lnTo>
                  <a:lnTo>
                    <a:pt x="239" y="88"/>
                  </a:lnTo>
                  <a:lnTo>
                    <a:pt x="233" y="95"/>
                  </a:lnTo>
                  <a:lnTo>
                    <a:pt x="227" y="95"/>
                  </a:lnTo>
                  <a:lnTo>
                    <a:pt x="220" y="95"/>
                  </a:lnTo>
                  <a:lnTo>
                    <a:pt x="220" y="102"/>
                  </a:lnTo>
                  <a:lnTo>
                    <a:pt x="220" y="110"/>
                  </a:lnTo>
                  <a:lnTo>
                    <a:pt x="213" y="110"/>
                  </a:lnTo>
                  <a:lnTo>
                    <a:pt x="220" y="110"/>
                  </a:lnTo>
                  <a:lnTo>
                    <a:pt x="220" y="117"/>
                  </a:lnTo>
                  <a:lnTo>
                    <a:pt x="220" y="124"/>
                  </a:lnTo>
                  <a:lnTo>
                    <a:pt x="227" y="131"/>
                  </a:lnTo>
                  <a:lnTo>
                    <a:pt x="233" y="131"/>
                  </a:lnTo>
                  <a:lnTo>
                    <a:pt x="239" y="131"/>
                  </a:lnTo>
                  <a:lnTo>
                    <a:pt x="246" y="131"/>
                  </a:lnTo>
                  <a:lnTo>
                    <a:pt x="252" y="139"/>
                  </a:lnTo>
                  <a:lnTo>
                    <a:pt x="259" y="139"/>
                  </a:lnTo>
                  <a:lnTo>
                    <a:pt x="265" y="139"/>
                  </a:lnTo>
                  <a:lnTo>
                    <a:pt x="265" y="131"/>
                  </a:lnTo>
                  <a:lnTo>
                    <a:pt x="272" y="131"/>
                  </a:lnTo>
                  <a:lnTo>
                    <a:pt x="272" y="139"/>
                  </a:lnTo>
                  <a:lnTo>
                    <a:pt x="272" y="146"/>
                  </a:lnTo>
                  <a:lnTo>
                    <a:pt x="278" y="146"/>
                  </a:lnTo>
                  <a:lnTo>
                    <a:pt x="278" y="139"/>
                  </a:lnTo>
                  <a:lnTo>
                    <a:pt x="284" y="139"/>
                  </a:lnTo>
                  <a:lnTo>
                    <a:pt x="284" y="131"/>
                  </a:lnTo>
                  <a:lnTo>
                    <a:pt x="291" y="124"/>
                  </a:lnTo>
                  <a:lnTo>
                    <a:pt x="291" y="131"/>
                  </a:lnTo>
                  <a:lnTo>
                    <a:pt x="298" y="124"/>
                  </a:lnTo>
                  <a:lnTo>
                    <a:pt x="304" y="131"/>
                  </a:lnTo>
                  <a:lnTo>
                    <a:pt x="311" y="131"/>
                  </a:lnTo>
                  <a:lnTo>
                    <a:pt x="311" y="124"/>
                  </a:lnTo>
                  <a:lnTo>
                    <a:pt x="318" y="124"/>
                  </a:lnTo>
                  <a:lnTo>
                    <a:pt x="318" y="117"/>
                  </a:lnTo>
                  <a:lnTo>
                    <a:pt x="318" y="110"/>
                  </a:lnTo>
                  <a:lnTo>
                    <a:pt x="318" y="117"/>
                  </a:lnTo>
                  <a:lnTo>
                    <a:pt x="323" y="117"/>
                  </a:lnTo>
                  <a:lnTo>
                    <a:pt x="330" y="117"/>
                  </a:lnTo>
                  <a:lnTo>
                    <a:pt x="337" y="117"/>
                  </a:lnTo>
                  <a:lnTo>
                    <a:pt x="337" y="124"/>
                  </a:lnTo>
                  <a:lnTo>
                    <a:pt x="337" y="131"/>
                  </a:lnTo>
                  <a:lnTo>
                    <a:pt x="330" y="131"/>
                  </a:lnTo>
                  <a:lnTo>
                    <a:pt x="330" y="139"/>
                  </a:lnTo>
                  <a:lnTo>
                    <a:pt x="330" y="146"/>
                  </a:lnTo>
                  <a:lnTo>
                    <a:pt x="330" y="153"/>
                  </a:lnTo>
                  <a:lnTo>
                    <a:pt x="330" y="161"/>
                  </a:lnTo>
                  <a:lnTo>
                    <a:pt x="323" y="161"/>
                  </a:lnTo>
                  <a:lnTo>
                    <a:pt x="323" y="167"/>
                  </a:lnTo>
                  <a:lnTo>
                    <a:pt x="330" y="167"/>
                  </a:lnTo>
                  <a:lnTo>
                    <a:pt x="337" y="167"/>
                  </a:lnTo>
                  <a:lnTo>
                    <a:pt x="337" y="175"/>
                  </a:lnTo>
                  <a:lnTo>
                    <a:pt x="330" y="175"/>
                  </a:lnTo>
                  <a:lnTo>
                    <a:pt x="330" y="183"/>
                  </a:lnTo>
                  <a:lnTo>
                    <a:pt x="330" y="189"/>
                  </a:lnTo>
                  <a:lnTo>
                    <a:pt x="330" y="197"/>
                  </a:lnTo>
                  <a:lnTo>
                    <a:pt x="323" y="197"/>
                  </a:lnTo>
                  <a:lnTo>
                    <a:pt x="318" y="197"/>
                  </a:lnTo>
                  <a:lnTo>
                    <a:pt x="311" y="197"/>
                  </a:lnTo>
                  <a:lnTo>
                    <a:pt x="311" y="205"/>
                  </a:lnTo>
                  <a:lnTo>
                    <a:pt x="304" y="205"/>
                  </a:lnTo>
                  <a:lnTo>
                    <a:pt x="304" y="211"/>
                  </a:lnTo>
                  <a:lnTo>
                    <a:pt x="298" y="219"/>
                  </a:lnTo>
                  <a:lnTo>
                    <a:pt x="298" y="227"/>
                  </a:lnTo>
                  <a:lnTo>
                    <a:pt x="298" y="233"/>
                  </a:lnTo>
                  <a:lnTo>
                    <a:pt x="291" y="227"/>
                  </a:lnTo>
                  <a:lnTo>
                    <a:pt x="284" y="227"/>
                  </a:lnTo>
                  <a:lnTo>
                    <a:pt x="284" y="233"/>
                  </a:lnTo>
                  <a:lnTo>
                    <a:pt x="278" y="233"/>
                  </a:lnTo>
                  <a:lnTo>
                    <a:pt x="272" y="241"/>
                  </a:lnTo>
                  <a:lnTo>
                    <a:pt x="272" y="248"/>
                  </a:lnTo>
                  <a:lnTo>
                    <a:pt x="265" y="248"/>
                  </a:lnTo>
                  <a:lnTo>
                    <a:pt x="259" y="248"/>
                  </a:lnTo>
                  <a:lnTo>
                    <a:pt x="259" y="241"/>
                  </a:lnTo>
                  <a:lnTo>
                    <a:pt x="252" y="241"/>
                  </a:lnTo>
                  <a:lnTo>
                    <a:pt x="246" y="241"/>
                  </a:lnTo>
                  <a:lnTo>
                    <a:pt x="239" y="241"/>
                  </a:lnTo>
                  <a:lnTo>
                    <a:pt x="233" y="241"/>
                  </a:lnTo>
                  <a:lnTo>
                    <a:pt x="227" y="24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0" name="Freeform 408"/>
            <p:cNvSpPr>
              <a:spLocks/>
            </p:cNvSpPr>
            <p:nvPr/>
          </p:nvSpPr>
          <p:spPr bwMode="auto">
            <a:xfrm>
              <a:off x="1222375" y="4262438"/>
              <a:ext cx="625475" cy="400050"/>
            </a:xfrm>
            <a:custGeom>
              <a:avLst/>
              <a:gdLst>
                <a:gd name="T0" fmla="*/ 2147483647 w 389"/>
                <a:gd name="T1" fmla="*/ 2147483647 h 225"/>
                <a:gd name="T2" fmla="*/ 2147483647 w 389"/>
                <a:gd name="T3" fmla="*/ 2147483647 h 225"/>
                <a:gd name="T4" fmla="*/ 2147483647 w 389"/>
                <a:gd name="T5" fmla="*/ 2147483647 h 225"/>
                <a:gd name="T6" fmla="*/ 2147483647 w 389"/>
                <a:gd name="T7" fmla="*/ 2147483647 h 225"/>
                <a:gd name="T8" fmla="*/ 2147483647 w 389"/>
                <a:gd name="T9" fmla="*/ 2147483647 h 225"/>
                <a:gd name="T10" fmla="*/ 2147483647 w 389"/>
                <a:gd name="T11" fmla="*/ 2147483647 h 225"/>
                <a:gd name="T12" fmla="*/ 2147483647 w 389"/>
                <a:gd name="T13" fmla="*/ 2147483647 h 225"/>
                <a:gd name="T14" fmla="*/ 2147483647 w 389"/>
                <a:gd name="T15" fmla="*/ 2147483647 h 225"/>
                <a:gd name="T16" fmla="*/ 2147483647 w 389"/>
                <a:gd name="T17" fmla="*/ 2147483647 h 225"/>
                <a:gd name="T18" fmla="*/ 2147483647 w 389"/>
                <a:gd name="T19" fmla="*/ 2147483647 h 225"/>
                <a:gd name="T20" fmla="*/ 2147483647 w 389"/>
                <a:gd name="T21" fmla="*/ 2147483647 h 225"/>
                <a:gd name="T22" fmla="*/ 2147483647 w 389"/>
                <a:gd name="T23" fmla="*/ 2147483647 h 225"/>
                <a:gd name="T24" fmla="*/ 2147483647 w 389"/>
                <a:gd name="T25" fmla="*/ 2147483647 h 225"/>
                <a:gd name="T26" fmla="*/ 2147483647 w 389"/>
                <a:gd name="T27" fmla="*/ 2147483647 h 225"/>
                <a:gd name="T28" fmla="*/ 2147483647 w 389"/>
                <a:gd name="T29" fmla="*/ 2147483647 h 225"/>
                <a:gd name="T30" fmla="*/ 2147483647 w 389"/>
                <a:gd name="T31" fmla="*/ 2147483647 h 225"/>
                <a:gd name="T32" fmla="*/ 2147483647 w 389"/>
                <a:gd name="T33" fmla="*/ 2147483647 h 225"/>
                <a:gd name="T34" fmla="*/ 2147483647 w 389"/>
                <a:gd name="T35" fmla="*/ 2147483647 h 225"/>
                <a:gd name="T36" fmla="*/ 2147483647 w 389"/>
                <a:gd name="T37" fmla="*/ 2147483647 h 225"/>
                <a:gd name="T38" fmla="*/ 2147483647 w 389"/>
                <a:gd name="T39" fmla="*/ 2147483647 h 225"/>
                <a:gd name="T40" fmla="*/ 2147483647 w 389"/>
                <a:gd name="T41" fmla="*/ 2147483647 h 225"/>
                <a:gd name="T42" fmla="*/ 2147483647 w 389"/>
                <a:gd name="T43" fmla="*/ 2147483647 h 225"/>
                <a:gd name="T44" fmla="*/ 2147483647 w 389"/>
                <a:gd name="T45" fmla="*/ 2147483647 h 225"/>
                <a:gd name="T46" fmla="*/ 2147483647 w 389"/>
                <a:gd name="T47" fmla="*/ 2147483647 h 225"/>
                <a:gd name="T48" fmla="*/ 2147483647 w 389"/>
                <a:gd name="T49" fmla="*/ 2147483647 h 225"/>
                <a:gd name="T50" fmla="*/ 2147483647 w 389"/>
                <a:gd name="T51" fmla="*/ 2147483647 h 225"/>
                <a:gd name="T52" fmla="*/ 2147483647 w 389"/>
                <a:gd name="T53" fmla="*/ 2147483647 h 225"/>
                <a:gd name="T54" fmla="*/ 2147483647 w 389"/>
                <a:gd name="T55" fmla="*/ 2147483647 h 225"/>
                <a:gd name="T56" fmla="*/ 2147483647 w 389"/>
                <a:gd name="T57" fmla="*/ 2147483647 h 225"/>
                <a:gd name="T58" fmla="*/ 2147483647 w 389"/>
                <a:gd name="T59" fmla="*/ 2147483647 h 225"/>
                <a:gd name="T60" fmla="*/ 2147483647 w 389"/>
                <a:gd name="T61" fmla="*/ 2147483647 h 225"/>
                <a:gd name="T62" fmla="*/ 2147483647 w 389"/>
                <a:gd name="T63" fmla="*/ 2147483647 h 225"/>
                <a:gd name="T64" fmla="*/ 2147483647 w 389"/>
                <a:gd name="T65" fmla="*/ 2147483647 h 225"/>
                <a:gd name="T66" fmla="*/ 2147483647 w 389"/>
                <a:gd name="T67" fmla="*/ 2147483647 h 225"/>
                <a:gd name="T68" fmla="*/ 2147483647 w 389"/>
                <a:gd name="T69" fmla="*/ 2147483647 h 225"/>
                <a:gd name="T70" fmla="*/ 2147483647 w 389"/>
                <a:gd name="T71" fmla="*/ 2147483647 h 225"/>
                <a:gd name="T72" fmla="*/ 2147483647 w 389"/>
                <a:gd name="T73" fmla="*/ 2147483647 h 225"/>
                <a:gd name="T74" fmla="*/ 2147483647 w 389"/>
                <a:gd name="T75" fmla="*/ 2147483647 h 225"/>
                <a:gd name="T76" fmla="*/ 2147483647 w 389"/>
                <a:gd name="T77" fmla="*/ 2147483647 h 225"/>
                <a:gd name="T78" fmla="*/ 2147483647 w 389"/>
                <a:gd name="T79" fmla="*/ 2147483647 h 225"/>
                <a:gd name="T80" fmla="*/ 2147483647 w 389"/>
                <a:gd name="T81" fmla="*/ 2147483647 h 225"/>
                <a:gd name="T82" fmla="*/ 2147483647 w 389"/>
                <a:gd name="T83" fmla="*/ 2147483647 h 225"/>
                <a:gd name="T84" fmla="*/ 2147483647 w 389"/>
                <a:gd name="T85" fmla="*/ 2147483647 h 225"/>
                <a:gd name="T86" fmla="*/ 2147483647 w 389"/>
                <a:gd name="T87" fmla="*/ 2147483647 h 225"/>
                <a:gd name="T88" fmla="*/ 2147483647 w 389"/>
                <a:gd name="T89" fmla="*/ 2147483647 h 225"/>
                <a:gd name="T90" fmla="*/ 0 w 389"/>
                <a:gd name="T91" fmla="*/ 2147483647 h 225"/>
                <a:gd name="T92" fmla="*/ 2147483647 w 389"/>
                <a:gd name="T93" fmla="*/ 2147483647 h 225"/>
                <a:gd name="T94" fmla="*/ 2147483647 w 389"/>
                <a:gd name="T95" fmla="*/ 2147483647 h 225"/>
                <a:gd name="T96" fmla="*/ 2147483647 w 389"/>
                <a:gd name="T97" fmla="*/ 2147483647 h 225"/>
                <a:gd name="T98" fmla="*/ 2147483647 w 389"/>
                <a:gd name="T99" fmla="*/ 2147483647 h 225"/>
                <a:gd name="T100" fmla="*/ 2147483647 w 389"/>
                <a:gd name="T101" fmla="*/ 2147483647 h 225"/>
                <a:gd name="T102" fmla="*/ 2147483647 w 389"/>
                <a:gd name="T103" fmla="*/ 2147483647 h 2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89"/>
                <a:gd name="T157" fmla="*/ 0 h 225"/>
                <a:gd name="T158" fmla="*/ 389 w 389"/>
                <a:gd name="T159" fmla="*/ 225 h 22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89" h="225">
                  <a:moveTo>
                    <a:pt x="110" y="0"/>
                  </a:moveTo>
                  <a:lnTo>
                    <a:pt x="117" y="6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7" y="14"/>
                  </a:lnTo>
                  <a:lnTo>
                    <a:pt x="142" y="14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76" y="50"/>
                  </a:lnTo>
                  <a:lnTo>
                    <a:pt x="169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5" y="66"/>
                  </a:lnTo>
                  <a:lnTo>
                    <a:pt x="201" y="66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1" y="72"/>
                  </a:lnTo>
                  <a:lnTo>
                    <a:pt x="227" y="72"/>
                  </a:lnTo>
                  <a:lnTo>
                    <a:pt x="233" y="72"/>
                  </a:lnTo>
                  <a:lnTo>
                    <a:pt x="240" y="80"/>
                  </a:lnTo>
                  <a:lnTo>
                    <a:pt x="247" y="80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2" y="86"/>
                  </a:lnTo>
                  <a:lnTo>
                    <a:pt x="279" y="86"/>
                  </a:lnTo>
                  <a:lnTo>
                    <a:pt x="286" y="86"/>
                  </a:lnTo>
                  <a:lnTo>
                    <a:pt x="292" y="86"/>
                  </a:lnTo>
                  <a:lnTo>
                    <a:pt x="299" y="80"/>
                  </a:lnTo>
                  <a:lnTo>
                    <a:pt x="305" y="80"/>
                  </a:lnTo>
                  <a:lnTo>
                    <a:pt x="305" y="86"/>
                  </a:lnTo>
                  <a:lnTo>
                    <a:pt x="299" y="86"/>
                  </a:lnTo>
                  <a:lnTo>
                    <a:pt x="299" y="94"/>
                  </a:lnTo>
                  <a:lnTo>
                    <a:pt x="292" y="94"/>
                  </a:lnTo>
                  <a:lnTo>
                    <a:pt x="286" y="94"/>
                  </a:lnTo>
                  <a:lnTo>
                    <a:pt x="286" y="102"/>
                  </a:lnTo>
                  <a:lnTo>
                    <a:pt x="279" y="102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60" y="102"/>
                  </a:lnTo>
                  <a:lnTo>
                    <a:pt x="260" y="108"/>
                  </a:lnTo>
                  <a:lnTo>
                    <a:pt x="253" y="108"/>
                  </a:lnTo>
                  <a:lnTo>
                    <a:pt x="247" y="116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27" y="116"/>
                  </a:lnTo>
                  <a:lnTo>
                    <a:pt x="227" y="108"/>
                  </a:lnTo>
                  <a:lnTo>
                    <a:pt x="221" y="116"/>
                  </a:lnTo>
                  <a:lnTo>
                    <a:pt x="214" y="116"/>
                  </a:lnTo>
                  <a:lnTo>
                    <a:pt x="214" y="108"/>
                  </a:lnTo>
                  <a:lnTo>
                    <a:pt x="208" y="108"/>
                  </a:lnTo>
                  <a:lnTo>
                    <a:pt x="201" y="102"/>
                  </a:lnTo>
                  <a:lnTo>
                    <a:pt x="195" y="102"/>
                  </a:lnTo>
                  <a:lnTo>
                    <a:pt x="195" y="108"/>
                  </a:lnTo>
                  <a:lnTo>
                    <a:pt x="188" y="108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81" y="116"/>
                  </a:lnTo>
                  <a:lnTo>
                    <a:pt x="176" y="123"/>
                  </a:lnTo>
                  <a:lnTo>
                    <a:pt x="181" y="123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88" y="116"/>
                  </a:lnTo>
                  <a:lnTo>
                    <a:pt x="188" y="123"/>
                  </a:lnTo>
                  <a:lnTo>
                    <a:pt x="188" y="130"/>
                  </a:lnTo>
                  <a:lnTo>
                    <a:pt x="195" y="130"/>
                  </a:lnTo>
                  <a:lnTo>
                    <a:pt x="201" y="130"/>
                  </a:lnTo>
                  <a:lnTo>
                    <a:pt x="201" y="123"/>
                  </a:lnTo>
                  <a:lnTo>
                    <a:pt x="208" y="123"/>
                  </a:lnTo>
                  <a:lnTo>
                    <a:pt x="208" y="130"/>
                  </a:lnTo>
                  <a:lnTo>
                    <a:pt x="214" y="130"/>
                  </a:lnTo>
                  <a:lnTo>
                    <a:pt x="214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0"/>
                  </a:lnTo>
                  <a:lnTo>
                    <a:pt x="233" y="130"/>
                  </a:lnTo>
                  <a:lnTo>
                    <a:pt x="233" y="138"/>
                  </a:lnTo>
                  <a:lnTo>
                    <a:pt x="240" y="138"/>
                  </a:lnTo>
                  <a:lnTo>
                    <a:pt x="240" y="145"/>
                  </a:lnTo>
                  <a:lnTo>
                    <a:pt x="247" y="145"/>
                  </a:lnTo>
                  <a:lnTo>
                    <a:pt x="247" y="138"/>
                  </a:lnTo>
                  <a:lnTo>
                    <a:pt x="253" y="145"/>
                  </a:lnTo>
                  <a:lnTo>
                    <a:pt x="253" y="138"/>
                  </a:lnTo>
                  <a:lnTo>
                    <a:pt x="260" y="138"/>
                  </a:lnTo>
                  <a:lnTo>
                    <a:pt x="260" y="145"/>
                  </a:lnTo>
                  <a:lnTo>
                    <a:pt x="266" y="145"/>
                  </a:lnTo>
                  <a:lnTo>
                    <a:pt x="266" y="152"/>
                  </a:lnTo>
                  <a:lnTo>
                    <a:pt x="272" y="145"/>
                  </a:lnTo>
                  <a:lnTo>
                    <a:pt x="279" y="145"/>
                  </a:lnTo>
                  <a:lnTo>
                    <a:pt x="286" y="145"/>
                  </a:lnTo>
                  <a:lnTo>
                    <a:pt x="286" y="152"/>
                  </a:lnTo>
                  <a:lnTo>
                    <a:pt x="292" y="152"/>
                  </a:lnTo>
                  <a:lnTo>
                    <a:pt x="299" y="152"/>
                  </a:lnTo>
                  <a:lnTo>
                    <a:pt x="305" y="152"/>
                  </a:lnTo>
                  <a:lnTo>
                    <a:pt x="311" y="152"/>
                  </a:lnTo>
                  <a:lnTo>
                    <a:pt x="318" y="159"/>
                  </a:lnTo>
                  <a:lnTo>
                    <a:pt x="318" y="167"/>
                  </a:lnTo>
                  <a:lnTo>
                    <a:pt x="318" y="174"/>
                  </a:lnTo>
                  <a:lnTo>
                    <a:pt x="325" y="174"/>
                  </a:lnTo>
                  <a:lnTo>
                    <a:pt x="325" y="181"/>
                  </a:lnTo>
                  <a:lnTo>
                    <a:pt x="331" y="181"/>
                  </a:lnTo>
                  <a:lnTo>
                    <a:pt x="331" y="189"/>
                  </a:lnTo>
                  <a:lnTo>
                    <a:pt x="338" y="181"/>
                  </a:lnTo>
                  <a:lnTo>
                    <a:pt x="343" y="181"/>
                  </a:lnTo>
                  <a:lnTo>
                    <a:pt x="350" y="181"/>
                  </a:lnTo>
                  <a:lnTo>
                    <a:pt x="350" y="174"/>
                  </a:lnTo>
                  <a:lnTo>
                    <a:pt x="357" y="174"/>
                  </a:lnTo>
                  <a:lnTo>
                    <a:pt x="363" y="174"/>
                  </a:lnTo>
                  <a:lnTo>
                    <a:pt x="363" y="181"/>
                  </a:lnTo>
                  <a:lnTo>
                    <a:pt x="370" y="181"/>
                  </a:lnTo>
                  <a:lnTo>
                    <a:pt x="377" y="181"/>
                  </a:lnTo>
                  <a:lnTo>
                    <a:pt x="382" y="181"/>
                  </a:lnTo>
                  <a:lnTo>
                    <a:pt x="389" y="189"/>
                  </a:lnTo>
                  <a:lnTo>
                    <a:pt x="389" y="195"/>
                  </a:lnTo>
                  <a:lnTo>
                    <a:pt x="382" y="195"/>
                  </a:lnTo>
                  <a:lnTo>
                    <a:pt x="382" y="203"/>
                  </a:lnTo>
                  <a:lnTo>
                    <a:pt x="377" y="203"/>
                  </a:lnTo>
                  <a:lnTo>
                    <a:pt x="382" y="203"/>
                  </a:lnTo>
                  <a:lnTo>
                    <a:pt x="382" y="211"/>
                  </a:lnTo>
                  <a:lnTo>
                    <a:pt x="389" y="211"/>
                  </a:lnTo>
                  <a:lnTo>
                    <a:pt x="382" y="217"/>
                  </a:lnTo>
                  <a:lnTo>
                    <a:pt x="377" y="225"/>
                  </a:lnTo>
                  <a:lnTo>
                    <a:pt x="370" y="225"/>
                  </a:lnTo>
                  <a:lnTo>
                    <a:pt x="363" y="225"/>
                  </a:lnTo>
                  <a:lnTo>
                    <a:pt x="357" y="225"/>
                  </a:lnTo>
                  <a:lnTo>
                    <a:pt x="357" y="217"/>
                  </a:lnTo>
                  <a:lnTo>
                    <a:pt x="350" y="211"/>
                  </a:lnTo>
                  <a:lnTo>
                    <a:pt x="343" y="211"/>
                  </a:lnTo>
                  <a:lnTo>
                    <a:pt x="338" y="211"/>
                  </a:lnTo>
                  <a:lnTo>
                    <a:pt x="338" y="203"/>
                  </a:lnTo>
                  <a:lnTo>
                    <a:pt x="331" y="203"/>
                  </a:lnTo>
                  <a:lnTo>
                    <a:pt x="325" y="203"/>
                  </a:lnTo>
                  <a:lnTo>
                    <a:pt x="318" y="203"/>
                  </a:lnTo>
                  <a:lnTo>
                    <a:pt x="318" y="211"/>
                  </a:lnTo>
                  <a:lnTo>
                    <a:pt x="311" y="211"/>
                  </a:lnTo>
                  <a:lnTo>
                    <a:pt x="305" y="211"/>
                  </a:lnTo>
                  <a:lnTo>
                    <a:pt x="299" y="211"/>
                  </a:lnTo>
                  <a:lnTo>
                    <a:pt x="292" y="211"/>
                  </a:lnTo>
                  <a:lnTo>
                    <a:pt x="292" y="203"/>
                  </a:lnTo>
                  <a:lnTo>
                    <a:pt x="286" y="203"/>
                  </a:lnTo>
                  <a:lnTo>
                    <a:pt x="286" y="211"/>
                  </a:lnTo>
                  <a:lnTo>
                    <a:pt x="279" y="211"/>
                  </a:lnTo>
                  <a:lnTo>
                    <a:pt x="272" y="211"/>
                  </a:lnTo>
                  <a:lnTo>
                    <a:pt x="266" y="211"/>
                  </a:lnTo>
                  <a:lnTo>
                    <a:pt x="266" y="203"/>
                  </a:lnTo>
                  <a:lnTo>
                    <a:pt x="266" y="195"/>
                  </a:lnTo>
                  <a:lnTo>
                    <a:pt x="260" y="195"/>
                  </a:lnTo>
                  <a:lnTo>
                    <a:pt x="253" y="195"/>
                  </a:lnTo>
                  <a:lnTo>
                    <a:pt x="247" y="195"/>
                  </a:lnTo>
                  <a:lnTo>
                    <a:pt x="247" y="203"/>
                  </a:lnTo>
                  <a:lnTo>
                    <a:pt x="240" y="195"/>
                  </a:lnTo>
                  <a:lnTo>
                    <a:pt x="240" y="203"/>
                  </a:lnTo>
                  <a:lnTo>
                    <a:pt x="233" y="203"/>
                  </a:lnTo>
                  <a:lnTo>
                    <a:pt x="233" y="211"/>
                  </a:lnTo>
                  <a:lnTo>
                    <a:pt x="227" y="211"/>
                  </a:lnTo>
                  <a:lnTo>
                    <a:pt x="221" y="211"/>
                  </a:lnTo>
                  <a:lnTo>
                    <a:pt x="221" y="217"/>
                  </a:lnTo>
                  <a:lnTo>
                    <a:pt x="214" y="217"/>
                  </a:lnTo>
                  <a:lnTo>
                    <a:pt x="208" y="217"/>
                  </a:lnTo>
                  <a:lnTo>
                    <a:pt x="201" y="217"/>
                  </a:lnTo>
                  <a:lnTo>
                    <a:pt x="201" y="211"/>
                  </a:lnTo>
                  <a:lnTo>
                    <a:pt x="195" y="211"/>
                  </a:lnTo>
                  <a:lnTo>
                    <a:pt x="195" y="203"/>
                  </a:lnTo>
                  <a:lnTo>
                    <a:pt x="188" y="203"/>
                  </a:lnTo>
                  <a:lnTo>
                    <a:pt x="188" y="195"/>
                  </a:lnTo>
                  <a:lnTo>
                    <a:pt x="188" y="189"/>
                  </a:lnTo>
                  <a:lnTo>
                    <a:pt x="188" y="181"/>
                  </a:lnTo>
                  <a:lnTo>
                    <a:pt x="181" y="181"/>
                  </a:lnTo>
                  <a:lnTo>
                    <a:pt x="181" y="174"/>
                  </a:lnTo>
                  <a:lnTo>
                    <a:pt x="176" y="181"/>
                  </a:lnTo>
                  <a:lnTo>
                    <a:pt x="169" y="181"/>
                  </a:lnTo>
                  <a:lnTo>
                    <a:pt x="169" y="174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6" y="167"/>
                  </a:lnTo>
                  <a:lnTo>
                    <a:pt x="156" y="159"/>
                  </a:lnTo>
                  <a:lnTo>
                    <a:pt x="149" y="159"/>
                  </a:lnTo>
                  <a:lnTo>
                    <a:pt x="149" y="152"/>
                  </a:lnTo>
                  <a:lnTo>
                    <a:pt x="142" y="159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23" y="159"/>
                  </a:lnTo>
                  <a:lnTo>
                    <a:pt x="117" y="159"/>
                  </a:lnTo>
                  <a:lnTo>
                    <a:pt x="117" y="152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38"/>
                  </a:lnTo>
                  <a:lnTo>
                    <a:pt x="103" y="145"/>
                  </a:lnTo>
                  <a:lnTo>
                    <a:pt x="98" y="145"/>
                  </a:lnTo>
                  <a:lnTo>
                    <a:pt x="98" y="152"/>
                  </a:lnTo>
                  <a:lnTo>
                    <a:pt x="91" y="145"/>
                  </a:lnTo>
                  <a:lnTo>
                    <a:pt x="91" y="152"/>
                  </a:lnTo>
                  <a:lnTo>
                    <a:pt x="84" y="159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71" y="152"/>
                  </a:lnTo>
                  <a:lnTo>
                    <a:pt x="66" y="152"/>
                  </a:lnTo>
                  <a:lnTo>
                    <a:pt x="59" y="152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45"/>
                  </a:lnTo>
                  <a:lnTo>
                    <a:pt x="32" y="145"/>
                  </a:lnTo>
                  <a:lnTo>
                    <a:pt x="27" y="145"/>
                  </a:lnTo>
                  <a:lnTo>
                    <a:pt x="27" y="138"/>
                  </a:lnTo>
                  <a:lnTo>
                    <a:pt x="27" y="130"/>
                  </a:lnTo>
                  <a:lnTo>
                    <a:pt x="20" y="130"/>
                  </a:lnTo>
                  <a:lnTo>
                    <a:pt x="13" y="123"/>
                  </a:lnTo>
                  <a:lnTo>
                    <a:pt x="7" y="116"/>
                  </a:lnTo>
                  <a:lnTo>
                    <a:pt x="7" y="108"/>
                  </a:lnTo>
                  <a:lnTo>
                    <a:pt x="13" y="102"/>
                  </a:lnTo>
                  <a:lnTo>
                    <a:pt x="7" y="102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7" y="80"/>
                  </a:lnTo>
                  <a:lnTo>
                    <a:pt x="7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66"/>
                  </a:lnTo>
                  <a:lnTo>
                    <a:pt x="27" y="72"/>
                  </a:lnTo>
                  <a:lnTo>
                    <a:pt x="32" y="72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2" y="66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9" y="50"/>
                  </a:lnTo>
                  <a:lnTo>
                    <a:pt x="66" y="50"/>
                  </a:lnTo>
                  <a:lnTo>
                    <a:pt x="71" y="50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1" y="28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3" y="6"/>
                  </a:lnTo>
                  <a:lnTo>
                    <a:pt x="103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1" name="Freeform 409"/>
            <p:cNvSpPr>
              <a:spLocks/>
            </p:cNvSpPr>
            <p:nvPr/>
          </p:nvSpPr>
          <p:spPr bwMode="auto">
            <a:xfrm>
              <a:off x="1222375" y="4262438"/>
              <a:ext cx="625475" cy="400050"/>
            </a:xfrm>
            <a:custGeom>
              <a:avLst/>
              <a:gdLst>
                <a:gd name="T0" fmla="*/ 2147483647 w 389"/>
                <a:gd name="T1" fmla="*/ 2147483647 h 225"/>
                <a:gd name="T2" fmla="*/ 2147483647 w 389"/>
                <a:gd name="T3" fmla="*/ 2147483647 h 225"/>
                <a:gd name="T4" fmla="*/ 2147483647 w 389"/>
                <a:gd name="T5" fmla="*/ 2147483647 h 225"/>
                <a:gd name="T6" fmla="*/ 2147483647 w 389"/>
                <a:gd name="T7" fmla="*/ 2147483647 h 225"/>
                <a:gd name="T8" fmla="*/ 2147483647 w 389"/>
                <a:gd name="T9" fmla="*/ 2147483647 h 225"/>
                <a:gd name="T10" fmla="*/ 2147483647 w 389"/>
                <a:gd name="T11" fmla="*/ 2147483647 h 225"/>
                <a:gd name="T12" fmla="*/ 2147483647 w 389"/>
                <a:gd name="T13" fmla="*/ 2147483647 h 225"/>
                <a:gd name="T14" fmla="*/ 2147483647 w 389"/>
                <a:gd name="T15" fmla="*/ 2147483647 h 225"/>
                <a:gd name="T16" fmla="*/ 2147483647 w 389"/>
                <a:gd name="T17" fmla="*/ 2147483647 h 225"/>
                <a:gd name="T18" fmla="*/ 2147483647 w 389"/>
                <a:gd name="T19" fmla="*/ 2147483647 h 225"/>
                <a:gd name="T20" fmla="*/ 2147483647 w 389"/>
                <a:gd name="T21" fmla="*/ 2147483647 h 225"/>
                <a:gd name="T22" fmla="*/ 2147483647 w 389"/>
                <a:gd name="T23" fmla="*/ 2147483647 h 225"/>
                <a:gd name="T24" fmla="*/ 2147483647 w 389"/>
                <a:gd name="T25" fmla="*/ 2147483647 h 225"/>
                <a:gd name="T26" fmla="*/ 2147483647 w 389"/>
                <a:gd name="T27" fmla="*/ 2147483647 h 225"/>
                <a:gd name="T28" fmla="*/ 2147483647 w 389"/>
                <a:gd name="T29" fmla="*/ 2147483647 h 225"/>
                <a:gd name="T30" fmla="*/ 2147483647 w 389"/>
                <a:gd name="T31" fmla="*/ 2147483647 h 225"/>
                <a:gd name="T32" fmla="*/ 2147483647 w 389"/>
                <a:gd name="T33" fmla="*/ 2147483647 h 225"/>
                <a:gd name="T34" fmla="*/ 2147483647 w 389"/>
                <a:gd name="T35" fmla="*/ 2147483647 h 225"/>
                <a:gd name="T36" fmla="*/ 2147483647 w 389"/>
                <a:gd name="T37" fmla="*/ 2147483647 h 225"/>
                <a:gd name="T38" fmla="*/ 2147483647 w 389"/>
                <a:gd name="T39" fmla="*/ 2147483647 h 225"/>
                <a:gd name="T40" fmla="*/ 2147483647 w 389"/>
                <a:gd name="T41" fmla="*/ 2147483647 h 225"/>
                <a:gd name="T42" fmla="*/ 2147483647 w 389"/>
                <a:gd name="T43" fmla="*/ 2147483647 h 225"/>
                <a:gd name="T44" fmla="*/ 2147483647 w 389"/>
                <a:gd name="T45" fmla="*/ 2147483647 h 225"/>
                <a:gd name="T46" fmla="*/ 2147483647 w 389"/>
                <a:gd name="T47" fmla="*/ 2147483647 h 225"/>
                <a:gd name="T48" fmla="*/ 2147483647 w 389"/>
                <a:gd name="T49" fmla="*/ 2147483647 h 225"/>
                <a:gd name="T50" fmla="*/ 2147483647 w 389"/>
                <a:gd name="T51" fmla="*/ 2147483647 h 225"/>
                <a:gd name="T52" fmla="*/ 2147483647 w 389"/>
                <a:gd name="T53" fmla="*/ 2147483647 h 225"/>
                <a:gd name="T54" fmla="*/ 2147483647 w 389"/>
                <a:gd name="T55" fmla="*/ 2147483647 h 225"/>
                <a:gd name="T56" fmla="*/ 2147483647 w 389"/>
                <a:gd name="T57" fmla="*/ 2147483647 h 225"/>
                <a:gd name="T58" fmla="*/ 2147483647 w 389"/>
                <a:gd name="T59" fmla="*/ 2147483647 h 225"/>
                <a:gd name="T60" fmla="*/ 2147483647 w 389"/>
                <a:gd name="T61" fmla="*/ 2147483647 h 225"/>
                <a:gd name="T62" fmla="*/ 2147483647 w 389"/>
                <a:gd name="T63" fmla="*/ 2147483647 h 225"/>
                <a:gd name="T64" fmla="*/ 2147483647 w 389"/>
                <a:gd name="T65" fmla="*/ 2147483647 h 225"/>
                <a:gd name="T66" fmla="*/ 2147483647 w 389"/>
                <a:gd name="T67" fmla="*/ 2147483647 h 225"/>
                <a:gd name="T68" fmla="*/ 2147483647 w 389"/>
                <a:gd name="T69" fmla="*/ 2147483647 h 225"/>
                <a:gd name="T70" fmla="*/ 2147483647 w 389"/>
                <a:gd name="T71" fmla="*/ 2147483647 h 225"/>
                <a:gd name="T72" fmla="*/ 2147483647 w 389"/>
                <a:gd name="T73" fmla="*/ 2147483647 h 225"/>
                <a:gd name="T74" fmla="*/ 2147483647 w 389"/>
                <a:gd name="T75" fmla="*/ 2147483647 h 225"/>
                <a:gd name="T76" fmla="*/ 2147483647 w 389"/>
                <a:gd name="T77" fmla="*/ 2147483647 h 225"/>
                <a:gd name="T78" fmla="*/ 2147483647 w 389"/>
                <a:gd name="T79" fmla="*/ 2147483647 h 225"/>
                <a:gd name="T80" fmla="*/ 2147483647 w 389"/>
                <a:gd name="T81" fmla="*/ 2147483647 h 225"/>
                <a:gd name="T82" fmla="*/ 2147483647 w 389"/>
                <a:gd name="T83" fmla="*/ 2147483647 h 225"/>
                <a:gd name="T84" fmla="*/ 2147483647 w 389"/>
                <a:gd name="T85" fmla="*/ 2147483647 h 225"/>
                <a:gd name="T86" fmla="*/ 2147483647 w 389"/>
                <a:gd name="T87" fmla="*/ 2147483647 h 225"/>
                <a:gd name="T88" fmla="*/ 2147483647 w 389"/>
                <a:gd name="T89" fmla="*/ 2147483647 h 225"/>
                <a:gd name="T90" fmla="*/ 2147483647 w 389"/>
                <a:gd name="T91" fmla="*/ 2147483647 h 225"/>
                <a:gd name="T92" fmla="*/ 2147483647 w 389"/>
                <a:gd name="T93" fmla="*/ 2147483647 h 225"/>
                <a:gd name="T94" fmla="*/ 2147483647 w 389"/>
                <a:gd name="T95" fmla="*/ 2147483647 h 225"/>
                <a:gd name="T96" fmla="*/ 2147483647 w 389"/>
                <a:gd name="T97" fmla="*/ 2147483647 h 225"/>
                <a:gd name="T98" fmla="*/ 2147483647 w 389"/>
                <a:gd name="T99" fmla="*/ 2147483647 h 225"/>
                <a:gd name="T100" fmla="*/ 2147483647 w 389"/>
                <a:gd name="T101" fmla="*/ 2147483647 h 225"/>
                <a:gd name="T102" fmla="*/ 2147483647 w 389"/>
                <a:gd name="T103" fmla="*/ 2147483647 h 225"/>
                <a:gd name="T104" fmla="*/ 2147483647 w 389"/>
                <a:gd name="T105" fmla="*/ 2147483647 h 225"/>
                <a:gd name="T106" fmla="*/ 2147483647 w 389"/>
                <a:gd name="T107" fmla="*/ 2147483647 h 225"/>
                <a:gd name="T108" fmla="*/ 0 w 389"/>
                <a:gd name="T109" fmla="*/ 2147483647 h 225"/>
                <a:gd name="T110" fmla="*/ 2147483647 w 389"/>
                <a:gd name="T111" fmla="*/ 2147483647 h 225"/>
                <a:gd name="T112" fmla="*/ 2147483647 w 389"/>
                <a:gd name="T113" fmla="*/ 2147483647 h 225"/>
                <a:gd name="T114" fmla="*/ 2147483647 w 389"/>
                <a:gd name="T115" fmla="*/ 2147483647 h 225"/>
                <a:gd name="T116" fmla="*/ 2147483647 w 389"/>
                <a:gd name="T117" fmla="*/ 2147483647 h 225"/>
                <a:gd name="T118" fmla="*/ 2147483647 w 389"/>
                <a:gd name="T119" fmla="*/ 2147483647 h 225"/>
                <a:gd name="T120" fmla="*/ 2147483647 w 389"/>
                <a:gd name="T121" fmla="*/ 2147483647 h 225"/>
                <a:gd name="T122" fmla="*/ 2147483647 w 389"/>
                <a:gd name="T123" fmla="*/ 2147483647 h 225"/>
                <a:gd name="T124" fmla="*/ 2147483647 w 389"/>
                <a:gd name="T125" fmla="*/ 0 h 2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9"/>
                <a:gd name="T190" fmla="*/ 0 h 225"/>
                <a:gd name="T191" fmla="*/ 389 w 389"/>
                <a:gd name="T192" fmla="*/ 225 h 2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9" h="225">
                  <a:moveTo>
                    <a:pt x="110" y="0"/>
                  </a:moveTo>
                  <a:lnTo>
                    <a:pt x="110" y="0"/>
                  </a:lnTo>
                  <a:lnTo>
                    <a:pt x="117" y="6"/>
                  </a:lnTo>
                  <a:lnTo>
                    <a:pt x="123" y="6"/>
                  </a:lnTo>
                  <a:lnTo>
                    <a:pt x="130" y="6"/>
                  </a:lnTo>
                  <a:lnTo>
                    <a:pt x="137" y="14"/>
                  </a:lnTo>
                  <a:lnTo>
                    <a:pt x="142" y="14"/>
                  </a:lnTo>
                  <a:lnTo>
                    <a:pt x="149" y="14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76" y="50"/>
                  </a:lnTo>
                  <a:lnTo>
                    <a:pt x="169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5" y="66"/>
                  </a:lnTo>
                  <a:lnTo>
                    <a:pt x="201" y="66"/>
                  </a:lnTo>
                  <a:lnTo>
                    <a:pt x="208" y="66"/>
                  </a:lnTo>
                  <a:lnTo>
                    <a:pt x="214" y="66"/>
                  </a:lnTo>
                  <a:lnTo>
                    <a:pt x="221" y="66"/>
                  </a:lnTo>
                  <a:lnTo>
                    <a:pt x="221" y="72"/>
                  </a:lnTo>
                  <a:lnTo>
                    <a:pt x="227" y="72"/>
                  </a:lnTo>
                  <a:lnTo>
                    <a:pt x="233" y="72"/>
                  </a:lnTo>
                  <a:lnTo>
                    <a:pt x="240" y="80"/>
                  </a:lnTo>
                  <a:lnTo>
                    <a:pt x="247" y="80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2" y="86"/>
                  </a:lnTo>
                  <a:lnTo>
                    <a:pt x="279" y="86"/>
                  </a:lnTo>
                  <a:lnTo>
                    <a:pt x="286" y="86"/>
                  </a:lnTo>
                  <a:lnTo>
                    <a:pt x="292" y="86"/>
                  </a:lnTo>
                  <a:lnTo>
                    <a:pt x="299" y="80"/>
                  </a:lnTo>
                  <a:lnTo>
                    <a:pt x="305" y="80"/>
                  </a:lnTo>
                  <a:lnTo>
                    <a:pt x="305" y="86"/>
                  </a:lnTo>
                  <a:lnTo>
                    <a:pt x="299" y="86"/>
                  </a:lnTo>
                  <a:lnTo>
                    <a:pt x="299" y="94"/>
                  </a:lnTo>
                  <a:lnTo>
                    <a:pt x="292" y="94"/>
                  </a:lnTo>
                  <a:lnTo>
                    <a:pt x="286" y="94"/>
                  </a:lnTo>
                  <a:lnTo>
                    <a:pt x="286" y="102"/>
                  </a:lnTo>
                  <a:lnTo>
                    <a:pt x="279" y="102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60" y="102"/>
                  </a:lnTo>
                  <a:lnTo>
                    <a:pt x="260" y="108"/>
                  </a:lnTo>
                  <a:lnTo>
                    <a:pt x="253" y="108"/>
                  </a:lnTo>
                  <a:lnTo>
                    <a:pt x="247" y="116"/>
                  </a:lnTo>
                  <a:lnTo>
                    <a:pt x="240" y="116"/>
                  </a:lnTo>
                  <a:lnTo>
                    <a:pt x="233" y="116"/>
                  </a:lnTo>
                  <a:lnTo>
                    <a:pt x="227" y="116"/>
                  </a:lnTo>
                  <a:lnTo>
                    <a:pt x="227" y="108"/>
                  </a:lnTo>
                  <a:lnTo>
                    <a:pt x="221" y="116"/>
                  </a:lnTo>
                  <a:lnTo>
                    <a:pt x="214" y="116"/>
                  </a:lnTo>
                  <a:lnTo>
                    <a:pt x="214" y="108"/>
                  </a:lnTo>
                  <a:lnTo>
                    <a:pt x="208" y="108"/>
                  </a:lnTo>
                  <a:lnTo>
                    <a:pt x="201" y="102"/>
                  </a:lnTo>
                  <a:lnTo>
                    <a:pt x="195" y="102"/>
                  </a:lnTo>
                  <a:lnTo>
                    <a:pt x="195" y="108"/>
                  </a:lnTo>
                  <a:lnTo>
                    <a:pt x="188" y="108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81" y="116"/>
                  </a:lnTo>
                  <a:lnTo>
                    <a:pt x="176" y="123"/>
                  </a:lnTo>
                  <a:lnTo>
                    <a:pt x="181" y="123"/>
                  </a:lnTo>
                  <a:lnTo>
                    <a:pt x="181" y="116"/>
                  </a:lnTo>
                  <a:lnTo>
                    <a:pt x="188" y="116"/>
                  </a:lnTo>
                  <a:lnTo>
                    <a:pt x="195" y="116"/>
                  </a:lnTo>
                  <a:lnTo>
                    <a:pt x="188" y="116"/>
                  </a:lnTo>
                  <a:lnTo>
                    <a:pt x="188" y="123"/>
                  </a:lnTo>
                  <a:lnTo>
                    <a:pt x="188" y="130"/>
                  </a:lnTo>
                  <a:lnTo>
                    <a:pt x="195" y="130"/>
                  </a:lnTo>
                  <a:lnTo>
                    <a:pt x="201" y="130"/>
                  </a:lnTo>
                  <a:lnTo>
                    <a:pt x="201" y="123"/>
                  </a:lnTo>
                  <a:lnTo>
                    <a:pt x="208" y="123"/>
                  </a:lnTo>
                  <a:lnTo>
                    <a:pt x="208" y="130"/>
                  </a:lnTo>
                  <a:lnTo>
                    <a:pt x="214" y="130"/>
                  </a:lnTo>
                  <a:lnTo>
                    <a:pt x="214" y="123"/>
                  </a:lnTo>
                  <a:lnTo>
                    <a:pt x="221" y="123"/>
                  </a:lnTo>
                  <a:lnTo>
                    <a:pt x="227" y="123"/>
                  </a:lnTo>
                  <a:lnTo>
                    <a:pt x="227" y="130"/>
                  </a:lnTo>
                  <a:lnTo>
                    <a:pt x="233" y="130"/>
                  </a:lnTo>
                  <a:lnTo>
                    <a:pt x="233" y="138"/>
                  </a:lnTo>
                  <a:lnTo>
                    <a:pt x="240" y="138"/>
                  </a:lnTo>
                  <a:lnTo>
                    <a:pt x="240" y="145"/>
                  </a:lnTo>
                  <a:lnTo>
                    <a:pt x="247" y="145"/>
                  </a:lnTo>
                  <a:lnTo>
                    <a:pt x="247" y="138"/>
                  </a:lnTo>
                  <a:lnTo>
                    <a:pt x="253" y="145"/>
                  </a:lnTo>
                  <a:lnTo>
                    <a:pt x="253" y="138"/>
                  </a:lnTo>
                  <a:lnTo>
                    <a:pt x="260" y="138"/>
                  </a:lnTo>
                  <a:lnTo>
                    <a:pt x="260" y="145"/>
                  </a:lnTo>
                  <a:lnTo>
                    <a:pt x="266" y="145"/>
                  </a:lnTo>
                  <a:lnTo>
                    <a:pt x="266" y="152"/>
                  </a:lnTo>
                  <a:lnTo>
                    <a:pt x="272" y="145"/>
                  </a:lnTo>
                  <a:lnTo>
                    <a:pt x="279" y="145"/>
                  </a:lnTo>
                  <a:lnTo>
                    <a:pt x="286" y="145"/>
                  </a:lnTo>
                  <a:lnTo>
                    <a:pt x="286" y="152"/>
                  </a:lnTo>
                  <a:lnTo>
                    <a:pt x="292" y="152"/>
                  </a:lnTo>
                  <a:lnTo>
                    <a:pt x="299" y="152"/>
                  </a:lnTo>
                  <a:lnTo>
                    <a:pt x="305" y="152"/>
                  </a:lnTo>
                  <a:lnTo>
                    <a:pt x="311" y="152"/>
                  </a:lnTo>
                  <a:lnTo>
                    <a:pt x="318" y="159"/>
                  </a:lnTo>
                  <a:lnTo>
                    <a:pt x="318" y="167"/>
                  </a:lnTo>
                  <a:lnTo>
                    <a:pt x="318" y="174"/>
                  </a:lnTo>
                  <a:lnTo>
                    <a:pt x="325" y="174"/>
                  </a:lnTo>
                  <a:lnTo>
                    <a:pt x="325" y="181"/>
                  </a:lnTo>
                  <a:lnTo>
                    <a:pt x="331" y="181"/>
                  </a:lnTo>
                  <a:lnTo>
                    <a:pt x="331" y="189"/>
                  </a:lnTo>
                  <a:lnTo>
                    <a:pt x="338" y="181"/>
                  </a:lnTo>
                  <a:lnTo>
                    <a:pt x="343" y="181"/>
                  </a:lnTo>
                  <a:lnTo>
                    <a:pt x="350" y="181"/>
                  </a:lnTo>
                  <a:lnTo>
                    <a:pt x="350" y="174"/>
                  </a:lnTo>
                  <a:lnTo>
                    <a:pt x="357" y="174"/>
                  </a:lnTo>
                  <a:lnTo>
                    <a:pt x="363" y="174"/>
                  </a:lnTo>
                  <a:lnTo>
                    <a:pt x="363" y="181"/>
                  </a:lnTo>
                  <a:lnTo>
                    <a:pt x="370" y="181"/>
                  </a:lnTo>
                  <a:lnTo>
                    <a:pt x="377" y="181"/>
                  </a:lnTo>
                  <a:lnTo>
                    <a:pt x="382" y="181"/>
                  </a:lnTo>
                  <a:lnTo>
                    <a:pt x="389" y="189"/>
                  </a:lnTo>
                  <a:lnTo>
                    <a:pt x="389" y="195"/>
                  </a:lnTo>
                  <a:lnTo>
                    <a:pt x="382" y="195"/>
                  </a:lnTo>
                  <a:lnTo>
                    <a:pt x="382" y="203"/>
                  </a:lnTo>
                  <a:lnTo>
                    <a:pt x="377" y="203"/>
                  </a:lnTo>
                  <a:lnTo>
                    <a:pt x="382" y="203"/>
                  </a:lnTo>
                  <a:lnTo>
                    <a:pt x="382" y="211"/>
                  </a:lnTo>
                  <a:lnTo>
                    <a:pt x="389" y="211"/>
                  </a:lnTo>
                  <a:lnTo>
                    <a:pt x="382" y="217"/>
                  </a:lnTo>
                  <a:lnTo>
                    <a:pt x="377" y="225"/>
                  </a:lnTo>
                  <a:lnTo>
                    <a:pt x="370" y="225"/>
                  </a:lnTo>
                  <a:lnTo>
                    <a:pt x="363" y="225"/>
                  </a:lnTo>
                  <a:lnTo>
                    <a:pt x="357" y="225"/>
                  </a:lnTo>
                  <a:lnTo>
                    <a:pt x="357" y="217"/>
                  </a:lnTo>
                  <a:lnTo>
                    <a:pt x="350" y="211"/>
                  </a:lnTo>
                  <a:lnTo>
                    <a:pt x="343" y="211"/>
                  </a:lnTo>
                  <a:lnTo>
                    <a:pt x="338" y="211"/>
                  </a:lnTo>
                  <a:lnTo>
                    <a:pt x="338" y="203"/>
                  </a:lnTo>
                  <a:lnTo>
                    <a:pt x="331" y="203"/>
                  </a:lnTo>
                  <a:lnTo>
                    <a:pt x="325" y="203"/>
                  </a:lnTo>
                  <a:lnTo>
                    <a:pt x="318" y="203"/>
                  </a:lnTo>
                  <a:lnTo>
                    <a:pt x="318" y="211"/>
                  </a:lnTo>
                  <a:lnTo>
                    <a:pt x="311" y="211"/>
                  </a:lnTo>
                  <a:lnTo>
                    <a:pt x="305" y="211"/>
                  </a:lnTo>
                  <a:lnTo>
                    <a:pt x="299" y="211"/>
                  </a:lnTo>
                  <a:lnTo>
                    <a:pt x="292" y="211"/>
                  </a:lnTo>
                  <a:lnTo>
                    <a:pt x="292" y="203"/>
                  </a:lnTo>
                  <a:lnTo>
                    <a:pt x="286" y="203"/>
                  </a:lnTo>
                  <a:lnTo>
                    <a:pt x="286" y="211"/>
                  </a:lnTo>
                  <a:lnTo>
                    <a:pt x="279" y="211"/>
                  </a:lnTo>
                  <a:lnTo>
                    <a:pt x="272" y="211"/>
                  </a:lnTo>
                  <a:lnTo>
                    <a:pt x="266" y="211"/>
                  </a:lnTo>
                  <a:lnTo>
                    <a:pt x="266" y="203"/>
                  </a:lnTo>
                  <a:lnTo>
                    <a:pt x="266" y="195"/>
                  </a:lnTo>
                  <a:lnTo>
                    <a:pt x="260" y="195"/>
                  </a:lnTo>
                  <a:lnTo>
                    <a:pt x="253" y="195"/>
                  </a:lnTo>
                  <a:lnTo>
                    <a:pt x="247" y="195"/>
                  </a:lnTo>
                  <a:lnTo>
                    <a:pt x="247" y="203"/>
                  </a:lnTo>
                  <a:lnTo>
                    <a:pt x="240" y="195"/>
                  </a:lnTo>
                  <a:lnTo>
                    <a:pt x="240" y="203"/>
                  </a:lnTo>
                  <a:lnTo>
                    <a:pt x="233" y="203"/>
                  </a:lnTo>
                  <a:lnTo>
                    <a:pt x="233" y="211"/>
                  </a:lnTo>
                  <a:lnTo>
                    <a:pt x="227" y="211"/>
                  </a:lnTo>
                  <a:lnTo>
                    <a:pt x="221" y="211"/>
                  </a:lnTo>
                  <a:lnTo>
                    <a:pt x="221" y="217"/>
                  </a:lnTo>
                  <a:lnTo>
                    <a:pt x="214" y="217"/>
                  </a:lnTo>
                  <a:lnTo>
                    <a:pt x="208" y="217"/>
                  </a:lnTo>
                  <a:lnTo>
                    <a:pt x="201" y="217"/>
                  </a:lnTo>
                  <a:lnTo>
                    <a:pt x="201" y="211"/>
                  </a:lnTo>
                  <a:lnTo>
                    <a:pt x="195" y="211"/>
                  </a:lnTo>
                  <a:lnTo>
                    <a:pt x="195" y="203"/>
                  </a:lnTo>
                  <a:lnTo>
                    <a:pt x="188" y="203"/>
                  </a:lnTo>
                  <a:lnTo>
                    <a:pt x="188" y="195"/>
                  </a:lnTo>
                  <a:lnTo>
                    <a:pt x="188" y="189"/>
                  </a:lnTo>
                  <a:lnTo>
                    <a:pt x="188" y="181"/>
                  </a:lnTo>
                  <a:lnTo>
                    <a:pt x="181" y="181"/>
                  </a:lnTo>
                  <a:lnTo>
                    <a:pt x="181" y="174"/>
                  </a:lnTo>
                  <a:lnTo>
                    <a:pt x="176" y="181"/>
                  </a:lnTo>
                  <a:lnTo>
                    <a:pt x="169" y="181"/>
                  </a:lnTo>
                  <a:lnTo>
                    <a:pt x="169" y="174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6" y="167"/>
                  </a:lnTo>
                  <a:lnTo>
                    <a:pt x="156" y="159"/>
                  </a:lnTo>
                  <a:lnTo>
                    <a:pt x="149" y="159"/>
                  </a:lnTo>
                  <a:lnTo>
                    <a:pt x="149" y="152"/>
                  </a:lnTo>
                  <a:lnTo>
                    <a:pt x="142" y="159"/>
                  </a:lnTo>
                  <a:lnTo>
                    <a:pt x="137" y="159"/>
                  </a:lnTo>
                  <a:lnTo>
                    <a:pt x="130" y="159"/>
                  </a:lnTo>
                  <a:lnTo>
                    <a:pt x="123" y="159"/>
                  </a:lnTo>
                  <a:lnTo>
                    <a:pt x="117" y="159"/>
                  </a:lnTo>
                  <a:lnTo>
                    <a:pt x="117" y="152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10" y="145"/>
                  </a:lnTo>
                  <a:lnTo>
                    <a:pt x="103" y="138"/>
                  </a:lnTo>
                  <a:lnTo>
                    <a:pt x="103" y="145"/>
                  </a:lnTo>
                  <a:lnTo>
                    <a:pt x="98" y="145"/>
                  </a:lnTo>
                  <a:lnTo>
                    <a:pt x="98" y="152"/>
                  </a:lnTo>
                  <a:lnTo>
                    <a:pt x="91" y="145"/>
                  </a:lnTo>
                  <a:lnTo>
                    <a:pt x="91" y="152"/>
                  </a:lnTo>
                  <a:lnTo>
                    <a:pt x="84" y="159"/>
                  </a:lnTo>
                  <a:lnTo>
                    <a:pt x="78" y="159"/>
                  </a:lnTo>
                  <a:lnTo>
                    <a:pt x="71" y="159"/>
                  </a:lnTo>
                  <a:lnTo>
                    <a:pt x="71" y="152"/>
                  </a:lnTo>
                  <a:lnTo>
                    <a:pt x="66" y="152"/>
                  </a:lnTo>
                  <a:lnTo>
                    <a:pt x="59" y="152"/>
                  </a:lnTo>
                  <a:lnTo>
                    <a:pt x="52" y="152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45"/>
                  </a:lnTo>
                  <a:lnTo>
                    <a:pt x="32" y="145"/>
                  </a:lnTo>
                  <a:lnTo>
                    <a:pt x="27" y="145"/>
                  </a:lnTo>
                  <a:lnTo>
                    <a:pt x="27" y="138"/>
                  </a:lnTo>
                  <a:lnTo>
                    <a:pt x="27" y="130"/>
                  </a:lnTo>
                  <a:lnTo>
                    <a:pt x="20" y="130"/>
                  </a:lnTo>
                  <a:lnTo>
                    <a:pt x="13" y="123"/>
                  </a:lnTo>
                  <a:lnTo>
                    <a:pt x="7" y="116"/>
                  </a:lnTo>
                  <a:lnTo>
                    <a:pt x="7" y="108"/>
                  </a:lnTo>
                  <a:lnTo>
                    <a:pt x="13" y="102"/>
                  </a:lnTo>
                  <a:lnTo>
                    <a:pt x="7" y="102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7" y="80"/>
                  </a:lnTo>
                  <a:lnTo>
                    <a:pt x="7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20" y="66"/>
                  </a:lnTo>
                  <a:lnTo>
                    <a:pt x="20" y="58"/>
                  </a:lnTo>
                  <a:lnTo>
                    <a:pt x="27" y="58"/>
                  </a:lnTo>
                  <a:lnTo>
                    <a:pt x="27" y="66"/>
                  </a:lnTo>
                  <a:lnTo>
                    <a:pt x="27" y="72"/>
                  </a:lnTo>
                  <a:lnTo>
                    <a:pt x="32" y="72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2" y="66"/>
                  </a:lnTo>
                  <a:lnTo>
                    <a:pt x="52" y="58"/>
                  </a:lnTo>
                  <a:lnTo>
                    <a:pt x="52" y="50"/>
                  </a:lnTo>
                  <a:lnTo>
                    <a:pt x="59" y="50"/>
                  </a:lnTo>
                  <a:lnTo>
                    <a:pt x="66" y="50"/>
                  </a:lnTo>
                  <a:lnTo>
                    <a:pt x="71" y="50"/>
                  </a:lnTo>
                  <a:lnTo>
                    <a:pt x="78" y="44"/>
                  </a:lnTo>
                  <a:lnTo>
                    <a:pt x="84" y="44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1" y="28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3" y="6"/>
                  </a:lnTo>
                  <a:lnTo>
                    <a:pt x="103" y="0"/>
                  </a:lnTo>
                  <a:lnTo>
                    <a:pt x="11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2" name="Freeform 410"/>
            <p:cNvSpPr>
              <a:spLocks noEditPoints="1"/>
            </p:cNvSpPr>
            <p:nvPr/>
          </p:nvSpPr>
          <p:spPr bwMode="auto">
            <a:xfrm>
              <a:off x="1233488" y="4506913"/>
              <a:ext cx="311150" cy="271462"/>
            </a:xfrm>
            <a:custGeom>
              <a:avLst/>
              <a:gdLst>
                <a:gd name="T0" fmla="*/ 2147483647 w 194"/>
                <a:gd name="T1" fmla="*/ 2147483647 h 153"/>
                <a:gd name="T2" fmla="*/ 2147483647 w 194"/>
                <a:gd name="T3" fmla="*/ 2147483647 h 153"/>
                <a:gd name="T4" fmla="*/ 2147483647 w 194"/>
                <a:gd name="T5" fmla="*/ 2147483647 h 153"/>
                <a:gd name="T6" fmla="*/ 0 w 194"/>
                <a:gd name="T7" fmla="*/ 2147483647 h 153"/>
                <a:gd name="T8" fmla="*/ 2147483647 w 194"/>
                <a:gd name="T9" fmla="*/ 2147483647 h 153"/>
                <a:gd name="T10" fmla="*/ 2147483647 w 194"/>
                <a:gd name="T11" fmla="*/ 2147483647 h 153"/>
                <a:gd name="T12" fmla="*/ 2147483647 w 194"/>
                <a:gd name="T13" fmla="*/ 2147483647 h 153"/>
                <a:gd name="T14" fmla="*/ 2147483647 w 194"/>
                <a:gd name="T15" fmla="*/ 2147483647 h 153"/>
                <a:gd name="T16" fmla="*/ 2147483647 w 194"/>
                <a:gd name="T17" fmla="*/ 2147483647 h 153"/>
                <a:gd name="T18" fmla="*/ 2147483647 w 194"/>
                <a:gd name="T19" fmla="*/ 2147483647 h 153"/>
                <a:gd name="T20" fmla="*/ 2147483647 w 194"/>
                <a:gd name="T21" fmla="*/ 2147483647 h 153"/>
                <a:gd name="T22" fmla="*/ 2147483647 w 194"/>
                <a:gd name="T23" fmla="*/ 2147483647 h 153"/>
                <a:gd name="T24" fmla="*/ 2147483647 w 194"/>
                <a:gd name="T25" fmla="*/ 2147483647 h 153"/>
                <a:gd name="T26" fmla="*/ 2147483647 w 194"/>
                <a:gd name="T27" fmla="*/ 2147483647 h 153"/>
                <a:gd name="T28" fmla="*/ 2147483647 w 194"/>
                <a:gd name="T29" fmla="*/ 2147483647 h 153"/>
                <a:gd name="T30" fmla="*/ 2147483647 w 194"/>
                <a:gd name="T31" fmla="*/ 2147483647 h 153"/>
                <a:gd name="T32" fmla="*/ 2147483647 w 194"/>
                <a:gd name="T33" fmla="*/ 0 h 153"/>
                <a:gd name="T34" fmla="*/ 2147483647 w 194"/>
                <a:gd name="T35" fmla="*/ 0 h 153"/>
                <a:gd name="T36" fmla="*/ 2147483647 w 194"/>
                <a:gd name="T37" fmla="*/ 2147483647 h 153"/>
                <a:gd name="T38" fmla="*/ 2147483647 w 194"/>
                <a:gd name="T39" fmla="*/ 2147483647 h 153"/>
                <a:gd name="T40" fmla="*/ 2147483647 w 194"/>
                <a:gd name="T41" fmla="*/ 2147483647 h 153"/>
                <a:gd name="T42" fmla="*/ 2147483647 w 194"/>
                <a:gd name="T43" fmla="*/ 2147483647 h 153"/>
                <a:gd name="T44" fmla="*/ 2147483647 w 194"/>
                <a:gd name="T45" fmla="*/ 2147483647 h 153"/>
                <a:gd name="T46" fmla="*/ 2147483647 w 194"/>
                <a:gd name="T47" fmla="*/ 2147483647 h 153"/>
                <a:gd name="T48" fmla="*/ 2147483647 w 194"/>
                <a:gd name="T49" fmla="*/ 2147483647 h 153"/>
                <a:gd name="T50" fmla="*/ 2147483647 w 194"/>
                <a:gd name="T51" fmla="*/ 2147483647 h 153"/>
                <a:gd name="T52" fmla="*/ 2147483647 w 194"/>
                <a:gd name="T53" fmla="*/ 2147483647 h 153"/>
                <a:gd name="T54" fmla="*/ 2147483647 w 194"/>
                <a:gd name="T55" fmla="*/ 2147483647 h 153"/>
                <a:gd name="T56" fmla="*/ 2147483647 w 194"/>
                <a:gd name="T57" fmla="*/ 2147483647 h 153"/>
                <a:gd name="T58" fmla="*/ 2147483647 w 194"/>
                <a:gd name="T59" fmla="*/ 2147483647 h 153"/>
                <a:gd name="T60" fmla="*/ 2147483647 w 194"/>
                <a:gd name="T61" fmla="*/ 2147483647 h 153"/>
                <a:gd name="T62" fmla="*/ 2147483647 w 194"/>
                <a:gd name="T63" fmla="*/ 2147483647 h 153"/>
                <a:gd name="T64" fmla="*/ 2147483647 w 194"/>
                <a:gd name="T65" fmla="*/ 2147483647 h 153"/>
                <a:gd name="T66" fmla="*/ 2147483647 w 194"/>
                <a:gd name="T67" fmla="*/ 2147483647 h 153"/>
                <a:gd name="T68" fmla="*/ 2147483647 w 194"/>
                <a:gd name="T69" fmla="*/ 2147483647 h 153"/>
                <a:gd name="T70" fmla="*/ 2147483647 w 194"/>
                <a:gd name="T71" fmla="*/ 2147483647 h 153"/>
                <a:gd name="T72" fmla="*/ 2147483647 w 194"/>
                <a:gd name="T73" fmla="*/ 2147483647 h 153"/>
                <a:gd name="T74" fmla="*/ 2147483647 w 194"/>
                <a:gd name="T75" fmla="*/ 2147483647 h 153"/>
                <a:gd name="T76" fmla="*/ 2147483647 w 194"/>
                <a:gd name="T77" fmla="*/ 2147483647 h 153"/>
                <a:gd name="T78" fmla="*/ 2147483647 w 194"/>
                <a:gd name="T79" fmla="*/ 2147483647 h 153"/>
                <a:gd name="T80" fmla="*/ 2147483647 w 194"/>
                <a:gd name="T81" fmla="*/ 2147483647 h 153"/>
                <a:gd name="T82" fmla="*/ 2147483647 w 194"/>
                <a:gd name="T83" fmla="*/ 2147483647 h 153"/>
                <a:gd name="T84" fmla="*/ 2147483647 w 194"/>
                <a:gd name="T85" fmla="*/ 2147483647 h 153"/>
                <a:gd name="T86" fmla="*/ 2147483647 w 194"/>
                <a:gd name="T87" fmla="*/ 2147483647 h 153"/>
                <a:gd name="T88" fmla="*/ 2147483647 w 194"/>
                <a:gd name="T89" fmla="*/ 2147483647 h 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94"/>
                <a:gd name="T136" fmla="*/ 0 h 153"/>
                <a:gd name="T137" fmla="*/ 194 w 194"/>
                <a:gd name="T138" fmla="*/ 153 h 1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94" h="153">
                  <a:moveTo>
                    <a:pt x="59" y="123"/>
                  </a:moveTo>
                  <a:lnTo>
                    <a:pt x="52" y="123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20" y="117"/>
                  </a:lnTo>
                  <a:lnTo>
                    <a:pt x="13" y="117"/>
                  </a:lnTo>
                  <a:lnTo>
                    <a:pt x="13" y="123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5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32" y="73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5" y="57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2" y="43"/>
                  </a:lnTo>
                  <a:lnTo>
                    <a:pt x="32" y="36"/>
                  </a:lnTo>
                  <a:lnTo>
                    <a:pt x="32" y="29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64" y="21"/>
                  </a:lnTo>
                  <a:lnTo>
                    <a:pt x="71" y="21"/>
                  </a:lnTo>
                  <a:lnTo>
                    <a:pt x="77" y="21"/>
                  </a:lnTo>
                  <a:lnTo>
                    <a:pt x="84" y="14"/>
                  </a:lnTo>
                  <a:lnTo>
                    <a:pt x="84" y="7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3" y="7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16" y="7"/>
                  </a:lnTo>
                  <a:lnTo>
                    <a:pt x="110" y="14"/>
                  </a:lnTo>
                  <a:lnTo>
                    <a:pt x="110" y="21"/>
                  </a:lnTo>
                  <a:lnTo>
                    <a:pt x="116" y="21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5" y="21"/>
                  </a:lnTo>
                  <a:lnTo>
                    <a:pt x="142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2" y="43"/>
                  </a:lnTo>
                  <a:lnTo>
                    <a:pt x="169" y="43"/>
                  </a:lnTo>
                  <a:lnTo>
                    <a:pt x="174" y="36"/>
                  </a:lnTo>
                  <a:lnTo>
                    <a:pt x="174" y="43"/>
                  </a:lnTo>
                  <a:lnTo>
                    <a:pt x="181" y="43"/>
                  </a:lnTo>
                  <a:lnTo>
                    <a:pt x="181" y="51"/>
                  </a:lnTo>
                  <a:lnTo>
                    <a:pt x="181" y="57"/>
                  </a:lnTo>
                  <a:lnTo>
                    <a:pt x="181" y="65"/>
                  </a:lnTo>
                  <a:lnTo>
                    <a:pt x="174" y="65"/>
                  </a:lnTo>
                  <a:lnTo>
                    <a:pt x="169" y="65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69" y="73"/>
                  </a:lnTo>
                  <a:lnTo>
                    <a:pt x="169" y="79"/>
                  </a:lnTo>
                  <a:lnTo>
                    <a:pt x="169" y="87"/>
                  </a:lnTo>
                  <a:lnTo>
                    <a:pt x="174" y="87"/>
                  </a:lnTo>
                  <a:lnTo>
                    <a:pt x="174" y="95"/>
                  </a:lnTo>
                  <a:lnTo>
                    <a:pt x="181" y="101"/>
                  </a:lnTo>
                  <a:lnTo>
                    <a:pt x="181" y="109"/>
                  </a:lnTo>
                  <a:lnTo>
                    <a:pt x="188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194" y="123"/>
                  </a:lnTo>
                  <a:lnTo>
                    <a:pt x="194" y="131"/>
                  </a:lnTo>
                  <a:lnTo>
                    <a:pt x="188" y="131"/>
                  </a:lnTo>
                  <a:lnTo>
                    <a:pt x="188" y="138"/>
                  </a:lnTo>
                  <a:lnTo>
                    <a:pt x="188" y="145"/>
                  </a:lnTo>
                  <a:lnTo>
                    <a:pt x="188" y="153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74" y="138"/>
                  </a:lnTo>
                  <a:lnTo>
                    <a:pt x="169" y="138"/>
                  </a:lnTo>
                  <a:lnTo>
                    <a:pt x="174" y="138"/>
                  </a:lnTo>
                  <a:lnTo>
                    <a:pt x="174" y="131"/>
                  </a:lnTo>
                  <a:lnTo>
                    <a:pt x="169" y="131"/>
                  </a:lnTo>
                  <a:lnTo>
                    <a:pt x="169" y="123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55" y="109"/>
                  </a:lnTo>
                  <a:lnTo>
                    <a:pt x="149" y="109"/>
                  </a:lnTo>
                  <a:lnTo>
                    <a:pt x="142" y="109"/>
                  </a:lnTo>
                  <a:lnTo>
                    <a:pt x="142" y="101"/>
                  </a:lnTo>
                  <a:lnTo>
                    <a:pt x="142" y="109"/>
                  </a:lnTo>
                  <a:lnTo>
                    <a:pt x="135" y="117"/>
                  </a:lnTo>
                  <a:lnTo>
                    <a:pt x="130" y="117"/>
                  </a:lnTo>
                  <a:lnTo>
                    <a:pt x="135" y="123"/>
                  </a:lnTo>
                  <a:lnTo>
                    <a:pt x="135" y="131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16" y="131"/>
                  </a:lnTo>
                  <a:lnTo>
                    <a:pt x="110" y="131"/>
                  </a:lnTo>
                  <a:lnTo>
                    <a:pt x="103" y="131"/>
                  </a:lnTo>
                  <a:lnTo>
                    <a:pt x="103" y="123"/>
                  </a:lnTo>
                  <a:lnTo>
                    <a:pt x="96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38"/>
                  </a:lnTo>
                  <a:lnTo>
                    <a:pt x="77" y="138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64" y="123"/>
                  </a:lnTo>
                  <a:lnTo>
                    <a:pt x="59" y="123"/>
                  </a:lnTo>
                  <a:close/>
                  <a:moveTo>
                    <a:pt x="59" y="131"/>
                  </a:moveTo>
                  <a:lnTo>
                    <a:pt x="52" y="131"/>
                  </a:lnTo>
                  <a:lnTo>
                    <a:pt x="59" y="123"/>
                  </a:lnTo>
                  <a:lnTo>
                    <a:pt x="59" y="13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3" name="Freeform 411"/>
            <p:cNvSpPr>
              <a:spLocks/>
            </p:cNvSpPr>
            <p:nvPr/>
          </p:nvSpPr>
          <p:spPr bwMode="auto">
            <a:xfrm>
              <a:off x="1233488" y="4506913"/>
              <a:ext cx="311150" cy="271462"/>
            </a:xfrm>
            <a:custGeom>
              <a:avLst/>
              <a:gdLst>
                <a:gd name="T0" fmla="*/ 2147483647 w 194"/>
                <a:gd name="T1" fmla="*/ 2147483647 h 153"/>
                <a:gd name="T2" fmla="*/ 2147483647 w 194"/>
                <a:gd name="T3" fmla="*/ 2147483647 h 153"/>
                <a:gd name="T4" fmla="*/ 2147483647 w 194"/>
                <a:gd name="T5" fmla="*/ 2147483647 h 153"/>
                <a:gd name="T6" fmla="*/ 2147483647 w 194"/>
                <a:gd name="T7" fmla="*/ 2147483647 h 153"/>
                <a:gd name="T8" fmla="*/ 0 w 194"/>
                <a:gd name="T9" fmla="*/ 2147483647 h 153"/>
                <a:gd name="T10" fmla="*/ 0 w 194"/>
                <a:gd name="T11" fmla="*/ 2147483647 h 153"/>
                <a:gd name="T12" fmla="*/ 2147483647 w 194"/>
                <a:gd name="T13" fmla="*/ 2147483647 h 153"/>
                <a:gd name="T14" fmla="*/ 2147483647 w 194"/>
                <a:gd name="T15" fmla="*/ 2147483647 h 153"/>
                <a:gd name="T16" fmla="*/ 2147483647 w 194"/>
                <a:gd name="T17" fmla="*/ 2147483647 h 153"/>
                <a:gd name="T18" fmla="*/ 2147483647 w 194"/>
                <a:gd name="T19" fmla="*/ 2147483647 h 153"/>
                <a:gd name="T20" fmla="*/ 2147483647 w 194"/>
                <a:gd name="T21" fmla="*/ 2147483647 h 153"/>
                <a:gd name="T22" fmla="*/ 2147483647 w 194"/>
                <a:gd name="T23" fmla="*/ 2147483647 h 153"/>
                <a:gd name="T24" fmla="*/ 2147483647 w 194"/>
                <a:gd name="T25" fmla="*/ 2147483647 h 153"/>
                <a:gd name="T26" fmla="*/ 2147483647 w 194"/>
                <a:gd name="T27" fmla="*/ 2147483647 h 153"/>
                <a:gd name="T28" fmla="*/ 2147483647 w 194"/>
                <a:gd name="T29" fmla="*/ 2147483647 h 153"/>
                <a:gd name="T30" fmla="*/ 2147483647 w 194"/>
                <a:gd name="T31" fmla="*/ 2147483647 h 153"/>
                <a:gd name="T32" fmla="*/ 2147483647 w 194"/>
                <a:gd name="T33" fmla="*/ 2147483647 h 153"/>
                <a:gd name="T34" fmla="*/ 2147483647 w 194"/>
                <a:gd name="T35" fmla="*/ 2147483647 h 153"/>
                <a:gd name="T36" fmla="*/ 2147483647 w 194"/>
                <a:gd name="T37" fmla="*/ 2147483647 h 153"/>
                <a:gd name="T38" fmla="*/ 2147483647 w 194"/>
                <a:gd name="T39" fmla="*/ 2147483647 h 153"/>
                <a:gd name="T40" fmla="*/ 2147483647 w 194"/>
                <a:gd name="T41" fmla="*/ 2147483647 h 153"/>
                <a:gd name="T42" fmla="*/ 2147483647 w 194"/>
                <a:gd name="T43" fmla="*/ 0 h 153"/>
                <a:gd name="T44" fmla="*/ 2147483647 w 194"/>
                <a:gd name="T45" fmla="*/ 2147483647 h 153"/>
                <a:gd name="T46" fmla="*/ 2147483647 w 194"/>
                <a:gd name="T47" fmla="*/ 2147483647 h 153"/>
                <a:gd name="T48" fmla="*/ 2147483647 w 194"/>
                <a:gd name="T49" fmla="*/ 2147483647 h 153"/>
                <a:gd name="T50" fmla="*/ 2147483647 w 194"/>
                <a:gd name="T51" fmla="*/ 2147483647 h 153"/>
                <a:gd name="T52" fmla="*/ 2147483647 w 194"/>
                <a:gd name="T53" fmla="*/ 2147483647 h 153"/>
                <a:gd name="T54" fmla="*/ 2147483647 w 194"/>
                <a:gd name="T55" fmla="*/ 2147483647 h 153"/>
                <a:gd name="T56" fmla="*/ 2147483647 w 194"/>
                <a:gd name="T57" fmla="*/ 2147483647 h 153"/>
                <a:gd name="T58" fmla="*/ 2147483647 w 194"/>
                <a:gd name="T59" fmla="*/ 2147483647 h 153"/>
                <a:gd name="T60" fmla="*/ 2147483647 w 194"/>
                <a:gd name="T61" fmla="*/ 2147483647 h 153"/>
                <a:gd name="T62" fmla="*/ 2147483647 w 194"/>
                <a:gd name="T63" fmla="*/ 2147483647 h 153"/>
                <a:gd name="T64" fmla="*/ 2147483647 w 194"/>
                <a:gd name="T65" fmla="*/ 2147483647 h 153"/>
                <a:gd name="T66" fmla="*/ 2147483647 w 194"/>
                <a:gd name="T67" fmla="*/ 2147483647 h 153"/>
                <a:gd name="T68" fmla="*/ 2147483647 w 194"/>
                <a:gd name="T69" fmla="*/ 2147483647 h 153"/>
                <a:gd name="T70" fmla="*/ 2147483647 w 194"/>
                <a:gd name="T71" fmla="*/ 2147483647 h 153"/>
                <a:gd name="T72" fmla="*/ 2147483647 w 194"/>
                <a:gd name="T73" fmla="*/ 2147483647 h 153"/>
                <a:gd name="T74" fmla="*/ 2147483647 w 194"/>
                <a:gd name="T75" fmla="*/ 2147483647 h 153"/>
                <a:gd name="T76" fmla="*/ 2147483647 w 194"/>
                <a:gd name="T77" fmla="*/ 2147483647 h 153"/>
                <a:gd name="T78" fmla="*/ 2147483647 w 194"/>
                <a:gd name="T79" fmla="*/ 2147483647 h 153"/>
                <a:gd name="T80" fmla="*/ 2147483647 w 194"/>
                <a:gd name="T81" fmla="*/ 2147483647 h 153"/>
                <a:gd name="T82" fmla="*/ 2147483647 w 194"/>
                <a:gd name="T83" fmla="*/ 2147483647 h 153"/>
                <a:gd name="T84" fmla="*/ 2147483647 w 194"/>
                <a:gd name="T85" fmla="*/ 2147483647 h 153"/>
                <a:gd name="T86" fmla="*/ 2147483647 w 194"/>
                <a:gd name="T87" fmla="*/ 2147483647 h 153"/>
                <a:gd name="T88" fmla="*/ 2147483647 w 194"/>
                <a:gd name="T89" fmla="*/ 2147483647 h 153"/>
                <a:gd name="T90" fmla="*/ 2147483647 w 194"/>
                <a:gd name="T91" fmla="*/ 2147483647 h 153"/>
                <a:gd name="T92" fmla="*/ 2147483647 w 194"/>
                <a:gd name="T93" fmla="*/ 2147483647 h 153"/>
                <a:gd name="T94" fmla="*/ 2147483647 w 194"/>
                <a:gd name="T95" fmla="*/ 2147483647 h 153"/>
                <a:gd name="T96" fmla="*/ 2147483647 w 194"/>
                <a:gd name="T97" fmla="*/ 2147483647 h 153"/>
                <a:gd name="T98" fmla="*/ 2147483647 w 194"/>
                <a:gd name="T99" fmla="*/ 2147483647 h 153"/>
                <a:gd name="T100" fmla="*/ 2147483647 w 194"/>
                <a:gd name="T101" fmla="*/ 2147483647 h 153"/>
                <a:gd name="T102" fmla="*/ 2147483647 w 194"/>
                <a:gd name="T103" fmla="*/ 2147483647 h 153"/>
                <a:gd name="T104" fmla="*/ 2147483647 w 194"/>
                <a:gd name="T105" fmla="*/ 2147483647 h 15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4"/>
                <a:gd name="T160" fmla="*/ 0 h 153"/>
                <a:gd name="T161" fmla="*/ 194 w 194"/>
                <a:gd name="T162" fmla="*/ 153 h 15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4" h="153">
                  <a:moveTo>
                    <a:pt x="59" y="123"/>
                  </a:moveTo>
                  <a:lnTo>
                    <a:pt x="52" y="123"/>
                  </a:lnTo>
                  <a:lnTo>
                    <a:pt x="52" y="117"/>
                  </a:lnTo>
                  <a:lnTo>
                    <a:pt x="45" y="117"/>
                  </a:lnTo>
                  <a:lnTo>
                    <a:pt x="39" y="117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20" y="117"/>
                  </a:lnTo>
                  <a:lnTo>
                    <a:pt x="13" y="117"/>
                  </a:lnTo>
                  <a:lnTo>
                    <a:pt x="13" y="123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6" y="101"/>
                  </a:lnTo>
                  <a:lnTo>
                    <a:pt x="6" y="95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5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32" y="73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5" y="57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2" y="43"/>
                  </a:lnTo>
                  <a:lnTo>
                    <a:pt x="32" y="36"/>
                  </a:lnTo>
                  <a:lnTo>
                    <a:pt x="32" y="29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64" y="21"/>
                  </a:lnTo>
                  <a:lnTo>
                    <a:pt x="71" y="21"/>
                  </a:lnTo>
                  <a:lnTo>
                    <a:pt x="77" y="21"/>
                  </a:lnTo>
                  <a:lnTo>
                    <a:pt x="84" y="14"/>
                  </a:lnTo>
                  <a:lnTo>
                    <a:pt x="84" y="7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3" y="7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16" y="7"/>
                  </a:lnTo>
                  <a:lnTo>
                    <a:pt x="110" y="14"/>
                  </a:lnTo>
                  <a:lnTo>
                    <a:pt x="110" y="21"/>
                  </a:lnTo>
                  <a:lnTo>
                    <a:pt x="116" y="21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5" y="21"/>
                  </a:lnTo>
                  <a:lnTo>
                    <a:pt x="142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2" y="43"/>
                  </a:lnTo>
                  <a:lnTo>
                    <a:pt x="169" y="43"/>
                  </a:lnTo>
                  <a:lnTo>
                    <a:pt x="174" y="36"/>
                  </a:lnTo>
                  <a:lnTo>
                    <a:pt x="174" y="43"/>
                  </a:lnTo>
                  <a:lnTo>
                    <a:pt x="181" y="43"/>
                  </a:lnTo>
                  <a:lnTo>
                    <a:pt x="181" y="51"/>
                  </a:lnTo>
                  <a:lnTo>
                    <a:pt x="181" y="57"/>
                  </a:lnTo>
                  <a:lnTo>
                    <a:pt x="181" y="65"/>
                  </a:lnTo>
                  <a:lnTo>
                    <a:pt x="174" y="65"/>
                  </a:lnTo>
                  <a:lnTo>
                    <a:pt x="169" y="65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69" y="73"/>
                  </a:lnTo>
                  <a:lnTo>
                    <a:pt x="169" y="79"/>
                  </a:lnTo>
                  <a:lnTo>
                    <a:pt x="169" y="87"/>
                  </a:lnTo>
                  <a:lnTo>
                    <a:pt x="174" y="87"/>
                  </a:lnTo>
                  <a:lnTo>
                    <a:pt x="174" y="95"/>
                  </a:lnTo>
                  <a:lnTo>
                    <a:pt x="181" y="101"/>
                  </a:lnTo>
                  <a:lnTo>
                    <a:pt x="181" y="109"/>
                  </a:lnTo>
                  <a:lnTo>
                    <a:pt x="188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194" y="123"/>
                  </a:lnTo>
                  <a:lnTo>
                    <a:pt x="194" y="131"/>
                  </a:lnTo>
                  <a:lnTo>
                    <a:pt x="188" y="131"/>
                  </a:lnTo>
                  <a:lnTo>
                    <a:pt x="188" y="138"/>
                  </a:lnTo>
                  <a:lnTo>
                    <a:pt x="188" y="145"/>
                  </a:lnTo>
                  <a:lnTo>
                    <a:pt x="188" y="153"/>
                  </a:lnTo>
                  <a:lnTo>
                    <a:pt x="181" y="153"/>
                  </a:lnTo>
                  <a:lnTo>
                    <a:pt x="174" y="145"/>
                  </a:lnTo>
                  <a:lnTo>
                    <a:pt x="174" y="138"/>
                  </a:lnTo>
                  <a:lnTo>
                    <a:pt x="169" y="138"/>
                  </a:lnTo>
                  <a:lnTo>
                    <a:pt x="174" y="138"/>
                  </a:lnTo>
                  <a:lnTo>
                    <a:pt x="174" y="131"/>
                  </a:lnTo>
                  <a:lnTo>
                    <a:pt x="169" y="131"/>
                  </a:lnTo>
                  <a:lnTo>
                    <a:pt x="169" y="123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55" y="109"/>
                  </a:lnTo>
                  <a:lnTo>
                    <a:pt x="149" y="109"/>
                  </a:lnTo>
                  <a:lnTo>
                    <a:pt x="142" y="109"/>
                  </a:lnTo>
                  <a:lnTo>
                    <a:pt x="142" y="101"/>
                  </a:lnTo>
                  <a:lnTo>
                    <a:pt x="142" y="109"/>
                  </a:lnTo>
                  <a:lnTo>
                    <a:pt x="135" y="117"/>
                  </a:lnTo>
                  <a:lnTo>
                    <a:pt x="130" y="117"/>
                  </a:lnTo>
                  <a:lnTo>
                    <a:pt x="135" y="123"/>
                  </a:lnTo>
                  <a:lnTo>
                    <a:pt x="135" y="131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16" y="131"/>
                  </a:lnTo>
                  <a:lnTo>
                    <a:pt x="110" y="131"/>
                  </a:lnTo>
                  <a:lnTo>
                    <a:pt x="103" y="131"/>
                  </a:lnTo>
                  <a:lnTo>
                    <a:pt x="103" y="123"/>
                  </a:lnTo>
                  <a:lnTo>
                    <a:pt x="96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38"/>
                  </a:lnTo>
                  <a:lnTo>
                    <a:pt x="77" y="138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64" y="123"/>
                  </a:lnTo>
                  <a:lnTo>
                    <a:pt x="59" y="12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4" name="Freeform 412"/>
            <p:cNvSpPr>
              <a:spLocks/>
            </p:cNvSpPr>
            <p:nvPr/>
          </p:nvSpPr>
          <p:spPr bwMode="auto">
            <a:xfrm>
              <a:off x="1317625" y="472598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2147483647 w 7"/>
                <a:gd name="T5" fmla="*/ 0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7" y="8"/>
                  </a:move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5" name="Freeform 413"/>
            <p:cNvSpPr>
              <a:spLocks/>
            </p:cNvSpPr>
            <p:nvPr/>
          </p:nvSpPr>
          <p:spPr bwMode="auto">
            <a:xfrm>
              <a:off x="1450975" y="4997450"/>
              <a:ext cx="447675" cy="296863"/>
            </a:xfrm>
            <a:custGeom>
              <a:avLst/>
              <a:gdLst>
                <a:gd name="T0" fmla="*/ 2147483647 w 279"/>
                <a:gd name="T1" fmla="*/ 2147483647 h 167"/>
                <a:gd name="T2" fmla="*/ 2147483647 w 279"/>
                <a:gd name="T3" fmla="*/ 2147483647 h 167"/>
                <a:gd name="T4" fmla="*/ 2147483647 w 279"/>
                <a:gd name="T5" fmla="*/ 2147483647 h 167"/>
                <a:gd name="T6" fmla="*/ 2147483647 w 279"/>
                <a:gd name="T7" fmla="*/ 2147483647 h 167"/>
                <a:gd name="T8" fmla="*/ 2147483647 w 279"/>
                <a:gd name="T9" fmla="*/ 2147483647 h 167"/>
                <a:gd name="T10" fmla="*/ 2147483647 w 279"/>
                <a:gd name="T11" fmla="*/ 2147483647 h 167"/>
                <a:gd name="T12" fmla="*/ 2147483647 w 279"/>
                <a:gd name="T13" fmla="*/ 2147483647 h 167"/>
                <a:gd name="T14" fmla="*/ 2147483647 w 279"/>
                <a:gd name="T15" fmla="*/ 2147483647 h 167"/>
                <a:gd name="T16" fmla="*/ 2147483647 w 279"/>
                <a:gd name="T17" fmla="*/ 2147483647 h 167"/>
                <a:gd name="T18" fmla="*/ 2147483647 w 279"/>
                <a:gd name="T19" fmla="*/ 2147483647 h 167"/>
                <a:gd name="T20" fmla="*/ 2147483647 w 279"/>
                <a:gd name="T21" fmla="*/ 2147483647 h 167"/>
                <a:gd name="T22" fmla="*/ 2147483647 w 279"/>
                <a:gd name="T23" fmla="*/ 2147483647 h 167"/>
                <a:gd name="T24" fmla="*/ 2147483647 w 279"/>
                <a:gd name="T25" fmla="*/ 2147483647 h 167"/>
                <a:gd name="T26" fmla="*/ 0 w 279"/>
                <a:gd name="T27" fmla="*/ 2147483647 h 167"/>
                <a:gd name="T28" fmla="*/ 2147483647 w 279"/>
                <a:gd name="T29" fmla="*/ 2147483647 h 167"/>
                <a:gd name="T30" fmla="*/ 2147483647 w 279"/>
                <a:gd name="T31" fmla="*/ 0 h 167"/>
                <a:gd name="T32" fmla="*/ 2147483647 w 279"/>
                <a:gd name="T33" fmla="*/ 2147483647 h 167"/>
                <a:gd name="T34" fmla="*/ 2147483647 w 279"/>
                <a:gd name="T35" fmla="*/ 2147483647 h 167"/>
                <a:gd name="T36" fmla="*/ 2147483647 w 279"/>
                <a:gd name="T37" fmla="*/ 2147483647 h 167"/>
                <a:gd name="T38" fmla="*/ 2147483647 w 279"/>
                <a:gd name="T39" fmla="*/ 2147483647 h 167"/>
                <a:gd name="T40" fmla="*/ 2147483647 w 279"/>
                <a:gd name="T41" fmla="*/ 2147483647 h 167"/>
                <a:gd name="T42" fmla="*/ 2147483647 w 279"/>
                <a:gd name="T43" fmla="*/ 2147483647 h 167"/>
                <a:gd name="T44" fmla="*/ 2147483647 w 279"/>
                <a:gd name="T45" fmla="*/ 2147483647 h 167"/>
                <a:gd name="T46" fmla="*/ 2147483647 w 279"/>
                <a:gd name="T47" fmla="*/ 2147483647 h 167"/>
                <a:gd name="T48" fmla="*/ 2147483647 w 279"/>
                <a:gd name="T49" fmla="*/ 2147483647 h 167"/>
                <a:gd name="T50" fmla="*/ 2147483647 w 279"/>
                <a:gd name="T51" fmla="*/ 2147483647 h 167"/>
                <a:gd name="T52" fmla="*/ 2147483647 w 279"/>
                <a:gd name="T53" fmla="*/ 2147483647 h 167"/>
                <a:gd name="T54" fmla="*/ 2147483647 w 279"/>
                <a:gd name="T55" fmla="*/ 2147483647 h 167"/>
                <a:gd name="T56" fmla="*/ 2147483647 w 279"/>
                <a:gd name="T57" fmla="*/ 2147483647 h 167"/>
                <a:gd name="T58" fmla="*/ 2147483647 w 279"/>
                <a:gd name="T59" fmla="*/ 2147483647 h 167"/>
                <a:gd name="T60" fmla="*/ 2147483647 w 279"/>
                <a:gd name="T61" fmla="*/ 2147483647 h 167"/>
                <a:gd name="T62" fmla="*/ 2147483647 w 279"/>
                <a:gd name="T63" fmla="*/ 2147483647 h 167"/>
                <a:gd name="T64" fmla="*/ 2147483647 w 279"/>
                <a:gd name="T65" fmla="*/ 2147483647 h 167"/>
                <a:gd name="T66" fmla="*/ 2147483647 w 279"/>
                <a:gd name="T67" fmla="*/ 2147483647 h 167"/>
                <a:gd name="T68" fmla="*/ 2147483647 w 279"/>
                <a:gd name="T69" fmla="*/ 2147483647 h 167"/>
                <a:gd name="T70" fmla="*/ 2147483647 w 279"/>
                <a:gd name="T71" fmla="*/ 2147483647 h 167"/>
                <a:gd name="T72" fmla="*/ 2147483647 w 279"/>
                <a:gd name="T73" fmla="*/ 2147483647 h 167"/>
                <a:gd name="T74" fmla="*/ 2147483647 w 279"/>
                <a:gd name="T75" fmla="*/ 2147483647 h 167"/>
                <a:gd name="T76" fmla="*/ 2147483647 w 279"/>
                <a:gd name="T77" fmla="*/ 2147483647 h 167"/>
                <a:gd name="T78" fmla="*/ 2147483647 w 279"/>
                <a:gd name="T79" fmla="*/ 2147483647 h 167"/>
                <a:gd name="T80" fmla="*/ 2147483647 w 279"/>
                <a:gd name="T81" fmla="*/ 2147483647 h 167"/>
                <a:gd name="T82" fmla="*/ 2147483647 w 279"/>
                <a:gd name="T83" fmla="*/ 2147483647 h 167"/>
                <a:gd name="T84" fmla="*/ 2147483647 w 279"/>
                <a:gd name="T85" fmla="*/ 2147483647 h 167"/>
                <a:gd name="T86" fmla="*/ 2147483647 w 279"/>
                <a:gd name="T87" fmla="*/ 2147483647 h 167"/>
                <a:gd name="T88" fmla="*/ 2147483647 w 279"/>
                <a:gd name="T89" fmla="*/ 2147483647 h 167"/>
                <a:gd name="T90" fmla="*/ 2147483647 w 279"/>
                <a:gd name="T91" fmla="*/ 2147483647 h 167"/>
                <a:gd name="T92" fmla="*/ 2147483647 w 279"/>
                <a:gd name="T93" fmla="*/ 2147483647 h 167"/>
                <a:gd name="T94" fmla="*/ 2147483647 w 279"/>
                <a:gd name="T95" fmla="*/ 2147483647 h 167"/>
                <a:gd name="T96" fmla="*/ 2147483647 w 279"/>
                <a:gd name="T97" fmla="*/ 2147483647 h 167"/>
                <a:gd name="T98" fmla="*/ 2147483647 w 279"/>
                <a:gd name="T99" fmla="*/ 2147483647 h 167"/>
                <a:gd name="T100" fmla="*/ 2147483647 w 279"/>
                <a:gd name="T101" fmla="*/ 2147483647 h 167"/>
                <a:gd name="T102" fmla="*/ 2147483647 w 279"/>
                <a:gd name="T103" fmla="*/ 2147483647 h 167"/>
                <a:gd name="T104" fmla="*/ 2147483647 w 279"/>
                <a:gd name="T105" fmla="*/ 2147483647 h 167"/>
                <a:gd name="T106" fmla="*/ 2147483647 w 279"/>
                <a:gd name="T107" fmla="*/ 2147483647 h 167"/>
                <a:gd name="T108" fmla="*/ 2147483647 w 279"/>
                <a:gd name="T109" fmla="*/ 2147483647 h 167"/>
                <a:gd name="T110" fmla="*/ 2147483647 w 279"/>
                <a:gd name="T111" fmla="*/ 2147483647 h 1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9"/>
                <a:gd name="T169" fmla="*/ 0 h 167"/>
                <a:gd name="T170" fmla="*/ 279 w 279"/>
                <a:gd name="T171" fmla="*/ 167 h 1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9" h="167">
                  <a:moveTo>
                    <a:pt x="105" y="73"/>
                  </a:moveTo>
                  <a:lnTo>
                    <a:pt x="98" y="80"/>
                  </a:lnTo>
                  <a:lnTo>
                    <a:pt x="91" y="80"/>
                  </a:lnTo>
                  <a:lnTo>
                    <a:pt x="85" y="80"/>
                  </a:lnTo>
                  <a:lnTo>
                    <a:pt x="85" y="87"/>
                  </a:lnTo>
                  <a:lnTo>
                    <a:pt x="85" y="95"/>
                  </a:lnTo>
                  <a:lnTo>
                    <a:pt x="91" y="95"/>
                  </a:lnTo>
                  <a:lnTo>
                    <a:pt x="85" y="101"/>
                  </a:lnTo>
                  <a:lnTo>
                    <a:pt x="79" y="109"/>
                  </a:lnTo>
                  <a:lnTo>
                    <a:pt x="79" y="117"/>
                  </a:lnTo>
                  <a:lnTo>
                    <a:pt x="72" y="109"/>
                  </a:lnTo>
                  <a:lnTo>
                    <a:pt x="72" y="117"/>
                  </a:lnTo>
                  <a:lnTo>
                    <a:pt x="66" y="117"/>
                  </a:lnTo>
                  <a:lnTo>
                    <a:pt x="59" y="117"/>
                  </a:lnTo>
                  <a:lnTo>
                    <a:pt x="53" y="117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4" y="101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39" y="87"/>
                  </a:lnTo>
                  <a:lnTo>
                    <a:pt x="39" y="80"/>
                  </a:lnTo>
                  <a:lnTo>
                    <a:pt x="34" y="80"/>
                  </a:lnTo>
                  <a:lnTo>
                    <a:pt x="27" y="73"/>
                  </a:lnTo>
                  <a:lnTo>
                    <a:pt x="34" y="73"/>
                  </a:lnTo>
                  <a:lnTo>
                    <a:pt x="34" y="65"/>
                  </a:lnTo>
                  <a:lnTo>
                    <a:pt x="27" y="65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7" y="51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39" y="8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39" y="8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79" y="22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8" y="36"/>
                  </a:lnTo>
                  <a:lnTo>
                    <a:pt x="124" y="36"/>
                  </a:lnTo>
                  <a:lnTo>
                    <a:pt x="130" y="29"/>
                  </a:lnTo>
                  <a:lnTo>
                    <a:pt x="137" y="29"/>
                  </a:lnTo>
                  <a:lnTo>
                    <a:pt x="144" y="29"/>
                  </a:lnTo>
                  <a:lnTo>
                    <a:pt x="150" y="36"/>
                  </a:lnTo>
                  <a:lnTo>
                    <a:pt x="144" y="36"/>
                  </a:lnTo>
                  <a:lnTo>
                    <a:pt x="150" y="44"/>
                  </a:lnTo>
                  <a:lnTo>
                    <a:pt x="157" y="36"/>
                  </a:lnTo>
                  <a:lnTo>
                    <a:pt x="157" y="44"/>
                  </a:lnTo>
                  <a:lnTo>
                    <a:pt x="163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36"/>
                  </a:lnTo>
                  <a:lnTo>
                    <a:pt x="183" y="36"/>
                  </a:lnTo>
                  <a:lnTo>
                    <a:pt x="189" y="36"/>
                  </a:lnTo>
                  <a:lnTo>
                    <a:pt x="196" y="36"/>
                  </a:lnTo>
                  <a:lnTo>
                    <a:pt x="201" y="44"/>
                  </a:lnTo>
                  <a:lnTo>
                    <a:pt x="201" y="51"/>
                  </a:lnTo>
                  <a:lnTo>
                    <a:pt x="201" y="58"/>
                  </a:lnTo>
                  <a:lnTo>
                    <a:pt x="201" y="65"/>
                  </a:lnTo>
                  <a:lnTo>
                    <a:pt x="201" y="73"/>
                  </a:lnTo>
                  <a:lnTo>
                    <a:pt x="208" y="73"/>
                  </a:lnTo>
                  <a:lnTo>
                    <a:pt x="208" y="80"/>
                  </a:lnTo>
                  <a:lnTo>
                    <a:pt x="201" y="87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15" y="95"/>
                  </a:lnTo>
                  <a:lnTo>
                    <a:pt x="221" y="101"/>
                  </a:lnTo>
                  <a:lnTo>
                    <a:pt x="228" y="101"/>
                  </a:lnTo>
                  <a:lnTo>
                    <a:pt x="235" y="101"/>
                  </a:lnTo>
                  <a:lnTo>
                    <a:pt x="240" y="101"/>
                  </a:lnTo>
                  <a:lnTo>
                    <a:pt x="240" y="109"/>
                  </a:lnTo>
                  <a:lnTo>
                    <a:pt x="247" y="109"/>
                  </a:lnTo>
                  <a:lnTo>
                    <a:pt x="247" y="117"/>
                  </a:lnTo>
                  <a:lnTo>
                    <a:pt x="254" y="117"/>
                  </a:lnTo>
                  <a:lnTo>
                    <a:pt x="260" y="117"/>
                  </a:lnTo>
                  <a:lnTo>
                    <a:pt x="267" y="117"/>
                  </a:lnTo>
                  <a:lnTo>
                    <a:pt x="274" y="109"/>
                  </a:lnTo>
                  <a:lnTo>
                    <a:pt x="274" y="117"/>
                  </a:lnTo>
                  <a:lnTo>
                    <a:pt x="279" y="117"/>
                  </a:lnTo>
                  <a:lnTo>
                    <a:pt x="274" y="123"/>
                  </a:lnTo>
                  <a:lnTo>
                    <a:pt x="267" y="131"/>
                  </a:lnTo>
                  <a:lnTo>
                    <a:pt x="260" y="131"/>
                  </a:lnTo>
                  <a:lnTo>
                    <a:pt x="254" y="131"/>
                  </a:lnTo>
                  <a:lnTo>
                    <a:pt x="247" y="131"/>
                  </a:lnTo>
                  <a:lnTo>
                    <a:pt x="240" y="131"/>
                  </a:lnTo>
                  <a:lnTo>
                    <a:pt x="235" y="131"/>
                  </a:lnTo>
                  <a:lnTo>
                    <a:pt x="228" y="131"/>
                  </a:lnTo>
                  <a:lnTo>
                    <a:pt x="228" y="139"/>
                  </a:lnTo>
                  <a:lnTo>
                    <a:pt x="221" y="139"/>
                  </a:lnTo>
                  <a:lnTo>
                    <a:pt x="221" y="145"/>
                  </a:lnTo>
                  <a:lnTo>
                    <a:pt x="221" y="139"/>
                  </a:lnTo>
                  <a:lnTo>
                    <a:pt x="228" y="145"/>
                  </a:lnTo>
                  <a:lnTo>
                    <a:pt x="235" y="145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21" y="145"/>
                  </a:lnTo>
                  <a:lnTo>
                    <a:pt x="215" y="145"/>
                  </a:lnTo>
                  <a:lnTo>
                    <a:pt x="215" y="153"/>
                  </a:lnTo>
                  <a:lnTo>
                    <a:pt x="208" y="153"/>
                  </a:lnTo>
                  <a:lnTo>
                    <a:pt x="208" y="161"/>
                  </a:lnTo>
                  <a:lnTo>
                    <a:pt x="215" y="161"/>
                  </a:lnTo>
                  <a:lnTo>
                    <a:pt x="208" y="161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196" y="161"/>
                  </a:lnTo>
                  <a:lnTo>
                    <a:pt x="189" y="153"/>
                  </a:lnTo>
                  <a:lnTo>
                    <a:pt x="189" y="145"/>
                  </a:lnTo>
                  <a:lnTo>
                    <a:pt x="183" y="145"/>
                  </a:lnTo>
                  <a:lnTo>
                    <a:pt x="176" y="145"/>
                  </a:lnTo>
                  <a:lnTo>
                    <a:pt x="176" y="139"/>
                  </a:lnTo>
                  <a:lnTo>
                    <a:pt x="183" y="139"/>
                  </a:lnTo>
                  <a:lnTo>
                    <a:pt x="189" y="131"/>
                  </a:lnTo>
                  <a:lnTo>
                    <a:pt x="189" y="123"/>
                  </a:lnTo>
                  <a:lnTo>
                    <a:pt x="196" y="131"/>
                  </a:lnTo>
                  <a:lnTo>
                    <a:pt x="196" y="123"/>
                  </a:lnTo>
                  <a:lnTo>
                    <a:pt x="189" y="117"/>
                  </a:lnTo>
                  <a:lnTo>
                    <a:pt x="183" y="117"/>
                  </a:lnTo>
                  <a:lnTo>
                    <a:pt x="176" y="117"/>
                  </a:lnTo>
                  <a:lnTo>
                    <a:pt x="169" y="109"/>
                  </a:lnTo>
                  <a:lnTo>
                    <a:pt x="163" y="109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57" y="109"/>
                  </a:lnTo>
                  <a:lnTo>
                    <a:pt x="157" y="101"/>
                  </a:lnTo>
                  <a:lnTo>
                    <a:pt x="150" y="95"/>
                  </a:lnTo>
                  <a:lnTo>
                    <a:pt x="144" y="95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4" y="95"/>
                  </a:lnTo>
                  <a:lnTo>
                    <a:pt x="118" y="95"/>
                  </a:lnTo>
                  <a:lnTo>
                    <a:pt x="111" y="95"/>
                  </a:lnTo>
                  <a:lnTo>
                    <a:pt x="111" y="87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105" y="73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6" name="Freeform 414"/>
            <p:cNvSpPr>
              <a:spLocks/>
            </p:cNvSpPr>
            <p:nvPr/>
          </p:nvSpPr>
          <p:spPr bwMode="auto">
            <a:xfrm>
              <a:off x="1450975" y="4997450"/>
              <a:ext cx="447675" cy="296863"/>
            </a:xfrm>
            <a:custGeom>
              <a:avLst/>
              <a:gdLst>
                <a:gd name="T0" fmla="*/ 2147483647 w 279"/>
                <a:gd name="T1" fmla="*/ 2147483647 h 167"/>
                <a:gd name="T2" fmla="*/ 2147483647 w 279"/>
                <a:gd name="T3" fmla="*/ 2147483647 h 167"/>
                <a:gd name="T4" fmla="*/ 2147483647 w 279"/>
                <a:gd name="T5" fmla="*/ 2147483647 h 167"/>
                <a:gd name="T6" fmla="*/ 2147483647 w 279"/>
                <a:gd name="T7" fmla="*/ 2147483647 h 167"/>
                <a:gd name="T8" fmla="*/ 2147483647 w 279"/>
                <a:gd name="T9" fmla="*/ 2147483647 h 167"/>
                <a:gd name="T10" fmla="*/ 2147483647 w 279"/>
                <a:gd name="T11" fmla="*/ 2147483647 h 167"/>
                <a:gd name="T12" fmla="*/ 2147483647 w 279"/>
                <a:gd name="T13" fmla="*/ 2147483647 h 167"/>
                <a:gd name="T14" fmla="*/ 2147483647 w 279"/>
                <a:gd name="T15" fmla="*/ 2147483647 h 167"/>
                <a:gd name="T16" fmla="*/ 2147483647 w 279"/>
                <a:gd name="T17" fmla="*/ 2147483647 h 167"/>
                <a:gd name="T18" fmla="*/ 2147483647 w 279"/>
                <a:gd name="T19" fmla="*/ 2147483647 h 167"/>
                <a:gd name="T20" fmla="*/ 2147483647 w 279"/>
                <a:gd name="T21" fmla="*/ 2147483647 h 167"/>
                <a:gd name="T22" fmla="*/ 2147483647 w 279"/>
                <a:gd name="T23" fmla="*/ 2147483647 h 167"/>
                <a:gd name="T24" fmla="*/ 0 w 279"/>
                <a:gd name="T25" fmla="*/ 2147483647 h 167"/>
                <a:gd name="T26" fmla="*/ 2147483647 w 279"/>
                <a:gd name="T27" fmla="*/ 2147483647 h 167"/>
                <a:gd name="T28" fmla="*/ 2147483647 w 279"/>
                <a:gd name="T29" fmla="*/ 0 h 167"/>
                <a:gd name="T30" fmla="*/ 2147483647 w 279"/>
                <a:gd name="T31" fmla="*/ 2147483647 h 167"/>
                <a:gd name="T32" fmla="*/ 2147483647 w 279"/>
                <a:gd name="T33" fmla="*/ 2147483647 h 167"/>
                <a:gd name="T34" fmla="*/ 2147483647 w 279"/>
                <a:gd name="T35" fmla="*/ 2147483647 h 167"/>
                <a:gd name="T36" fmla="*/ 2147483647 w 279"/>
                <a:gd name="T37" fmla="*/ 2147483647 h 167"/>
                <a:gd name="T38" fmla="*/ 2147483647 w 279"/>
                <a:gd name="T39" fmla="*/ 2147483647 h 167"/>
                <a:gd name="T40" fmla="*/ 2147483647 w 279"/>
                <a:gd name="T41" fmla="*/ 2147483647 h 167"/>
                <a:gd name="T42" fmla="*/ 2147483647 w 279"/>
                <a:gd name="T43" fmla="*/ 2147483647 h 167"/>
                <a:gd name="T44" fmla="*/ 2147483647 w 279"/>
                <a:gd name="T45" fmla="*/ 2147483647 h 167"/>
                <a:gd name="T46" fmla="*/ 2147483647 w 279"/>
                <a:gd name="T47" fmla="*/ 2147483647 h 167"/>
                <a:gd name="T48" fmla="*/ 2147483647 w 279"/>
                <a:gd name="T49" fmla="*/ 2147483647 h 167"/>
                <a:gd name="T50" fmla="*/ 2147483647 w 279"/>
                <a:gd name="T51" fmla="*/ 2147483647 h 167"/>
                <a:gd name="T52" fmla="*/ 2147483647 w 279"/>
                <a:gd name="T53" fmla="*/ 2147483647 h 167"/>
                <a:gd name="T54" fmla="*/ 2147483647 w 279"/>
                <a:gd name="T55" fmla="*/ 2147483647 h 167"/>
                <a:gd name="T56" fmla="*/ 2147483647 w 279"/>
                <a:gd name="T57" fmla="*/ 2147483647 h 167"/>
                <a:gd name="T58" fmla="*/ 2147483647 w 279"/>
                <a:gd name="T59" fmla="*/ 2147483647 h 167"/>
                <a:gd name="T60" fmla="*/ 2147483647 w 279"/>
                <a:gd name="T61" fmla="*/ 2147483647 h 167"/>
                <a:gd name="T62" fmla="*/ 2147483647 w 279"/>
                <a:gd name="T63" fmla="*/ 2147483647 h 167"/>
                <a:gd name="T64" fmla="*/ 2147483647 w 279"/>
                <a:gd name="T65" fmla="*/ 2147483647 h 167"/>
                <a:gd name="T66" fmla="*/ 2147483647 w 279"/>
                <a:gd name="T67" fmla="*/ 2147483647 h 167"/>
                <a:gd name="T68" fmla="*/ 2147483647 w 279"/>
                <a:gd name="T69" fmla="*/ 2147483647 h 167"/>
                <a:gd name="T70" fmla="*/ 2147483647 w 279"/>
                <a:gd name="T71" fmla="*/ 2147483647 h 167"/>
                <a:gd name="T72" fmla="*/ 2147483647 w 279"/>
                <a:gd name="T73" fmla="*/ 2147483647 h 167"/>
                <a:gd name="T74" fmla="*/ 2147483647 w 279"/>
                <a:gd name="T75" fmla="*/ 2147483647 h 167"/>
                <a:gd name="T76" fmla="*/ 2147483647 w 279"/>
                <a:gd name="T77" fmla="*/ 2147483647 h 167"/>
                <a:gd name="T78" fmla="*/ 2147483647 w 279"/>
                <a:gd name="T79" fmla="*/ 2147483647 h 167"/>
                <a:gd name="T80" fmla="*/ 2147483647 w 279"/>
                <a:gd name="T81" fmla="*/ 2147483647 h 167"/>
                <a:gd name="T82" fmla="*/ 2147483647 w 279"/>
                <a:gd name="T83" fmla="*/ 2147483647 h 167"/>
                <a:gd name="T84" fmla="*/ 2147483647 w 279"/>
                <a:gd name="T85" fmla="*/ 2147483647 h 167"/>
                <a:gd name="T86" fmla="*/ 2147483647 w 279"/>
                <a:gd name="T87" fmla="*/ 2147483647 h 167"/>
                <a:gd name="T88" fmla="*/ 2147483647 w 279"/>
                <a:gd name="T89" fmla="*/ 2147483647 h 167"/>
                <a:gd name="T90" fmla="*/ 2147483647 w 279"/>
                <a:gd name="T91" fmla="*/ 2147483647 h 167"/>
                <a:gd name="T92" fmla="*/ 2147483647 w 279"/>
                <a:gd name="T93" fmla="*/ 2147483647 h 167"/>
                <a:gd name="T94" fmla="*/ 2147483647 w 279"/>
                <a:gd name="T95" fmla="*/ 2147483647 h 167"/>
                <a:gd name="T96" fmla="*/ 2147483647 w 279"/>
                <a:gd name="T97" fmla="*/ 2147483647 h 167"/>
                <a:gd name="T98" fmla="*/ 2147483647 w 279"/>
                <a:gd name="T99" fmla="*/ 2147483647 h 167"/>
                <a:gd name="T100" fmla="*/ 2147483647 w 279"/>
                <a:gd name="T101" fmla="*/ 2147483647 h 167"/>
                <a:gd name="T102" fmla="*/ 2147483647 w 279"/>
                <a:gd name="T103" fmla="*/ 2147483647 h 167"/>
                <a:gd name="T104" fmla="*/ 2147483647 w 279"/>
                <a:gd name="T105" fmla="*/ 2147483647 h 167"/>
                <a:gd name="T106" fmla="*/ 2147483647 w 279"/>
                <a:gd name="T107" fmla="*/ 214748364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79"/>
                <a:gd name="T163" fmla="*/ 0 h 167"/>
                <a:gd name="T164" fmla="*/ 279 w 279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79" h="167">
                  <a:moveTo>
                    <a:pt x="105" y="73"/>
                  </a:moveTo>
                  <a:lnTo>
                    <a:pt x="98" y="80"/>
                  </a:lnTo>
                  <a:lnTo>
                    <a:pt x="91" y="80"/>
                  </a:lnTo>
                  <a:lnTo>
                    <a:pt x="85" y="80"/>
                  </a:lnTo>
                  <a:lnTo>
                    <a:pt x="85" y="87"/>
                  </a:lnTo>
                  <a:lnTo>
                    <a:pt x="85" y="95"/>
                  </a:lnTo>
                  <a:lnTo>
                    <a:pt x="91" y="95"/>
                  </a:lnTo>
                  <a:lnTo>
                    <a:pt x="85" y="101"/>
                  </a:lnTo>
                  <a:lnTo>
                    <a:pt x="79" y="109"/>
                  </a:lnTo>
                  <a:lnTo>
                    <a:pt x="79" y="117"/>
                  </a:lnTo>
                  <a:lnTo>
                    <a:pt x="72" y="109"/>
                  </a:lnTo>
                  <a:lnTo>
                    <a:pt x="72" y="117"/>
                  </a:lnTo>
                  <a:lnTo>
                    <a:pt x="66" y="117"/>
                  </a:lnTo>
                  <a:lnTo>
                    <a:pt x="59" y="117"/>
                  </a:lnTo>
                  <a:lnTo>
                    <a:pt x="53" y="117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4" y="101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39" y="87"/>
                  </a:lnTo>
                  <a:lnTo>
                    <a:pt x="39" y="80"/>
                  </a:lnTo>
                  <a:lnTo>
                    <a:pt x="34" y="80"/>
                  </a:lnTo>
                  <a:lnTo>
                    <a:pt x="27" y="73"/>
                  </a:lnTo>
                  <a:lnTo>
                    <a:pt x="34" y="73"/>
                  </a:lnTo>
                  <a:lnTo>
                    <a:pt x="34" y="65"/>
                  </a:lnTo>
                  <a:lnTo>
                    <a:pt x="27" y="65"/>
                  </a:lnTo>
                  <a:lnTo>
                    <a:pt x="27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4" y="51"/>
                  </a:lnTo>
                  <a:lnTo>
                    <a:pt x="7" y="51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20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39" y="8"/>
                  </a:lnTo>
                  <a:lnTo>
                    <a:pt x="46" y="0"/>
                  </a:lnTo>
                  <a:lnTo>
                    <a:pt x="46" y="8"/>
                  </a:lnTo>
                  <a:lnTo>
                    <a:pt x="39" y="8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3" y="22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79" y="22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5" y="36"/>
                  </a:lnTo>
                  <a:lnTo>
                    <a:pt x="111" y="36"/>
                  </a:lnTo>
                  <a:lnTo>
                    <a:pt x="118" y="36"/>
                  </a:lnTo>
                  <a:lnTo>
                    <a:pt x="124" y="36"/>
                  </a:lnTo>
                  <a:lnTo>
                    <a:pt x="130" y="29"/>
                  </a:lnTo>
                  <a:lnTo>
                    <a:pt x="137" y="29"/>
                  </a:lnTo>
                  <a:lnTo>
                    <a:pt x="144" y="29"/>
                  </a:lnTo>
                  <a:lnTo>
                    <a:pt x="150" y="36"/>
                  </a:lnTo>
                  <a:lnTo>
                    <a:pt x="144" y="36"/>
                  </a:lnTo>
                  <a:lnTo>
                    <a:pt x="150" y="44"/>
                  </a:lnTo>
                  <a:lnTo>
                    <a:pt x="157" y="36"/>
                  </a:lnTo>
                  <a:lnTo>
                    <a:pt x="157" y="44"/>
                  </a:lnTo>
                  <a:lnTo>
                    <a:pt x="163" y="44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76" y="36"/>
                  </a:lnTo>
                  <a:lnTo>
                    <a:pt x="183" y="36"/>
                  </a:lnTo>
                  <a:lnTo>
                    <a:pt x="189" y="36"/>
                  </a:lnTo>
                  <a:lnTo>
                    <a:pt x="196" y="36"/>
                  </a:lnTo>
                  <a:lnTo>
                    <a:pt x="201" y="44"/>
                  </a:lnTo>
                  <a:lnTo>
                    <a:pt x="201" y="51"/>
                  </a:lnTo>
                  <a:lnTo>
                    <a:pt x="201" y="58"/>
                  </a:lnTo>
                  <a:lnTo>
                    <a:pt x="201" y="65"/>
                  </a:lnTo>
                  <a:lnTo>
                    <a:pt x="201" y="73"/>
                  </a:lnTo>
                  <a:lnTo>
                    <a:pt x="208" y="73"/>
                  </a:lnTo>
                  <a:lnTo>
                    <a:pt x="208" y="80"/>
                  </a:lnTo>
                  <a:lnTo>
                    <a:pt x="201" y="87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15" y="95"/>
                  </a:lnTo>
                  <a:lnTo>
                    <a:pt x="221" y="101"/>
                  </a:lnTo>
                  <a:lnTo>
                    <a:pt x="228" y="101"/>
                  </a:lnTo>
                  <a:lnTo>
                    <a:pt x="235" y="101"/>
                  </a:lnTo>
                  <a:lnTo>
                    <a:pt x="240" y="101"/>
                  </a:lnTo>
                  <a:lnTo>
                    <a:pt x="240" y="109"/>
                  </a:lnTo>
                  <a:lnTo>
                    <a:pt x="247" y="109"/>
                  </a:lnTo>
                  <a:lnTo>
                    <a:pt x="247" y="117"/>
                  </a:lnTo>
                  <a:lnTo>
                    <a:pt x="254" y="117"/>
                  </a:lnTo>
                  <a:lnTo>
                    <a:pt x="260" y="117"/>
                  </a:lnTo>
                  <a:lnTo>
                    <a:pt x="267" y="117"/>
                  </a:lnTo>
                  <a:lnTo>
                    <a:pt x="274" y="109"/>
                  </a:lnTo>
                  <a:lnTo>
                    <a:pt x="274" y="117"/>
                  </a:lnTo>
                  <a:lnTo>
                    <a:pt x="279" y="117"/>
                  </a:lnTo>
                  <a:lnTo>
                    <a:pt x="274" y="123"/>
                  </a:lnTo>
                  <a:lnTo>
                    <a:pt x="267" y="131"/>
                  </a:lnTo>
                  <a:lnTo>
                    <a:pt x="260" y="131"/>
                  </a:lnTo>
                  <a:lnTo>
                    <a:pt x="254" y="131"/>
                  </a:lnTo>
                  <a:lnTo>
                    <a:pt x="247" y="131"/>
                  </a:lnTo>
                  <a:lnTo>
                    <a:pt x="240" y="131"/>
                  </a:lnTo>
                  <a:lnTo>
                    <a:pt x="235" y="131"/>
                  </a:lnTo>
                  <a:lnTo>
                    <a:pt x="228" y="131"/>
                  </a:lnTo>
                  <a:lnTo>
                    <a:pt x="228" y="139"/>
                  </a:lnTo>
                  <a:lnTo>
                    <a:pt x="221" y="139"/>
                  </a:lnTo>
                  <a:lnTo>
                    <a:pt x="221" y="145"/>
                  </a:lnTo>
                  <a:lnTo>
                    <a:pt x="221" y="139"/>
                  </a:lnTo>
                  <a:lnTo>
                    <a:pt x="228" y="145"/>
                  </a:lnTo>
                  <a:lnTo>
                    <a:pt x="235" y="145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21" y="145"/>
                  </a:lnTo>
                  <a:lnTo>
                    <a:pt x="215" y="145"/>
                  </a:lnTo>
                  <a:lnTo>
                    <a:pt x="215" y="153"/>
                  </a:lnTo>
                  <a:lnTo>
                    <a:pt x="208" y="153"/>
                  </a:lnTo>
                  <a:lnTo>
                    <a:pt x="208" y="161"/>
                  </a:lnTo>
                  <a:lnTo>
                    <a:pt x="215" y="161"/>
                  </a:lnTo>
                  <a:lnTo>
                    <a:pt x="208" y="161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196" y="161"/>
                  </a:lnTo>
                  <a:lnTo>
                    <a:pt x="189" y="153"/>
                  </a:lnTo>
                  <a:lnTo>
                    <a:pt x="189" y="145"/>
                  </a:lnTo>
                  <a:lnTo>
                    <a:pt x="183" y="145"/>
                  </a:lnTo>
                  <a:lnTo>
                    <a:pt x="176" y="145"/>
                  </a:lnTo>
                  <a:lnTo>
                    <a:pt x="176" y="139"/>
                  </a:lnTo>
                  <a:lnTo>
                    <a:pt x="183" y="139"/>
                  </a:lnTo>
                  <a:lnTo>
                    <a:pt x="189" y="131"/>
                  </a:lnTo>
                  <a:lnTo>
                    <a:pt x="189" y="123"/>
                  </a:lnTo>
                  <a:lnTo>
                    <a:pt x="196" y="131"/>
                  </a:lnTo>
                  <a:lnTo>
                    <a:pt x="196" y="123"/>
                  </a:lnTo>
                  <a:lnTo>
                    <a:pt x="189" y="117"/>
                  </a:lnTo>
                  <a:lnTo>
                    <a:pt x="183" y="117"/>
                  </a:lnTo>
                  <a:lnTo>
                    <a:pt x="176" y="117"/>
                  </a:lnTo>
                  <a:lnTo>
                    <a:pt x="169" y="109"/>
                  </a:lnTo>
                  <a:lnTo>
                    <a:pt x="163" y="109"/>
                  </a:lnTo>
                  <a:lnTo>
                    <a:pt x="163" y="117"/>
                  </a:lnTo>
                  <a:lnTo>
                    <a:pt x="163" y="109"/>
                  </a:lnTo>
                  <a:lnTo>
                    <a:pt x="157" y="109"/>
                  </a:lnTo>
                  <a:lnTo>
                    <a:pt x="157" y="101"/>
                  </a:lnTo>
                  <a:lnTo>
                    <a:pt x="150" y="95"/>
                  </a:lnTo>
                  <a:lnTo>
                    <a:pt x="144" y="95"/>
                  </a:lnTo>
                  <a:lnTo>
                    <a:pt x="137" y="95"/>
                  </a:lnTo>
                  <a:lnTo>
                    <a:pt x="130" y="95"/>
                  </a:lnTo>
                  <a:lnTo>
                    <a:pt x="124" y="95"/>
                  </a:lnTo>
                  <a:lnTo>
                    <a:pt x="118" y="95"/>
                  </a:lnTo>
                  <a:lnTo>
                    <a:pt x="111" y="95"/>
                  </a:lnTo>
                  <a:lnTo>
                    <a:pt x="111" y="87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105" y="7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7" name="Freeform 415"/>
            <p:cNvSpPr>
              <a:spLocks/>
            </p:cNvSpPr>
            <p:nvPr/>
          </p:nvSpPr>
          <p:spPr bwMode="auto">
            <a:xfrm>
              <a:off x="1201738" y="4983163"/>
              <a:ext cx="501650" cy="455612"/>
            </a:xfrm>
            <a:custGeom>
              <a:avLst/>
              <a:gdLst>
                <a:gd name="T0" fmla="*/ 2147483647 w 312"/>
                <a:gd name="T1" fmla="*/ 2147483647 h 256"/>
                <a:gd name="T2" fmla="*/ 2147483647 w 312"/>
                <a:gd name="T3" fmla="*/ 2147483647 h 256"/>
                <a:gd name="T4" fmla="*/ 2147483647 w 312"/>
                <a:gd name="T5" fmla="*/ 2147483647 h 256"/>
                <a:gd name="T6" fmla="*/ 2147483647 w 312"/>
                <a:gd name="T7" fmla="*/ 2147483647 h 256"/>
                <a:gd name="T8" fmla="*/ 2147483647 w 312"/>
                <a:gd name="T9" fmla="*/ 2147483647 h 256"/>
                <a:gd name="T10" fmla="*/ 2147483647 w 312"/>
                <a:gd name="T11" fmla="*/ 2147483647 h 256"/>
                <a:gd name="T12" fmla="*/ 2147483647 w 312"/>
                <a:gd name="T13" fmla="*/ 2147483647 h 256"/>
                <a:gd name="T14" fmla="*/ 2147483647 w 312"/>
                <a:gd name="T15" fmla="*/ 2147483647 h 256"/>
                <a:gd name="T16" fmla="*/ 2147483647 w 312"/>
                <a:gd name="T17" fmla="*/ 2147483647 h 256"/>
                <a:gd name="T18" fmla="*/ 2147483647 w 312"/>
                <a:gd name="T19" fmla="*/ 2147483647 h 256"/>
                <a:gd name="T20" fmla="*/ 2147483647 w 312"/>
                <a:gd name="T21" fmla="*/ 2147483647 h 256"/>
                <a:gd name="T22" fmla="*/ 2147483647 w 312"/>
                <a:gd name="T23" fmla="*/ 2147483647 h 256"/>
                <a:gd name="T24" fmla="*/ 2147483647 w 312"/>
                <a:gd name="T25" fmla="*/ 2147483647 h 256"/>
                <a:gd name="T26" fmla="*/ 2147483647 w 312"/>
                <a:gd name="T27" fmla="*/ 2147483647 h 256"/>
                <a:gd name="T28" fmla="*/ 2147483647 w 312"/>
                <a:gd name="T29" fmla="*/ 2147483647 h 256"/>
                <a:gd name="T30" fmla="*/ 2147483647 w 312"/>
                <a:gd name="T31" fmla="*/ 2147483647 h 256"/>
                <a:gd name="T32" fmla="*/ 2147483647 w 312"/>
                <a:gd name="T33" fmla="*/ 2147483647 h 256"/>
                <a:gd name="T34" fmla="*/ 2147483647 w 312"/>
                <a:gd name="T35" fmla="*/ 2147483647 h 256"/>
                <a:gd name="T36" fmla="*/ 2147483647 w 312"/>
                <a:gd name="T37" fmla="*/ 2147483647 h 256"/>
                <a:gd name="T38" fmla="*/ 2147483647 w 312"/>
                <a:gd name="T39" fmla="*/ 2147483647 h 256"/>
                <a:gd name="T40" fmla="*/ 2147483647 w 312"/>
                <a:gd name="T41" fmla="*/ 2147483647 h 256"/>
                <a:gd name="T42" fmla="*/ 2147483647 w 312"/>
                <a:gd name="T43" fmla="*/ 2147483647 h 256"/>
                <a:gd name="T44" fmla="*/ 2147483647 w 312"/>
                <a:gd name="T45" fmla="*/ 2147483647 h 256"/>
                <a:gd name="T46" fmla="*/ 2147483647 w 312"/>
                <a:gd name="T47" fmla="*/ 2147483647 h 256"/>
                <a:gd name="T48" fmla="*/ 2147483647 w 312"/>
                <a:gd name="T49" fmla="*/ 2147483647 h 256"/>
                <a:gd name="T50" fmla="*/ 2147483647 w 312"/>
                <a:gd name="T51" fmla="*/ 2147483647 h 256"/>
                <a:gd name="T52" fmla="*/ 2147483647 w 312"/>
                <a:gd name="T53" fmla="*/ 2147483647 h 256"/>
                <a:gd name="T54" fmla="*/ 2147483647 w 312"/>
                <a:gd name="T55" fmla="*/ 2147483647 h 256"/>
                <a:gd name="T56" fmla="*/ 2147483647 w 312"/>
                <a:gd name="T57" fmla="*/ 2147483647 h 256"/>
                <a:gd name="T58" fmla="*/ 2147483647 w 312"/>
                <a:gd name="T59" fmla="*/ 2147483647 h 256"/>
                <a:gd name="T60" fmla="*/ 2147483647 w 312"/>
                <a:gd name="T61" fmla="*/ 2147483647 h 256"/>
                <a:gd name="T62" fmla="*/ 2147483647 w 312"/>
                <a:gd name="T63" fmla="*/ 2147483647 h 256"/>
                <a:gd name="T64" fmla="*/ 2147483647 w 312"/>
                <a:gd name="T65" fmla="*/ 2147483647 h 256"/>
                <a:gd name="T66" fmla="*/ 2147483647 w 312"/>
                <a:gd name="T67" fmla="*/ 2147483647 h 256"/>
                <a:gd name="T68" fmla="*/ 2147483647 w 312"/>
                <a:gd name="T69" fmla="*/ 2147483647 h 256"/>
                <a:gd name="T70" fmla="*/ 2147483647 w 312"/>
                <a:gd name="T71" fmla="*/ 2147483647 h 256"/>
                <a:gd name="T72" fmla="*/ 2147483647 w 312"/>
                <a:gd name="T73" fmla="*/ 2147483647 h 256"/>
                <a:gd name="T74" fmla="*/ 2147483647 w 312"/>
                <a:gd name="T75" fmla="*/ 2147483647 h 256"/>
                <a:gd name="T76" fmla="*/ 2147483647 w 312"/>
                <a:gd name="T77" fmla="*/ 2147483647 h 256"/>
                <a:gd name="T78" fmla="*/ 2147483647 w 312"/>
                <a:gd name="T79" fmla="*/ 2147483647 h 256"/>
                <a:gd name="T80" fmla="*/ 2147483647 w 312"/>
                <a:gd name="T81" fmla="*/ 2147483647 h 256"/>
                <a:gd name="T82" fmla="*/ 2147483647 w 312"/>
                <a:gd name="T83" fmla="*/ 2147483647 h 256"/>
                <a:gd name="T84" fmla="*/ 2147483647 w 312"/>
                <a:gd name="T85" fmla="*/ 2147483647 h 256"/>
                <a:gd name="T86" fmla="*/ 2147483647 w 312"/>
                <a:gd name="T87" fmla="*/ 2147483647 h 256"/>
                <a:gd name="T88" fmla="*/ 2147483647 w 312"/>
                <a:gd name="T89" fmla="*/ 2147483647 h 256"/>
                <a:gd name="T90" fmla="*/ 2147483647 w 312"/>
                <a:gd name="T91" fmla="*/ 2147483647 h 256"/>
                <a:gd name="T92" fmla="*/ 2147483647 w 312"/>
                <a:gd name="T93" fmla="*/ 2147483647 h 256"/>
                <a:gd name="T94" fmla="*/ 2147483647 w 312"/>
                <a:gd name="T95" fmla="*/ 2147483647 h 256"/>
                <a:gd name="T96" fmla="*/ 2147483647 w 312"/>
                <a:gd name="T97" fmla="*/ 2147483647 h 256"/>
                <a:gd name="T98" fmla="*/ 0 w 312"/>
                <a:gd name="T99" fmla="*/ 2147483647 h 256"/>
                <a:gd name="T100" fmla="*/ 0 w 312"/>
                <a:gd name="T101" fmla="*/ 2147483647 h 256"/>
                <a:gd name="T102" fmla="*/ 2147483647 w 312"/>
                <a:gd name="T103" fmla="*/ 2147483647 h 256"/>
                <a:gd name="T104" fmla="*/ 2147483647 w 312"/>
                <a:gd name="T105" fmla="*/ 0 h 2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12"/>
                <a:gd name="T160" fmla="*/ 0 h 256"/>
                <a:gd name="T161" fmla="*/ 312 w 312"/>
                <a:gd name="T162" fmla="*/ 256 h 2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12" h="256">
                  <a:moveTo>
                    <a:pt x="26" y="0"/>
                  </a:moveTo>
                  <a:lnTo>
                    <a:pt x="26" y="8"/>
                  </a:lnTo>
                  <a:lnTo>
                    <a:pt x="26" y="16"/>
                  </a:lnTo>
                  <a:lnTo>
                    <a:pt x="33" y="16"/>
                  </a:lnTo>
                  <a:lnTo>
                    <a:pt x="40" y="16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2" y="22"/>
                  </a:lnTo>
                  <a:lnTo>
                    <a:pt x="79" y="22"/>
                  </a:lnTo>
                  <a:lnTo>
                    <a:pt x="79" y="16"/>
                  </a:lnTo>
                  <a:lnTo>
                    <a:pt x="84" y="16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104" y="22"/>
                  </a:lnTo>
                  <a:lnTo>
                    <a:pt x="104" y="16"/>
                  </a:lnTo>
                  <a:lnTo>
                    <a:pt x="111" y="16"/>
                  </a:lnTo>
                  <a:lnTo>
                    <a:pt x="116" y="16"/>
                  </a:lnTo>
                  <a:lnTo>
                    <a:pt x="123" y="8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50" y="22"/>
                  </a:lnTo>
                  <a:lnTo>
                    <a:pt x="155" y="22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55" y="44"/>
                  </a:lnTo>
                  <a:lnTo>
                    <a:pt x="155" y="52"/>
                  </a:lnTo>
                  <a:lnTo>
                    <a:pt x="162" y="59"/>
                  </a:lnTo>
                  <a:lnTo>
                    <a:pt x="169" y="59"/>
                  </a:lnTo>
                  <a:lnTo>
                    <a:pt x="169" y="52"/>
                  </a:lnTo>
                  <a:lnTo>
                    <a:pt x="175" y="52"/>
                  </a:lnTo>
                  <a:lnTo>
                    <a:pt x="175" y="59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2" y="73"/>
                  </a:lnTo>
                  <a:lnTo>
                    <a:pt x="189" y="73"/>
                  </a:lnTo>
                  <a:lnTo>
                    <a:pt x="189" y="81"/>
                  </a:lnTo>
                  <a:lnTo>
                    <a:pt x="182" y="81"/>
                  </a:lnTo>
                  <a:lnTo>
                    <a:pt x="189" y="88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189" y="95"/>
                  </a:lnTo>
                  <a:lnTo>
                    <a:pt x="189" y="103"/>
                  </a:lnTo>
                  <a:lnTo>
                    <a:pt x="189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201" y="117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14" y="125"/>
                  </a:lnTo>
                  <a:lnTo>
                    <a:pt x="221" y="125"/>
                  </a:lnTo>
                  <a:lnTo>
                    <a:pt x="227" y="125"/>
                  </a:lnTo>
                  <a:lnTo>
                    <a:pt x="227" y="117"/>
                  </a:lnTo>
                  <a:lnTo>
                    <a:pt x="234" y="125"/>
                  </a:lnTo>
                  <a:lnTo>
                    <a:pt x="234" y="117"/>
                  </a:lnTo>
                  <a:lnTo>
                    <a:pt x="240" y="109"/>
                  </a:lnTo>
                  <a:lnTo>
                    <a:pt x="246" y="103"/>
                  </a:lnTo>
                  <a:lnTo>
                    <a:pt x="246" y="109"/>
                  </a:lnTo>
                  <a:lnTo>
                    <a:pt x="246" y="117"/>
                  </a:lnTo>
                  <a:lnTo>
                    <a:pt x="246" y="125"/>
                  </a:lnTo>
                  <a:lnTo>
                    <a:pt x="253" y="131"/>
                  </a:lnTo>
                  <a:lnTo>
                    <a:pt x="253" y="139"/>
                  </a:lnTo>
                  <a:lnTo>
                    <a:pt x="253" y="147"/>
                  </a:lnTo>
                  <a:lnTo>
                    <a:pt x="260" y="147"/>
                  </a:lnTo>
                  <a:lnTo>
                    <a:pt x="260" y="153"/>
                  </a:lnTo>
                  <a:lnTo>
                    <a:pt x="266" y="153"/>
                  </a:lnTo>
                  <a:lnTo>
                    <a:pt x="266" y="161"/>
                  </a:lnTo>
                  <a:lnTo>
                    <a:pt x="273" y="169"/>
                  </a:lnTo>
                  <a:lnTo>
                    <a:pt x="273" y="175"/>
                  </a:lnTo>
                  <a:lnTo>
                    <a:pt x="279" y="183"/>
                  </a:lnTo>
                  <a:lnTo>
                    <a:pt x="285" y="190"/>
                  </a:lnTo>
                  <a:lnTo>
                    <a:pt x="285" y="197"/>
                  </a:lnTo>
                  <a:lnTo>
                    <a:pt x="292" y="197"/>
                  </a:lnTo>
                  <a:lnTo>
                    <a:pt x="292" y="205"/>
                  </a:lnTo>
                  <a:lnTo>
                    <a:pt x="285" y="205"/>
                  </a:lnTo>
                  <a:lnTo>
                    <a:pt x="285" y="212"/>
                  </a:lnTo>
                  <a:lnTo>
                    <a:pt x="285" y="219"/>
                  </a:lnTo>
                  <a:lnTo>
                    <a:pt x="285" y="226"/>
                  </a:lnTo>
                  <a:lnTo>
                    <a:pt x="292" y="226"/>
                  </a:lnTo>
                  <a:lnTo>
                    <a:pt x="299" y="219"/>
                  </a:lnTo>
                  <a:lnTo>
                    <a:pt x="299" y="226"/>
                  </a:lnTo>
                  <a:lnTo>
                    <a:pt x="305" y="226"/>
                  </a:lnTo>
                  <a:lnTo>
                    <a:pt x="305" y="234"/>
                  </a:lnTo>
                  <a:lnTo>
                    <a:pt x="312" y="234"/>
                  </a:lnTo>
                  <a:lnTo>
                    <a:pt x="305" y="234"/>
                  </a:lnTo>
                  <a:lnTo>
                    <a:pt x="312" y="241"/>
                  </a:lnTo>
                  <a:lnTo>
                    <a:pt x="305" y="248"/>
                  </a:lnTo>
                  <a:lnTo>
                    <a:pt x="299" y="248"/>
                  </a:lnTo>
                  <a:lnTo>
                    <a:pt x="299" y="256"/>
                  </a:lnTo>
                  <a:lnTo>
                    <a:pt x="292" y="256"/>
                  </a:lnTo>
                  <a:lnTo>
                    <a:pt x="292" y="248"/>
                  </a:lnTo>
                  <a:lnTo>
                    <a:pt x="285" y="248"/>
                  </a:lnTo>
                  <a:lnTo>
                    <a:pt x="285" y="256"/>
                  </a:lnTo>
                  <a:lnTo>
                    <a:pt x="279" y="256"/>
                  </a:lnTo>
                  <a:lnTo>
                    <a:pt x="273" y="256"/>
                  </a:lnTo>
                  <a:lnTo>
                    <a:pt x="266" y="256"/>
                  </a:lnTo>
                  <a:lnTo>
                    <a:pt x="260" y="248"/>
                  </a:lnTo>
                  <a:lnTo>
                    <a:pt x="253" y="241"/>
                  </a:lnTo>
                  <a:lnTo>
                    <a:pt x="246" y="241"/>
                  </a:lnTo>
                  <a:lnTo>
                    <a:pt x="246" y="248"/>
                  </a:lnTo>
                  <a:lnTo>
                    <a:pt x="240" y="248"/>
                  </a:lnTo>
                  <a:lnTo>
                    <a:pt x="234" y="241"/>
                  </a:lnTo>
                  <a:lnTo>
                    <a:pt x="234" y="234"/>
                  </a:lnTo>
                  <a:lnTo>
                    <a:pt x="240" y="226"/>
                  </a:lnTo>
                  <a:lnTo>
                    <a:pt x="234" y="226"/>
                  </a:lnTo>
                  <a:lnTo>
                    <a:pt x="227" y="219"/>
                  </a:lnTo>
                  <a:lnTo>
                    <a:pt x="221" y="212"/>
                  </a:lnTo>
                  <a:lnTo>
                    <a:pt x="221" y="205"/>
                  </a:lnTo>
                  <a:lnTo>
                    <a:pt x="221" y="197"/>
                  </a:lnTo>
                  <a:lnTo>
                    <a:pt x="214" y="197"/>
                  </a:lnTo>
                  <a:lnTo>
                    <a:pt x="214" y="190"/>
                  </a:lnTo>
                  <a:lnTo>
                    <a:pt x="214" y="183"/>
                  </a:lnTo>
                  <a:lnTo>
                    <a:pt x="214" y="175"/>
                  </a:lnTo>
                  <a:lnTo>
                    <a:pt x="214" y="169"/>
                  </a:lnTo>
                  <a:lnTo>
                    <a:pt x="208" y="169"/>
                  </a:lnTo>
                  <a:lnTo>
                    <a:pt x="208" y="175"/>
                  </a:lnTo>
                  <a:lnTo>
                    <a:pt x="201" y="175"/>
                  </a:lnTo>
                  <a:lnTo>
                    <a:pt x="194" y="175"/>
                  </a:lnTo>
                  <a:lnTo>
                    <a:pt x="194" y="169"/>
                  </a:lnTo>
                  <a:lnTo>
                    <a:pt x="189" y="161"/>
                  </a:lnTo>
                  <a:lnTo>
                    <a:pt x="182" y="161"/>
                  </a:lnTo>
                  <a:lnTo>
                    <a:pt x="182" y="169"/>
                  </a:lnTo>
                  <a:lnTo>
                    <a:pt x="175" y="169"/>
                  </a:lnTo>
                  <a:lnTo>
                    <a:pt x="175" y="161"/>
                  </a:lnTo>
                  <a:lnTo>
                    <a:pt x="169" y="161"/>
                  </a:lnTo>
                  <a:lnTo>
                    <a:pt x="162" y="161"/>
                  </a:lnTo>
                  <a:lnTo>
                    <a:pt x="155" y="161"/>
                  </a:lnTo>
                  <a:lnTo>
                    <a:pt x="162" y="169"/>
                  </a:lnTo>
                  <a:lnTo>
                    <a:pt x="162" y="175"/>
                  </a:lnTo>
                  <a:lnTo>
                    <a:pt x="169" y="183"/>
                  </a:lnTo>
                  <a:lnTo>
                    <a:pt x="162" y="183"/>
                  </a:lnTo>
                  <a:lnTo>
                    <a:pt x="162" y="190"/>
                  </a:lnTo>
                  <a:lnTo>
                    <a:pt x="162" y="197"/>
                  </a:lnTo>
                  <a:lnTo>
                    <a:pt x="155" y="197"/>
                  </a:lnTo>
                  <a:lnTo>
                    <a:pt x="155" y="190"/>
                  </a:lnTo>
                  <a:lnTo>
                    <a:pt x="155" y="197"/>
                  </a:lnTo>
                  <a:lnTo>
                    <a:pt x="150" y="197"/>
                  </a:lnTo>
                  <a:lnTo>
                    <a:pt x="143" y="197"/>
                  </a:lnTo>
                  <a:lnTo>
                    <a:pt x="143" y="190"/>
                  </a:lnTo>
                  <a:lnTo>
                    <a:pt x="136" y="190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30" y="175"/>
                  </a:lnTo>
                  <a:lnTo>
                    <a:pt x="123" y="175"/>
                  </a:lnTo>
                  <a:lnTo>
                    <a:pt x="116" y="183"/>
                  </a:lnTo>
                  <a:lnTo>
                    <a:pt x="116" y="175"/>
                  </a:lnTo>
                  <a:lnTo>
                    <a:pt x="111" y="175"/>
                  </a:lnTo>
                  <a:lnTo>
                    <a:pt x="111" y="183"/>
                  </a:lnTo>
                  <a:lnTo>
                    <a:pt x="111" y="190"/>
                  </a:lnTo>
                  <a:lnTo>
                    <a:pt x="116" y="190"/>
                  </a:lnTo>
                  <a:lnTo>
                    <a:pt x="116" y="197"/>
                  </a:lnTo>
                  <a:lnTo>
                    <a:pt x="116" y="205"/>
                  </a:lnTo>
                  <a:lnTo>
                    <a:pt x="116" y="212"/>
                  </a:lnTo>
                  <a:lnTo>
                    <a:pt x="111" y="212"/>
                  </a:lnTo>
                  <a:lnTo>
                    <a:pt x="104" y="219"/>
                  </a:lnTo>
                  <a:lnTo>
                    <a:pt x="97" y="212"/>
                  </a:lnTo>
                  <a:lnTo>
                    <a:pt x="97" y="205"/>
                  </a:lnTo>
                  <a:lnTo>
                    <a:pt x="91" y="205"/>
                  </a:lnTo>
                  <a:lnTo>
                    <a:pt x="84" y="197"/>
                  </a:lnTo>
                  <a:lnTo>
                    <a:pt x="84" y="190"/>
                  </a:lnTo>
                  <a:lnTo>
                    <a:pt x="79" y="190"/>
                  </a:lnTo>
                  <a:lnTo>
                    <a:pt x="72" y="190"/>
                  </a:lnTo>
                  <a:lnTo>
                    <a:pt x="72" y="183"/>
                  </a:lnTo>
                  <a:lnTo>
                    <a:pt x="65" y="183"/>
                  </a:lnTo>
                  <a:lnTo>
                    <a:pt x="59" y="175"/>
                  </a:lnTo>
                  <a:lnTo>
                    <a:pt x="59" y="169"/>
                  </a:lnTo>
                  <a:lnTo>
                    <a:pt x="59" y="161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5" y="153"/>
                  </a:lnTo>
                  <a:lnTo>
                    <a:pt x="45" y="147"/>
                  </a:lnTo>
                  <a:lnTo>
                    <a:pt x="52" y="139"/>
                  </a:lnTo>
                  <a:lnTo>
                    <a:pt x="52" y="131"/>
                  </a:lnTo>
                  <a:lnTo>
                    <a:pt x="52" y="125"/>
                  </a:lnTo>
                  <a:lnTo>
                    <a:pt x="40" y="125"/>
                  </a:lnTo>
                  <a:lnTo>
                    <a:pt x="40" y="117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45" y="103"/>
                  </a:lnTo>
                  <a:lnTo>
                    <a:pt x="40" y="103"/>
                  </a:lnTo>
                  <a:lnTo>
                    <a:pt x="40" y="95"/>
                  </a:lnTo>
                  <a:lnTo>
                    <a:pt x="33" y="95"/>
                  </a:lnTo>
                  <a:lnTo>
                    <a:pt x="26" y="88"/>
                  </a:lnTo>
                  <a:lnTo>
                    <a:pt x="26" y="81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81"/>
                  </a:lnTo>
                  <a:lnTo>
                    <a:pt x="6" y="88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8" name="Freeform 416"/>
            <p:cNvSpPr>
              <a:spLocks/>
            </p:cNvSpPr>
            <p:nvPr/>
          </p:nvSpPr>
          <p:spPr bwMode="auto">
            <a:xfrm>
              <a:off x="1201738" y="4983163"/>
              <a:ext cx="501650" cy="455612"/>
            </a:xfrm>
            <a:custGeom>
              <a:avLst/>
              <a:gdLst>
                <a:gd name="T0" fmla="*/ 2147483647 w 312"/>
                <a:gd name="T1" fmla="*/ 2147483647 h 256"/>
                <a:gd name="T2" fmla="*/ 2147483647 w 312"/>
                <a:gd name="T3" fmla="*/ 2147483647 h 256"/>
                <a:gd name="T4" fmla="*/ 2147483647 w 312"/>
                <a:gd name="T5" fmla="*/ 2147483647 h 256"/>
                <a:gd name="T6" fmla="*/ 2147483647 w 312"/>
                <a:gd name="T7" fmla="*/ 2147483647 h 256"/>
                <a:gd name="T8" fmla="*/ 2147483647 w 312"/>
                <a:gd name="T9" fmla="*/ 2147483647 h 256"/>
                <a:gd name="T10" fmla="*/ 2147483647 w 312"/>
                <a:gd name="T11" fmla="*/ 2147483647 h 256"/>
                <a:gd name="T12" fmla="*/ 2147483647 w 312"/>
                <a:gd name="T13" fmla="*/ 2147483647 h 256"/>
                <a:gd name="T14" fmla="*/ 2147483647 w 312"/>
                <a:gd name="T15" fmla="*/ 2147483647 h 256"/>
                <a:gd name="T16" fmla="*/ 2147483647 w 312"/>
                <a:gd name="T17" fmla="*/ 2147483647 h 256"/>
                <a:gd name="T18" fmla="*/ 2147483647 w 312"/>
                <a:gd name="T19" fmla="*/ 2147483647 h 256"/>
                <a:gd name="T20" fmla="*/ 2147483647 w 312"/>
                <a:gd name="T21" fmla="*/ 2147483647 h 256"/>
                <a:gd name="T22" fmla="*/ 2147483647 w 312"/>
                <a:gd name="T23" fmla="*/ 2147483647 h 256"/>
                <a:gd name="T24" fmla="*/ 2147483647 w 312"/>
                <a:gd name="T25" fmla="*/ 2147483647 h 256"/>
                <a:gd name="T26" fmla="*/ 2147483647 w 312"/>
                <a:gd name="T27" fmla="*/ 2147483647 h 256"/>
                <a:gd name="T28" fmla="*/ 2147483647 w 312"/>
                <a:gd name="T29" fmla="*/ 2147483647 h 256"/>
                <a:gd name="T30" fmla="*/ 2147483647 w 312"/>
                <a:gd name="T31" fmla="*/ 2147483647 h 256"/>
                <a:gd name="T32" fmla="*/ 2147483647 w 312"/>
                <a:gd name="T33" fmla="*/ 2147483647 h 256"/>
                <a:gd name="T34" fmla="*/ 2147483647 w 312"/>
                <a:gd name="T35" fmla="*/ 2147483647 h 256"/>
                <a:gd name="T36" fmla="*/ 2147483647 w 312"/>
                <a:gd name="T37" fmla="*/ 2147483647 h 256"/>
                <a:gd name="T38" fmla="*/ 2147483647 w 312"/>
                <a:gd name="T39" fmla="*/ 2147483647 h 256"/>
                <a:gd name="T40" fmla="*/ 2147483647 w 312"/>
                <a:gd name="T41" fmla="*/ 2147483647 h 256"/>
                <a:gd name="T42" fmla="*/ 2147483647 w 312"/>
                <a:gd name="T43" fmla="*/ 2147483647 h 256"/>
                <a:gd name="T44" fmla="*/ 2147483647 w 312"/>
                <a:gd name="T45" fmla="*/ 2147483647 h 256"/>
                <a:gd name="T46" fmla="*/ 2147483647 w 312"/>
                <a:gd name="T47" fmla="*/ 2147483647 h 256"/>
                <a:gd name="T48" fmla="*/ 2147483647 w 312"/>
                <a:gd name="T49" fmla="*/ 2147483647 h 256"/>
                <a:gd name="T50" fmla="*/ 2147483647 w 312"/>
                <a:gd name="T51" fmla="*/ 2147483647 h 256"/>
                <a:gd name="T52" fmla="*/ 2147483647 w 312"/>
                <a:gd name="T53" fmla="*/ 2147483647 h 256"/>
                <a:gd name="T54" fmla="*/ 2147483647 w 312"/>
                <a:gd name="T55" fmla="*/ 2147483647 h 256"/>
                <a:gd name="T56" fmla="*/ 2147483647 w 312"/>
                <a:gd name="T57" fmla="*/ 2147483647 h 256"/>
                <a:gd name="T58" fmla="*/ 2147483647 w 312"/>
                <a:gd name="T59" fmla="*/ 2147483647 h 256"/>
                <a:gd name="T60" fmla="*/ 2147483647 w 312"/>
                <a:gd name="T61" fmla="*/ 2147483647 h 256"/>
                <a:gd name="T62" fmla="*/ 2147483647 w 312"/>
                <a:gd name="T63" fmla="*/ 2147483647 h 256"/>
                <a:gd name="T64" fmla="*/ 2147483647 w 312"/>
                <a:gd name="T65" fmla="*/ 2147483647 h 256"/>
                <a:gd name="T66" fmla="*/ 2147483647 w 312"/>
                <a:gd name="T67" fmla="*/ 2147483647 h 256"/>
                <a:gd name="T68" fmla="*/ 2147483647 w 312"/>
                <a:gd name="T69" fmla="*/ 2147483647 h 256"/>
                <a:gd name="T70" fmla="*/ 2147483647 w 312"/>
                <a:gd name="T71" fmla="*/ 2147483647 h 256"/>
                <a:gd name="T72" fmla="*/ 2147483647 w 312"/>
                <a:gd name="T73" fmla="*/ 2147483647 h 256"/>
                <a:gd name="T74" fmla="*/ 2147483647 w 312"/>
                <a:gd name="T75" fmla="*/ 2147483647 h 256"/>
                <a:gd name="T76" fmla="*/ 2147483647 w 312"/>
                <a:gd name="T77" fmla="*/ 2147483647 h 256"/>
                <a:gd name="T78" fmla="*/ 2147483647 w 312"/>
                <a:gd name="T79" fmla="*/ 2147483647 h 256"/>
                <a:gd name="T80" fmla="*/ 2147483647 w 312"/>
                <a:gd name="T81" fmla="*/ 2147483647 h 256"/>
                <a:gd name="T82" fmla="*/ 2147483647 w 312"/>
                <a:gd name="T83" fmla="*/ 2147483647 h 256"/>
                <a:gd name="T84" fmla="*/ 2147483647 w 312"/>
                <a:gd name="T85" fmla="*/ 2147483647 h 256"/>
                <a:gd name="T86" fmla="*/ 2147483647 w 312"/>
                <a:gd name="T87" fmla="*/ 2147483647 h 256"/>
                <a:gd name="T88" fmla="*/ 2147483647 w 312"/>
                <a:gd name="T89" fmla="*/ 2147483647 h 256"/>
                <a:gd name="T90" fmla="*/ 2147483647 w 312"/>
                <a:gd name="T91" fmla="*/ 2147483647 h 256"/>
                <a:gd name="T92" fmla="*/ 2147483647 w 312"/>
                <a:gd name="T93" fmla="*/ 2147483647 h 256"/>
                <a:gd name="T94" fmla="*/ 2147483647 w 312"/>
                <a:gd name="T95" fmla="*/ 2147483647 h 256"/>
                <a:gd name="T96" fmla="*/ 2147483647 w 312"/>
                <a:gd name="T97" fmla="*/ 2147483647 h 256"/>
                <a:gd name="T98" fmla="*/ 2147483647 w 312"/>
                <a:gd name="T99" fmla="*/ 2147483647 h 256"/>
                <a:gd name="T100" fmla="*/ 2147483647 w 312"/>
                <a:gd name="T101" fmla="*/ 2147483647 h 256"/>
                <a:gd name="T102" fmla="*/ 2147483647 w 312"/>
                <a:gd name="T103" fmla="*/ 2147483647 h 256"/>
                <a:gd name="T104" fmla="*/ 2147483647 w 312"/>
                <a:gd name="T105" fmla="*/ 2147483647 h 256"/>
                <a:gd name="T106" fmla="*/ 2147483647 w 312"/>
                <a:gd name="T107" fmla="*/ 2147483647 h 256"/>
                <a:gd name="T108" fmla="*/ 2147483647 w 312"/>
                <a:gd name="T109" fmla="*/ 2147483647 h 256"/>
                <a:gd name="T110" fmla="*/ 0 w 312"/>
                <a:gd name="T111" fmla="*/ 2147483647 h 256"/>
                <a:gd name="T112" fmla="*/ 2147483647 w 312"/>
                <a:gd name="T113" fmla="*/ 2147483647 h 256"/>
                <a:gd name="T114" fmla="*/ 0 w 312"/>
                <a:gd name="T115" fmla="*/ 2147483647 h 256"/>
                <a:gd name="T116" fmla="*/ 2147483647 w 312"/>
                <a:gd name="T117" fmla="*/ 2147483647 h 2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2"/>
                <a:gd name="T178" fmla="*/ 0 h 256"/>
                <a:gd name="T179" fmla="*/ 312 w 312"/>
                <a:gd name="T180" fmla="*/ 256 h 2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2" h="256">
                  <a:moveTo>
                    <a:pt x="26" y="0"/>
                  </a:moveTo>
                  <a:lnTo>
                    <a:pt x="26" y="8"/>
                  </a:lnTo>
                  <a:lnTo>
                    <a:pt x="26" y="16"/>
                  </a:lnTo>
                  <a:lnTo>
                    <a:pt x="33" y="16"/>
                  </a:lnTo>
                  <a:lnTo>
                    <a:pt x="40" y="16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59" y="30"/>
                  </a:lnTo>
                  <a:lnTo>
                    <a:pt x="65" y="30"/>
                  </a:lnTo>
                  <a:lnTo>
                    <a:pt x="72" y="30"/>
                  </a:lnTo>
                  <a:lnTo>
                    <a:pt x="72" y="22"/>
                  </a:lnTo>
                  <a:lnTo>
                    <a:pt x="79" y="22"/>
                  </a:lnTo>
                  <a:lnTo>
                    <a:pt x="79" y="16"/>
                  </a:lnTo>
                  <a:lnTo>
                    <a:pt x="84" y="16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104" y="22"/>
                  </a:lnTo>
                  <a:lnTo>
                    <a:pt x="104" y="16"/>
                  </a:lnTo>
                  <a:lnTo>
                    <a:pt x="111" y="16"/>
                  </a:lnTo>
                  <a:lnTo>
                    <a:pt x="116" y="16"/>
                  </a:lnTo>
                  <a:lnTo>
                    <a:pt x="123" y="8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50" y="22"/>
                  </a:lnTo>
                  <a:lnTo>
                    <a:pt x="155" y="22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55" y="44"/>
                  </a:lnTo>
                  <a:lnTo>
                    <a:pt x="155" y="52"/>
                  </a:lnTo>
                  <a:lnTo>
                    <a:pt x="162" y="59"/>
                  </a:lnTo>
                  <a:lnTo>
                    <a:pt x="169" y="59"/>
                  </a:lnTo>
                  <a:lnTo>
                    <a:pt x="169" y="52"/>
                  </a:lnTo>
                  <a:lnTo>
                    <a:pt x="175" y="52"/>
                  </a:lnTo>
                  <a:lnTo>
                    <a:pt x="175" y="59"/>
                  </a:lnTo>
                  <a:lnTo>
                    <a:pt x="175" y="66"/>
                  </a:lnTo>
                  <a:lnTo>
                    <a:pt x="182" y="66"/>
                  </a:lnTo>
                  <a:lnTo>
                    <a:pt x="182" y="73"/>
                  </a:lnTo>
                  <a:lnTo>
                    <a:pt x="189" y="73"/>
                  </a:lnTo>
                  <a:lnTo>
                    <a:pt x="189" y="81"/>
                  </a:lnTo>
                  <a:lnTo>
                    <a:pt x="182" y="81"/>
                  </a:lnTo>
                  <a:lnTo>
                    <a:pt x="189" y="88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189" y="95"/>
                  </a:lnTo>
                  <a:lnTo>
                    <a:pt x="189" y="103"/>
                  </a:lnTo>
                  <a:lnTo>
                    <a:pt x="189" y="109"/>
                  </a:lnTo>
                  <a:lnTo>
                    <a:pt x="194" y="109"/>
                  </a:lnTo>
                  <a:lnTo>
                    <a:pt x="194" y="117"/>
                  </a:lnTo>
                  <a:lnTo>
                    <a:pt x="201" y="117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14" y="125"/>
                  </a:lnTo>
                  <a:lnTo>
                    <a:pt x="221" y="125"/>
                  </a:lnTo>
                  <a:lnTo>
                    <a:pt x="227" y="125"/>
                  </a:lnTo>
                  <a:lnTo>
                    <a:pt x="227" y="117"/>
                  </a:lnTo>
                  <a:lnTo>
                    <a:pt x="234" y="125"/>
                  </a:lnTo>
                  <a:lnTo>
                    <a:pt x="234" y="117"/>
                  </a:lnTo>
                  <a:lnTo>
                    <a:pt x="240" y="109"/>
                  </a:lnTo>
                  <a:lnTo>
                    <a:pt x="246" y="103"/>
                  </a:lnTo>
                  <a:lnTo>
                    <a:pt x="246" y="109"/>
                  </a:lnTo>
                  <a:lnTo>
                    <a:pt x="246" y="117"/>
                  </a:lnTo>
                  <a:lnTo>
                    <a:pt x="246" y="125"/>
                  </a:lnTo>
                  <a:lnTo>
                    <a:pt x="253" y="131"/>
                  </a:lnTo>
                  <a:lnTo>
                    <a:pt x="253" y="139"/>
                  </a:lnTo>
                  <a:lnTo>
                    <a:pt x="253" y="147"/>
                  </a:lnTo>
                  <a:lnTo>
                    <a:pt x="260" y="147"/>
                  </a:lnTo>
                  <a:lnTo>
                    <a:pt x="260" y="153"/>
                  </a:lnTo>
                  <a:lnTo>
                    <a:pt x="266" y="153"/>
                  </a:lnTo>
                  <a:lnTo>
                    <a:pt x="266" y="161"/>
                  </a:lnTo>
                  <a:lnTo>
                    <a:pt x="273" y="169"/>
                  </a:lnTo>
                  <a:lnTo>
                    <a:pt x="273" y="175"/>
                  </a:lnTo>
                  <a:lnTo>
                    <a:pt x="279" y="183"/>
                  </a:lnTo>
                  <a:lnTo>
                    <a:pt x="285" y="190"/>
                  </a:lnTo>
                  <a:lnTo>
                    <a:pt x="285" y="197"/>
                  </a:lnTo>
                  <a:lnTo>
                    <a:pt x="292" y="197"/>
                  </a:lnTo>
                  <a:lnTo>
                    <a:pt x="292" y="205"/>
                  </a:lnTo>
                  <a:lnTo>
                    <a:pt x="285" y="205"/>
                  </a:lnTo>
                  <a:lnTo>
                    <a:pt x="285" y="212"/>
                  </a:lnTo>
                  <a:lnTo>
                    <a:pt x="285" y="219"/>
                  </a:lnTo>
                  <a:lnTo>
                    <a:pt x="285" y="226"/>
                  </a:lnTo>
                  <a:lnTo>
                    <a:pt x="292" y="226"/>
                  </a:lnTo>
                  <a:lnTo>
                    <a:pt x="299" y="219"/>
                  </a:lnTo>
                  <a:lnTo>
                    <a:pt x="299" y="226"/>
                  </a:lnTo>
                  <a:lnTo>
                    <a:pt x="305" y="226"/>
                  </a:lnTo>
                  <a:lnTo>
                    <a:pt x="305" y="234"/>
                  </a:lnTo>
                  <a:lnTo>
                    <a:pt x="312" y="234"/>
                  </a:lnTo>
                  <a:lnTo>
                    <a:pt x="305" y="234"/>
                  </a:lnTo>
                  <a:lnTo>
                    <a:pt x="312" y="241"/>
                  </a:lnTo>
                  <a:lnTo>
                    <a:pt x="305" y="248"/>
                  </a:lnTo>
                  <a:lnTo>
                    <a:pt x="299" y="248"/>
                  </a:lnTo>
                  <a:lnTo>
                    <a:pt x="299" y="256"/>
                  </a:lnTo>
                  <a:lnTo>
                    <a:pt x="292" y="256"/>
                  </a:lnTo>
                  <a:lnTo>
                    <a:pt x="292" y="248"/>
                  </a:lnTo>
                  <a:lnTo>
                    <a:pt x="285" y="248"/>
                  </a:lnTo>
                  <a:lnTo>
                    <a:pt x="285" y="256"/>
                  </a:lnTo>
                  <a:lnTo>
                    <a:pt x="279" y="256"/>
                  </a:lnTo>
                  <a:lnTo>
                    <a:pt x="273" y="256"/>
                  </a:lnTo>
                  <a:lnTo>
                    <a:pt x="266" y="256"/>
                  </a:lnTo>
                  <a:lnTo>
                    <a:pt x="260" y="248"/>
                  </a:lnTo>
                  <a:lnTo>
                    <a:pt x="253" y="241"/>
                  </a:lnTo>
                  <a:lnTo>
                    <a:pt x="246" y="241"/>
                  </a:lnTo>
                  <a:lnTo>
                    <a:pt x="246" y="248"/>
                  </a:lnTo>
                  <a:lnTo>
                    <a:pt x="240" y="248"/>
                  </a:lnTo>
                  <a:lnTo>
                    <a:pt x="234" y="241"/>
                  </a:lnTo>
                  <a:lnTo>
                    <a:pt x="234" y="234"/>
                  </a:lnTo>
                  <a:lnTo>
                    <a:pt x="240" y="226"/>
                  </a:lnTo>
                  <a:lnTo>
                    <a:pt x="234" y="226"/>
                  </a:lnTo>
                  <a:lnTo>
                    <a:pt x="227" y="219"/>
                  </a:lnTo>
                  <a:lnTo>
                    <a:pt x="221" y="212"/>
                  </a:lnTo>
                  <a:lnTo>
                    <a:pt x="221" y="205"/>
                  </a:lnTo>
                  <a:lnTo>
                    <a:pt x="221" y="197"/>
                  </a:lnTo>
                  <a:lnTo>
                    <a:pt x="214" y="197"/>
                  </a:lnTo>
                  <a:lnTo>
                    <a:pt x="214" y="190"/>
                  </a:lnTo>
                  <a:lnTo>
                    <a:pt x="214" y="183"/>
                  </a:lnTo>
                  <a:lnTo>
                    <a:pt x="214" y="175"/>
                  </a:lnTo>
                  <a:lnTo>
                    <a:pt x="214" y="169"/>
                  </a:lnTo>
                  <a:lnTo>
                    <a:pt x="208" y="169"/>
                  </a:lnTo>
                  <a:lnTo>
                    <a:pt x="208" y="175"/>
                  </a:lnTo>
                  <a:lnTo>
                    <a:pt x="201" y="175"/>
                  </a:lnTo>
                  <a:lnTo>
                    <a:pt x="194" y="175"/>
                  </a:lnTo>
                  <a:lnTo>
                    <a:pt x="194" y="169"/>
                  </a:lnTo>
                  <a:lnTo>
                    <a:pt x="189" y="161"/>
                  </a:lnTo>
                  <a:lnTo>
                    <a:pt x="182" y="161"/>
                  </a:lnTo>
                  <a:lnTo>
                    <a:pt x="182" y="169"/>
                  </a:lnTo>
                  <a:lnTo>
                    <a:pt x="175" y="169"/>
                  </a:lnTo>
                  <a:lnTo>
                    <a:pt x="175" y="161"/>
                  </a:lnTo>
                  <a:lnTo>
                    <a:pt x="169" y="161"/>
                  </a:lnTo>
                  <a:lnTo>
                    <a:pt x="162" y="161"/>
                  </a:lnTo>
                  <a:lnTo>
                    <a:pt x="155" y="161"/>
                  </a:lnTo>
                  <a:lnTo>
                    <a:pt x="162" y="169"/>
                  </a:lnTo>
                  <a:lnTo>
                    <a:pt x="162" y="175"/>
                  </a:lnTo>
                  <a:lnTo>
                    <a:pt x="169" y="183"/>
                  </a:lnTo>
                  <a:lnTo>
                    <a:pt x="162" y="183"/>
                  </a:lnTo>
                  <a:lnTo>
                    <a:pt x="162" y="190"/>
                  </a:lnTo>
                  <a:lnTo>
                    <a:pt x="162" y="197"/>
                  </a:lnTo>
                  <a:lnTo>
                    <a:pt x="155" y="197"/>
                  </a:lnTo>
                  <a:lnTo>
                    <a:pt x="155" y="190"/>
                  </a:lnTo>
                  <a:lnTo>
                    <a:pt x="155" y="197"/>
                  </a:lnTo>
                  <a:lnTo>
                    <a:pt x="150" y="197"/>
                  </a:lnTo>
                  <a:lnTo>
                    <a:pt x="143" y="197"/>
                  </a:lnTo>
                  <a:lnTo>
                    <a:pt x="143" y="190"/>
                  </a:lnTo>
                  <a:lnTo>
                    <a:pt x="136" y="190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30" y="175"/>
                  </a:lnTo>
                  <a:lnTo>
                    <a:pt x="123" y="175"/>
                  </a:lnTo>
                  <a:lnTo>
                    <a:pt x="116" y="183"/>
                  </a:lnTo>
                  <a:lnTo>
                    <a:pt x="116" y="175"/>
                  </a:lnTo>
                  <a:lnTo>
                    <a:pt x="111" y="175"/>
                  </a:lnTo>
                  <a:lnTo>
                    <a:pt x="111" y="183"/>
                  </a:lnTo>
                  <a:lnTo>
                    <a:pt x="111" y="190"/>
                  </a:lnTo>
                  <a:lnTo>
                    <a:pt x="116" y="190"/>
                  </a:lnTo>
                  <a:lnTo>
                    <a:pt x="116" y="197"/>
                  </a:lnTo>
                  <a:lnTo>
                    <a:pt x="116" y="205"/>
                  </a:lnTo>
                  <a:lnTo>
                    <a:pt x="116" y="212"/>
                  </a:lnTo>
                  <a:lnTo>
                    <a:pt x="111" y="212"/>
                  </a:lnTo>
                  <a:lnTo>
                    <a:pt x="104" y="219"/>
                  </a:lnTo>
                  <a:lnTo>
                    <a:pt x="97" y="212"/>
                  </a:lnTo>
                  <a:lnTo>
                    <a:pt x="97" y="205"/>
                  </a:lnTo>
                  <a:lnTo>
                    <a:pt x="91" y="205"/>
                  </a:lnTo>
                  <a:lnTo>
                    <a:pt x="84" y="197"/>
                  </a:lnTo>
                  <a:lnTo>
                    <a:pt x="84" y="190"/>
                  </a:lnTo>
                  <a:lnTo>
                    <a:pt x="79" y="190"/>
                  </a:lnTo>
                  <a:lnTo>
                    <a:pt x="72" y="190"/>
                  </a:lnTo>
                  <a:lnTo>
                    <a:pt x="72" y="183"/>
                  </a:lnTo>
                  <a:lnTo>
                    <a:pt x="65" y="183"/>
                  </a:lnTo>
                  <a:lnTo>
                    <a:pt x="59" y="175"/>
                  </a:lnTo>
                  <a:lnTo>
                    <a:pt x="59" y="169"/>
                  </a:lnTo>
                  <a:lnTo>
                    <a:pt x="59" y="161"/>
                  </a:lnTo>
                  <a:lnTo>
                    <a:pt x="52" y="161"/>
                  </a:lnTo>
                  <a:lnTo>
                    <a:pt x="52" y="153"/>
                  </a:lnTo>
                  <a:lnTo>
                    <a:pt x="45" y="153"/>
                  </a:lnTo>
                  <a:lnTo>
                    <a:pt x="45" y="147"/>
                  </a:lnTo>
                  <a:lnTo>
                    <a:pt x="52" y="139"/>
                  </a:lnTo>
                  <a:lnTo>
                    <a:pt x="52" y="131"/>
                  </a:lnTo>
                  <a:lnTo>
                    <a:pt x="52" y="125"/>
                  </a:lnTo>
                  <a:lnTo>
                    <a:pt x="40" y="125"/>
                  </a:lnTo>
                  <a:lnTo>
                    <a:pt x="40" y="117"/>
                  </a:lnTo>
                  <a:lnTo>
                    <a:pt x="45" y="117"/>
                  </a:lnTo>
                  <a:lnTo>
                    <a:pt x="45" y="109"/>
                  </a:lnTo>
                  <a:lnTo>
                    <a:pt x="52" y="109"/>
                  </a:lnTo>
                  <a:lnTo>
                    <a:pt x="45" y="103"/>
                  </a:lnTo>
                  <a:lnTo>
                    <a:pt x="40" y="103"/>
                  </a:lnTo>
                  <a:lnTo>
                    <a:pt x="40" y="95"/>
                  </a:lnTo>
                  <a:lnTo>
                    <a:pt x="33" y="95"/>
                  </a:lnTo>
                  <a:lnTo>
                    <a:pt x="26" y="88"/>
                  </a:lnTo>
                  <a:lnTo>
                    <a:pt x="26" y="81"/>
                  </a:lnTo>
                  <a:lnTo>
                    <a:pt x="20" y="81"/>
                  </a:lnTo>
                  <a:lnTo>
                    <a:pt x="13" y="81"/>
                  </a:lnTo>
                  <a:lnTo>
                    <a:pt x="6" y="81"/>
                  </a:lnTo>
                  <a:lnTo>
                    <a:pt x="6" y="88"/>
                  </a:lnTo>
                  <a:lnTo>
                    <a:pt x="0" y="81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6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20" y="8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19" name="Freeform 417"/>
            <p:cNvSpPr>
              <a:spLocks/>
            </p:cNvSpPr>
            <p:nvPr/>
          </p:nvSpPr>
          <p:spPr bwMode="auto">
            <a:xfrm>
              <a:off x="1012825" y="4740275"/>
              <a:ext cx="438150" cy="296863"/>
            </a:xfrm>
            <a:custGeom>
              <a:avLst/>
              <a:gdLst>
                <a:gd name="T0" fmla="*/ 2147483647 w 272"/>
                <a:gd name="T1" fmla="*/ 2147483647 h 167"/>
                <a:gd name="T2" fmla="*/ 2147483647 w 272"/>
                <a:gd name="T3" fmla="*/ 2147483647 h 167"/>
                <a:gd name="T4" fmla="*/ 2147483647 w 272"/>
                <a:gd name="T5" fmla="*/ 2147483647 h 167"/>
                <a:gd name="T6" fmla="*/ 2147483647 w 272"/>
                <a:gd name="T7" fmla="*/ 2147483647 h 167"/>
                <a:gd name="T8" fmla="*/ 2147483647 w 272"/>
                <a:gd name="T9" fmla="*/ 2147483647 h 167"/>
                <a:gd name="T10" fmla="*/ 2147483647 w 272"/>
                <a:gd name="T11" fmla="*/ 2147483647 h 167"/>
                <a:gd name="T12" fmla="*/ 2147483647 w 272"/>
                <a:gd name="T13" fmla="*/ 2147483647 h 167"/>
                <a:gd name="T14" fmla="*/ 2147483647 w 272"/>
                <a:gd name="T15" fmla="*/ 2147483647 h 167"/>
                <a:gd name="T16" fmla="*/ 2147483647 w 272"/>
                <a:gd name="T17" fmla="*/ 2147483647 h 167"/>
                <a:gd name="T18" fmla="*/ 2147483647 w 272"/>
                <a:gd name="T19" fmla="*/ 2147483647 h 167"/>
                <a:gd name="T20" fmla="*/ 0 w 272"/>
                <a:gd name="T21" fmla="*/ 2147483647 h 167"/>
                <a:gd name="T22" fmla="*/ 2147483647 w 272"/>
                <a:gd name="T23" fmla="*/ 2147483647 h 167"/>
                <a:gd name="T24" fmla="*/ 2147483647 w 272"/>
                <a:gd name="T25" fmla="*/ 2147483647 h 167"/>
                <a:gd name="T26" fmla="*/ 2147483647 w 272"/>
                <a:gd name="T27" fmla="*/ 2147483647 h 167"/>
                <a:gd name="T28" fmla="*/ 2147483647 w 272"/>
                <a:gd name="T29" fmla="*/ 2147483647 h 167"/>
                <a:gd name="T30" fmla="*/ 2147483647 w 272"/>
                <a:gd name="T31" fmla="*/ 2147483647 h 167"/>
                <a:gd name="T32" fmla="*/ 2147483647 w 272"/>
                <a:gd name="T33" fmla="*/ 2147483647 h 167"/>
                <a:gd name="T34" fmla="*/ 2147483647 w 272"/>
                <a:gd name="T35" fmla="*/ 2147483647 h 167"/>
                <a:gd name="T36" fmla="*/ 2147483647 w 272"/>
                <a:gd name="T37" fmla="*/ 2147483647 h 167"/>
                <a:gd name="T38" fmla="*/ 2147483647 w 272"/>
                <a:gd name="T39" fmla="*/ 2147483647 h 167"/>
                <a:gd name="T40" fmla="*/ 2147483647 w 272"/>
                <a:gd name="T41" fmla="*/ 2147483647 h 167"/>
                <a:gd name="T42" fmla="*/ 2147483647 w 272"/>
                <a:gd name="T43" fmla="*/ 2147483647 h 167"/>
                <a:gd name="T44" fmla="*/ 2147483647 w 272"/>
                <a:gd name="T45" fmla="*/ 2147483647 h 167"/>
                <a:gd name="T46" fmla="*/ 2147483647 w 272"/>
                <a:gd name="T47" fmla="*/ 2147483647 h 167"/>
                <a:gd name="T48" fmla="*/ 2147483647 w 272"/>
                <a:gd name="T49" fmla="*/ 2147483647 h 167"/>
                <a:gd name="T50" fmla="*/ 2147483647 w 272"/>
                <a:gd name="T51" fmla="*/ 2147483647 h 167"/>
                <a:gd name="T52" fmla="*/ 2147483647 w 272"/>
                <a:gd name="T53" fmla="*/ 2147483647 h 167"/>
                <a:gd name="T54" fmla="*/ 2147483647 w 272"/>
                <a:gd name="T55" fmla="*/ 2147483647 h 167"/>
                <a:gd name="T56" fmla="*/ 2147483647 w 272"/>
                <a:gd name="T57" fmla="*/ 2147483647 h 167"/>
                <a:gd name="T58" fmla="*/ 2147483647 w 272"/>
                <a:gd name="T59" fmla="*/ 2147483647 h 167"/>
                <a:gd name="T60" fmla="*/ 2147483647 w 272"/>
                <a:gd name="T61" fmla="*/ 2147483647 h 167"/>
                <a:gd name="T62" fmla="*/ 2147483647 w 272"/>
                <a:gd name="T63" fmla="*/ 2147483647 h 167"/>
                <a:gd name="T64" fmla="*/ 2147483647 w 272"/>
                <a:gd name="T65" fmla="*/ 2147483647 h 167"/>
                <a:gd name="T66" fmla="*/ 2147483647 w 272"/>
                <a:gd name="T67" fmla="*/ 2147483647 h 167"/>
                <a:gd name="T68" fmla="*/ 2147483647 w 272"/>
                <a:gd name="T69" fmla="*/ 2147483647 h 167"/>
                <a:gd name="T70" fmla="*/ 2147483647 w 272"/>
                <a:gd name="T71" fmla="*/ 2147483647 h 167"/>
                <a:gd name="T72" fmla="*/ 2147483647 w 272"/>
                <a:gd name="T73" fmla="*/ 2147483647 h 167"/>
                <a:gd name="T74" fmla="*/ 2147483647 w 272"/>
                <a:gd name="T75" fmla="*/ 2147483647 h 167"/>
                <a:gd name="T76" fmla="*/ 2147483647 w 272"/>
                <a:gd name="T77" fmla="*/ 2147483647 h 167"/>
                <a:gd name="T78" fmla="*/ 2147483647 w 272"/>
                <a:gd name="T79" fmla="*/ 2147483647 h 167"/>
                <a:gd name="T80" fmla="*/ 2147483647 w 272"/>
                <a:gd name="T81" fmla="*/ 2147483647 h 167"/>
                <a:gd name="T82" fmla="*/ 2147483647 w 272"/>
                <a:gd name="T83" fmla="*/ 2147483647 h 167"/>
                <a:gd name="T84" fmla="*/ 2147483647 w 272"/>
                <a:gd name="T85" fmla="*/ 2147483647 h 167"/>
                <a:gd name="T86" fmla="*/ 2147483647 w 272"/>
                <a:gd name="T87" fmla="*/ 2147483647 h 167"/>
                <a:gd name="T88" fmla="*/ 2147483647 w 272"/>
                <a:gd name="T89" fmla="*/ 2147483647 h 167"/>
                <a:gd name="T90" fmla="*/ 2147483647 w 272"/>
                <a:gd name="T91" fmla="*/ 2147483647 h 1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2"/>
                <a:gd name="T139" fmla="*/ 0 h 167"/>
                <a:gd name="T140" fmla="*/ 272 w 272"/>
                <a:gd name="T141" fmla="*/ 167 h 1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2" h="167">
                  <a:moveTo>
                    <a:pt x="123" y="115"/>
                  </a:moveTo>
                  <a:lnTo>
                    <a:pt x="117" y="115"/>
                  </a:lnTo>
                  <a:lnTo>
                    <a:pt x="117" y="123"/>
                  </a:lnTo>
                  <a:lnTo>
                    <a:pt x="111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91" y="145"/>
                  </a:lnTo>
                  <a:lnTo>
                    <a:pt x="85" y="153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8" y="137"/>
                  </a:lnTo>
                  <a:lnTo>
                    <a:pt x="78" y="131"/>
                  </a:lnTo>
                  <a:lnTo>
                    <a:pt x="72" y="131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23"/>
                  </a:lnTo>
                  <a:lnTo>
                    <a:pt x="52" y="123"/>
                  </a:lnTo>
                  <a:lnTo>
                    <a:pt x="46" y="123"/>
                  </a:lnTo>
                  <a:lnTo>
                    <a:pt x="39" y="123"/>
                  </a:lnTo>
                  <a:lnTo>
                    <a:pt x="39" y="115"/>
                  </a:lnTo>
                  <a:lnTo>
                    <a:pt x="33" y="115"/>
                  </a:lnTo>
                  <a:lnTo>
                    <a:pt x="27" y="109"/>
                  </a:lnTo>
                  <a:lnTo>
                    <a:pt x="27" y="101"/>
                  </a:lnTo>
                  <a:lnTo>
                    <a:pt x="27" y="95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13" y="87"/>
                  </a:lnTo>
                  <a:lnTo>
                    <a:pt x="7" y="87"/>
                  </a:lnTo>
                  <a:lnTo>
                    <a:pt x="7" y="79"/>
                  </a:lnTo>
                  <a:lnTo>
                    <a:pt x="0" y="73"/>
                  </a:lnTo>
                  <a:lnTo>
                    <a:pt x="7" y="73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7" y="51"/>
                  </a:lnTo>
                  <a:lnTo>
                    <a:pt x="7" y="43"/>
                  </a:lnTo>
                  <a:lnTo>
                    <a:pt x="7" y="36"/>
                  </a:lnTo>
                  <a:lnTo>
                    <a:pt x="13" y="43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7"/>
                  </a:lnTo>
                  <a:lnTo>
                    <a:pt x="52" y="57"/>
                  </a:lnTo>
                  <a:lnTo>
                    <a:pt x="59" y="57"/>
                  </a:lnTo>
                  <a:lnTo>
                    <a:pt x="66" y="57"/>
                  </a:lnTo>
                  <a:lnTo>
                    <a:pt x="72" y="57"/>
                  </a:lnTo>
                  <a:lnTo>
                    <a:pt x="78" y="57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1"/>
                  </a:lnTo>
                  <a:lnTo>
                    <a:pt x="91" y="43"/>
                  </a:lnTo>
                  <a:lnTo>
                    <a:pt x="98" y="43"/>
                  </a:lnTo>
                  <a:lnTo>
                    <a:pt x="98" y="36"/>
                  </a:lnTo>
                  <a:lnTo>
                    <a:pt x="98" y="29"/>
                  </a:lnTo>
                  <a:lnTo>
                    <a:pt x="104" y="29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17" y="14"/>
                  </a:lnTo>
                  <a:lnTo>
                    <a:pt x="117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137" y="7"/>
                  </a:lnTo>
                  <a:lnTo>
                    <a:pt x="143" y="7"/>
                  </a:lnTo>
                  <a:lnTo>
                    <a:pt x="150" y="7"/>
                  </a:lnTo>
                  <a:lnTo>
                    <a:pt x="157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6" y="14"/>
                  </a:lnTo>
                  <a:lnTo>
                    <a:pt x="182" y="22"/>
                  </a:lnTo>
                  <a:lnTo>
                    <a:pt x="189" y="22"/>
                  </a:lnTo>
                  <a:lnTo>
                    <a:pt x="189" y="29"/>
                  </a:lnTo>
                  <a:lnTo>
                    <a:pt x="196" y="29"/>
                  </a:lnTo>
                  <a:lnTo>
                    <a:pt x="201" y="22"/>
                  </a:lnTo>
                  <a:lnTo>
                    <a:pt x="201" y="29"/>
                  </a:lnTo>
                  <a:lnTo>
                    <a:pt x="208" y="29"/>
                  </a:lnTo>
                  <a:lnTo>
                    <a:pt x="208" y="36"/>
                  </a:lnTo>
                  <a:lnTo>
                    <a:pt x="214" y="43"/>
                  </a:lnTo>
                  <a:lnTo>
                    <a:pt x="221" y="43"/>
                  </a:lnTo>
                  <a:lnTo>
                    <a:pt x="228" y="43"/>
                  </a:lnTo>
                  <a:lnTo>
                    <a:pt x="228" y="51"/>
                  </a:lnTo>
                  <a:lnTo>
                    <a:pt x="233" y="51"/>
                  </a:lnTo>
                  <a:lnTo>
                    <a:pt x="240" y="51"/>
                  </a:lnTo>
                  <a:lnTo>
                    <a:pt x="247" y="51"/>
                  </a:lnTo>
                  <a:lnTo>
                    <a:pt x="253" y="51"/>
                  </a:lnTo>
                  <a:lnTo>
                    <a:pt x="260" y="51"/>
                  </a:lnTo>
                  <a:lnTo>
                    <a:pt x="260" y="57"/>
                  </a:lnTo>
                  <a:lnTo>
                    <a:pt x="267" y="57"/>
                  </a:lnTo>
                  <a:lnTo>
                    <a:pt x="272" y="57"/>
                  </a:lnTo>
                  <a:lnTo>
                    <a:pt x="267" y="65"/>
                  </a:lnTo>
                  <a:lnTo>
                    <a:pt x="267" y="73"/>
                  </a:lnTo>
                  <a:lnTo>
                    <a:pt x="267" y="79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60" y="101"/>
                  </a:lnTo>
                  <a:lnTo>
                    <a:pt x="253" y="109"/>
                  </a:lnTo>
                  <a:lnTo>
                    <a:pt x="253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3" y="115"/>
                  </a:lnTo>
                  <a:lnTo>
                    <a:pt x="233" y="123"/>
                  </a:lnTo>
                  <a:lnTo>
                    <a:pt x="233" y="131"/>
                  </a:lnTo>
                  <a:lnTo>
                    <a:pt x="228" y="137"/>
                  </a:lnTo>
                  <a:lnTo>
                    <a:pt x="233" y="137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33" y="153"/>
                  </a:lnTo>
                  <a:lnTo>
                    <a:pt x="228" y="153"/>
                  </a:lnTo>
                  <a:lnTo>
                    <a:pt x="221" y="153"/>
                  </a:lnTo>
                  <a:lnTo>
                    <a:pt x="221" y="159"/>
                  </a:lnTo>
                  <a:lnTo>
                    <a:pt x="214" y="159"/>
                  </a:lnTo>
                  <a:lnTo>
                    <a:pt x="208" y="159"/>
                  </a:lnTo>
                  <a:lnTo>
                    <a:pt x="201" y="153"/>
                  </a:lnTo>
                  <a:lnTo>
                    <a:pt x="196" y="153"/>
                  </a:lnTo>
                  <a:lnTo>
                    <a:pt x="196" y="159"/>
                  </a:lnTo>
                  <a:lnTo>
                    <a:pt x="189" y="159"/>
                  </a:lnTo>
                  <a:lnTo>
                    <a:pt x="189" y="167"/>
                  </a:lnTo>
                  <a:lnTo>
                    <a:pt x="182" y="167"/>
                  </a:lnTo>
                  <a:lnTo>
                    <a:pt x="176" y="167"/>
                  </a:lnTo>
                  <a:lnTo>
                    <a:pt x="176" y="159"/>
                  </a:lnTo>
                  <a:lnTo>
                    <a:pt x="169" y="159"/>
                  </a:lnTo>
                  <a:lnTo>
                    <a:pt x="162" y="159"/>
                  </a:lnTo>
                  <a:lnTo>
                    <a:pt x="157" y="153"/>
                  </a:lnTo>
                  <a:lnTo>
                    <a:pt x="150" y="153"/>
                  </a:lnTo>
                  <a:lnTo>
                    <a:pt x="143" y="153"/>
                  </a:lnTo>
                  <a:lnTo>
                    <a:pt x="143" y="145"/>
                  </a:lnTo>
                  <a:lnTo>
                    <a:pt x="143" y="137"/>
                  </a:lnTo>
                  <a:lnTo>
                    <a:pt x="137" y="137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3" y="123"/>
                  </a:lnTo>
                  <a:lnTo>
                    <a:pt x="123" y="115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0" name="Freeform 418"/>
            <p:cNvSpPr>
              <a:spLocks/>
            </p:cNvSpPr>
            <p:nvPr/>
          </p:nvSpPr>
          <p:spPr bwMode="auto">
            <a:xfrm>
              <a:off x="1012825" y="4740275"/>
              <a:ext cx="438150" cy="296863"/>
            </a:xfrm>
            <a:custGeom>
              <a:avLst/>
              <a:gdLst>
                <a:gd name="T0" fmla="*/ 2147483647 w 272"/>
                <a:gd name="T1" fmla="*/ 2147483647 h 167"/>
                <a:gd name="T2" fmla="*/ 2147483647 w 272"/>
                <a:gd name="T3" fmla="*/ 2147483647 h 167"/>
                <a:gd name="T4" fmla="*/ 2147483647 w 272"/>
                <a:gd name="T5" fmla="*/ 2147483647 h 167"/>
                <a:gd name="T6" fmla="*/ 2147483647 w 272"/>
                <a:gd name="T7" fmla="*/ 2147483647 h 167"/>
                <a:gd name="T8" fmla="*/ 2147483647 w 272"/>
                <a:gd name="T9" fmla="*/ 2147483647 h 167"/>
                <a:gd name="T10" fmla="*/ 2147483647 w 272"/>
                <a:gd name="T11" fmla="*/ 2147483647 h 167"/>
                <a:gd name="T12" fmla="*/ 2147483647 w 272"/>
                <a:gd name="T13" fmla="*/ 2147483647 h 167"/>
                <a:gd name="T14" fmla="*/ 2147483647 w 272"/>
                <a:gd name="T15" fmla="*/ 2147483647 h 167"/>
                <a:gd name="T16" fmla="*/ 2147483647 w 272"/>
                <a:gd name="T17" fmla="*/ 2147483647 h 167"/>
                <a:gd name="T18" fmla="*/ 2147483647 w 272"/>
                <a:gd name="T19" fmla="*/ 2147483647 h 167"/>
                <a:gd name="T20" fmla="*/ 2147483647 w 272"/>
                <a:gd name="T21" fmla="*/ 2147483647 h 167"/>
                <a:gd name="T22" fmla="*/ 2147483647 w 272"/>
                <a:gd name="T23" fmla="*/ 2147483647 h 167"/>
                <a:gd name="T24" fmla="*/ 0 w 272"/>
                <a:gd name="T25" fmla="*/ 2147483647 h 167"/>
                <a:gd name="T26" fmla="*/ 2147483647 w 272"/>
                <a:gd name="T27" fmla="*/ 2147483647 h 167"/>
                <a:gd name="T28" fmla="*/ 2147483647 w 272"/>
                <a:gd name="T29" fmla="*/ 2147483647 h 167"/>
                <a:gd name="T30" fmla="*/ 2147483647 w 272"/>
                <a:gd name="T31" fmla="*/ 2147483647 h 167"/>
                <a:gd name="T32" fmla="*/ 2147483647 w 272"/>
                <a:gd name="T33" fmla="*/ 2147483647 h 167"/>
                <a:gd name="T34" fmla="*/ 2147483647 w 272"/>
                <a:gd name="T35" fmla="*/ 2147483647 h 167"/>
                <a:gd name="T36" fmla="*/ 2147483647 w 272"/>
                <a:gd name="T37" fmla="*/ 2147483647 h 167"/>
                <a:gd name="T38" fmla="*/ 2147483647 w 272"/>
                <a:gd name="T39" fmla="*/ 2147483647 h 167"/>
                <a:gd name="T40" fmla="*/ 2147483647 w 272"/>
                <a:gd name="T41" fmla="*/ 2147483647 h 167"/>
                <a:gd name="T42" fmla="*/ 2147483647 w 272"/>
                <a:gd name="T43" fmla="*/ 2147483647 h 167"/>
                <a:gd name="T44" fmla="*/ 2147483647 w 272"/>
                <a:gd name="T45" fmla="*/ 2147483647 h 167"/>
                <a:gd name="T46" fmla="*/ 2147483647 w 272"/>
                <a:gd name="T47" fmla="*/ 2147483647 h 167"/>
                <a:gd name="T48" fmla="*/ 2147483647 w 272"/>
                <a:gd name="T49" fmla="*/ 2147483647 h 167"/>
                <a:gd name="T50" fmla="*/ 2147483647 w 272"/>
                <a:gd name="T51" fmla="*/ 2147483647 h 167"/>
                <a:gd name="T52" fmla="*/ 2147483647 w 272"/>
                <a:gd name="T53" fmla="*/ 2147483647 h 167"/>
                <a:gd name="T54" fmla="*/ 2147483647 w 272"/>
                <a:gd name="T55" fmla="*/ 2147483647 h 167"/>
                <a:gd name="T56" fmla="*/ 2147483647 w 272"/>
                <a:gd name="T57" fmla="*/ 2147483647 h 167"/>
                <a:gd name="T58" fmla="*/ 2147483647 w 272"/>
                <a:gd name="T59" fmla="*/ 2147483647 h 167"/>
                <a:gd name="T60" fmla="*/ 2147483647 w 272"/>
                <a:gd name="T61" fmla="*/ 2147483647 h 167"/>
                <a:gd name="T62" fmla="*/ 2147483647 w 272"/>
                <a:gd name="T63" fmla="*/ 2147483647 h 167"/>
                <a:gd name="T64" fmla="*/ 2147483647 w 272"/>
                <a:gd name="T65" fmla="*/ 2147483647 h 167"/>
                <a:gd name="T66" fmla="*/ 2147483647 w 272"/>
                <a:gd name="T67" fmla="*/ 2147483647 h 167"/>
                <a:gd name="T68" fmla="*/ 2147483647 w 272"/>
                <a:gd name="T69" fmla="*/ 2147483647 h 167"/>
                <a:gd name="T70" fmla="*/ 2147483647 w 272"/>
                <a:gd name="T71" fmla="*/ 2147483647 h 167"/>
                <a:gd name="T72" fmla="*/ 2147483647 w 272"/>
                <a:gd name="T73" fmla="*/ 2147483647 h 167"/>
                <a:gd name="T74" fmla="*/ 2147483647 w 272"/>
                <a:gd name="T75" fmla="*/ 2147483647 h 167"/>
                <a:gd name="T76" fmla="*/ 2147483647 w 272"/>
                <a:gd name="T77" fmla="*/ 2147483647 h 167"/>
                <a:gd name="T78" fmla="*/ 2147483647 w 272"/>
                <a:gd name="T79" fmla="*/ 2147483647 h 167"/>
                <a:gd name="T80" fmla="*/ 2147483647 w 272"/>
                <a:gd name="T81" fmla="*/ 2147483647 h 167"/>
                <a:gd name="T82" fmla="*/ 2147483647 w 272"/>
                <a:gd name="T83" fmla="*/ 2147483647 h 167"/>
                <a:gd name="T84" fmla="*/ 2147483647 w 272"/>
                <a:gd name="T85" fmla="*/ 2147483647 h 167"/>
                <a:gd name="T86" fmla="*/ 2147483647 w 272"/>
                <a:gd name="T87" fmla="*/ 2147483647 h 167"/>
                <a:gd name="T88" fmla="*/ 2147483647 w 272"/>
                <a:gd name="T89" fmla="*/ 2147483647 h 167"/>
                <a:gd name="T90" fmla="*/ 2147483647 w 272"/>
                <a:gd name="T91" fmla="*/ 2147483647 h 167"/>
                <a:gd name="T92" fmla="*/ 2147483647 w 272"/>
                <a:gd name="T93" fmla="*/ 2147483647 h 167"/>
                <a:gd name="T94" fmla="*/ 2147483647 w 272"/>
                <a:gd name="T95" fmla="*/ 2147483647 h 167"/>
                <a:gd name="T96" fmla="*/ 2147483647 w 272"/>
                <a:gd name="T97" fmla="*/ 2147483647 h 167"/>
                <a:gd name="T98" fmla="*/ 2147483647 w 272"/>
                <a:gd name="T99" fmla="*/ 2147483647 h 167"/>
                <a:gd name="T100" fmla="*/ 2147483647 w 272"/>
                <a:gd name="T101" fmla="*/ 2147483647 h 167"/>
                <a:gd name="T102" fmla="*/ 2147483647 w 272"/>
                <a:gd name="T103" fmla="*/ 2147483647 h 167"/>
                <a:gd name="T104" fmla="*/ 2147483647 w 272"/>
                <a:gd name="T105" fmla="*/ 2147483647 h 167"/>
                <a:gd name="T106" fmla="*/ 2147483647 w 272"/>
                <a:gd name="T107" fmla="*/ 2147483647 h 167"/>
                <a:gd name="T108" fmla="*/ 2147483647 w 272"/>
                <a:gd name="T109" fmla="*/ 2147483647 h 1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2"/>
                <a:gd name="T166" fmla="*/ 0 h 167"/>
                <a:gd name="T167" fmla="*/ 272 w 272"/>
                <a:gd name="T168" fmla="*/ 167 h 16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2" h="167">
                  <a:moveTo>
                    <a:pt x="123" y="115"/>
                  </a:moveTo>
                  <a:lnTo>
                    <a:pt x="117" y="115"/>
                  </a:lnTo>
                  <a:lnTo>
                    <a:pt x="117" y="123"/>
                  </a:lnTo>
                  <a:lnTo>
                    <a:pt x="111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91" y="145"/>
                  </a:lnTo>
                  <a:lnTo>
                    <a:pt x="85" y="153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8" y="137"/>
                  </a:lnTo>
                  <a:lnTo>
                    <a:pt x="78" y="131"/>
                  </a:lnTo>
                  <a:lnTo>
                    <a:pt x="72" y="131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23"/>
                  </a:lnTo>
                  <a:lnTo>
                    <a:pt x="52" y="123"/>
                  </a:lnTo>
                  <a:lnTo>
                    <a:pt x="46" y="123"/>
                  </a:lnTo>
                  <a:lnTo>
                    <a:pt x="39" y="123"/>
                  </a:lnTo>
                  <a:lnTo>
                    <a:pt x="39" y="115"/>
                  </a:lnTo>
                  <a:lnTo>
                    <a:pt x="33" y="115"/>
                  </a:lnTo>
                  <a:lnTo>
                    <a:pt x="27" y="109"/>
                  </a:lnTo>
                  <a:lnTo>
                    <a:pt x="27" y="101"/>
                  </a:lnTo>
                  <a:lnTo>
                    <a:pt x="27" y="95"/>
                  </a:lnTo>
                  <a:lnTo>
                    <a:pt x="20" y="95"/>
                  </a:lnTo>
                  <a:lnTo>
                    <a:pt x="20" y="87"/>
                  </a:lnTo>
                  <a:lnTo>
                    <a:pt x="13" y="87"/>
                  </a:lnTo>
                  <a:lnTo>
                    <a:pt x="7" y="87"/>
                  </a:lnTo>
                  <a:lnTo>
                    <a:pt x="7" y="79"/>
                  </a:lnTo>
                  <a:lnTo>
                    <a:pt x="0" y="73"/>
                  </a:lnTo>
                  <a:lnTo>
                    <a:pt x="7" y="73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7" y="51"/>
                  </a:lnTo>
                  <a:lnTo>
                    <a:pt x="7" y="43"/>
                  </a:lnTo>
                  <a:lnTo>
                    <a:pt x="7" y="36"/>
                  </a:lnTo>
                  <a:lnTo>
                    <a:pt x="13" y="43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1"/>
                  </a:lnTo>
                  <a:lnTo>
                    <a:pt x="39" y="51"/>
                  </a:lnTo>
                  <a:lnTo>
                    <a:pt x="46" y="57"/>
                  </a:lnTo>
                  <a:lnTo>
                    <a:pt x="52" y="57"/>
                  </a:lnTo>
                  <a:lnTo>
                    <a:pt x="59" y="57"/>
                  </a:lnTo>
                  <a:lnTo>
                    <a:pt x="66" y="57"/>
                  </a:lnTo>
                  <a:lnTo>
                    <a:pt x="72" y="57"/>
                  </a:lnTo>
                  <a:lnTo>
                    <a:pt x="78" y="57"/>
                  </a:lnTo>
                  <a:lnTo>
                    <a:pt x="78" y="51"/>
                  </a:lnTo>
                  <a:lnTo>
                    <a:pt x="85" y="51"/>
                  </a:lnTo>
                  <a:lnTo>
                    <a:pt x="91" y="51"/>
                  </a:lnTo>
                  <a:lnTo>
                    <a:pt x="91" y="43"/>
                  </a:lnTo>
                  <a:lnTo>
                    <a:pt x="98" y="43"/>
                  </a:lnTo>
                  <a:lnTo>
                    <a:pt x="98" y="36"/>
                  </a:lnTo>
                  <a:lnTo>
                    <a:pt x="98" y="29"/>
                  </a:lnTo>
                  <a:lnTo>
                    <a:pt x="104" y="29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17" y="14"/>
                  </a:lnTo>
                  <a:lnTo>
                    <a:pt x="117" y="7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137" y="7"/>
                  </a:lnTo>
                  <a:lnTo>
                    <a:pt x="143" y="7"/>
                  </a:lnTo>
                  <a:lnTo>
                    <a:pt x="150" y="7"/>
                  </a:lnTo>
                  <a:lnTo>
                    <a:pt x="157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6" y="14"/>
                  </a:lnTo>
                  <a:lnTo>
                    <a:pt x="182" y="22"/>
                  </a:lnTo>
                  <a:lnTo>
                    <a:pt x="189" y="22"/>
                  </a:lnTo>
                  <a:lnTo>
                    <a:pt x="189" y="29"/>
                  </a:lnTo>
                  <a:lnTo>
                    <a:pt x="196" y="29"/>
                  </a:lnTo>
                  <a:lnTo>
                    <a:pt x="201" y="22"/>
                  </a:lnTo>
                  <a:lnTo>
                    <a:pt x="201" y="29"/>
                  </a:lnTo>
                  <a:lnTo>
                    <a:pt x="208" y="29"/>
                  </a:lnTo>
                  <a:lnTo>
                    <a:pt x="208" y="36"/>
                  </a:lnTo>
                  <a:lnTo>
                    <a:pt x="214" y="43"/>
                  </a:lnTo>
                  <a:lnTo>
                    <a:pt x="221" y="43"/>
                  </a:lnTo>
                  <a:lnTo>
                    <a:pt x="228" y="43"/>
                  </a:lnTo>
                  <a:lnTo>
                    <a:pt x="228" y="51"/>
                  </a:lnTo>
                  <a:lnTo>
                    <a:pt x="233" y="51"/>
                  </a:lnTo>
                  <a:lnTo>
                    <a:pt x="240" y="51"/>
                  </a:lnTo>
                  <a:lnTo>
                    <a:pt x="247" y="51"/>
                  </a:lnTo>
                  <a:lnTo>
                    <a:pt x="253" y="51"/>
                  </a:lnTo>
                  <a:lnTo>
                    <a:pt x="260" y="51"/>
                  </a:lnTo>
                  <a:lnTo>
                    <a:pt x="260" y="57"/>
                  </a:lnTo>
                  <a:lnTo>
                    <a:pt x="267" y="57"/>
                  </a:lnTo>
                  <a:lnTo>
                    <a:pt x="272" y="57"/>
                  </a:lnTo>
                  <a:lnTo>
                    <a:pt x="267" y="65"/>
                  </a:lnTo>
                  <a:lnTo>
                    <a:pt x="267" y="73"/>
                  </a:lnTo>
                  <a:lnTo>
                    <a:pt x="267" y="79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60" y="101"/>
                  </a:lnTo>
                  <a:lnTo>
                    <a:pt x="253" y="109"/>
                  </a:lnTo>
                  <a:lnTo>
                    <a:pt x="253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7" y="115"/>
                  </a:lnTo>
                  <a:lnTo>
                    <a:pt x="240" y="115"/>
                  </a:lnTo>
                  <a:lnTo>
                    <a:pt x="233" y="115"/>
                  </a:lnTo>
                  <a:lnTo>
                    <a:pt x="233" y="123"/>
                  </a:lnTo>
                  <a:lnTo>
                    <a:pt x="233" y="131"/>
                  </a:lnTo>
                  <a:lnTo>
                    <a:pt x="228" y="137"/>
                  </a:lnTo>
                  <a:lnTo>
                    <a:pt x="233" y="137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33" y="153"/>
                  </a:lnTo>
                  <a:lnTo>
                    <a:pt x="228" y="153"/>
                  </a:lnTo>
                  <a:lnTo>
                    <a:pt x="221" y="153"/>
                  </a:lnTo>
                  <a:lnTo>
                    <a:pt x="221" y="159"/>
                  </a:lnTo>
                  <a:lnTo>
                    <a:pt x="214" y="159"/>
                  </a:lnTo>
                  <a:lnTo>
                    <a:pt x="208" y="159"/>
                  </a:lnTo>
                  <a:lnTo>
                    <a:pt x="201" y="153"/>
                  </a:lnTo>
                  <a:lnTo>
                    <a:pt x="196" y="153"/>
                  </a:lnTo>
                  <a:lnTo>
                    <a:pt x="196" y="159"/>
                  </a:lnTo>
                  <a:lnTo>
                    <a:pt x="189" y="159"/>
                  </a:lnTo>
                  <a:lnTo>
                    <a:pt x="189" y="167"/>
                  </a:lnTo>
                  <a:lnTo>
                    <a:pt x="182" y="167"/>
                  </a:lnTo>
                  <a:lnTo>
                    <a:pt x="176" y="167"/>
                  </a:lnTo>
                  <a:lnTo>
                    <a:pt x="176" y="159"/>
                  </a:lnTo>
                  <a:lnTo>
                    <a:pt x="169" y="159"/>
                  </a:lnTo>
                  <a:lnTo>
                    <a:pt x="162" y="159"/>
                  </a:lnTo>
                  <a:lnTo>
                    <a:pt x="157" y="153"/>
                  </a:lnTo>
                  <a:lnTo>
                    <a:pt x="150" y="153"/>
                  </a:lnTo>
                  <a:lnTo>
                    <a:pt x="143" y="153"/>
                  </a:lnTo>
                  <a:lnTo>
                    <a:pt x="143" y="145"/>
                  </a:lnTo>
                  <a:lnTo>
                    <a:pt x="143" y="137"/>
                  </a:lnTo>
                  <a:lnTo>
                    <a:pt x="137" y="137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3" y="123"/>
                  </a:lnTo>
                  <a:lnTo>
                    <a:pt x="123" y="1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1" name="Freeform 419"/>
            <p:cNvSpPr>
              <a:spLocks/>
            </p:cNvSpPr>
            <p:nvPr/>
          </p:nvSpPr>
          <p:spPr bwMode="auto">
            <a:xfrm>
              <a:off x="909638" y="4868863"/>
              <a:ext cx="374650" cy="376237"/>
            </a:xfrm>
            <a:custGeom>
              <a:avLst/>
              <a:gdLst>
                <a:gd name="T0" fmla="*/ 2147483647 w 233"/>
                <a:gd name="T1" fmla="*/ 2147483647 h 211"/>
                <a:gd name="T2" fmla="*/ 2147483647 w 233"/>
                <a:gd name="T3" fmla="*/ 2147483647 h 211"/>
                <a:gd name="T4" fmla="*/ 2147483647 w 233"/>
                <a:gd name="T5" fmla="*/ 2147483647 h 211"/>
                <a:gd name="T6" fmla="*/ 2147483647 w 233"/>
                <a:gd name="T7" fmla="*/ 2147483647 h 211"/>
                <a:gd name="T8" fmla="*/ 2147483647 w 233"/>
                <a:gd name="T9" fmla="*/ 2147483647 h 211"/>
                <a:gd name="T10" fmla="*/ 2147483647 w 233"/>
                <a:gd name="T11" fmla="*/ 2147483647 h 211"/>
                <a:gd name="T12" fmla="*/ 2147483647 w 233"/>
                <a:gd name="T13" fmla="*/ 2147483647 h 211"/>
                <a:gd name="T14" fmla="*/ 2147483647 w 233"/>
                <a:gd name="T15" fmla="*/ 2147483647 h 211"/>
                <a:gd name="T16" fmla="*/ 2147483647 w 233"/>
                <a:gd name="T17" fmla="*/ 2147483647 h 211"/>
                <a:gd name="T18" fmla="*/ 2147483647 w 233"/>
                <a:gd name="T19" fmla="*/ 2147483647 h 211"/>
                <a:gd name="T20" fmla="*/ 2147483647 w 233"/>
                <a:gd name="T21" fmla="*/ 2147483647 h 211"/>
                <a:gd name="T22" fmla="*/ 2147483647 w 233"/>
                <a:gd name="T23" fmla="*/ 2147483647 h 211"/>
                <a:gd name="T24" fmla="*/ 2147483647 w 233"/>
                <a:gd name="T25" fmla="*/ 2147483647 h 211"/>
                <a:gd name="T26" fmla="*/ 2147483647 w 233"/>
                <a:gd name="T27" fmla="*/ 2147483647 h 211"/>
                <a:gd name="T28" fmla="*/ 2147483647 w 233"/>
                <a:gd name="T29" fmla="*/ 2147483647 h 211"/>
                <a:gd name="T30" fmla="*/ 2147483647 w 233"/>
                <a:gd name="T31" fmla="*/ 2147483647 h 211"/>
                <a:gd name="T32" fmla="*/ 2147483647 w 233"/>
                <a:gd name="T33" fmla="*/ 2147483647 h 211"/>
                <a:gd name="T34" fmla="*/ 2147483647 w 233"/>
                <a:gd name="T35" fmla="*/ 2147483647 h 211"/>
                <a:gd name="T36" fmla="*/ 2147483647 w 233"/>
                <a:gd name="T37" fmla="*/ 2147483647 h 211"/>
                <a:gd name="T38" fmla="*/ 2147483647 w 233"/>
                <a:gd name="T39" fmla="*/ 2147483647 h 211"/>
                <a:gd name="T40" fmla="*/ 2147483647 w 233"/>
                <a:gd name="T41" fmla="*/ 2147483647 h 211"/>
                <a:gd name="T42" fmla="*/ 2147483647 w 233"/>
                <a:gd name="T43" fmla="*/ 2147483647 h 211"/>
                <a:gd name="T44" fmla="*/ 2147483647 w 233"/>
                <a:gd name="T45" fmla="*/ 2147483647 h 211"/>
                <a:gd name="T46" fmla="*/ 2147483647 w 233"/>
                <a:gd name="T47" fmla="*/ 2147483647 h 211"/>
                <a:gd name="T48" fmla="*/ 2147483647 w 233"/>
                <a:gd name="T49" fmla="*/ 2147483647 h 211"/>
                <a:gd name="T50" fmla="*/ 2147483647 w 233"/>
                <a:gd name="T51" fmla="*/ 2147483647 h 211"/>
                <a:gd name="T52" fmla="*/ 2147483647 w 233"/>
                <a:gd name="T53" fmla="*/ 2147483647 h 211"/>
                <a:gd name="T54" fmla="*/ 2147483647 w 233"/>
                <a:gd name="T55" fmla="*/ 2147483647 h 211"/>
                <a:gd name="T56" fmla="*/ 2147483647 w 233"/>
                <a:gd name="T57" fmla="*/ 2147483647 h 211"/>
                <a:gd name="T58" fmla="*/ 2147483647 w 233"/>
                <a:gd name="T59" fmla="*/ 2147483647 h 211"/>
                <a:gd name="T60" fmla="*/ 2147483647 w 233"/>
                <a:gd name="T61" fmla="*/ 2147483647 h 211"/>
                <a:gd name="T62" fmla="*/ 2147483647 w 233"/>
                <a:gd name="T63" fmla="*/ 2147483647 h 211"/>
                <a:gd name="T64" fmla="*/ 2147483647 w 233"/>
                <a:gd name="T65" fmla="*/ 2147483647 h 211"/>
                <a:gd name="T66" fmla="*/ 2147483647 w 233"/>
                <a:gd name="T67" fmla="*/ 2147483647 h 211"/>
                <a:gd name="T68" fmla="*/ 2147483647 w 233"/>
                <a:gd name="T69" fmla="*/ 2147483647 h 211"/>
                <a:gd name="T70" fmla="*/ 2147483647 w 233"/>
                <a:gd name="T71" fmla="*/ 2147483647 h 211"/>
                <a:gd name="T72" fmla="*/ 2147483647 w 233"/>
                <a:gd name="T73" fmla="*/ 2147483647 h 211"/>
                <a:gd name="T74" fmla="*/ 2147483647 w 233"/>
                <a:gd name="T75" fmla="*/ 2147483647 h 211"/>
                <a:gd name="T76" fmla="*/ 2147483647 w 233"/>
                <a:gd name="T77" fmla="*/ 2147483647 h 211"/>
                <a:gd name="T78" fmla="*/ 2147483647 w 233"/>
                <a:gd name="T79" fmla="*/ 2147483647 h 211"/>
                <a:gd name="T80" fmla="*/ 2147483647 w 233"/>
                <a:gd name="T81" fmla="*/ 2147483647 h 211"/>
                <a:gd name="T82" fmla="*/ 2147483647 w 233"/>
                <a:gd name="T83" fmla="*/ 2147483647 h 211"/>
                <a:gd name="T84" fmla="*/ 2147483647 w 233"/>
                <a:gd name="T85" fmla="*/ 2147483647 h 211"/>
                <a:gd name="T86" fmla="*/ 2147483647 w 233"/>
                <a:gd name="T87" fmla="*/ 2147483647 h 211"/>
                <a:gd name="T88" fmla="*/ 2147483647 w 233"/>
                <a:gd name="T89" fmla="*/ 2147483647 h 211"/>
                <a:gd name="T90" fmla="*/ 2147483647 w 233"/>
                <a:gd name="T91" fmla="*/ 0 h 2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3"/>
                <a:gd name="T139" fmla="*/ 0 h 211"/>
                <a:gd name="T140" fmla="*/ 233 w 233"/>
                <a:gd name="T141" fmla="*/ 211 h 21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3" h="211">
                  <a:moveTo>
                    <a:pt x="64" y="0"/>
                  </a:moveTo>
                  <a:lnTo>
                    <a:pt x="71" y="6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7" y="42"/>
                  </a:lnTo>
                  <a:lnTo>
                    <a:pt x="103" y="42"/>
                  </a:lnTo>
                  <a:lnTo>
                    <a:pt x="103" y="50"/>
                  </a:lnTo>
                  <a:lnTo>
                    <a:pt x="110" y="50"/>
                  </a:lnTo>
                  <a:lnTo>
                    <a:pt x="116" y="50"/>
                  </a:lnTo>
                  <a:lnTo>
                    <a:pt x="123" y="50"/>
                  </a:lnTo>
                  <a:lnTo>
                    <a:pt x="123" y="58"/>
                  </a:lnTo>
                  <a:lnTo>
                    <a:pt x="130" y="58"/>
                  </a:lnTo>
                  <a:lnTo>
                    <a:pt x="136" y="58"/>
                  </a:lnTo>
                  <a:lnTo>
                    <a:pt x="142" y="58"/>
                  </a:lnTo>
                  <a:lnTo>
                    <a:pt x="142" y="64"/>
                  </a:lnTo>
                  <a:lnTo>
                    <a:pt x="142" y="72"/>
                  </a:lnTo>
                  <a:lnTo>
                    <a:pt x="149" y="72"/>
                  </a:lnTo>
                  <a:lnTo>
                    <a:pt x="149" y="80"/>
                  </a:lnTo>
                  <a:lnTo>
                    <a:pt x="155" y="72"/>
                  </a:lnTo>
                  <a:lnTo>
                    <a:pt x="155" y="64"/>
                  </a:lnTo>
                  <a:lnTo>
                    <a:pt x="162" y="64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1" y="50"/>
                  </a:lnTo>
                  <a:lnTo>
                    <a:pt x="181" y="42"/>
                  </a:lnTo>
                  <a:lnTo>
                    <a:pt x="187" y="42"/>
                  </a:lnTo>
                  <a:lnTo>
                    <a:pt x="187" y="50"/>
                  </a:lnTo>
                  <a:lnTo>
                    <a:pt x="194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207" y="64"/>
                  </a:lnTo>
                  <a:lnTo>
                    <a:pt x="201" y="72"/>
                  </a:lnTo>
                  <a:lnTo>
                    <a:pt x="194" y="72"/>
                  </a:lnTo>
                  <a:lnTo>
                    <a:pt x="194" y="80"/>
                  </a:lnTo>
                  <a:lnTo>
                    <a:pt x="187" y="80"/>
                  </a:lnTo>
                  <a:lnTo>
                    <a:pt x="181" y="86"/>
                  </a:lnTo>
                  <a:lnTo>
                    <a:pt x="181" y="94"/>
                  </a:lnTo>
                  <a:lnTo>
                    <a:pt x="181" y="101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7" y="116"/>
                  </a:lnTo>
                  <a:lnTo>
                    <a:pt x="187" y="123"/>
                  </a:lnTo>
                  <a:lnTo>
                    <a:pt x="181" y="123"/>
                  </a:lnTo>
                  <a:lnTo>
                    <a:pt x="181" y="130"/>
                  </a:lnTo>
                  <a:lnTo>
                    <a:pt x="181" y="137"/>
                  </a:lnTo>
                  <a:lnTo>
                    <a:pt x="181" y="145"/>
                  </a:lnTo>
                  <a:lnTo>
                    <a:pt x="187" y="152"/>
                  </a:lnTo>
                  <a:lnTo>
                    <a:pt x="187" y="145"/>
                  </a:lnTo>
                  <a:lnTo>
                    <a:pt x="194" y="145"/>
                  </a:lnTo>
                  <a:lnTo>
                    <a:pt x="201" y="145"/>
                  </a:lnTo>
                  <a:lnTo>
                    <a:pt x="207" y="145"/>
                  </a:lnTo>
                  <a:lnTo>
                    <a:pt x="207" y="152"/>
                  </a:lnTo>
                  <a:lnTo>
                    <a:pt x="214" y="159"/>
                  </a:lnTo>
                  <a:lnTo>
                    <a:pt x="221" y="159"/>
                  </a:lnTo>
                  <a:lnTo>
                    <a:pt x="221" y="167"/>
                  </a:lnTo>
                  <a:lnTo>
                    <a:pt x="226" y="167"/>
                  </a:lnTo>
                  <a:lnTo>
                    <a:pt x="233" y="173"/>
                  </a:lnTo>
                  <a:lnTo>
                    <a:pt x="226" y="173"/>
                  </a:lnTo>
                  <a:lnTo>
                    <a:pt x="226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14" y="189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07" y="203"/>
                  </a:lnTo>
                  <a:lnTo>
                    <a:pt x="201" y="203"/>
                  </a:lnTo>
                  <a:lnTo>
                    <a:pt x="194" y="211"/>
                  </a:lnTo>
                  <a:lnTo>
                    <a:pt x="187" y="203"/>
                  </a:lnTo>
                  <a:lnTo>
                    <a:pt x="187" y="211"/>
                  </a:lnTo>
                  <a:lnTo>
                    <a:pt x="181" y="203"/>
                  </a:lnTo>
                  <a:lnTo>
                    <a:pt x="175" y="203"/>
                  </a:lnTo>
                  <a:lnTo>
                    <a:pt x="168" y="203"/>
                  </a:lnTo>
                  <a:lnTo>
                    <a:pt x="162" y="203"/>
                  </a:lnTo>
                  <a:lnTo>
                    <a:pt x="155" y="203"/>
                  </a:lnTo>
                  <a:lnTo>
                    <a:pt x="155" y="211"/>
                  </a:lnTo>
                  <a:lnTo>
                    <a:pt x="149" y="211"/>
                  </a:lnTo>
                  <a:lnTo>
                    <a:pt x="149" y="203"/>
                  </a:lnTo>
                  <a:lnTo>
                    <a:pt x="149" y="195"/>
                  </a:lnTo>
                  <a:lnTo>
                    <a:pt x="142" y="195"/>
                  </a:lnTo>
                  <a:lnTo>
                    <a:pt x="142" y="189"/>
                  </a:lnTo>
                  <a:lnTo>
                    <a:pt x="136" y="189"/>
                  </a:lnTo>
                  <a:lnTo>
                    <a:pt x="136" y="181"/>
                  </a:lnTo>
                  <a:lnTo>
                    <a:pt x="130" y="173"/>
                  </a:lnTo>
                  <a:lnTo>
                    <a:pt x="123" y="167"/>
                  </a:lnTo>
                  <a:lnTo>
                    <a:pt x="123" y="159"/>
                  </a:lnTo>
                  <a:lnTo>
                    <a:pt x="116" y="159"/>
                  </a:lnTo>
                  <a:lnTo>
                    <a:pt x="110" y="152"/>
                  </a:lnTo>
                  <a:lnTo>
                    <a:pt x="103" y="152"/>
                  </a:lnTo>
                  <a:lnTo>
                    <a:pt x="103" y="145"/>
                  </a:lnTo>
                  <a:lnTo>
                    <a:pt x="97" y="145"/>
                  </a:lnTo>
                  <a:lnTo>
                    <a:pt x="91" y="145"/>
                  </a:lnTo>
                  <a:lnTo>
                    <a:pt x="91" y="137"/>
                  </a:lnTo>
                  <a:lnTo>
                    <a:pt x="84" y="137"/>
                  </a:lnTo>
                  <a:lnTo>
                    <a:pt x="77" y="130"/>
                  </a:lnTo>
                  <a:lnTo>
                    <a:pt x="71" y="130"/>
                  </a:lnTo>
                  <a:lnTo>
                    <a:pt x="64" y="130"/>
                  </a:lnTo>
                  <a:lnTo>
                    <a:pt x="58" y="130"/>
                  </a:lnTo>
                  <a:lnTo>
                    <a:pt x="58" y="137"/>
                  </a:lnTo>
                  <a:lnTo>
                    <a:pt x="52" y="137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8" y="116"/>
                  </a:lnTo>
                  <a:lnTo>
                    <a:pt x="52" y="108"/>
                  </a:lnTo>
                  <a:lnTo>
                    <a:pt x="52" y="101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86"/>
                  </a:lnTo>
                  <a:lnTo>
                    <a:pt x="38" y="86"/>
                  </a:lnTo>
                  <a:lnTo>
                    <a:pt x="32" y="86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6" y="42"/>
                  </a:lnTo>
                  <a:lnTo>
                    <a:pt x="13" y="50"/>
                  </a:lnTo>
                  <a:lnTo>
                    <a:pt x="20" y="50"/>
                  </a:lnTo>
                  <a:lnTo>
                    <a:pt x="25" y="50"/>
                  </a:lnTo>
                  <a:lnTo>
                    <a:pt x="25" y="42"/>
                  </a:lnTo>
                  <a:lnTo>
                    <a:pt x="32" y="42"/>
                  </a:lnTo>
                  <a:lnTo>
                    <a:pt x="38" y="36"/>
                  </a:lnTo>
                  <a:lnTo>
                    <a:pt x="45" y="36"/>
                  </a:lnTo>
                  <a:lnTo>
                    <a:pt x="45" y="28"/>
                  </a:lnTo>
                  <a:lnTo>
                    <a:pt x="52" y="22"/>
                  </a:lnTo>
                  <a:lnTo>
                    <a:pt x="58" y="14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2" name="Freeform 420"/>
            <p:cNvSpPr>
              <a:spLocks/>
            </p:cNvSpPr>
            <p:nvPr/>
          </p:nvSpPr>
          <p:spPr bwMode="auto">
            <a:xfrm>
              <a:off x="909638" y="4868863"/>
              <a:ext cx="374650" cy="376237"/>
            </a:xfrm>
            <a:custGeom>
              <a:avLst/>
              <a:gdLst>
                <a:gd name="T0" fmla="*/ 2147483647 w 233"/>
                <a:gd name="T1" fmla="*/ 2147483647 h 211"/>
                <a:gd name="T2" fmla="*/ 2147483647 w 233"/>
                <a:gd name="T3" fmla="*/ 2147483647 h 211"/>
                <a:gd name="T4" fmla="*/ 2147483647 w 233"/>
                <a:gd name="T5" fmla="*/ 2147483647 h 211"/>
                <a:gd name="T6" fmla="*/ 2147483647 w 233"/>
                <a:gd name="T7" fmla="*/ 2147483647 h 211"/>
                <a:gd name="T8" fmla="*/ 2147483647 w 233"/>
                <a:gd name="T9" fmla="*/ 2147483647 h 211"/>
                <a:gd name="T10" fmla="*/ 2147483647 w 233"/>
                <a:gd name="T11" fmla="*/ 2147483647 h 211"/>
                <a:gd name="T12" fmla="*/ 2147483647 w 233"/>
                <a:gd name="T13" fmla="*/ 2147483647 h 211"/>
                <a:gd name="T14" fmla="*/ 2147483647 w 233"/>
                <a:gd name="T15" fmla="*/ 2147483647 h 211"/>
                <a:gd name="T16" fmla="*/ 2147483647 w 233"/>
                <a:gd name="T17" fmla="*/ 2147483647 h 211"/>
                <a:gd name="T18" fmla="*/ 2147483647 w 233"/>
                <a:gd name="T19" fmla="*/ 2147483647 h 211"/>
                <a:gd name="T20" fmla="*/ 2147483647 w 233"/>
                <a:gd name="T21" fmla="*/ 2147483647 h 211"/>
                <a:gd name="T22" fmla="*/ 2147483647 w 233"/>
                <a:gd name="T23" fmla="*/ 2147483647 h 211"/>
                <a:gd name="T24" fmla="*/ 2147483647 w 233"/>
                <a:gd name="T25" fmla="*/ 2147483647 h 211"/>
                <a:gd name="T26" fmla="*/ 2147483647 w 233"/>
                <a:gd name="T27" fmla="*/ 2147483647 h 211"/>
                <a:gd name="T28" fmla="*/ 2147483647 w 233"/>
                <a:gd name="T29" fmla="*/ 2147483647 h 211"/>
                <a:gd name="T30" fmla="*/ 2147483647 w 233"/>
                <a:gd name="T31" fmla="*/ 2147483647 h 211"/>
                <a:gd name="T32" fmla="*/ 2147483647 w 233"/>
                <a:gd name="T33" fmla="*/ 2147483647 h 211"/>
                <a:gd name="T34" fmla="*/ 2147483647 w 233"/>
                <a:gd name="T35" fmla="*/ 2147483647 h 211"/>
                <a:gd name="T36" fmla="*/ 2147483647 w 233"/>
                <a:gd name="T37" fmla="*/ 2147483647 h 211"/>
                <a:gd name="T38" fmla="*/ 2147483647 w 233"/>
                <a:gd name="T39" fmla="*/ 2147483647 h 211"/>
                <a:gd name="T40" fmla="*/ 2147483647 w 233"/>
                <a:gd name="T41" fmla="*/ 2147483647 h 211"/>
                <a:gd name="T42" fmla="*/ 2147483647 w 233"/>
                <a:gd name="T43" fmla="*/ 2147483647 h 211"/>
                <a:gd name="T44" fmla="*/ 2147483647 w 233"/>
                <a:gd name="T45" fmla="*/ 2147483647 h 211"/>
                <a:gd name="T46" fmla="*/ 2147483647 w 233"/>
                <a:gd name="T47" fmla="*/ 2147483647 h 211"/>
                <a:gd name="T48" fmla="*/ 2147483647 w 233"/>
                <a:gd name="T49" fmla="*/ 2147483647 h 211"/>
                <a:gd name="T50" fmla="*/ 2147483647 w 233"/>
                <a:gd name="T51" fmla="*/ 2147483647 h 211"/>
                <a:gd name="T52" fmla="*/ 2147483647 w 233"/>
                <a:gd name="T53" fmla="*/ 2147483647 h 211"/>
                <a:gd name="T54" fmla="*/ 2147483647 w 233"/>
                <a:gd name="T55" fmla="*/ 2147483647 h 211"/>
                <a:gd name="T56" fmla="*/ 2147483647 w 233"/>
                <a:gd name="T57" fmla="*/ 2147483647 h 211"/>
                <a:gd name="T58" fmla="*/ 2147483647 w 233"/>
                <a:gd name="T59" fmla="*/ 2147483647 h 211"/>
                <a:gd name="T60" fmla="*/ 2147483647 w 233"/>
                <a:gd name="T61" fmla="*/ 2147483647 h 211"/>
                <a:gd name="T62" fmla="*/ 2147483647 w 233"/>
                <a:gd name="T63" fmla="*/ 2147483647 h 211"/>
                <a:gd name="T64" fmla="*/ 2147483647 w 233"/>
                <a:gd name="T65" fmla="*/ 2147483647 h 211"/>
                <a:gd name="T66" fmla="*/ 2147483647 w 233"/>
                <a:gd name="T67" fmla="*/ 2147483647 h 211"/>
                <a:gd name="T68" fmla="*/ 2147483647 w 233"/>
                <a:gd name="T69" fmla="*/ 2147483647 h 211"/>
                <a:gd name="T70" fmla="*/ 2147483647 w 233"/>
                <a:gd name="T71" fmla="*/ 2147483647 h 211"/>
                <a:gd name="T72" fmla="*/ 2147483647 w 233"/>
                <a:gd name="T73" fmla="*/ 2147483647 h 211"/>
                <a:gd name="T74" fmla="*/ 2147483647 w 233"/>
                <a:gd name="T75" fmla="*/ 2147483647 h 211"/>
                <a:gd name="T76" fmla="*/ 2147483647 w 233"/>
                <a:gd name="T77" fmla="*/ 2147483647 h 211"/>
                <a:gd name="T78" fmla="*/ 2147483647 w 233"/>
                <a:gd name="T79" fmla="*/ 2147483647 h 211"/>
                <a:gd name="T80" fmla="*/ 2147483647 w 233"/>
                <a:gd name="T81" fmla="*/ 2147483647 h 211"/>
                <a:gd name="T82" fmla="*/ 2147483647 w 233"/>
                <a:gd name="T83" fmla="*/ 2147483647 h 211"/>
                <a:gd name="T84" fmla="*/ 2147483647 w 233"/>
                <a:gd name="T85" fmla="*/ 2147483647 h 211"/>
                <a:gd name="T86" fmla="*/ 2147483647 w 233"/>
                <a:gd name="T87" fmla="*/ 2147483647 h 211"/>
                <a:gd name="T88" fmla="*/ 2147483647 w 233"/>
                <a:gd name="T89" fmla="*/ 2147483647 h 211"/>
                <a:gd name="T90" fmla="*/ 2147483647 w 233"/>
                <a:gd name="T91" fmla="*/ 2147483647 h 211"/>
                <a:gd name="T92" fmla="*/ 2147483647 w 233"/>
                <a:gd name="T93" fmla="*/ 2147483647 h 211"/>
                <a:gd name="T94" fmla="*/ 2147483647 w 233"/>
                <a:gd name="T95" fmla="*/ 2147483647 h 211"/>
                <a:gd name="T96" fmla="*/ 0 w 233"/>
                <a:gd name="T97" fmla="*/ 2147483647 h 211"/>
                <a:gd name="T98" fmla="*/ 2147483647 w 233"/>
                <a:gd name="T99" fmla="*/ 2147483647 h 211"/>
                <a:gd name="T100" fmla="*/ 2147483647 w 233"/>
                <a:gd name="T101" fmla="*/ 2147483647 h 211"/>
                <a:gd name="T102" fmla="*/ 2147483647 w 233"/>
                <a:gd name="T103" fmla="*/ 2147483647 h 211"/>
                <a:gd name="T104" fmla="*/ 2147483647 w 233"/>
                <a:gd name="T105" fmla="*/ 2147483647 h 211"/>
                <a:gd name="T106" fmla="*/ 2147483647 w 233"/>
                <a:gd name="T107" fmla="*/ 2147483647 h 211"/>
                <a:gd name="T108" fmla="*/ 2147483647 w 233"/>
                <a:gd name="T109" fmla="*/ 2147483647 h 21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3"/>
                <a:gd name="T166" fmla="*/ 0 h 211"/>
                <a:gd name="T167" fmla="*/ 233 w 233"/>
                <a:gd name="T168" fmla="*/ 211 h 21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3" h="211">
                  <a:moveTo>
                    <a:pt x="64" y="0"/>
                  </a:moveTo>
                  <a:lnTo>
                    <a:pt x="71" y="6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8"/>
                  </a:lnTo>
                  <a:lnTo>
                    <a:pt x="91" y="36"/>
                  </a:lnTo>
                  <a:lnTo>
                    <a:pt x="97" y="42"/>
                  </a:lnTo>
                  <a:lnTo>
                    <a:pt x="103" y="42"/>
                  </a:lnTo>
                  <a:lnTo>
                    <a:pt x="103" y="50"/>
                  </a:lnTo>
                  <a:lnTo>
                    <a:pt x="110" y="50"/>
                  </a:lnTo>
                  <a:lnTo>
                    <a:pt x="116" y="50"/>
                  </a:lnTo>
                  <a:lnTo>
                    <a:pt x="123" y="50"/>
                  </a:lnTo>
                  <a:lnTo>
                    <a:pt x="123" y="58"/>
                  </a:lnTo>
                  <a:lnTo>
                    <a:pt x="130" y="58"/>
                  </a:lnTo>
                  <a:lnTo>
                    <a:pt x="136" y="58"/>
                  </a:lnTo>
                  <a:lnTo>
                    <a:pt x="142" y="58"/>
                  </a:lnTo>
                  <a:lnTo>
                    <a:pt x="142" y="64"/>
                  </a:lnTo>
                  <a:lnTo>
                    <a:pt x="142" y="72"/>
                  </a:lnTo>
                  <a:lnTo>
                    <a:pt x="149" y="72"/>
                  </a:lnTo>
                  <a:lnTo>
                    <a:pt x="149" y="80"/>
                  </a:lnTo>
                  <a:lnTo>
                    <a:pt x="155" y="72"/>
                  </a:lnTo>
                  <a:lnTo>
                    <a:pt x="155" y="64"/>
                  </a:lnTo>
                  <a:lnTo>
                    <a:pt x="162" y="64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50"/>
                  </a:lnTo>
                  <a:lnTo>
                    <a:pt x="175" y="50"/>
                  </a:lnTo>
                  <a:lnTo>
                    <a:pt x="181" y="50"/>
                  </a:lnTo>
                  <a:lnTo>
                    <a:pt x="181" y="42"/>
                  </a:lnTo>
                  <a:lnTo>
                    <a:pt x="187" y="42"/>
                  </a:lnTo>
                  <a:lnTo>
                    <a:pt x="187" y="50"/>
                  </a:lnTo>
                  <a:lnTo>
                    <a:pt x="194" y="58"/>
                  </a:lnTo>
                  <a:lnTo>
                    <a:pt x="201" y="58"/>
                  </a:lnTo>
                  <a:lnTo>
                    <a:pt x="201" y="64"/>
                  </a:lnTo>
                  <a:lnTo>
                    <a:pt x="207" y="64"/>
                  </a:lnTo>
                  <a:lnTo>
                    <a:pt x="201" y="72"/>
                  </a:lnTo>
                  <a:lnTo>
                    <a:pt x="194" y="72"/>
                  </a:lnTo>
                  <a:lnTo>
                    <a:pt x="194" y="80"/>
                  </a:lnTo>
                  <a:lnTo>
                    <a:pt x="187" y="80"/>
                  </a:lnTo>
                  <a:lnTo>
                    <a:pt x="181" y="86"/>
                  </a:lnTo>
                  <a:lnTo>
                    <a:pt x="181" y="94"/>
                  </a:lnTo>
                  <a:lnTo>
                    <a:pt x="181" y="101"/>
                  </a:lnTo>
                  <a:lnTo>
                    <a:pt x="181" y="108"/>
                  </a:lnTo>
                  <a:lnTo>
                    <a:pt x="181" y="116"/>
                  </a:lnTo>
                  <a:lnTo>
                    <a:pt x="187" y="116"/>
                  </a:lnTo>
                  <a:lnTo>
                    <a:pt x="187" y="123"/>
                  </a:lnTo>
                  <a:lnTo>
                    <a:pt x="181" y="123"/>
                  </a:lnTo>
                  <a:lnTo>
                    <a:pt x="181" y="130"/>
                  </a:lnTo>
                  <a:lnTo>
                    <a:pt x="181" y="137"/>
                  </a:lnTo>
                  <a:lnTo>
                    <a:pt x="181" y="145"/>
                  </a:lnTo>
                  <a:lnTo>
                    <a:pt x="187" y="152"/>
                  </a:lnTo>
                  <a:lnTo>
                    <a:pt x="187" y="145"/>
                  </a:lnTo>
                  <a:lnTo>
                    <a:pt x="194" y="145"/>
                  </a:lnTo>
                  <a:lnTo>
                    <a:pt x="201" y="145"/>
                  </a:lnTo>
                  <a:lnTo>
                    <a:pt x="207" y="145"/>
                  </a:lnTo>
                  <a:lnTo>
                    <a:pt x="207" y="152"/>
                  </a:lnTo>
                  <a:lnTo>
                    <a:pt x="214" y="159"/>
                  </a:lnTo>
                  <a:lnTo>
                    <a:pt x="221" y="159"/>
                  </a:lnTo>
                  <a:lnTo>
                    <a:pt x="221" y="167"/>
                  </a:lnTo>
                  <a:lnTo>
                    <a:pt x="226" y="167"/>
                  </a:lnTo>
                  <a:lnTo>
                    <a:pt x="233" y="173"/>
                  </a:lnTo>
                  <a:lnTo>
                    <a:pt x="226" y="173"/>
                  </a:lnTo>
                  <a:lnTo>
                    <a:pt x="226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14" y="189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07" y="203"/>
                  </a:lnTo>
                  <a:lnTo>
                    <a:pt x="201" y="203"/>
                  </a:lnTo>
                  <a:lnTo>
                    <a:pt x="194" y="211"/>
                  </a:lnTo>
                  <a:lnTo>
                    <a:pt x="187" y="203"/>
                  </a:lnTo>
                  <a:lnTo>
                    <a:pt x="187" y="211"/>
                  </a:lnTo>
                  <a:lnTo>
                    <a:pt x="181" y="203"/>
                  </a:lnTo>
                  <a:lnTo>
                    <a:pt x="175" y="203"/>
                  </a:lnTo>
                  <a:lnTo>
                    <a:pt x="168" y="203"/>
                  </a:lnTo>
                  <a:lnTo>
                    <a:pt x="162" y="203"/>
                  </a:lnTo>
                  <a:lnTo>
                    <a:pt x="155" y="203"/>
                  </a:lnTo>
                  <a:lnTo>
                    <a:pt x="155" y="211"/>
                  </a:lnTo>
                  <a:lnTo>
                    <a:pt x="149" y="211"/>
                  </a:lnTo>
                  <a:lnTo>
                    <a:pt x="149" y="203"/>
                  </a:lnTo>
                  <a:lnTo>
                    <a:pt x="149" y="195"/>
                  </a:lnTo>
                  <a:lnTo>
                    <a:pt x="142" y="195"/>
                  </a:lnTo>
                  <a:lnTo>
                    <a:pt x="142" y="189"/>
                  </a:lnTo>
                  <a:lnTo>
                    <a:pt x="136" y="189"/>
                  </a:lnTo>
                  <a:lnTo>
                    <a:pt x="136" y="181"/>
                  </a:lnTo>
                  <a:lnTo>
                    <a:pt x="130" y="173"/>
                  </a:lnTo>
                  <a:lnTo>
                    <a:pt x="123" y="167"/>
                  </a:lnTo>
                  <a:lnTo>
                    <a:pt x="123" y="159"/>
                  </a:lnTo>
                  <a:lnTo>
                    <a:pt x="116" y="159"/>
                  </a:lnTo>
                  <a:lnTo>
                    <a:pt x="110" y="152"/>
                  </a:lnTo>
                  <a:lnTo>
                    <a:pt x="103" y="152"/>
                  </a:lnTo>
                  <a:lnTo>
                    <a:pt x="103" y="145"/>
                  </a:lnTo>
                  <a:lnTo>
                    <a:pt x="97" y="145"/>
                  </a:lnTo>
                  <a:lnTo>
                    <a:pt x="91" y="145"/>
                  </a:lnTo>
                  <a:lnTo>
                    <a:pt x="91" y="137"/>
                  </a:lnTo>
                  <a:lnTo>
                    <a:pt x="84" y="137"/>
                  </a:lnTo>
                  <a:lnTo>
                    <a:pt x="77" y="130"/>
                  </a:lnTo>
                  <a:lnTo>
                    <a:pt x="71" y="130"/>
                  </a:lnTo>
                  <a:lnTo>
                    <a:pt x="64" y="130"/>
                  </a:lnTo>
                  <a:lnTo>
                    <a:pt x="58" y="130"/>
                  </a:lnTo>
                  <a:lnTo>
                    <a:pt x="58" y="137"/>
                  </a:lnTo>
                  <a:lnTo>
                    <a:pt x="52" y="137"/>
                  </a:lnTo>
                  <a:lnTo>
                    <a:pt x="52" y="130"/>
                  </a:lnTo>
                  <a:lnTo>
                    <a:pt x="52" y="123"/>
                  </a:lnTo>
                  <a:lnTo>
                    <a:pt x="58" y="116"/>
                  </a:lnTo>
                  <a:lnTo>
                    <a:pt x="52" y="108"/>
                  </a:lnTo>
                  <a:lnTo>
                    <a:pt x="52" y="101"/>
                  </a:lnTo>
                  <a:lnTo>
                    <a:pt x="52" y="94"/>
                  </a:lnTo>
                  <a:lnTo>
                    <a:pt x="45" y="94"/>
                  </a:lnTo>
                  <a:lnTo>
                    <a:pt x="45" y="86"/>
                  </a:lnTo>
                  <a:lnTo>
                    <a:pt x="38" y="86"/>
                  </a:lnTo>
                  <a:lnTo>
                    <a:pt x="32" y="86"/>
                  </a:lnTo>
                  <a:lnTo>
                    <a:pt x="25" y="80"/>
                  </a:lnTo>
                  <a:lnTo>
                    <a:pt x="20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0" y="72"/>
                  </a:lnTo>
                  <a:lnTo>
                    <a:pt x="0" y="64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6" y="42"/>
                  </a:lnTo>
                  <a:lnTo>
                    <a:pt x="13" y="50"/>
                  </a:lnTo>
                  <a:lnTo>
                    <a:pt x="20" y="50"/>
                  </a:lnTo>
                  <a:lnTo>
                    <a:pt x="25" y="50"/>
                  </a:lnTo>
                  <a:lnTo>
                    <a:pt x="25" y="42"/>
                  </a:lnTo>
                  <a:lnTo>
                    <a:pt x="32" y="42"/>
                  </a:lnTo>
                  <a:lnTo>
                    <a:pt x="38" y="36"/>
                  </a:lnTo>
                  <a:lnTo>
                    <a:pt x="45" y="36"/>
                  </a:lnTo>
                  <a:lnTo>
                    <a:pt x="45" y="28"/>
                  </a:lnTo>
                  <a:lnTo>
                    <a:pt x="52" y="22"/>
                  </a:lnTo>
                  <a:lnTo>
                    <a:pt x="58" y="14"/>
                  </a:lnTo>
                  <a:lnTo>
                    <a:pt x="58" y="6"/>
                  </a:lnTo>
                  <a:lnTo>
                    <a:pt x="64" y="6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3" name="Freeform 421"/>
            <p:cNvSpPr>
              <a:spLocks/>
            </p:cNvSpPr>
            <p:nvPr/>
          </p:nvSpPr>
          <p:spPr bwMode="auto">
            <a:xfrm>
              <a:off x="1379538" y="4841875"/>
              <a:ext cx="404812" cy="233363"/>
            </a:xfrm>
            <a:custGeom>
              <a:avLst/>
              <a:gdLst>
                <a:gd name="T0" fmla="*/ 2147483647 w 252"/>
                <a:gd name="T1" fmla="*/ 2147483647 h 132"/>
                <a:gd name="T2" fmla="*/ 2147483647 w 252"/>
                <a:gd name="T3" fmla="*/ 2147483647 h 132"/>
                <a:gd name="T4" fmla="*/ 2147483647 w 252"/>
                <a:gd name="T5" fmla="*/ 2147483647 h 132"/>
                <a:gd name="T6" fmla="*/ 2147483647 w 252"/>
                <a:gd name="T7" fmla="*/ 2147483647 h 132"/>
                <a:gd name="T8" fmla="*/ 2147483647 w 252"/>
                <a:gd name="T9" fmla="*/ 2147483647 h 132"/>
                <a:gd name="T10" fmla="*/ 2147483647 w 252"/>
                <a:gd name="T11" fmla="*/ 2147483647 h 132"/>
                <a:gd name="T12" fmla="*/ 2147483647 w 252"/>
                <a:gd name="T13" fmla="*/ 2147483647 h 132"/>
                <a:gd name="T14" fmla="*/ 2147483647 w 252"/>
                <a:gd name="T15" fmla="*/ 2147483647 h 132"/>
                <a:gd name="T16" fmla="*/ 2147483647 w 252"/>
                <a:gd name="T17" fmla="*/ 2147483647 h 132"/>
                <a:gd name="T18" fmla="*/ 2147483647 w 252"/>
                <a:gd name="T19" fmla="*/ 2147483647 h 132"/>
                <a:gd name="T20" fmla="*/ 2147483647 w 252"/>
                <a:gd name="T21" fmla="*/ 2147483647 h 132"/>
                <a:gd name="T22" fmla="*/ 2147483647 w 252"/>
                <a:gd name="T23" fmla="*/ 2147483647 h 132"/>
                <a:gd name="T24" fmla="*/ 2147483647 w 252"/>
                <a:gd name="T25" fmla="*/ 2147483647 h 132"/>
                <a:gd name="T26" fmla="*/ 2147483647 w 252"/>
                <a:gd name="T27" fmla="*/ 2147483647 h 132"/>
                <a:gd name="T28" fmla="*/ 2147483647 w 252"/>
                <a:gd name="T29" fmla="*/ 2147483647 h 132"/>
                <a:gd name="T30" fmla="*/ 2147483647 w 252"/>
                <a:gd name="T31" fmla="*/ 2147483647 h 132"/>
                <a:gd name="T32" fmla="*/ 2147483647 w 252"/>
                <a:gd name="T33" fmla="*/ 2147483647 h 132"/>
                <a:gd name="T34" fmla="*/ 2147483647 w 252"/>
                <a:gd name="T35" fmla="*/ 2147483647 h 132"/>
                <a:gd name="T36" fmla="*/ 2147483647 w 252"/>
                <a:gd name="T37" fmla="*/ 2147483647 h 132"/>
                <a:gd name="T38" fmla="*/ 2147483647 w 252"/>
                <a:gd name="T39" fmla="*/ 2147483647 h 132"/>
                <a:gd name="T40" fmla="*/ 2147483647 w 252"/>
                <a:gd name="T41" fmla="*/ 2147483647 h 132"/>
                <a:gd name="T42" fmla="*/ 2147483647 w 252"/>
                <a:gd name="T43" fmla="*/ 2147483647 h 132"/>
                <a:gd name="T44" fmla="*/ 2147483647 w 252"/>
                <a:gd name="T45" fmla="*/ 2147483647 h 132"/>
                <a:gd name="T46" fmla="*/ 2147483647 w 252"/>
                <a:gd name="T47" fmla="*/ 2147483647 h 132"/>
                <a:gd name="T48" fmla="*/ 2147483647 w 252"/>
                <a:gd name="T49" fmla="*/ 2147483647 h 132"/>
                <a:gd name="T50" fmla="*/ 2147483647 w 252"/>
                <a:gd name="T51" fmla="*/ 2147483647 h 132"/>
                <a:gd name="T52" fmla="*/ 2147483647 w 252"/>
                <a:gd name="T53" fmla="*/ 2147483647 h 132"/>
                <a:gd name="T54" fmla="*/ 2147483647 w 252"/>
                <a:gd name="T55" fmla="*/ 2147483647 h 132"/>
                <a:gd name="T56" fmla="*/ 2147483647 w 252"/>
                <a:gd name="T57" fmla="*/ 2147483647 h 132"/>
                <a:gd name="T58" fmla="*/ 2147483647 w 252"/>
                <a:gd name="T59" fmla="*/ 2147483647 h 132"/>
                <a:gd name="T60" fmla="*/ 2147483647 w 252"/>
                <a:gd name="T61" fmla="*/ 2147483647 h 132"/>
                <a:gd name="T62" fmla="*/ 2147483647 w 252"/>
                <a:gd name="T63" fmla="*/ 2147483647 h 132"/>
                <a:gd name="T64" fmla="*/ 2147483647 w 252"/>
                <a:gd name="T65" fmla="*/ 2147483647 h 132"/>
                <a:gd name="T66" fmla="*/ 2147483647 w 252"/>
                <a:gd name="T67" fmla="*/ 2147483647 h 132"/>
                <a:gd name="T68" fmla="*/ 2147483647 w 252"/>
                <a:gd name="T69" fmla="*/ 2147483647 h 132"/>
                <a:gd name="T70" fmla="*/ 2147483647 w 252"/>
                <a:gd name="T71" fmla="*/ 2147483647 h 132"/>
                <a:gd name="T72" fmla="*/ 2147483647 w 252"/>
                <a:gd name="T73" fmla="*/ 2147483647 h 132"/>
                <a:gd name="T74" fmla="*/ 2147483647 w 252"/>
                <a:gd name="T75" fmla="*/ 2147483647 h 132"/>
                <a:gd name="T76" fmla="*/ 2147483647 w 252"/>
                <a:gd name="T77" fmla="*/ 2147483647 h 132"/>
                <a:gd name="T78" fmla="*/ 2147483647 w 252"/>
                <a:gd name="T79" fmla="*/ 2147483647 h 132"/>
                <a:gd name="T80" fmla="*/ 2147483647 w 252"/>
                <a:gd name="T81" fmla="*/ 2147483647 h 132"/>
                <a:gd name="T82" fmla="*/ 2147483647 w 252"/>
                <a:gd name="T83" fmla="*/ 2147483647 h 132"/>
                <a:gd name="T84" fmla="*/ 2147483647 w 252"/>
                <a:gd name="T85" fmla="*/ 2147483647 h 132"/>
                <a:gd name="T86" fmla="*/ 2147483647 w 252"/>
                <a:gd name="T87" fmla="*/ 2147483647 h 132"/>
                <a:gd name="T88" fmla="*/ 0 w 252"/>
                <a:gd name="T89" fmla="*/ 2147483647 h 132"/>
                <a:gd name="T90" fmla="*/ 2147483647 w 252"/>
                <a:gd name="T91" fmla="*/ 2147483647 h 132"/>
                <a:gd name="T92" fmla="*/ 2147483647 w 252"/>
                <a:gd name="T93" fmla="*/ 2147483647 h 132"/>
                <a:gd name="T94" fmla="*/ 2147483647 w 252"/>
                <a:gd name="T95" fmla="*/ 2147483647 h 132"/>
                <a:gd name="T96" fmla="*/ 2147483647 w 252"/>
                <a:gd name="T97" fmla="*/ 2147483647 h 132"/>
                <a:gd name="T98" fmla="*/ 2147483647 w 252"/>
                <a:gd name="T99" fmla="*/ 2147483647 h 13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2"/>
                <a:gd name="T151" fmla="*/ 0 h 132"/>
                <a:gd name="T152" fmla="*/ 252 w 252"/>
                <a:gd name="T153" fmla="*/ 132 h 13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2" h="132">
                  <a:moveTo>
                    <a:pt x="44" y="0"/>
                  </a:moveTo>
                  <a:lnTo>
                    <a:pt x="44" y="8"/>
                  </a:lnTo>
                  <a:lnTo>
                    <a:pt x="51" y="8"/>
                  </a:lnTo>
                  <a:lnTo>
                    <a:pt x="58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8" y="8"/>
                  </a:lnTo>
                  <a:lnTo>
                    <a:pt x="83" y="16"/>
                  </a:lnTo>
                  <a:lnTo>
                    <a:pt x="90" y="16"/>
                  </a:lnTo>
                  <a:lnTo>
                    <a:pt x="97" y="16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16" y="30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38"/>
                  </a:lnTo>
                  <a:lnTo>
                    <a:pt x="135" y="38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49" y="52"/>
                  </a:lnTo>
                  <a:lnTo>
                    <a:pt x="155" y="58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66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52"/>
                  </a:lnTo>
                  <a:lnTo>
                    <a:pt x="188" y="44"/>
                  </a:lnTo>
                  <a:lnTo>
                    <a:pt x="181" y="44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30"/>
                  </a:lnTo>
                  <a:lnTo>
                    <a:pt x="174" y="30"/>
                  </a:lnTo>
                  <a:lnTo>
                    <a:pt x="181" y="30"/>
                  </a:lnTo>
                  <a:lnTo>
                    <a:pt x="188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7" y="30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0"/>
                  </a:lnTo>
                  <a:lnTo>
                    <a:pt x="233" y="30"/>
                  </a:lnTo>
                  <a:lnTo>
                    <a:pt x="233" y="38"/>
                  </a:lnTo>
                  <a:lnTo>
                    <a:pt x="233" y="44"/>
                  </a:lnTo>
                  <a:lnTo>
                    <a:pt x="233" y="52"/>
                  </a:lnTo>
                  <a:lnTo>
                    <a:pt x="240" y="52"/>
                  </a:lnTo>
                  <a:lnTo>
                    <a:pt x="245" y="52"/>
                  </a:lnTo>
                  <a:lnTo>
                    <a:pt x="252" y="58"/>
                  </a:lnTo>
                  <a:lnTo>
                    <a:pt x="245" y="58"/>
                  </a:lnTo>
                  <a:lnTo>
                    <a:pt x="245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74"/>
                  </a:lnTo>
                  <a:lnTo>
                    <a:pt x="220" y="74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07" y="66"/>
                  </a:lnTo>
                  <a:lnTo>
                    <a:pt x="207" y="74"/>
                  </a:lnTo>
                  <a:lnTo>
                    <a:pt x="207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7" y="88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96"/>
                  </a:lnTo>
                  <a:lnTo>
                    <a:pt x="245" y="96"/>
                  </a:lnTo>
                  <a:lnTo>
                    <a:pt x="245" y="102"/>
                  </a:lnTo>
                  <a:lnTo>
                    <a:pt x="252" y="102"/>
                  </a:lnTo>
                  <a:lnTo>
                    <a:pt x="252" y="110"/>
                  </a:lnTo>
                  <a:lnTo>
                    <a:pt x="245" y="110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33" y="124"/>
                  </a:lnTo>
                  <a:lnTo>
                    <a:pt x="227" y="124"/>
                  </a:lnTo>
                  <a:lnTo>
                    <a:pt x="220" y="124"/>
                  </a:lnTo>
                  <a:lnTo>
                    <a:pt x="220" y="132"/>
                  </a:lnTo>
                  <a:lnTo>
                    <a:pt x="213" y="132"/>
                  </a:lnTo>
                  <a:lnTo>
                    <a:pt x="207" y="132"/>
                  </a:lnTo>
                  <a:lnTo>
                    <a:pt x="201" y="132"/>
                  </a:lnTo>
                  <a:lnTo>
                    <a:pt x="201" y="124"/>
                  </a:lnTo>
                  <a:lnTo>
                    <a:pt x="194" y="132"/>
                  </a:lnTo>
                  <a:lnTo>
                    <a:pt x="188" y="124"/>
                  </a:lnTo>
                  <a:lnTo>
                    <a:pt x="194" y="124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74" y="117"/>
                  </a:lnTo>
                  <a:lnTo>
                    <a:pt x="168" y="124"/>
                  </a:lnTo>
                  <a:lnTo>
                    <a:pt x="162" y="124"/>
                  </a:lnTo>
                  <a:lnTo>
                    <a:pt x="155" y="124"/>
                  </a:lnTo>
                  <a:lnTo>
                    <a:pt x="149" y="124"/>
                  </a:lnTo>
                  <a:lnTo>
                    <a:pt x="142" y="117"/>
                  </a:lnTo>
                  <a:lnTo>
                    <a:pt x="135" y="117"/>
                  </a:lnTo>
                  <a:lnTo>
                    <a:pt x="135" y="110"/>
                  </a:lnTo>
                  <a:lnTo>
                    <a:pt x="129" y="110"/>
                  </a:lnTo>
                  <a:lnTo>
                    <a:pt x="123" y="110"/>
                  </a:lnTo>
                  <a:lnTo>
                    <a:pt x="116" y="117"/>
                  </a:lnTo>
                  <a:lnTo>
                    <a:pt x="116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83" y="110"/>
                  </a:lnTo>
                  <a:lnTo>
                    <a:pt x="83" y="102"/>
                  </a:lnTo>
                  <a:lnTo>
                    <a:pt x="83" y="96"/>
                  </a:lnTo>
                  <a:lnTo>
                    <a:pt x="90" y="96"/>
                  </a:lnTo>
                  <a:lnTo>
                    <a:pt x="90" y="88"/>
                  </a:lnTo>
                  <a:lnTo>
                    <a:pt x="83" y="96"/>
                  </a:lnTo>
                  <a:lnTo>
                    <a:pt x="78" y="96"/>
                  </a:lnTo>
                  <a:lnTo>
                    <a:pt x="78" y="88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5" y="96"/>
                  </a:lnTo>
                  <a:lnTo>
                    <a:pt x="19" y="96"/>
                  </a:lnTo>
                  <a:lnTo>
                    <a:pt x="12" y="88"/>
                  </a:lnTo>
                  <a:lnTo>
                    <a:pt x="5" y="88"/>
                  </a:lnTo>
                  <a:lnTo>
                    <a:pt x="5" y="80"/>
                  </a:lnTo>
                  <a:lnTo>
                    <a:pt x="0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5" y="58"/>
                  </a:lnTo>
                  <a:lnTo>
                    <a:pt x="12" y="58"/>
                  </a:lnTo>
                  <a:lnTo>
                    <a:pt x="19" y="58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44"/>
                  </a:lnTo>
                  <a:lnTo>
                    <a:pt x="39" y="38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6"/>
                  </a:lnTo>
                  <a:lnTo>
                    <a:pt x="39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4" name="Freeform 422"/>
            <p:cNvSpPr>
              <a:spLocks/>
            </p:cNvSpPr>
            <p:nvPr/>
          </p:nvSpPr>
          <p:spPr bwMode="auto">
            <a:xfrm>
              <a:off x="1379538" y="4841875"/>
              <a:ext cx="404812" cy="233363"/>
            </a:xfrm>
            <a:custGeom>
              <a:avLst/>
              <a:gdLst>
                <a:gd name="T0" fmla="*/ 2147483647 w 252"/>
                <a:gd name="T1" fmla="*/ 2147483647 h 132"/>
                <a:gd name="T2" fmla="*/ 2147483647 w 252"/>
                <a:gd name="T3" fmla="*/ 2147483647 h 132"/>
                <a:gd name="T4" fmla="*/ 2147483647 w 252"/>
                <a:gd name="T5" fmla="*/ 2147483647 h 132"/>
                <a:gd name="T6" fmla="*/ 2147483647 w 252"/>
                <a:gd name="T7" fmla="*/ 2147483647 h 132"/>
                <a:gd name="T8" fmla="*/ 2147483647 w 252"/>
                <a:gd name="T9" fmla="*/ 2147483647 h 132"/>
                <a:gd name="T10" fmla="*/ 2147483647 w 252"/>
                <a:gd name="T11" fmla="*/ 2147483647 h 132"/>
                <a:gd name="T12" fmla="*/ 2147483647 w 252"/>
                <a:gd name="T13" fmla="*/ 2147483647 h 132"/>
                <a:gd name="T14" fmla="*/ 2147483647 w 252"/>
                <a:gd name="T15" fmla="*/ 2147483647 h 132"/>
                <a:gd name="T16" fmla="*/ 2147483647 w 252"/>
                <a:gd name="T17" fmla="*/ 2147483647 h 132"/>
                <a:gd name="T18" fmla="*/ 2147483647 w 252"/>
                <a:gd name="T19" fmla="*/ 2147483647 h 132"/>
                <a:gd name="T20" fmla="*/ 2147483647 w 252"/>
                <a:gd name="T21" fmla="*/ 2147483647 h 132"/>
                <a:gd name="T22" fmla="*/ 2147483647 w 252"/>
                <a:gd name="T23" fmla="*/ 2147483647 h 132"/>
                <a:gd name="T24" fmla="*/ 2147483647 w 252"/>
                <a:gd name="T25" fmla="*/ 2147483647 h 132"/>
                <a:gd name="T26" fmla="*/ 2147483647 w 252"/>
                <a:gd name="T27" fmla="*/ 2147483647 h 132"/>
                <a:gd name="T28" fmla="*/ 2147483647 w 252"/>
                <a:gd name="T29" fmla="*/ 2147483647 h 132"/>
                <a:gd name="T30" fmla="*/ 2147483647 w 252"/>
                <a:gd name="T31" fmla="*/ 2147483647 h 132"/>
                <a:gd name="T32" fmla="*/ 2147483647 w 252"/>
                <a:gd name="T33" fmla="*/ 2147483647 h 132"/>
                <a:gd name="T34" fmla="*/ 2147483647 w 252"/>
                <a:gd name="T35" fmla="*/ 2147483647 h 132"/>
                <a:gd name="T36" fmla="*/ 2147483647 w 252"/>
                <a:gd name="T37" fmla="*/ 2147483647 h 132"/>
                <a:gd name="T38" fmla="*/ 2147483647 w 252"/>
                <a:gd name="T39" fmla="*/ 2147483647 h 132"/>
                <a:gd name="T40" fmla="*/ 2147483647 w 252"/>
                <a:gd name="T41" fmla="*/ 2147483647 h 132"/>
                <a:gd name="T42" fmla="*/ 2147483647 w 252"/>
                <a:gd name="T43" fmla="*/ 2147483647 h 132"/>
                <a:gd name="T44" fmla="*/ 2147483647 w 252"/>
                <a:gd name="T45" fmla="*/ 2147483647 h 132"/>
                <a:gd name="T46" fmla="*/ 2147483647 w 252"/>
                <a:gd name="T47" fmla="*/ 2147483647 h 132"/>
                <a:gd name="T48" fmla="*/ 2147483647 w 252"/>
                <a:gd name="T49" fmla="*/ 2147483647 h 132"/>
                <a:gd name="T50" fmla="*/ 2147483647 w 252"/>
                <a:gd name="T51" fmla="*/ 2147483647 h 132"/>
                <a:gd name="T52" fmla="*/ 2147483647 w 252"/>
                <a:gd name="T53" fmla="*/ 2147483647 h 132"/>
                <a:gd name="T54" fmla="*/ 2147483647 w 252"/>
                <a:gd name="T55" fmla="*/ 2147483647 h 132"/>
                <a:gd name="T56" fmla="*/ 2147483647 w 252"/>
                <a:gd name="T57" fmla="*/ 2147483647 h 132"/>
                <a:gd name="T58" fmla="*/ 2147483647 w 252"/>
                <a:gd name="T59" fmla="*/ 2147483647 h 132"/>
                <a:gd name="T60" fmla="*/ 2147483647 w 252"/>
                <a:gd name="T61" fmla="*/ 2147483647 h 132"/>
                <a:gd name="T62" fmla="*/ 2147483647 w 252"/>
                <a:gd name="T63" fmla="*/ 2147483647 h 132"/>
                <a:gd name="T64" fmla="*/ 2147483647 w 252"/>
                <a:gd name="T65" fmla="*/ 2147483647 h 132"/>
                <a:gd name="T66" fmla="*/ 2147483647 w 252"/>
                <a:gd name="T67" fmla="*/ 2147483647 h 132"/>
                <a:gd name="T68" fmla="*/ 2147483647 w 252"/>
                <a:gd name="T69" fmla="*/ 2147483647 h 132"/>
                <a:gd name="T70" fmla="*/ 2147483647 w 252"/>
                <a:gd name="T71" fmla="*/ 2147483647 h 132"/>
                <a:gd name="T72" fmla="*/ 2147483647 w 252"/>
                <a:gd name="T73" fmla="*/ 2147483647 h 132"/>
                <a:gd name="T74" fmla="*/ 2147483647 w 252"/>
                <a:gd name="T75" fmla="*/ 2147483647 h 132"/>
                <a:gd name="T76" fmla="*/ 2147483647 w 252"/>
                <a:gd name="T77" fmla="*/ 2147483647 h 132"/>
                <a:gd name="T78" fmla="*/ 2147483647 w 252"/>
                <a:gd name="T79" fmla="*/ 2147483647 h 132"/>
                <a:gd name="T80" fmla="*/ 2147483647 w 252"/>
                <a:gd name="T81" fmla="*/ 2147483647 h 132"/>
                <a:gd name="T82" fmla="*/ 2147483647 w 252"/>
                <a:gd name="T83" fmla="*/ 2147483647 h 132"/>
                <a:gd name="T84" fmla="*/ 2147483647 w 252"/>
                <a:gd name="T85" fmla="*/ 2147483647 h 132"/>
                <a:gd name="T86" fmla="*/ 2147483647 w 252"/>
                <a:gd name="T87" fmla="*/ 2147483647 h 132"/>
                <a:gd name="T88" fmla="*/ 2147483647 w 252"/>
                <a:gd name="T89" fmla="*/ 2147483647 h 132"/>
                <a:gd name="T90" fmla="*/ 2147483647 w 252"/>
                <a:gd name="T91" fmla="*/ 2147483647 h 132"/>
                <a:gd name="T92" fmla="*/ 2147483647 w 252"/>
                <a:gd name="T93" fmla="*/ 2147483647 h 132"/>
                <a:gd name="T94" fmla="*/ 2147483647 w 252"/>
                <a:gd name="T95" fmla="*/ 2147483647 h 132"/>
                <a:gd name="T96" fmla="*/ 2147483647 w 252"/>
                <a:gd name="T97" fmla="*/ 2147483647 h 132"/>
                <a:gd name="T98" fmla="*/ 2147483647 w 252"/>
                <a:gd name="T99" fmla="*/ 2147483647 h 132"/>
                <a:gd name="T100" fmla="*/ 2147483647 w 252"/>
                <a:gd name="T101" fmla="*/ 2147483647 h 132"/>
                <a:gd name="T102" fmla="*/ 2147483647 w 252"/>
                <a:gd name="T103" fmla="*/ 2147483647 h 132"/>
                <a:gd name="T104" fmla="*/ 2147483647 w 252"/>
                <a:gd name="T105" fmla="*/ 2147483647 h 132"/>
                <a:gd name="T106" fmla="*/ 2147483647 w 252"/>
                <a:gd name="T107" fmla="*/ 2147483647 h 132"/>
                <a:gd name="T108" fmla="*/ 2147483647 w 252"/>
                <a:gd name="T109" fmla="*/ 2147483647 h 132"/>
                <a:gd name="T110" fmla="*/ 2147483647 w 252"/>
                <a:gd name="T111" fmla="*/ 2147483647 h 132"/>
                <a:gd name="T112" fmla="*/ 2147483647 w 252"/>
                <a:gd name="T113" fmla="*/ 2147483647 h 132"/>
                <a:gd name="T114" fmla="*/ 2147483647 w 252"/>
                <a:gd name="T115" fmla="*/ 2147483647 h 132"/>
                <a:gd name="T116" fmla="*/ 2147483647 w 252"/>
                <a:gd name="T117" fmla="*/ 2147483647 h 132"/>
                <a:gd name="T118" fmla="*/ 2147483647 w 252"/>
                <a:gd name="T119" fmla="*/ 2147483647 h 132"/>
                <a:gd name="T120" fmla="*/ 2147483647 w 252"/>
                <a:gd name="T121" fmla="*/ 2147483647 h 1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52"/>
                <a:gd name="T184" fmla="*/ 0 h 132"/>
                <a:gd name="T185" fmla="*/ 252 w 252"/>
                <a:gd name="T186" fmla="*/ 132 h 1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52" h="132">
                  <a:moveTo>
                    <a:pt x="44" y="0"/>
                  </a:moveTo>
                  <a:lnTo>
                    <a:pt x="44" y="8"/>
                  </a:lnTo>
                  <a:lnTo>
                    <a:pt x="51" y="8"/>
                  </a:lnTo>
                  <a:lnTo>
                    <a:pt x="58" y="8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8" y="8"/>
                  </a:lnTo>
                  <a:lnTo>
                    <a:pt x="83" y="16"/>
                  </a:lnTo>
                  <a:lnTo>
                    <a:pt x="90" y="16"/>
                  </a:lnTo>
                  <a:lnTo>
                    <a:pt x="97" y="16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16" y="30"/>
                  </a:lnTo>
                  <a:lnTo>
                    <a:pt x="123" y="30"/>
                  </a:lnTo>
                  <a:lnTo>
                    <a:pt x="129" y="30"/>
                  </a:lnTo>
                  <a:lnTo>
                    <a:pt x="129" y="38"/>
                  </a:lnTo>
                  <a:lnTo>
                    <a:pt x="135" y="38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49" y="52"/>
                  </a:lnTo>
                  <a:lnTo>
                    <a:pt x="155" y="58"/>
                  </a:lnTo>
                  <a:lnTo>
                    <a:pt x="162" y="58"/>
                  </a:lnTo>
                  <a:lnTo>
                    <a:pt x="168" y="58"/>
                  </a:lnTo>
                  <a:lnTo>
                    <a:pt x="168" y="66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1" y="58"/>
                  </a:lnTo>
                  <a:lnTo>
                    <a:pt x="188" y="58"/>
                  </a:lnTo>
                  <a:lnTo>
                    <a:pt x="194" y="58"/>
                  </a:lnTo>
                  <a:lnTo>
                    <a:pt x="194" y="52"/>
                  </a:lnTo>
                  <a:lnTo>
                    <a:pt x="188" y="44"/>
                  </a:lnTo>
                  <a:lnTo>
                    <a:pt x="181" y="44"/>
                  </a:lnTo>
                  <a:lnTo>
                    <a:pt x="181" y="38"/>
                  </a:lnTo>
                  <a:lnTo>
                    <a:pt x="174" y="38"/>
                  </a:lnTo>
                  <a:lnTo>
                    <a:pt x="168" y="38"/>
                  </a:lnTo>
                  <a:lnTo>
                    <a:pt x="168" y="30"/>
                  </a:lnTo>
                  <a:lnTo>
                    <a:pt x="174" y="30"/>
                  </a:lnTo>
                  <a:lnTo>
                    <a:pt x="181" y="30"/>
                  </a:lnTo>
                  <a:lnTo>
                    <a:pt x="188" y="22"/>
                  </a:lnTo>
                  <a:lnTo>
                    <a:pt x="194" y="22"/>
                  </a:lnTo>
                  <a:lnTo>
                    <a:pt x="201" y="22"/>
                  </a:lnTo>
                  <a:lnTo>
                    <a:pt x="207" y="30"/>
                  </a:lnTo>
                  <a:lnTo>
                    <a:pt x="213" y="30"/>
                  </a:lnTo>
                  <a:lnTo>
                    <a:pt x="220" y="30"/>
                  </a:lnTo>
                  <a:lnTo>
                    <a:pt x="227" y="30"/>
                  </a:lnTo>
                  <a:lnTo>
                    <a:pt x="233" y="30"/>
                  </a:lnTo>
                  <a:lnTo>
                    <a:pt x="233" y="38"/>
                  </a:lnTo>
                  <a:lnTo>
                    <a:pt x="233" y="44"/>
                  </a:lnTo>
                  <a:lnTo>
                    <a:pt x="233" y="52"/>
                  </a:lnTo>
                  <a:lnTo>
                    <a:pt x="240" y="52"/>
                  </a:lnTo>
                  <a:lnTo>
                    <a:pt x="245" y="52"/>
                  </a:lnTo>
                  <a:lnTo>
                    <a:pt x="252" y="58"/>
                  </a:lnTo>
                  <a:lnTo>
                    <a:pt x="245" y="58"/>
                  </a:lnTo>
                  <a:lnTo>
                    <a:pt x="245" y="66"/>
                  </a:lnTo>
                  <a:lnTo>
                    <a:pt x="240" y="66"/>
                  </a:lnTo>
                  <a:lnTo>
                    <a:pt x="233" y="66"/>
                  </a:lnTo>
                  <a:lnTo>
                    <a:pt x="227" y="66"/>
                  </a:lnTo>
                  <a:lnTo>
                    <a:pt x="227" y="74"/>
                  </a:lnTo>
                  <a:lnTo>
                    <a:pt x="220" y="74"/>
                  </a:lnTo>
                  <a:lnTo>
                    <a:pt x="220" y="66"/>
                  </a:lnTo>
                  <a:lnTo>
                    <a:pt x="213" y="66"/>
                  </a:lnTo>
                  <a:lnTo>
                    <a:pt x="207" y="66"/>
                  </a:lnTo>
                  <a:lnTo>
                    <a:pt x="207" y="74"/>
                  </a:lnTo>
                  <a:lnTo>
                    <a:pt x="207" y="80"/>
                  </a:lnTo>
                  <a:lnTo>
                    <a:pt x="201" y="80"/>
                  </a:lnTo>
                  <a:lnTo>
                    <a:pt x="201" y="88"/>
                  </a:lnTo>
                  <a:lnTo>
                    <a:pt x="207" y="88"/>
                  </a:lnTo>
                  <a:lnTo>
                    <a:pt x="213" y="88"/>
                  </a:lnTo>
                  <a:lnTo>
                    <a:pt x="220" y="88"/>
                  </a:lnTo>
                  <a:lnTo>
                    <a:pt x="227" y="88"/>
                  </a:lnTo>
                  <a:lnTo>
                    <a:pt x="233" y="88"/>
                  </a:lnTo>
                  <a:lnTo>
                    <a:pt x="240" y="88"/>
                  </a:lnTo>
                  <a:lnTo>
                    <a:pt x="240" y="96"/>
                  </a:lnTo>
                  <a:lnTo>
                    <a:pt x="245" y="96"/>
                  </a:lnTo>
                  <a:lnTo>
                    <a:pt x="245" y="102"/>
                  </a:lnTo>
                  <a:lnTo>
                    <a:pt x="252" y="102"/>
                  </a:lnTo>
                  <a:lnTo>
                    <a:pt x="252" y="110"/>
                  </a:lnTo>
                  <a:lnTo>
                    <a:pt x="245" y="110"/>
                  </a:lnTo>
                  <a:lnTo>
                    <a:pt x="240" y="117"/>
                  </a:lnTo>
                  <a:lnTo>
                    <a:pt x="233" y="117"/>
                  </a:lnTo>
                  <a:lnTo>
                    <a:pt x="233" y="124"/>
                  </a:lnTo>
                  <a:lnTo>
                    <a:pt x="227" y="124"/>
                  </a:lnTo>
                  <a:lnTo>
                    <a:pt x="220" y="124"/>
                  </a:lnTo>
                  <a:lnTo>
                    <a:pt x="220" y="132"/>
                  </a:lnTo>
                  <a:lnTo>
                    <a:pt x="213" y="132"/>
                  </a:lnTo>
                  <a:lnTo>
                    <a:pt x="207" y="132"/>
                  </a:lnTo>
                  <a:lnTo>
                    <a:pt x="201" y="132"/>
                  </a:lnTo>
                  <a:lnTo>
                    <a:pt x="201" y="124"/>
                  </a:lnTo>
                  <a:lnTo>
                    <a:pt x="194" y="132"/>
                  </a:lnTo>
                  <a:lnTo>
                    <a:pt x="188" y="124"/>
                  </a:lnTo>
                  <a:lnTo>
                    <a:pt x="194" y="124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74" y="117"/>
                  </a:lnTo>
                  <a:lnTo>
                    <a:pt x="168" y="124"/>
                  </a:lnTo>
                  <a:lnTo>
                    <a:pt x="162" y="124"/>
                  </a:lnTo>
                  <a:lnTo>
                    <a:pt x="155" y="124"/>
                  </a:lnTo>
                  <a:lnTo>
                    <a:pt x="149" y="124"/>
                  </a:lnTo>
                  <a:lnTo>
                    <a:pt x="142" y="117"/>
                  </a:lnTo>
                  <a:lnTo>
                    <a:pt x="135" y="117"/>
                  </a:lnTo>
                  <a:lnTo>
                    <a:pt x="135" y="110"/>
                  </a:lnTo>
                  <a:lnTo>
                    <a:pt x="129" y="110"/>
                  </a:lnTo>
                  <a:lnTo>
                    <a:pt x="123" y="110"/>
                  </a:lnTo>
                  <a:lnTo>
                    <a:pt x="116" y="117"/>
                  </a:lnTo>
                  <a:lnTo>
                    <a:pt x="116" y="110"/>
                  </a:lnTo>
                  <a:lnTo>
                    <a:pt x="110" y="110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83" y="110"/>
                  </a:lnTo>
                  <a:lnTo>
                    <a:pt x="83" y="102"/>
                  </a:lnTo>
                  <a:lnTo>
                    <a:pt x="83" y="96"/>
                  </a:lnTo>
                  <a:lnTo>
                    <a:pt x="90" y="96"/>
                  </a:lnTo>
                  <a:lnTo>
                    <a:pt x="90" y="88"/>
                  </a:lnTo>
                  <a:lnTo>
                    <a:pt x="83" y="96"/>
                  </a:lnTo>
                  <a:lnTo>
                    <a:pt x="78" y="96"/>
                  </a:lnTo>
                  <a:lnTo>
                    <a:pt x="78" y="88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96"/>
                  </a:lnTo>
                  <a:lnTo>
                    <a:pt x="58" y="96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5" y="96"/>
                  </a:lnTo>
                  <a:lnTo>
                    <a:pt x="19" y="96"/>
                  </a:lnTo>
                  <a:lnTo>
                    <a:pt x="12" y="88"/>
                  </a:lnTo>
                  <a:lnTo>
                    <a:pt x="5" y="88"/>
                  </a:lnTo>
                  <a:lnTo>
                    <a:pt x="5" y="80"/>
                  </a:lnTo>
                  <a:lnTo>
                    <a:pt x="0" y="80"/>
                  </a:lnTo>
                  <a:lnTo>
                    <a:pt x="5" y="74"/>
                  </a:lnTo>
                  <a:lnTo>
                    <a:pt x="5" y="66"/>
                  </a:lnTo>
                  <a:lnTo>
                    <a:pt x="5" y="58"/>
                  </a:lnTo>
                  <a:lnTo>
                    <a:pt x="12" y="58"/>
                  </a:lnTo>
                  <a:lnTo>
                    <a:pt x="19" y="58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44"/>
                  </a:lnTo>
                  <a:lnTo>
                    <a:pt x="39" y="38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9" y="16"/>
                  </a:lnTo>
                  <a:lnTo>
                    <a:pt x="39" y="8"/>
                  </a:lnTo>
                  <a:lnTo>
                    <a:pt x="4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5" name="Freeform 423"/>
            <p:cNvSpPr>
              <a:spLocks noEditPoints="1"/>
            </p:cNvSpPr>
            <p:nvPr/>
          </p:nvSpPr>
          <p:spPr bwMode="auto">
            <a:xfrm>
              <a:off x="1379538" y="5268913"/>
              <a:ext cx="417512" cy="477837"/>
            </a:xfrm>
            <a:custGeom>
              <a:avLst/>
              <a:gdLst>
                <a:gd name="T0" fmla="*/ 2147483647 w 259"/>
                <a:gd name="T1" fmla="*/ 2147483647 h 269"/>
                <a:gd name="T2" fmla="*/ 2147483647 w 259"/>
                <a:gd name="T3" fmla="*/ 2147483647 h 269"/>
                <a:gd name="T4" fmla="*/ 2147483647 w 259"/>
                <a:gd name="T5" fmla="*/ 2147483647 h 269"/>
                <a:gd name="T6" fmla="*/ 2147483647 w 259"/>
                <a:gd name="T7" fmla="*/ 2147483647 h 269"/>
                <a:gd name="T8" fmla="*/ 2147483647 w 259"/>
                <a:gd name="T9" fmla="*/ 2147483647 h 269"/>
                <a:gd name="T10" fmla="*/ 2147483647 w 259"/>
                <a:gd name="T11" fmla="*/ 2147483647 h 269"/>
                <a:gd name="T12" fmla="*/ 2147483647 w 259"/>
                <a:gd name="T13" fmla="*/ 2147483647 h 269"/>
                <a:gd name="T14" fmla="*/ 2147483647 w 259"/>
                <a:gd name="T15" fmla="*/ 2147483647 h 269"/>
                <a:gd name="T16" fmla="*/ 2147483647 w 259"/>
                <a:gd name="T17" fmla="*/ 2147483647 h 269"/>
                <a:gd name="T18" fmla="*/ 2147483647 w 259"/>
                <a:gd name="T19" fmla="*/ 2147483647 h 269"/>
                <a:gd name="T20" fmla="*/ 2147483647 w 259"/>
                <a:gd name="T21" fmla="*/ 2147483647 h 269"/>
                <a:gd name="T22" fmla="*/ 2147483647 w 259"/>
                <a:gd name="T23" fmla="*/ 2147483647 h 269"/>
                <a:gd name="T24" fmla="*/ 2147483647 w 259"/>
                <a:gd name="T25" fmla="*/ 2147483647 h 269"/>
                <a:gd name="T26" fmla="*/ 2147483647 w 259"/>
                <a:gd name="T27" fmla="*/ 2147483647 h 269"/>
                <a:gd name="T28" fmla="*/ 2147483647 w 259"/>
                <a:gd name="T29" fmla="*/ 2147483647 h 269"/>
                <a:gd name="T30" fmla="*/ 2147483647 w 259"/>
                <a:gd name="T31" fmla="*/ 2147483647 h 269"/>
                <a:gd name="T32" fmla="*/ 2147483647 w 259"/>
                <a:gd name="T33" fmla="*/ 2147483647 h 269"/>
                <a:gd name="T34" fmla="*/ 2147483647 w 259"/>
                <a:gd name="T35" fmla="*/ 2147483647 h 269"/>
                <a:gd name="T36" fmla="*/ 2147483647 w 259"/>
                <a:gd name="T37" fmla="*/ 2147483647 h 269"/>
                <a:gd name="T38" fmla="*/ 2147483647 w 259"/>
                <a:gd name="T39" fmla="*/ 2147483647 h 269"/>
                <a:gd name="T40" fmla="*/ 2147483647 w 259"/>
                <a:gd name="T41" fmla="*/ 2147483647 h 269"/>
                <a:gd name="T42" fmla="*/ 2147483647 w 259"/>
                <a:gd name="T43" fmla="*/ 2147483647 h 269"/>
                <a:gd name="T44" fmla="*/ 2147483647 w 259"/>
                <a:gd name="T45" fmla="*/ 2147483647 h 269"/>
                <a:gd name="T46" fmla="*/ 2147483647 w 259"/>
                <a:gd name="T47" fmla="*/ 2147483647 h 269"/>
                <a:gd name="T48" fmla="*/ 2147483647 w 259"/>
                <a:gd name="T49" fmla="*/ 2147483647 h 269"/>
                <a:gd name="T50" fmla="*/ 2147483647 w 259"/>
                <a:gd name="T51" fmla="*/ 2147483647 h 269"/>
                <a:gd name="T52" fmla="*/ 2147483647 w 259"/>
                <a:gd name="T53" fmla="*/ 2147483647 h 269"/>
                <a:gd name="T54" fmla="*/ 2147483647 w 259"/>
                <a:gd name="T55" fmla="*/ 2147483647 h 269"/>
                <a:gd name="T56" fmla="*/ 2147483647 w 259"/>
                <a:gd name="T57" fmla="*/ 2147483647 h 269"/>
                <a:gd name="T58" fmla="*/ 2147483647 w 259"/>
                <a:gd name="T59" fmla="*/ 2147483647 h 269"/>
                <a:gd name="T60" fmla="*/ 2147483647 w 259"/>
                <a:gd name="T61" fmla="*/ 2147483647 h 269"/>
                <a:gd name="T62" fmla="*/ 2147483647 w 259"/>
                <a:gd name="T63" fmla="*/ 2147483647 h 269"/>
                <a:gd name="T64" fmla="*/ 2147483647 w 259"/>
                <a:gd name="T65" fmla="*/ 2147483647 h 269"/>
                <a:gd name="T66" fmla="*/ 2147483647 w 259"/>
                <a:gd name="T67" fmla="*/ 2147483647 h 269"/>
                <a:gd name="T68" fmla="*/ 2147483647 w 259"/>
                <a:gd name="T69" fmla="*/ 2147483647 h 269"/>
                <a:gd name="T70" fmla="*/ 2147483647 w 259"/>
                <a:gd name="T71" fmla="*/ 2147483647 h 269"/>
                <a:gd name="T72" fmla="*/ 2147483647 w 259"/>
                <a:gd name="T73" fmla="*/ 2147483647 h 269"/>
                <a:gd name="T74" fmla="*/ 2147483647 w 259"/>
                <a:gd name="T75" fmla="*/ 2147483647 h 269"/>
                <a:gd name="T76" fmla="*/ 2147483647 w 259"/>
                <a:gd name="T77" fmla="*/ 2147483647 h 269"/>
                <a:gd name="T78" fmla="*/ 2147483647 w 259"/>
                <a:gd name="T79" fmla="*/ 2147483647 h 269"/>
                <a:gd name="T80" fmla="*/ 2147483647 w 259"/>
                <a:gd name="T81" fmla="*/ 2147483647 h 269"/>
                <a:gd name="T82" fmla="*/ 2147483647 w 259"/>
                <a:gd name="T83" fmla="*/ 2147483647 h 269"/>
                <a:gd name="T84" fmla="*/ 2147483647 w 259"/>
                <a:gd name="T85" fmla="*/ 2147483647 h 269"/>
                <a:gd name="T86" fmla="*/ 2147483647 w 259"/>
                <a:gd name="T87" fmla="*/ 2147483647 h 269"/>
                <a:gd name="T88" fmla="*/ 2147483647 w 259"/>
                <a:gd name="T89" fmla="*/ 2147483647 h 269"/>
                <a:gd name="T90" fmla="*/ 2147483647 w 259"/>
                <a:gd name="T91" fmla="*/ 2147483647 h 269"/>
                <a:gd name="T92" fmla="*/ 2147483647 w 259"/>
                <a:gd name="T93" fmla="*/ 2147483647 h 269"/>
                <a:gd name="T94" fmla="*/ 2147483647 w 259"/>
                <a:gd name="T95" fmla="*/ 2147483647 h 269"/>
                <a:gd name="T96" fmla="*/ 0 w 259"/>
                <a:gd name="T97" fmla="*/ 2147483647 h 269"/>
                <a:gd name="T98" fmla="*/ 2147483647 w 259"/>
                <a:gd name="T99" fmla="*/ 2147483647 h 269"/>
                <a:gd name="T100" fmla="*/ 2147483647 w 259"/>
                <a:gd name="T101" fmla="*/ 2147483647 h 269"/>
                <a:gd name="T102" fmla="*/ 2147483647 w 259"/>
                <a:gd name="T103" fmla="*/ 2147483647 h 269"/>
                <a:gd name="T104" fmla="*/ 2147483647 w 259"/>
                <a:gd name="T105" fmla="*/ 2147483647 h 269"/>
                <a:gd name="T106" fmla="*/ 2147483647 w 259"/>
                <a:gd name="T107" fmla="*/ 2147483647 h 269"/>
                <a:gd name="T108" fmla="*/ 2147483647 w 259"/>
                <a:gd name="T109" fmla="*/ 2147483647 h 269"/>
                <a:gd name="T110" fmla="*/ 2147483647 w 259"/>
                <a:gd name="T111" fmla="*/ 2147483647 h 2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9"/>
                <a:gd name="T169" fmla="*/ 0 h 269"/>
                <a:gd name="T170" fmla="*/ 259 w 259"/>
                <a:gd name="T171" fmla="*/ 269 h 2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9" h="269">
                  <a:moveTo>
                    <a:pt x="51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8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03" y="22"/>
                  </a:lnTo>
                  <a:lnTo>
                    <a:pt x="103" y="29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16" y="58"/>
                  </a:lnTo>
                  <a:lnTo>
                    <a:pt x="123" y="65"/>
                  </a:lnTo>
                  <a:lnTo>
                    <a:pt x="129" y="65"/>
                  </a:lnTo>
                  <a:lnTo>
                    <a:pt x="123" y="73"/>
                  </a:lnTo>
                  <a:lnTo>
                    <a:pt x="123" y="80"/>
                  </a:lnTo>
                  <a:lnTo>
                    <a:pt x="129" y="87"/>
                  </a:lnTo>
                  <a:lnTo>
                    <a:pt x="135" y="87"/>
                  </a:lnTo>
                  <a:lnTo>
                    <a:pt x="135" y="80"/>
                  </a:lnTo>
                  <a:lnTo>
                    <a:pt x="142" y="80"/>
                  </a:lnTo>
                  <a:lnTo>
                    <a:pt x="149" y="87"/>
                  </a:lnTo>
                  <a:lnTo>
                    <a:pt x="155" y="95"/>
                  </a:lnTo>
                  <a:lnTo>
                    <a:pt x="162" y="95"/>
                  </a:lnTo>
                  <a:lnTo>
                    <a:pt x="168" y="95"/>
                  </a:lnTo>
                  <a:lnTo>
                    <a:pt x="174" y="95"/>
                  </a:lnTo>
                  <a:lnTo>
                    <a:pt x="174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88" y="95"/>
                  </a:lnTo>
                  <a:lnTo>
                    <a:pt x="188" y="87"/>
                  </a:lnTo>
                  <a:lnTo>
                    <a:pt x="194" y="87"/>
                  </a:lnTo>
                  <a:lnTo>
                    <a:pt x="201" y="80"/>
                  </a:lnTo>
                  <a:lnTo>
                    <a:pt x="201" y="87"/>
                  </a:lnTo>
                  <a:lnTo>
                    <a:pt x="207" y="87"/>
                  </a:lnTo>
                  <a:lnTo>
                    <a:pt x="201" y="95"/>
                  </a:lnTo>
                  <a:lnTo>
                    <a:pt x="207" y="95"/>
                  </a:lnTo>
                  <a:lnTo>
                    <a:pt x="207" y="101"/>
                  </a:lnTo>
                  <a:lnTo>
                    <a:pt x="201" y="101"/>
                  </a:lnTo>
                  <a:lnTo>
                    <a:pt x="207" y="109"/>
                  </a:lnTo>
                  <a:lnTo>
                    <a:pt x="207" y="116"/>
                  </a:lnTo>
                  <a:lnTo>
                    <a:pt x="213" y="123"/>
                  </a:lnTo>
                  <a:lnTo>
                    <a:pt x="213" y="131"/>
                  </a:lnTo>
                  <a:lnTo>
                    <a:pt x="213" y="137"/>
                  </a:lnTo>
                  <a:lnTo>
                    <a:pt x="220" y="145"/>
                  </a:lnTo>
                  <a:lnTo>
                    <a:pt x="227" y="153"/>
                  </a:lnTo>
                  <a:lnTo>
                    <a:pt x="227" y="159"/>
                  </a:lnTo>
                  <a:lnTo>
                    <a:pt x="233" y="159"/>
                  </a:lnTo>
                  <a:lnTo>
                    <a:pt x="227" y="167"/>
                  </a:lnTo>
                  <a:lnTo>
                    <a:pt x="227" y="175"/>
                  </a:lnTo>
                  <a:lnTo>
                    <a:pt x="220" y="175"/>
                  </a:lnTo>
                  <a:lnTo>
                    <a:pt x="213" y="175"/>
                  </a:lnTo>
                  <a:lnTo>
                    <a:pt x="213" y="181"/>
                  </a:lnTo>
                  <a:lnTo>
                    <a:pt x="213" y="189"/>
                  </a:lnTo>
                  <a:lnTo>
                    <a:pt x="213" y="197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20" y="211"/>
                  </a:lnTo>
                  <a:lnTo>
                    <a:pt x="220" y="218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33" y="225"/>
                  </a:lnTo>
                  <a:lnTo>
                    <a:pt x="240" y="225"/>
                  </a:lnTo>
                  <a:lnTo>
                    <a:pt x="240" y="233"/>
                  </a:lnTo>
                  <a:lnTo>
                    <a:pt x="240" y="240"/>
                  </a:lnTo>
                  <a:lnTo>
                    <a:pt x="240" y="247"/>
                  </a:lnTo>
                  <a:lnTo>
                    <a:pt x="245" y="247"/>
                  </a:lnTo>
                  <a:lnTo>
                    <a:pt x="245" y="254"/>
                  </a:lnTo>
                  <a:lnTo>
                    <a:pt x="252" y="254"/>
                  </a:lnTo>
                  <a:lnTo>
                    <a:pt x="259" y="254"/>
                  </a:lnTo>
                  <a:lnTo>
                    <a:pt x="259" y="262"/>
                  </a:lnTo>
                  <a:lnTo>
                    <a:pt x="252" y="262"/>
                  </a:lnTo>
                  <a:lnTo>
                    <a:pt x="245" y="262"/>
                  </a:lnTo>
                  <a:lnTo>
                    <a:pt x="240" y="262"/>
                  </a:lnTo>
                  <a:lnTo>
                    <a:pt x="233" y="262"/>
                  </a:lnTo>
                  <a:lnTo>
                    <a:pt x="227" y="262"/>
                  </a:lnTo>
                  <a:lnTo>
                    <a:pt x="227" y="254"/>
                  </a:lnTo>
                  <a:lnTo>
                    <a:pt x="220" y="254"/>
                  </a:lnTo>
                  <a:lnTo>
                    <a:pt x="220" y="247"/>
                  </a:lnTo>
                  <a:lnTo>
                    <a:pt x="220" y="240"/>
                  </a:lnTo>
                  <a:lnTo>
                    <a:pt x="213" y="240"/>
                  </a:lnTo>
                  <a:lnTo>
                    <a:pt x="213" y="233"/>
                  </a:lnTo>
                  <a:lnTo>
                    <a:pt x="207" y="233"/>
                  </a:lnTo>
                  <a:lnTo>
                    <a:pt x="201" y="240"/>
                  </a:lnTo>
                  <a:lnTo>
                    <a:pt x="194" y="240"/>
                  </a:lnTo>
                  <a:lnTo>
                    <a:pt x="194" y="233"/>
                  </a:lnTo>
                  <a:lnTo>
                    <a:pt x="194" y="225"/>
                  </a:lnTo>
                  <a:lnTo>
                    <a:pt x="188" y="225"/>
                  </a:lnTo>
                  <a:lnTo>
                    <a:pt x="188" y="218"/>
                  </a:lnTo>
                  <a:lnTo>
                    <a:pt x="181" y="218"/>
                  </a:lnTo>
                  <a:lnTo>
                    <a:pt x="181" y="211"/>
                  </a:lnTo>
                  <a:lnTo>
                    <a:pt x="174" y="211"/>
                  </a:lnTo>
                  <a:lnTo>
                    <a:pt x="174" y="203"/>
                  </a:lnTo>
                  <a:lnTo>
                    <a:pt x="174" y="197"/>
                  </a:lnTo>
                  <a:lnTo>
                    <a:pt x="168" y="197"/>
                  </a:lnTo>
                  <a:lnTo>
                    <a:pt x="162" y="189"/>
                  </a:lnTo>
                  <a:lnTo>
                    <a:pt x="155" y="197"/>
                  </a:lnTo>
                  <a:lnTo>
                    <a:pt x="155" y="189"/>
                  </a:lnTo>
                  <a:lnTo>
                    <a:pt x="155" y="181"/>
                  </a:lnTo>
                  <a:lnTo>
                    <a:pt x="155" y="175"/>
                  </a:lnTo>
                  <a:lnTo>
                    <a:pt x="149" y="167"/>
                  </a:lnTo>
                  <a:lnTo>
                    <a:pt x="149" y="159"/>
                  </a:lnTo>
                  <a:lnTo>
                    <a:pt x="149" y="153"/>
                  </a:lnTo>
                  <a:lnTo>
                    <a:pt x="142" y="153"/>
                  </a:lnTo>
                  <a:lnTo>
                    <a:pt x="135" y="153"/>
                  </a:lnTo>
                  <a:lnTo>
                    <a:pt x="129" y="153"/>
                  </a:lnTo>
                  <a:lnTo>
                    <a:pt x="123" y="153"/>
                  </a:lnTo>
                  <a:lnTo>
                    <a:pt x="116" y="153"/>
                  </a:lnTo>
                  <a:lnTo>
                    <a:pt x="110" y="153"/>
                  </a:lnTo>
                  <a:lnTo>
                    <a:pt x="103" y="153"/>
                  </a:lnTo>
                  <a:lnTo>
                    <a:pt x="97" y="159"/>
                  </a:lnTo>
                  <a:lnTo>
                    <a:pt x="90" y="159"/>
                  </a:lnTo>
                  <a:lnTo>
                    <a:pt x="90" y="167"/>
                  </a:lnTo>
                  <a:lnTo>
                    <a:pt x="90" y="175"/>
                  </a:lnTo>
                  <a:lnTo>
                    <a:pt x="83" y="175"/>
                  </a:lnTo>
                  <a:lnTo>
                    <a:pt x="83" y="181"/>
                  </a:lnTo>
                  <a:lnTo>
                    <a:pt x="78" y="181"/>
                  </a:lnTo>
                  <a:lnTo>
                    <a:pt x="78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203"/>
                  </a:lnTo>
                  <a:lnTo>
                    <a:pt x="78" y="211"/>
                  </a:lnTo>
                  <a:lnTo>
                    <a:pt x="71" y="211"/>
                  </a:lnTo>
                  <a:lnTo>
                    <a:pt x="64" y="211"/>
                  </a:lnTo>
                  <a:lnTo>
                    <a:pt x="64" y="218"/>
                  </a:lnTo>
                  <a:lnTo>
                    <a:pt x="71" y="225"/>
                  </a:lnTo>
                  <a:lnTo>
                    <a:pt x="71" y="233"/>
                  </a:lnTo>
                  <a:lnTo>
                    <a:pt x="64" y="233"/>
                  </a:lnTo>
                  <a:lnTo>
                    <a:pt x="71" y="240"/>
                  </a:lnTo>
                  <a:lnTo>
                    <a:pt x="71" y="247"/>
                  </a:lnTo>
                  <a:lnTo>
                    <a:pt x="78" y="247"/>
                  </a:lnTo>
                  <a:lnTo>
                    <a:pt x="78" y="254"/>
                  </a:lnTo>
                  <a:lnTo>
                    <a:pt x="71" y="254"/>
                  </a:lnTo>
                  <a:lnTo>
                    <a:pt x="71" y="262"/>
                  </a:lnTo>
                  <a:lnTo>
                    <a:pt x="71" y="269"/>
                  </a:lnTo>
                  <a:lnTo>
                    <a:pt x="64" y="269"/>
                  </a:lnTo>
                  <a:lnTo>
                    <a:pt x="64" y="262"/>
                  </a:lnTo>
                  <a:lnTo>
                    <a:pt x="58" y="254"/>
                  </a:lnTo>
                  <a:lnTo>
                    <a:pt x="51" y="254"/>
                  </a:lnTo>
                  <a:lnTo>
                    <a:pt x="51" y="247"/>
                  </a:lnTo>
                  <a:lnTo>
                    <a:pt x="44" y="247"/>
                  </a:lnTo>
                  <a:lnTo>
                    <a:pt x="44" y="254"/>
                  </a:lnTo>
                  <a:lnTo>
                    <a:pt x="39" y="247"/>
                  </a:lnTo>
                  <a:lnTo>
                    <a:pt x="39" y="240"/>
                  </a:lnTo>
                  <a:lnTo>
                    <a:pt x="32" y="240"/>
                  </a:lnTo>
                  <a:lnTo>
                    <a:pt x="32" y="233"/>
                  </a:lnTo>
                  <a:lnTo>
                    <a:pt x="39" y="233"/>
                  </a:lnTo>
                  <a:lnTo>
                    <a:pt x="44" y="233"/>
                  </a:lnTo>
                  <a:lnTo>
                    <a:pt x="44" y="225"/>
                  </a:lnTo>
                  <a:lnTo>
                    <a:pt x="39" y="218"/>
                  </a:lnTo>
                  <a:lnTo>
                    <a:pt x="39" y="211"/>
                  </a:lnTo>
                  <a:lnTo>
                    <a:pt x="39" y="203"/>
                  </a:lnTo>
                  <a:lnTo>
                    <a:pt x="39" y="197"/>
                  </a:lnTo>
                  <a:lnTo>
                    <a:pt x="39" y="189"/>
                  </a:lnTo>
                  <a:lnTo>
                    <a:pt x="32" y="189"/>
                  </a:lnTo>
                  <a:lnTo>
                    <a:pt x="32" y="181"/>
                  </a:lnTo>
                  <a:lnTo>
                    <a:pt x="32" y="175"/>
                  </a:lnTo>
                  <a:lnTo>
                    <a:pt x="39" y="175"/>
                  </a:lnTo>
                  <a:lnTo>
                    <a:pt x="39" y="167"/>
                  </a:lnTo>
                  <a:lnTo>
                    <a:pt x="39" y="159"/>
                  </a:lnTo>
                  <a:lnTo>
                    <a:pt x="44" y="159"/>
                  </a:lnTo>
                  <a:lnTo>
                    <a:pt x="44" y="153"/>
                  </a:lnTo>
                  <a:lnTo>
                    <a:pt x="44" y="145"/>
                  </a:lnTo>
                  <a:lnTo>
                    <a:pt x="44" y="137"/>
                  </a:lnTo>
                  <a:lnTo>
                    <a:pt x="39" y="137"/>
                  </a:lnTo>
                  <a:lnTo>
                    <a:pt x="39" y="131"/>
                  </a:lnTo>
                  <a:lnTo>
                    <a:pt x="39" y="123"/>
                  </a:lnTo>
                  <a:lnTo>
                    <a:pt x="39" y="116"/>
                  </a:lnTo>
                  <a:lnTo>
                    <a:pt x="32" y="116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25" y="95"/>
                  </a:lnTo>
                  <a:lnTo>
                    <a:pt x="25" y="87"/>
                  </a:lnTo>
                  <a:lnTo>
                    <a:pt x="19" y="87"/>
                  </a:lnTo>
                  <a:lnTo>
                    <a:pt x="12" y="87"/>
                  </a:lnTo>
                  <a:lnTo>
                    <a:pt x="12" y="80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5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5" y="44"/>
                  </a:lnTo>
                  <a:lnTo>
                    <a:pt x="5" y="36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22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44" y="36"/>
                  </a:lnTo>
                  <a:lnTo>
                    <a:pt x="44" y="29"/>
                  </a:lnTo>
                  <a:lnTo>
                    <a:pt x="44" y="36"/>
                  </a:lnTo>
                  <a:lnTo>
                    <a:pt x="51" y="36"/>
                  </a:lnTo>
                  <a:lnTo>
                    <a:pt x="51" y="29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1" y="14"/>
                  </a:lnTo>
                  <a:lnTo>
                    <a:pt x="51" y="8"/>
                  </a:lnTo>
                  <a:lnTo>
                    <a:pt x="44" y="0"/>
                  </a:lnTo>
                  <a:lnTo>
                    <a:pt x="51" y="0"/>
                  </a:lnTo>
                  <a:close/>
                  <a:moveTo>
                    <a:pt x="201" y="240"/>
                  </a:moveTo>
                  <a:lnTo>
                    <a:pt x="201" y="247"/>
                  </a:lnTo>
                  <a:lnTo>
                    <a:pt x="194" y="247"/>
                  </a:lnTo>
                  <a:lnTo>
                    <a:pt x="188" y="254"/>
                  </a:lnTo>
                  <a:lnTo>
                    <a:pt x="188" y="247"/>
                  </a:lnTo>
                  <a:lnTo>
                    <a:pt x="188" y="240"/>
                  </a:lnTo>
                  <a:lnTo>
                    <a:pt x="194" y="240"/>
                  </a:lnTo>
                  <a:lnTo>
                    <a:pt x="201" y="24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6" name="Freeform 424"/>
            <p:cNvSpPr>
              <a:spLocks/>
            </p:cNvSpPr>
            <p:nvPr/>
          </p:nvSpPr>
          <p:spPr bwMode="auto">
            <a:xfrm>
              <a:off x="1379538" y="5268913"/>
              <a:ext cx="417512" cy="477837"/>
            </a:xfrm>
            <a:custGeom>
              <a:avLst/>
              <a:gdLst>
                <a:gd name="T0" fmla="*/ 2147483647 w 259"/>
                <a:gd name="T1" fmla="*/ 2147483647 h 269"/>
                <a:gd name="T2" fmla="*/ 2147483647 w 259"/>
                <a:gd name="T3" fmla="*/ 2147483647 h 269"/>
                <a:gd name="T4" fmla="*/ 2147483647 w 259"/>
                <a:gd name="T5" fmla="*/ 2147483647 h 269"/>
                <a:gd name="T6" fmla="*/ 2147483647 w 259"/>
                <a:gd name="T7" fmla="*/ 2147483647 h 269"/>
                <a:gd name="T8" fmla="*/ 2147483647 w 259"/>
                <a:gd name="T9" fmla="*/ 2147483647 h 269"/>
                <a:gd name="T10" fmla="*/ 2147483647 w 259"/>
                <a:gd name="T11" fmla="*/ 2147483647 h 269"/>
                <a:gd name="T12" fmla="*/ 2147483647 w 259"/>
                <a:gd name="T13" fmla="*/ 2147483647 h 269"/>
                <a:gd name="T14" fmla="*/ 2147483647 w 259"/>
                <a:gd name="T15" fmla="*/ 2147483647 h 269"/>
                <a:gd name="T16" fmla="*/ 2147483647 w 259"/>
                <a:gd name="T17" fmla="*/ 2147483647 h 269"/>
                <a:gd name="T18" fmla="*/ 2147483647 w 259"/>
                <a:gd name="T19" fmla="*/ 2147483647 h 269"/>
                <a:gd name="T20" fmla="*/ 2147483647 w 259"/>
                <a:gd name="T21" fmla="*/ 2147483647 h 269"/>
                <a:gd name="T22" fmla="*/ 2147483647 w 259"/>
                <a:gd name="T23" fmla="*/ 2147483647 h 269"/>
                <a:gd name="T24" fmla="*/ 2147483647 w 259"/>
                <a:gd name="T25" fmla="*/ 2147483647 h 269"/>
                <a:gd name="T26" fmla="*/ 2147483647 w 259"/>
                <a:gd name="T27" fmla="*/ 2147483647 h 269"/>
                <a:gd name="T28" fmla="*/ 2147483647 w 259"/>
                <a:gd name="T29" fmla="*/ 2147483647 h 269"/>
                <a:gd name="T30" fmla="*/ 2147483647 w 259"/>
                <a:gd name="T31" fmla="*/ 2147483647 h 269"/>
                <a:gd name="T32" fmla="*/ 2147483647 w 259"/>
                <a:gd name="T33" fmla="*/ 2147483647 h 269"/>
                <a:gd name="T34" fmla="*/ 2147483647 w 259"/>
                <a:gd name="T35" fmla="*/ 2147483647 h 269"/>
                <a:gd name="T36" fmla="*/ 2147483647 w 259"/>
                <a:gd name="T37" fmla="*/ 2147483647 h 269"/>
                <a:gd name="T38" fmla="*/ 2147483647 w 259"/>
                <a:gd name="T39" fmla="*/ 2147483647 h 269"/>
                <a:gd name="T40" fmla="*/ 2147483647 w 259"/>
                <a:gd name="T41" fmla="*/ 2147483647 h 269"/>
                <a:gd name="T42" fmla="*/ 2147483647 w 259"/>
                <a:gd name="T43" fmla="*/ 2147483647 h 269"/>
                <a:gd name="T44" fmla="*/ 2147483647 w 259"/>
                <a:gd name="T45" fmla="*/ 2147483647 h 269"/>
                <a:gd name="T46" fmla="*/ 2147483647 w 259"/>
                <a:gd name="T47" fmla="*/ 2147483647 h 269"/>
                <a:gd name="T48" fmla="*/ 2147483647 w 259"/>
                <a:gd name="T49" fmla="*/ 2147483647 h 269"/>
                <a:gd name="T50" fmla="*/ 2147483647 w 259"/>
                <a:gd name="T51" fmla="*/ 2147483647 h 269"/>
                <a:gd name="T52" fmla="*/ 2147483647 w 259"/>
                <a:gd name="T53" fmla="*/ 2147483647 h 269"/>
                <a:gd name="T54" fmla="*/ 2147483647 w 259"/>
                <a:gd name="T55" fmla="*/ 2147483647 h 269"/>
                <a:gd name="T56" fmla="*/ 2147483647 w 259"/>
                <a:gd name="T57" fmla="*/ 2147483647 h 269"/>
                <a:gd name="T58" fmla="*/ 2147483647 w 259"/>
                <a:gd name="T59" fmla="*/ 2147483647 h 269"/>
                <a:gd name="T60" fmla="*/ 2147483647 w 259"/>
                <a:gd name="T61" fmla="*/ 2147483647 h 269"/>
                <a:gd name="T62" fmla="*/ 2147483647 w 259"/>
                <a:gd name="T63" fmla="*/ 2147483647 h 269"/>
                <a:gd name="T64" fmla="*/ 2147483647 w 259"/>
                <a:gd name="T65" fmla="*/ 2147483647 h 269"/>
                <a:gd name="T66" fmla="*/ 2147483647 w 259"/>
                <a:gd name="T67" fmla="*/ 2147483647 h 269"/>
                <a:gd name="T68" fmla="*/ 2147483647 w 259"/>
                <a:gd name="T69" fmla="*/ 2147483647 h 269"/>
                <a:gd name="T70" fmla="*/ 2147483647 w 259"/>
                <a:gd name="T71" fmla="*/ 2147483647 h 269"/>
                <a:gd name="T72" fmla="*/ 2147483647 w 259"/>
                <a:gd name="T73" fmla="*/ 2147483647 h 269"/>
                <a:gd name="T74" fmla="*/ 2147483647 w 259"/>
                <a:gd name="T75" fmla="*/ 2147483647 h 269"/>
                <a:gd name="T76" fmla="*/ 2147483647 w 259"/>
                <a:gd name="T77" fmla="*/ 2147483647 h 269"/>
                <a:gd name="T78" fmla="*/ 2147483647 w 259"/>
                <a:gd name="T79" fmla="*/ 2147483647 h 269"/>
                <a:gd name="T80" fmla="*/ 2147483647 w 259"/>
                <a:gd name="T81" fmla="*/ 2147483647 h 269"/>
                <a:gd name="T82" fmla="*/ 2147483647 w 259"/>
                <a:gd name="T83" fmla="*/ 2147483647 h 269"/>
                <a:gd name="T84" fmla="*/ 2147483647 w 259"/>
                <a:gd name="T85" fmla="*/ 2147483647 h 269"/>
                <a:gd name="T86" fmla="*/ 2147483647 w 259"/>
                <a:gd name="T87" fmla="*/ 2147483647 h 269"/>
                <a:gd name="T88" fmla="*/ 2147483647 w 259"/>
                <a:gd name="T89" fmla="*/ 2147483647 h 269"/>
                <a:gd name="T90" fmla="*/ 2147483647 w 259"/>
                <a:gd name="T91" fmla="*/ 2147483647 h 269"/>
                <a:gd name="T92" fmla="*/ 2147483647 w 259"/>
                <a:gd name="T93" fmla="*/ 2147483647 h 269"/>
                <a:gd name="T94" fmla="*/ 2147483647 w 259"/>
                <a:gd name="T95" fmla="*/ 2147483647 h 269"/>
                <a:gd name="T96" fmla="*/ 2147483647 w 259"/>
                <a:gd name="T97" fmla="*/ 2147483647 h 269"/>
                <a:gd name="T98" fmla="*/ 2147483647 w 259"/>
                <a:gd name="T99" fmla="*/ 2147483647 h 269"/>
                <a:gd name="T100" fmla="*/ 2147483647 w 259"/>
                <a:gd name="T101" fmla="*/ 2147483647 h 269"/>
                <a:gd name="T102" fmla="*/ 0 w 259"/>
                <a:gd name="T103" fmla="*/ 2147483647 h 269"/>
                <a:gd name="T104" fmla="*/ 2147483647 w 259"/>
                <a:gd name="T105" fmla="*/ 2147483647 h 269"/>
                <a:gd name="T106" fmla="*/ 2147483647 w 259"/>
                <a:gd name="T107" fmla="*/ 2147483647 h 269"/>
                <a:gd name="T108" fmla="*/ 2147483647 w 259"/>
                <a:gd name="T109" fmla="*/ 2147483647 h 269"/>
                <a:gd name="T110" fmla="*/ 2147483647 w 259"/>
                <a:gd name="T111" fmla="*/ 2147483647 h 269"/>
                <a:gd name="T112" fmla="*/ 2147483647 w 259"/>
                <a:gd name="T113" fmla="*/ 0 h 2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9"/>
                <a:gd name="T172" fmla="*/ 0 h 269"/>
                <a:gd name="T173" fmla="*/ 259 w 259"/>
                <a:gd name="T174" fmla="*/ 269 h 2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9" h="269">
                  <a:moveTo>
                    <a:pt x="51" y="0"/>
                  </a:moveTo>
                  <a:lnTo>
                    <a:pt x="51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8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03" y="14"/>
                  </a:lnTo>
                  <a:lnTo>
                    <a:pt x="103" y="22"/>
                  </a:lnTo>
                  <a:lnTo>
                    <a:pt x="103" y="29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0" y="51"/>
                  </a:lnTo>
                  <a:lnTo>
                    <a:pt x="116" y="58"/>
                  </a:lnTo>
                  <a:lnTo>
                    <a:pt x="123" y="65"/>
                  </a:lnTo>
                  <a:lnTo>
                    <a:pt x="129" y="65"/>
                  </a:lnTo>
                  <a:lnTo>
                    <a:pt x="123" y="73"/>
                  </a:lnTo>
                  <a:lnTo>
                    <a:pt x="123" y="80"/>
                  </a:lnTo>
                  <a:lnTo>
                    <a:pt x="129" y="87"/>
                  </a:lnTo>
                  <a:lnTo>
                    <a:pt x="135" y="87"/>
                  </a:lnTo>
                  <a:lnTo>
                    <a:pt x="135" y="80"/>
                  </a:lnTo>
                  <a:lnTo>
                    <a:pt x="142" y="80"/>
                  </a:lnTo>
                  <a:lnTo>
                    <a:pt x="149" y="87"/>
                  </a:lnTo>
                  <a:lnTo>
                    <a:pt x="155" y="95"/>
                  </a:lnTo>
                  <a:lnTo>
                    <a:pt x="162" y="95"/>
                  </a:lnTo>
                  <a:lnTo>
                    <a:pt x="168" y="95"/>
                  </a:lnTo>
                  <a:lnTo>
                    <a:pt x="174" y="95"/>
                  </a:lnTo>
                  <a:lnTo>
                    <a:pt x="174" y="87"/>
                  </a:lnTo>
                  <a:lnTo>
                    <a:pt x="181" y="87"/>
                  </a:lnTo>
                  <a:lnTo>
                    <a:pt x="181" y="95"/>
                  </a:lnTo>
                  <a:lnTo>
                    <a:pt x="188" y="95"/>
                  </a:lnTo>
                  <a:lnTo>
                    <a:pt x="188" y="87"/>
                  </a:lnTo>
                  <a:lnTo>
                    <a:pt x="194" y="87"/>
                  </a:lnTo>
                  <a:lnTo>
                    <a:pt x="201" y="80"/>
                  </a:lnTo>
                  <a:lnTo>
                    <a:pt x="201" y="87"/>
                  </a:lnTo>
                  <a:lnTo>
                    <a:pt x="207" y="87"/>
                  </a:lnTo>
                  <a:lnTo>
                    <a:pt x="201" y="95"/>
                  </a:lnTo>
                  <a:lnTo>
                    <a:pt x="207" y="95"/>
                  </a:lnTo>
                  <a:lnTo>
                    <a:pt x="207" y="101"/>
                  </a:lnTo>
                  <a:lnTo>
                    <a:pt x="201" y="101"/>
                  </a:lnTo>
                  <a:lnTo>
                    <a:pt x="207" y="109"/>
                  </a:lnTo>
                  <a:lnTo>
                    <a:pt x="207" y="116"/>
                  </a:lnTo>
                  <a:lnTo>
                    <a:pt x="213" y="123"/>
                  </a:lnTo>
                  <a:lnTo>
                    <a:pt x="213" y="131"/>
                  </a:lnTo>
                  <a:lnTo>
                    <a:pt x="213" y="137"/>
                  </a:lnTo>
                  <a:lnTo>
                    <a:pt x="220" y="145"/>
                  </a:lnTo>
                  <a:lnTo>
                    <a:pt x="227" y="153"/>
                  </a:lnTo>
                  <a:lnTo>
                    <a:pt x="227" y="159"/>
                  </a:lnTo>
                  <a:lnTo>
                    <a:pt x="233" y="159"/>
                  </a:lnTo>
                  <a:lnTo>
                    <a:pt x="227" y="167"/>
                  </a:lnTo>
                  <a:lnTo>
                    <a:pt x="227" y="175"/>
                  </a:lnTo>
                  <a:lnTo>
                    <a:pt x="220" y="175"/>
                  </a:lnTo>
                  <a:lnTo>
                    <a:pt x="213" y="175"/>
                  </a:lnTo>
                  <a:lnTo>
                    <a:pt x="213" y="181"/>
                  </a:lnTo>
                  <a:lnTo>
                    <a:pt x="213" y="189"/>
                  </a:lnTo>
                  <a:lnTo>
                    <a:pt x="213" y="197"/>
                  </a:lnTo>
                  <a:lnTo>
                    <a:pt x="213" y="203"/>
                  </a:lnTo>
                  <a:lnTo>
                    <a:pt x="213" y="211"/>
                  </a:lnTo>
                  <a:lnTo>
                    <a:pt x="220" y="211"/>
                  </a:lnTo>
                  <a:lnTo>
                    <a:pt x="220" y="218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33" y="225"/>
                  </a:lnTo>
                  <a:lnTo>
                    <a:pt x="240" y="225"/>
                  </a:lnTo>
                  <a:lnTo>
                    <a:pt x="240" y="233"/>
                  </a:lnTo>
                  <a:lnTo>
                    <a:pt x="240" y="240"/>
                  </a:lnTo>
                  <a:lnTo>
                    <a:pt x="240" y="247"/>
                  </a:lnTo>
                  <a:lnTo>
                    <a:pt x="245" y="247"/>
                  </a:lnTo>
                  <a:lnTo>
                    <a:pt x="245" y="254"/>
                  </a:lnTo>
                  <a:lnTo>
                    <a:pt x="252" y="254"/>
                  </a:lnTo>
                  <a:lnTo>
                    <a:pt x="259" y="254"/>
                  </a:lnTo>
                  <a:lnTo>
                    <a:pt x="259" y="262"/>
                  </a:lnTo>
                  <a:lnTo>
                    <a:pt x="252" y="262"/>
                  </a:lnTo>
                  <a:lnTo>
                    <a:pt x="245" y="262"/>
                  </a:lnTo>
                  <a:lnTo>
                    <a:pt x="240" y="262"/>
                  </a:lnTo>
                  <a:lnTo>
                    <a:pt x="233" y="262"/>
                  </a:lnTo>
                  <a:lnTo>
                    <a:pt x="227" y="262"/>
                  </a:lnTo>
                  <a:lnTo>
                    <a:pt x="227" y="254"/>
                  </a:lnTo>
                  <a:lnTo>
                    <a:pt x="220" y="254"/>
                  </a:lnTo>
                  <a:lnTo>
                    <a:pt x="220" y="247"/>
                  </a:lnTo>
                  <a:lnTo>
                    <a:pt x="220" y="240"/>
                  </a:lnTo>
                  <a:lnTo>
                    <a:pt x="213" y="240"/>
                  </a:lnTo>
                  <a:lnTo>
                    <a:pt x="213" y="233"/>
                  </a:lnTo>
                  <a:lnTo>
                    <a:pt x="207" y="233"/>
                  </a:lnTo>
                  <a:lnTo>
                    <a:pt x="201" y="240"/>
                  </a:lnTo>
                  <a:lnTo>
                    <a:pt x="194" y="240"/>
                  </a:lnTo>
                  <a:lnTo>
                    <a:pt x="194" y="233"/>
                  </a:lnTo>
                  <a:lnTo>
                    <a:pt x="194" y="225"/>
                  </a:lnTo>
                  <a:lnTo>
                    <a:pt x="188" y="225"/>
                  </a:lnTo>
                  <a:lnTo>
                    <a:pt x="188" y="218"/>
                  </a:lnTo>
                  <a:lnTo>
                    <a:pt x="181" y="218"/>
                  </a:lnTo>
                  <a:lnTo>
                    <a:pt x="181" y="211"/>
                  </a:lnTo>
                  <a:lnTo>
                    <a:pt x="174" y="211"/>
                  </a:lnTo>
                  <a:lnTo>
                    <a:pt x="174" y="203"/>
                  </a:lnTo>
                  <a:lnTo>
                    <a:pt x="174" y="197"/>
                  </a:lnTo>
                  <a:lnTo>
                    <a:pt x="168" y="197"/>
                  </a:lnTo>
                  <a:lnTo>
                    <a:pt x="162" y="189"/>
                  </a:lnTo>
                  <a:lnTo>
                    <a:pt x="155" y="197"/>
                  </a:lnTo>
                  <a:lnTo>
                    <a:pt x="155" y="189"/>
                  </a:lnTo>
                  <a:lnTo>
                    <a:pt x="155" y="181"/>
                  </a:lnTo>
                  <a:lnTo>
                    <a:pt x="155" y="175"/>
                  </a:lnTo>
                  <a:lnTo>
                    <a:pt x="149" y="167"/>
                  </a:lnTo>
                  <a:lnTo>
                    <a:pt x="149" y="159"/>
                  </a:lnTo>
                  <a:lnTo>
                    <a:pt x="149" y="153"/>
                  </a:lnTo>
                  <a:lnTo>
                    <a:pt x="142" y="153"/>
                  </a:lnTo>
                  <a:lnTo>
                    <a:pt x="135" y="153"/>
                  </a:lnTo>
                  <a:lnTo>
                    <a:pt x="129" y="153"/>
                  </a:lnTo>
                  <a:lnTo>
                    <a:pt x="123" y="153"/>
                  </a:lnTo>
                  <a:lnTo>
                    <a:pt x="116" y="153"/>
                  </a:lnTo>
                  <a:lnTo>
                    <a:pt x="110" y="153"/>
                  </a:lnTo>
                  <a:lnTo>
                    <a:pt x="103" y="153"/>
                  </a:lnTo>
                  <a:lnTo>
                    <a:pt x="97" y="159"/>
                  </a:lnTo>
                  <a:lnTo>
                    <a:pt x="90" y="159"/>
                  </a:lnTo>
                  <a:lnTo>
                    <a:pt x="90" y="167"/>
                  </a:lnTo>
                  <a:lnTo>
                    <a:pt x="90" y="175"/>
                  </a:lnTo>
                  <a:lnTo>
                    <a:pt x="83" y="175"/>
                  </a:lnTo>
                  <a:lnTo>
                    <a:pt x="83" y="181"/>
                  </a:lnTo>
                  <a:lnTo>
                    <a:pt x="78" y="181"/>
                  </a:lnTo>
                  <a:lnTo>
                    <a:pt x="78" y="189"/>
                  </a:lnTo>
                  <a:lnTo>
                    <a:pt x="83" y="189"/>
                  </a:lnTo>
                  <a:lnTo>
                    <a:pt x="83" y="197"/>
                  </a:lnTo>
                  <a:lnTo>
                    <a:pt x="78" y="197"/>
                  </a:lnTo>
                  <a:lnTo>
                    <a:pt x="78" y="203"/>
                  </a:lnTo>
                  <a:lnTo>
                    <a:pt x="78" y="211"/>
                  </a:lnTo>
                  <a:lnTo>
                    <a:pt x="71" y="211"/>
                  </a:lnTo>
                  <a:lnTo>
                    <a:pt x="64" y="211"/>
                  </a:lnTo>
                  <a:lnTo>
                    <a:pt x="64" y="218"/>
                  </a:lnTo>
                  <a:lnTo>
                    <a:pt x="71" y="225"/>
                  </a:lnTo>
                  <a:lnTo>
                    <a:pt x="71" y="233"/>
                  </a:lnTo>
                  <a:lnTo>
                    <a:pt x="64" y="233"/>
                  </a:lnTo>
                  <a:lnTo>
                    <a:pt x="71" y="240"/>
                  </a:lnTo>
                  <a:lnTo>
                    <a:pt x="71" y="247"/>
                  </a:lnTo>
                  <a:lnTo>
                    <a:pt x="78" y="247"/>
                  </a:lnTo>
                  <a:lnTo>
                    <a:pt x="78" y="254"/>
                  </a:lnTo>
                  <a:lnTo>
                    <a:pt x="71" y="254"/>
                  </a:lnTo>
                  <a:lnTo>
                    <a:pt x="71" y="262"/>
                  </a:lnTo>
                  <a:lnTo>
                    <a:pt x="71" y="269"/>
                  </a:lnTo>
                  <a:lnTo>
                    <a:pt x="64" y="269"/>
                  </a:lnTo>
                  <a:lnTo>
                    <a:pt x="64" y="262"/>
                  </a:lnTo>
                  <a:lnTo>
                    <a:pt x="58" y="254"/>
                  </a:lnTo>
                  <a:lnTo>
                    <a:pt x="51" y="254"/>
                  </a:lnTo>
                  <a:lnTo>
                    <a:pt x="51" y="247"/>
                  </a:lnTo>
                  <a:lnTo>
                    <a:pt x="44" y="247"/>
                  </a:lnTo>
                  <a:lnTo>
                    <a:pt x="44" y="254"/>
                  </a:lnTo>
                  <a:lnTo>
                    <a:pt x="39" y="247"/>
                  </a:lnTo>
                  <a:lnTo>
                    <a:pt x="39" y="240"/>
                  </a:lnTo>
                  <a:lnTo>
                    <a:pt x="32" y="240"/>
                  </a:lnTo>
                  <a:lnTo>
                    <a:pt x="32" y="233"/>
                  </a:lnTo>
                  <a:lnTo>
                    <a:pt x="39" y="233"/>
                  </a:lnTo>
                  <a:lnTo>
                    <a:pt x="44" y="233"/>
                  </a:lnTo>
                  <a:lnTo>
                    <a:pt x="44" y="225"/>
                  </a:lnTo>
                  <a:lnTo>
                    <a:pt x="39" y="218"/>
                  </a:lnTo>
                  <a:lnTo>
                    <a:pt x="39" y="211"/>
                  </a:lnTo>
                  <a:lnTo>
                    <a:pt x="39" y="203"/>
                  </a:lnTo>
                  <a:lnTo>
                    <a:pt x="39" y="197"/>
                  </a:lnTo>
                  <a:lnTo>
                    <a:pt x="39" y="189"/>
                  </a:lnTo>
                  <a:lnTo>
                    <a:pt x="32" y="189"/>
                  </a:lnTo>
                  <a:lnTo>
                    <a:pt x="32" y="181"/>
                  </a:lnTo>
                  <a:lnTo>
                    <a:pt x="32" y="175"/>
                  </a:lnTo>
                  <a:lnTo>
                    <a:pt x="39" y="175"/>
                  </a:lnTo>
                  <a:lnTo>
                    <a:pt x="39" y="167"/>
                  </a:lnTo>
                  <a:lnTo>
                    <a:pt x="39" y="159"/>
                  </a:lnTo>
                  <a:lnTo>
                    <a:pt x="44" y="159"/>
                  </a:lnTo>
                  <a:lnTo>
                    <a:pt x="44" y="153"/>
                  </a:lnTo>
                  <a:lnTo>
                    <a:pt x="44" y="145"/>
                  </a:lnTo>
                  <a:lnTo>
                    <a:pt x="44" y="137"/>
                  </a:lnTo>
                  <a:lnTo>
                    <a:pt x="39" y="137"/>
                  </a:lnTo>
                  <a:lnTo>
                    <a:pt x="39" y="131"/>
                  </a:lnTo>
                  <a:lnTo>
                    <a:pt x="39" y="123"/>
                  </a:lnTo>
                  <a:lnTo>
                    <a:pt x="39" y="116"/>
                  </a:lnTo>
                  <a:lnTo>
                    <a:pt x="32" y="116"/>
                  </a:lnTo>
                  <a:lnTo>
                    <a:pt x="32" y="109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25" y="95"/>
                  </a:lnTo>
                  <a:lnTo>
                    <a:pt x="25" y="87"/>
                  </a:lnTo>
                  <a:lnTo>
                    <a:pt x="19" y="87"/>
                  </a:lnTo>
                  <a:lnTo>
                    <a:pt x="12" y="87"/>
                  </a:lnTo>
                  <a:lnTo>
                    <a:pt x="12" y="80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5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5" y="44"/>
                  </a:lnTo>
                  <a:lnTo>
                    <a:pt x="5" y="36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22"/>
                  </a:lnTo>
                  <a:lnTo>
                    <a:pt x="12" y="14"/>
                  </a:lnTo>
                  <a:lnTo>
                    <a:pt x="19" y="14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29"/>
                  </a:lnTo>
                  <a:lnTo>
                    <a:pt x="32" y="29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44" y="36"/>
                  </a:lnTo>
                  <a:lnTo>
                    <a:pt x="44" y="29"/>
                  </a:lnTo>
                  <a:lnTo>
                    <a:pt x="44" y="36"/>
                  </a:lnTo>
                  <a:lnTo>
                    <a:pt x="51" y="36"/>
                  </a:lnTo>
                  <a:lnTo>
                    <a:pt x="51" y="29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51" y="14"/>
                  </a:lnTo>
                  <a:lnTo>
                    <a:pt x="51" y="8"/>
                  </a:lnTo>
                  <a:lnTo>
                    <a:pt x="44" y="0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7" name="Freeform 425"/>
            <p:cNvSpPr>
              <a:spLocks/>
            </p:cNvSpPr>
            <p:nvPr/>
          </p:nvSpPr>
          <p:spPr bwMode="auto">
            <a:xfrm>
              <a:off x="1682750" y="5695950"/>
              <a:ext cx="20638" cy="25400"/>
            </a:xfrm>
            <a:custGeom>
              <a:avLst/>
              <a:gdLst>
                <a:gd name="T0" fmla="*/ 2147483647 w 13"/>
                <a:gd name="T1" fmla="*/ 0 h 14"/>
                <a:gd name="T2" fmla="*/ 2147483647 w 13"/>
                <a:gd name="T3" fmla="*/ 2147483647 h 14"/>
                <a:gd name="T4" fmla="*/ 2147483647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0 w 13"/>
                <a:gd name="T11" fmla="*/ 2147483647 h 14"/>
                <a:gd name="T12" fmla="*/ 0 w 13"/>
                <a:gd name="T13" fmla="*/ 2147483647 h 14"/>
                <a:gd name="T14" fmla="*/ 0 w 13"/>
                <a:gd name="T15" fmla="*/ 2147483647 h 14"/>
                <a:gd name="T16" fmla="*/ 0 w 13"/>
                <a:gd name="T17" fmla="*/ 2147483647 h 14"/>
                <a:gd name="T18" fmla="*/ 0 w 13"/>
                <a:gd name="T19" fmla="*/ 2147483647 h 14"/>
                <a:gd name="T20" fmla="*/ 0 w 13"/>
                <a:gd name="T21" fmla="*/ 2147483647 h 14"/>
                <a:gd name="T22" fmla="*/ 0 w 13"/>
                <a:gd name="T23" fmla="*/ 0 h 14"/>
                <a:gd name="T24" fmla="*/ 2147483647 w 13"/>
                <a:gd name="T25" fmla="*/ 0 h 14"/>
                <a:gd name="T26" fmla="*/ 2147483647 w 13"/>
                <a:gd name="T27" fmla="*/ 0 h 14"/>
                <a:gd name="T28" fmla="*/ 2147483647 w 13"/>
                <a:gd name="T29" fmla="*/ 0 h 14"/>
                <a:gd name="T30" fmla="*/ 2147483647 w 13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4"/>
                <a:gd name="T50" fmla="*/ 13 w 13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4">
                  <a:moveTo>
                    <a:pt x="13" y="0"/>
                  </a:moveTo>
                  <a:lnTo>
                    <a:pt x="13" y="7"/>
                  </a:lnTo>
                  <a:lnTo>
                    <a:pt x="6" y="7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8" name="Freeform 426"/>
            <p:cNvSpPr>
              <a:spLocks noEditPoints="1"/>
            </p:cNvSpPr>
            <p:nvPr/>
          </p:nvSpPr>
          <p:spPr bwMode="auto">
            <a:xfrm>
              <a:off x="585788" y="4622800"/>
              <a:ext cx="323850" cy="271463"/>
            </a:xfrm>
            <a:custGeom>
              <a:avLst/>
              <a:gdLst>
                <a:gd name="T0" fmla="*/ 2147483647 w 202"/>
                <a:gd name="T1" fmla="*/ 0 h 153"/>
                <a:gd name="T2" fmla="*/ 2147483647 w 202"/>
                <a:gd name="T3" fmla="*/ 2147483647 h 153"/>
                <a:gd name="T4" fmla="*/ 2147483647 w 202"/>
                <a:gd name="T5" fmla="*/ 2147483647 h 153"/>
                <a:gd name="T6" fmla="*/ 2147483647 w 202"/>
                <a:gd name="T7" fmla="*/ 2147483647 h 153"/>
                <a:gd name="T8" fmla="*/ 2147483647 w 202"/>
                <a:gd name="T9" fmla="*/ 2147483647 h 153"/>
                <a:gd name="T10" fmla="*/ 2147483647 w 202"/>
                <a:gd name="T11" fmla="*/ 2147483647 h 153"/>
                <a:gd name="T12" fmla="*/ 2147483647 w 202"/>
                <a:gd name="T13" fmla="*/ 2147483647 h 153"/>
                <a:gd name="T14" fmla="*/ 2147483647 w 202"/>
                <a:gd name="T15" fmla="*/ 2147483647 h 153"/>
                <a:gd name="T16" fmla="*/ 2147483647 w 202"/>
                <a:gd name="T17" fmla="*/ 2147483647 h 153"/>
                <a:gd name="T18" fmla="*/ 2147483647 w 202"/>
                <a:gd name="T19" fmla="*/ 2147483647 h 153"/>
                <a:gd name="T20" fmla="*/ 2147483647 w 202"/>
                <a:gd name="T21" fmla="*/ 2147483647 h 153"/>
                <a:gd name="T22" fmla="*/ 2147483647 w 202"/>
                <a:gd name="T23" fmla="*/ 2147483647 h 153"/>
                <a:gd name="T24" fmla="*/ 2147483647 w 202"/>
                <a:gd name="T25" fmla="*/ 2147483647 h 153"/>
                <a:gd name="T26" fmla="*/ 2147483647 w 202"/>
                <a:gd name="T27" fmla="*/ 2147483647 h 153"/>
                <a:gd name="T28" fmla="*/ 2147483647 w 202"/>
                <a:gd name="T29" fmla="*/ 2147483647 h 153"/>
                <a:gd name="T30" fmla="*/ 2147483647 w 202"/>
                <a:gd name="T31" fmla="*/ 2147483647 h 153"/>
                <a:gd name="T32" fmla="*/ 2147483647 w 202"/>
                <a:gd name="T33" fmla="*/ 2147483647 h 153"/>
                <a:gd name="T34" fmla="*/ 2147483647 w 202"/>
                <a:gd name="T35" fmla="*/ 2147483647 h 153"/>
                <a:gd name="T36" fmla="*/ 2147483647 w 202"/>
                <a:gd name="T37" fmla="*/ 2147483647 h 153"/>
                <a:gd name="T38" fmla="*/ 2147483647 w 202"/>
                <a:gd name="T39" fmla="*/ 2147483647 h 153"/>
                <a:gd name="T40" fmla="*/ 2147483647 w 202"/>
                <a:gd name="T41" fmla="*/ 2147483647 h 153"/>
                <a:gd name="T42" fmla="*/ 2147483647 w 202"/>
                <a:gd name="T43" fmla="*/ 2147483647 h 153"/>
                <a:gd name="T44" fmla="*/ 2147483647 w 202"/>
                <a:gd name="T45" fmla="*/ 2147483647 h 153"/>
                <a:gd name="T46" fmla="*/ 2147483647 w 202"/>
                <a:gd name="T47" fmla="*/ 2147483647 h 153"/>
                <a:gd name="T48" fmla="*/ 2147483647 w 202"/>
                <a:gd name="T49" fmla="*/ 2147483647 h 153"/>
                <a:gd name="T50" fmla="*/ 2147483647 w 202"/>
                <a:gd name="T51" fmla="*/ 2147483647 h 153"/>
                <a:gd name="T52" fmla="*/ 2147483647 w 202"/>
                <a:gd name="T53" fmla="*/ 2147483647 h 153"/>
                <a:gd name="T54" fmla="*/ 2147483647 w 202"/>
                <a:gd name="T55" fmla="*/ 2147483647 h 153"/>
                <a:gd name="T56" fmla="*/ 2147483647 w 202"/>
                <a:gd name="T57" fmla="*/ 2147483647 h 153"/>
                <a:gd name="T58" fmla="*/ 2147483647 w 202"/>
                <a:gd name="T59" fmla="*/ 2147483647 h 153"/>
                <a:gd name="T60" fmla="*/ 2147483647 w 202"/>
                <a:gd name="T61" fmla="*/ 2147483647 h 153"/>
                <a:gd name="T62" fmla="*/ 2147483647 w 202"/>
                <a:gd name="T63" fmla="*/ 2147483647 h 153"/>
                <a:gd name="T64" fmla="*/ 2147483647 w 202"/>
                <a:gd name="T65" fmla="*/ 2147483647 h 153"/>
                <a:gd name="T66" fmla="*/ 2147483647 w 202"/>
                <a:gd name="T67" fmla="*/ 2147483647 h 153"/>
                <a:gd name="T68" fmla="*/ 2147483647 w 202"/>
                <a:gd name="T69" fmla="*/ 2147483647 h 153"/>
                <a:gd name="T70" fmla="*/ 2147483647 w 202"/>
                <a:gd name="T71" fmla="*/ 2147483647 h 153"/>
                <a:gd name="T72" fmla="*/ 2147483647 w 202"/>
                <a:gd name="T73" fmla="*/ 2147483647 h 153"/>
                <a:gd name="T74" fmla="*/ 2147483647 w 202"/>
                <a:gd name="T75" fmla="*/ 2147483647 h 153"/>
                <a:gd name="T76" fmla="*/ 2147483647 w 202"/>
                <a:gd name="T77" fmla="*/ 2147483647 h 153"/>
                <a:gd name="T78" fmla="*/ 0 w 202"/>
                <a:gd name="T79" fmla="*/ 2147483647 h 153"/>
                <a:gd name="T80" fmla="*/ 2147483647 w 202"/>
                <a:gd name="T81" fmla="*/ 2147483647 h 153"/>
                <a:gd name="T82" fmla="*/ 2147483647 w 202"/>
                <a:gd name="T83" fmla="*/ 2147483647 h 153"/>
                <a:gd name="T84" fmla="*/ 2147483647 w 202"/>
                <a:gd name="T85" fmla="*/ 2147483647 h 153"/>
                <a:gd name="T86" fmla="*/ 2147483647 w 202"/>
                <a:gd name="T87" fmla="*/ 2147483647 h 153"/>
                <a:gd name="T88" fmla="*/ 2147483647 w 202"/>
                <a:gd name="T89" fmla="*/ 2147483647 h 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53"/>
                <a:gd name="T137" fmla="*/ 202 w 202"/>
                <a:gd name="T138" fmla="*/ 153 h 1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53">
                  <a:moveTo>
                    <a:pt x="105" y="8"/>
                  </a:moveTo>
                  <a:lnTo>
                    <a:pt x="98" y="8"/>
                  </a:lnTo>
                  <a:lnTo>
                    <a:pt x="98" y="0"/>
                  </a:lnTo>
                  <a:lnTo>
                    <a:pt x="105" y="0"/>
                  </a:lnTo>
                  <a:lnTo>
                    <a:pt x="105" y="8"/>
                  </a:lnTo>
                  <a:close/>
                  <a:moveTo>
                    <a:pt x="202" y="44"/>
                  </a:moveTo>
                  <a:lnTo>
                    <a:pt x="202" y="52"/>
                  </a:lnTo>
                  <a:lnTo>
                    <a:pt x="195" y="44"/>
                  </a:lnTo>
                  <a:lnTo>
                    <a:pt x="202" y="44"/>
                  </a:lnTo>
                  <a:close/>
                  <a:moveTo>
                    <a:pt x="92" y="58"/>
                  </a:moveTo>
                  <a:lnTo>
                    <a:pt x="85" y="58"/>
                  </a:lnTo>
                  <a:lnTo>
                    <a:pt x="85" y="52"/>
                  </a:lnTo>
                  <a:lnTo>
                    <a:pt x="85" y="44"/>
                  </a:lnTo>
                  <a:lnTo>
                    <a:pt x="85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78" y="30"/>
                  </a:lnTo>
                  <a:lnTo>
                    <a:pt x="85" y="30"/>
                  </a:lnTo>
                  <a:lnTo>
                    <a:pt x="85" y="22"/>
                  </a:lnTo>
                  <a:lnTo>
                    <a:pt x="92" y="22"/>
                  </a:lnTo>
                  <a:lnTo>
                    <a:pt x="92" y="30"/>
                  </a:lnTo>
                  <a:lnTo>
                    <a:pt x="92" y="36"/>
                  </a:lnTo>
                  <a:lnTo>
                    <a:pt x="98" y="36"/>
                  </a:lnTo>
                  <a:lnTo>
                    <a:pt x="98" y="44"/>
                  </a:lnTo>
                  <a:lnTo>
                    <a:pt x="98" y="52"/>
                  </a:lnTo>
                  <a:lnTo>
                    <a:pt x="92" y="52"/>
                  </a:lnTo>
                  <a:lnTo>
                    <a:pt x="92" y="58"/>
                  </a:lnTo>
                  <a:close/>
                  <a:moveTo>
                    <a:pt x="105" y="58"/>
                  </a:moveTo>
                  <a:lnTo>
                    <a:pt x="110" y="58"/>
                  </a:lnTo>
                  <a:lnTo>
                    <a:pt x="110" y="66"/>
                  </a:lnTo>
                  <a:lnTo>
                    <a:pt x="105" y="66"/>
                  </a:lnTo>
                  <a:lnTo>
                    <a:pt x="110" y="73"/>
                  </a:lnTo>
                  <a:lnTo>
                    <a:pt x="110" y="80"/>
                  </a:lnTo>
                  <a:lnTo>
                    <a:pt x="105" y="80"/>
                  </a:lnTo>
                  <a:lnTo>
                    <a:pt x="98" y="80"/>
                  </a:lnTo>
                  <a:lnTo>
                    <a:pt x="98" y="73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105" y="58"/>
                  </a:lnTo>
                  <a:close/>
                  <a:moveTo>
                    <a:pt x="46" y="73"/>
                  </a:moveTo>
                  <a:lnTo>
                    <a:pt x="53" y="73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59" y="58"/>
                  </a:lnTo>
                  <a:lnTo>
                    <a:pt x="59" y="52"/>
                  </a:lnTo>
                  <a:lnTo>
                    <a:pt x="53" y="44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3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66" y="36"/>
                  </a:lnTo>
                  <a:lnTo>
                    <a:pt x="72" y="44"/>
                  </a:lnTo>
                  <a:lnTo>
                    <a:pt x="72" y="52"/>
                  </a:lnTo>
                  <a:lnTo>
                    <a:pt x="72" y="58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78" y="73"/>
                  </a:lnTo>
                  <a:lnTo>
                    <a:pt x="72" y="80"/>
                  </a:lnTo>
                  <a:lnTo>
                    <a:pt x="72" y="88"/>
                  </a:lnTo>
                  <a:lnTo>
                    <a:pt x="78" y="88"/>
                  </a:lnTo>
                  <a:lnTo>
                    <a:pt x="78" y="95"/>
                  </a:lnTo>
                  <a:lnTo>
                    <a:pt x="85" y="95"/>
                  </a:lnTo>
                  <a:lnTo>
                    <a:pt x="85" y="88"/>
                  </a:lnTo>
                  <a:lnTo>
                    <a:pt x="92" y="88"/>
                  </a:lnTo>
                  <a:lnTo>
                    <a:pt x="98" y="88"/>
                  </a:lnTo>
                  <a:lnTo>
                    <a:pt x="98" y="95"/>
                  </a:lnTo>
                  <a:lnTo>
                    <a:pt x="98" y="102"/>
                  </a:lnTo>
                  <a:lnTo>
                    <a:pt x="105" y="102"/>
                  </a:lnTo>
                  <a:lnTo>
                    <a:pt x="105" y="109"/>
                  </a:lnTo>
                  <a:lnTo>
                    <a:pt x="110" y="109"/>
                  </a:lnTo>
                  <a:lnTo>
                    <a:pt x="110" y="117"/>
                  </a:lnTo>
                  <a:lnTo>
                    <a:pt x="117" y="123"/>
                  </a:lnTo>
                  <a:lnTo>
                    <a:pt x="124" y="131"/>
                  </a:lnTo>
                  <a:lnTo>
                    <a:pt x="130" y="139"/>
                  </a:lnTo>
                  <a:lnTo>
                    <a:pt x="124" y="139"/>
                  </a:lnTo>
                  <a:lnTo>
                    <a:pt x="124" y="145"/>
                  </a:lnTo>
                  <a:lnTo>
                    <a:pt x="124" y="153"/>
                  </a:lnTo>
                  <a:lnTo>
                    <a:pt x="117" y="153"/>
                  </a:lnTo>
                  <a:lnTo>
                    <a:pt x="117" y="145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92" y="145"/>
                  </a:lnTo>
                  <a:lnTo>
                    <a:pt x="92" y="139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8" y="131"/>
                  </a:lnTo>
                  <a:lnTo>
                    <a:pt x="72" y="131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59" y="139"/>
                  </a:lnTo>
                  <a:lnTo>
                    <a:pt x="53" y="139"/>
                  </a:lnTo>
                  <a:lnTo>
                    <a:pt x="46" y="139"/>
                  </a:lnTo>
                  <a:lnTo>
                    <a:pt x="46" y="131"/>
                  </a:lnTo>
                  <a:lnTo>
                    <a:pt x="39" y="131"/>
                  </a:lnTo>
                  <a:lnTo>
                    <a:pt x="46" y="131"/>
                  </a:lnTo>
                  <a:lnTo>
                    <a:pt x="39" y="123"/>
                  </a:lnTo>
                  <a:lnTo>
                    <a:pt x="39" y="117"/>
                  </a:lnTo>
                  <a:lnTo>
                    <a:pt x="46" y="109"/>
                  </a:lnTo>
                  <a:lnTo>
                    <a:pt x="39" y="109"/>
                  </a:lnTo>
                  <a:lnTo>
                    <a:pt x="39" y="102"/>
                  </a:lnTo>
                  <a:lnTo>
                    <a:pt x="33" y="102"/>
                  </a:lnTo>
                  <a:lnTo>
                    <a:pt x="33" y="95"/>
                  </a:lnTo>
                  <a:lnTo>
                    <a:pt x="33" y="88"/>
                  </a:lnTo>
                  <a:lnTo>
                    <a:pt x="27" y="88"/>
                  </a:lnTo>
                  <a:lnTo>
                    <a:pt x="27" y="95"/>
                  </a:lnTo>
                  <a:lnTo>
                    <a:pt x="27" y="102"/>
                  </a:lnTo>
                  <a:lnTo>
                    <a:pt x="27" y="109"/>
                  </a:lnTo>
                  <a:lnTo>
                    <a:pt x="27" y="117"/>
                  </a:lnTo>
                  <a:lnTo>
                    <a:pt x="27" y="123"/>
                  </a:lnTo>
                  <a:lnTo>
                    <a:pt x="20" y="123"/>
                  </a:lnTo>
                  <a:lnTo>
                    <a:pt x="14" y="123"/>
                  </a:lnTo>
                  <a:lnTo>
                    <a:pt x="14" y="117"/>
                  </a:lnTo>
                  <a:lnTo>
                    <a:pt x="7" y="117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7" y="109"/>
                  </a:lnTo>
                  <a:lnTo>
                    <a:pt x="7" y="102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20" y="80"/>
                  </a:lnTo>
                  <a:lnTo>
                    <a:pt x="20" y="73"/>
                  </a:lnTo>
                  <a:lnTo>
                    <a:pt x="20" y="66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33" y="73"/>
                  </a:lnTo>
                  <a:lnTo>
                    <a:pt x="39" y="73"/>
                  </a:lnTo>
                  <a:lnTo>
                    <a:pt x="39" y="80"/>
                  </a:lnTo>
                  <a:lnTo>
                    <a:pt x="39" y="73"/>
                  </a:lnTo>
                  <a:lnTo>
                    <a:pt x="46" y="73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29" name="Freeform 427"/>
            <p:cNvSpPr>
              <a:spLocks/>
            </p:cNvSpPr>
            <p:nvPr/>
          </p:nvSpPr>
          <p:spPr bwMode="auto">
            <a:xfrm>
              <a:off x="742950" y="4622800"/>
              <a:ext cx="11113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0 w 7"/>
                <a:gd name="T7" fmla="*/ 2147483647 h 8"/>
                <a:gd name="T8" fmla="*/ 0 w 7"/>
                <a:gd name="T9" fmla="*/ 0 h 8"/>
                <a:gd name="T10" fmla="*/ 0 w 7"/>
                <a:gd name="T11" fmla="*/ 0 h 8"/>
                <a:gd name="T12" fmla="*/ 2147483647 w 7"/>
                <a:gd name="T13" fmla="*/ 0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0" name="Freeform 428"/>
            <p:cNvSpPr>
              <a:spLocks/>
            </p:cNvSpPr>
            <p:nvPr/>
          </p:nvSpPr>
          <p:spPr bwMode="auto">
            <a:xfrm>
              <a:off x="898525" y="4700588"/>
              <a:ext cx="11113" cy="14287"/>
            </a:xfrm>
            <a:custGeom>
              <a:avLst/>
              <a:gdLst>
                <a:gd name="T0" fmla="*/ 2147483647 w 7"/>
                <a:gd name="T1" fmla="*/ 0 h 8"/>
                <a:gd name="T2" fmla="*/ 2147483647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w 7"/>
                <a:gd name="T9" fmla="*/ 0 h 8"/>
                <a:gd name="T10" fmla="*/ 2147483647 w 7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1" name="Freeform 429"/>
            <p:cNvSpPr>
              <a:spLocks/>
            </p:cNvSpPr>
            <p:nvPr/>
          </p:nvSpPr>
          <p:spPr bwMode="auto">
            <a:xfrm>
              <a:off x="701675" y="4662488"/>
              <a:ext cx="41275" cy="63500"/>
            </a:xfrm>
            <a:custGeom>
              <a:avLst/>
              <a:gdLst>
                <a:gd name="T0" fmla="*/ 2147483647 w 26"/>
                <a:gd name="T1" fmla="*/ 2147483647 h 36"/>
                <a:gd name="T2" fmla="*/ 2147483647 w 26"/>
                <a:gd name="T3" fmla="*/ 2147483647 h 36"/>
                <a:gd name="T4" fmla="*/ 2147483647 w 26"/>
                <a:gd name="T5" fmla="*/ 2147483647 h 36"/>
                <a:gd name="T6" fmla="*/ 2147483647 w 26"/>
                <a:gd name="T7" fmla="*/ 2147483647 h 36"/>
                <a:gd name="T8" fmla="*/ 2147483647 w 26"/>
                <a:gd name="T9" fmla="*/ 2147483647 h 36"/>
                <a:gd name="T10" fmla="*/ 2147483647 w 26"/>
                <a:gd name="T11" fmla="*/ 2147483647 h 36"/>
                <a:gd name="T12" fmla="*/ 2147483647 w 26"/>
                <a:gd name="T13" fmla="*/ 2147483647 h 36"/>
                <a:gd name="T14" fmla="*/ 2147483647 w 26"/>
                <a:gd name="T15" fmla="*/ 2147483647 h 36"/>
                <a:gd name="T16" fmla="*/ 2147483647 w 26"/>
                <a:gd name="T17" fmla="*/ 2147483647 h 36"/>
                <a:gd name="T18" fmla="*/ 2147483647 w 26"/>
                <a:gd name="T19" fmla="*/ 2147483647 h 36"/>
                <a:gd name="T20" fmla="*/ 2147483647 w 26"/>
                <a:gd name="T21" fmla="*/ 2147483647 h 36"/>
                <a:gd name="T22" fmla="*/ 0 w 26"/>
                <a:gd name="T23" fmla="*/ 2147483647 h 36"/>
                <a:gd name="T24" fmla="*/ 2147483647 w 26"/>
                <a:gd name="T25" fmla="*/ 2147483647 h 36"/>
                <a:gd name="T26" fmla="*/ 2147483647 w 26"/>
                <a:gd name="T27" fmla="*/ 2147483647 h 36"/>
                <a:gd name="T28" fmla="*/ 2147483647 w 26"/>
                <a:gd name="T29" fmla="*/ 2147483647 h 36"/>
                <a:gd name="T30" fmla="*/ 2147483647 w 26"/>
                <a:gd name="T31" fmla="*/ 2147483647 h 36"/>
                <a:gd name="T32" fmla="*/ 2147483647 w 26"/>
                <a:gd name="T33" fmla="*/ 2147483647 h 36"/>
                <a:gd name="T34" fmla="*/ 2147483647 w 26"/>
                <a:gd name="T35" fmla="*/ 0 h 36"/>
                <a:gd name="T36" fmla="*/ 2147483647 w 26"/>
                <a:gd name="T37" fmla="*/ 0 h 36"/>
                <a:gd name="T38" fmla="*/ 2147483647 w 26"/>
                <a:gd name="T39" fmla="*/ 0 h 36"/>
                <a:gd name="T40" fmla="*/ 2147483647 w 26"/>
                <a:gd name="T41" fmla="*/ 2147483647 h 36"/>
                <a:gd name="T42" fmla="*/ 2147483647 w 26"/>
                <a:gd name="T43" fmla="*/ 2147483647 h 36"/>
                <a:gd name="T44" fmla="*/ 2147483647 w 26"/>
                <a:gd name="T45" fmla="*/ 2147483647 h 36"/>
                <a:gd name="T46" fmla="*/ 2147483647 w 26"/>
                <a:gd name="T47" fmla="*/ 2147483647 h 36"/>
                <a:gd name="T48" fmla="*/ 2147483647 w 26"/>
                <a:gd name="T49" fmla="*/ 2147483647 h 36"/>
                <a:gd name="T50" fmla="*/ 2147483647 w 26"/>
                <a:gd name="T51" fmla="*/ 2147483647 h 36"/>
                <a:gd name="T52" fmla="*/ 2147483647 w 26"/>
                <a:gd name="T53" fmla="*/ 2147483647 h 36"/>
                <a:gd name="T54" fmla="*/ 2147483647 w 26"/>
                <a:gd name="T55" fmla="*/ 2147483647 h 36"/>
                <a:gd name="T56" fmla="*/ 2147483647 w 26"/>
                <a:gd name="T57" fmla="*/ 2147483647 h 36"/>
                <a:gd name="T58" fmla="*/ 2147483647 w 26"/>
                <a:gd name="T59" fmla="*/ 2147483647 h 36"/>
                <a:gd name="T60" fmla="*/ 2147483647 w 26"/>
                <a:gd name="T61" fmla="*/ 2147483647 h 36"/>
                <a:gd name="T62" fmla="*/ 2147483647 w 26"/>
                <a:gd name="T63" fmla="*/ 2147483647 h 36"/>
                <a:gd name="T64" fmla="*/ 2147483647 w 26"/>
                <a:gd name="T65" fmla="*/ 2147483647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36"/>
                <a:gd name="T101" fmla="*/ 26 w 26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36">
                  <a:moveTo>
                    <a:pt x="20" y="36"/>
                  </a:moveTo>
                  <a:lnTo>
                    <a:pt x="13" y="36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0" y="8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8"/>
                  </a:lnTo>
                  <a:lnTo>
                    <a:pt x="20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26" y="30"/>
                  </a:lnTo>
                  <a:lnTo>
                    <a:pt x="20" y="30"/>
                  </a:lnTo>
                  <a:lnTo>
                    <a:pt x="20" y="3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2" name="Freeform 430"/>
            <p:cNvSpPr>
              <a:spLocks/>
            </p:cNvSpPr>
            <p:nvPr/>
          </p:nvSpPr>
          <p:spPr bwMode="auto">
            <a:xfrm>
              <a:off x="733425" y="4725988"/>
              <a:ext cx="28575" cy="38100"/>
            </a:xfrm>
            <a:custGeom>
              <a:avLst/>
              <a:gdLst>
                <a:gd name="T0" fmla="*/ 2147483647 w 18"/>
                <a:gd name="T1" fmla="*/ 0 h 22"/>
                <a:gd name="T2" fmla="*/ 2147483647 w 18"/>
                <a:gd name="T3" fmla="*/ 0 h 22"/>
                <a:gd name="T4" fmla="*/ 2147483647 w 18"/>
                <a:gd name="T5" fmla="*/ 0 h 22"/>
                <a:gd name="T6" fmla="*/ 2147483647 w 18"/>
                <a:gd name="T7" fmla="*/ 0 h 22"/>
                <a:gd name="T8" fmla="*/ 2147483647 w 18"/>
                <a:gd name="T9" fmla="*/ 0 h 22"/>
                <a:gd name="T10" fmla="*/ 2147483647 w 18"/>
                <a:gd name="T11" fmla="*/ 2147483647 h 22"/>
                <a:gd name="T12" fmla="*/ 2147483647 w 18"/>
                <a:gd name="T13" fmla="*/ 2147483647 h 22"/>
                <a:gd name="T14" fmla="*/ 2147483647 w 18"/>
                <a:gd name="T15" fmla="*/ 2147483647 h 22"/>
                <a:gd name="T16" fmla="*/ 2147483647 w 18"/>
                <a:gd name="T17" fmla="*/ 2147483647 h 22"/>
                <a:gd name="T18" fmla="*/ 2147483647 w 18"/>
                <a:gd name="T19" fmla="*/ 2147483647 h 22"/>
                <a:gd name="T20" fmla="*/ 2147483647 w 18"/>
                <a:gd name="T21" fmla="*/ 2147483647 h 22"/>
                <a:gd name="T22" fmla="*/ 2147483647 w 18"/>
                <a:gd name="T23" fmla="*/ 2147483647 h 22"/>
                <a:gd name="T24" fmla="*/ 2147483647 w 18"/>
                <a:gd name="T25" fmla="*/ 2147483647 h 22"/>
                <a:gd name="T26" fmla="*/ 2147483647 w 18"/>
                <a:gd name="T27" fmla="*/ 2147483647 h 22"/>
                <a:gd name="T28" fmla="*/ 2147483647 w 18"/>
                <a:gd name="T29" fmla="*/ 2147483647 h 22"/>
                <a:gd name="T30" fmla="*/ 2147483647 w 18"/>
                <a:gd name="T31" fmla="*/ 2147483647 h 22"/>
                <a:gd name="T32" fmla="*/ 2147483647 w 18"/>
                <a:gd name="T33" fmla="*/ 2147483647 h 22"/>
                <a:gd name="T34" fmla="*/ 2147483647 w 18"/>
                <a:gd name="T35" fmla="*/ 2147483647 h 22"/>
                <a:gd name="T36" fmla="*/ 2147483647 w 18"/>
                <a:gd name="T37" fmla="*/ 2147483647 h 22"/>
                <a:gd name="T38" fmla="*/ 0 w 18"/>
                <a:gd name="T39" fmla="*/ 2147483647 h 22"/>
                <a:gd name="T40" fmla="*/ 0 w 18"/>
                <a:gd name="T41" fmla="*/ 2147483647 h 22"/>
                <a:gd name="T42" fmla="*/ 0 w 18"/>
                <a:gd name="T43" fmla="*/ 2147483647 h 22"/>
                <a:gd name="T44" fmla="*/ 0 w 18"/>
                <a:gd name="T45" fmla="*/ 0 h 22"/>
                <a:gd name="T46" fmla="*/ 0 w 18"/>
                <a:gd name="T47" fmla="*/ 0 h 22"/>
                <a:gd name="T48" fmla="*/ 2147483647 w 18"/>
                <a:gd name="T49" fmla="*/ 0 h 22"/>
                <a:gd name="T50" fmla="*/ 2147483647 w 18"/>
                <a:gd name="T51" fmla="*/ 0 h 22"/>
                <a:gd name="T52" fmla="*/ 2147483647 w 18"/>
                <a:gd name="T53" fmla="*/ 0 h 22"/>
                <a:gd name="T54" fmla="*/ 2147483647 w 18"/>
                <a:gd name="T55" fmla="*/ 0 h 22"/>
                <a:gd name="T56" fmla="*/ 2147483647 w 18"/>
                <a:gd name="T57" fmla="*/ 0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"/>
                <a:gd name="T88" fmla="*/ 0 h 22"/>
                <a:gd name="T89" fmla="*/ 18 w 18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" h="22">
                  <a:moveTo>
                    <a:pt x="13" y="0"/>
                  </a:moveTo>
                  <a:lnTo>
                    <a:pt x="13" y="0"/>
                  </a:lnTo>
                  <a:lnTo>
                    <a:pt x="18" y="0"/>
                  </a:lnTo>
                  <a:lnTo>
                    <a:pt x="18" y="8"/>
                  </a:lnTo>
                  <a:lnTo>
                    <a:pt x="13" y="8"/>
                  </a:lnTo>
                  <a:lnTo>
                    <a:pt x="18" y="15"/>
                  </a:lnTo>
                  <a:lnTo>
                    <a:pt x="18" y="22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6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3" name="Freeform 431"/>
            <p:cNvSpPr>
              <a:spLocks/>
            </p:cNvSpPr>
            <p:nvPr/>
          </p:nvSpPr>
          <p:spPr bwMode="auto">
            <a:xfrm>
              <a:off x="585788" y="4675188"/>
              <a:ext cx="207962" cy="219075"/>
            </a:xfrm>
            <a:custGeom>
              <a:avLst/>
              <a:gdLst>
                <a:gd name="T0" fmla="*/ 2147483647 w 130"/>
                <a:gd name="T1" fmla="*/ 2147483647 h 123"/>
                <a:gd name="T2" fmla="*/ 2147483647 w 130"/>
                <a:gd name="T3" fmla="*/ 2147483647 h 123"/>
                <a:gd name="T4" fmla="*/ 2147483647 w 130"/>
                <a:gd name="T5" fmla="*/ 2147483647 h 123"/>
                <a:gd name="T6" fmla="*/ 2147483647 w 130"/>
                <a:gd name="T7" fmla="*/ 2147483647 h 123"/>
                <a:gd name="T8" fmla="*/ 2147483647 w 130"/>
                <a:gd name="T9" fmla="*/ 2147483647 h 123"/>
                <a:gd name="T10" fmla="*/ 2147483647 w 130"/>
                <a:gd name="T11" fmla="*/ 0 h 123"/>
                <a:gd name="T12" fmla="*/ 2147483647 w 130"/>
                <a:gd name="T13" fmla="*/ 0 h 123"/>
                <a:gd name="T14" fmla="*/ 2147483647 w 130"/>
                <a:gd name="T15" fmla="*/ 2147483647 h 123"/>
                <a:gd name="T16" fmla="*/ 2147483647 w 130"/>
                <a:gd name="T17" fmla="*/ 2147483647 h 123"/>
                <a:gd name="T18" fmla="*/ 2147483647 w 130"/>
                <a:gd name="T19" fmla="*/ 2147483647 h 123"/>
                <a:gd name="T20" fmla="*/ 2147483647 w 130"/>
                <a:gd name="T21" fmla="*/ 2147483647 h 123"/>
                <a:gd name="T22" fmla="*/ 2147483647 w 130"/>
                <a:gd name="T23" fmla="*/ 2147483647 h 123"/>
                <a:gd name="T24" fmla="*/ 2147483647 w 130"/>
                <a:gd name="T25" fmla="*/ 2147483647 h 123"/>
                <a:gd name="T26" fmla="*/ 2147483647 w 130"/>
                <a:gd name="T27" fmla="*/ 2147483647 h 123"/>
                <a:gd name="T28" fmla="*/ 2147483647 w 130"/>
                <a:gd name="T29" fmla="*/ 2147483647 h 123"/>
                <a:gd name="T30" fmla="*/ 2147483647 w 130"/>
                <a:gd name="T31" fmla="*/ 2147483647 h 123"/>
                <a:gd name="T32" fmla="*/ 2147483647 w 130"/>
                <a:gd name="T33" fmla="*/ 2147483647 h 123"/>
                <a:gd name="T34" fmla="*/ 2147483647 w 130"/>
                <a:gd name="T35" fmla="*/ 2147483647 h 123"/>
                <a:gd name="T36" fmla="*/ 2147483647 w 130"/>
                <a:gd name="T37" fmla="*/ 2147483647 h 123"/>
                <a:gd name="T38" fmla="*/ 2147483647 w 130"/>
                <a:gd name="T39" fmla="*/ 2147483647 h 123"/>
                <a:gd name="T40" fmla="*/ 2147483647 w 130"/>
                <a:gd name="T41" fmla="*/ 2147483647 h 123"/>
                <a:gd name="T42" fmla="*/ 2147483647 w 130"/>
                <a:gd name="T43" fmla="*/ 2147483647 h 123"/>
                <a:gd name="T44" fmla="*/ 2147483647 w 130"/>
                <a:gd name="T45" fmla="*/ 2147483647 h 123"/>
                <a:gd name="T46" fmla="*/ 2147483647 w 130"/>
                <a:gd name="T47" fmla="*/ 2147483647 h 123"/>
                <a:gd name="T48" fmla="*/ 2147483647 w 130"/>
                <a:gd name="T49" fmla="*/ 2147483647 h 123"/>
                <a:gd name="T50" fmla="*/ 2147483647 w 130"/>
                <a:gd name="T51" fmla="*/ 2147483647 h 123"/>
                <a:gd name="T52" fmla="*/ 2147483647 w 130"/>
                <a:gd name="T53" fmla="*/ 2147483647 h 123"/>
                <a:gd name="T54" fmla="*/ 2147483647 w 130"/>
                <a:gd name="T55" fmla="*/ 2147483647 h 123"/>
                <a:gd name="T56" fmla="*/ 2147483647 w 130"/>
                <a:gd name="T57" fmla="*/ 2147483647 h 123"/>
                <a:gd name="T58" fmla="*/ 2147483647 w 130"/>
                <a:gd name="T59" fmla="*/ 2147483647 h 123"/>
                <a:gd name="T60" fmla="*/ 2147483647 w 130"/>
                <a:gd name="T61" fmla="*/ 2147483647 h 123"/>
                <a:gd name="T62" fmla="*/ 2147483647 w 130"/>
                <a:gd name="T63" fmla="*/ 2147483647 h 123"/>
                <a:gd name="T64" fmla="*/ 2147483647 w 130"/>
                <a:gd name="T65" fmla="*/ 2147483647 h 123"/>
                <a:gd name="T66" fmla="*/ 2147483647 w 130"/>
                <a:gd name="T67" fmla="*/ 2147483647 h 123"/>
                <a:gd name="T68" fmla="*/ 2147483647 w 130"/>
                <a:gd name="T69" fmla="*/ 2147483647 h 123"/>
                <a:gd name="T70" fmla="*/ 2147483647 w 130"/>
                <a:gd name="T71" fmla="*/ 2147483647 h 123"/>
                <a:gd name="T72" fmla="*/ 2147483647 w 130"/>
                <a:gd name="T73" fmla="*/ 2147483647 h 123"/>
                <a:gd name="T74" fmla="*/ 2147483647 w 130"/>
                <a:gd name="T75" fmla="*/ 2147483647 h 123"/>
                <a:gd name="T76" fmla="*/ 2147483647 w 130"/>
                <a:gd name="T77" fmla="*/ 2147483647 h 123"/>
                <a:gd name="T78" fmla="*/ 2147483647 w 130"/>
                <a:gd name="T79" fmla="*/ 2147483647 h 123"/>
                <a:gd name="T80" fmla="*/ 2147483647 w 130"/>
                <a:gd name="T81" fmla="*/ 2147483647 h 123"/>
                <a:gd name="T82" fmla="*/ 2147483647 w 130"/>
                <a:gd name="T83" fmla="*/ 2147483647 h 123"/>
                <a:gd name="T84" fmla="*/ 2147483647 w 130"/>
                <a:gd name="T85" fmla="*/ 2147483647 h 123"/>
                <a:gd name="T86" fmla="*/ 2147483647 w 130"/>
                <a:gd name="T87" fmla="*/ 2147483647 h 123"/>
                <a:gd name="T88" fmla="*/ 2147483647 w 130"/>
                <a:gd name="T89" fmla="*/ 2147483647 h 123"/>
                <a:gd name="T90" fmla="*/ 2147483647 w 130"/>
                <a:gd name="T91" fmla="*/ 2147483647 h 123"/>
                <a:gd name="T92" fmla="*/ 2147483647 w 130"/>
                <a:gd name="T93" fmla="*/ 2147483647 h 123"/>
                <a:gd name="T94" fmla="*/ 2147483647 w 130"/>
                <a:gd name="T95" fmla="*/ 2147483647 h 123"/>
                <a:gd name="T96" fmla="*/ 2147483647 w 130"/>
                <a:gd name="T97" fmla="*/ 2147483647 h 123"/>
                <a:gd name="T98" fmla="*/ 2147483647 w 130"/>
                <a:gd name="T99" fmla="*/ 2147483647 h 123"/>
                <a:gd name="T100" fmla="*/ 2147483647 w 130"/>
                <a:gd name="T101" fmla="*/ 2147483647 h 123"/>
                <a:gd name="T102" fmla="*/ 2147483647 w 130"/>
                <a:gd name="T103" fmla="*/ 2147483647 h 123"/>
                <a:gd name="T104" fmla="*/ 2147483647 w 130"/>
                <a:gd name="T105" fmla="*/ 2147483647 h 123"/>
                <a:gd name="T106" fmla="*/ 2147483647 w 130"/>
                <a:gd name="T107" fmla="*/ 2147483647 h 123"/>
                <a:gd name="T108" fmla="*/ 2147483647 w 130"/>
                <a:gd name="T109" fmla="*/ 2147483647 h 123"/>
                <a:gd name="T110" fmla="*/ 2147483647 w 130"/>
                <a:gd name="T111" fmla="*/ 2147483647 h 123"/>
                <a:gd name="T112" fmla="*/ 2147483647 w 130"/>
                <a:gd name="T113" fmla="*/ 2147483647 h 123"/>
                <a:gd name="T114" fmla="*/ 2147483647 w 130"/>
                <a:gd name="T115" fmla="*/ 2147483647 h 123"/>
                <a:gd name="T116" fmla="*/ 2147483647 w 130"/>
                <a:gd name="T117" fmla="*/ 2147483647 h 12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0"/>
                <a:gd name="T178" fmla="*/ 0 h 123"/>
                <a:gd name="T179" fmla="*/ 130 w 130"/>
                <a:gd name="T180" fmla="*/ 123 h 12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0" h="123">
                  <a:moveTo>
                    <a:pt x="46" y="43"/>
                  </a:moveTo>
                  <a:lnTo>
                    <a:pt x="46" y="43"/>
                  </a:lnTo>
                  <a:lnTo>
                    <a:pt x="53" y="43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8"/>
                  </a:lnTo>
                  <a:lnTo>
                    <a:pt x="59" y="22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3" y="14"/>
                  </a:lnTo>
                  <a:lnTo>
                    <a:pt x="53" y="6"/>
                  </a:lnTo>
                  <a:lnTo>
                    <a:pt x="59" y="6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66" y="6"/>
                  </a:lnTo>
                  <a:lnTo>
                    <a:pt x="72" y="14"/>
                  </a:lnTo>
                  <a:lnTo>
                    <a:pt x="72" y="22"/>
                  </a:lnTo>
                  <a:lnTo>
                    <a:pt x="72" y="28"/>
                  </a:lnTo>
                  <a:lnTo>
                    <a:pt x="78" y="28"/>
                  </a:lnTo>
                  <a:lnTo>
                    <a:pt x="78" y="36"/>
                  </a:lnTo>
                  <a:lnTo>
                    <a:pt x="78" y="43"/>
                  </a:lnTo>
                  <a:lnTo>
                    <a:pt x="72" y="50"/>
                  </a:lnTo>
                  <a:lnTo>
                    <a:pt x="72" y="58"/>
                  </a:lnTo>
                  <a:lnTo>
                    <a:pt x="78" y="58"/>
                  </a:lnTo>
                  <a:lnTo>
                    <a:pt x="78" y="65"/>
                  </a:lnTo>
                  <a:lnTo>
                    <a:pt x="85" y="65"/>
                  </a:lnTo>
                  <a:lnTo>
                    <a:pt x="85" y="58"/>
                  </a:lnTo>
                  <a:lnTo>
                    <a:pt x="92" y="58"/>
                  </a:lnTo>
                  <a:lnTo>
                    <a:pt x="98" y="58"/>
                  </a:lnTo>
                  <a:lnTo>
                    <a:pt x="98" y="65"/>
                  </a:lnTo>
                  <a:lnTo>
                    <a:pt x="98" y="72"/>
                  </a:lnTo>
                  <a:lnTo>
                    <a:pt x="105" y="72"/>
                  </a:lnTo>
                  <a:lnTo>
                    <a:pt x="105" y="79"/>
                  </a:lnTo>
                  <a:lnTo>
                    <a:pt x="110" y="79"/>
                  </a:lnTo>
                  <a:lnTo>
                    <a:pt x="110" y="87"/>
                  </a:lnTo>
                  <a:lnTo>
                    <a:pt x="117" y="93"/>
                  </a:lnTo>
                  <a:lnTo>
                    <a:pt x="124" y="101"/>
                  </a:lnTo>
                  <a:lnTo>
                    <a:pt x="130" y="109"/>
                  </a:lnTo>
                  <a:lnTo>
                    <a:pt x="124" y="109"/>
                  </a:lnTo>
                  <a:lnTo>
                    <a:pt x="124" y="115"/>
                  </a:lnTo>
                  <a:lnTo>
                    <a:pt x="124" y="123"/>
                  </a:lnTo>
                  <a:lnTo>
                    <a:pt x="117" y="123"/>
                  </a:lnTo>
                  <a:lnTo>
                    <a:pt x="117" y="115"/>
                  </a:lnTo>
                  <a:lnTo>
                    <a:pt x="110" y="115"/>
                  </a:lnTo>
                  <a:lnTo>
                    <a:pt x="110" y="123"/>
                  </a:lnTo>
                  <a:lnTo>
                    <a:pt x="105" y="115"/>
                  </a:lnTo>
                  <a:lnTo>
                    <a:pt x="98" y="115"/>
                  </a:lnTo>
                  <a:lnTo>
                    <a:pt x="92" y="115"/>
                  </a:lnTo>
                  <a:lnTo>
                    <a:pt x="92" y="109"/>
                  </a:lnTo>
                  <a:lnTo>
                    <a:pt x="85" y="109"/>
                  </a:lnTo>
                  <a:lnTo>
                    <a:pt x="78" y="109"/>
                  </a:lnTo>
                  <a:lnTo>
                    <a:pt x="78" y="101"/>
                  </a:lnTo>
                  <a:lnTo>
                    <a:pt x="72" y="101"/>
                  </a:lnTo>
                  <a:lnTo>
                    <a:pt x="72" y="109"/>
                  </a:lnTo>
                  <a:lnTo>
                    <a:pt x="66" y="109"/>
                  </a:lnTo>
                  <a:lnTo>
                    <a:pt x="59" y="109"/>
                  </a:lnTo>
                  <a:lnTo>
                    <a:pt x="53" y="109"/>
                  </a:lnTo>
                  <a:lnTo>
                    <a:pt x="46" y="109"/>
                  </a:lnTo>
                  <a:lnTo>
                    <a:pt x="46" y="101"/>
                  </a:lnTo>
                  <a:lnTo>
                    <a:pt x="39" y="101"/>
                  </a:lnTo>
                  <a:lnTo>
                    <a:pt x="46" y="101"/>
                  </a:lnTo>
                  <a:lnTo>
                    <a:pt x="39" y="93"/>
                  </a:lnTo>
                  <a:lnTo>
                    <a:pt x="39" y="87"/>
                  </a:lnTo>
                  <a:lnTo>
                    <a:pt x="46" y="79"/>
                  </a:lnTo>
                  <a:lnTo>
                    <a:pt x="39" y="79"/>
                  </a:lnTo>
                  <a:lnTo>
                    <a:pt x="39" y="72"/>
                  </a:lnTo>
                  <a:lnTo>
                    <a:pt x="33" y="72"/>
                  </a:lnTo>
                  <a:lnTo>
                    <a:pt x="33" y="65"/>
                  </a:lnTo>
                  <a:lnTo>
                    <a:pt x="33" y="58"/>
                  </a:lnTo>
                  <a:lnTo>
                    <a:pt x="27" y="58"/>
                  </a:lnTo>
                  <a:lnTo>
                    <a:pt x="27" y="65"/>
                  </a:lnTo>
                  <a:lnTo>
                    <a:pt x="27" y="72"/>
                  </a:lnTo>
                  <a:lnTo>
                    <a:pt x="27" y="79"/>
                  </a:lnTo>
                  <a:lnTo>
                    <a:pt x="27" y="87"/>
                  </a:lnTo>
                  <a:lnTo>
                    <a:pt x="27" y="93"/>
                  </a:lnTo>
                  <a:lnTo>
                    <a:pt x="20" y="93"/>
                  </a:lnTo>
                  <a:lnTo>
                    <a:pt x="14" y="93"/>
                  </a:lnTo>
                  <a:lnTo>
                    <a:pt x="14" y="87"/>
                  </a:lnTo>
                  <a:lnTo>
                    <a:pt x="7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7" y="79"/>
                  </a:lnTo>
                  <a:lnTo>
                    <a:pt x="7" y="72"/>
                  </a:lnTo>
                  <a:lnTo>
                    <a:pt x="7" y="65"/>
                  </a:lnTo>
                  <a:lnTo>
                    <a:pt x="7" y="58"/>
                  </a:lnTo>
                  <a:lnTo>
                    <a:pt x="14" y="58"/>
                  </a:lnTo>
                  <a:lnTo>
                    <a:pt x="14" y="50"/>
                  </a:lnTo>
                  <a:lnTo>
                    <a:pt x="20" y="50"/>
                  </a:lnTo>
                  <a:lnTo>
                    <a:pt x="20" y="43"/>
                  </a:lnTo>
                  <a:lnTo>
                    <a:pt x="20" y="36"/>
                  </a:lnTo>
                  <a:lnTo>
                    <a:pt x="27" y="36"/>
                  </a:lnTo>
                  <a:lnTo>
                    <a:pt x="33" y="36"/>
                  </a:lnTo>
                  <a:lnTo>
                    <a:pt x="33" y="43"/>
                  </a:lnTo>
                  <a:lnTo>
                    <a:pt x="39" y="43"/>
                  </a:lnTo>
                  <a:lnTo>
                    <a:pt x="39" y="50"/>
                  </a:lnTo>
                  <a:lnTo>
                    <a:pt x="39" y="43"/>
                  </a:lnTo>
                  <a:lnTo>
                    <a:pt x="46" y="4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4" name="Freeform 432"/>
            <p:cNvSpPr>
              <a:spLocks noEditPoints="1"/>
            </p:cNvSpPr>
            <p:nvPr/>
          </p:nvSpPr>
          <p:spPr bwMode="auto">
            <a:xfrm>
              <a:off x="679450" y="4479925"/>
              <a:ext cx="168275" cy="142875"/>
            </a:xfrm>
            <a:custGeom>
              <a:avLst/>
              <a:gdLst>
                <a:gd name="T0" fmla="*/ 2147483647 w 104"/>
                <a:gd name="T1" fmla="*/ 0 h 80"/>
                <a:gd name="T2" fmla="*/ 2147483647 w 104"/>
                <a:gd name="T3" fmla="*/ 0 h 80"/>
                <a:gd name="T4" fmla="*/ 2147483647 w 104"/>
                <a:gd name="T5" fmla="*/ 2147483647 h 80"/>
                <a:gd name="T6" fmla="*/ 2147483647 w 104"/>
                <a:gd name="T7" fmla="*/ 2147483647 h 80"/>
                <a:gd name="T8" fmla="*/ 2147483647 w 104"/>
                <a:gd name="T9" fmla="*/ 2147483647 h 80"/>
                <a:gd name="T10" fmla="*/ 2147483647 w 104"/>
                <a:gd name="T11" fmla="*/ 2147483647 h 80"/>
                <a:gd name="T12" fmla="*/ 2147483647 w 104"/>
                <a:gd name="T13" fmla="*/ 2147483647 h 80"/>
                <a:gd name="T14" fmla="*/ 2147483647 w 104"/>
                <a:gd name="T15" fmla="*/ 2147483647 h 80"/>
                <a:gd name="T16" fmla="*/ 2147483647 w 104"/>
                <a:gd name="T17" fmla="*/ 2147483647 h 80"/>
                <a:gd name="T18" fmla="*/ 2147483647 w 104"/>
                <a:gd name="T19" fmla="*/ 2147483647 h 80"/>
                <a:gd name="T20" fmla="*/ 2147483647 w 104"/>
                <a:gd name="T21" fmla="*/ 2147483647 h 80"/>
                <a:gd name="T22" fmla="*/ 2147483647 w 104"/>
                <a:gd name="T23" fmla="*/ 2147483647 h 80"/>
                <a:gd name="T24" fmla="*/ 2147483647 w 104"/>
                <a:gd name="T25" fmla="*/ 2147483647 h 80"/>
                <a:gd name="T26" fmla="*/ 2147483647 w 104"/>
                <a:gd name="T27" fmla="*/ 2147483647 h 80"/>
                <a:gd name="T28" fmla="*/ 2147483647 w 104"/>
                <a:gd name="T29" fmla="*/ 2147483647 h 80"/>
                <a:gd name="T30" fmla="*/ 2147483647 w 104"/>
                <a:gd name="T31" fmla="*/ 2147483647 h 80"/>
                <a:gd name="T32" fmla="*/ 2147483647 w 104"/>
                <a:gd name="T33" fmla="*/ 2147483647 h 80"/>
                <a:gd name="T34" fmla="*/ 2147483647 w 104"/>
                <a:gd name="T35" fmla="*/ 2147483647 h 80"/>
                <a:gd name="T36" fmla="*/ 2147483647 w 104"/>
                <a:gd name="T37" fmla="*/ 2147483647 h 80"/>
                <a:gd name="T38" fmla="*/ 2147483647 w 104"/>
                <a:gd name="T39" fmla="*/ 2147483647 h 80"/>
                <a:gd name="T40" fmla="*/ 2147483647 w 104"/>
                <a:gd name="T41" fmla="*/ 2147483647 h 80"/>
                <a:gd name="T42" fmla="*/ 2147483647 w 104"/>
                <a:gd name="T43" fmla="*/ 2147483647 h 80"/>
                <a:gd name="T44" fmla="*/ 2147483647 w 104"/>
                <a:gd name="T45" fmla="*/ 2147483647 h 80"/>
                <a:gd name="T46" fmla="*/ 2147483647 w 104"/>
                <a:gd name="T47" fmla="*/ 2147483647 h 80"/>
                <a:gd name="T48" fmla="*/ 0 w 104"/>
                <a:gd name="T49" fmla="*/ 2147483647 h 80"/>
                <a:gd name="T50" fmla="*/ 0 w 104"/>
                <a:gd name="T51" fmla="*/ 2147483647 h 80"/>
                <a:gd name="T52" fmla="*/ 0 w 104"/>
                <a:gd name="T53" fmla="*/ 2147483647 h 80"/>
                <a:gd name="T54" fmla="*/ 0 w 104"/>
                <a:gd name="T55" fmla="*/ 2147483647 h 80"/>
                <a:gd name="T56" fmla="*/ 0 w 104"/>
                <a:gd name="T57" fmla="*/ 2147483647 h 80"/>
                <a:gd name="T58" fmla="*/ 0 w 104"/>
                <a:gd name="T59" fmla="*/ 2147483647 h 80"/>
                <a:gd name="T60" fmla="*/ 2147483647 w 104"/>
                <a:gd name="T61" fmla="*/ 2147483647 h 80"/>
                <a:gd name="T62" fmla="*/ 2147483647 w 104"/>
                <a:gd name="T63" fmla="*/ 2147483647 h 80"/>
                <a:gd name="T64" fmla="*/ 2147483647 w 104"/>
                <a:gd name="T65" fmla="*/ 2147483647 h 80"/>
                <a:gd name="T66" fmla="*/ 2147483647 w 104"/>
                <a:gd name="T67" fmla="*/ 2147483647 h 80"/>
                <a:gd name="T68" fmla="*/ 2147483647 w 104"/>
                <a:gd name="T69" fmla="*/ 2147483647 h 80"/>
                <a:gd name="T70" fmla="*/ 2147483647 w 104"/>
                <a:gd name="T71" fmla="*/ 2147483647 h 80"/>
                <a:gd name="T72" fmla="*/ 2147483647 w 104"/>
                <a:gd name="T73" fmla="*/ 2147483647 h 80"/>
                <a:gd name="T74" fmla="*/ 2147483647 w 104"/>
                <a:gd name="T75" fmla="*/ 2147483647 h 80"/>
                <a:gd name="T76" fmla="*/ 2147483647 w 104"/>
                <a:gd name="T77" fmla="*/ 2147483647 h 80"/>
                <a:gd name="T78" fmla="*/ 2147483647 w 104"/>
                <a:gd name="T79" fmla="*/ 0 h 80"/>
                <a:gd name="T80" fmla="*/ 2147483647 w 104"/>
                <a:gd name="T81" fmla="*/ 0 h 80"/>
                <a:gd name="T82" fmla="*/ 2147483647 w 104"/>
                <a:gd name="T83" fmla="*/ 2147483647 h 80"/>
                <a:gd name="T84" fmla="*/ 2147483647 w 104"/>
                <a:gd name="T85" fmla="*/ 2147483647 h 80"/>
                <a:gd name="T86" fmla="*/ 2147483647 w 104"/>
                <a:gd name="T87" fmla="*/ 2147483647 h 80"/>
                <a:gd name="T88" fmla="*/ 2147483647 w 104"/>
                <a:gd name="T89" fmla="*/ 2147483647 h 80"/>
                <a:gd name="T90" fmla="*/ 2147483647 w 104"/>
                <a:gd name="T91" fmla="*/ 2147483647 h 80"/>
                <a:gd name="T92" fmla="*/ 2147483647 w 104"/>
                <a:gd name="T93" fmla="*/ 2147483647 h 80"/>
                <a:gd name="T94" fmla="*/ 2147483647 w 104"/>
                <a:gd name="T95" fmla="*/ 2147483647 h 80"/>
                <a:gd name="T96" fmla="*/ 2147483647 w 104"/>
                <a:gd name="T97" fmla="*/ 2147483647 h 80"/>
                <a:gd name="T98" fmla="*/ 2147483647 w 104"/>
                <a:gd name="T99" fmla="*/ 2147483647 h 80"/>
                <a:gd name="T100" fmla="*/ 2147483647 w 104"/>
                <a:gd name="T101" fmla="*/ 2147483647 h 80"/>
                <a:gd name="T102" fmla="*/ 2147483647 w 104"/>
                <a:gd name="T103" fmla="*/ 2147483647 h 80"/>
                <a:gd name="T104" fmla="*/ 2147483647 w 104"/>
                <a:gd name="T105" fmla="*/ 2147483647 h 80"/>
                <a:gd name="T106" fmla="*/ 2147483647 w 104"/>
                <a:gd name="T107" fmla="*/ 2147483647 h 80"/>
                <a:gd name="T108" fmla="*/ 2147483647 w 104"/>
                <a:gd name="T109" fmla="*/ 2147483647 h 80"/>
                <a:gd name="T110" fmla="*/ 2147483647 w 104"/>
                <a:gd name="T111" fmla="*/ 2147483647 h 80"/>
                <a:gd name="T112" fmla="*/ 2147483647 w 104"/>
                <a:gd name="T113" fmla="*/ 2147483647 h 80"/>
                <a:gd name="T114" fmla="*/ 2147483647 w 104"/>
                <a:gd name="T115" fmla="*/ 2147483647 h 80"/>
                <a:gd name="T116" fmla="*/ 2147483647 w 104"/>
                <a:gd name="T117" fmla="*/ 2147483647 h 80"/>
                <a:gd name="T118" fmla="*/ 2147483647 w 104"/>
                <a:gd name="T119" fmla="*/ 2147483647 h 80"/>
                <a:gd name="T120" fmla="*/ 2147483647 w 104"/>
                <a:gd name="T121" fmla="*/ 2147483647 h 80"/>
                <a:gd name="T122" fmla="*/ 2147483647 w 104"/>
                <a:gd name="T123" fmla="*/ 2147483647 h 80"/>
                <a:gd name="T124" fmla="*/ 2147483647 w 104"/>
                <a:gd name="T125" fmla="*/ 2147483647 h 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4"/>
                <a:gd name="T190" fmla="*/ 0 h 80"/>
                <a:gd name="T191" fmla="*/ 104 w 104"/>
                <a:gd name="T192" fmla="*/ 80 h 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4" h="80">
                  <a:moveTo>
                    <a:pt x="33" y="0"/>
                  </a:moveTo>
                  <a:lnTo>
                    <a:pt x="39" y="0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6" y="58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8"/>
                  </a:lnTo>
                  <a:lnTo>
                    <a:pt x="39" y="66"/>
                  </a:lnTo>
                  <a:lnTo>
                    <a:pt x="33" y="72"/>
                  </a:lnTo>
                  <a:lnTo>
                    <a:pt x="26" y="72"/>
                  </a:lnTo>
                  <a:lnTo>
                    <a:pt x="26" y="66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7" y="66"/>
                  </a:lnTo>
                  <a:lnTo>
                    <a:pt x="7" y="72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33" y="0"/>
                  </a:lnTo>
                  <a:close/>
                  <a:moveTo>
                    <a:pt x="51" y="66"/>
                  </a:moveTo>
                  <a:lnTo>
                    <a:pt x="46" y="58"/>
                  </a:lnTo>
                  <a:lnTo>
                    <a:pt x="46" y="51"/>
                  </a:lnTo>
                  <a:lnTo>
                    <a:pt x="51" y="51"/>
                  </a:lnTo>
                  <a:lnTo>
                    <a:pt x="58" y="51"/>
                  </a:lnTo>
                  <a:lnTo>
                    <a:pt x="65" y="51"/>
                  </a:lnTo>
                  <a:lnTo>
                    <a:pt x="65" y="58"/>
                  </a:lnTo>
                  <a:lnTo>
                    <a:pt x="58" y="58"/>
                  </a:lnTo>
                  <a:lnTo>
                    <a:pt x="51" y="58"/>
                  </a:lnTo>
                  <a:lnTo>
                    <a:pt x="51" y="66"/>
                  </a:lnTo>
                  <a:close/>
                  <a:moveTo>
                    <a:pt x="85" y="66"/>
                  </a:moveTo>
                  <a:lnTo>
                    <a:pt x="90" y="58"/>
                  </a:lnTo>
                  <a:lnTo>
                    <a:pt x="97" y="58"/>
                  </a:lnTo>
                  <a:lnTo>
                    <a:pt x="104" y="58"/>
                  </a:lnTo>
                  <a:lnTo>
                    <a:pt x="104" y="66"/>
                  </a:lnTo>
                  <a:lnTo>
                    <a:pt x="97" y="66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85" y="72"/>
                  </a:lnTo>
                  <a:lnTo>
                    <a:pt x="85" y="80"/>
                  </a:lnTo>
                  <a:lnTo>
                    <a:pt x="85" y="72"/>
                  </a:lnTo>
                  <a:lnTo>
                    <a:pt x="85" y="66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5" name="Freeform 433"/>
            <p:cNvSpPr>
              <a:spLocks/>
            </p:cNvSpPr>
            <p:nvPr/>
          </p:nvSpPr>
          <p:spPr bwMode="auto">
            <a:xfrm>
              <a:off x="679450" y="4479925"/>
              <a:ext cx="74613" cy="142875"/>
            </a:xfrm>
            <a:custGeom>
              <a:avLst/>
              <a:gdLst>
                <a:gd name="T0" fmla="*/ 2147483647 w 46"/>
                <a:gd name="T1" fmla="*/ 0 h 80"/>
                <a:gd name="T2" fmla="*/ 2147483647 w 46"/>
                <a:gd name="T3" fmla="*/ 0 h 80"/>
                <a:gd name="T4" fmla="*/ 2147483647 w 46"/>
                <a:gd name="T5" fmla="*/ 2147483647 h 80"/>
                <a:gd name="T6" fmla="*/ 2147483647 w 46"/>
                <a:gd name="T7" fmla="*/ 2147483647 h 80"/>
                <a:gd name="T8" fmla="*/ 2147483647 w 46"/>
                <a:gd name="T9" fmla="*/ 2147483647 h 80"/>
                <a:gd name="T10" fmla="*/ 2147483647 w 46"/>
                <a:gd name="T11" fmla="*/ 2147483647 h 80"/>
                <a:gd name="T12" fmla="*/ 2147483647 w 46"/>
                <a:gd name="T13" fmla="*/ 2147483647 h 80"/>
                <a:gd name="T14" fmla="*/ 2147483647 w 46"/>
                <a:gd name="T15" fmla="*/ 2147483647 h 80"/>
                <a:gd name="T16" fmla="*/ 2147483647 w 46"/>
                <a:gd name="T17" fmla="*/ 2147483647 h 80"/>
                <a:gd name="T18" fmla="*/ 2147483647 w 46"/>
                <a:gd name="T19" fmla="*/ 2147483647 h 80"/>
                <a:gd name="T20" fmla="*/ 2147483647 w 46"/>
                <a:gd name="T21" fmla="*/ 2147483647 h 80"/>
                <a:gd name="T22" fmla="*/ 2147483647 w 46"/>
                <a:gd name="T23" fmla="*/ 2147483647 h 80"/>
                <a:gd name="T24" fmla="*/ 2147483647 w 46"/>
                <a:gd name="T25" fmla="*/ 2147483647 h 80"/>
                <a:gd name="T26" fmla="*/ 2147483647 w 46"/>
                <a:gd name="T27" fmla="*/ 2147483647 h 80"/>
                <a:gd name="T28" fmla="*/ 2147483647 w 46"/>
                <a:gd name="T29" fmla="*/ 2147483647 h 80"/>
                <a:gd name="T30" fmla="*/ 2147483647 w 46"/>
                <a:gd name="T31" fmla="*/ 2147483647 h 80"/>
                <a:gd name="T32" fmla="*/ 2147483647 w 46"/>
                <a:gd name="T33" fmla="*/ 2147483647 h 80"/>
                <a:gd name="T34" fmla="*/ 2147483647 w 46"/>
                <a:gd name="T35" fmla="*/ 2147483647 h 80"/>
                <a:gd name="T36" fmla="*/ 2147483647 w 46"/>
                <a:gd name="T37" fmla="*/ 2147483647 h 80"/>
                <a:gd name="T38" fmla="*/ 2147483647 w 46"/>
                <a:gd name="T39" fmla="*/ 2147483647 h 80"/>
                <a:gd name="T40" fmla="*/ 2147483647 w 46"/>
                <a:gd name="T41" fmla="*/ 2147483647 h 80"/>
                <a:gd name="T42" fmla="*/ 2147483647 w 46"/>
                <a:gd name="T43" fmla="*/ 2147483647 h 80"/>
                <a:gd name="T44" fmla="*/ 2147483647 w 46"/>
                <a:gd name="T45" fmla="*/ 2147483647 h 80"/>
                <a:gd name="T46" fmla="*/ 2147483647 w 46"/>
                <a:gd name="T47" fmla="*/ 2147483647 h 80"/>
                <a:gd name="T48" fmla="*/ 0 w 46"/>
                <a:gd name="T49" fmla="*/ 2147483647 h 80"/>
                <a:gd name="T50" fmla="*/ 0 w 46"/>
                <a:gd name="T51" fmla="*/ 2147483647 h 80"/>
                <a:gd name="T52" fmla="*/ 0 w 46"/>
                <a:gd name="T53" fmla="*/ 2147483647 h 80"/>
                <a:gd name="T54" fmla="*/ 0 w 46"/>
                <a:gd name="T55" fmla="*/ 2147483647 h 80"/>
                <a:gd name="T56" fmla="*/ 0 w 46"/>
                <a:gd name="T57" fmla="*/ 2147483647 h 80"/>
                <a:gd name="T58" fmla="*/ 0 w 46"/>
                <a:gd name="T59" fmla="*/ 2147483647 h 80"/>
                <a:gd name="T60" fmla="*/ 0 w 46"/>
                <a:gd name="T61" fmla="*/ 2147483647 h 80"/>
                <a:gd name="T62" fmla="*/ 0 w 46"/>
                <a:gd name="T63" fmla="*/ 2147483647 h 80"/>
                <a:gd name="T64" fmla="*/ 2147483647 w 46"/>
                <a:gd name="T65" fmla="*/ 2147483647 h 80"/>
                <a:gd name="T66" fmla="*/ 2147483647 w 46"/>
                <a:gd name="T67" fmla="*/ 2147483647 h 80"/>
                <a:gd name="T68" fmla="*/ 2147483647 w 46"/>
                <a:gd name="T69" fmla="*/ 2147483647 h 80"/>
                <a:gd name="T70" fmla="*/ 2147483647 w 46"/>
                <a:gd name="T71" fmla="*/ 2147483647 h 80"/>
                <a:gd name="T72" fmla="*/ 2147483647 w 46"/>
                <a:gd name="T73" fmla="*/ 2147483647 h 80"/>
                <a:gd name="T74" fmla="*/ 2147483647 w 46"/>
                <a:gd name="T75" fmla="*/ 2147483647 h 80"/>
                <a:gd name="T76" fmla="*/ 2147483647 w 46"/>
                <a:gd name="T77" fmla="*/ 2147483647 h 80"/>
                <a:gd name="T78" fmla="*/ 2147483647 w 46"/>
                <a:gd name="T79" fmla="*/ 0 h 80"/>
                <a:gd name="T80" fmla="*/ 2147483647 w 46"/>
                <a:gd name="T81" fmla="*/ 0 h 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"/>
                <a:gd name="T124" fmla="*/ 0 h 80"/>
                <a:gd name="T125" fmla="*/ 46 w 46"/>
                <a:gd name="T126" fmla="*/ 80 h 8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" h="80">
                  <a:moveTo>
                    <a:pt x="33" y="0"/>
                  </a:moveTo>
                  <a:lnTo>
                    <a:pt x="33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46" y="15"/>
                  </a:lnTo>
                  <a:lnTo>
                    <a:pt x="46" y="22"/>
                  </a:lnTo>
                  <a:lnTo>
                    <a:pt x="46" y="29"/>
                  </a:lnTo>
                  <a:lnTo>
                    <a:pt x="46" y="36"/>
                  </a:lnTo>
                  <a:lnTo>
                    <a:pt x="39" y="44"/>
                  </a:lnTo>
                  <a:lnTo>
                    <a:pt x="39" y="51"/>
                  </a:lnTo>
                  <a:lnTo>
                    <a:pt x="46" y="58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9" y="58"/>
                  </a:lnTo>
                  <a:lnTo>
                    <a:pt x="39" y="66"/>
                  </a:lnTo>
                  <a:lnTo>
                    <a:pt x="33" y="72"/>
                  </a:lnTo>
                  <a:lnTo>
                    <a:pt x="26" y="72"/>
                  </a:lnTo>
                  <a:lnTo>
                    <a:pt x="26" y="66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3" y="72"/>
                  </a:lnTo>
                  <a:lnTo>
                    <a:pt x="13" y="66"/>
                  </a:lnTo>
                  <a:lnTo>
                    <a:pt x="7" y="66"/>
                  </a:lnTo>
                  <a:lnTo>
                    <a:pt x="7" y="72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7" y="29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9" y="15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6" name="Freeform 434"/>
            <p:cNvSpPr>
              <a:spLocks/>
            </p:cNvSpPr>
            <p:nvPr/>
          </p:nvSpPr>
          <p:spPr bwMode="auto">
            <a:xfrm>
              <a:off x="754063" y="4570413"/>
              <a:ext cx="30162" cy="26987"/>
            </a:xfrm>
            <a:custGeom>
              <a:avLst/>
              <a:gdLst>
                <a:gd name="T0" fmla="*/ 2147483647 w 19"/>
                <a:gd name="T1" fmla="*/ 2147483647 h 15"/>
                <a:gd name="T2" fmla="*/ 2147483647 w 19"/>
                <a:gd name="T3" fmla="*/ 2147483647 h 15"/>
                <a:gd name="T4" fmla="*/ 0 w 19"/>
                <a:gd name="T5" fmla="*/ 2147483647 h 15"/>
                <a:gd name="T6" fmla="*/ 0 w 19"/>
                <a:gd name="T7" fmla="*/ 2147483647 h 15"/>
                <a:gd name="T8" fmla="*/ 0 w 19"/>
                <a:gd name="T9" fmla="*/ 2147483647 h 15"/>
                <a:gd name="T10" fmla="*/ 0 w 19"/>
                <a:gd name="T11" fmla="*/ 0 h 15"/>
                <a:gd name="T12" fmla="*/ 2147483647 w 19"/>
                <a:gd name="T13" fmla="*/ 0 h 15"/>
                <a:gd name="T14" fmla="*/ 2147483647 w 19"/>
                <a:gd name="T15" fmla="*/ 0 h 15"/>
                <a:gd name="T16" fmla="*/ 2147483647 w 19"/>
                <a:gd name="T17" fmla="*/ 0 h 15"/>
                <a:gd name="T18" fmla="*/ 2147483647 w 19"/>
                <a:gd name="T19" fmla="*/ 0 h 15"/>
                <a:gd name="T20" fmla="*/ 2147483647 w 19"/>
                <a:gd name="T21" fmla="*/ 0 h 15"/>
                <a:gd name="T22" fmla="*/ 2147483647 w 19"/>
                <a:gd name="T23" fmla="*/ 2147483647 h 15"/>
                <a:gd name="T24" fmla="*/ 2147483647 w 19"/>
                <a:gd name="T25" fmla="*/ 2147483647 h 15"/>
                <a:gd name="T26" fmla="*/ 2147483647 w 19"/>
                <a:gd name="T27" fmla="*/ 2147483647 h 15"/>
                <a:gd name="T28" fmla="*/ 2147483647 w 19"/>
                <a:gd name="T29" fmla="*/ 2147483647 h 15"/>
                <a:gd name="T30" fmla="*/ 2147483647 w 19"/>
                <a:gd name="T31" fmla="*/ 2147483647 h 15"/>
                <a:gd name="T32" fmla="*/ 2147483647 w 19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5"/>
                <a:gd name="T53" fmla="*/ 19 w 1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5">
                  <a:moveTo>
                    <a:pt x="5" y="15"/>
                  </a:moveTo>
                  <a:lnTo>
                    <a:pt x="5" y="15"/>
                  </a:lnTo>
                  <a:lnTo>
                    <a:pt x="0" y="7"/>
                  </a:lnTo>
                  <a:lnTo>
                    <a:pt x="0" y="0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7"/>
                  </a:lnTo>
                  <a:lnTo>
                    <a:pt x="12" y="7"/>
                  </a:lnTo>
                  <a:lnTo>
                    <a:pt x="5" y="7"/>
                  </a:lnTo>
                  <a:lnTo>
                    <a:pt x="5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7" name="Freeform 435"/>
            <p:cNvSpPr>
              <a:spLocks/>
            </p:cNvSpPr>
            <p:nvPr/>
          </p:nvSpPr>
          <p:spPr bwMode="auto">
            <a:xfrm>
              <a:off x="815975" y="4583113"/>
              <a:ext cx="31750" cy="39687"/>
            </a:xfrm>
            <a:custGeom>
              <a:avLst/>
              <a:gdLst>
                <a:gd name="T0" fmla="*/ 0 w 19"/>
                <a:gd name="T1" fmla="*/ 2147483647 h 22"/>
                <a:gd name="T2" fmla="*/ 2147483647 w 19"/>
                <a:gd name="T3" fmla="*/ 0 h 22"/>
                <a:gd name="T4" fmla="*/ 2147483647 w 19"/>
                <a:gd name="T5" fmla="*/ 0 h 22"/>
                <a:gd name="T6" fmla="*/ 2147483647 w 19"/>
                <a:gd name="T7" fmla="*/ 0 h 22"/>
                <a:gd name="T8" fmla="*/ 2147483647 w 19"/>
                <a:gd name="T9" fmla="*/ 0 h 22"/>
                <a:gd name="T10" fmla="*/ 2147483647 w 19"/>
                <a:gd name="T11" fmla="*/ 0 h 22"/>
                <a:gd name="T12" fmla="*/ 2147483647 w 19"/>
                <a:gd name="T13" fmla="*/ 0 h 22"/>
                <a:gd name="T14" fmla="*/ 2147483647 w 19"/>
                <a:gd name="T15" fmla="*/ 0 h 22"/>
                <a:gd name="T16" fmla="*/ 2147483647 w 19"/>
                <a:gd name="T17" fmla="*/ 0 h 22"/>
                <a:gd name="T18" fmla="*/ 2147483647 w 19"/>
                <a:gd name="T19" fmla="*/ 0 h 22"/>
                <a:gd name="T20" fmla="*/ 2147483647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2147483647 h 22"/>
                <a:gd name="T30" fmla="*/ 2147483647 w 19"/>
                <a:gd name="T31" fmla="*/ 2147483647 h 22"/>
                <a:gd name="T32" fmla="*/ 2147483647 w 19"/>
                <a:gd name="T33" fmla="*/ 2147483647 h 22"/>
                <a:gd name="T34" fmla="*/ 2147483647 w 19"/>
                <a:gd name="T35" fmla="*/ 2147483647 h 22"/>
                <a:gd name="T36" fmla="*/ 0 w 19"/>
                <a:gd name="T37" fmla="*/ 2147483647 h 22"/>
                <a:gd name="T38" fmla="*/ 0 w 19"/>
                <a:gd name="T39" fmla="*/ 2147483647 h 22"/>
                <a:gd name="T40" fmla="*/ 0 w 19"/>
                <a:gd name="T41" fmla="*/ 2147483647 h 22"/>
                <a:gd name="T42" fmla="*/ 0 w 19"/>
                <a:gd name="T43" fmla="*/ 2147483647 h 22"/>
                <a:gd name="T44" fmla="*/ 0 w 19"/>
                <a:gd name="T45" fmla="*/ 2147483647 h 22"/>
                <a:gd name="T46" fmla="*/ 0 w 19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9"/>
                <a:gd name="T73" fmla="*/ 0 h 22"/>
                <a:gd name="T74" fmla="*/ 19 w 19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9" h="22">
                  <a:moveTo>
                    <a:pt x="0" y="8"/>
                  </a:moveTo>
                  <a:lnTo>
                    <a:pt x="5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5" y="8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8" name="Freeform 436"/>
            <p:cNvSpPr>
              <a:spLocks/>
            </p:cNvSpPr>
            <p:nvPr/>
          </p:nvSpPr>
          <p:spPr bwMode="auto">
            <a:xfrm>
              <a:off x="574675" y="3679825"/>
              <a:ext cx="407988" cy="568325"/>
            </a:xfrm>
            <a:custGeom>
              <a:avLst/>
              <a:gdLst>
                <a:gd name="T0" fmla="*/ 2147483647 w 253"/>
                <a:gd name="T1" fmla="*/ 2147483647 h 320"/>
                <a:gd name="T2" fmla="*/ 2147483647 w 253"/>
                <a:gd name="T3" fmla="*/ 2147483647 h 320"/>
                <a:gd name="T4" fmla="*/ 2147483647 w 253"/>
                <a:gd name="T5" fmla="*/ 2147483647 h 320"/>
                <a:gd name="T6" fmla="*/ 2147483647 w 253"/>
                <a:gd name="T7" fmla="*/ 2147483647 h 320"/>
                <a:gd name="T8" fmla="*/ 2147483647 w 253"/>
                <a:gd name="T9" fmla="*/ 2147483647 h 320"/>
                <a:gd name="T10" fmla="*/ 2147483647 w 253"/>
                <a:gd name="T11" fmla="*/ 2147483647 h 320"/>
                <a:gd name="T12" fmla="*/ 2147483647 w 253"/>
                <a:gd name="T13" fmla="*/ 2147483647 h 320"/>
                <a:gd name="T14" fmla="*/ 2147483647 w 253"/>
                <a:gd name="T15" fmla="*/ 2147483647 h 320"/>
                <a:gd name="T16" fmla="*/ 2147483647 w 253"/>
                <a:gd name="T17" fmla="*/ 2147483647 h 320"/>
                <a:gd name="T18" fmla="*/ 2147483647 w 253"/>
                <a:gd name="T19" fmla="*/ 2147483647 h 320"/>
                <a:gd name="T20" fmla="*/ 2147483647 w 253"/>
                <a:gd name="T21" fmla="*/ 2147483647 h 320"/>
                <a:gd name="T22" fmla="*/ 2147483647 w 253"/>
                <a:gd name="T23" fmla="*/ 2147483647 h 320"/>
                <a:gd name="T24" fmla="*/ 2147483647 w 253"/>
                <a:gd name="T25" fmla="*/ 2147483647 h 320"/>
                <a:gd name="T26" fmla="*/ 2147483647 w 253"/>
                <a:gd name="T27" fmla="*/ 2147483647 h 320"/>
                <a:gd name="T28" fmla="*/ 2147483647 w 253"/>
                <a:gd name="T29" fmla="*/ 2147483647 h 320"/>
                <a:gd name="T30" fmla="*/ 2147483647 w 253"/>
                <a:gd name="T31" fmla="*/ 2147483647 h 320"/>
                <a:gd name="T32" fmla="*/ 2147483647 w 253"/>
                <a:gd name="T33" fmla="*/ 2147483647 h 320"/>
                <a:gd name="T34" fmla="*/ 2147483647 w 253"/>
                <a:gd name="T35" fmla="*/ 2147483647 h 320"/>
                <a:gd name="T36" fmla="*/ 2147483647 w 253"/>
                <a:gd name="T37" fmla="*/ 2147483647 h 320"/>
                <a:gd name="T38" fmla="*/ 2147483647 w 253"/>
                <a:gd name="T39" fmla="*/ 2147483647 h 320"/>
                <a:gd name="T40" fmla="*/ 2147483647 w 253"/>
                <a:gd name="T41" fmla="*/ 2147483647 h 320"/>
                <a:gd name="T42" fmla="*/ 2147483647 w 253"/>
                <a:gd name="T43" fmla="*/ 2147483647 h 320"/>
                <a:gd name="T44" fmla="*/ 2147483647 w 253"/>
                <a:gd name="T45" fmla="*/ 2147483647 h 320"/>
                <a:gd name="T46" fmla="*/ 2147483647 w 253"/>
                <a:gd name="T47" fmla="*/ 2147483647 h 320"/>
                <a:gd name="T48" fmla="*/ 2147483647 w 253"/>
                <a:gd name="T49" fmla="*/ 2147483647 h 320"/>
                <a:gd name="T50" fmla="*/ 2147483647 w 253"/>
                <a:gd name="T51" fmla="*/ 2147483647 h 320"/>
                <a:gd name="T52" fmla="*/ 2147483647 w 253"/>
                <a:gd name="T53" fmla="*/ 2147483647 h 320"/>
                <a:gd name="T54" fmla="*/ 2147483647 w 253"/>
                <a:gd name="T55" fmla="*/ 2147483647 h 320"/>
                <a:gd name="T56" fmla="*/ 2147483647 w 253"/>
                <a:gd name="T57" fmla="*/ 2147483647 h 320"/>
                <a:gd name="T58" fmla="*/ 2147483647 w 253"/>
                <a:gd name="T59" fmla="*/ 2147483647 h 320"/>
                <a:gd name="T60" fmla="*/ 2147483647 w 253"/>
                <a:gd name="T61" fmla="*/ 2147483647 h 320"/>
                <a:gd name="T62" fmla="*/ 2147483647 w 253"/>
                <a:gd name="T63" fmla="*/ 2147483647 h 320"/>
                <a:gd name="T64" fmla="*/ 2147483647 w 253"/>
                <a:gd name="T65" fmla="*/ 2147483647 h 320"/>
                <a:gd name="T66" fmla="*/ 2147483647 w 253"/>
                <a:gd name="T67" fmla="*/ 2147483647 h 320"/>
                <a:gd name="T68" fmla="*/ 2147483647 w 253"/>
                <a:gd name="T69" fmla="*/ 2147483647 h 320"/>
                <a:gd name="T70" fmla="*/ 2147483647 w 253"/>
                <a:gd name="T71" fmla="*/ 2147483647 h 320"/>
                <a:gd name="T72" fmla="*/ 2147483647 w 253"/>
                <a:gd name="T73" fmla="*/ 2147483647 h 320"/>
                <a:gd name="T74" fmla="*/ 2147483647 w 253"/>
                <a:gd name="T75" fmla="*/ 2147483647 h 320"/>
                <a:gd name="T76" fmla="*/ 2147483647 w 253"/>
                <a:gd name="T77" fmla="*/ 2147483647 h 320"/>
                <a:gd name="T78" fmla="*/ 2147483647 w 253"/>
                <a:gd name="T79" fmla="*/ 2147483647 h 320"/>
                <a:gd name="T80" fmla="*/ 2147483647 w 253"/>
                <a:gd name="T81" fmla="*/ 2147483647 h 320"/>
                <a:gd name="T82" fmla="*/ 2147483647 w 253"/>
                <a:gd name="T83" fmla="*/ 2147483647 h 320"/>
                <a:gd name="T84" fmla="*/ 2147483647 w 253"/>
                <a:gd name="T85" fmla="*/ 2147483647 h 320"/>
                <a:gd name="T86" fmla="*/ 2147483647 w 253"/>
                <a:gd name="T87" fmla="*/ 2147483647 h 320"/>
                <a:gd name="T88" fmla="*/ 2147483647 w 253"/>
                <a:gd name="T89" fmla="*/ 2147483647 h 320"/>
                <a:gd name="T90" fmla="*/ 2147483647 w 253"/>
                <a:gd name="T91" fmla="*/ 2147483647 h 320"/>
                <a:gd name="T92" fmla="*/ 2147483647 w 253"/>
                <a:gd name="T93" fmla="*/ 2147483647 h 320"/>
                <a:gd name="T94" fmla="*/ 2147483647 w 253"/>
                <a:gd name="T95" fmla="*/ 2147483647 h 320"/>
                <a:gd name="T96" fmla="*/ 2147483647 w 253"/>
                <a:gd name="T97" fmla="*/ 2147483647 h 32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3"/>
                <a:gd name="T148" fmla="*/ 0 h 320"/>
                <a:gd name="T149" fmla="*/ 253 w 253"/>
                <a:gd name="T150" fmla="*/ 320 h 32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3" h="320">
                  <a:moveTo>
                    <a:pt x="123" y="8"/>
                  </a:moveTo>
                  <a:lnTo>
                    <a:pt x="123" y="14"/>
                  </a:lnTo>
                  <a:lnTo>
                    <a:pt x="130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3" y="8"/>
                  </a:lnTo>
                  <a:lnTo>
                    <a:pt x="150" y="0"/>
                  </a:lnTo>
                  <a:lnTo>
                    <a:pt x="150" y="8"/>
                  </a:lnTo>
                  <a:lnTo>
                    <a:pt x="150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75" y="44"/>
                  </a:lnTo>
                  <a:lnTo>
                    <a:pt x="175" y="52"/>
                  </a:lnTo>
                  <a:lnTo>
                    <a:pt x="182" y="58"/>
                  </a:lnTo>
                  <a:lnTo>
                    <a:pt x="182" y="66"/>
                  </a:lnTo>
                  <a:lnTo>
                    <a:pt x="175" y="73"/>
                  </a:lnTo>
                  <a:lnTo>
                    <a:pt x="175" y="80"/>
                  </a:lnTo>
                  <a:lnTo>
                    <a:pt x="182" y="80"/>
                  </a:lnTo>
                  <a:lnTo>
                    <a:pt x="182" y="88"/>
                  </a:lnTo>
                  <a:lnTo>
                    <a:pt x="182" y="94"/>
                  </a:lnTo>
                  <a:lnTo>
                    <a:pt x="189" y="94"/>
                  </a:lnTo>
                  <a:lnTo>
                    <a:pt x="194" y="94"/>
                  </a:lnTo>
                  <a:lnTo>
                    <a:pt x="201" y="94"/>
                  </a:lnTo>
                  <a:lnTo>
                    <a:pt x="201" y="102"/>
                  </a:lnTo>
                  <a:lnTo>
                    <a:pt x="201" y="109"/>
                  </a:lnTo>
                  <a:lnTo>
                    <a:pt x="201" y="116"/>
                  </a:lnTo>
                  <a:lnTo>
                    <a:pt x="194" y="116"/>
                  </a:lnTo>
                  <a:lnTo>
                    <a:pt x="189" y="109"/>
                  </a:lnTo>
                  <a:lnTo>
                    <a:pt x="189" y="116"/>
                  </a:lnTo>
                  <a:lnTo>
                    <a:pt x="194" y="116"/>
                  </a:lnTo>
                  <a:lnTo>
                    <a:pt x="194" y="124"/>
                  </a:lnTo>
                  <a:lnTo>
                    <a:pt x="201" y="124"/>
                  </a:lnTo>
                  <a:lnTo>
                    <a:pt x="201" y="131"/>
                  </a:lnTo>
                  <a:lnTo>
                    <a:pt x="201" y="138"/>
                  </a:lnTo>
                  <a:lnTo>
                    <a:pt x="208" y="138"/>
                  </a:lnTo>
                  <a:lnTo>
                    <a:pt x="208" y="145"/>
                  </a:lnTo>
                  <a:lnTo>
                    <a:pt x="208" y="153"/>
                  </a:lnTo>
                  <a:lnTo>
                    <a:pt x="214" y="153"/>
                  </a:lnTo>
                  <a:lnTo>
                    <a:pt x="221" y="153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46" y="145"/>
                  </a:lnTo>
                  <a:lnTo>
                    <a:pt x="253" y="145"/>
                  </a:lnTo>
                  <a:lnTo>
                    <a:pt x="253" y="153"/>
                  </a:lnTo>
                  <a:lnTo>
                    <a:pt x="253" y="160"/>
                  </a:lnTo>
                  <a:lnTo>
                    <a:pt x="246" y="167"/>
                  </a:lnTo>
                  <a:lnTo>
                    <a:pt x="240" y="167"/>
                  </a:lnTo>
                  <a:lnTo>
                    <a:pt x="240" y="175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46" y="189"/>
                  </a:lnTo>
                  <a:lnTo>
                    <a:pt x="246" y="197"/>
                  </a:lnTo>
                  <a:lnTo>
                    <a:pt x="246" y="203"/>
                  </a:lnTo>
                  <a:lnTo>
                    <a:pt x="240" y="203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28" y="197"/>
                  </a:lnTo>
                  <a:lnTo>
                    <a:pt x="221" y="197"/>
                  </a:lnTo>
                  <a:lnTo>
                    <a:pt x="221" y="203"/>
                  </a:lnTo>
                  <a:lnTo>
                    <a:pt x="214" y="203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21" y="219"/>
                  </a:lnTo>
                  <a:lnTo>
                    <a:pt x="221" y="225"/>
                  </a:lnTo>
                  <a:lnTo>
                    <a:pt x="228" y="225"/>
                  </a:lnTo>
                  <a:lnTo>
                    <a:pt x="228" y="233"/>
                  </a:lnTo>
                  <a:lnTo>
                    <a:pt x="233" y="233"/>
                  </a:lnTo>
                  <a:lnTo>
                    <a:pt x="233" y="241"/>
                  </a:lnTo>
                  <a:lnTo>
                    <a:pt x="233" y="247"/>
                  </a:lnTo>
                  <a:lnTo>
                    <a:pt x="233" y="255"/>
                  </a:lnTo>
                  <a:lnTo>
                    <a:pt x="228" y="255"/>
                  </a:lnTo>
                  <a:lnTo>
                    <a:pt x="221" y="247"/>
                  </a:lnTo>
                  <a:lnTo>
                    <a:pt x="214" y="255"/>
                  </a:lnTo>
                  <a:lnTo>
                    <a:pt x="221" y="255"/>
                  </a:lnTo>
                  <a:lnTo>
                    <a:pt x="214" y="255"/>
                  </a:lnTo>
                  <a:lnTo>
                    <a:pt x="214" y="262"/>
                  </a:lnTo>
                  <a:lnTo>
                    <a:pt x="208" y="262"/>
                  </a:lnTo>
                  <a:lnTo>
                    <a:pt x="201" y="255"/>
                  </a:lnTo>
                  <a:lnTo>
                    <a:pt x="194" y="255"/>
                  </a:lnTo>
                  <a:lnTo>
                    <a:pt x="194" y="262"/>
                  </a:lnTo>
                  <a:lnTo>
                    <a:pt x="194" y="269"/>
                  </a:lnTo>
                  <a:lnTo>
                    <a:pt x="189" y="269"/>
                  </a:lnTo>
                  <a:lnTo>
                    <a:pt x="189" y="277"/>
                  </a:lnTo>
                  <a:lnTo>
                    <a:pt x="189" y="284"/>
                  </a:lnTo>
                  <a:lnTo>
                    <a:pt x="182" y="291"/>
                  </a:lnTo>
                  <a:lnTo>
                    <a:pt x="175" y="291"/>
                  </a:lnTo>
                  <a:lnTo>
                    <a:pt x="175" y="284"/>
                  </a:lnTo>
                  <a:lnTo>
                    <a:pt x="175" y="291"/>
                  </a:lnTo>
                  <a:lnTo>
                    <a:pt x="169" y="291"/>
                  </a:lnTo>
                  <a:lnTo>
                    <a:pt x="162" y="291"/>
                  </a:lnTo>
                  <a:lnTo>
                    <a:pt x="155" y="291"/>
                  </a:lnTo>
                  <a:lnTo>
                    <a:pt x="155" y="298"/>
                  </a:lnTo>
                  <a:lnTo>
                    <a:pt x="150" y="298"/>
                  </a:lnTo>
                  <a:lnTo>
                    <a:pt x="143" y="298"/>
                  </a:lnTo>
                  <a:lnTo>
                    <a:pt x="143" y="306"/>
                  </a:lnTo>
                  <a:lnTo>
                    <a:pt x="136" y="306"/>
                  </a:lnTo>
                  <a:lnTo>
                    <a:pt x="130" y="306"/>
                  </a:lnTo>
                  <a:lnTo>
                    <a:pt x="130" y="298"/>
                  </a:lnTo>
                  <a:lnTo>
                    <a:pt x="123" y="298"/>
                  </a:lnTo>
                  <a:lnTo>
                    <a:pt x="116" y="298"/>
                  </a:lnTo>
                  <a:lnTo>
                    <a:pt x="116" y="291"/>
                  </a:lnTo>
                  <a:lnTo>
                    <a:pt x="111" y="298"/>
                  </a:lnTo>
                  <a:lnTo>
                    <a:pt x="111" y="306"/>
                  </a:lnTo>
                  <a:lnTo>
                    <a:pt x="104" y="306"/>
                  </a:lnTo>
                  <a:lnTo>
                    <a:pt x="104" y="313"/>
                  </a:lnTo>
                  <a:lnTo>
                    <a:pt x="104" y="320"/>
                  </a:lnTo>
                  <a:lnTo>
                    <a:pt x="98" y="320"/>
                  </a:lnTo>
                  <a:lnTo>
                    <a:pt x="98" y="313"/>
                  </a:lnTo>
                  <a:lnTo>
                    <a:pt x="98" y="306"/>
                  </a:lnTo>
                  <a:lnTo>
                    <a:pt x="98" y="298"/>
                  </a:lnTo>
                  <a:lnTo>
                    <a:pt x="91" y="298"/>
                  </a:lnTo>
                  <a:lnTo>
                    <a:pt x="91" y="291"/>
                  </a:lnTo>
                  <a:lnTo>
                    <a:pt x="91" y="284"/>
                  </a:lnTo>
                  <a:lnTo>
                    <a:pt x="91" y="277"/>
                  </a:lnTo>
                  <a:lnTo>
                    <a:pt x="84" y="277"/>
                  </a:lnTo>
                  <a:lnTo>
                    <a:pt x="84" y="269"/>
                  </a:lnTo>
                  <a:lnTo>
                    <a:pt x="84" y="262"/>
                  </a:lnTo>
                  <a:lnTo>
                    <a:pt x="84" y="255"/>
                  </a:lnTo>
                  <a:lnTo>
                    <a:pt x="84" y="247"/>
                  </a:lnTo>
                  <a:lnTo>
                    <a:pt x="78" y="247"/>
                  </a:lnTo>
                  <a:lnTo>
                    <a:pt x="72" y="247"/>
                  </a:lnTo>
                  <a:lnTo>
                    <a:pt x="65" y="247"/>
                  </a:lnTo>
                  <a:lnTo>
                    <a:pt x="59" y="247"/>
                  </a:lnTo>
                  <a:lnTo>
                    <a:pt x="59" y="241"/>
                  </a:lnTo>
                  <a:lnTo>
                    <a:pt x="52" y="241"/>
                  </a:lnTo>
                  <a:lnTo>
                    <a:pt x="52" y="233"/>
                  </a:lnTo>
                  <a:lnTo>
                    <a:pt x="52" y="225"/>
                  </a:lnTo>
                  <a:lnTo>
                    <a:pt x="52" y="219"/>
                  </a:lnTo>
                  <a:lnTo>
                    <a:pt x="52" y="211"/>
                  </a:lnTo>
                  <a:lnTo>
                    <a:pt x="59" y="219"/>
                  </a:lnTo>
                  <a:lnTo>
                    <a:pt x="59" y="211"/>
                  </a:lnTo>
                  <a:lnTo>
                    <a:pt x="59" y="203"/>
                  </a:lnTo>
                  <a:lnTo>
                    <a:pt x="52" y="203"/>
                  </a:lnTo>
                  <a:lnTo>
                    <a:pt x="52" y="197"/>
                  </a:lnTo>
                  <a:lnTo>
                    <a:pt x="45" y="197"/>
                  </a:lnTo>
                  <a:lnTo>
                    <a:pt x="45" y="189"/>
                  </a:lnTo>
                  <a:lnTo>
                    <a:pt x="45" y="181"/>
                  </a:lnTo>
                  <a:lnTo>
                    <a:pt x="39" y="181"/>
                  </a:lnTo>
                  <a:lnTo>
                    <a:pt x="33" y="181"/>
                  </a:lnTo>
                  <a:lnTo>
                    <a:pt x="33" y="175"/>
                  </a:lnTo>
                  <a:lnTo>
                    <a:pt x="26" y="175"/>
                  </a:lnTo>
                  <a:lnTo>
                    <a:pt x="26" y="167"/>
                  </a:lnTo>
                  <a:lnTo>
                    <a:pt x="26" y="160"/>
                  </a:lnTo>
                  <a:lnTo>
                    <a:pt x="26" y="153"/>
                  </a:lnTo>
                  <a:lnTo>
                    <a:pt x="20" y="153"/>
                  </a:lnTo>
                  <a:lnTo>
                    <a:pt x="20" y="145"/>
                  </a:lnTo>
                  <a:lnTo>
                    <a:pt x="13" y="138"/>
                  </a:lnTo>
                  <a:lnTo>
                    <a:pt x="6" y="138"/>
                  </a:lnTo>
                  <a:lnTo>
                    <a:pt x="6" y="131"/>
                  </a:lnTo>
                  <a:lnTo>
                    <a:pt x="13" y="131"/>
                  </a:lnTo>
                  <a:lnTo>
                    <a:pt x="6" y="124"/>
                  </a:lnTo>
                  <a:lnTo>
                    <a:pt x="6" y="116"/>
                  </a:lnTo>
                  <a:lnTo>
                    <a:pt x="0" y="116"/>
                  </a:lnTo>
                  <a:lnTo>
                    <a:pt x="6" y="116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6" y="94"/>
                  </a:lnTo>
                  <a:lnTo>
                    <a:pt x="33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45" y="94"/>
                  </a:lnTo>
                  <a:lnTo>
                    <a:pt x="52" y="94"/>
                  </a:lnTo>
                  <a:lnTo>
                    <a:pt x="52" y="88"/>
                  </a:lnTo>
                  <a:lnTo>
                    <a:pt x="59" y="88"/>
                  </a:lnTo>
                  <a:lnTo>
                    <a:pt x="59" y="94"/>
                  </a:lnTo>
                  <a:lnTo>
                    <a:pt x="65" y="94"/>
                  </a:lnTo>
                  <a:lnTo>
                    <a:pt x="72" y="94"/>
                  </a:lnTo>
                  <a:lnTo>
                    <a:pt x="78" y="94"/>
                  </a:lnTo>
                  <a:lnTo>
                    <a:pt x="78" y="88"/>
                  </a:lnTo>
                  <a:lnTo>
                    <a:pt x="84" y="88"/>
                  </a:lnTo>
                  <a:lnTo>
                    <a:pt x="91" y="88"/>
                  </a:lnTo>
                  <a:lnTo>
                    <a:pt x="98" y="88"/>
                  </a:lnTo>
                  <a:lnTo>
                    <a:pt x="98" y="80"/>
                  </a:lnTo>
                  <a:lnTo>
                    <a:pt x="98" y="73"/>
                  </a:lnTo>
                  <a:lnTo>
                    <a:pt x="104" y="66"/>
                  </a:lnTo>
                  <a:lnTo>
                    <a:pt x="98" y="66"/>
                  </a:lnTo>
                  <a:lnTo>
                    <a:pt x="98" y="58"/>
                  </a:lnTo>
                  <a:lnTo>
                    <a:pt x="104" y="58"/>
                  </a:lnTo>
                  <a:lnTo>
                    <a:pt x="104" y="52"/>
                  </a:lnTo>
                  <a:lnTo>
                    <a:pt x="111" y="52"/>
                  </a:lnTo>
                  <a:lnTo>
                    <a:pt x="111" y="44"/>
                  </a:lnTo>
                  <a:lnTo>
                    <a:pt x="111" y="36"/>
                  </a:lnTo>
                  <a:lnTo>
                    <a:pt x="104" y="36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1" y="22"/>
                  </a:lnTo>
                  <a:lnTo>
                    <a:pt x="116" y="22"/>
                  </a:lnTo>
                  <a:lnTo>
                    <a:pt x="116" y="14"/>
                  </a:lnTo>
                  <a:lnTo>
                    <a:pt x="123" y="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39" name="Freeform 437"/>
            <p:cNvSpPr>
              <a:spLocks/>
            </p:cNvSpPr>
            <p:nvPr/>
          </p:nvSpPr>
          <p:spPr bwMode="auto">
            <a:xfrm>
              <a:off x="574675" y="3679825"/>
              <a:ext cx="407988" cy="568325"/>
            </a:xfrm>
            <a:custGeom>
              <a:avLst/>
              <a:gdLst>
                <a:gd name="T0" fmla="*/ 2147483647 w 253"/>
                <a:gd name="T1" fmla="*/ 2147483647 h 320"/>
                <a:gd name="T2" fmla="*/ 2147483647 w 253"/>
                <a:gd name="T3" fmla="*/ 2147483647 h 320"/>
                <a:gd name="T4" fmla="*/ 2147483647 w 253"/>
                <a:gd name="T5" fmla="*/ 2147483647 h 320"/>
                <a:gd name="T6" fmla="*/ 2147483647 w 253"/>
                <a:gd name="T7" fmla="*/ 2147483647 h 320"/>
                <a:gd name="T8" fmla="*/ 2147483647 w 253"/>
                <a:gd name="T9" fmla="*/ 2147483647 h 320"/>
                <a:gd name="T10" fmla="*/ 2147483647 w 253"/>
                <a:gd name="T11" fmla="*/ 2147483647 h 320"/>
                <a:gd name="T12" fmla="*/ 2147483647 w 253"/>
                <a:gd name="T13" fmla="*/ 2147483647 h 320"/>
                <a:gd name="T14" fmla="*/ 2147483647 w 253"/>
                <a:gd name="T15" fmla="*/ 2147483647 h 320"/>
                <a:gd name="T16" fmla="*/ 2147483647 w 253"/>
                <a:gd name="T17" fmla="*/ 2147483647 h 320"/>
                <a:gd name="T18" fmla="*/ 2147483647 w 253"/>
                <a:gd name="T19" fmla="*/ 2147483647 h 320"/>
                <a:gd name="T20" fmla="*/ 2147483647 w 253"/>
                <a:gd name="T21" fmla="*/ 2147483647 h 320"/>
                <a:gd name="T22" fmla="*/ 2147483647 w 253"/>
                <a:gd name="T23" fmla="*/ 2147483647 h 320"/>
                <a:gd name="T24" fmla="*/ 2147483647 w 253"/>
                <a:gd name="T25" fmla="*/ 2147483647 h 320"/>
                <a:gd name="T26" fmla="*/ 2147483647 w 253"/>
                <a:gd name="T27" fmla="*/ 2147483647 h 320"/>
                <a:gd name="T28" fmla="*/ 2147483647 w 253"/>
                <a:gd name="T29" fmla="*/ 2147483647 h 320"/>
                <a:gd name="T30" fmla="*/ 2147483647 w 253"/>
                <a:gd name="T31" fmla="*/ 2147483647 h 320"/>
                <a:gd name="T32" fmla="*/ 2147483647 w 253"/>
                <a:gd name="T33" fmla="*/ 2147483647 h 320"/>
                <a:gd name="T34" fmla="*/ 2147483647 w 253"/>
                <a:gd name="T35" fmla="*/ 2147483647 h 320"/>
                <a:gd name="T36" fmla="*/ 2147483647 w 253"/>
                <a:gd name="T37" fmla="*/ 2147483647 h 320"/>
                <a:gd name="T38" fmla="*/ 2147483647 w 253"/>
                <a:gd name="T39" fmla="*/ 2147483647 h 320"/>
                <a:gd name="T40" fmla="*/ 2147483647 w 253"/>
                <a:gd name="T41" fmla="*/ 2147483647 h 320"/>
                <a:gd name="T42" fmla="*/ 2147483647 w 253"/>
                <a:gd name="T43" fmla="*/ 2147483647 h 320"/>
                <a:gd name="T44" fmla="*/ 2147483647 w 253"/>
                <a:gd name="T45" fmla="*/ 2147483647 h 320"/>
                <a:gd name="T46" fmla="*/ 2147483647 w 253"/>
                <a:gd name="T47" fmla="*/ 2147483647 h 320"/>
                <a:gd name="T48" fmla="*/ 2147483647 w 253"/>
                <a:gd name="T49" fmla="*/ 2147483647 h 320"/>
                <a:gd name="T50" fmla="*/ 2147483647 w 253"/>
                <a:gd name="T51" fmla="*/ 2147483647 h 320"/>
                <a:gd name="T52" fmla="*/ 2147483647 w 253"/>
                <a:gd name="T53" fmla="*/ 2147483647 h 320"/>
                <a:gd name="T54" fmla="*/ 2147483647 w 253"/>
                <a:gd name="T55" fmla="*/ 2147483647 h 320"/>
                <a:gd name="T56" fmla="*/ 2147483647 w 253"/>
                <a:gd name="T57" fmla="*/ 2147483647 h 320"/>
                <a:gd name="T58" fmla="*/ 2147483647 w 253"/>
                <a:gd name="T59" fmla="*/ 2147483647 h 320"/>
                <a:gd name="T60" fmla="*/ 2147483647 w 253"/>
                <a:gd name="T61" fmla="*/ 2147483647 h 320"/>
                <a:gd name="T62" fmla="*/ 2147483647 w 253"/>
                <a:gd name="T63" fmla="*/ 2147483647 h 320"/>
                <a:gd name="T64" fmla="*/ 2147483647 w 253"/>
                <a:gd name="T65" fmla="*/ 2147483647 h 320"/>
                <a:gd name="T66" fmla="*/ 2147483647 w 253"/>
                <a:gd name="T67" fmla="*/ 2147483647 h 320"/>
                <a:gd name="T68" fmla="*/ 2147483647 w 253"/>
                <a:gd name="T69" fmla="*/ 2147483647 h 320"/>
                <a:gd name="T70" fmla="*/ 2147483647 w 253"/>
                <a:gd name="T71" fmla="*/ 2147483647 h 320"/>
                <a:gd name="T72" fmla="*/ 2147483647 w 253"/>
                <a:gd name="T73" fmla="*/ 2147483647 h 320"/>
                <a:gd name="T74" fmla="*/ 2147483647 w 253"/>
                <a:gd name="T75" fmla="*/ 2147483647 h 320"/>
                <a:gd name="T76" fmla="*/ 2147483647 w 253"/>
                <a:gd name="T77" fmla="*/ 2147483647 h 320"/>
                <a:gd name="T78" fmla="*/ 2147483647 w 253"/>
                <a:gd name="T79" fmla="*/ 2147483647 h 320"/>
                <a:gd name="T80" fmla="*/ 2147483647 w 253"/>
                <a:gd name="T81" fmla="*/ 2147483647 h 320"/>
                <a:gd name="T82" fmla="*/ 2147483647 w 253"/>
                <a:gd name="T83" fmla="*/ 2147483647 h 320"/>
                <a:gd name="T84" fmla="*/ 2147483647 w 253"/>
                <a:gd name="T85" fmla="*/ 2147483647 h 320"/>
                <a:gd name="T86" fmla="*/ 2147483647 w 253"/>
                <a:gd name="T87" fmla="*/ 2147483647 h 320"/>
                <a:gd name="T88" fmla="*/ 2147483647 w 253"/>
                <a:gd name="T89" fmla="*/ 2147483647 h 320"/>
                <a:gd name="T90" fmla="*/ 2147483647 w 253"/>
                <a:gd name="T91" fmla="*/ 2147483647 h 320"/>
                <a:gd name="T92" fmla="*/ 2147483647 w 253"/>
                <a:gd name="T93" fmla="*/ 2147483647 h 320"/>
                <a:gd name="T94" fmla="*/ 2147483647 w 253"/>
                <a:gd name="T95" fmla="*/ 2147483647 h 320"/>
                <a:gd name="T96" fmla="*/ 2147483647 w 253"/>
                <a:gd name="T97" fmla="*/ 2147483647 h 320"/>
                <a:gd name="T98" fmla="*/ 2147483647 w 253"/>
                <a:gd name="T99" fmla="*/ 2147483647 h 320"/>
                <a:gd name="T100" fmla="*/ 2147483647 w 253"/>
                <a:gd name="T101" fmla="*/ 2147483647 h 320"/>
                <a:gd name="T102" fmla="*/ 2147483647 w 253"/>
                <a:gd name="T103" fmla="*/ 2147483647 h 320"/>
                <a:gd name="T104" fmla="*/ 2147483647 w 253"/>
                <a:gd name="T105" fmla="*/ 2147483647 h 320"/>
                <a:gd name="T106" fmla="*/ 2147483647 w 253"/>
                <a:gd name="T107" fmla="*/ 2147483647 h 320"/>
                <a:gd name="T108" fmla="*/ 2147483647 w 253"/>
                <a:gd name="T109" fmla="*/ 2147483647 h 3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3"/>
                <a:gd name="T166" fmla="*/ 0 h 320"/>
                <a:gd name="T167" fmla="*/ 253 w 253"/>
                <a:gd name="T168" fmla="*/ 320 h 3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3" h="320">
                  <a:moveTo>
                    <a:pt x="123" y="8"/>
                  </a:moveTo>
                  <a:lnTo>
                    <a:pt x="123" y="14"/>
                  </a:lnTo>
                  <a:lnTo>
                    <a:pt x="130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3" y="8"/>
                  </a:lnTo>
                  <a:lnTo>
                    <a:pt x="150" y="0"/>
                  </a:lnTo>
                  <a:lnTo>
                    <a:pt x="150" y="8"/>
                  </a:lnTo>
                  <a:lnTo>
                    <a:pt x="150" y="14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2" y="30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75" y="44"/>
                  </a:lnTo>
                  <a:lnTo>
                    <a:pt x="175" y="52"/>
                  </a:lnTo>
                  <a:lnTo>
                    <a:pt x="182" y="58"/>
                  </a:lnTo>
                  <a:lnTo>
                    <a:pt x="182" y="66"/>
                  </a:lnTo>
                  <a:lnTo>
                    <a:pt x="175" y="73"/>
                  </a:lnTo>
                  <a:lnTo>
                    <a:pt x="175" y="80"/>
                  </a:lnTo>
                  <a:lnTo>
                    <a:pt x="182" y="80"/>
                  </a:lnTo>
                  <a:lnTo>
                    <a:pt x="182" y="88"/>
                  </a:lnTo>
                  <a:lnTo>
                    <a:pt x="182" y="94"/>
                  </a:lnTo>
                  <a:lnTo>
                    <a:pt x="189" y="94"/>
                  </a:lnTo>
                  <a:lnTo>
                    <a:pt x="194" y="94"/>
                  </a:lnTo>
                  <a:lnTo>
                    <a:pt x="201" y="94"/>
                  </a:lnTo>
                  <a:lnTo>
                    <a:pt x="201" y="102"/>
                  </a:lnTo>
                  <a:lnTo>
                    <a:pt x="201" y="109"/>
                  </a:lnTo>
                  <a:lnTo>
                    <a:pt x="201" y="116"/>
                  </a:lnTo>
                  <a:lnTo>
                    <a:pt x="194" y="116"/>
                  </a:lnTo>
                  <a:lnTo>
                    <a:pt x="189" y="109"/>
                  </a:lnTo>
                  <a:lnTo>
                    <a:pt x="189" y="116"/>
                  </a:lnTo>
                  <a:lnTo>
                    <a:pt x="194" y="116"/>
                  </a:lnTo>
                  <a:lnTo>
                    <a:pt x="194" y="124"/>
                  </a:lnTo>
                  <a:lnTo>
                    <a:pt x="201" y="124"/>
                  </a:lnTo>
                  <a:lnTo>
                    <a:pt x="201" y="131"/>
                  </a:lnTo>
                  <a:lnTo>
                    <a:pt x="201" y="138"/>
                  </a:lnTo>
                  <a:lnTo>
                    <a:pt x="208" y="138"/>
                  </a:lnTo>
                  <a:lnTo>
                    <a:pt x="208" y="145"/>
                  </a:lnTo>
                  <a:lnTo>
                    <a:pt x="208" y="153"/>
                  </a:lnTo>
                  <a:lnTo>
                    <a:pt x="214" y="153"/>
                  </a:lnTo>
                  <a:lnTo>
                    <a:pt x="221" y="153"/>
                  </a:lnTo>
                  <a:lnTo>
                    <a:pt x="228" y="153"/>
                  </a:lnTo>
                  <a:lnTo>
                    <a:pt x="228" y="145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46" y="145"/>
                  </a:lnTo>
                  <a:lnTo>
                    <a:pt x="253" y="145"/>
                  </a:lnTo>
                  <a:lnTo>
                    <a:pt x="253" y="153"/>
                  </a:lnTo>
                  <a:lnTo>
                    <a:pt x="253" y="160"/>
                  </a:lnTo>
                  <a:lnTo>
                    <a:pt x="246" y="167"/>
                  </a:lnTo>
                  <a:lnTo>
                    <a:pt x="240" y="167"/>
                  </a:lnTo>
                  <a:lnTo>
                    <a:pt x="240" y="175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46" y="189"/>
                  </a:lnTo>
                  <a:lnTo>
                    <a:pt x="246" y="197"/>
                  </a:lnTo>
                  <a:lnTo>
                    <a:pt x="246" y="203"/>
                  </a:lnTo>
                  <a:lnTo>
                    <a:pt x="240" y="203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28" y="197"/>
                  </a:lnTo>
                  <a:lnTo>
                    <a:pt x="221" y="197"/>
                  </a:lnTo>
                  <a:lnTo>
                    <a:pt x="221" y="203"/>
                  </a:lnTo>
                  <a:lnTo>
                    <a:pt x="214" y="203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21" y="219"/>
                  </a:lnTo>
                  <a:lnTo>
                    <a:pt x="221" y="225"/>
                  </a:lnTo>
                  <a:lnTo>
                    <a:pt x="228" y="225"/>
                  </a:lnTo>
                  <a:lnTo>
                    <a:pt x="228" y="233"/>
                  </a:lnTo>
                  <a:lnTo>
                    <a:pt x="233" y="233"/>
                  </a:lnTo>
                  <a:lnTo>
                    <a:pt x="233" y="241"/>
                  </a:lnTo>
                  <a:lnTo>
                    <a:pt x="233" y="247"/>
                  </a:lnTo>
                  <a:lnTo>
                    <a:pt x="233" y="255"/>
                  </a:lnTo>
                  <a:lnTo>
                    <a:pt x="228" y="255"/>
                  </a:lnTo>
                  <a:lnTo>
                    <a:pt x="221" y="247"/>
                  </a:lnTo>
                  <a:lnTo>
                    <a:pt x="214" y="255"/>
                  </a:lnTo>
                  <a:lnTo>
                    <a:pt x="221" y="255"/>
                  </a:lnTo>
                  <a:lnTo>
                    <a:pt x="214" y="255"/>
                  </a:lnTo>
                  <a:lnTo>
                    <a:pt x="214" y="262"/>
                  </a:lnTo>
                  <a:lnTo>
                    <a:pt x="208" y="262"/>
                  </a:lnTo>
                  <a:lnTo>
                    <a:pt x="201" y="255"/>
                  </a:lnTo>
                  <a:lnTo>
                    <a:pt x="194" y="255"/>
                  </a:lnTo>
                  <a:lnTo>
                    <a:pt x="194" y="262"/>
                  </a:lnTo>
                  <a:lnTo>
                    <a:pt x="194" y="269"/>
                  </a:lnTo>
                  <a:lnTo>
                    <a:pt x="189" y="269"/>
                  </a:lnTo>
                  <a:lnTo>
                    <a:pt x="189" y="277"/>
                  </a:lnTo>
                  <a:lnTo>
                    <a:pt x="189" y="284"/>
                  </a:lnTo>
                  <a:lnTo>
                    <a:pt x="182" y="291"/>
                  </a:lnTo>
                  <a:lnTo>
                    <a:pt x="175" y="291"/>
                  </a:lnTo>
                  <a:lnTo>
                    <a:pt x="175" y="284"/>
                  </a:lnTo>
                  <a:lnTo>
                    <a:pt x="175" y="291"/>
                  </a:lnTo>
                  <a:lnTo>
                    <a:pt x="169" y="291"/>
                  </a:lnTo>
                  <a:lnTo>
                    <a:pt x="162" y="291"/>
                  </a:lnTo>
                  <a:lnTo>
                    <a:pt x="155" y="291"/>
                  </a:lnTo>
                  <a:lnTo>
                    <a:pt x="155" y="298"/>
                  </a:lnTo>
                  <a:lnTo>
                    <a:pt x="150" y="298"/>
                  </a:lnTo>
                  <a:lnTo>
                    <a:pt x="143" y="298"/>
                  </a:lnTo>
                  <a:lnTo>
                    <a:pt x="143" y="306"/>
                  </a:lnTo>
                  <a:lnTo>
                    <a:pt x="136" y="306"/>
                  </a:lnTo>
                  <a:lnTo>
                    <a:pt x="130" y="306"/>
                  </a:lnTo>
                  <a:lnTo>
                    <a:pt x="130" y="298"/>
                  </a:lnTo>
                  <a:lnTo>
                    <a:pt x="123" y="298"/>
                  </a:lnTo>
                  <a:lnTo>
                    <a:pt x="116" y="298"/>
                  </a:lnTo>
                  <a:lnTo>
                    <a:pt x="116" y="291"/>
                  </a:lnTo>
                  <a:lnTo>
                    <a:pt x="111" y="298"/>
                  </a:lnTo>
                  <a:lnTo>
                    <a:pt x="111" y="306"/>
                  </a:lnTo>
                  <a:lnTo>
                    <a:pt x="104" y="306"/>
                  </a:lnTo>
                  <a:lnTo>
                    <a:pt x="104" y="313"/>
                  </a:lnTo>
                  <a:lnTo>
                    <a:pt x="104" y="320"/>
                  </a:lnTo>
                  <a:lnTo>
                    <a:pt x="98" y="320"/>
                  </a:lnTo>
                  <a:lnTo>
                    <a:pt x="98" y="313"/>
                  </a:lnTo>
                  <a:lnTo>
                    <a:pt x="98" y="306"/>
                  </a:lnTo>
                  <a:lnTo>
                    <a:pt x="98" y="298"/>
                  </a:lnTo>
                  <a:lnTo>
                    <a:pt x="91" y="298"/>
                  </a:lnTo>
                  <a:lnTo>
                    <a:pt x="91" y="291"/>
                  </a:lnTo>
                  <a:lnTo>
                    <a:pt x="91" y="284"/>
                  </a:lnTo>
                  <a:lnTo>
                    <a:pt x="91" y="277"/>
                  </a:lnTo>
                  <a:lnTo>
                    <a:pt x="84" y="277"/>
                  </a:lnTo>
                  <a:lnTo>
                    <a:pt x="84" y="269"/>
                  </a:lnTo>
                  <a:lnTo>
                    <a:pt x="84" y="262"/>
                  </a:lnTo>
                  <a:lnTo>
                    <a:pt x="84" y="255"/>
                  </a:lnTo>
                  <a:lnTo>
                    <a:pt x="84" y="247"/>
                  </a:lnTo>
                  <a:lnTo>
                    <a:pt x="78" y="247"/>
                  </a:lnTo>
                  <a:lnTo>
                    <a:pt x="72" y="247"/>
                  </a:lnTo>
                  <a:lnTo>
                    <a:pt x="65" y="247"/>
                  </a:lnTo>
                  <a:lnTo>
                    <a:pt x="59" y="247"/>
                  </a:lnTo>
                  <a:lnTo>
                    <a:pt x="59" y="241"/>
                  </a:lnTo>
                  <a:lnTo>
                    <a:pt x="52" y="241"/>
                  </a:lnTo>
                  <a:lnTo>
                    <a:pt x="52" y="233"/>
                  </a:lnTo>
                  <a:lnTo>
                    <a:pt x="52" y="225"/>
                  </a:lnTo>
                  <a:lnTo>
                    <a:pt x="52" y="219"/>
                  </a:lnTo>
                  <a:lnTo>
                    <a:pt x="52" y="211"/>
                  </a:lnTo>
                  <a:lnTo>
                    <a:pt x="59" y="219"/>
                  </a:lnTo>
                  <a:lnTo>
                    <a:pt x="59" y="211"/>
                  </a:lnTo>
                  <a:lnTo>
                    <a:pt x="59" y="203"/>
                  </a:lnTo>
                  <a:lnTo>
                    <a:pt x="52" y="203"/>
                  </a:lnTo>
                  <a:lnTo>
                    <a:pt x="52" y="197"/>
                  </a:lnTo>
                  <a:lnTo>
                    <a:pt x="45" y="197"/>
                  </a:lnTo>
                  <a:lnTo>
                    <a:pt x="45" y="189"/>
                  </a:lnTo>
                  <a:lnTo>
                    <a:pt x="45" y="181"/>
                  </a:lnTo>
                  <a:lnTo>
                    <a:pt x="39" y="181"/>
                  </a:lnTo>
                  <a:lnTo>
                    <a:pt x="33" y="181"/>
                  </a:lnTo>
                  <a:lnTo>
                    <a:pt x="33" y="175"/>
                  </a:lnTo>
                  <a:lnTo>
                    <a:pt x="26" y="175"/>
                  </a:lnTo>
                  <a:lnTo>
                    <a:pt x="26" y="167"/>
                  </a:lnTo>
                  <a:lnTo>
                    <a:pt x="26" y="160"/>
                  </a:lnTo>
                  <a:lnTo>
                    <a:pt x="26" y="153"/>
                  </a:lnTo>
                  <a:lnTo>
                    <a:pt x="20" y="153"/>
                  </a:lnTo>
                  <a:lnTo>
                    <a:pt x="20" y="145"/>
                  </a:lnTo>
                  <a:lnTo>
                    <a:pt x="13" y="138"/>
                  </a:lnTo>
                  <a:lnTo>
                    <a:pt x="6" y="138"/>
                  </a:lnTo>
                  <a:lnTo>
                    <a:pt x="6" y="131"/>
                  </a:lnTo>
                  <a:lnTo>
                    <a:pt x="13" y="131"/>
                  </a:lnTo>
                  <a:lnTo>
                    <a:pt x="6" y="124"/>
                  </a:lnTo>
                  <a:lnTo>
                    <a:pt x="6" y="116"/>
                  </a:lnTo>
                  <a:lnTo>
                    <a:pt x="0" y="116"/>
                  </a:lnTo>
                  <a:lnTo>
                    <a:pt x="6" y="116"/>
                  </a:lnTo>
                  <a:lnTo>
                    <a:pt x="13" y="116"/>
                  </a:lnTo>
                  <a:lnTo>
                    <a:pt x="20" y="116"/>
                  </a:lnTo>
                  <a:lnTo>
                    <a:pt x="26" y="116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26" y="94"/>
                  </a:lnTo>
                  <a:lnTo>
                    <a:pt x="33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45" y="94"/>
                  </a:lnTo>
                  <a:lnTo>
                    <a:pt x="52" y="94"/>
                  </a:lnTo>
                  <a:lnTo>
                    <a:pt x="52" y="88"/>
                  </a:lnTo>
                  <a:lnTo>
                    <a:pt x="59" y="88"/>
                  </a:lnTo>
                  <a:lnTo>
                    <a:pt x="59" y="94"/>
                  </a:lnTo>
                  <a:lnTo>
                    <a:pt x="65" y="94"/>
                  </a:lnTo>
                  <a:lnTo>
                    <a:pt x="72" y="94"/>
                  </a:lnTo>
                  <a:lnTo>
                    <a:pt x="78" y="94"/>
                  </a:lnTo>
                  <a:lnTo>
                    <a:pt x="78" y="88"/>
                  </a:lnTo>
                  <a:lnTo>
                    <a:pt x="84" y="88"/>
                  </a:lnTo>
                  <a:lnTo>
                    <a:pt x="91" y="88"/>
                  </a:lnTo>
                  <a:lnTo>
                    <a:pt x="98" y="88"/>
                  </a:lnTo>
                  <a:lnTo>
                    <a:pt x="98" y="80"/>
                  </a:lnTo>
                  <a:lnTo>
                    <a:pt x="98" y="73"/>
                  </a:lnTo>
                  <a:lnTo>
                    <a:pt x="104" y="66"/>
                  </a:lnTo>
                  <a:lnTo>
                    <a:pt x="98" y="66"/>
                  </a:lnTo>
                  <a:lnTo>
                    <a:pt x="98" y="58"/>
                  </a:lnTo>
                  <a:lnTo>
                    <a:pt x="104" y="58"/>
                  </a:lnTo>
                  <a:lnTo>
                    <a:pt x="104" y="52"/>
                  </a:lnTo>
                  <a:lnTo>
                    <a:pt x="111" y="52"/>
                  </a:lnTo>
                  <a:lnTo>
                    <a:pt x="111" y="44"/>
                  </a:lnTo>
                  <a:lnTo>
                    <a:pt x="111" y="36"/>
                  </a:lnTo>
                  <a:lnTo>
                    <a:pt x="104" y="36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1" y="22"/>
                  </a:lnTo>
                  <a:lnTo>
                    <a:pt x="116" y="22"/>
                  </a:lnTo>
                  <a:lnTo>
                    <a:pt x="116" y="14"/>
                  </a:lnTo>
                  <a:lnTo>
                    <a:pt x="123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0" name="Freeform 438"/>
            <p:cNvSpPr>
              <a:spLocks noEditPoints="1"/>
            </p:cNvSpPr>
            <p:nvPr/>
          </p:nvSpPr>
          <p:spPr bwMode="auto">
            <a:xfrm>
              <a:off x="574675" y="4183063"/>
              <a:ext cx="293688" cy="246062"/>
            </a:xfrm>
            <a:custGeom>
              <a:avLst/>
              <a:gdLst>
                <a:gd name="T0" fmla="*/ 2147483647 w 182"/>
                <a:gd name="T1" fmla="*/ 2147483647 h 138"/>
                <a:gd name="T2" fmla="*/ 2147483647 w 182"/>
                <a:gd name="T3" fmla="*/ 2147483647 h 138"/>
                <a:gd name="T4" fmla="*/ 2147483647 w 182"/>
                <a:gd name="T5" fmla="*/ 2147483647 h 138"/>
                <a:gd name="T6" fmla="*/ 2147483647 w 182"/>
                <a:gd name="T7" fmla="*/ 2147483647 h 138"/>
                <a:gd name="T8" fmla="*/ 2147483647 w 182"/>
                <a:gd name="T9" fmla="*/ 2147483647 h 138"/>
                <a:gd name="T10" fmla="*/ 2147483647 w 182"/>
                <a:gd name="T11" fmla="*/ 2147483647 h 138"/>
                <a:gd name="T12" fmla="*/ 2147483647 w 182"/>
                <a:gd name="T13" fmla="*/ 2147483647 h 138"/>
                <a:gd name="T14" fmla="*/ 2147483647 w 182"/>
                <a:gd name="T15" fmla="*/ 2147483647 h 138"/>
                <a:gd name="T16" fmla="*/ 2147483647 w 182"/>
                <a:gd name="T17" fmla="*/ 2147483647 h 138"/>
                <a:gd name="T18" fmla="*/ 2147483647 w 182"/>
                <a:gd name="T19" fmla="*/ 2147483647 h 138"/>
                <a:gd name="T20" fmla="*/ 2147483647 w 182"/>
                <a:gd name="T21" fmla="*/ 2147483647 h 138"/>
                <a:gd name="T22" fmla="*/ 2147483647 w 182"/>
                <a:gd name="T23" fmla="*/ 2147483647 h 138"/>
                <a:gd name="T24" fmla="*/ 2147483647 w 182"/>
                <a:gd name="T25" fmla="*/ 2147483647 h 138"/>
                <a:gd name="T26" fmla="*/ 2147483647 w 182"/>
                <a:gd name="T27" fmla="*/ 0 h 138"/>
                <a:gd name="T28" fmla="*/ 2147483647 w 182"/>
                <a:gd name="T29" fmla="*/ 2147483647 h 138"/>
                <a:gd name="T30" fmla="*/ 2147483647 w 182"/>
                <a:gd name="T31" fmla="*/ 2147483647 h 138"/>
                <a:gd name="T32" fmla="*/ 2147483647 w 182"/>
                <a:gd name="T33" fmla="*/ 2147483647 h 138"/>
                <a:gd name="T34" fmla="*/ 2147483647 w 182"/>
                <a:gd name="T35" fmla="*/ 2147483647 h 138"/>
                <a:gd name="T36" fmla="*/ 2147483647 w 182"/>
                <a:gd name="T37" fmla="*/ 2147483647 h 138"/>
                <a:gd name="T38" fmla="*/ 2147483647 w 182"/>
                <a:gd name="T39" fmla="*/ 2147483647 h 138"/>
                <a:gd name="T40" fmla="*/ 2147483647 w 182"/>
                <a:gd name="T41" fmla="*/ 2147483647 h 138"/>
                <a:gd name="T42" fmla="*/ 2147483647 w 182"/>
                <a:gd name="T43" fmla="*/ 2147483647 h 138"/>
                <a:gd name="T44" fmla="*/ 2147483647 w 182"/>
                <a:gd name="T45" fmla="*/ 2147483647 h 138"/>
                <a:gd name="T46" fmla="*/ 2147483647 w 182"/>
                <a:gd name="T47" fmla="*/ 2147483647 h 138"/>
                <a:gd name="T48" fmla="*/ 2147483647 w 182"/>
                <a:gd name="T49" fmla="*/ 2147483647 h 138"/>
                <a:gd name="T50" fmla="*/ 2147483647 w 182"/>
                <a:gd name="T51" fmla="*/ 2147483647 h 138"/>
                <a:gd name="T52" fmla="*/ 2147483647 w 182"/>
                <a:gd name="T53" fmla="*/ 2147483647 h 138"/>
                <a:gd name="T54" fmla="*/ 2147483647 w 182"/>
                <a:gd name="T55" fmla="*/ 2147483647 h 138"/>
                <a:gd name="T56" fmla="*/ 2147483647 w 182"/>
                <a:gd name="T57" fmla="*/ 2147483647 h 138"/>
                <a:gd name="T58" fmla="*/ 2147483647 w 182"/>
                <a:gd name="T59" fmla="*/ 2147483647 h 138"/>
                <a:gd name="T60" fmla="*/ 2147483647 w 182"/>
                <a:gd name="T61" fmla="*/ 2147483647 h 138"/>
                <a:gd name="T62" fmla="*/ 2147483647 w 182"/>
                <a:gd name="T63" fmla="*/ 2147483647 h 138"/>
                <a:gd name="T64" fmla="*/ 2147483647 w 182"/>
                <a:gd name="T65" fmla="*/ 2147483647 h 138"/>
                <a:gd name="T66" fmla="*/ 2147483647 w 182"/>
                <a:gd name="T67" fmla="*/ 2147483647 h 138"/>
                <a:gd name="T68" fmla="*/ 2147483647 w 182"/>
                <a:gd name="T69" fmla="*/ 2147483647 h 138"/>
                <a:gd name="T70" fmla="*/ 2147483647 w 182"/>
                <a:gd name="T71" fmla="*/ 2147483647 h 138"/>
                <a:gd name="T72" fmla="*/ 2147483647 w 182"/>
                <a:gd name="T73" fmla="*/ 2147483647 h 138"/>
                <a:gd name="T74" fmla="*/ 2147483647 w 182"/>
                <a:gd name="T75" fmla="*/ 2147483647 h 138"/>
                <a:gd name="T76" fmla="*/ 2147483647 w 182"/>
                <a:gd name="T77" fmla="*/ 2147483647 h 138"/>
                <a:gd name="T78" fmla="*/ 2147483647 w 182"/>
                <a:gd name="T79" fmla="*/ 2147483647 h 138"/>
                <a:gd name="T80" fmla="*/ 2147483647 w 182"/>
                <a:gd name="T81" fmla="*/ 2147483647 h 138"/>
                <a:gd name="T82" fmla="*/ 2147483647 w 182"/>
                <a:gd name="T83" fmla="*/ 2147483647 h 138"/>
                <a:gd name="T84" fmla="*/ 2147483647 w 182"/>
                <a:gd name="T85" fmla="*/ 2147483647 h 138"/>
                <a:gd name="T86" fmla="*/ 2147483647 w 182"/>
                <a:gd name="T87" fmla="*/ 2147483647 h 138"/>
                <a:gd name="T88" fmla="*/ 2147483647 w 182"/>
                <a:gd name="T89" fmla="*/ 2147483647 h 138"/>
                <a:gd name="T90" fmla="*/ 2147483647 w 182"/>
                <a:gd name="T91" fmla="*/ 2147483647 h 138"/>
                <a:gd name="T92" fmla="*/ 0 w 182"/>
                <a:gd name="T93" fmla="*/ 2147483647 h 138"/>
                <a:gd name="T94" fmla="*/ 2147483647 w 182"/>
                <a:gd name="T95" fmla="*/ 2147483647 h 138"/>
                <a:gd name="T96" fmla="*/ 2147483647 w 182"/>
                <a:gd name="T97" fmla="*/ 2147483647 h 138"/>
                <a:gd name="T98" fmla="*/ 2147483647 w 182"/>
                <a:gd name="T99" fmla="*/ 2147483647 h 138"/>
                <a:gd name="T100" fmla="*/ 2147483647 w 182"/>
                <a:gd name="T101" fmla="*/ 2147483647 h 138"/>
                <a:gd name="T102" fmla="*/ 2147483647 w 182"/>
                <a:gd name="T103" fmla="*/ 2147483647 h 138"/>
                <a:gd name="T104" fmla="*/ 2147483647 w 182"/>
                <a:gd name="T105" fmla="*/ 2147483647 h 138"/>
                <a:gd name="T106" fmla="*/ 2147483647 w 182"/>
                <a:gd name="T107" fmla="*/ 2147483647 h 138"/>
                <a:gd name="T108" fmla="*/ 2147483647 w 182"/>
                <a:gd name="T109" fmla="*/ 2147483647 h 138"/>
                <a:gd name="T110" fmla="*/ 2147483647 w 182"/>
                <a:gd name="T111" fmla="*/ 2147483647 h 138"/>
                <a:gd name="T112" fmla="*/ 0 w 182"/>
                <a:gd name="T113" fmla="*/ 2147483647 h 1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82"/>
                <a:gd name="T172" fmla="*/ 0 h 138"/>
                <a:gd name="T173" fmla="*/ 182 w 182"/>
                <a:gd name="T174" fmla="*/ 138 h 1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82" h="138">
                  <a:moveTo>
                    <a:pt x="65" y="29"/>
                  </a:moveTo>
                  <a:lnTo>
                    <a:pt x="72" y="29"/>
                  </a:lnTo>
                  <a:lnTo>
                    <a:pt x="72" y="36"/>
                  </a:lnTo>
                  <a:lnTo>
                    <a:pt x="78" y="29"/>
                  </a:lnTo>
                  <a:lnTo>
                    <a:pt x="84" y="29"/>
                  </a:lnTo>
                  <a:lnTo>
                    <a:pt x="84" y="22"/>
                  </a:lnTo>
                  <a:lnTo>
                    <a:pt x="91" y="29"/>
                  </a:lnTo>
                  <a:lnTo>
                    <a:pt x="98" y="36"/>
                  </a:lnTo>
                  <a:lnTo>
                    <a:pt x="104" y="36"/>
                  </a:lnTo>
                  <a:lnTo>
                    <a:pt x="104" y="29"/>
                  </a:lnTo>
                  <a:lnTo>
                    <a:pt x="104" y="22"/>
                  </a:lnTo>
                  <a:lnTo>
                    <a:pt x="111" y="22"/>
                  </a:lnTo>
                  <a:lnTo>
                    <a:pt x="111" y="14"/>
                  </a:lnTo>
                  <a:lnTo>
                    <a:pt x="116" y="7"/>
                  </a:lnTo>
                  <a:lnTo>
                    <a:pt x="116" y="14"/>
                  </a:lnTo>
                  <a:lnTo>
                    <a:pt x="123" y="14"/>
                  </a:lnTo>
                  <a:lnTo>
                    <a:pt x="130" y="14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3" y="22"/>
                  </a:lnTo>
                  <a:lnTo>
                    <a:pt x="143" y="14"/>
                  </a:lnTo>
                  <a:lnTo>
                    <a:pt x="150" y="14"/>
                  </a:lnTo>
                  <a:lnTo>
                    <a:pt x="155" y="14"/>
                  </a:lnTo>
                  <a:lnTo>
                    <a:pt x="155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0"/>
                  </a:lnTo>
                  <a:lnTo>
                    <a:pt x="175" y="7"/>
                  </a:lnTo>
                  <a:lnTo>
                    <a:pt x="182" y="7"/>
                  </a:lnTo>
                  <a:lnTo>
                    <a:pt x="175" y="7"/>
                  </a:lnTo>
                  <a:lnTo>
                    <a:pt x="175" y="14"/>
                  </a:lnTo>
                  <a:lnTo>
                    <a:pt x="175" y="22"/>
                  </a:lnTo>
                  <a:lnTo>
                    <a:pt x="175" y="29"/>
                  </a:lnTo>
                  <a:lnTo>
                    <a:pt x="169" y="29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62" y="44"/>
                  </a:lnTo>
                  <a:lnTo>
                    <a:pt x="155" y="44"/>
                  </a:lnTo>
                  <a:lnTo>
                    <a:pt x="150" y="44"/>
                  </a:lnTo>
                  <a:lnTo>
                    <a:pt x="143" y="50"/>
                  </a:lnTo>
                  <a:lnTo>
                    <a:pt x="150" y="50"/>
                  </a:lnTo>
                  <a:lnTo>
                    <a:pt x="150" y="58"/>
                  </a:lnTo>
                  <a:lnTo>
                    <a:pt x="155" y="58"/>
                  </a:lnTo>
                  <a:lnTo>
                    <a:pt x="155" y="66"/>
                  </a:lnTo>
                  <a:lnTo>
                    <a:pt x="155" y="72"/>
                  </a:lnTo>
                  <a:lnTo>
                    <a:pt x="150" y="72"/>
                  </a:lnTo>
                  <a:lnTo>
                    <a:pt x="143" y="80"/>
                  </a:lnTo>
                  <a:lnTo>
                    <a:pt x="136" y="88"/>
                  </a:lnTo>
                  <a:lnTo>
                    <a:pt x="136" y="80"/>
                  </a:lnTo>
                  <a:lnTo>
                    <a:pt x="130" y="88"/>
                  </a:lnTo>
                  <a:lnTo>
                    <a:pt x="123" y="94"/>
                  </a:lnTo>
                  <a:lnTo>
                    <a:pt x="116" y="94"/>
                  </a:lnTo>
                  <a:lnTo>
                    <a:pt x="123" y="102"/>
                  </a:lnTo>
                  <a:lnTo>
                    <a:pt x="123" y="110"/>
                  </a:lnTo>
                  <a:lnTo>
                    <a:pt x="116" y="110"/>
                  </a:lnTo>
                  <a:lnTo>
                    <a:pt x="116" y="116"/>
                  </a:lnTo>
                  <a:lnTo>
                    <a:pt x="116" y="124"/>
                  </a:lnTo>
                  <a:lnTo>
                    <a:pt x="123" y="124"/>
                  </a:lnTo>
                  <a:lnTo>
                    <a:pt x="130" y="124"/>
                  </a:lnTo>
                  <a:lnTo>
                    <a:pt x="130" y="130"/>
                  </a:lnTo>
                  <a:lnTo>
                    <a:pt x="136" y="130"/>
                  </a:lnTo>
                  <a:lnTo>
                    <a:pt x="136" y="138"/>
                  </a:lnTo>
                  <a:lnTo>
                    <a:pt x="130" y="130"/>
                  </a:lnTo>
                  <a:lnTo>
                    <a:pt x="123" y="130"/>
                  </a:lnTo>
                  <a:lnTo>
                    <a:pt x="116" y="130"/>
                  </a:lnTo>
                  <a:lnTo>
                    <a:pt x="116" y="138"/>
                  </a:lnTo>
                  <a:lnTo>
                    <a:pt x="111" y="138"/>
                  </a:lnTo>
                  <a:lnTo>
                    <a:pt x="111" y="130"/>
                  </a:lnTo>
                  <a:lnTo>
                    <a:pt x="104" y="130"/>
                  </a:lnTo>
                  <a:lnTo>
                    <a:pt x="104" y="124"/>
                  </a:lnTo>
                  <a:lnTo>
                    <a:pt x="111" y="116"/>
                  </a:lnTo>
                  <a:lnTo>
                    <a:pt x="104" y="110"/>
                  </a:lnTo>
                  <a:lnTo>
                    <a:pt x="104" y="102"/>
                  </a:lnTo>
                  <a:lnTo>
                    <a:pt x="98" y="102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84" y="88"/>
                  </a:lnTo>
                  <a:lnTo>
                    <a:pt x="78" y="88"/>
                  </a:lnTo>
                  <a:lnTo>
                    <a:pt x="72" y="80"/>
                  </a:lnTo>
                  <a:lnTo>
                    <a:pt x="65" y="72"/>
                  </a:lnTo>
                  <a:lnTo>
                    <a:pt x="59" y="66"/>
                  </a:lnTo>
                  <a:lnTo>
                    <a:pt x="52" y="66"/>
                  </a:lnTo>
                  <a:lnTo>
                    <a:pt x="52" y="58"/>
                  </a:lnTo>
                  <a:lnTo>
                    <a:pt x="45" y="58"/>
                  </a:lnTo>
                  <a:lnTo>
                    <a:pt x="45" y="50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52" y="36"/>
                  </a:lnTo>
                  <a:lnTo>
                    <a:pt x="59" y="36"/>
                  </a:lnTo>
                  <a:lnTo>
                    <a:pt x="65" y="36"/>
                  </a:lnTo>
                  <a:lnTo>
                    <a:pt x="65" y="29"/>
                  </a:lnTo>
                  <a:close/>
                  <a:moveTo>
                    <a:pt x="0" y="29"/>
                  </a:moveTo>
                  <a:lnTo>
                    <a:pt x="0" y="22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26" y="29"/>
                  </a:lnTo>
                  <a:lnTo>
                    <a:pt x="33" y="29"/>
                  </a:lnTo>
                  <a:lnTo>
                    <a:pt x="39" y="29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33" y="36"/>
                  </a:lnTo>
                  <a:lnTo>
                    <a:pt x="33" y="44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0" y="44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6" y="36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1" name="Freeform 439"/>
            <p:cNvSpPr>
              <a:spLocks/>
            </p:cNvSpPr>
            <p:nvPr/>
          </p:nvSpPr>
          <p:spPr bwMode="auto">
            <a:xfrm>
              <a:off x="647700" y="4183063"/>
              <a:ext cx="220663" cy="246062"/>
            </a:xfrm>
            <a:custGeom>
              <a:avLst/>
              <a:gdLst>
                <a:gd name="T0" fmla="*/ 2147483647 w 137"/>
                <a:gd name="T1" fmla="*/ 2147483647 h 138"/>
                <a:gd name="T2" fmla="*/ 2147483647 w 137"/>
                <a:gd name="T3" fmla="*/ 2147483647 h 138"/>
                <a:gd name="T4" fmla="*/ 2147483647 w 137"/>
                <a:gd name="T5" fmla="*/ 2147483647 h 138"/>
                <a:gd name="T6" fmla="*/ 2147483647 w 137"/>
                <a:gd name="T7" fmla="*/ 2147483647 h 138"/>
                <a:gd name="T8" fmla="*/ 2147483647 w 137"/>
                <a:gd name="T9" fmla="*/ 2147483647 h 138"/>
                <a:gd name="T10" fmla="*/ 2147483647 w 137"/>
                <a:gd name="T11" fmla="*/ 2147483647 h 138"/>
                <a:gd name="T12" fmla="*/ 2147483647 w 137"/>
                <a:gd name="T13" fmla="*/ 2147483647 h 138"/>
                <a:gd name="T14" fmla="*/ 2147483647 w 137"/>
                <a:gd name="T15" fmla="*/ 2147483647 h 138"/>
                <a:gd name="T16" fmla="*/ 2147483647 w 137"/>
                <a:gd name="T17" fmla="*/ 2147483647 h 138"/>
                <a:gd name="T18" fmla="*/ 2147483647 w 137"/>
                <a:gd name="T19" fmla="*/ 2147483647 h 138"/>
                <a:gd name="T20" fmla="*/ 2147483647 w 137"/>
                <a:gd name="T21" fmla="*/ 2147483647 h 138"/>
                <a:gd name="T22" fmla="*/ 2147483647 w 137"/>
                <a:gd name="T23" fmla="*/ 2147483647 h 138"/>
                <a:gd name="T24" fmla="*/ 2147483647 w 137"/>
                <a:gd name="T25" fmla="*/ 2147483647 h 138"/>
                <a:gd name="T26" fmla="*/ 2147483647 w 137"/>
                <a:gd name="T27" fmla="*/ 2147483647 h 138"/>
                <a:gd name="T28" fmla="*/ 2147483647 w 137"/>
                <a:gd name="T29" fmla="*/ 2147483647 h 138"/>
                <a:gd name="T30" fmla="*/ 2147483647 w 137"/>
                <a:gd name="T31" fmla="*/ 2147483647 h 138"/>
                <a:gd name="T32" fmla="*/ 2147483647 w 137"/>
                <a:gd name="T33" fmla="*/ 2147483647 h 138"/>
                <a:gd name="T34" fmla="*/ 2147483647 w 137"/>
                <a:gd name="T35" fmla="*/ 0 h 138"/>
                <a:gd name="T36" fmla="*/ 2147483647 w 137"/>
                <a:gd name="T37" fmla="*/ 2147483647 h 138"/>
                <a:gd name="T38" fmla="*/ 2147483647 w 137"/>
                <a:gd name="T39" fmla="*/ 2147483647 h 138"/>
                <a:gd name="T40" fmla="*/ 2147483647 w 137"/>
                <a:gd name="T41" fmla="*/ 2147483647 h 138"/>
                <a:gd name="T42" fmla="*/ 2147483647 w 137"/>
                <a:gd name="T43" fmla="*/ 2147483647 h 138"/>
                <a:gd name="T44" fmla="*/ 2147483647 w 137"/>
                <a:gd name="T45" fmla="*/ 2147483647 h 138"/>
                <a:gd name="T46" fmla="*/ 2147483647 w 137"/>
                <a:gd name="T47" fmla="*/ 2147483647 h 138"/>
                <a:gd name="T48" fmla="*/ 2147483647 w 137"/>
                <a:gd name="T49" fmla="*/ 2147483647 h 138"/>
                <a:gd name="T50" fmla="*/ 2147483647 w 137"/>
                <a:gd name="T51" fmla="*/ 2147483647 h 138"/>
                <a:gd name="T52" fmla="*/ 2147483647 w 137"/>
                <a:gd name="T53" fmla="*/ 2147483647 h 138"/>
                <a:gd name="T54" fmla="*/ 2147483647 w 137"/>
                <a:gd name="T55" fmla="*/ 2147483647 h 138"/>
                <a:gd name="T56" fmla="*/ 2147483647 w 137"/>
                <a:gd name="T57" fmla="*/ 2147483647 h 138"/>
                <a:gd name="T58" fmla="*/ 2147483647 w 137"/>
                <a:gd name="T59" fmla="*/ 2147483647 h 138"/>
                <a:gd name="T60" fmla="*/ 2147483647 w 137"/>
                <a:gd name="T61" fmla="*/ 2147483647 h 138"/>
                <a:gd name="T62" fmla="*/ 2147483647 w 137"/>
                <a:gd name="T63" fmla="*/ 2147483647 h 138"/>
                <a:gd name="T64" fmla="*/ 2147483647 w 137"/>
                <a:gd name="T65" fmla="*/ 2147483647 h 138"/>
                <a:gd name="T66" fmla="*/ 2147483647 w 137"/>
                <a:gd name="T67" fmla="*/ 2147483647 h 138"/>
                <a:gd name="T68" fmla="*/ 2147483647 w 137"/>
                <a:gd name="T69" fmla="*/ 2147483647 h 138"/>
                <a:gd name="T70" fmla="*/ 2147483647 w 137"/>
                <a:gd name="T71" fmla="*/ 2147483647 h 138"/>
                <a:gd name="T72" fmla="*/ 2147483647 w 137"/>
                <a:gd name="T73" fmla="*/ 2147483647 h 138"/>
                <a:gd name="T74" fmla="*/ 2147483647 w 137"/>
                <a:gd name="T75" fmla="*/ 2147483647 h 138"/>
                <a:gd name="T76" fmla="*/ 2147483647 w 137"/>
                <a:gd name="T77" fmla="*/ 2147483647 h 138"/>
                <a:gd name="T78" fmla="*/ 2147483647 w 137"/>
                <a:gd name="T79" fmla="*/ 2147483647 h 138"/>
                <a:gd name="T80" fmla="*/ 2147483647 w 137"/>
                <a:gd name="T81" fmla="*/ 2147483647 h 138"/>
                <a:gd name="T82" fmla="*/ 2147483647 w 137"/>
                <a:gd name="T83" fmla="*/ 2147483647 h 138"/>
                <a:gd name="T84" fmla="*/ 2147483647 w 137"/>
                <a:gd name="T85" fmla="*/ 2147483647 h 138"/>
                <a:gd name="T86" fmla="*/ 2147483647 w 137"/>
                <a:gd name="T87" fmla="*/ 2147483647 h 138"/>
                <a:gd name="T88" fmla="*/ 2147483647 w 137"/>
                <a:gd name="T89" fmla="*/ 2147483647 h 138"/>
                <a:gd name="T90" fmla="*/ 2147483647 w 137"/>
                <a:gd name="T91" fmla="*/ 2147483647 h 138"/>
                <a:gd name="T92" fmla="*/ 2147483647 w 137"/>
                <a:gd name="T93" fmla="*/ 2147483647 h 138"/>
                <a:gd name="T94" fmla="*/ 2147483647 w 137"/>
                <a:gd name="T95" fmla="*/ 2147483647 h 138"/>
                <a:gd name="T96" fmla="*/ 2147483647 w 137"/>
                <a:gd name="T97" fmla="*/ 2147483647 h 138"/>
                <a:gd name="T98" fmla="*/ 2147483647 w 137"/>
                <a:gd name="T99" fmla="*/ 2147483647 h 138"/>
                <a:gd name="T100" fmla="*/ 2147483647 w 137"/>
                <a:gd name="T101" fmla="*/ 2147483647 h 138"/>
                <a:gd name="T102" fmla="*/ 2147483647 w 137"/>
                <a:gd name="T103" fmla="*/ 2147483647 h 138"/>
                <a:gd name="T104" fmla="*/ 2147483647 w 137"/>
                <a:gd name="T105" fmla="*/ 2147483647 h 138"/>
                <a:gd name="T106" fmla="*/ 2147483647 w 137"/>
                <a:gd name="T107" fmla="*/ 2147483647 h 138"/>
                <a:gd name="T108" fmla="*/ 2147483647 w 137"/>
                <a:gd name="T109" fmla="*/ 2147483647 h 138"/>
                <a:gd name="T110" fmla="*/ 2147483647 w 137"/>
                <a:gd name="T111" fmla="*/ 2147483647 h 138"/>
                <a:gd name="T112" fmla="*/ 0 w 137"/>
                <a:gd name="T113" fmla="*/ 2147483647 h 138"/>
                <a:gd name="T114" fmla="*/ 0 w 137"/>
                <a:gd name="T115" fmla="*/ 2147483647 h 138"/>
                <a:gd name="T116" fmla="*/ 0 w 137"/>
                <a:gd name="T117" fmla="*/ 2147483647 h 138"/>
                <a:gd name="T118" fmla="*/ 2147483647 w 137"/>
                <a:gd name="T119" fmla="*/ 2147483647 h 138"/>
                <a:gd name="T120" fmla="*/ 2147483647 w 137"/>
                <a:gd name="T121" fmla="*/ 2147483647 h 138"/>
                <a:gd name="T122" fmla="*/ 2147483647 w 137"/>
                <a:gd name="T123" fmla="*/ 2147483647 h 1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38"/>
                <a:gd name="T188" fmla="*/ 137 w 137"/>
                <a:gd name="T189" fmla="*/ 138 h 1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38">
                  <a:moveTo>
                    <a:pt x="20" y="29"/>
                  </a:moveTo>
                  <a:lnTo>
                    <a:pt x="27" y="29"/>
                  </a:lnTo>
                  <a:lnTo>
                    <a:pt x="27" y="36"/>
                  </a:lnTo>
                  <a:lnTo>
                    <a:pt x="33" y="29"/>
                  </a:lnTo>
                  <a:lnTo>
                    <a:pt x="39" y="29"/>
                  </a:lnTo>
                  <a:lnTo>
                    <a:pt x="39" y="22"/>
                  </a:lnTo>
                  <a:lnTo>
                    <a:pt x="46" y="29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59" y="29"/>
                  </a:lnTo>
                  <a:lnTo>
                    <a:pt x="59" y="22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5" y="14"/>
                  </a:lnTo>
                  <a:lnTo>
                    <a:pt x="110" y="14"/>
                  </a:lnTo>
                  <a:lnTo>
                    <a:pt x="110" y="7"/>
                  </a:lnTo>
                  <a:lnTo>
                    <a:pt x="117" y="7"/>
                  </a:lnTo>
                  <a:lnTo>
                    <a:pt x="124" y="7"/>
                  </a:lnTo>
                  <a:lnTo>
                    <a:pt x="130" y="7"/>
                  </a:lnTo>
                  <a:lnTo>
                    <a:pt x="130" y="0"/>
                  </a:lnTo>
                  <a:lnTo>
                    <a:pt x="130" y="7"/>
                  </a:lnTo>
                  <a:lnTo>
                    <a:pt x="137" y="7"/>
                  </a:lnTo>
                  <a:lnTo>
                    <a:pt x="130" y="7"/>
                  </a:lnTo>
                  <a:lnTo>
                    <a:pt x="130" y="14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24" y="29"/>
                  </a:lnTo>
                  <a:lnTo>
                    <a:pt x="124" y="36"/>
                  </a:lnTo>
                  <a:lnTo>
                    <a:pt x="117" y="36"/>
                  </a:lnTo>
                  <a:lnTo>
                    <a:pt x="117" y="44"/>
                  </a:lnTo>
                  <a:lnTo>
                    <a:pt x="110" y="44"/>
                  </a:lnTo>
                  <a:lnTo>
                    <a:pt x="105" y="44"/>
                  </a:lnTo>
                  <a:lnTo>
                    <a:pt x="98" y="50"/>
                  </a:lnTo>
                  <a:lnTo>
                    <a:pt x="105" y="50"/>
                  </a:lnTo>
                  <a:lnTo>
                    <a:pt x="105" y="58"/>
                  </a:lnTo>
                  <a:lnTo>
                    <a:pt x="110" y="58"/>
                  </a:lnTo>
                  <a:lnTo>
                    <a:pt x="110" y="66"/>
                  </a:lnTo>
                  <a:lnTo>
                    <a:pt x="110" y="72"/>
                  </a:lnTo>
                  <a:lnTo>
                    <a:pt x="105" y="72"/>
                  </a:lnTo>
                  <a:lnTo>
                    <a:pt x="98" y="80"/>
                  </a:lnTo>
                  <a:lnTo>
                    <a:pt x="91" y="88"/>
                  </a:lnTo>
                  <a:lnTo>
                    <a:pt x="91" y="80"/>
                  </a:lnTo>
                  <a:lnTo>
                    <a:pt x="85" y="88"/>
                  </a:lnTo>
                  <a:lnTo>
                    <a:pt x="78" y="94"/>
                  </a:lnTo>
                  <a:lnTo>
                    <a:pt x="71" y="94"/>
                  </a:lnTo>
                  <a:lnTo>
                    <a:pt x="78" y="102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71" y="116"/>
                  </a:lnTo>
                  <a:lnTo>
                    <a:pt x="71" y="124"/>
                  </a:lnTo>
                  <a:lnTo>
                    <a:pt x="78" y="124"/>
                  </a:lnTo>
                  <a:lnTo>
                    <a:pt x="85" y="124"/>
                  </a:lnTo>
                  <a:lnTo>
                    <a:pt x="85" y="130"/>
                  </a:lnTo>
                  <a:lnTo>
                    <a:pt x="91" y="130"/>
                  </a:lnTo>
                  <a:lnTo>
                    <a:pt x="91" y="138"/>
                  </a:lnTo>
                  <a:lnTo>
                    <a:pt x="85" y="130"/>
                  </a:lnTo>
                  <a:lnTo>
                    <a:pt x="78" y="130"/>
                  </a:lnTo>
                  <a:lnTo>
                    <a:pt x="71" y="130"/>
                  </a:lnTo>
                  <a:lnTo>
                    <a:pt x="71" y="138"/>
                  </a:lnTo>
                  <a:lnTo>
                    <a:pt x="66" y="138"/>
                  </a:lnTo>
                  <a:lnTo>
                    <a:pt x="66" y="130"/>
                  </a:lnTo>
                  <a:lnTo>
                    <a:pt x="59" y="130"/>
                  </a:lnTo>
                  <a:lnTo>
                    <a:pt x="59" y="124"/>
                  </a:lnTo>
                  <a:lnTo>
                    <a:pt x="66" y="116"/>
                  </a:lnTo>
                  <a:lnTo>
                    <a:pt x="59" y="110"/>
                  </a:lnTo>
                  <a:lnTo>
                    <a:pt x="59" y="102"/>
                  </a:lnTo>
                  <a:lnTo>
                    <a:pt x="53" y="102"/>
                  </a:lnTo>
                  <a:lnTo>
                    <a:pt x="46" y="94"/>
                  </a:lnTo>
                  <a:lnTo>
                    <a:pt x="39" y="94"/>
                  </a:lnTo>
                  <a:lnTo>
                    <a:pt x="39" y="88"/>
                  </a:lnTo>
                  <a:lnTo>
                    <a:pt x="33" y="88"/>
                  </a:lnTo>
                  <a:lnTo>
                    <a:pt x="27" y="80"/>
                  </a:lnTo>
                  <a:lnTo>
                    <a:pt x="20" y="72"/>
                  </a:lnTo>
                  <a:lnTo>
                    <a:pt x="14" y="66"/>
                  </a:lnTo>
                  <a:lnTo>
                    <a:pt x="7" y="66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7" y="36"/>
                  </a:lnTo>
                  <a:lnTo>
                    <a:pt x="14" y="36"/>
                  </a:lnTo>
                  <a:lnTo>
                    <a:pt x="20" y="36"/>
                  </a:lnTo>
                  <a:lnTo>
                    <a:pt x="20" y="2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2" name="Freeform 440"/>
            <p:cNvSpPr>
              <a:spLocks/>
            </p:cNvSpPr>
            <p:nvPr/>
          </p:nvSpPr>
          <p:spPr bwMode="auto">
            <a:xfrm>
              <a:off x="574675" y="4208463"/>
              <a:ext cx="63500" cy="53975"/>
            </a:xfrm>
            <a:custGeom>
              <a:avLst/>
              <a:gdLst>
                <a:gd name="T0" fmla="*/ 0 w 39"/>
                <a:gd name="T1" fmla="*/ 2147483647 h 30"/>
                <a:gd name="T2" fmla="*/ 0 w 39"/>
                <a:gd name="T3" fmla="*/ 2147483647 h 30"/>
                <a:gd name="T4" fmla="*/ 2147483647 w 39"/>
                <a:gd name="T5" fmla="*/ 2147483647 h 30"/>
                <a:gd name="T6" fmla="*/ 2147483647 w 39"/>
                <a:gd name="T7" fmla="*/ 2147483647 h 30"/>
                <a:gd name="T8" fmla="*/ 2147483647 w 39"/>
                <a:gd name="T9" fmla="*/ 2147483647 h 30"/>
                <a:gd name="T10" fmla="*/ 2147483647 w 39"/>
                <a:gd name="T11" fmla="*/ 2147483647 h 30"/>
                <a:gd name="T12" fmla="*/ 2147483647 w 39"/>
                <a:gd name="T13" fmla="*/ 0 h 30"/>
                <a:gd name="T14" fmla="*/ 2147483647 w 39"/>
                <a:gd name="T15" fmla="*/ 0 h 30"/>
                <a:gd name="T16" fmla="*/ 2147483647 w 39"/>
                <a:gd name="T17" fmla="*/ 2147483647 h 30"/>
                <a:gd name="T18" fmla="*/ 2147483647 w 39"/>
                <a:gd name="T19" fmla="*/ 2147483647 h 30"/>
                <a:gd name="T20" fmla="*/ 2147483647 w 39"/>
                <a:gd name="T21" fmla="*/ 2147483647 h 30"/>
                <a:gd name="T22" fmla="*/ 2147483647 w 39"/>
                <a:gd name="T23" fmla="*/ 2147483647 h 30"/>
                <a:gd name="T24" fmla="*/ 2147483647 w 39"/>
                <a:gd name="T25" fmla="*/ 2147483647 h 30"/>
                <a:gd name="T26" fmla="*/ 2147483647 w 39"/>
                <a:gd name="T27" fmla="*/ 2147483647 h 30"/>
                <a:gd name="T28" fmla="*/ 2147483647 w 39"/>
                <a:gd name="T29" fmla="*/ 2147483647 h 30"/>
                <a:gd name="T30" fmla="*/ 2147483647 w 39"/>
                <a:gd name="T31" fmla="*/ 2147483647 h 30"/>
                <a:gd name="T32" fmla="*/ 2147483647 w 39"/>
                <a:gd name="T33" fmla="*/ 2147483647 h 30"/>
                <a:gd name="T34" fmla="*/ 2147483647 w 39"/>
                <a:gd name="T35" fmla="*/ 2147483647 h 30"/>
                <a:gd name="T36" fmla="*/ 2147483647 w 39"/>
                <a:gd name="T37" fmla="*/ 2147483647 h 30"/>
                <a:gd name="T38" fmla="*/ 2147483647 w 39"/>
                <a:gd name="T39" fmla="*/ 2147483647 h 30"/>
                <a:gd name="T40" fmla="*/ 2147483647 w 39"/>
                <a:gd name="T41" fmla="*/ 2147483647 h 30"/>
                <a:gd name="T42" fmla="*/ 2147483647 w 39"/>
                <a:gd name="T43" fmla="*/ 2147483647 h 30"/>
                <a:gd name="T44" fmla="*/ 2147483647 w 39"/>
                <a:gd name="T45" fmla="*/ 2147483647 h 30"/>
                <a:gd name="T46" fmla="*/ 2147483647 w 39"/>
                <a:gd name="T47" fmla="*/ 2147483647 h 30"/>
                <a:gd name="T48" fmla="*/ 2147483647 w 39"/>
                <a:gd name="T49" fmla="*/ 2147483647 h 30"/>
                <a:gd name="T50" fmla="*/ 2147483647 w 39"/>
                <a:gd name="T51" fmla="*/ 2147483647 h 30"/>
                <a:gd name="T52" fmla="*/ 2147483647 w 39"/>
                <a:gd name="T53" fmla="*/ 2147483647 h 30"/>
                <a:gd name="T54" fmla="*/ 2147483647 w 39"/>
                <a:gd name="T55" fmla="*/ 2147483647 h 30"/>
                <a:gd name="T56" fmla="*/ 2147483647 w 39"/>
                <a:gd name="T57" fmla="*/ 2147483647 h 30"/>
                <a:gd name="T58" fmla="*/ 2147483647 w 39"/>
                <a:gd name="T59" fmla="*/ 2147483647 h 30"/>
                <a:gd name="T60" fmla="*/ 2147483647 w 39"/>
                <a:gd name="T61" fmla="*/ 2147483647 h 30"/>
                <a:gd name="T62" fmla="*/ 2147483647 w 39"/>
                <a:gd name="T63" fmla="*/ 2147483647 h 30"/>
                <a:gd name="T64" fmla="*/ 2147483647 w 39"/>
                <a:gd name="T65" fmla="*/ 2147483647 h 30"/>
                <a:gd name="T66" fmla="*/ 2147483647 w 39"/>
                <a:gd name="T67" fmla="*/ 2147483647 h 30"/>
                <a:gd name="T68" fmla="*/ 0 w 39"/>
                <a:gd name="T69" fmla="*/ 2147483647 h 30"/>
                <a:gd name="T70" fmla="*/ 0 w 39"/>
                <a:gd name="T71" fmla="*/ 2147483647 h 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9"/>
                <a:gd name="T109" fmla="*/ 0 h 30"/>
                <a:gd name="T110" fmla="*/ 39 w 39"/>
                <a:gd name="T111" fmla="*/ 30 h 3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9" h="30">
                  <a:moveTo>
                    <a:pt x="0" y="15"/>
                  </a:moveTo>
                  <a:lnTo>
                    <a:pt x="0" y="8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8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33" y="15"/>
                  </a:lnTo>
                  <a:lnTo>
                    <a:pt x="39" y="15"/>
                  </a:lnTo>
                  <a:lnTo>
                    <a:pt x="39" y="22"/>
                  </a:lnTo>
                  <a:lnTo>
                    <a:pt x="39" y="30"/>
                  </a:lnTo>
                  <a:lnTo>
                    <a:pt x="33" y="22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20" y="30"/>
                  </a:lnTo>
                  <a:lnTo>
                    <a:pt x="20" y="22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3" name="Freeform 441"/>
            <p:cNvSpPr>
              <a:spLocks/>
            </p:cNvSpPr>
            <p:nvPr/>
          </p:nvSpPr>
          <p:spPr bwMode="auto">
            <a:xfrm>
              <a:off x="501650" y="3976688"/>
              <a:ext cx="231775" cy="285750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2147483647 w 144"/>
                <a:gd name="T45" fmla="*/ 2147483647 h 161"/>
                <a:gd name="T46" fmla="*/ 2147483647 w 144"/>
                <a:gd name="T47" fmla="*/ 2147483647 h 161"/>
                <a:gd name="T48" fmla="*/ 0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2147483647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0 h 161"/>
                <a:gd name="T68" fmla="*/ 2147483647 w 144"/>
                <a:gd name="T69" fmla="*/ 0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2147483647 w 144"/>
                <a:gd name="T105" fmla="*/ 2147483647 h 161"/>
                <a:gd name="T106" fmla="*/ 2147483647 w 144"/>
                <a:gd name="T107" fmla="*/ 2147483647 h 161"/>
                <a:gd name="T108" fmla="*/ 2147483647 w 144"/>
                <a:gd name="T109" fmla="*/ 2147483647 h 1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44"/>
                <a:gd name="T166" fmla="*/ 0 h 161"/>
                <a:gd name="T167" fmla="*/ 144 w 144"/>
                <a:gd name="T168" fmla="*/ 161 h 16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44" h="161">
                  <a:moveTo>
                    <a:pt x="130" y="139"/>
                  </a:moveTo>
                  <a:lnTo>
                    <a:pt x="130" y="146"/>
                  </a:lnTo>
                  <a:lnTo>
                    <a:pt x="124" y="146"/>
                  </a:lnTo>
                  <a:lnTo>
                    <a:pt x="118" y="153"/>
                  </a:lnTo>
                  <a:lnTo>
                    <a:pt x="118" y="146"/>
                  </a:lnTo>
                  <a:lnTo>
                    <a:pt x="111" y="146"/>
                  </a:lnTo>
                  <a:lnTo>
                    <a:pt x="111" y="153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1" y="153"/>
                  </a:lnTo>
                  <a:lnTo>
                    <a:pt x="91" y="161"/>
                  </a:lnTo>
                  <a:lnTo>
                    <a:pt x="85" y="161"/>
                  </a:lnTo>
                  <a:lnTo>
                    <a:pt x="85" y="153"/>
                  </a:lnTo>
                  <a:lnTo>
                    <a:pt x="85" y="146"/>
                  </a:lnTo>
                  <a:lnTo>
                    <a:pt x="79" y="146"/>
                  </a:lnTo>
                  <a:lnTo>
                    <a:pt x="72" y="146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39"/>
                  </a:lnTo>
                  <a:lnTo>
                    <a:pt x="52" y="139"/>
                  </a:lnTo>
                  <a:lnTo>
                    <a:pt x="46" y="139"/>
                  </a:lnTo>
                  <a:lnTo>
                    <a:pt x="46" y="146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7" y="110"/>
                  </a:lnTo>
                  <a:lnTo>
                    <a:pt x="34" y="110"/>
                  </a:lnTo>
                  <a:lnTo>
                    <a:pt x="39" y="110"/>
                  </a:lnTo>
                  <a:lnTo>
                    <a:pt x="34" y="102"/>
                  </a:lnTo>
                  <a:lnTo>
                    <a:pt x="27" y="102"/>
                  </a:lnTo>
                  <a:lnTo>
                    <a:pt x="27" y="95"/>
                  </a:lnTo>
                  <a:lnTo>
                    <a:pt x="34" y="95"/>
                  </a:lnTo>
                  <a:lnTo>
                    <a:pt x="34" y="88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14" y="74"/>
                  </a:lnTo>
                  <a:lnTo>
                    <a:pt x="14" y="66"/>
                  </a:lnTo>
                  <a:lnTo>
                    <a:pt x="14" y="58"/>
                  </a:lnTo>
                  <a:lnTo>
                    <a:pt x="14" y="52"/>
                  </a:lnTo>
                  <a:lnTo>
                    <a:pt x="7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20" y="52"/>
                  </a:lnTo>
                  <a:lnTo>
                    <a:pt x="27" y="52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34" y="44"/>
                  </a:lnTo>
                  <a:lnTo>
                    <a:pt x="34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46" y="8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59" y="8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79" y="8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22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05" y="44"/>
                  </a:lnTo>
                  <a:lnTo>
                    <a:pt x="105" y="52"/>
                  </a:lnTo>
                  <a:lnTo>
                    <a:pt x="98" y="44"/>
                  </a:lnTo>
                  <a:lnTo>
                    <a:pt x="98" y="52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98" y="74"/>
                  </a:lnTo>
                  <a:lnTo>
                    <a:pt x="105" y="74"/>
                  </a:lnTo>
                  <a:lnTo>
                    <a:pt x="105" y="80"/>
                  </a:lnTo>
                  <a:lnTo>
                    <a:pt x="111" y="80"/>
                  </a:lnTo>
                  <a:lnTo>
                    <a:pt x="118" y="80"/>
                  </a:lnTo>
                  <a:lnTo>
                    <a:pt x="124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0" y="95"/>
                  </a:lnTo>
                  <a:lnTo>
                    <a:pt x="130" y="102"/>
                  </a:lnTo>
                  <a:lnTo>
                    <a:pt x="130" y="110"/>
                  </a:lnTo>
                  <a:lnTo>
                    <a:pt x="137" y="110"/>
                  </a:lnTo>
                  <a:lnTo>
                    <a:pt x="137" y="117"/>
                  </a:lnTo>
                  <a:lnTo>
                    <a:pt x="137" y="124"/>
                  </a:lnTo>
                  <a:lnTo>
                    <a:pt x="137" y="131"/>
                  </a:lnTo>
                  <a:lnTo>
                    <a:pt x="144" y="131"/>
                  </a:lnTo>
                  <a:lnTo>
                    <a:pt x="144" y="139"/>
                  </a:lnTo>
                  <a:lnTo>
                    <a:pt x="144" y="146"/>
                  </a:lnTo>
                  <a:lnTo>
                    <a:pt x="144" y="153"/>
                  </a:lnTo>
                  <a:lnTo>
                    <a:pt x="137" y="146"/>
                  </a:lnTo>
                  <a:lnTo>
                    <a:pt x="130" y="13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4" name="Freeform 442"/>
            <p:cNvSpPr>
              <a:spLocks/>
            </p:cNvSpPr>
            <p:nvPr/>
          </p:nvSpPr>
          <p:spPr bwMode="auto">
            <a:xfrm>
              <a:off x="501650" y="3976688"/>
              <a:ext cx="231775" cy="285750"/>
            </a:xfrm>
            <a:custGeom>
              <a:avLst/>
              <a:gdLst>
                <a:gd name="T0" fmla="*/ 2147483647 w 144"/>
                <a:gd name="T1" fmla="*/ 2147483647 h 161"/>
                <a:gd name="T2" fmla="*/ 2147483647 w 144"/>
                <a:gd name="T3" fmla="*/ 2147483647 h 161"/>
                <a:gd name="T4" fmla="*/ 2147483647 w 144"/>
                <a:gd name="T5" fmla="*/ 2147483647 h 161"/>
                <a:gd name="T6" fmla="*/ 2147483647 w 144"/>
                <a:gd name="T7" fmla="*/ 2147483647 h 161"/>
                <a:gd name="T8" fmla="*/ 2147483647 w 144"/>
                <a:gd name="T9" fmla="*/ 2147483647 h 161"/>
                <a:gd name="T10" fmla="*/ 2147483647 w 144"/>
                <a:gd name="T11" fmla="*/ 2147483647 h 161"/>
                <a:gd name="T12" fmla="*/ 2147483647 w 144"/>
                <a:gd name="T13" fmla="*/ 2147483647 h 161"/>
                <a:gd name="T14" fmla="*/ 2147483647 w 144"/>
                <a:gd name="T15" fmla="*/ 2147483647 h 161"/>
                <a:gd name="T16" fmla="*/ 2147483647 w 144"/>
                <a:gd name="T17" fmla="*/ 2147483647 h 161"/>
                <a:gd name="T18" fmla="*/ 2147483647 w 144"/>
                <a:gd name="T19" fmla="*/ 2147483647 h 161"/>
                <a:gd name="T20" fmla="*/ 2147483647 w 144"/>
                <a:gd name="T21" fmla="*/ 2147483647 h 161"/>
                <a:gd name="T22" fmla="*/ 2147483647 w 144"/>
                <a:gd name="T23" fmla="*/ 2147483647 h 161"/>
                <a:gd name="T24" fmla="*/ 2147483647 w 144"/>
                <a:gd name="T25" fmla="*/ 2147483647 h 161"/>
                <a:gd name="T26" fmla="*/ 2147483647 w 144"/>
                <a:gd name="T27" fmla="*/ 2147483647 h 161"/>
                <a:gd name="T28" fmla="*/ 2147483647 w 144"/>
                <a:gd name="T29" fmla="*/ 2147483647 h 161"/>
                <a:gd name="T30" fmla="*/ 2147483647 w 144"/>
                <a:gd name="T31" fmla="*/ 2147483647 h 161"/>
                <a:gd name="T32" fmla="*/ 2147483647 w 144"/>
                <a:gd name="T33" fmla="*/ 2147483647 h 161"/>
                <a:gd name="T34" fmla="*/ 2147483647 w 144"/>
                <a:gd name="T35" fmla="*/ 2147483647 h 161"/>
                <a:gd name="T36" fmla="*/ 2147483647 w 144"/>
                <a:gd name="T37" fmla="*/ 2147483647 h 161"/>
                <a:gd name="T38" fmla="*/ 2147483647 w 144"/>
                <a:gd name="T39" fmla="*/ 2147483647 h 161"/>
                <a:gd name="T40" fmla="*/ 2147483647 w 144"/>
                <a:gd name="T41" fmla="*/ 2147483647 h 161"/>
                <a:gd name="T42" fmla="*/ 2147483647 w 144"/>
                <a:gd name="T43" fmla="*/ 2147483647 h 161"/>
                <a:gd name="T44" fmla="*/ 0 w 144"/>
                <a:gd name="T45" fmla="*/ 2147483647 h 161"/>
                <a:gd name="T46" fmla="*/ 2147483647 w 144"/>
                <a:gd name="T47" fmla="*/ 2147483647 h 161"/>
                <a:gd name="T48" fmla="*/ 2147483647 w 144"/>
                <a:gd name="T49" fmla="*/ 2147483647 h 161"/>
                <a:gd name="T50" fmla="*/ 2147483647 w 144"/>
                <a:gd name="T51" fmla="*/ 2147483647 h 161"/>
                <a:gd name="T52" fmla="*/ 2147483647 w 144"/>
                <a:gd name="T53" fmla="*/ 2147483647 h 161"/>
                <a:gd name="T54" fmla="*/ 2147483647 w 144"/>
                <a:gd name="T55" fmla="*/ 2147483647 h 161"/>
                <a:gd name="T56" fmla="*/ 2147483647 w 144"/>
                <a:gd name="T57" fmla="*/ 2147483647 h 161"/>
                <a:gd name="T58" fmla="*/ 2147483647 w 144"/>
                <a:gd name="T59" fmla="*/ 2147483647 h 161"/>
                <a:gd name="T60" fmla="*/ 2147483647 w 144"/>
                <a:gd name="T61" fmla="*/ 0 h 161"/>
                <a:gd name="T62" fmla="*/ 2147483647 w 144"/>
                <a:gd name="T63" fmla="*/ 2147483647 h 161"/>
                <a:gd name="T64" fmla="*/ 2147483647 w 144"/>
                <a:gd name="T65" fmla="*/ 2147483647 h 161"/>
                <a:gd name="T66" fmla="*/ 2147483647 w 144"/>
                <a:gd name="T67" fmla="*/ 2147483647 h 161"/>
                <a:gd name="T68" fmla="*/ 2147483647 w 144"/>
                <a:gd name="T69" fmla="*/ 2147483647 h 161"/>
                <a:gd name="T70" fmla="*/ 2147483647 w 144"/>
                <a:gd name="T71" fmla="*/ 2147483647 h 161"/>
                <a:gd name="T72" fmla="*/ 2147483647 w 144"/>
                <a:gd name="T73" fmla="*/ 2147483647 h 161"/>
                <a:gd name="T74" fmla="*/ 2147483647 w 144"/>
                <a:gd name="T75" fmla="*/ 2147483647 h 161"/>
                <a:gd name="T76" fmla="*/ 2147483647 w 144"/>
                <a:gd name="T77" fmla="*/ 2147483647 h 161"/>
                <a:gd name="T78" fmla="*/ 2147483647 w 144"/>
                <a:gd name="T79" fmla="*/ 2147483647 h 161"/>
                <a:gd name="T80" fmla="*/ 2147483647 w 144"/>
                <a:gd name="T81" fmla="*/ 2147483647 h 161"/>
                <a:gd name="T82" fmla="*/ 2147483647 w 144"/>
                <a:gd name="T83" fmla="*/ 2147483647 h 161"/>
                <a:gd name="T84" fmla="*/ 2147483647 w 144"/>
                <a:gd name="T85" fmla="*/ 2147483647 h 161"/>
                <a:gd name="T86" fmla="*/ 2147483647 w 144"/>
                <a:gd name="T87" fmla="*/ 2147483647 h 161"/>
                <a:gd name="T88" fmla="*/ 2147483647 w 144"/>
                <a:gd name="T89" fmla="*/ 2147483647 h 161"/>
                <a:gd name="T90" fmla="*/ 2147483647 w 144"/>
                <a:gd name="T91" fmla="*/ 2147483647 h 161"/>
                <a:gd name="T92" fmla="*/ 2147483647 w 144"/>
                <a:gd name="T93" fmla="*/ 2147483647 h 161"/>
                <a:gd name="T94" fmla="*/ 2147483647 w 144"/>
                <a:gd name="T95" fmla="*/ 2147483647 h 161"/>
                <a:gd name="T96" fmla="*/ 2147483647 w 144"/>
                <a:gd name="T97" fmla="*/ 2147483647 h 161"/>
                <a:gd name="T98" fmla="*/ 2147483647 w 144"/>
                <a:gd name="T99" fmla="*/ 2147483647 h 161"/>
                <a:gd name="T100" fmla="*/ 2147483647 w 144"/>
                <a:gd name="T101" fmla="*/ 2147483647 h 161"/>
                <a:gd name="T102" fmla="*/ 2147483647 w 144"/>
                <a:gd name="T103" fmla="*/ 2147483647 h 1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44"/>
                <a:gd name="T157" fmla="*/ 0 h 161"/>
                <a:gd name="T158" fmla="*/ 144 w 144"/>
                <a:gd name="T159" fmla="*/ 161 h 16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44" h="161">
                  <a:moveTo>
                    <a:pt x="130" y="139"/>
                  </a:moveTo>
                  <a:lnTo>
                    <a:pt x="130" y="146"/>
                  </a:lnTo>
                  <a:lnTo>
                    <a:pt x="124" y="146"/>
                  </a:lnTo>
                  <a:lnTo>
                    <a:pt x="118" y="153"/>
                  </a:lnTo>
                  <a:lnTo>
                    <a:pt x="118" y="146"/>
                  </a:lnTo>
                  <a:lnTo>
                    <a:pt x="111" y="146"/>
                  </a:lnTo>
                  <a:lnTo>
                    <a:pt x="111" y="153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1" y="153"/>
                  </a:lnTo>
                  <a:lnTo>
                    <a:pt x="91" y="161"/>
                  </a:lnTo>
                  <a:lnTo>
                    <a:pt x="85" y="161"/>
                  </a:lnTo>
                  <a:lnTo>
                    <a:pt x="85" y="153"/>
                  </a:lnTo>
                  <a:lnTo>
                    <a:pt x="85" y="146"/>
                  </a:lnTo>
                  <a:lnTo>
                    <a:pt x="79" y="146"/>
                  </a:lnTo>
                  <a:lnTo>
                    <a:pt x="72" y="146"/>
                  </a:lnTo>
                  <a:lnTo>
                    <a:pt x="72" y="139"/>
                  </a:lnTo>
                  <a:lnTo>
                    <a:pt x="66" y="139"/>
                  </a:lnTo>
                  <a:lnTo>
                    <a:pt x="66" y="131"/>
                  </a:lnTo>
                  <a:lnTo>
                    <a:pt x="59" y="131"/>
                  </a:lnTo>
                  <a:lnTo>
                    <a:pt x="59" y="139"/>
                  </a:lnTo>
                  <a:lnTo>
                    <a:pt x="52" y="139"/>
                  </a:lnTo>
                  <a:lnTo>
                    <a:pt x="46" y="139"/>
                  </a:lnTo>
                  <a:lnTo>
                    <a:pt x="46" y="146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7" y="110"/>
                  </a:lnTo>
                  <a:lnTo>
                    <a:pt x="34" y="110"/>
                  </a:lnTo>
                  <a:lnTo>
                    <a:pt x="39" y="110"/>
                  </a:lnTo>
                  <a:lnTo>
                    <a:pt x="34" y="102"/>
                  </a:lnTo>
                  <a:lnTo>
                    <a:pt x="27" y="102"/>
                  </a:lnTo>
                  <a:lnTo>
                    <a:pt x="27" y="95"/>
                  </a:lnTo>
                  <a:lnTo>
                    <a:pt x="34" y="95"/>
                  </a:lnTo>
                  <a:lnTo>
                    <a:pt x="34" y="88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14" y="74"/>
                  </a:lnTo>
                  <a:lnTo>
                    <a:pt x="14" y="66"/>
                  </a:lnTo>
                  <a:lnTo>
                    <a:pt x="14" y="58"/>
                  </a:lnTo>
                  <a:lnTo>
                    <a:pt x="14" y="52"/>
                  </a:lnTo>
                  <a:lnTo>
                    <a:pt x="7" y="52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20" y="52"/>
                  </a:lnTo>
                  <a:lnTo>
                    <a:pt x="27" y="52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34" y="44"/>
                  </a:lnTo>
                  <a:lnTo>
                    <a:pt x="34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46" y="8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59" y="8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79" y="8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22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98" y="36"/>
                  </a:lnTo>
                  <a:lnTo>
                    <a:pt x="105" y="36"/>
                  </a:lnTo>
                  <a:lnTo>
                    <a:pt x="105" y="44"/>
                  </a:lnTo>
                  <a:lnTo>
                    <a:pt x="105" y="52"/>
                  </a:lnTo>
                  <a:lnTo>
                    <a:pt x="98" y="44"/>
                  </a:lnTo>
                  <a:lnTo>
                    <a:pt x="98" y="52"/>
                  </a:lnTo>
                  <a:lnTo>
                    <a:pt x="98" y="58"/>
                  </a:lnTo>
                  <a:lnTo>
                    <a:pt x="98" y="66"/>
                  </a:lnTo>
                  <a:lnTo>
                    <a:pt x="98" y="74"/>
                  </a:lnTo>
                  <a:lnTo>
                    <a:pt x="105" y="74"/>
                  </a:lnTo>
                  <a:lnTo>
                    <a:pt x="105" y="80"/>
                  </a:lnTo>
                  <a:lnTo>
                    <a:pt x="111" y="80"/>
                  </a:lnTo>
                  <a:lnTo>
                    <a:pt x="118" y="80"/>
                  </a:lnTo>
                  <a:lnTo>
                    <a:pt x="124" y="80"/>
                  </a:lnTo>
                  <a:lnTo>
                    <a:pt x="130" y="80"/>
                  </a:lnTo>
                  <a:lnTo>
                    <a:pt x="130" y="88"/>
                  </a:lnTo>
                  <a:lnTo>
                    <a:pt x="130" y="95"/>
                  </a:lnTo>
                  <a:lnTo>
                    <a:pt x="130" y="102"/>
                  </a:lnTo>
                  <a:lnTo>
                    <a:pt x="130" y="110"/>
                  </a:lnTo>
                  <a:lnTo>
                    <a:pt x="137" y="110"/>
                  </a:lnTo>
                  <a:lnTo>
                    <a:pt x="137" y="117"/>
                  </a:lnTo>
                  <a:lnTo>
                    <a:pt x="137" y="124"/>
                  </a:lnTo>
                  <a:lnTo>
                    <a:pt x="137" y="131"/>
                  </a:lnTo>
                  <a:lnTo>
                    <a:pt x="144" y="131"/>
                  </a:lnTo>
                  <a:lnTo>
                    <a:pt x="144" y="139"/>
                  </a:lnTo>
                  <a:lnTo>
                    <a:pt x="144" y="146"/>
                  </a:lnTo>
                  <a:lnTo>
                    <a:pt x="144" y="153"/>
                  </a:lnTo>
                  <a:lnTo>
                    <a:pt x="137" y="146"/>
                  </a:lnTo>
                  <a:lnTo>
                    <a:pt x="130" y="13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5" name="Freeform 443"/>
            <p:cNvSpPr>
              <a:spLocks noEditPoints="1"/>
            </p:cNvSpPr>
            <p:nvPr/>
          </p:nvSpPr>
          <p:spPr bwMode="auto">
            <a:xfrm>
              <a:off x="762000" y="4117975"/>
              <a:ext cx="282575" cy="285750"/>
            </a:xfrm>
            <a:custGeom>
              <a:avLst/>
              <a:gdLst>
                <a:gd name="T0" fmla="*/ 2147483647 w 176"/>
                <a:gd name="T1" fmla="*/ 2147483647 h 161"/>
                <a:gd name="T2" fmla="*/ 2147483647 w 176"/>
                <a:gd name="T3" fmla="*/ 2147483647 h 161"/>
                <a:gd name="T4" fmla="*/ 2147483647 w 176"/>
                <a:gd name="T5" fmla="*/ 2147483647 h 161"/>
                <a:gd name="T6" fmla="*/ 2147483647 w 176"/>
                <a:gd name="T7" fmla="*/ 2147483647 h 161"/>
                <a:gd name="T8" fmla="*/ 0 w 176"/>
                <a:gd name="T9" fmla="*/ 2147483647 h 161"/>
                <a:gd name="T10" fmla="*/ 2147483647 w 176"/>
                <a:gd name="T11" fmla="*/ 2147483647 h 161"/>
                <a:gd name="T12" fmla="*/ 2147483647 w 176"/>
                <a:gd name="T13" fmla="*/ 2147483647 h 161"/>
                <a:gd name="T14" fmla="*/ 2147483647 w 176"/>
                <a:gd name="T15" fmla="*/ 2147483647 h 161"/>
                <a:gd name="T16" fmla="*/ 2147483647 w 176"/>
                <a:gd name="T17" fmla="*/ 2147483647 h 161"/>
                <a:gd name="T18" fmla="*/ 2147483647 w 176"/>
                <a:gd name="T19" fmla="*/ 2147483647 h 161"/>
                <a:gd name="T20" fmla="*/ 2147483647 w 176"/>
                <a:gd name="T21" fmla="*/ 2147483647 h 161"/>
                <a:gd name="T22" fmla="*/ 2147483647 w 176"/>
                <a:gd name="T23" fmla="*/ 2147483647 h 161"/>
                <a:gd name="T24" fmla="*/ 2147483647 w 176"/>
                <a:gd name="T25" fmla="*/ 2147483647 h 161"/>
                <a:gd name="T26" fmla="*/ 2147483647 w 176"/>
                <a:gd name="T27" fmla="*/ 2147483647 h 161"/>
                <a:gd name="T28" fmla="*/ 2147483647 w 176"/>
                <a:gd name="T29" fmla="*/ 2147483647 h 161"/>
                <a:gd name="T30" fmla="*/ 2147483647 w 176"/>
                <a:gd name="T31" fmla="*/ 2147483647 h 161"/>
                <a:gd name="T32" fmla="*/ 2147483647 w 176"/>
                <a:gd name="T33" fmla="*/ 2147483647 h 161"/>
                <a:gd name="T34" fmla="*/ 2147483647 w 176"/>
                <a:gd name="T35" fmla="*/ 2147483647 h 161"/>
                <a:gd name="T36" fmla="*/ 2147483647 w 176"/>
                <a:gd name="T37" fmla="*/ 2147483647 h 161"/>
                <a:gd name="T38" fmla="*/ 2147483647 w 176"/>
                <a:gd name="T39" fmla="*/ 2147483647 h 161"/>
                <a:gd name="T40" fmla="*/ 2147483647 w 176"/>
                <a:gd name="T41" fmla="*/ 2147483647 h 161"/>
                <a:gd name="T42" fmla="*/ 2147483647 w 176"/>
                <a:gd name="T43" fmla="*/ 2147483647 h 161"/>
                <a:gd name="T44" fmla="*/ 2147483647 w 176"/>
                <a:gd name="T45" fmla="*/ 2147483647 h 161"/>
                <a:gd name="T46" fmla="*/ 2147483647 w 176"/>
                <a:gd name="T47" fmla="*/ 2147483647 h 161"/>
                <a:gd name="T48" fmla="*/ 2147483647 w 176"/>
                <a:gd name="T49" fmla="*/ 2147483647 h 161"/>
                <a:gd name="T50" fmla="*/ 2147483647 w 176"/>
                <a:gd name="T51" fmla="*/ 2147483647 h 161"/>
                <a:gd name="T52" fmla="*/ 2147483647 w 176"/>
                <a:gd name="T53" fmla="*/ 2147483647 h 161"/>
                <a:gd name="T54" fmla="*/ 2147483647 w 176"/>
                <a:gd name="T55" fmla="*/ 2147483647 h 161"/>
                <a:gd name="T56" fmla="*/ 2147483647 w 176"/>
                <a:gd name="T57" fmla="*/ 2147483647 h 161"/>
                <a:gd name="T58" fmla="*/ 2147483647 w 176"/>
                <a:gd name="T59" fmla="*/ 2147483647 h 161"/>
                <a:gd name="T60" fmla="*/ 2147483647 w 176"/>
                <a:gd name="T61" fmla="*/ 2147483647 h 161"/>
                <a:gd name="T62" fmla="*/ 2147483647 w 176"/>
                <a:gd name="T63" fmla="*/ 2147483647 h 161"/>
                <a:gd name="T64" fmla="*/ 2147483647 w 176"/>
                <a:gd name="T65" fmla="*/ 2147483647 h 161"/>
                <a:gd name="T66" fmla="*/ 2147483647 w 176"/>
                <a:gd name="T67" fmla="*/ 2147483647 h 161"/>
                <a:gd name="T68" fmla="*/ 2147483647 w 176"/>
                <a:gd name="T69" fmla="*/ 2147483647 h 161"/>
                <a:gd name="T70" fmla="*/ 2147483647 w 176"/>
                <a:gd name="T71" fmla="*/ 2147483647 h 161"/>
                <a:gd name="T72" fmla="*/ 2147483647 w 176"/>
                <a:gd name="T73" fmla="*/ 2147483647 h 161"/>
                <a:gd name="T74" fmla="*/ 2147483647 w 176"/>
                <a:gd name="T75" fmla="*/ 2147483647 h 161"/>
                <a:gd name="T76" fmla="*/ 2147483647 w 176"/>
                <a:gd name="T77" fmla="*/ 2147483647 h 161"/>
                <a:gd name="T78" fmla="*/ 2147483647 w 176"/>
                <a:gd name="T79" fmla="*/ 2147483647 h 161"/>
                <a:gd name="T80" fmla="*/ 2147483647 w 176"/>
                <a:gd name="T81" fmla="*/ 2147483647 h 161"/>
                <a:gd name="T82" fmla="*/ 2147483647 w 176"/>
                <a:gd name="T83" fmla="*/ 2147483647 h 161"/>
                <a:gd name="T84" fmla="*/ 2147483647 w 176"/>
                <a:gd name="T85" fmla="*/ 2147483647 h 161"/>
                <a:gd name="T86" fmla="*/ 2147483647 w 176"/>
                <a:gd name="T87" fmla="*/ 2147483647 h 161"/>
                <a:gd name="T88" fmla="*/ 2147483647 w 176"/>
                <a:gd name="T89" fmla="*/ 2147483647 h 161"/>
                <a:gd name="T90" fmla="*/ 2147483647 w 176"/>
                <a:gd name="T91" fmla="*/ 2147483647 h 161"/>
                <a:gd name="T92" fmla="*/ 2147483647 w 176"/>
                <a:gd name="T93" fmla="*/ 2147483647 h 161"/>
                <a:gd name="T94" fmla="*/ 2147483647 w 176"/>
                <a:gd name="T95" fmla="*/ 2147483647 h 161"/>
                <a:gd name="T96" fmla="*/ 2147483647 w 176"/>
                <a:gd name="T97" fmla="*/ 2147483647 h 161"/>
                <a:gd name="T98" fmla="*/ 2147483647 w 176"/>
                <a:gd name="T99" fmla="*/ 2147483647 h 161"/>
                <a:gd name="T100" fmla="*/ 2147483647 w 176"/>
                <a:gd name="T101" fmla="*/ 2147483647 h 161"/>
                <a:gd name="T102" fmla="*/ 2147483647 w 176"/>
                <a:gd name="T103" fmla="*/ 2147483647 h 161"/>
                <a:gd name="T104" fmla="*/ 2147483647 w 176"/>
                <a:gd name="T105" fmla="*/ 2147483647 h 161"/>
                <a:gd name="T106" fmla="*/ 2147483647 w 176"/>
                <a:gd name="T107" fmla="*/ 2147483647 h 161"/>
                <a:gd name="T108" fmla="*/ 2147483647 w 176"/>
                <a:gd name="T109" fmla="*/ 2147483647 h 161"/>
                <a:gd name="T110" fmla="*/ 2147483647 w 176"/>
                <a:gd name="T111" fmla="*/ 2147483647 h 161"/>
                <a:gd name="T112" fmla="*/ 2147483647 w 176"/>
                <a:gd name="T113" fmla="*/ 2147483647 h 16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6"/>
                <a:gd name="T172" fmla="*/ 0 h 161"/>
                <a:gd name="T173" fmla="*/ 176 w 176"/>
                <a:gd name="T174" fmla="*/ 161 h 16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6" h="161">
                  <a:moveTo>
                    <a:pt x="27" y="147"/>
                  </a:moveTo>
                  <a:lnTo>
                    <a:pt x="34" y="147"/>
                  </a:lnTo>
                  <a:lnTo>
                    <a:pt x="27" y="147"/>
                  </a:lnTo>
                  <a:close/>
                  <a:moveTo>
                    <a:pt x="7" y="131"/>
                  </a:moveTo>
                  <a:lnTo>
                    <a:pt x="14" y="139"/>
                  </a:lnTo>
                  <a:lnTo>
                    <a:pt x="7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7" y="139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7" y="125"/>
                  </a:lnTo>
                  <a:lnTo>
                    <a:pt x="14" y="125"/>
                  </a:lnTo>
                  <a:lnTo>
                    <a:pt x="20" y="117"/>
                  </a:lnTo>
                  <a:lnTo>
                    <a:pt x="20" y="125"/>
                  </a:lnTo>
                  <a:lnTo>
                    <a:pt x="27" y="117"/>
                  </a:lnTo>
                  <a:lnTo>
                    <a:pt x="34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27" y="87"/>
                  </a:lnTo>
                  <a:lnTo>
                    <a:pt x="34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46" y="73"/>
                  </a:lnTo>
                  <a:lnTo>
                    <a:pt x="53" y="73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59" y="59"/>
                  </a:lnTo>
                  <a:lnTo>
                    <a:pt x="59" y="51"/>
                  </a:lnTo>
                  <a:lnTo>
                    <a:pt x="59" y="44"/>
                  </a:lnTo>
                  <a:lnTo>
                    <a:pt x="66" y="44"/>
                  </a:lnTo>
                  <a:lnTo>
                    <a:pt x="73" y="37"/>
                  </a:lnTo>
                  <a:lnTo>
                    <a:pt x="73" y="30"/>
                  </a:lnTo>
                  <a:lnTo>
                    <a:pt x="73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92" y="15"/>
                  </a:lnTo>
                  <a:lnTo>
                    <a:pt x="98" y="15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98" y="8"/>
                  </a:lnTo>
                  <a:lnTo>
                    <a:pt x="105" y="0"/>
                  </a:lnTo>
                  <a:lnTo>
                    <a:pt x="112" y="8"/>
                  </a:lnTo>
                  <a:lnTo>
                    <a:pt x="117" y="15"/>
                  </a:lnTo>
                  <a:lnTo>
                    <a:pt x="124" y="15"/>
                  </a:lnTo>
                  <a:lnTo>
                    <a:pt x="117" y="15"/>
                  </a:lnTo>
                  <a:lnTo>
                    <a:pt x="117" y="22"/>
                  </a:lnTo>
                  <a:lnTo>
                    <a:pt x="124" y="30"/>
                  </a:lnTo>
                  <a:lnTo>
                    <a:pt x="130" y="30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4"/>
                  </a:lnTo>
                  <a:lnTo>
                    <a:pt x="137" y="51"/>
                  </a:lnTo>
                  <a:lnTo>
                    <a:pt x="144" y="51"/>
                  </a:lnTo>
                  <a:lnTo>
                    <a:pt x="150" y="51"/>
                  </a:lnTo>
                  <a:lnTo>
                    <a:pt x="156" y="51"/>
                  </a:lnTo>
                  <a:lnTo>
                    <a:pt x="163" y="51"/>
                  </a:lnTo>
                  <a:lnTo>
                    <a:pt x="169" y="59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76" y="73"/>
                  </a:lnTo>
                  <a:lnTo>
                    <a:pt x="176" y="81"/>
                  </a:lnTo>
                  <a:lnTo>
                    <a:pt x="169" y="81"/>
                  </a:lnTo>
                  <a:lnTo>
                    <a:pt x="169" y="87"/>
                  </a:lnTo>
                  <a:lnTo>
                    <a:pt x="163" y="87"/>
                  </a:lnTo>
                  <a:lnTo>
                    <a:pt x="163" y="95"/>
                  </a:lnTo>
                  <a:lnTo>
                    <a:pt x="156" y="95"/>
                  </a:lnTo>
                  <a:lnTo>
                    <a:pt x="156" y="103"/>
                  </a:lnTo>
                  <a:lnTo>
                    <a:pt x="163" y="109"/>
                  </a:lnTo>
                  <a:lnTo>
                    <a:pt x="156" y="109"/>
                  </a:lnTo>
                  <a:lnTo>
                    <a:pt x="150" y="109"/>
                  </a:lnTo>
                  <a:lnTo>
                    <a:pt x="150" y="117"/>
                  </a:lnTo>
                  <a:lnTo>
                    <a:pt x="144" y="117"/>
                  </a:lnTo>
                  <a:lnTo>
                    <a:pt x="144" y="125"/>
                  </a:lnTo>
                  <a:lnTo>
                    <a:pt x="137" y="125"/>
                  </a:lnTo>
                  <a:lnTo>
                    <a:pt x="130" y="125"/>
                  </a:lnTo>
                  <a:lnTo>
                    <a:pt x="124" y="117"/>
                  </a:lnTo>
                  <a:lnTo>
                    <a:pt x="124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2" y="117"/>
                  </a:lnTo>
                  <a:lnTo>
                    <a:pt x="112" y="125"/>
                  </a:lnTo>
                  <a:lnTo>
                    <a:pt x="105" y="125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1"/>
                  </a:lnTo>
                  <a:lnTo>
                    <a:pt x="92" y="139"/>
                  </a:lnTo>
                  <a:lnTo>
                    <a:pt x="92" y="147"/>
                  </a:lnTo>
                  <a:lnTo>
                    <a:pt x="85" y="147"/>
                  </a:lnTo>
                  <a:lnTo>
                    <a:pt x="78" y="147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3" y="153"/>
                  </a:lnTo>
                  <a:lnTo>
                    <a:pt x="66" y="153"/>
                  </a:lnTo>
                  <a:lnTo>
                    <a:pt x="59" y="153"/>
                  </a:lnTo>
                  <a:lnTo>
                    <a:pt x="59" y="147"/>
                  </a:lnTo>
                  <a:lnTo>
                    <a:pt x="53" y="147"/>
                  </a:lnTo>
                  <a:lnTo>
                    <a:pt x="46" y="147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27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5"/>
                  </a:lnTo>
                  <a:lnTo>
                    <a:pt x="14" y="131"/>
                  </a:lnTo>
                  <a:lnTo>
                    <a:pt x="7" y="13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6" name="Freeform 444"/>
            <p:cNvSpPr>
              <a:spLocks/>
            </p:cNvSpPr>
            <p:nvPr/>
          </p:nvSpPr>
          <p:spPr bwMode="auto">
            <a:xfrm>
              <a:off x="804863" y="4379913"/>
              <a:ext cx="11112" cy="1587"/>
            </a:xfrm>
            <a:custGeom>
              <a:avLst/>
              <a:gdLst>
                <a:gd name="T0" fmla="*/ 0 w 7"/>
                <a:gd name="T1" fmla="*/ 0 h 1553"/>
                <a:gd name="T2" fmla="*/ 0 w 7"/>
                <a:gd name="T3" fmla="*/ 0 h 1553"/>
                <a:gd name="T4" fmla="*/ 2147483647 w 7"/>
                <a:gd name="T5" fmla="*/ 0 h 1553"/>
                <a:gd name="T6" fmla="*/ 0 w 7"/>
                <a:gd name="T7" fmla="*/ 0 h 15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553"/>
                <a:gd name="T14" fmla="*/ 7 w 7"/>
                <a:gd name="T15" fmla="*/ 1553 h 15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553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7" name="Freeform 445"/>
            <p:cNvSpPr>
              <a:spLocks/>
            </p:cNvSpPr>
            <p:nvPr/>
          </p:nvSpPr>
          <p:spPr bwMode="auto">
            <a:xfrm>
              <a:off x="762000" y="4117975"/>
              <a:ext cx="282575" cy="285750"/>
            </a:xfrm>
            <a:custGeom>
              <a:avLst/>
              <a:gdLst>
                <a:gd name="T0" fmla="*/ 2147483647 w 176"/>
                <a:gd name="T1" fmla="*/ 2147483647 h 161"/>
                <a:gd name="T2" fmla="*/ 2147483647 w 176"/>
                <a:gd name="T3" fmla="*/ 2147483647 h 161"/>
                <a:gd name="T4" fmla="*/ 2147483647 w 176"/>
                <a:gd name="T5" fmla="*/ 2147483647 h 161"/>
                <a:gd name="T6" fmla="*/ 2147483647 w 176"/>
                <a:gd name="T7" fmla="*/ 2147483647 h 161"/>
                <a:gd name="T8" fmla="*/ 2147483647 w 176"/>
                <a:gd name="T9" fmla="*/ 2147483647 h 161"/>
                <a:gd name="T10" fmla="*/ 2147483647 w 176"/>
                <a:gd name="T11" fmla="*/ 2147483647 h 161"/>
                <a:gd name="T12" fmla="*/ 2147483647 w 176"/>
                <a:gd name="T13" fmla="*/ 2147483647 h 161"/>
                <a:gd name="T14" fmla="*/ 2147483647 w 176"/>
                <a:gd name="T15" fmla="*/ 2147483647 h 161"/>
                <a:gd name="T16" fmla="*/ 2147483647 w 176"/>
                <a:gd name="T17" fmla="*/ 2147483647 h 161"/>
                <a:gd name="T18" fmla="*/ 2147483647 w 176"/>
                <a:gd name="T19" fmla="*/ 2147483647 h 161"/>
                <a:gd name="T20" fmla="*/ 2147483647 w 176"/>
                <a:gd name="T21" fmla="*/ 2147483647 h 161"/>
                <a:gd name="T22" fmla="*/ 2147483647 w 176"/>
                <a:gd name="T23" fmla="*/ 2147483647 h 161"/>
                <a:gd name="T24" fmla="*/ 2147483647 w 176"/>
                <a:gd name="T25" fmla="*/ 2147483647 h 161"/>
                <a:gd name="T26" fmla="*/ 2147483647 w 176"/>
                <a:gd name="T27" fmla="*/ 2147483647 h 161"/>
                <a:gd name="T28" fmla="*/ 2147483647 w 176"/>
                <a:gd name="T29" fmla="*/ 2147483647 h 161"/>
                <a:gd name="T30" fmla="*/ 2147483647 w 176"/>
                <a:gd name="T31" fmla="*/ 2147483647 h 161"/>
                <a:gd name="T32" fmla="*/ 2147483647 w 176"/>
                <a:gd name="T33" fmla="*/ 2147483647 h 161"/>
                <a:gd name="T34" fmla="*/ 2147483647 w 176"/>
                <a:gd name="T35" fmla="*/ 2147483647 h 161"/>
                <a:gd name="T36" fmla="*/ 2147483647 w 176"/>
                <a:gd name="T37" fmla="*/ 2147483647 h 161"/>
                <a:gd name="T38" fmla="*/ 2147483647 w 176"/>
                <a:gd name="T39" fmla="*/ 2147483647 h 161"/>
                <a:gd name="T40" fmla="*/ 2147483647 w 176"/>
                <a:gd name="T41" fmla="*/ 0 h 161"/>
                <a:gd name="T42" fmla="*/ 2147483647 w 176"/>
                <a:gd name="T43" fmla="*/ 2147483647 h 161"/>
                <a:gd name="T44" fmla="*/ 2147483647 w 176"/>
                <a:gd name="T45" fmla="*/ 2147483647 h 161"/>
                <a:gd name="T46" fmla="*/ 2147483647 w 176"/>
                <a:gd name="T47" fmla="*/ 2147483647 h 161"/>
                <a:gd name="T48" fmla="*/ 2147483647 w 176"/>
                <a:gd name="T49" fmla="*/ 2147483647 h 161"/>
                <a:gd name="T50" fmla="*/ 2147483647 w 176"/>
                <a:gd name="T51" fmla="*/ 2147483647 h 161"/>
                <a:gd name="T52" fmla="*/ 2147483647 w 176"/>
                <a:gd name="T53" fmla="*/ 2147483647 h 161"/>
                <a:gd name="T54" fmla="*/ 2147483647 w 176"/>
                <a:gd name="T55" fmla="*/ 2147483647 h 161"/>
                <a:gd name="T56" fmla="*/ 2147483647 w 176"/>
                <a:gd name="T57" fmla="*/ 2147483647 h 161"/>
                <a:gd name="T58" fmla="*/ 2147483647 w 176"/>
                <a:gd name="T59" fmla="*/ 2147483647 h 161"/>
                <a:gd name="T60" fmla="*/ 2147483647 w 176"/>
                <a:gd name="T61" fmla="*/ 2147483647 h 161"/>
                <a:gd name="T62" fmla="*/ 2147483647 w 176"/>
                <a:gd name="T63" fmla="*/ 2147483647 h 161"/>
                <a:gd name="T64" fmla="*/ 2147483647 w 176"/>
                <a:gd name="T65" fmla="*/ 2147483647 h 161"/>
                <a:gd name="T66" fmla="*/ 2147483647 w 176"/>
                <a:gd name="T67" fmla="*/ 2147483647 h 161"/>
                <a:gd name="T68" fmla="*/ 2147483647 w 176"/>
                <a:gd name="T69" fmla="*/ 2147483647 h 161"/>
                <a:gd name="T70" fmla="*/ 2147483647 w 176"/>
                <a:gd name="T71" fmla="*/ 2147483647 h 161"/>
                <a:gd name="T72" fmla="*/ 2147483647 w 176"/>
                <a:gd name="T73" fmla="*/ 2147483647 h 161"/>
                <a:gd name="T74" fmla="*/ 2147483647 w 176"/>
                <a:gd name="T75" fmla="*/ 2147483647 h 161"/>
                <a:gd name="T76" fmla="*/ 2147483647 w 176"/>
                <a:gd name="T77" fmla="*/ 2147483647 h 161"/>
                <a:gd name="T78" fmla="*/ 2147483647 w 176"/>
                <a:gd name="T79" fmla="*/ 2147483647 h 161"/>
                <a:gd name="T80" fmla="*/ 2147483647 w 176"/>
                <a:gd name="T81" fmla="*/ 2147483647 h 161"/>
                <a:gd name="T82" fmla="*/ 2147483647 w 176"/>
                <a:gd name="T83" fmla="*/ 2147483647 h 161"/>
                <a:gd name="T84" fmla="*/ 2147483647 w 176"/>
                <a:gd name="T85" fmla="*/ 2147483647 h 161"/>
                <a:gd name="T86" fmla="*/ 2147483647 w 176"/>
                <a:gd name="T87" fmla="*/ 2147483647 h 161"/>
                <a:gd name="T88" fmla="*/ 2147483647 w 176"/>
                <a:gd name="T89" fmla="*/ 2147483647 h 161"/>
                <a:gd name="T90" fmla="*/ 2147483647 w 176"/>
                <a:gd name="T91" fmla="*/ 2147483647 h 161"/>
                <a:gd name="T92" fmla="*/ 2147483647 w 176"/>
                <a:gd name="T93" fmla="*/ 2147483647 h 161"/>
                <a:gd name="T94" fmla="*/ 2147483647 w 176"/>
                <a:gd name="T95" fmla="*/ 2147483647 h 161"/>
                <a:gd name="T96" fmla="*/ 2147483647 w 176"/>
                <a:gd name="T97" fmla="*/ 2147483647 h 161"/>
                <a:gd name="T98" fmla="*/ 2147483647 w 176"/>
                <a:gd name="T99" fmla="*/ 2147483647 h 161"/>
                <a:gd name="T100" fmla="*/ 2147483647 w 176"/>
                <a:gd name="T101" fmla="*/ 2147483647 h 161"/>
                <a:gd name="T102" fmla="*/ 2147483647 w 176"/>
                <a:gd name="T103" fmla="*/ 2147483647 h 1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6"/>
                <a:gd name="T157" fmla="*/ 0 h 161"/>
                <a:gd name="T158" fmla="*/ 176 w 176"/>
                <a:gd name="T159" fmla="*/ 161 h 16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6" h="161">
                  <a:moveTo>
                    <a:pt x="7" y="131"/>
                  </a:moveTo>
                  <a:lnTo>
                    <a:pt x="7" y="131"/>
                  </a:lnTo>
                  <a:lnTo>
                    <a:pt x="14" y="139"/>
                  </a:lnTo>
                  <a:lnTo>
                    <a:pt x="7" y="139"/>
                  </a:lnTo>
                  <a:lnTo>
                    <a:pt x="14" y="139"/>
                  </a:lnTo>
                  <a:lnTo>
                    <a:pt x="7" y="147"/>
                  </a:lnTo>
                  <a:lnTo>
                    <a:pt x="7" y="139"/>
                  </a:lnTo>
                  <a:lnTo>
                    <a:pt x="0" y="131"/>
                  </a:lnTo>
                  <a:lnTo>
                    <a:pt x="7" y="131"/>
                  </a:lnTo>
                  <a:lnTo>
                    <a:pt x="7" y="125"/>
                  </a:lnTo>
                  <a:lnTo>
                    <a:pt x="14" y="125"/>
                  </a:lnTo>
                  <a:lnTo>
                    <a:pt x="20" y="117"/>
                  </a:lnTo>
                  <a:lnTo>
                    <a:pt x="20" y="125"/>
                  </a:lnTo>
                  <a:lnTo>
                    <a:pt x="27" y="117"/>
                  </a:lnTo>
                  <a:lnTo>
                    <a:pt x="34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34" y="95"/>
                  </a:lnTo>
                  <a:lnTo>
                    <a:pt x="34" y="87"/>
                  </a:lnTo>
                  <a:lnTo>
                    <a:pt x="27" y="87"/>
                  </a:lnTo>
                  <a:lnTo>
                    <a:pt x="34" y="81"/>
                  </a:lnTo>
                  <a:lnTo>
                    <a:pt x="39" y="81"/>
                  </a:lnTo>
                  <a:lnTo>
                    <a:pt x="46" y="81"/>
                  </a:lnTo>
                  <a:lnTo>
                    <a:pt x="46" y="73"/>
                  </a:lnTo>
                  <a:lnTo>
                    <a:pt x="53" y="73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59" y="59"/>
                  </a:lnTo>
                  <a:lnTo>
                    <a:pt x="59" y="51"/>
                  </a:lnTo>
                  <a:lnTo>
                    <a:pt x="59" y="44"/>
                  </a:lnTo>
                  <a:lnTo>
                    <a:pt x="66" y="44"/>
                  </a:lnTo>
                  <a:lnTo>
                    <a:pt x="73" y="37"/>
                  </a:lnTo>
                  <a:lnTo>
                    <a:pt x="73" y="30"/>
                  </a:lnTo>
                  <a:lnTo>
                    <a:pt x="73" y="22"/>
                  </a:lnTo>
                  <a:lnTo>
                    <a:pt x="78" y="22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92" y="15"/>
                  </a:lnTo>
                  <a:lnTo>
                    <a:pt x="98" y="15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98" y="8"/>
                  </a:lnTo>
                  <a:lnTo>
                    <a:pt x="105" y="0"/>
                  </a:lnTo>
                  <a:lnTo>
                    <a:pt x="112" y="8"/>
                  </a:lnTo>
                  <a:lnTo>
                    <a:pt x="117" y="15"/>
                  </a:lnTo>
                  <a:lnTo>
                    <a:pt x="124" y="15"/>
                  </a:lnTo>
                  <a:lnTo>
                    <a:pt x="117" y="15"/>
                  </a:lnTo>
                  <a:lnTo>
                    <a:pt x="117" y="22"/>
                  </a:lnTo>
                  <a:lnTo>
                    <a:pt x="124" y="30"/>
                  </a:lnTo>
                  <a:lnTo>
                    <a:pt x="130" y="30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37" y="44"/>
                  </a:lnTo>
                  <a:lnTo>
                    <a:pt x="137" y="51"/>
                  </a:lnTo>
                  <a:lnTo>
                    <a:pt x="144" y="51"/>
                  </a:lnTo>
                  <a:lnTo>
                    <a:pt x="150" y="51"/>
                  </a:lnTo>
                  <a:lnTo>
                    <a:pt x="156" y="51"/>
                  </a:lnTo>
                  <a:lnTo>
                    <a:pt x="163" y="51"/>
                  </a:lnTo>
                  <a:lnTo>
                    <a:pt x="169" y="59"/>
                  </a:lnTo>
                  <a:lnTo>
                    <a:pt x="169" y="66"/>
                  </a:lnTo>
                  <a:lnTo>
                    <a:pt x="176" y="66"/>
                  </a:lnTo>
                  <a:lnTo>
                    <a:pt x="176" y="73"/>
                  </a:lnTo>
                  <a:lnTo>
                    <a:pt x="176" y="81"/>
                  </a:lnTo>
                  <a:lnTo>
                    <a:pt x="169" y="81"/>
                  </a:lnTo>
                  <a:lnTo>
                    <a:pt x="169" y="87"/>
                  </a:lnTo>
                  <a:lnTo>
                    <a:pt x="163" y="87"/>
                  </a:lnTo>
                  <a:lnTo>
                    <a:pt x="163" y="95"/>
                  </a:lnTo>
                  <a:lnTo>
                    <a:pt x="156" y="95"/>
                  </a:lnTo>
                  <a:lnTo>
                    <a:pt x="156" y="103"/>
                  </a:lnTo>
                  <a:lnTo>
                    <a:pt x="163" y="109"/>
                  </a:lnTo>
                  <a:lnTo>
                    <a:pt x="156" y="109"/>
                  </a:lnTo>
                  <a:lnTo>
                    <a:pt x="150" y="109"/>
                  </a:lnTo>
                  <a:lnTo>
                    <a:pt x="150" y="117"/>
                  </a:lnTo>
                  <a:lnTo>
                    <a:pt x="144" y="117"/>
                  </a:lnTo>
                  <a:lnTo>
                    <a:pt x="144" y="125"/>
                  </a:lnTo>
                  <a:lnTo>
                    <a:pt x="137" y="125"/>
                  </a:lnTo>
                  <a:lnTo>
                    <a:pt x="130" y="125"/>
                  </a:lnTo>
                  <a:lnTo>
                    <a:pt x="124" y="117"/>
                  </a:lnTo>
                  <a:lnTo>
                    <a:pt x="124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2" y="117"/>
                  </a:lnTo>
                  <a:lnTo>
                    <a:pt x="112" y="125"/>
                  </a:lnTo>
                  <a:lnTo>
                    <a:pt x="105" y="125"/>
                  </a:lnTo>
                  <a:lnTo>
                    <a:pt x="98" y="125"/>
                  </a:lnTo>
                  <a:lnTo>
                    <a:pt x="92" y="125"/>
                  </a:lnTo>
                  <a:lnTo>
                    <a:pt x="92" y="131"/>
                  </a:lnTo>
                  <a:lnTo>
                    <a:pt x="92" y="139"/>
                  </a:lnTo>
                  <a:lnTo>
                    <a:pt x="92" y="147"/>
                  </a:lnTo>
                  <a:lnTo>
                    <a:pt x="85" y="147"/>
                  </a:lnTo>
                  <a:lnTo>
                    <a:pt x="78" y="147"/>
                  </a:lnTo>
                  <a:lnTo>
                    <a:pt x="78" y="153"/>
                  </a:lnTo>
                  <a:lnTo>
                    <a:pt x="78" y="161"/>
                  </a:lnTo>
                  <a:lnTo>
                    <a:pt x="73" y="153"/>
                  </a:lnTo>
                  <a:lnTo>
                    <a:pt x="66" y="153"/>
                  </a:lnTo>
                  <a:lnTo>
                    <a:pt x="59" y="153"/>
                  </a:lnTo>
                  <a:lnTo>
                    <a:pt x="59" y="147"/>
                  </a:lnTo>
                  <a:lnTo>
                    <a:pt x="53" y="147"/>
                  </a:lnTo>
                  <a:lnTo>
                    <a:pt x="46" y="147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39" y="139"/>
                  </a:lnTo>
                  <a:lnTo>
                    <a:pt x="34" y="139"/>
                  </a:lnTo>
                  <a:lnTo>
                    <a:pt x="27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5"/>
                  </a:lnTo>
                  <a:lnTo>
                    <a:pt x="14" y="131"/>
                  </a:lnTo>
                  <a:lnTo>
                    <a:pt x="7" y="13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8" name="Freeform 446"/>
            <p:cNvSpPr>
              <a:spLocks/>
            </p:cNvSpPr>
            <p:nvPr/>
          </p:nvSpPr>
          <p:spPr bwMode="auto">
            <a:xfrm>
              <a:off x="1233488" y="3783013"/>
              <a:ext cx="436562" cy="557212"/>
            </a:xfrm>
            <a:custGeom>
              <a:avLst/>
              <a:gdLst>
                <a:gd name="T0" fmla="*/ 2147483647 w 272"/>
                <a:gd name="T1" fmla="*/ 0 h 314"/>
                <a:gd name="T2" fmla="*/ 2147483647 w 272"/>
                <a:gd name="T3" fmla="*/ 2147483647 h 314"/>
                <a:gd name="T4" fmla="*/ 2147483647 w 272"/>
                <a:gd name="T5" fmla="*/ 2147483647 h 314"/>
                <a:gd name="T6" fmla="*/ 2147483647 w 272"/>
                <a:gd name="T7" fmla="*/ 2147483647 h 314"/>
                <a:gd name="T8" fmla="*/ 2147483647 w 272"/>
                <a:gd name="T9" fmla="*/ 2147483647 h 314"/>
                <a:gd name="T10" fmla="*/ 2147483647 w 272"/>
                <a:gd name="T11" fmla="*/ 2147483647 h 314"/>
                <a:gd name="T12" fmla="*/ 2147483647 w 272"/>
                <a:gd name="T13" fmla="*/ 2147483647 h 314"/>
                <a:gd name="T14" fmla="*/ 2147483647 w 272"/>
                <a:gd name="T15" fmla="*/ 2147483647 h 314"/>
                <a:gd name="T16" fmla="*/ 2147483647 w 272"/>
                <a:gd name="T17" fmla="*/ 2147483647 h 314"/>
                <a:gd name="T18" fmla="*/ 2147483647 w 272"/>
                <a:gd name="T19" fmla="*/ 2147483647 h 314"/>
                <a:gd name="T20" fmla="*/ 2147483647 w 272"/>
                <a:gd name="T21" fmla="*/ 2147483647 h 314"/>
                <a:gd name="T22" fmla="*/ 2147483647 w 272"/>
                <a:gd name="T23" fmla="*/ 2147483647 h 314"/>
                <a:gd name="T24" fmla="*/ 2147483647 w 272"/>
                <a:gd name="T25" fmla="*/ 2147483647 h 314"/>
                <a:gd name="T26" fmla="*/ 2147483647 w 272"/>
                <a:gd name="T27" fmla="*/ 2147483647 h 314"/>
                <a:gd name="T28" fmla="*/ 2147483647 w 272"/>
                <a:gd name="T29" fmla="*/ 2147483647 h 314"/>
                <a:gd name="T30" fmla="*/ 2147483647 w 272"/>
                <a:gd name="T31" fmla="*/ 2147483647 h 314"/>
                <a:gd name="T32" fmla="*/ 2147483647 w 272"/>
                <a:gd name="T33" fmla="*/ 2147483647 h 314"/>
                <a:gd name="T34" fmla="*/ 2147483647 w 272"/>
                <a:gd name="T35" fmla="*/ 2147483647 h 314"/>
                <a:gd name="T36" fmla="*/ 2147483647 w 272"/>
                <a:gd name="T37" fmla="*/ 2147483647 h 314"/>
                <a:gd name="T38" fmla="*/ 2147483647 w 272"/>
                <a:gd name="T39" fmla="*/ 2147483647 h 314"/>
                <a:gd name="T40" fmla="*/ 2147483647 w 272"/>
                <a:gd name="T41" fmla="*/ 2147483647 h 314"/>
                <a:gd name="T42" fmla="*/ 2147483647 w 272"/>
                <a:gd name="T43" fmla="*/ 2147483647 h 314"/>
                <a:gd name="T44" fmla="*/ 2147483647 w 272"/>
                <a:gd name="T45" fmla="*/ 2147483647 h 314"/>
                <a:gd name="T46" fmla="*/ 2147483647 w 272"/>
                <a:gd name="T47" fmla="*/ 2147483647 h 314"/>
                <a:gd name="T48" fmla="*/ 2147483647 w 272"/>
                <a:gd name="T49" fmla="*/ 2147483647 h 314"/>
                <a:gd name="T50" fmla="*/ 2147483647 w 272"/>
                <a:gd name="T51" fmla="*/ 2147483647 h 314"/>
                <a:gd name="T52" fmla="*/ 2147483647 w 272"/>
                <a:gd name="T53" fmla="*/ 2147483647 h 314"/>
                <a:gd name="T54" fmla="*/ 2147483647 w 272"/>
                <a:gd name="T55" fmla="*/ 2147483647 h 314"/>
                <a:gd name="T56" fmla="*/ 2147483647 w 272"/>
                <a:gd name="T57" fmla="*/ 2147483647 h 314"/>
                <a:gd name="T58" fmla="*/ 2147483647 w 272"/>
                <a:gd name="T59" fmla="*/ 2147483647 h 314"/>
                <a:gd name="T60" fmla="*/ 2147483647 w 272"/>
                <a:gd name="T61" fmla="*/ 2147483647 h 314"/>
                <a:gd name="T62" fmla="*/ 2147483647 w 272"/>
                <a:gd name="T63" fmla="*/ 2147483647 h 314"/>
                <a:gd name="T64" fmla="*/ 2147483647 w 272"/>
                <a:gd name="T65" fmla="*/ 2147483647 h 314"/>
                <a:gd name="T66" fmla="*/ 2147483647 w 272"/>
                <a:gd name="T67" fmla="*/ 2147483647 h 314"/>
                <a:gd name="T68" fmla="*/ 2147483647 w 272"/>
                <a:gd name="T69" fmla="*/ 2147483647 h 314"/>
                <a:gd name="T70" fmla="*/ 2147483647 w 272"/>
                <a:gd name="T71" fmla="*/ 2147483647 h 314"/>
                <a:gd name="T72" fmla="*/ 2147483647 w 272"/>
                <a:gd name="T73" fmla="*/ 2147483647 h 314"/>
                <a:gd name="T74" fmla="*/ 2147483647 w 272"/>
                <a:gd name="T75" fmla="*/ 2147483647 h 314"/>
                <a:gd name="T76" fmla="*/ 2147483647 w 272"/>
                <a:gd name="T77" fmla="*/ 2147483647 h 314"/>
                <a:gd name="T78" fmla="*/ 2147483647 w 272"/>
                <a:gd name="T79" fmla="*/ 2147483647 h 314"/>
                <a:gd name="T80" fmla="*/ 2147483647 w 272"/>
                <a:gd name="T81" fmla="*/ 2147483647 h 314"/>
                <a:gd name="T82" fmla="*/ 2147483647 w 272"/>
                <a:gd name="T83" fmla="*/ 2147483647 h 314"/>
                <a:gd name="T84" fmla="*/ 2147483647 w 272"/>
                <a:gd name="T85" fmla="*/ 2147483647 h 314"/>
                <a:gd name="T86" fmla="*/ 2147483647 w 272"/>
                <a:gd name="T87" fmla="*/ 2147483647 h 314"/>
                <a:gd name="T88" fmla="*/ 2147483647 w 272"/>
                <a:gd name="T89" fmla="*/ 2147483647 h 314"/>
                <a:gd name="T90" fmla="*/ 2147483647 w 272"/>
                <a:gd name="T91" fmla="*/ 2147483647 h 314"/>
                <a:gd name="T92" fmla="*/ 2147483647 w 272"/>
                <a:gd name="T93" fmla="*/ 2147483647 h 314"/>
                <a:gd name="T94" fmla="*/ 2147483647 w 272"/>
                <a:gd name="T95" fmla="*/ 2147483647 h 3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2"/>
                <a:gd name="T145" fmla="*/ 0 h 314"/>
                <a:gd name="T146" fmla="*/ 272 w 272"/>
                <a:gd name="T147" fmla="*/ 314 h 3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2" h="314">
                  <a:moveTo>
                    <a:pt x="71" y="0"/>
                  </a:moveTo>
                  <a:lnTo>
                    <a:pt x="77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84" y="8"/>
                  </a:lnTo>
                  <a:lnTo>
                    <a:pt x="91" y="15"/>
                  </a:lnTo>
                  <a:lnTo>
                    <a:pt x="91" y="22"/>
                  </a:lnTo>
                  <a:lnTo>
                    <a:pt x="96" y="22"/>
                  </a:lnTo>
                  <a:lnTo>
                    <a:pt x="96" y="15"/>
                  </a:lnTo>
                  <a:lnTo>
                    <a:pt x="103" y="15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8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30"/>
                  </a:lnTo>
                  <a:lnTo>
                    <a:pt x="123" y="30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5" y="44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55" y="51"/>
                  </a:lnTo>
                  <a:lnTo>
                    <a:pt x="162" y="51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69" y="66"/>
                  </a:lnTo>
                  <a:lnTo>
                    <a:pt x="174" y="73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4" y="66"/>
                  </a:lnTo>
                  <a:lnTo>
                    <a:pt x="201" y="66"/>
                  </a:lnTo>
                  <a:lnTo>
                    <a:pt x="207" y="66"/>
                  </a:lnTo>
                  <a:lnTo>
                    <a:pt x="207" y="73"/>
                  </a:lnTo>
                  <a:lnTo>
                    <a:pt x="207" y="66"/>
                  </a:lnTo>
                  <a:lnTo>
                    <a:pt x="214" y="66"/>
                  </a:lnTo>
                  <a:lnTo>
                    <a:pt x="220" y="66"/>
                  </a:lnTo>
                  <a:lnTo>
                    <a:pt x="220" y="73"/>
                  </a:lnTo>
                  <a:lnTo>
                    <a:pt x="220" y="80"/>
                  </a:lnTo>
                  <a:lnTo>
                    <a:pt x="220" y="87"/>
                  </a:lnTo>
                  <a:lnTo>
                    <a:pt x="226" y="87"/>
                  </a:lnTo>
                  <a:lnTo>
                    <a:pt x="226" y="95"/>
                  </a:lnTo>
                  <a:lnTo>
                    <a:pt x="233" y="95"/>
                  </a:lnTo>
                  <a:lnTo>
                    <a:pt x="240" y="102"/>
                  </a:lnTo>
                  <a:lnTo>
                    <a:pt x="246" y="109"/>
                  </a:lnTo>
                  <a:lnTo>
                    <a:pt x="253" y="109"/>
                  </a:lnTo>
                  <a:lnTo>
                    <a:pt x="259" y="117"/>
                  </a:lnTo>
                  <a:lnTo>
                    <a:pt x="259" y="123"/>
                  </a:lnTo>
                  <a:lnTo>
                    <a:pt x="259" y="131"/>
                  </a:lnTo>
                  <a:lnTo>
                    <a:pt x="259" y="139"/>
                  </a:lnTo>
                  <a:lnTo>
                    <a:pt x="265" y="145"/>
                  </a:lnTo>
                  <a:lnTo>
                    <a:pt x="265" y="153"/>
                  </a:lnTo>
                  <a:lnTo>
                    <a:pt x="265" y="161"/>
                  </a:lnTo>
                  <a:lnTo>
                    <a:pt x="272" y="161"/>
                  </a:lnTo>
                  <a:lnTo>
                    <a:pt x="272" y="167"/>
                  </a:lnTo>
                  <a:lnTo>
                    <a:pt x="272" y="175"/>
                  </a:lnTo>
                  <a:lnTo>
                    <a:pt x="265" y="175"/>
                  </a:lnTo>
                  <a:lnTo>
                    <a:pt x="259" y="183"/>
                  </a:lnTo>
                  <a:lnTo>
                    <a:pt x="253" y="183"/>
                  </a:lnTo>
                  <a:lnTo>
                    <a:pt x="253" y="189"/>
                  </a:lnTo>
                  <a:lnTo>
                    <a:pt x="246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6" y="204"/>
                  </a:lnTo>
                  <a:lnTo>
                    <a:pt x="220" y="204"/>
                  </a:lnTo>
                  <a:lnTo>
                    <a:pt x="220" y="211"/>
                  </a:lnTo>
                  <a:lnTo>
                    <a:pt x="220" y="219"/>
                  </a:lnTo>
                  <a:lnTo>
                    <a:pt x="220" y="226"/>
                  </a:lnTo>
                  <a:lnTo>
                    <a:pt x="214" y="226"/>
                  </a:lnTo>
                  <a:lnTo>
                    <a:pt x="207" y="226"/>
                  </a:lnTo>
                  <a:lnTo>
                    <a:pt x="201" y="226"/>
                  </a:lnTo>
                  <a:lnTo>
                    <a:pt x="194" y="226"/>
                  </a:lnTo>
                  <a:lnTo>
                    <a:pt x="194" y="233"/>
                  </a:lnTo>
                  <a:lnTo>
                    <a:pt x="194" y="240"/>
                  </a:lnTo>
                  <a:lnTo>
                    <a:pt x="201" y="240"/>
                  </a:lnTo>
                  <a:lnTo>
                    <a:pt x="207" y="248"/>
                  </a:lnTo>
                  <a:lnTo>
                    <a:pt x="207" y="255"/>
                  </a:lnTo>
                  <a:lnTo>
                    <a:pt x="201" y="262"/>
                  </a:lnTo>
                  <a:lnTo>
                    <a:pt x="194" y="262"/>
                  </a:lnTo>
                  <a:lnTo>
                    <a:pt x="188" y="270"/>
                  </a:lnTo>
                  <a:lnTo>
                    <a:pt x="181" y="270"/>
                  </a:lnTo>
                  <a:lnTo>
                    <a:pt x="174" y="270"/>
                  </a:lnTo>
                  <a:lnTo>
                    <a:pt x="174" y="276"/>
                  </a:lnTo>
                  <a:lnTo>
                    <a:pt x="174" y="284"/>
                  </a:lnTo>
                  <a:lnTo>
                    <a:pt x="181" y="284"/>
                  </a:lnTo>
                  <a:lnTo>
                    <a:pt x="181" y="292"/>
                  </a:lnTo>
                  <a:lnTo>
                    <a:pt x="174" y="292"/>
                  </a:lnTo>
                  <a:lnTo>
                    <a:pt x="174" y="298"/>
                  </a:lnTo>
                  <a:lnTo>
                    <a:pt x="181" y="298"/>
                  </a:lnTo>
                  <a:lnTo>
                    <a:pt x="181" y="306"/>
                  </a:lnTo>
                  <a:lnTo>
                    <a:pt x="174" y="306"/>
                  </a:lnTo>
                  <a:lnTo>
                    <a:pt x="169" y="306"/>
                  </a:lnTo>
                  <a:lnTo>
                    <a:pt x="162" y="314"/>
                  </a:lnTo>
                  <a:lnTo>
                    <a:pt x="162" y="306"/>
                  </a:lnTo>
                  <a:lnTo>
                    <a:pt x="155" y="306"/>
                  </a:lnTo>
                  <a:lnTo>
                    <a:pt x="149" y="306"/>
                  </a:lnTo>
                  <a:lnTo>
                    <a:pt x="149" y="298"/>
                  </a:lnTo>
                  <a:lnTo>
                    <a:pt x="149" y="292"/>
                  </a:lnTo>
                  <a:lnTo>
                    <a:pt x="142" y="292"/>
                  </a:lnTo>
                  <a:lnTo>
                    <a:pt x="142" y="284"/>
                  </a:lnTo>
                  <a:lnTo>
                    <a:pt x="135" y="284"/>
                  </a:lnTo>
                  <a:lnTo>
                    <a:pt x="130" y="284"/>
                  </a:lnTo>
                  <a:lnTo>
                    <a:pt x="123" y="276"/>
                  </a:lnTo>
                  <a:lnTo>
                    <a:pt x="116" y="276"/>
                  </a:lnTo>
                  <a:lnTo>
                    <a:pt x="110" y="276"/>
                  </a:lnTo>
                  <a:lnTo>
                    <a:pt x="103" y="270"/>
                  </a:lnTo>
                  <a:lnTo>
                    <a:pt x="96" y="270"/>
                  </a:lnTo>
                  <a:lnTo>
                    <a:pt x="96" y="262"/>
                  </a:lnTo>
                  <a:lnTo>
                    <a:pt x="91" y="262"/>
                  </a:lnTo>
                  <a:lnTo>
                    <a:pt x="91" y="255"/>
                  </a:lnTo>
                  <a:lnTo>
                    <a:pt x="91" y="248"/>
                  </a:lnTo>
                  <a:lnTo>
                    <a:pt x="96" y="248"/>
                  </a:lnTo>
                  <a:lnTo>
                    <a:pt x="91" y="248"/>
                  </a:lnTo>
                  <a:lnTo>
                    <a:pt x="91" y="240"/>
                  </a:lnTo>
                  <a:lnTo>
                    <a:pt x="96" y="240"/>
                  </a:lnTo>
                  <a:lnTo>
                    <a:pt x="103" y="240"/>
                  </a:lnTo>
                  <a:lnTo>
                    <a:pt x="103" y="233"/>
                  </a:lnTo>
                  <a:lnTo>
                    <a:pt x="96" y="233"/>
                  </a:lnTo>
                  <a:lnTo>
                    <a:pt x="103" y="226"/>
                  </a:lnTo>
                  <a:lnTo>
                    <a:pt x="96" y="226"/>
                  </a:lnTo>
                  <a:lnTo>
                    <a:pt x="91" y="219"/>
                  </a:lnTo>
                  <a:lnTo>
                    <a:pt x="91" y="211"/>
                  </a:lnTo>
                  <a:lnTo>
                    <a:pt x="96" y="211"/>
                  </a:lnTo>
                  <a:lnTo>
                    <a:pt x="96" y="204"/>
                  </a:lnTo>
                  <a:lnTo>
                    <a:pt x="96" y="197"/>
                  </a:lnTo>
                  <a:lnTo>
                    <a:pt x="91" y="197"/>
                  </a:lnTo>
                  <a:lnTo>
                    <a:pt x="84" y="197"/>
                  </a:lnTo>
                  <a:lnTo>
                    <a:pt x="77" y="189"/>
                  </a:lnTo>
                  <a:lnTo>
                    <a:pt x="84" y="183"/>
                  </a:lnTo>
                  <a:lnTo>
                    <a:pt x="84" y="175"/>
                  </a:lnTo>
                  <a:lnTo>
                    <a:pt x="91" y="175"/>
                  </a:lnTo>
                  <a:lnTo>
                    <a:pt x="91" y="167"/>
                  </a:lnTo>
                  <a:lnTo>
                    <a:pt x="84" y="161"/>
                  </a:lnTo>
                  <a:lnTo>
                    <a:pt x="84" y="167"/>
                  </a:lnTo>
                  <a:lnTo>
                    <a:pt x="77" y="167"/>
                  </a:lnTo>
                  <a:lnTo>
                    <a:pt x="71" y="167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64" y="153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9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45"/>
                  </a:lnTo>
                  <a:lnTo>
                    <a:pt x="25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3"/>
                  </a:lnTo>
                  <a:lnTo>
                    <a:pt x="13" y="117"/>
                  </a:lnTo>
                  <a:lnTo>
                    <a:pt x="20" y="117"/>
                  </a:lnTo>
                  <a:lnTo>
                    <a:pt x="20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32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0" y="102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64" y="8"/>
                  </a:lnTo>
                  <a:lnTo>
                    <a:pt x="64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49" name="Freeform 447"/>
            <p:cNvSpPr>
              <a:spLocks/>
            </p:cNvSpPr>
            <p:nvPr/>
          </p:nvSpPr>
          <p:spPr bwMode="auto">
            <a:xfrm>
              <a:off x="1233488" y="3783013"/>
              <a:ext cx="436562" cy="557212"/>
            </a:xfrm>
            <a:custGeom>
              <a:avLst/>
              <a:gdLst>
                <a:gd name="T0" fmla="*/ 2147483647 w 272"/>
                <a:gd name="T1" fmla="*/ 0 h 314"/>
                <a:gd name="T2" fmla="*/ 2147483647 w 272"/>
                <a:gd name="T3" fmla="*/ 2147483647 h 314"/>
                <a:gd name="T4" fmla="*/ 2147483647 w 272"/>
                <a:gd name="T5" fmla="*/ 2147483647 h 314"/>
                <a:gd name="T6" fmla="*/ 2147483647 w 272"/>
                <a:gd name="T7" fmla="*/ 0 h 314"/>
                <a:gd name="T8" fmla="*/ 2147483647 w 272"/>
                <a:gd name="T9" fmla="*/ 2147483647 h 314"/>
                <a:gd name="T10" fmla="*/ 2147483647 w 272"/>
                <a:gd name="T11" fmla="*/ 2147483647 h 314"/>
                <a:gd name="T12" fmla="*/ 2147483647 w 272"/>
                <a:gd name="T13" fmla="*/ 2147483647 h 314"/>
                <a:gd name="T14" fmla="*/ 2147483647 w 272"/>
                <a:gd name="T15" fmla="*/ 2147483647 h 314"/>
                <a:gd name="T16" fmla="*/ 2147483647 w 272"/>
                <a:gd name="T17" fmla="*/ 2147483647 h 314"/>
                <a:gd name="T18" fmla="*/ 2147483647 w 272"/>
                <a:gd name="T19" fmla="*/ 2147483647 h 314"/>
                <a:gd name="T20" fmla="*/ 2147483647 w 272"/>
                <a:gd name="T21" fmla="*/ 2147483647 h 314"/>
                <a:gd name="T22" fmla="*/ 2147483647 w 272"/>
                <a:gd name="T23" fmla="*/ 2147483647 h 314"/>
                <a:gd name="T24" fmla="*/ 2147483647 w 272"/>
                <a:gd name="T25" fmla="*/ 2147483647 h 314"/>
                <a:gd name="T26" fmla="*/ 2147483647 w 272"/>
                <a:gd name="T27" fmla="*/ 2147483647 h 314"/>
                <a:gd name="T28" fmla="*/ 2147483647 w 272"/>
                <a:gd name="T29" fmla="*/ 2147483647 h 314"/>
                <a:gd name="T30" fmla="*/ 2147483647 w 272"/>
                <a:gd name="T31" fmla="*/ 2147483647 h 314"/>
                <a:gd name="T32" fmla="*/ 2147483647 w 272"/>
                <a:gd name="T33" fmla="*/ 2147483647 h 314"/>
                <a:gd name="T34" fmla="*/ 2147483647 w 272"/>
                <a:gd name="T35" fmla="*/ 2147483647 h 314"/>
                <a:gd name="T36" fmla="*/ 2147483647 w 272"/>
                <a:gd name="T37" fmla="*/ 2147483647 h 314"/>
                <a:gd name="T38" fmla="*/ 2147483647 w 272"/>
                <a:gd name="T39" fmla="*/ 2147483647 h 314"/>
                <a:gd name="T40" fmla="*/ 2147483647 w 272"/>
                <a:gd name="T41" fmla="*/ 2147483647 h 314"/>
                <a:gd name="T42" fmla="*/ 2147483647 w 272"/>
                <a:gd name="T43" fmla="*/ 2147483647 h 314"/>
                <a:gd name="T44" fmla="*/ 2147483647 w 272"/>
                <a:gd name="T45" fmla="*/ 2147483647 h 314"/>
                <a:gd name="T46" fmla="*/ 2147483647 w 272"/>
                <a:gd name="T47" fmla="*/ 2147483647 h 314"/>
                <a:gd name="T48" fmla="*/ 2147483647 w 272"/>
                <a:gd name="T49" fmla="*/ 2147483647 h 314"/>
                <a:gd name="T50" fmla="*/ 2147483647 w 272"/>
                <a:gd name="T51" fmla="*/ 2147483647 h 314"/>
                <a:gd name="T52" fmla="*/ 2147483647 w 272"/>
                <a:gd name="T53" fmla="*/ 2147483647 h 314"/>
                <a:gd name="T54" fmla="*/ 2147483647 w 272"/>
                <a:gd name="T55" fmla="*/ 2147483647 h 314"/>
                <a:gd name="T56" fmla="*/ 2147483647 w 272"/>
                <a:gd name="T57" fmla="*/ 2147483647 h 314"/>
                <a:gd name="T58" fmla="*/ 2147483647 w 272"/>
                <a:gd name="T59" fmla="*/ 2147483647 h 314"/>
                <a:gd name="T60" fmla="*/ 2147483647 w 272"/>
                <a:gd name="T61" fmla="*/ 2147483647 h 314"/>
                <a:gd name="T62" fmla="*/ 2147483647 w 272"/>
                <a:gd name="T63" fmla="*/ 2147483647 h 314"/>
                <a:gd name="T64" fmla="*/ 2147483647 w 272"/>
                <a:gd name="T65" fmla="*/ 2147483647 h 314"/>
                <a:gd name="T66" fmla="*/ 2147483647 w 272"/>
                <a:gd name="T67" fmla="*/ 2147483647 h 314"/>
                <a:gd name="T68" fmla="*/ 2147483647 w 272"/>
                <a:gd name="T69" fmla="*/ 2147483647 h 314"/>
                <a:gd name="T70" fmla="*/ 2147483647 w 272"/>
                <a:gd name="T71" fmla="*/ 2147483647 h 314"/>
                <a:gd name="T72" fmla="*/ 2147483647 w 272"/>
                <a:gd name="T73" fmla="*/ 2147483647 h 314"/>
                <a:gd name="T74" fmla="*/ 2147483647 w 272"/>
                <a:gd name="T75" fmla="*/ 2147483647 h 314"/>
                <a:gd name="T76" fmla="*/ 2147483647 w 272"/>
                <a:gd name="T77" fmla="*/ 2147483647 h 314"/>
                <a:gd name="T78" fmla="*/ 2147483647 w 272"/>
                <a:gd name="T79" fmla="*/ 2147483647 h 314"/>
                <a:gd name="T80" fmla="*/ 2147483647 w 272"/>
                <a:gd name="T81" fmla="*/ 2147483647 h 314"/>
                <a:gd name="T82" fmla="*/ 2147483647 w 272"/>
                <a:gd name="T83" fmla="*/ 2147483647 h 314"/>
                <a:gd name="T84" fmla="*/ 2147483647 w 272"/>
                <a:gd name="T85" fmla="*/ 2147483647 h 314"/>
                <a:gd name="T86" fmla="*/ 2147483647 w 272"/>
                <a:gd name="T87" fmla="*/ 2147483647 h 314"/>
                <a:gd name="T88" fmla="*/ 2147483647 w 272"/>
                <a:gd name="T89" fmla="*/ 2147483647 h 314"/>
                <a:gd name="T90" fmla="*/ 2147483647 w 272"/>
                <a:gd name="T91" fmla="*/ 2147483647 h 314"/>
                <a:gd name="T92" fmla="*/ 2147483647 w 272"/>
                <a:gd name="T93" fmla="*/ 2147483647 h 314"/>
                <a:gd name="T94" fmla="*/ 2147483647 w 272"/>
                <a:gd name="T95" fmla="*/ 2147483647 h 314"/>
                <a:gd name="T96" fmla="*/ 2147483647 w 272"/>
                <a:gd name="T97" fmla="*/ 2147483647 h 314"/>
                <a:gd name="T98" fmla="*/ 2147483647 w 272"/>
                <a:gd name="T99" fmla="*/ 2147483647 h 314"/>
                <a:gd name="T100" fmla="*/ 2147483647 w 272"/>
                <a:gd name="T101" fmla="*/ 2147483647 h 314"/>
                <a:gd name="T102" fmla="*/ 0 w 272"/>
                <a:gd name="T103" fmla="*/ 2147483647 h 314"/>
                <a:gd name="T104" fmla="*/ 2147483647 w 272"/>
                <a:gd name="T105" fmla="*/ 2147483647 h 314"/>
                <a:gd name="T106" fmla="*/ 2147483647 w 272"/>
                <a:gd name="T107" fmla="*/ 2147483647 h 314"/>
                <a:gd name="T108" fmla="*/ 2147483647 w 272"/>
                <a:gd name="T109" fmla="*/ 2147483647 h 314"/>
                <a:gd name="T110" fmla="*/ 2147483647 w 272"/>
                <a:gd name="T111" fmla="*/ 2147483647 h 314"/>
                <a:gd name="T112" fmla="*/ 2147483647 w 272"/>
                <a:gd name="T113" fmla="*/ 2147483647 h 31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2"/>
                <a:gd name="T172" fmla="*/ 0 h 314"/>
                <a:gd name="T173" fmla="*/ 272 w 272"/>
                <a:gd name="T174" fmla="*/ 314 h 31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2" h="314">
                  <a:moveTo>
                    <a:pt x="71" y="0"/>
                  </a:moveTo>
                  <a:lnTo>
                    <a:pt x="71" y="0"/>
                  </a:lnTo>
                  <a:lnTo>
                    <a:pt x="77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84" y="8"/>
                  </a:lnTo>
                  <a:lnTo>
                    <a:pt x="91" y="15"/>
                  </a:lnTo>
                  <a:lnTo>
                    <a:pt x="91" y="22"/>
                  </a:lnTo>
                  <a:lnTo>
                    <a:pt x="96" y="22"/>
                  </a:lnTo>
                  <a:lnTo>
                    <a:pt x="96" y="15"/>
                  </a:lnTo>
                  <a:lnTo>
                    <a:pt x="103" y="15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8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30"/>
                  </a:lnTo>
                  <a:lnTo>
                    <a:pt x="123" y="30"/>
                  </a:lnTo>
                  <a:lnTo>
                    <a:pt x="123" y="36"/>
                  </a:lnTo>
                  <a:lnTo>
                    <a:pt x="130" y="36"/>
                  </a:lnTo>
                  <a:lnTo>
                    <a:pt x="130" y="44"/>
                  </a:lnTo>
                  <a:lnTo>
                    <a:pt x="135" y="44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55" y="51"/>
                  </a:lnTo>
                  <a:lnTo>
                    <a:pt x="162" y="51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69" y="66"/>
                  </a:lnTo>
                  <a:lnTo>
                    <a:pt x="174" y="73"/>
                  </a:lnTo>
                  <a:lnTo>
                    <a:pt x="174" y="66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94" y="66"/>
                  </a:lnTo>
                  <a:lnTo>
                    <a:pt x="201" y="66"/>
                  </a:lnTo>
                  <a:lnTo>
                    <a:pt x="207" y="66"/>
                  </a:lnTo>
                  <a:lnTo>
                    <a:pt x="207" y="73"/>
                  </a:lnTo>
                  <a:lnTo>
                    <a:pt x="207" y="66"/>
                  </a:lnTo>
                  <a:lnTo>
                    <a:pt x="214" y="66"/>
                  </a:lnTo>
                  <a:lnTo>
                    <a:pt x="220" y="66"/>
                  </a:lnTo>
                  <a:lnTo>
                    <a:pt x="220" y="73"/>
                  </a:lnTo>
                  <a:lnTo>
                    <a:pt x="220" y="80"/>
                  </a:lnTo>
                  <a:lnTo>
                    <a:pt x="220" y="87"/>
                  </a:lnTo>
                  <a:lnTo>
                    <a:pt x="226" y="87"/>
                  </a:lnTo>
                  <a:lnTo>
                    <a:pt x="226" y="95"/>
                  </a:lnTo>
                  <a:lnTo>
                    <a:pt x="233" y="95"/>
                  </a:lnTo>
                  <a:lnTo>
                    <a:pt x="240" y="102"/>
                  </a:lnTo>
                  <a:lnTo>
                    <a:pt x="246" y="109"/>
                  </a:lnTo>
                  <a:lnTo>
                    <a:pt x="253" y="109"/>
                  </a:lnTo>
                  <a:lnTo>
                    <a:pt x="259" y="117"/>
                  </a:lnTo>
                  <a:lnTo>
                    <a:pt x="259" y="123"/>
                  </a:lnTo>
                  <a:lnTo>
                    <a:pt x="259" y="131"/>
                  </a:lnTo>
                  <a:lnTo>
                    <a:pt x="259" y="139"/>
                  </a:lnTo>
                  <a:lnTo>
                    <a:pt x="265" y="145"/>
                  </a:lnTo>
                  <a:lnTo>
                    <a:pt x="265" y="153"/>
                  </a:lnTo>
                  <a:lnTo>
                    <a:pt x="265" y="161"/>
                  </a:lnTo>
                  <a:lnTo>
                    <a:pt x="272" y="161"/>
                  </a:lnTo>
                  <a:lnTo>
                    <a:pt x="272" y="167"/>
                  </a:lnTo>
                  <a:lnTo>
                    <a:pt x="272" y="175"/>
                  </a:lnTo>
                  <a:lnTo>
                    <a:pt x="265" y="175"/>
                  </a:lnTo>
                  <a:lnTo>
                    <a:pt x="259" y="183"/>
                  </a:lnTo>
                  <a:lnTo>
                    <a:pt x="253" y="183"/>
                  </a:lnTo>
                  <a:lnTo>
                    <a:pt x="253" y="189"/>
                  </a:lnTo>
                  <a:lnTo>
                    <a:pt x="246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6" y="204"/>
                  </a:lnTo>
                  <a:lnTo>
                    <a:pt x="220" y="204"/>
                  </a:lnTo>
                  <a:lnTo>
                    <a:pt x="220" y="211"/>
                  </a:lnTo>
                  <a:lnTo>
                    <a:pt x="220" y="219"/>
                  </a:lnTo>
                  <a:lnTo>
                    <a:pt x="220" y="226"/>
                  </a:lnTo>
                  <a:lnTo>
                    <a:pt x="214" y="226"/>
                  </a:lnTo>
                  <a:lnTo>
                    <a:pt x="207" y="226"/>
                  </a:lnTo>
                  <a:lnTo>
                    <a:pt x="201" y="226"/>
                  </a:lnTo>
                  <a:lnTo>
                    <a:pt x="194" y="226"/>
                  </a:lnTo>
                  <a:lnTo>
                    <a:pt x="194" y="233"/>
                  </a:lnTo>
                  <a:lnTo>
                    <a:pt x="194" y="240"/>
                  </a:lnTo>
                  <a:lnTo>
                    <a:pt x="201" y="240"/>
                  </a:lnTo>
                  <a:lnTo>
                    <a:pt x="207" y="248"/>
                  </a:lnTo>
                  <a:lnTo>
                    <a:pt x="207" y="255"/>
                  </a:lnTo>
                  <a:lnTo>
                    <a:pt x="201" y="262"/>
                  </a:lnTo>
                  <a:lnTo>
                    <a:pt x="194" y="262"/>
                  </a:lnTo>
                  <a:lnTo>
                    <a:pt x="188" y="270"/>
                  </a:lnTo>
                  <a:lnTo>
                    <a:pt x="181" y="270"/>
                  </a:lnTo>
                  <a:lnTo>
                    <a:pt x="174" y="270"/>
                  </a:lnTo>
                  <a:lnTo>
                    <a:pt x="174" y="276"/>
                  </a:lnTo>
                  <a:lnTo>
                    <a:pt x="174" y="284"/>
                  </a:lnTo>
                  <a:lnTo>
                    <a:pt x="181" y="284"/>
                  </a:lnTo>
                  <a:lnTo>
                    <a:pt x="181" y="292"/>
                  </a:lnTo>
                  <a:lnTo>
                    <a:pt x="174" y="292"/>
                  </a:lnTo>
                  <a:lnTo>
                    <a:pt x="174" y="298"/>
                  </a:lnTo>
                  <a:lnTo>
                    <a:pt x="181" y="298"/>
                  </a:lnTo>
                  <a:lnTo>
                    <a:pt x="181" y="306"/>
                  </a:lnTo>
                  <a:lnTo>
                    <a:pt x="174" y="306"/>
                  </a:lnTo>
                  <a:lnTo>
                    <a:pt x="169" y="306"/>
                  </a:lnTo>
                  <a:lnTo>
                    <a:pt x="162" y="314"/>
                  </a:lnTo>
                  <a:lnTo>
                    <a:pt x="162" y="306"/>
                  </a:lnTo>
                  <a:lnTo>
                    <a:pt x="155" y="306"/>
                  </a:lnTo>
                  <a:lnTo>
                    <a:pt x="149" y="306"/>
                  </a:lnTo>
                  <a:lnTo>
                    <a:pt x="149" y="298"/>
                  </a:lnTo>
                  <a:lnTo>
                    <a:pt x="149" y="292"/>
                  </a:lnTo>
                  <a:lnTo>
                    <a:pt x="142" y="292"/>
                  </a:lnTo>
                  <a:lnTo>
                    <a:pt x="142" y="284"/>
                  </a:lnTo>
                  <a:lnTo>
                    <a:pt x="135" y="284"/>
                  </a:lnTo>
                  <a:lnTo>
                    <a:pt x="130" y="284"/>
                  </a:lnTo>
                  <a:lnTo>
                    <a:pt x="123" y="276"/>
                  </a:lnTo>
                  <a:lnTo>
                    <a:pt x="116" y="276"/>
                  </a:lnTo>
                  <a:lnTo>
                    <a:pt x="110" y="276"/>
                  </a:lnTo>
                  <a:lnTo>
                    <a:pt x="103" y="270"/>
                  </a:lnTo>
                  <a:lnTo>
                    <a:pt x="96" y="270"/>
                  </a:lnTo>
                  <a:lnTo>
                    <a:pt x="96" y="262"/>
                  </a:lnTo>
                  <a:lnTo>
                    <a:pt x="91" y="262"/>
                  </a:lnTo>
                  <a:lnTo>
                    <a:pt x="91" y="255"/>
                  </a:lnTo>
                  <a:lnTo>
                    <a:pt x="91" y="248"/>
                  </a:lnTo>
                  <a:lnTo>
                    <a:pt x="96" y="248"/>
                  </a:lnTo>
                  <a:lnTo>
                    <a:pt x="91" y="248"/>
                  </a:lnTo>
                  <a:lnTo>
                    <a:pt x="91" y="240"/>
                  </a:lnTo>
                  <a:lnTo>
                    <a:pt x="96" y="240"/>
                  </a:lnTo>
                  <a:lnTo>
                    <a:pt x="103" y="240"/>
                  </a:lnTo>
                  <a:lnTo>
                    <a:pt x="103" y="233"/>
                  </a:lnTo>
                  <a:lnTo>
                    <a:pt x="96" y="233"/>
                  </a:lnTo>
                  <a:lnTo>
                    <a:pt x="103" y="226"/>
                  </a:lnTo>
                  <a:lnTo>
                    <a:pt x="96" y="226"/>
                  </a:lnTo>
                  <a:lnTo>
                    <a:pt x="91" y="219"/>
                  </a:lnTo>
                  <a:lnTo>
                    <a:pt x="91" y="211"/>
                  </a:lnTo>
                  <a:lnTo>
                    <a:pt x="96" y="211"/>
                  </a:lnTo>
                  <a:lnTo>
                    <a:pt x="96" y="204"/>
                  </a:lnTo>
                  <a:lnTo>
                    <a:pt x="96" y="197"/>
                  </a:lnTo>
                  <a:lnTo>
                    <a:pt x="91" y="197"/>
                  </a:lnTo>
                  <a:lnTo>
                    <a:pt x="84" y="197"/>
                  </a:lnTo>
                  <a:lnTo>
                    <a:pt x="77" y="189"/>
                  </a:lnTo>
                  <a:lnTo>
                    <a:pt x="84" y="183"/>
                  </a:lnTo>
                  <a:lnTo>
                    <a:pt x="84" y="175"/>
                  </a:lnTo>
                  <a:lnTo>
                    <a:pt x="91" y="175"/>
                  </a:lnTo>
                  <a:lnTo>
                    <a:pt x="91" y="167"/>
                  </a:lnTo>
                  <a:lnTo>
                    <a:pt x="84" y="161"/>
                  </a:lnTo>
                  <a:lnTo>
                    <a:pt x="84" y="167"/>
                  </a:lnTo>
                  <a:lnTo>
                    <a:pt x="77" y="167"/>
                  </a:lnTo>
                  <a:lnTo>
                    <a:pt x="71" y="167"/>
                  </a:lnTo>
                  <a:lnTo>
                    <a:pt x="71" y="161"/>
                  </a:lnTo>
                  <a:lnTo>
                    <a:pt x="71" y="153"/>
                  </a:lnTo>
                  <a:lnTo>
                    <a:pt x="64" y="153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9"/>
                  </a:lnTo>
                  <a:lnTo>
                    <a:pt x="39" y="131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45"/>
                  </a:lnTo>
                  <a:lnTo>
                    <a:pt x="25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20" y="123"/>
                  </a:lnTo>
                  <a:lnTo>
                    <a:pt x="13" y="117"/>
                  </a:lnTo>
                  <a:lnTo>
                    <a:pt x="20" y="117"/>
                  </a:lnTo>
                  <a:lnTo>
                    <a:pt x="20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32" y="102"/>
                  </a:lnTo>
                  <a:lnTo>
                    <a:pt x="39" y="102"/>
                  </a:lnTo>
                  <a:lnTo>
                    <a:pt x="32" y="102"/>
                  </a:lnTo>
                  <a:lnTo>
                    <a:pt x="25" y="102"/>
                  </a:lnTo>
                  <a:lnTo>
                    <a:pt x="20" y="102"/>
                  </a:lnTo>
                  <a:lnTo>
                    <a:pt x="13" y="95"/>
                  </a:lnTo>
                  <a:lnTo>
                    <a:pt x="13" y="87"/>
                  </a:lnTo>
                  <a:lnTo>
                    <a:pt x="6" y="80"/>
                  </a:lnTo>
                  <a:lnTo>
                    <a:pt x="13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6" y="66"/>
                  </a:lnTo>
                  <a:lnTo>
                    <a:pt x="13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25" y="44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64" y="8"/>
                  </a:lnTo>
                  <a:lnTo>
                    <a:pt x="64" y="0"/>
                  </a:lnTo>
                  <a:lnTo>
                    <a:pt x="71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0" name="Freeform 448"/>
            <p:cNvSpPr>
              <a:spLocks noEditPoints="1"/>
            </p:cNvSpPr>
            <p:nvPr/>
          </p:nvSpPr>
          <p:spPr bwMode="auto">
            <a:xfrm>
              <a:off x="1493838" y="4078288"/>
              <a:ext cx="709612" cy="336550"/>
            </a:xfrm>
            <a:custGeom>
              <a:avLst/>
              <a:gdLst>
                <a:gd name="T0" fmla="*/ 2147483647 w 441"/>
                <a:gd name="T1" fmla="*/ 2147483647 h 189"/>
                <a:gd name="T2" fmla="*/ 2147483647 w 441"/>
                <a:gd name="T3" fmla="*/ 2147483647 h 189"/>
                <a:gd name="T4" fmla="*/ 2147483647 w 441"/>
                <a:gd name="T5" fmla="*/ 2147483647 h 189"/>
                <a:gd name="T6" fmla="*/ 2147483647 w 441"/>
                <a:gd name="T7" fmla="*/ 2147483647 h 189"/>
                <a:gd name="T8" fmla="*/ 2147483647 w 441"/>
                <a:gd name="T9" fmla="*/ 2147483647 h 189"/>
                <a:gd name="T10" fmla="*/ 2147483647 w 441"/>
                <a:gd name="T11" fmla="*/ 2147483647 h 189"/>
                <a:gd name="T12" fmla="*/ 2147483647 w 441"/>
                <a:gd name="T13" fmla="*/ 2147483647 h 189"/>
                <a:gd name="T14" fmla="*/ 2147483647 w 441"/>
                <a:gd name="T15" fmla="*/ 2147483647 h 189"/>
                <a:gd name="T16" fmla="*/ 2147483647 w 441"/>
                <a:gd name="T17" fmla="*/ 2147483647 h 189"/>
                <a:gd name="T18" fmla="*/ 2147483647 w 441"/>
                <a:gd name="T19" fmla="*/ 2147483647 h 189"/>
                <a:gd name="T20" fmla="*/ 2147483647 w 441"/>
                <a:gd name="T21" fmla="*/ 2147483647 h 189"/>
                <a:gd name="T22" fmla="*/ 2147483647 w 441"/>
                <a:gd name="T23" fmla="*/ 2147483647 h 189"/>
                <a:gd name="T24" fmla="*/ 2147483647 w 441"/>
                <a:gd name="T25" fmla="*/ 2147483647 h 189"/>
                <a:gd name="T26" fmla="*/ 2147483647 w 441"/>
                <a:gd name="T27" fmla="*/ 2147483647 h 189"/>
                <a:gd name="T28" fmla="*/ 2147483647 w 441"/>
                <a:gd name="T29" fmla="*/ 2147483647 h 189"/>
                <a:gd name="T30" fmla="*/ 2147483647 w 441"/>
                <a:gd name="T31" fmla="*/ 2147483647 h 189"/>
                <a:gd name="T32" fmla="*/ 2147483647 w 441"/>
                <a:gd name="T33" fmla="*/ 2147483647 h 189"/>
                <a:gd name="T34" fmla="*/ 2147483647 w 441"/>
                <a:gd name="T35" fmla="*/ 2147483647 h 189"/>
                <a:gd name="T36" fmla="*/ 2147483647 w 441"/>
                <a:gd name="T37" fmla="*/ 2147483647 h 189"/>
                <a:gd name="T38" fmla="*/ 2147483647 w 441"/>
                <a:gd name="T39" fmla="*/ 2147483647 h 189"/>
                <a:gd name="T40" fmla="*/ 2147483647 w 441"/>
                <a:gd name="T41" fmla="*/ 2147483647 h 189"/>
                <a:gd name="T42" fmla="*/ 2147483647 w 441"/>
                <a:gd name="T43" fmla="*/ 2147483647 h 189"/>
                <a:gd name="T44" fmla="*/ 2147483647 w 441"/>
                <a:gd name="T45" fmla="*/ 2147483647 h 189"/>
                <a:gd name="T46" fmla="*/ 2147483647 w 441"/>
                <a:gd name="T47" fmla="*/ 2147483647 h 189"/>
                <a:gd name="T48" fmla="*/ 2147483647 w 441"/>
                <a:gd name="T49" fmla="*/ 2147483647 h 189"/>
                <a:gd name="T50" fmla="*/ 2147483647 w 441"/>
                <a:gd name="T51" fmla="*/ 2147483647 h 189"/>
                <a:gd name="T52" fmla="*/ 2147483647 w 441"/>
                <a:gd name="T53" fmla="*/ 2147483647 h 189"/>
                <a:gd name="T54" fmla="*/ 2147483647 w 441"/>
                <a:gd name="T55" fmla="*/ 2147483647 h 189"/>
                <a:gd name="T56" fmla="*/ 2147483647 w 441"/>
                <a:gd name="T57" fmla="*/ 2147483647 h 189"/>
                <a:gd name="T58" fmla="*/ 2147483647 w 441"/>
                <a:gd name="T59" fmla="*/ 2147483647 h 189"/>
                <a:gd name="T60" fmla="*/ 2147483647 w 441"/>
                <a:gd name="T61" fmla="*/ 2147483647 h 189"/>
                <a:gd name="T62" fmla="*/ 2147483647 w 441"/>
                <a:gd name="T63" fmla="*/ 2147483647 h 189"/>
                <a:gd name="T64" fmla="*/ 2147483647 w 441"/>
                <a:gd name="T65" fmla="*/ 2147483647 h 189"/>
                <a:gd name="T66" fmla="*/ 2147483647 w 441"/>
                <a:gd name="T67" fmla="*/ 2147483647 h 189"/>
                <a:gd name="T68" fmla="*/ 2147483647 w 441"/>
                <a:gd name="T69" fmla="*/ 2147483647 h 189"/>
                <a:gd name="T70" fmla="*/ 2147483647 w 441"/>
                <a:gd name="T71" fmla="*/ 2147483647 h 189"/>
                <a:gd name="T72" fmla="*/ 2147483647 w 441"/>
                <a:gd name="T73" fmla="*/ 2147483647 h 189"/>
                <a:gd name="T74" fmla="*/ 2147483647 w 441"/>
                <a:gd name="T75" fmla="*/ 2147483647 h 189"/>
                <a:gd name="T76" fmla="*/ 2147483647 w 441"/>
                <a:gd name="T77" fmla="*/ 2147483647 h 189"/>
                <a:gd name="T78" fmla="*/ 2147483647 w 441"/>
                <a:gd name="T79" fmla="*/ 2147483647 h 189"/>
                <a:gd name="T80" fmla="*/ 2147483647 w 441"/>
                <a:gd name="T81" fmla="*/ 2147483647 h 189"/>
                <a:gd name="T82" fmla="*/ 2147483647 w 441"/>
                <a:gd name="T83" fmla="*/ 2147483647 h 189"/>
                <a:gd name="T84" fmla="*/ 2147483647 w 441"/>
                <a:gd name="T85" fmla="*/ 2147483647 h 189"/>
                <a:gd name="T86" fmla="*/ 2147483647 w 441"/>
                <a:gd name="T87" fmla="*/ 2147483647 h 189"/>
                <a:gd name="T88" fmla="*/ 2147483647 w 441"/>
                <a:gd name="T89" fmla="*/ 2147483647 h 189"/>
                <a:gd name="T90" fmla="*/ 2147483647 w 441"/>
                <a:gd name="T91" fmla="*/ 2147483647 h 189"/>
                <a:gd name="T92" fmla="*/ 2147483647 w 441"/>
                <a:gd name="T93" fmla="*/ 2147483647 h 189"/>
                <a:gd name="T94" fmla="*/ 2147483647 w 441"/>
                <a:gd name="T95" fmla="*/ 2147483647 h 189"/>
                <a:gd name="T96" fmla="*/ 2147483647 w 441"/>
                <a:gd name="T97" fmla="*/ 2147483647 h 189"/>
                <a:gd name="T98" fmla="*/ 2147483647 w 441"/>
                <a:gd name="T99" fmla="*/ 2147483647 h 189"/>
                <a:gd name="T100" fmla="*/ 2147483647 w 441"/>
                <a:gd name="T101" fmla="*/ 2147483647 h 189"/>
                <a:gd name="T102" fmla="*/ 2147483647 w 441"/>
                <a:gd name="T103" fmla="*/ 2147483647 h 189"/>
                <a:gd name="T104" fmla="*/ 2147483647 w 441"/>
                <a:gd name="T105" fmla="*/ 2147483647 h 189"/>
                <a:gd name="T106" fmla="*/ 2147483647 w 441"/>
                <a:gd name="T107" fmla="*/ 2147483647 h 1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1"/>
                <a:gd name="T163" fmla="*/ 0 h 189"/>
                <a:gd name="T164" fmla="*/ 441 w 441"/>
                <a:gd name="T165" fmla="*/ 189 h 1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1" h="189">
                  <a:moveTo>
                    <a:pt x="441" y="59"/>
                  </a:moveTo>
                  <a:lnTo>
                    <a:pt x="441" y="66"/>
                  </a:lnTo>
                  <a:lnTo>
                    <a:pt x="441" y="73"/>
                  </a:lnTo>
                  <a:lnTo>
                    <a:pt x="434" y="73"/>
                  </a:lnTo>
                  <a:lnTo>
                    <a:pt x="434" y="66"/>
                  </a:lnTo>
                  <a:lnTo>
                    <a:pt x="441" y="59"/>
                  </a:lnTo>
                  <a:close/>
                  <a:moveTo>
                    <a:pt x="408" y="88"/>
                  </a:moveTo>
                  <a:lnTo>
                    <a:pt x="408" y="81"/>
                  </a:lnTo>
                  <a:lnTo>
                    <a:pt x="408" y="73"/>
                  </a:lnTo>
                  <a:lnTo>
                    <a:pt x="414" y="73"/>
                  </a:lnTo>
                  <a:lnTo>
                    <a:pt x="414" y="81"/>
                  </a:lnTo>
                  <a:lnTo>
                    <a:pt x="421" y="81"/>
                  </a:lnTo>
                  <a:lnTo>
                    <a:pt x="421" y="88"/>
                  </a:lnTo>
                  <a:lnTo>
                    <a:pt x="414" y="88"/>
                  </a:lnTo>
                  <a:lnTo>
                    <a:pt x="414" y="95"/>
                  </a:lnTo>
                  <a:lnTo>
                    <a:pt x="408" y="95"/>
                  </a:lnTo>
                  <a:lnTo>
                    <a:pt x="408" y="88"/>
                  </a:lnTo>
                  <a:close/>
                  <a:moveTo>
                    <a:pt x="382" y="109"/>
                  </a:moveTo>
                  <a:lnTo>
                    <a:pt x="382" y="117"/>
                  </a:lnTo>
                  <a:lnTo>
                    <a:pt x="376" y="117"/>
                  </a:lnTo>
                  <a:lnTo>
                    <a:pt x="376" y="125"/>
                  </a:lnTo>
                  <a:lnTo>
                    <a:pt x="369" y="131"/>
                  </a:lnTo>
                  <a:lnTo>
                    <a:pt x="363" y="131"/>
                  </a:lnTo>
                  <a:lnTo>
                    <a:pt x="363" y="139"/>
                  </a:lnTo>
                  <a:lnTo>
                    <a:pt x="357" y="139"/>
                  </a:lnTo>
                  <a:lnTo>
                    <a:pt x="350" y="139"/>
                  </a:lnTo>
                  <a:lnTo>
                    <a:pt x="350" y="131"/>
                  </a:lnTo>
                  <a:lnTo>
                    <a:pt x="357" y="131"/>
                  </a:lnTo>
                  <a:lnTo>
                    <a:pt x="363" y="131"/>
                  </a:lnTo>
                  <a:lnTo>
                    <a:pt x="363" y="125"/>
                  </a:lnTo>
                  <a:lnTo>
                    <a:pt x="363" y="117"/>
                  </a:lnTo>
                  <a:lnTo>
                    <a:pt x="369" y="117"/>
                  </a:lnTo>
                  <a:lnTo>
                    <a:pt x="369" y="109"/>
                  </a:lnTo>
                  <a:lnTo>
                    <a:pt x="376" y="103"/>
                  </a:lnTo>
                  <a:lnTo>
                    <a:pt x="382" y="103"/>
                  </a:lnTo>
                  <a:lnTo>
                    <a:pt x="389" y="103"/>
                  </a:lnTo>
                  <a:lnTo>
                    <a:pt x="389" y="109"/>
                  </a:lnTo>
                  <a:lnTo>
                    <a:pt x="382" y="109"/>
                  </a:lnTo>
                  <a:close/>
                  <a:moveTo>
                    <a:pt x="304" y="131"/>
                  </a:moveTo>
                  <a:lnTo>
                    <a:pt x="311" y="131"/>
                  </a:lnTo>
                  <a:lnTo>
                    <a:pt x="318" y="139"/>
                  </a:lnTo>
                  <a:lnTo>
                    <a:pt x="324" y="139"/>
                  </a:lnTo>
                  <a:lnTo>
                    <a:pt x="324" y="147"/>
                  </a:lnTo>
                  <a:lnTo>
                    <a:pt x="330" y="147"/>
                  </a:lnTo>
                  <a:lnTo>
                    <a:pt x="337" y="147"/>
                  </a:lnTo>
                  <a:lnTo>
                    <a:pt x="337" y="153"/>
                  </a:lnTo>
                  <a:lnTo>
                    <a:pt x="330" y="153"/>
                  </a:lnTo>
                  <a:lnTo>
                    <a:pt x="324" y="153"/>
                  </a:lnTo>
                  <a:lnTo>
                    <a:pt x="324" y="161"/>
                  </a:lnTo>
                  <a:lnTo>
                    <a:pt x="318" y="161"/>
                  </a:lnTo>
                  <a:lnTo>
                    <a:pt x="318" y="153"/>
                  </a:lnTo>
                  <a:lnTo>
                    <a:pt x="311" y="153"/>
                  </a:lnTo>
                  <a:lnTo>
                    <a:pt x="304" y="153"/>
                  </a:lnTo>
                  <a:lnTo>
                    <a:pt x="304" y="147"/>
                  </a:lnTo>
                  <a:lnTo>
                    <a:pt x="298" y="139"/>
                  </a:lnTo>
                  <a:lnTo>
                    <a:pt x="291" y="131"/>
                  </a:lnTo>
                  <a:lnTo>
                    <a:pt x="291" y="125"/>
                  </a:lnTo>
                  <a:lnTo>
                    <a:pt x="285" y="125"/>
                  </a:lnTo>
                  <a:lnTo>
                    <a:pt x="291" y="117"/>
                  </a:lnTo>
                  <a:lnTo>
                    <a:pt x="291" y="125"/>
                  </a:lnTo>
                  <a:lnTo>
                    <a:pt x="298" y="125"/>
                  </a:lnTo>
                  <a:lnTo>
                    <a:pt x="298" y="131"/>
                  </a:lnTo>
                  <a:lnTo>
                    <a:pt x="304" y="131"/>
                  </a:lnTo>
                  <a:close/>
                  <a:moveTo>
                    <a:pt x="259" y="125"/>
                  </a:moveTo>
                  <a:lnTo>
                    <a:pt x="266" y="125"/>
                  </a:lnTo>
                  <a:lnTo>
                    <a:pt x="266" y="131"/>
                  </a:lnTo>
                  <a:lnTo>
                    <a:pt x="259" y="131"/>
                  </a:lnTo>
                  <a:lnTo>
                    <a:pt x="252" y="139"/>
                  </a:lnTo>
                  <a:lnTo>
                    <a:pt x="247" y="139"/>
                  </a:lnTo>
                  <a:lnTo>
                    <a:pt x="240" y="139"/>
                  </a:lnTo>
                  <a:lnTo>
                    <a:pt x="233" y="139"/>
                  </a:lnTo>
                  <a:lnTo>
                    <a:pt x="233" y="131"/>
                  </a:lnTo>
                  <a:lnTo>
                    <a:pt x="240" y="131"/>
                  </a:lnTo>
                  <a:lnTo>
                    <a:pt x="247" y="131"/>
                  </a:lnTo>
                  <a:lnTo>
                    <a:pt x="247" y="125"/>
                  </a:lnTo>
                  <a:lnTo>
                    <a:pt x="252" y="125"/>
                  </a:lnTo>
                  <a:lnTo>
                    <a:pt x="252" y="117"/>
                  </a:lnTo>
                  <a:lnTo>
                    <a:pt x="259" y="117"/>
                  </a:lnTo>
                  <a:lnTo>
                    <a:pt x="259" y="125"/>
                  </a:lnTo>
                  <a:close/>
                  <a:moveTo>
                    <a:pt x="389" y="125"/>
                  </a:moveTo>
                  <a:lnTo>
                    <a:pt x="389" y="131"/>
                  </a:lnTo>
                  <a:lnTo>
                    <a:pt x="382" y="131"/>
                  </a:lnTo>
                  <a:lnTo>
                    <a:pt x="376" y="131"/>
                  </a:lnTo>
                  <a:lnTo>
                    <a:pt x="382" y="125"/>
                  </a:lnTo>
                  <a:lnTo>
                    <a:pt x="389" y="125"/>
                  </a:lnTo>
                  <a:close/>
                  <a:moveTo>
                    <a:pt x="156" y="139"/>
                  </a:moveTo>
                  <a:lnTo>
                    <a:pt x="162" y="139"/>
                  </a:lnTo>
                  <a:lnTo>
                    <a:pt x="162" y="147"/>
                  </a:lnTo>
                  <a:lnTo>
                    <a:pt x="162" y="153"/>
                  </a:lnTo>
                  <a:lnTo>
                    <a:pt x="162" y="147"/>
                  </a:lnTo>
                  <a:lnTo>
                    <a:pt x="169" y="147"/>
                  </a:lnTo>
                  <a:lnTo>
                    <a:pt x="174" y="147"/>
                  </a:lnTo>
                  <a:lnTo>
                    <a:pt x="181" y="147"/>
                  </a:lnTo>
                  <a:lnTo>
                    <a:pt x="181" y="139"/>
                  </a:lnTo>
                  <a:lnTo>
                    <a:pt x="181" y="131"/>
                  </a:lnTo>
                  <a:lnTo>
                    <a:pt x="188" y="131"/>
                  </a:lnTo>
                  <a:lnTo>
                    <a:pt x="188" y="139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81" y="117"/>
                  </a:lnTo>
                  <a:lnTo>
                    <a:pt x="181" y="109"/>
                  </a:lnTo>
                  <a:lnTo>
                    <a:pt x="181" y="103"/>
                  </a:lnTo>
                  <a:lnTo>
                    <a:pt x="174" y="103"/>
                  </a:lnTo>
                  <a:lnTo>
                    <a:pt x="169" y="95"/>
                  </a:lnTo>
                  <a:lnTo>
                    <a:pt x="162" y="95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81"/>
                  </a:lnTo>
                  <a:lnTo>
                    <a:pt x="130" y="81"/>
                  </a:lnTo>
                  <a:lnTo>
                    <a:pt x="123" y="81"/>
                  </a:lnTo>
                  <a:lnTo>
                    <a:pt x="123" y="73"/>
                  </a:lnTo>
                  <a:lnTo>
                    <a:pt x="117" y="73"/>
                  </a:lnTo>
                  <a:lnTo>
                    <a:pt x="117" y="81"/>
                  </a:lnTo>
                  <a:lnTo>
                    <a:pt x="117" y="88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84" y="109"/>
                  </a:lnTo>
                  <a:lnTo>
                    <a:pt x="84" y="117"/>
                  </a:lnTo>
                  <a:lnTo>
                    <a:pt x="91" y="125"/>
                  </a:lnTo>
                  <a:lnTo>
                    <a:pt x="91" y="131"/>
                  </a:lnTo>
                  <a:lnTo>
                    <a:pt x="97" y="139"/>
                  </a:lnTo>
                  <a:lnTo>
                    <a:pt x="97" y="131"/>
                  </a:lnTo>
                  <a:lnTo>
                    <a:pt x="103" y="131"/>
                  </a:lnTo>
                  <a:lnTo>
                    <a:pt x="110" y="131"/>
                  </a:lnTo>
                  <a:lnTo>
                    <a:pt x="110" y="139"/>
                  </a:lnTo>
                  <a:lnTo>
                    <a:pt x="110" y="147"/>
                  </a:lnTo>
                  <a:lnTo>
                    <a:pt x="117" y="147"/>
                  </a:lnTo>
                  <a:lnTo>
                    <a:pt x="123" y="147"/>
                  </a:lnTo>
                  <a:lnTo>
                    <a:pt x="130" y="153"/>
                  </a:lnTo>
                  <a:lnTo>
                    <a:pt x="130" y="161"/>
                  </a:lnTo>
                  <a:lnTo>
                    <a:pt x="130" y="169"/>
                  </a:lnTo>
                  <a:lnTo>
                    <a:pt x="123" y="169"/>
                  </a:lnTo>
                  <a:lnTo>
                    <a:pt x="123" y="175"/>
                  </a:lnTo>
                  <a:lnTo>
                    <a:pt x="130" y="175"/>
                  </a:lnTo>
                  <a:lnTo>
                    <a:pt x="136" y="175"/>
                  </a:lnTo>
                  <a:lnTo>
                    <a:pt x="142" y="169"/>
                  </a:lnTo>
                  <a:lnTo>
                    <a:pt x="149" y="169"/>
                  </a:lnTo>
                  <a:lnTo>
                    <a:pt x="149" y="175"/>
                  </a:lnTo>
                  <a:lnTo>
                    <a:pt x="142" y="175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23" y="189"/>
                  </a:lnTo>
                  <a:lnTo>
                    <a:pt x="117" y="189"/>
                  </a:lnTo>
                  <a:lnTo>
                    <a:pt x="110" y="189"/>
                  </a:lnTo>
                  <a:lnTo>
                    <a:pt x="103" y="189"/>
                  </a:lnTo>
                  <a:lnTo>
                    <a:pt x="103" y="183"/>
                  </a:lnTo>
                  <a:lnTo>
                    <a:pt x="97" y="183"/>
                  </a:lnTo>
                  <a:lnTo>
                    <a:pt x="91" y="183"/>
                  </a:lnTo>
                  <a:lnTo>
                    <a:pt x="84" y="183"/>
                  </a:lnTo>
                  <a:lnTo>
                    <a:pt x="78" y="183"/>
                  </a:lnTo>
                  <a:lnTo>
                    <a:pt x="71" y="183"/>
                  </a:lnTo>
                  <a:lnTo>
                    <a:pt x="64" y="175"/>
                  </a:lnTo>
                  <a:lnTo>
                    <a:pt x="58" y="175"/>
                  </a:lnTo>
                  <a:lnTo>
                    <a:pt x="52" y="175"/>
                  </a:lnTo>
                  <a:lnTo>
                    <a:pt x="52" y="169"/>
                  </a:lnTo>
                  <a:lnTo>
                    <a:pt x="45" y="169"/>
                  </a:lnTo>
                  <a:lnTo>
                    <a:pt x="39" y="169"/>
                  </a:lnTo>
                  <a:lnTo>
                    <a:pt x="32" y="169"/>
                  </a:lnTo>
                  <a:lnTo>
                    <a:pt x="26" y="169"/>
                  </a:lnTo>
                  <a:lnTo>
                    <a:pt x="19" y="169"/>
                  </a:lnTo>
                  <a:lnTo>
                    <a:pt x="12" y="169"/>
                  </a:lnTo>
                  <a:lnTo>
                    <a:pt x="7" y="169"/>
                  </a:lnTo>
                  <a:lnTo>
                    <a:pt x="0" y="169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7" y="153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7" y="139"/>
                  </a:lnTo>
                  <a:lnTo>
                    <a:pt x="12" y="139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12" y="125"/>
                  </a:lnTo>
                  <a:lnTo>
                    <a:pt x="19" y="125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09"/>
                  </a:lnTo>
                  <a:lnTo>
                    <a:pt x="12" y="103"/>
                  </a:lnTo>
                  <a:lnTo>
                    <a:pt x="19" y="103"/>
                  </a:lnTo>
                  <a:lnTo>
                    <a:pt x="26" y="103"/>
                  </a:lnTo>
                  <a:lnTo>
                    <a:pt x="32" y="95"/>
                  </a:lnTo>
                  <a:lnTo>
                    <a:pt x="39" y="95"/>
                  </a:lnTo>
                  <a:lnTo>
                    <a:pt x="45" y="88"/>
                  </a:lnTo>
                  <a:lnTo>
                    <a:pt x="45" y="81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45" y="59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71" y="37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16"/>
                  </a:lnTo>
                  <a:lnTo>
                    <a:pt x="97" y="16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2" y="22"/>
                  </a:lnTo>
                  <a:lnTo>
                    <a:pt x="142" y="30"/>
                  </a:lnTo>
                  <a:lnTo>
                    <a:pt x="149" y="30"/>
                  </a:lnTo>
                  <a:lnTo>
                    <a:pt x="156" y="30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69" y="52"/>
                  </a:lnTo>
                  <a:lnTo>
                    <a:pt x="174" y="59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88" y="73"/>
                  </a:lnTo>
                  <a:lnTo>
                    <a:pt x="194" y="81"/>
                  </a:lnTo>
                  <a:lnTo>
                    <a:pt x="201" y="81"/>
                  </a:lnTo>
                  <a:lnTo>
                    <a:pt x="201" y="88"/>
                  </a:lnTo>
                  <a:lnTo>
                    <a:pt x="208" y="88"/>
                  </a:lnTo>
                  <a:lnTo>
                    <a:pt x="208" y="95"/>
                  </a:lnTo>
                  <a:lnTo>
                    <a:pt x="208" y="103"/>
                  </a:lnTo>
                  <a:lnTo>
                    <a:pt x="213" y="103"/>
                  </a:lnTo>
                  <a:lnTo>
                    <a:pt x="213" y="109"/>
                  </a:lnTo>
                  <a:lnTo>
                    <a:pt x="220" y="117"/>
                  </a:lnTo>
                  <a:lnTo>
                    <a:pt x="220" y="125"/>
                  </a:lnTo>
                  <a:lnTo>
                    <a:pt x="227" y="125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20" y="139"/>
                  </a:lnTo>
                  <a:lnTo>
                    <a:pt x="213" y="139"/>
                  </a:lnTo>
                  <a:lnTo>
                    <a:pt x="208" y="139"/>
                  </a:lnTo>
                  <a:lnTo>
                    <a:pt x="201" y="139"/>
                  </a:lnTo>
                  <a:lnTo>
                    <a:pt x="201" y="147"/>
                  </a:lnTo>
                  <a:lnTo>
                    <a:pt x="194" y="147"/>
                  </a:lnTo>
                  <a:lnTo>
                    <a:pt x="188" y="147"/>
                  </a:lnTo>
                  <a:lnTo>
                    <a:pt x="194" y="147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69" y="153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9"/>
                  </a:lnTo>
                  <a:close/>
                  <a:moveTo>
                    <a:pt x="149" y="131"/>
                  </a:moveTo>
                  <a:lnTo>
                    <a:pt x="156" y="131"/>
                  </a:lnTo>
                  <a:lnTo>
                    <a:pt x="156" y="139"/>
                  </a:lnTo>
                  <a:lnTo>
                    <a:pt x="149" y="131"/>
                  </a:lnTo>
                  <a:close/>
                  <a:moveTo>
                    <a:pt x="428" y="161"/>
                  </a:moveTo>
                  <a:lnTo>
                    <a:pt x="421" y="161"/>
                  </a:lnTo>
                  <a:lnTo>
                    <a:pt x="421" y="153"/>
                  </a:lnTo>
                  <a:lnTo>
                    <a:pt x="428" y="153"/>
                  </a:lnTo>
                  <a:lnTo>
                    <a:pt x="428" y="16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1" name="Freeform 449"/>
            <p:cNvSpPr>
              <a:spLocks/>
            </p:cNvSpPr>
            <p:nvPr/>
          </p:nvSpPr>
          <p:spPr bwMode="auto">
            <a:xfrm>
              <a:off x="2192338" y="4183063"/>
              <a:ext cx="11112" cy="25400"/>
            </a:xfrm>
            <a:custGeom>
              <a:avLst/>
              <a:gdLst>
                <a:gd name="T0" fmla="*/ 2147483647 w 7"/>
                <a:gd name="T1" fmla="*/ 0 h 14"/>
                <a:gd name="T2" fmla="*/ 2147483647 w 7"/>
                <a:gd name="T3" fmla="*/ 2147483647 h 14"/>
                <a:gd name="T4" fmla="*/ 2147483647 w 7"/>
                <a:gd name="T5" fmla="*/ 2147483647 h 14"/>
                <a:gd name="T6" fmla="*/ 2147483647 w 7"/>
                <a:gd name="T7" fmla="*/ 2147483647 h 14"/>
                <a:gd name="T8" fmla="*/ 2147483647 w 7"/>
                <a:gd name="T9" fmla="*/ 2147483647 h 14"/>
                <a:gd name="T10" fmla="*/ 0 w 7"/>
                <a:gd name="T11" fmla="*/ 2147483647 h 14"/>
                <a:gd name="T12" fmla="*/ 0 w 7"/>
                <a:gd name="T13" fmla="*/ 2147483647 h 14"/>
                <a:gd name="T14" fmla="*/ 0 w 7"/>
                <a:gd name="T15" fmla="*/ 2147483647 h 14"/>
                <a:gd name="T16" fmla="*/ 0 w 7"/>
                <a:gd name="T17" fmla="*/ 2147483647 h 14"/>
                <a:gd name="T18" fmla="*/ 0 w 7"/>
                <a:gd name="T19" fmla="*/ 2147483647 h 14"/>
                <a:gd name="T20" fmla="*/ 0 w 7"/>
                <a:gd name="T21" fmla="*/ 2147483647 h 14"/>
                <a:gd name="T22" fmla="*/ 2147483647 w 7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7" y="0"/>
                  </a:moveTo>
                  <a:lnTo>
                    <a:pt x="7" y="7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2" name="Freeform 450"/>
            <p:cNvSpPr>
              <a:spLocks/>
            </p:cNvSpPr>
            <p:nvPr/>
          </p:nvSpPr>
          <p:spPr bwMode="auto">
            <a:xfrm>
              <a:off x="2149475" y="4208463"/>
              <a:ext cx="22225" cy="39687"/>
            </a:xfrm>
            <a:custGeom>
              <a:avLst/>
              <a:gdLst>
                <a:gd name="T0" fmla="*/ 0 w 13"/>
                <a:gd name="T1" fmla="*/ 2147483647 h 22"/>
                <a:gd name="T2" fmla="*/ 0 w 13"/>
                <a:gd name="T3" fmla="*/ 2147483647 h 22"/>
                <a:gd name="T4" fmla="*/ 0 w 13"/>
                <a:gd name="T5" fmla="*/ 2147483647 h 22"/>
                <a:gd name="T6" fmla="*/ 0 w 13"/>
                <a:gd name="T7" fmla="*/ 2147483647 h 22"/>
                <a:gd name="T8" fmla="*/ 0 w 13"/>
                <a:gd name="T9" fmla="*/ 0 h 22"/>
                <a:gd name="T10" fmla="*/ 0 w 13"/>
                <a:gd name="T11" fmla="*/ 0 h 22"/>
                <a:gd name="T12" fmla="*/ 2147483647 w 13"/>
                <a:gd name="T13" fmla="*/ 0 h 22"/>
                <a:gd name="T14" fmla="*/ 2147483647 w 13"/>
                <a:gd name="T15" fmla="*/ 2147483647 h 22"/>
                <a:gd name="T16" fmla="*/ 2147483647 w 13"/>
                <a:gd name="T17" fmla="*/ 2147483647 h 22"/>
                <a:gd name="T18" fmla="*/ 2147483647 w 13"/>
                <a:gd name="T19" fmla="*/ 2147483647 h 22"/>
                <a:gd name="T20" fmla="*/ 2147483647 w 13"/>
                <a:gd name="T21" fmla="*/ 2147483647 h 22"/>
                <a:gd name="T22" fmla="*/ 2147483647 w 13"/>
                <a:gd name="T23" fmla="*/ 2147483647 h 22"/>
                <a:gd name="T24" fmla="*/ 2147483647 w 13"/>
                <a:gd name="T25" fmla="*/ 2147483647 h 22"/>
                <a:gd name="T26" fmla="*/ 2147483647 w 13"/>
                <a:gd name="T27" fmla="*/ 2147483647 h 22"/>
                <a:gd name="T28" fmla="*/ 2147483647 w 13"/>
                <a:gd name="T29" fmla="*/ 2147483647 h 22"/>
                <a:gd name="T30" fmla="*/ 2147483647 w 13"/>
                <a:gd name="T31" fmla="*/ 2147483647 h 22"/>
                <a:gd name="T32" fmla="*/ 0 w 13"/>
                <a:gd name="T33" fmla="*/ 2147483647 h 22"/>
                <a:gd name="T34" fmla="*/ 0 w 13"/>
                <a:gd name="T35" fmla="*/ 2147483647 h 22"/>
                <a:gd name="T36" fmla="*/ 0 w 13"/>
                <a:gd name="T37" fmla="*/ 2147483647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22"/>
                <a:gd name="T59" fmla="*/ 13 w 13"/>
                <a:gd name="T60" fmla="*/ 22 h 2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22">
                  <a:moveTo>
                    <a:pt x="0" y="15"/>
                  </a:move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3" name="Freeform 451"/>
            <p:cNvSpPr>
              <a:spLocks/>
            </p:cNvSpPr>
            <p:nvPr/>
          </p:nvSpPr>
          <p:spPr bwMode="auto">
            <a:xfrm>
              <a:off x="2057400" y="4262438"/>
              <a:ext cx="61913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2147483647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0 w 39"/>
                <a:gd name="T33" fmla="*/ 2147483647 h 36"/>
                <a:gd name="T34" fmla="*/ 0 w 39"/>
                <a:gd name="T35" fmla="*/ 2147483647 h 36"/>
                <a:gd name="T36" fmla="*/ 0 w 39"/>
                <a:gd name="T37" fmla="*/ 2147483647 h 36"/>
                <a:gd name="T38" fmla="*/ 0 w 39"/>
                <a:gd name="T39" fmla="*/ 2147483647 h 36"/>
                <a:gd name="T40" fmla="*/ 2147483647 w 39"/>
                <a:gd name="T41" fmla="*/ 2147483647 h 36"/>
                <a:gd name="T42" fmla="*/ 2147483647 w 39"/>
                <a:gd name="T43" fmla="*/ 2147483647 h 36"/>
                <a:gd name="T44" fmla="*/ 2147483647 w 39"/>
                <a:gd name="T45" fmla="*/ 2147483647 h 36"/>
                <a:gd name="T46" fmla="*/ 2147483647 w 39"/>
                <a:gd name="T47" fmla="*/ 2147483647 h 36"/>
                <a:gd name="T48" fmla="*/ 2147483647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0 h 36"/>
                <a:gd name="T64" fmla="*/ 2147483647 w 39"/>
                <a:gd name="T65" fmla="*/ 0 h 36"/>
                <a:gd name="T66" fmla="*/ 2147483647 w 39"/>
                <a:gd name="T67" fmla="*/ 0 h 36"/>
                <a:gd name="T68" fmla="*/ 2147483647 w 39"/>
                <a:gd name="T69" fmla="*/ 0 h 36"/>
                <a:gd name="T70" fmla="*/ 2147483647 w 39"/>
                <a:gd name="T71" fmla="*/ 0 h 36"/>
                <a:gd name="T72" fmla="*/ 2147483647 w 39"/>
                <a:gd name="T73" fmla="*/ 0 h 36"/>
                <a:gd name="T74" fmla="*/ 2147483647 w 39"/>
                <a:gd name="T75" fmla="*/ 0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9"/>
                <a:gd name="T121" fmla="*/ 0 h 36"/>
                <a:gd name="T122" fmla="*/ 39 w 39"/>
                <a:gd name="T123" fmla="*/ 36 h 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9" h="36">
                  <a:moveTo>
                    <a:pt x="32" y="6"/>
                  </a:moveTo>
                  <a:lnTo>
                    <a:pt x="32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19" y="28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7" y="28"/>
                  </a:lnTo>
                  <a:lnTo>
                    <a:pt x="13" y="28"/>
                  </a:lnTo>
                  <a:lnTo>
                    <a:pt x="13" y="22"/>
                  </a:lnTo>
                  <a:lnTo>
                    <a:pt x="13" y="14"/>
                  </a:lnTo>
                  <a:lnTo>
                    <a:pt x="19" y="14"/>
                  </a:lnTo>
                  <a:lnTo>
                    <a:pt x="19" y="6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32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4" name="Freeform 452"/>
            <p:cNvSpPr>
              <a:spLocks/>
            </p:cNvSpPr>
            <p:nvPr/>
          </p:nvSpPr>
          <p:spPr bwMode="auto">
            <a:xfrm>
              <a:off x="1952625" y="4286250"/>
              <a:ext cx="84138" cy="79375"/>
            </a:xfrm>
            <a:custGeom>
              <a:avLst/>
              <a:gdLst>
                <a:gd name="T0" fmla="*/ 2147483647 w 52"/>
                <a:gd name="T1" fmla="*/ 2147483647 h 44"/>
                <a:gd name="T2" fmla="*/ 2147483647 w 52"/>
                <a:gd name="T3" fmla="*/ 2147483647 h 44"/>
                <a:gd name="T4" fmla="*/ 2147483647 w 52"/>
                <a:gd name="T5" fmla="*/ 2147483647 h 44"/>
                <a:gd name="T6" fmla="*/ 2147483647 w 52"/>
                <a:gd name="T7" fmla="*/ 2147483647 h 44"/>
                <a:gd name="T8" fmla="*/ 2147483647 w 52"/>
                <a:gd name="T9" fmla="*/ 2147483647 h 44"/>
                <a:gd name="T10" fmla="*/ 2147483647 w 52"/>
                <a:gd name="T11" fmla="*/ 2147483647 h 44"/>
                <a:gd name="T12" fmla="*/ 2147483647 w 52"/>
                <a:gd name="T13" fmla="*/ 2147483647 h 44"/>
                <a:gd name="T14" fmla="*/ 2147483647 w 52"/>
                <a:gd name="T15" fmla="*/ 2147483647 h 44"/>
                <a:gd name="T16" fmla="*/ 2147483647 w 52"/>
                <a:gd name="T17" fmla="*/ 2147483647 h 44"/>
                <a:gd name="T18" fmla="*/ 2147483647 w 52"/>
                <a:gd name="T19" fmla="*/ 2147483647 h 44"/>
                <a:gd name="T20" fmla="*/ 2147483647 w 52"/>
                <a:gd name="T21" fmla="*/ 2147483647 h 44"/>
                <a:gd name="T22" fmla="*/ 2147483647 w 52"/>
                <a:gd name="T23" fmla="*/ 2147483647 h 44"/>
                <a:gd name="T24" fmla="*/ 2147483647 w 52"/>
                <a:gd name="T25" fmla="*/ 2147483647 h 44"/>
                <a:gd name="T26" fmla="*/ 2147483647 w 52"/>
                <a:gd name="T27" fmla="*/ 2147483647 h 44"/>
                <a:gd name="T28" fmla="*/ 2147483647 w 52"/>
                <a:gd name="T29" fmla="*/ 2147483647 h 44"/>
                <a:gd name="T30" fmla="*/ 2147483647 w 52"/>
                <a:gd name="T31" fmla="*/ 2147483647 h 44"/>
                <a:gd name="T32" fmla="*/ 2147483647 w 52"/>
                <a:gd name="T33" fmla="*/ 2147483647 h 44"/>
                <a:gd name="T34" fmla="*/ 2147483647 w 52"/>
                <a:gd name="T35" fmla="*/ 2147483647 h 44"/>
                <a:gd name="T36" fmla="*/ 2147483647 w 52"/>
                <a:gd name="T37" fmla="*/ 2147483647 h 44"/>
                <a:gd name="T38" fmla="*/ 2147483647 w 52"/>
                <a:gd name="T39" fmla="*/ 2147483647 h 44"/>
                <a:gd name="T40" fmla="*/ 2147483647 w 52"/>
                <a:gd name="T41" fmla="*/ 2147483647 h 44"/>
                <a:gd name="T42" fmla="*/ 2147483647 w 52"/>
                <a:gd name="T43" fmla="*/ 2147483647 h 44"/>
                <a:gd name="T44" fmla="*/ 2147483647 w 52"/>
                <a:gd name="T45" fmla="*/ 2147483647 h 44"/>
                <a:gd name="T46" fmla="*/ 2147483647 w 52"/>
                <a:gd name="T47" fmla="*/ 2147483647 h 44"/>
                <a:gd name="T48" fmla="*/ 2147483647 w 52"/>
                <a:gd name="T49" fmla="*/ 2147483647 h 44"/>
                <a:gd name="T50" fmla="*/ 2147483647 w 52"/>
                <a:gd name="T51" fmla="*/ 2147483647 h 44"/>
                <a:gd name="T52" fmla="*/ 2147483647 w 52"/>
                <a:gd name="T53" fmla="*/ 2147483647 h 44"/>
                <a:gd name="T54" fmla="*/ 2147483647 w 52"/>
                <a:gd name="T55" fmla="*/ 2147483647 h 44"/>
                <a:gd name="T56" fmla="*/ 2147483647 w 52"/>
                <a:gd name="T57" fmla="*/ 2147483647 h 44"/>
                <a:gd name="T58" fmla="*/ 2147483647 w 52"/>
                <a:gd name="T59" fmla="*/ 2147483647 h 44"/>
                <a:gd name="T60" fmla="*/ 2147483647 w 52"/>
                <a:gd name="T61" fmla="*/ 2147483647 h 44"/>
                <a:gd name="T62" fmla="*/ 2147483647 w 52"/>
                <a:gd name="T63" fmla="*/ 2147483647 h 44"/>
                <a:gd name="T64" fmla="*/ 2147483647 w 52"/>
                <a:gd name="T65" fmla="*/ 2147483647 h 44"/>
                <a:gd name="T66" fmla="*/ 2147483647 w 52"/>
                <a:gd name="T67" fmla="*/ 2147483647 h 44"/>
                <a:gd name="T68" fmla="*/ 2147483647 w 52"/>
                <a:gd name="T69" fmla="*/ 2147483647 h 44"/>
                <a:gd name="T70" fmla="*/ 2147483647 w 52"/>
                <a:gd name="T71" fmla="*/ 2147483647 h 44"/>
                <a:gd name="T72" fmla="*/ 2147483647 w 52"/>
                <a:gd name="T73" fmla="*/ 2147483647 h 44"/>
                <a:gd name="T74" fmla="*/ 2147483647 w 52"/>
                <a:gd name="T75" fmla="*/ 2147483647 h 44"/>
                <a:gd name="T76" fmla="*/ 2147483647 w 52"/>
                <a:gd name="T77" fmla="*/ 2147483647 h 44"/>
                <a:gd name="T78" fmla="*/ 2147483647 w 52"/>
                <a:gd name="T79" fmla="*/ 2147483647 h 44"/>
                <a:gd name="T80" fmla="*/ 2147483647 w 52"/>
                <a:gd name="T81" fmla="*/ 2147483647 h 44"/>
                <a:gd name="T82" fmla="*/ 2147483647 w 52"/>
                <a:gd name="T83" fmla="*/ 2147483647 h 44"/>
                <a:gd name="T84" fmla="*/ 0 w 52"/>
                <a:gd name="T85" fmla="*/ 2147483647 h 44"/>
                <a:gd name="T86" fmla="*/ 0 w 52"/>
                <a:gd name="T87" fmla="*/ 2147483647 h 44"/>
                <a:gd name="T88" fmla="*/ 2147483647 w 52"/>
                <a:gd name="T89" fmla="*/ 0 h 44"/>
                <a:gd name="T90" fmla="*/ 2147483647 w 52"/>
                <a:gd name="T91" fmla="*/ 0 h 44"/>
                <a:gd name="T92" fmla="*/ 2147483647 w 52"/>
                <a:gd name="T93" fmla="*/ 2147483647 h 44"/>
                <a:gd name="T94" fmla="*/ 2147483647 w 52"/>
                <a:gd name="T95" fmla="*/ 2147483647 h 44"/>
                <a:gd name="T96" fmla="*/ 2147483647 w 52"/>
                <a:gd name="T97" fmla="*/ 2147483647 h 44"/>
                <a:gd name="T98" fmla="*/ 2147483647 w 52"/>
                <a:gd name="T99" fmla="*/ 2147483647 h 44"/>
                <a:gd name="T100" fmla="*/ 2147483647 w 52"/>
                <a:gd name="T101" fmla="*/ 2147483647 h 44"/>
                <a:gd name="T102" fmla="*/ 2147483647 w 52"/>
                <a:gd name="T103" fmla="*/ 2147483647 h 44"/>
                <a:gd name="T104" fmla="*/ 2147483647 w 52"/>
                <a:gd name="T105" fmla="*/ 2147483647 h 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2"/>
                <a:gd name="T160" fmla="*/ 0 h 44"/>
                <a:gd name="T161" fmla="*/ 52 w 52"/>
                <a:gd name="T162" fmla="*/ 44 h 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2" h="44">
                  <a:moveTo>
                    <a:pt x="19" y="14"/>
                  </a:moveTo>
                  <a:lnTo>
                    <a:pt x="26" y="14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33" y="44"/>
                  </a:lnTo>
                  <a:lnTo>
                    <a:pt x="33" y="36"/>
                  </a:lnTo>
                  <a:lnTo>
                    <a:pt x="26" y="36"/>
                  </a:lnTo>
                  <a:lnTo>
                    <a:pt x="19" y="36"/>
                  </a:lnTo>
                  <a:lnTo>
                    <a:pt x="19" y="30"/>
                  </a:lnTo>
                  <a:lnTo>
                    <a:pt x="13" y="22"/>
                  </a:lnTo>
                  <a:lnTo>
                    <a:pt x="6" y="14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3" y="14"/>
                  </a:lnTo>
                  <a:lnTo>
                    <a:pt x="19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5" name="Freeform 453"/>
            <p:cNvSpPr>
              <a:spLocks/>
            </p:cNvSpPr>
            <p:nvPr/>
          </p:nvSpPr>
          <p:spPr bwMode="auto">
            <a:xfrm>
              <a:off x="1868488" y="4286250"/>
              <a:ext cx="53975" cy="39688"/>
            </a:xfrm>
            <a:custGeom>
              <a:avLst/>
              <a:gdLst>
                <a:gd name="T0" fmla="*/ 2147483647 w 33"/>
                <a:gd name="T1" fmla="*/ 2147483647 h 22"/>
                <a:gd name="T2" fmla="*/ 2147483647 w 33"/>
                <a:gd name="T3" fmla="*/ 2147483647 h 22"/>
                <a:gd name="T4" fmla="*/ 2147483647 w 33"/>
                <a:gd name="T5" fmla="*/ 2147483647 h 22"/>
                <a:gd name="T6" fmla="*/ 2147483647 w 33"/>
                <a:gd name="T7" fmla="*/ 2147483647 h 22"/>
                <a:gd name="T8" fmla="*/ 2147483647 w 33"/>
                <a:gd name="T9" fmla="*/ 2147483647 h 22"/>
                <a:gd name="T10" fmla="*/ 2147483647 w 33"/>
                <a:gd name="T11" fmla="*/ 2147483647 h 22"/>
                <a:gd name="T12" fmla="*/ 2147483647 w 33"/>
                <a:gd name="T13" fmla="*/ 2147483647 h 22"/>
                <a:gd name="T14" fmla="*/ 2147483647 w 33"/>
                <a:gd name="T15" fmla="*/ 2147483647 h 22"/>
                <a:gd name="T16" fmla="*/ 2147483647 w 33"/>
                <a:gd name="T17" fmla="*/ 2147483647 h 22"/>
                <a:gd name="T18" fmla="*/ 2147483647 w 33"/>
                <a:gd name="T19" fmla="*/ 2147483647 h 22"/>
                <a:gd name="T20" fmla="*/ 2147483647 w 33"/>
                <a:gd name="T21" fmla="*/ 2147483647 h 22"/>
                <a:gd name="T22" fmla="*/ 2147483647 w 33"/>
                <a:gd name="T23" fmla="*/ 2147483647 h 22"/>
                <a:gd name="T24" fmla="*/ 2147483647 w 33"/>
                <a:gd name="T25" fmla="*/ 2147483647 h 22"/>
                <a:gd name="T26" fmla="*/ 2147483647 w 33"/>
                <a:gd name="T27" fmla="*/ 2147483647 h 22"/>
                <a:gd name="T28" fmla="*/ 2147483647 w 33"/>
                <a:gd name="T29" fmla="*/ 2147483647 h 22"/>
                <a:gd name="T30" fmla="*/ 2147483647 w 33"/>
                <a:gd name="T31" fmla="*/ 2147483647 h 22"/>
                <a:gd name="T32" fmla="*/ 0 w 33"/>
                <a:gd name="T33" fmla="*/ 2147483647 h 22"/>
                <a:gd name="T34" fmla="*/ 0 w 33"/>
                <a:gd name="T35" fmla="*/ 2147483647 h 22"/>
                <a:gd name="T36" fmla="*/ 2147483647 w 33"/>
                <a:gd name="T37" fmla="*/ 2147483647 h 22"/>
                <a:gd name="T38" fmla="*/ 2147483647 w 33"/>
                <a:gd name="T39" fmla="*/ 2147483647 h 22"/>
                <a:gd name="T40" fmla="*/ 2147483647 w 33"/>
                <a:gd name="T41" fmla="*/ 2147483647 h 22"/>
                <a:gd name="T42" fmla="*/ 2147483647 w 33"/>
                <a:gd name="T43" fmla="*/ 2147483647 h 22"/>
                <a:gd name="T44" fmla="*/ 2147483647 w 33"/>
                <a:gd name="T45" fmla="*/ 2147483647 h 22"/>
                <a:gd name="T46" fmla="*/ 2147483647 w 33"/>
                <a:gd name="T47" fmla="*/ 2147483647 h 22"/>
                <a:gd name="T48" fmla="*/ 2147483647 w 33"/>
                <a:gd name="T49" fmla="*/ 2147483647 h 22"/>
                <a:gd name="T50" fmla="*/ 2147483647 w 33"/>
                <a:gd name="T51" fmla="*/ 2147483647 h 22"/>
                <a:gd name="T52" fmla="*/ 2147483647 w 33"/>
                <a:gd name="T53" fmla="*/ 0 h 22"/>
                <a:gd name="T54" fmla="*/ 2147483647 w 33"/>
                <a:gd name="T55" fmla="*/ 0 h 22"/>
                <a:gd name="T56" fmla="*/ 2147483647 w 33"/>
                <a:gd name="T57" fmla="*/ 2147483647 h 22"/>
                <a:gd name="T58" fmla="*/ 2147483647 w 33"/>
                <a:gd name="T59" fmla="*/ 2147483647 h 2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"/>
                <a:gd name="T91" fmla="*/ 0 h 22"/>
                <a:gd name="T92" fmla="*/ 33 w 33"/>
                <a:gd name="T93" fmla="*/ 22 h 2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" h="22">
                  <a:moveTo>
                    <a:pt x="26" y="8"/>
                  </a:moveTo>
                  <a:lnTo>
                    <a:pt x="33" y="8"/>
                  </a:lnTo>
                  <a:lnTo>
                    <a:pt x="33" y="14"/>
                  </a:lnTo>
                  <a:lnTo>
                    <a:pt x="26" y="14"/>
                  </a:lnTo>
                  <a:lnTo>
                    <a:pt x="19" y="22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6" name="Freeform 454"/>
            <p:cNvSpPr>
              <a:spLocks/>
            </p:cNvSpPr>
            <p:nvPr/>
          </p:nvSpPr>
          <p:spPr bwMode="auto">
            <a:xfrm>
              <a:off x="2098675" y="4300538"/>
              <a:ext cx="20638" cy="11112"/>
            </a:xfrm>
            <a:custGeom>
              <a:avLst/>
              <a:gdLst>
                <a:gd name="T0" fmla="*/ 2147483647 w 13"/>
                <a:gd name="T1" fmla="*/ 0 h 6"/>
                <a:gd name="T2" fmla="*/ 2147483647 w 13"/>
                <a:gd name="T3" fmla="*/ 0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2147483647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0 w 13"/>
                <a:gd name="T15" fmla="*/ 2147483647 h 6"/>
                <a:gd name="T16" fmla="*/ 2147483647 w 13"/>
                <a:gd name="T17" fmla="*/ 0 h 6"/>
                <a:gd name="T18" fmla="*/ 2147483647 w 13"/>
                <a:gd name="T19" fmla="*/ 0 h 6"/>
                <a:gd name="T20" fmla="*/ 2147483647 w 13"/>
                <a:gd name="T21" fmla="*/ 0 h 6"/>
                <a:gd name="T22" fmla="*/ 2147483647 w 13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6"/>
                <a:gd name="T38" fmla="*/ 13 w 13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6">
                  <a:moveTo>
                    <a:pt x="13" y="0"/>
                  </a:moveTo>
                  <a:lnTo>
                    <a:pt x="13" y="0"/>
                  </a:lnTo>
                  <a:lnTo>
                    <a:pt x="13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7" name="Freeform 455"/>
            <p:cNvSpPr>
              <a:spLocks/>
            </p:cNvSpPr>
            <p:nvPr/>
          </p:nvSpPr>
          <p:spPr bwMode="auto">
            <a:xfrm>
              <a:off x="1493838" y="4078288"/>
              <a:ext cx="365125" cy="336550"/>
            </a:xfrm>
            <a:custGeom>
              <a:avLst/>
              <a:gdLst>
                <a:gd name="T0" fmla="*/ 2147483647 w 227"/>
                <a:gd name="T1" fmla="*/ 2147483647 h 189"/>
                <a:gd name="T2" fmla="*/ 2147483647 w 227"/>
                <a:gd name="T3" fmla="*/ 2147483647 h 189"/>
                <a:gd name="T4" fmla="*/ 2147483647 w 227"/>
                <a:gd name="T5" fmla="*/ 2147483647 h 189"/>
                <a:gd name="T6" fmla="*/ 2147483647 w 227"/>
                <a:gd name="T7" fmla="*/ 2147483647 h 189"/>
                <a:gd name="T8" fmla="*/ 2147483647 w 227"/>
                <a:gd name="T9" fmla="*/ 2147483647 h 189"/>
                <a:gd name="T10" fmla="*/ 2147483647 w 227"/>
                <a:gd name="T11" fmla="*/ 2147483647 h 189"/>
                <a:gd name="T12" fmla="*/ 2147483647 w 227"/>
                <a:gd name="T13" fmla="*/ 2147483647 h 189"/>
                <a:gd name="T14" fmla="*/ 2147483647 w 227"/>
                <a:gd name="T15" fmla="*/ 2147483647 h 189"/>
                <a:gd name="T16" fmla="*/ 2147483647 w 227"/>
                <a:gd name="T17" fmla="*/ 2147483647 h 189"/>
                <a:gd name="T18" fmla="*/ 2147483647 w 227"/>
                <a:gd name="T19" fmla="*/ 2147483647 h 189"/>
                <a:gd name="T20" fmla="*/ 2147483647 w 227"/>
                <a:gd name="T21" fmla="*/ 2147483647 h 189"/>
                <a:gd name="T22" fmla="*/ 2147483647 w 227"/>
                <a:gd name="T23" fmla="*/ 2147483647 h 189"/>
                <a:gd name="T24" fmla="*/ 2147483647 w 227"/>
                <a:gd name="T25" fmla="*/ 2147483647 h 189"/>
                <a:gd name="T26" fmla="*/ 2147483647 w 227"/>
                <a:gd name="T27" fmla="*/ 2147483647 h 189"/>
                <a:gd name="T28" fmla="*/ 2147483647 w 227"/>
                <a:gd name="T29" fmla="*/ 2147483647 h 189"/>
                <a:gd name="T30" fmla="*/ 2147483647 w 227"/>
                <a:gd name="T31" fmla="*/ 2147483647 h 189"/>
                <a:gd name="T32" fmla="*/ 2147483647 w 227"/>
                <a:gd name="T33" fmla="*/ 2147483647 h 189"/>
                <a:gd name="T34" fmla="*/ 2147483647 w 227"/>
                <a:gd name="T35" fmla="*/ 2147483647 h 189"/>
                <a:gd name="T36" fmla="*/ 2147483647 w 227"/>
                <a:gd name="T37" fmla="*/ 2147483647 h 189"/>
                <a:gd name="T38" fmla="*/ 2147483647 w 227"/>
                <a:gd name="T39" fmla="*/ 2147483647 h 189"/>
                <a:gd name="T40" fmla="*/ 2147483647 w 227"/>
                <a:gd name="T41" fmla="*/ 2147483647 h 189"/>
                <a:gd name="T42" fmla="*/ 2147483647 w 227"/>
                <a:gd name="T43" fmla="*/ 2147483647 h 189"/>
                <a:gd name="T44" fmla="*/ 2147483647 w 227"/>
                <a:gd name="T45" fmla="*/ 2147483647 h 189"/>
                <a:gd name="T46" fmla="*/ 2147483647 w 227"/>
                <a:gd name="T47" fmla="*/ 2147483647 h 189"/>
                <a:gd name="T48" fmla="*/ 2147483647 w 227"/>
                <a:gd name="T49" fmla="*/ 2147483647 h 189"/>
                <a:gd name="T50" fmla="*/ 2147483647 w 227"/>
                <a:gd name="T51" fmla="*/ 2147483647 h 189"/>
                <a:gd name="T52" fmla="*/ 2147483647 w 227"/>
                <a:gd name="T53" fmla="*/ 2147483647 h 189"/>
                <a:gd name="T54" fmla="*/ 2147483647 w 227"/>
                <a:gd name="T55" fmla="*/ 2147483647 h 189"/>
                <a:gd name="T56" fmla="*/ 2147483647 w 227"/>
                <a:gd name="T57" fmla="*/ 2147483647 h 189"/>
                <a:gd name="T58" fmla="*/ 2147483647 w 227"/>
                <a:gd name="T59" fmla="*/ 2147483647 h 189"/>
                <a:gd name="T60" fmla="*/ 0 w 227"/>
                <a:gd name="T61" fmla="*/ 2147483647 h 189"/>
                <a:gd name="T62" fmla="*/ 0 w 227"/>
                <a:gd name="T63" fmla="*/ 2147483647 h 189"/>
                <a:gd name="T64" fmla="*/ 2147483647 w 227"/>
                <a:gd name="T65" fmla="*/ 2147483647 h 189"/>
                <a:gd name="T66" fmla="*/ 2147483647 w 227"/>
                <a:gd name="T67" fmla="*/ 2147483647 h 189"/>
                <a:gd name="T68" fmla="*/ 2147483647 w 227"/>
                <a:gd name="T69" fmla="*/ 2147483647 h 189"/>
                <a:gd name="T70" fmla="*/ 2147483647 w 227"/>
                <a:gd name="T71" fmla="*/ 2147483647 h 189"/>
                <a:gd name="T72" fmla="*/ 2147483647 w 227"/>
                <a:gd name="T73" fmla="*/ 2147483647 h 189"/>
                <a:gd name="T74" fmla="*/ 2147483647 w 227"/>
                <a:gd name="T75" fmla="*/ 2147483647 h 189"/>
                <a:gd name="T76" fmla="*/ 2147483647 w 227"/>
                <a:gd name="T77" fmla="*/ 2147483647 h 189"/>
                <a:gd name="T78" fmla="*/ 2147483647 w 227"/>
                <a:gd name="T79" fmla="*/ 2147483647 h 189"/>
                <a:gd name="T80" fmla="*/ 2147483647 w 227"/>
                <a:gd name="T81" fmla="*/ 2147483647 h 189"/>
                <a:gd name="T82" fmla="*/ 2147483647 w 227"/>
                <a:gd name="T83" fmla="*/ 2147483647 h 189"/>
                <a:gd name="T84" fmla="*/ 2147483647 w 227"/>
                <a:gd name="T85" fmla="*/ 2147483647 h 189"/>
                <a:gd name="T86" fmla="*/ 2147483647 w 227"/>
                <a:gd name="T87" fmla="*/ 2147483647 h 189"/>
                <a:gd name="T88" fmla="*/ 2147483647 w 227"/>
                <a:gd name="T89" fmla="*/ 2147483647 h 189"/>
                <a:gd name="T90" fmla="*/ 2147483647 w 227"/>
                <a:gd name="T91" fmla="*/ 0 h 189"/>
                <a:gd name="T92" fmla="*/ 2147483647 w 227"/>
                <a:gd name="T93" fmla="*/ 2147483647 h 189"/>
                <a:gd name="T94" fmla="*/ 2147483647 w 227"/>
                <a:gd name="T95" fmla="*/ 2147483647 h 189"/>
                <a:gd name="T96" fmla="*/ 2147483647 w 227"/>
                <a:gd name="T97" fmla="*/ 2147483647 h 189"/>
                <a:gd name="T98" fmla="*/ 2147483647 w 227"/>
                <a:gd name="T99" fmla="*/ 2147483647 h 189"/>
                <a:gd name="T100" fmla="*/ 2147483647 w 227"/>
                <a:gd name="T101" fmla="*/ 2147483647 h 189"/>
                <a:gd name="T102" fmla="*/ 2147483647 w 227"/>
                <a:gd name="T103" fmla="*/ 2147483647 h 189"/>
                <a:gd name="T104" fmla="*/ 2147483647 w 227"/>
                <a:gd name="T105" fmla="*/ 2147483647 h 189"/>
                <a:gd name="T106" fmla="*/ 2147483647 w 227"/>
                <a:gd name="T107" fmla="*/ 2147483647 h 189"/>
                <a:gd name="T108" fmla="*/ 2147483647 w 227"/>
                <a:gd name="T109" fmla="*/ 2147483647 h 189"/>
                <a:gd name="T110" fmla="*/ 2147483647 w 227"/>
                <a:gd name="T111" fmla="*/ 2147483647 h 189"/>
                <a:gd name="T112" fmla="*/ 2147483647 w 227"/>
                <a:gd name="T113" fmla="*/ 2147483647 h 189"/>
                <a:gd name="T114" fmla="*/ 2147483647 w 227"/>
                <a:gd name="T115" fmla="*/ 2147483647 h 189"/>
                <a:gd name="T116" fmla="*/ 2147483647 w 227"/>
                <a:gd name="T117" fmla="*/ 2147483647 h 189"/>
                <a:gd name="T118" fmla="*/ 2147483647 w 227"/>
                <a:gd name="T119" fmla="*/ 2147483647 h 189"/>
                <a:gd name="T120" fmla="*/ 2147483647 w 227"/>
                <a:gd name="T121" fmla="*/ 2147483647 h 18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7"/>
                <a:gd name="T184" fmla="*/ 0 h 189"/>
                <a:gd name="T185" fmla="*/ 227 w 227"/>
                <a:gd name="T186" fmla="*/ 189 h 1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7" h="189">
                  <a:moveTo>
                    <a:pt x="156" y="139"/>
                  </a:moveTo>
                  <a:lnTo>
                    <a:pt x="156" y="139"/>
                  </a:lnTo>
                  <a:lnTo>
                    <a:pt x="162" y="139"/>
                  </a:lnTo>
                  <a:lnTo>
                    <a:pt x="162" y="147"/>
                  </a:lnTo>
                  <a:lnTo>
                    <a:pt x="162" y="153"/>
                  </a:lnTo>
                  <a:lnTo>
                    <a:pt x="162" y="147"/>
                  </a:lnTo>
                  <a:lnTo>
                    <a:pt x="169" y="147"/>
                  </a:lnTo>
                  <a:lnTo>
                    <a:pt x="174" y="147"/>
                  </a:lnTo>
                  <a:lnTo>
                    <a:pt x="181" y="147"/>
                  </a:lnTo>
                  <a:lnTo>
                    <a:pt x="181" y="139"/>
                  </a:lnTo>
                  <a:lnTo>
                    <a:pt x="181" y="131"/>
                  </a:lnTo>
                  <a:lnTo>
                    <a:pt x="188" y="131"/>
                  </a:lnTo>
                  <a:lnTo>
                    <a:pt x="188" y="139"/>
                  </a:lnTo>
                  <a:lnTo>
                    <a:pt x="188" y="131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81" y="117"/>
                  </a:lnTo>
                  <a:lnTo>
                    <a:pt x="181" y="109"/>
                  </a:lnTo>
                  <a:lnTo>
                    <a:pt x="181" y="103"/>
                  </a:lnTo>
                  <a:lnTo>
                    <a:pt x="174" y="103"/>
                  </a:lnTo>
                  <a:lnTo>
                    <a:pt x="169" y="95"/>
                  </a:lnTo>
                  <a:lnTo>
                    <a:pt x="162" y="95"/>
                  </a:lnTo>
                  <a:lnTo>
                    <a:pt x="162" y="88"/>
                  </a:lnTo>
                  <a:lnTo>
                    <a:pt x="156" y="88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36" y="88"/>
                  </a:lnTo>
                  <a:lnTo>
                    <a:pt x="136" y="81"/>
                  </a:lnTo>
                  <a:lnTo>
                    <a:pt x="130" y="81"/>
                  </a:lnTo>
                  <a:lnTo>
                    <a:pt x="123" y="81"/>
                  </a:lnTo>
                  <a:lnTo>
                    <a:pt x="123" y="73"/>
                  </a:lnTo>
                  <a:lnTo>
                    <a:pt x="117" y="73"/>
                  </a:lnTo>
                  <a:lnTo>
                    <a:pt x="117" y="81"/>
                  </a:lnTo>
                  <a:lnTo>
                    <a:pt x="117" y="88"/>
                  </a:lnTo>
                  <a:lnTo>
                    <a:pt x="117" y="95"/>
                  </a:lnTo>
                  <a:lnTo>
                    <a:pt x="110" y="95"/>
                  </a:lnTo>
                  <a:lnTo>
                    <a:pt x="103" y="95"/>
                  </a:lnTo>
                  <a:lnTo>
                    <a:pt x="97" y="95"/>
                  </a:lnTo>
                  <a:lnTo>
                    <a:pt x="91" y="95"/>
                  </a:lnTo>
                  <a:lnTo>
                    <a:pt x="91" y="103"/>
                  </a:lnTo>
                  <a:lnTo>
                    <a:pt x="84" y="103"/>
                  </a:lnTo>
                  <a:lnTo>
                    <a:pt x="84" y="109"/>
                  </a:lnTo>
                  <a:lnTo>
                    <a:pt x="84" y="117"/>
                  </a:lnTo>
                  <a:lnTo>
                    <a:pt x="91" y="125"/>
                  </a:lnTo>
                  <a:lnTo>
                    <a:pt x="91" y="131"/>
                  </a:lnTo>
                  <a:lnTo>
                    <a:pt x="97" y="139"/>
                  </a:lnTo>
                  <a:lnTo>
                    <a:pt x="97" y="131"/>
                  </a:lnTo>
                  <a:lnTo>
                    <a:pt x="103" y="131"/>
                  </a:lnTo>
                  <a:lnTo>
                    <a:pt x="110" y="131"/>
                  </a:lnTo>
                  <a:lnTo>
                    <a:pt x="110" y="139"/>
                  </a:lnTo>
                  <a:lnTo>
                    <a:pt x="110" y="147"/>
                  </a:lnTo>
                  <a:lnTo>
                    <a:pt x="117" y="147"/>
                  </a:lnTo>
                  <a:lnTo>
                    <a:pt x="123" y="147"/>
                  </a:lnTo>
                  <a:lnTo>
                    <a:pt x="130" y="153"/>
                  </a:lnTo>
                  <a:lnTo>
                    <a:pt x="130" y="161"/>
                  </a:lnTo>
                  <a:lnTo>
                    <a:pt x="130" y="169"/>
                  </a:lnTo>
                  <a:lnTo>
                    <a:pt x="123" y="169"/>
                  </a:lnTo>
                  <a:lnTo>
                    <a:pt x="123" y="175"/>
                  </a:lnTo>
                  <a:lnTo>
                    <a:pt x="130" y="175"/>
                  </a:lnTo>
                  <a:lnTo>
                    <a:pt x="136" y="175"/>
                  </a:lnTo>
                  <a:lnTo>
                    <a:pt x="142" y="169"/>
                  </a:lnTo>
                  <a:lnTo>
                    <a:pt x="149" y="169"/>
                  </a:lnTo>
                  <a:lnTo>
                    <a:pt x="149" y="175"/>
                  </a:lnTo>
                  <a:lnTo>
                    <a:pt x="142" y="175"/>
                  </a:lnTo>
                  <a:lnTo>
                    <a:pt x="136" y="183"/>
                  </a:lnTo>
                  <a:lnTo>
                    <a:pt x="130" y="183"/>
                  </a:lnTo>
                  <a:lnTo>
                    <a:pt x="123" y="189"/>
                  </a:lnTo>
                  <a:lnTo>
                    <a:pt x="117" y="189"/>
                  </a:lnTo>
                  <a:lnTo>
                    <a:pt x="110" y="189"/>
                  </a:lnTo>
                  <a:lnTo>
                    <a:pt x="103" y="189"/>
                  </a:lnTo>
                  <a:lnTo>
                    <a:pt x="103" y="183"/>
                  </a:lnTo>
                  <a:lnTo>
                    <a:pt x="97" y="183"/>
                  </a:lnTo>
                  <a:lnTo>
                    <a:pt x="91" y="183"/>
                  </a:lnTo>
                  <a:lnTo>
                    <a:pt x="84" y="183"/>
                  </a:lnTo>
                  <a:lnTo>
                    <a:pt x="78" y="183"/>
                  </a:lnTo>
                  <a:lnTo>
                    <a:pt x="71" y="183"/>
                  </a:lnTo>
                  <a:lnTo>
                    <a:pt x="64" y="175"/>
                  </a:lnTo>
                  <a:lnTo>
                    <a:pt x="58" y="175"/>
                  </a:lnTo>
                  <a:lnTo>
                    <a:pt x="52" y="175"/>
                  </a:lnTo>
                  <a:lnTo>
                    <a:pt x="52" y="169"/>
                  </a:lnTo>
                  <a:lnTo>
                    <a:pt x="45" y="169"/>
                  </a:lnTo>
                  <a:lnTo>
                    <a:pt x="39" y="169"/>
                  </a:lnTo>
                  <a:lnTo>
                    <a:pt x="32" y="169"/>
                  </a:lnTo>
                  <a:lnTo>
                    <a:pt x="26" y="169"/>
                  </a:lnTo>
                  <a:lnTo>
                    <a:pt x="19" y="169"/>
                  </a:lnTo>
                  <a:lnTo>
                    <a:pt x="12" y="169"/>
                  </a:lnTo>
                  <a:lnTo>
                    <a:pt x="7" y="169"/>
                  </a:lnTo>
                  <a:lnTo>
                    <a:pt x="0" y="169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7" y="153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7" y="139"/>
                  </a:lnTo>
                  <a:lnTo>
                    <a:pt x="12" y="139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12" y="125"/>
                  </a:lnTo>
                  <a:lnTo>
                    <a:pt x="19" y="125"/>
                  </a:lnTo>
                  <a:lnTo>
                    <a:pt x="19" y="117"/>
                  </a:lnTo>
                  <a:lnTo>
                    <a:pt x="12" y="117"/>
                  </a:lnTo>
                  <a:lnTo>
                    <a:pt x="12" y="109"/>
                  </a:lnTo>
                  <a:lnTo>
                    <a:pt x="12" y="103"/>
                  </a:lnTo>
                  <a:lnTo>
                    <a:pt x="19" y="103"/>
                  </a:lnTo>
                  <a:lnTo>
                    <a:pt x="26" y="103"/>
                  </a:lnTo>
                  <a:lnTo>
                    <a:pt x="32" y="95"/>
                  </a:lnTo>
                  <a:lnTo>
                    <a:pt x="39" y="95"/>
                  </a:lnTo>
                  <a:lnTo>
                    <a:pt x="45" y="88"/>
                  </a:lnTo>
                  <a:lnTo>
                    <a:pt x="45" y="81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32" y="66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45" y="59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71" y="37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16"/>
                  </a:lnTo>
                  <a:lnTo>
                    <a:pt x="97" y="16"/>
                  </a:lnTo>
                  <a:lnTo>
                    <a:pt x="103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0" y="22"/>
                  </a:lnTo>
                  <a:lnTo>
                    <a:pt x="136" y="22"/>
                  </a:lnTo>
                  <a:lnTo>
                    <a:pt x="142" y="22"/>
                  </a:lnTo>
                  <a:lnTo>
                    <a:pt x="142" y="30"/>
                  </a:lnTo>
                  <a:lnTo>
                    <a:pt x="149" y="30"/>
                  </a:lnTo>
                  <a:lnTo>
                    <a:pt x="156" y="30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2" y="44"/>
                  </a:lnTo>
                  <a:lnTo>
                    <a:pt x="169" y="52"/>
                  </a:lnTo>
                  <a:lnTo>
                    <a:pt x="174" y="59"/>
                  </a:lnTo>
                  <a:lnTo>
                    <a:pt x="181" y="66"/>
                  </a:lnTo>
                  <a:lnTo>
                    <a:pt x="188" y="66"/>
                  </a:lnTo>
                  <a:lnTo>
                    <a:pt x="188" y="73"/>
                  </a:lnTo>
                  <a:lnTo>
                    <a:pt x="194" y="81"/>
                  </a:lnTo>
                  <a:lnTo>
                    <a:pt x="201" y="81"/>
                  </a:lnTo>
                  <a:lnTo>
                    <a:pt x="201" y="88"/>
                  </a:lnTo>
                  <a:lnTo>
                    <a:pt x="208" y="88"/>
                  </a:lnTo>
                  <a:lnTo>
                    <a:pt x="208" y="95"/>
                  </a:lnTo>
                  <a:lnTo>
                    <a:pt x="208" y="103"/>
                  </a:lnTo>
                  <a:lnTo>
                    <a:pt x="213" y="103"/>
                  </a:lnTo>
                  <a:lnTo>
                    <a:pt x="213" y="109"/>
                  </a:lnTo>
                  <a:lnTo>
                    <a:pt x="220" y="117"/>
                  </a:lnTo>
                  <a:lnTo>
                    <a:pt x="220" y="125"/>
                  </a:lnTo>
                  <a:lnTo>
                    <a:pt x="227" y="125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20" y="139"/>
                  </a:lnTo>
                  <a:lnTo>
                    <a:pt x="213" y="139"/>
                  </a:lnTo>
                  <a:lnTo>
                    <a:pt x="208" y="139"/>
                  </a:lnTo>
                  <a:lnTo>
                    <a:pt x="201" y="139"/>
                  </a:lnTo>
                  <a:lnTo>
                    <a:pt x="201" y="147"/>
                  </a:lnTo>
                  <a:lnTo>
                    <a:pt x="194" y="147"/>
                  </a:lnTo>
                  <a:lnTo>
                    <a:pt x="188" y="147"/>
                  </a:lnTo>
                  <a:lnTo>
                    <a:pt x="194" y="147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69" y="153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9" y="147"/>
                  </a:lnTo>
                  <a:lnTo>
                    <a:pt x="149" y="139"/>
                  </a:lnTo>
                  <a:lnTo>
                    <a:pt x="156" y="13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8" name="Freeform 456"/>
            <p:cNvSpPr>
              <a:spLocks/>
            </p:cNvSpPr>
            <p:nvPr/>
          </p:nvSpPr>
          <p:spPr bwMode="auto">
            <a:xfrm>
              <a:off x="1733550" y="4311650"/>
              <a:ext cx="11113" cy="14288"/>
            </a:xfrm>
            <a:custGeom>
              <a:avLst/>
              <a:gdLst>
                <a:gd name="T0" fmla="*/ 0 w 7"/>
                <a:gd name="T1" fmla="*/ 0 h 8"/>
                <a:gd name="T2" fmla="*/ 2147483647 w 7"/>
                <a:gd name="T3" fmla="*/ 0 h 8"/>
                <a:gd name="T4" fmla="*/ 2147483647 w 7"/>
                <a:gd name="T5" fmla="*/ 2147483647 h 8"/>
                <a:gd name="T6" fmla="*/ 0 w 7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0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59" name="Freeform 457"/>
            <p:cNvSpPr>
              <a:spLocks/>
            </p:cNvSpPr>
            <p:nvPr/>
          </p:nvSpPr>
          <p:spPr bwMode="auto">
            <a:xfrm>
              <a:off x="2171700" y="435133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2147483647 w 7"/>
                <a:gd name="T11" fmla="*/ 0 h 8"/>
                <a:gd name="T12" fmla="*/ 2147483647 w 7"/>
                <a:gd name="T13" fmla="*/ 0 h 8"/>
                <a:gd name="T14" fmla="*/ 2147483647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7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0" name="Freeform 458"/>
            <p:cNvSpPr>
              <a:spLocks/>
            </p:cNvSpPr>
            <p:nvPr/>
          </p:nvSpPr>
          <p:spPr bwMode="auto">
            <a:xfrm>
              <a:off x="919163" y="3937000"/>
              <a:ext cx="460375" cy="271463"/>
            </a:xfrm>
            <a:custGeom>
              <a:avLst/>
              <a:gdLst>
                <a:gd name="T0" fmla="*/ 2147483647 w 286"/>
                <a:gd name="T1" fmla="*/ 2147483647 h 153"/>
                <a:gd name="T2" fmla="*/ 2147483647 w 286"/>
                <a:gd name="T3" fmla="*/ 2147483647 h 153"/>
                <a:gd name="T4" fmla="*/ 2147483647 w 286"/>
                <a:gd name="T5" fmla="*/ 2147483647 h 153"/>
                <a:gd name="T6" fmla="*/ 2147483647 w 286"/>
                <a:gd name="T7" fmla="*/ 2147483647 h 153"/>
                <a:gd name="T8" fmla="*/ 2147483647 w 286"/>
                <a:gd name="T9" fmla="*/ 2147483647 h 153"/>
                <a:gd name="T10" fmla="*/ 2147483647 w 286"/>
                <a:gd name="T11" fmla="*/ 2147483647 h 153"/>
                <a:gd name="T12" fmla="*/ 2147483647 w 286"/>
                <a:gd name="T13" fmla="*/ 2147483647 h 153"/>
                <a:gd name="T14" fmla="*/ 2147483647 w 286"/>
                <a:gd name="T15" fmla="*/ 2147483647 h 153"/>
                <a:gd name="T16" fmla="*/ 2147483647 w 286"/>
                <a:gd name="T17" fmla="*/ 2147483647 h 153"/>
                <a:gd name="T18" fmla="*/ 2147483647 w 286"/>
                <a:gd name="T19" fmla="*/ 2147483647 h 153"/>
                <a:gd name="T20" fmla="*/ 2147483647 w 286"/>
                <a:gd name="T21" fmla="*/ 2147483647 h 153"/>
                <a:gd name="T22" fmla="*/ 2147483647 w 286"/>
                <a:gd name="T23" fmla="*/ 2147483647 h 153"/>
                <a:gd name="T24" fmla="*/ 2147483647 w 286"/>
                <a:gd name="T25" fmla="*/ 2147483647 h 153"/>
                <a:gd name="T26" fmla="*/ 2147483647 w 286"/>
                <a:gd name="T27" fmla="*/ 2147483647 h 153"/>
                <a:gd name="T28" fmla="*/ 2147483647 w 286"/>
                <a:gd name="T29" fmla="*/ 2147483647 h 153"/>
                <a:gd name="T30" fmla="*/ 2147483647 w 286"/>
                <a:gd name="T31" fmla="*/ 2147483647 h 153"/>
                <a:gd name="T32" fmla="*/ 2147483647 w 286"/>
                <a:gd name="T33" fmla="*/ 2147483647 h 153"/>
                <a:gd name="T34" fmla="*/ 2147483647 w 286"/>
                <a:gd name="T35" fmla="*/ 2147483647 h 153"/>
                <a:gd name="T36" fmla="*/ 2147483647 w 286"/>
                <a:gd name="T37" fmla="*/ 2147483647 h 153"/>
                <a:gd name="T38" fmla="*/ 2147483647 w 286"/>
                <a:gd name="T39" fmla="*/ 2147483647 h 153"/>
                <a:gd name="T40" fmla="*/ 2147483647 w 286"/>
                <a:gd name="T41" fmla="*/ 2147483647 h 153"/>
                <a:gd name="T42" fmla="*/ 2147483647 w 286"/>
                <a:gd name="T43" fmla="*/ 2147483647 h 153"/>
                <a:gd name="T44" fmla="*/ 2147483647 w 286"/>
                <a:gd name="T45" fmla="*/ 2147483647 h 153"/>
                <a:gd name="T46" fmla="*/ 2147483647 w 286"/>
                <a:gd name="T47" fmla="*/ 2147483647 h 153"/>
                <a:gd name="T48" fmla="*/ 2147483647 w 286"/>
                <a:gd name="T49" fmla="*/ 2147483647 h 153"/>
                <a:gd name="T50" fmla="*/ 2147483647 w 286"/>
                <a:gd name="T51" fmla="*/ 2147483647 h 153"/>
                <a:gd name="T52" fmla="*/ 2147483647 w 286"/>
                <a:gd name="T53" fmla="*/ 2147483647 h 153"/>
                <a:gd name="T54" fmla="*/ 2147483647 w 286"/>
                <a:gd name="T55" fmla="*/ 2147483647 h 153"/>
                <a:gd name="T56" fmla="*/ 2147483647 w 286"/>
                <a:gd name="T57" fmla="*/ 2147483647 h 153"/>
                <a:gd name="T58" fmla="*/ 2147483647 w 286"/>
                <a:gd name="T59" fmla="*/ 2147483647 h 153"/>
                <a:gd name="T60" fmla="*/ 2147483647 w 286"/>
                <a:gd name="T61" fmla="*/ 2147483647 h 153"/>
                <a:gd name="T62" fmla="*/ 2147483647 w 286"/>
                <a:gd name="T63" fmla="*/ 2147483647 h 153"/>
                <a:gd name="T64" fmla="*/ 2147483647 w 286"/>
                <a:gd name="T65" fmla="*/ 2147483647 h 153"/>
                <a:gd name="T66" fmla="*/ 2147483647 w 286"/>
                <a:gd name="T67" fmla="*/ 2147483647 h 153"/>
                <a:gd name="T68" fmla="*/ 2147483647 w 286"/>
                <a:gd name="T69" fmla="*/ 2147483647 h 153"/>
                <a:gd name="T70" fmla="*/ 2147483647 w 286"/>
                <a:gd name="T71" fmla="*/ 2147483647 h 153"/>
                <a:gd name="T72" fmla="*/ 2147483647 w 286"/>
                <a:gd name="T73" fmla="*/ 2147483647 h 153"/>
                <a:gd name="T74" fmla="*/ 2147483647 w 286"/>
                <a:gd name="T75" fmla="*/ 2147483647 h 153"/>
                <a:gd name="T76" fmla="*/ 2147483647 w 286"/>
                <a:gd name="T77" fmla="*/ 2147483647 h 153"/>
                <a:gd name="T78" fmla="*/ 2147483647 w 286"/>
                <a:gd name="T79" fmla="*/ 2147483647 h 153"/>
                <a:gd name="T80" fmla="*/ 2147483647 w 286"/>
                <a:gd name="T81" fmla="*/ 2147483647 h 153"/>
                <a:gd name="T82" fmla="*/ 2147483647 w 286"/>
                <a:gd name="T83" fmla="*/ 2147483647 h 153"/>
                <a:gd name="T84" fmla="*/ 2147483647 w 286"/>
                <a:gd name="T85" fmla="*/ 2147483647 h 153"/>
                <a:gd name="T86" fmla="*/ 2147483647 w 286"/>
                <a:gd name="T87" fmla="*/ 2147483647 h 153"/>
                <a:gd name="T88" fmla="*/ 2147483647 w 286"/>
                <a:gd name="T89" fmla="*/ 0 h 153"/>
                <a:gd name="T90" fmla="*/ 2147483647 w 286"/>
                <a:gd name="T91" fmla="*/ 0 h 153"/>
                <a:gd name="T92" fmla="*/ 2147483647 w 286"/>
                <a:gd name="T93" fmla="*/ 0 h 153"/>
                <a:gd name="T94" fmla="*/ 2147483647 w 286"/>
                <a:gd name="T95" fmla="*/ 2147483647 h 153"/>
                <a:gd name="T96" fmla="*/ 2147483647 w 286"/>
                <a:gd name="T97" fmla="*/ 2147483647 h 153"/>
                <a:gd name="T98" fmla="*/ 2147483647 w 286"/>
                <a:gd name="T99" fmla="*/ 2147483647 h 153"/>
                <a:gd name="T100" fmla="*/ 2147483647 w 286"/>
                <a:gd name="T101" fmla="*/ 2147483647 h 153"/>
                <a:gd name="T102" fmla="*/ 2147483647 w 286"/>
                <a:gd name="T103" fmla="*/ 2147483647 h 15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6"/>
                <a:gd name="T157" fmla="*/ 0 h 153"/>
                <a:gd name="T158" fmla="*/ 286 w 286"/>
                <a:gd name="T159" fmla="*/ 153 h 15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6" h="153">
                  <a:moveTo>
                    <a:pt x="208" y="8"/>
                  </a:moveTo>
                  <a:lnTo>
                    <a:pt x="215" y="15"/>
                  </a:lnTo>
                  <a:lnTo>
                    <a:pt x="220" y="15"/>
                  </a:lnTo>
                  <a:lnTo>
                    <a:pt x="227" y="15"/>
                  </a:lnTo>
                  <a:lnTo>
                    <a:pt x="234" y="15"/>
                  </a:lnTo>
                  <a:lnTo>
                    <a:pt x="227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5" y="22"/>
                  </a:lnTo>
                  <a:lnTo>
                    <a:pt x="215" y="30"/>
                  </a:lnTo>
                  <a:lnTo>
                    <a:pt x="208" y="30"/>
                  </a:lnTo>
                  <a:lnTo>
                    <a:pt x="215" y="36"/>
                  </a:lnTo>
                  <a:lnTo>
                    <a:pt x="215" y="44"/>
                  </a:lnTo>
                  <a:lnTo>
                    <a:pt x="215" y="52"/>
                  </a:lnTo>
                  <a:lnTo>
                    <a:pt x="220" y="52"/>
                  </a:lnTo>
                  <a:lnTo>
                    <a:pt x="220" y="58"/>
                  </a:lnTo>
                  <a:lnTo>
                    <a:pt x="227" y="52"/>
                  </a:lnTo>
                  <a:lnTo>
                    <a:pt x="234" y="52"/>
                  </a:lnTo>
                  <a:lnTo>
                    <a:pt x="234" y="44"/>
                  </a:lnTo>
                  <a:lnTo>
                    <a:pt x="240" y="52"/>
                  </a:lnTo>
                  <a:lnTo>
                    <a:pt x="240" y="58"/>
                  </a:lnTo>
                  <a:lnTo>
                    <a:pt x="247" y="58"/>
                  </a:lnTo>
                  <a:lnTo>
                    <a:pt x="247" y="66"/>
                  </a:lnTo>
                  <a:lnTo>
                    <a:pt x="254" y="66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66" y="74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9" y="80"/>
                  </a:lnTo>
                  <a:lnTo>
                    <a:pt x="279" y="74"/>
                  </a:lnTo>
                  <a:lnTo>
                    <a:pt x="286" y="80"/>
                  </a:lnTo>
                  <a:lnTo>
                    <a:pt x="286" y="88"/>
                  </a:lnTo>
                  <a:lnTo>
                    <a:pt x="279" y="88"/>
                  </a:lnTo>
                  <a:lnTo>
                    <a:pt x="279" y="96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59" y="102"/>
                  </a:lnTo>
                  <a:lnTo>
                    <a:pt x="259" y="96"/>
                  </a:lnTo>
                  <a:lnTo>
                    <a:pt x="254" y="96"/>
                  </a:lnTo>
                  <a:lnTo>
                    <a:pt x="254" y="102"/>
                  </a:lnTo>
                  <a:lnTo>
                    <a:pt x="247" y="102"/>
                  </a:lnTo>
                  <a:lnTo>
                    <a:pt x="240" y="102"/>
                  </a:lnTo>
                  <a:lnTo>
                    <a:pt x="234" y="102"/>
                  </a:lnTo>
                  <a:lnTo>
                    <a:pt x="234" y="96"/>
                  </a:lnTo>
                  <a:lnTo>
                    <a:pt x="227" y="96"/>
                  </a:lnTo>
                  <a:lnTo>
                    <a:pt x="227" y="102"/>
                  </a:lnTo>
                  <a:lnTo>
                    <a:pt x="220" y="102"/>
                  </a:lnTo>
                  <a:lnTo>
                    <a:pt x="215" y="102"/>
                  </a:lnTo>
                  <a:lnTo>
                    <a:pt x="208" y="110"/>
                  </a:lnTo>
                  <a:lnTo>
                    <a:pt x="215" y="110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1" y="117"/>
                  </a:lnTo>
                  <a:lnTo>
                    <a:pt x="201" y="110"/>
                  </a:lnTo>
                  <a:lnTo>
                    <a:pt x="195" y="110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81" y="124"/>
                  </a:lnTo>
                  <a:lnTo>
                    <a:pt x="175" y="124"/>
                  </a:lnTo>
                  <a:lnTo>
                    <a:pt x="169" y="124"/>
                  </a:lnTo>
                  <a:lnTo>
                    <a:pt x="162" y="124"/>
                  </a:lnTo>
                  <a:lnTo>
                    <a:pt x="162" y="117"/>
                  </a:lnTo>
                  <a:lnTo>
                    <a:pt x="162" y="124"/>
                  </a:lnTo>
                  <a:lnTo>
                    <a:pt x="156" y="124"/>
                  </a:lnTo>
                  <a:lnTo>
                    <a:pt x="149" y="132"/>
                  </a:lnTo>
                  <a:lnTo>
                    <a:pt x="143" y="132"/>
                  </a:lnTo>
                  <a:lnTo>
                    <a:pt x="136" y="132"/>
                  </a:lnTo>
                  <a:lnTo>
                    <a:pt x="130" y="132"/>
                  </a:lnTo>
                  <a:lnTo>
                    <a:pt x="124" y="132"/>
                  </a:lnTo>
                  <a:lnTo>
                    <a:pt x="117" y="132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10" y="146"/>
                  </a:lnTo>
                  <a:lnTo>
                    <a:pt x="104" y="146"/>
                  </a:lnTo>
                  <a:lnTo>
                    <a:pt x="104" y="153"/>
                  </a:lnTo>
                  <a:lnTo>
                    <a:pt x="97" y="153"/>
                  </a:lnTo>
                  <a:lnTo>
                    <a:pt x="97" y="146"/>
                  </a:lnTo>
                  <a:lnTo>
                    <a:pt x="91" y="146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1" y="146"/>
                  </a:lnTo>
                  <a:lnTo>
                    <a:pt x="65" y="153"/>
                  </a:lnTo>
                  <a:lnTo>
                    <a:pt x="58" y="153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39" y="153"/>
                  </a:lnTo>
                  <a:lnTo>
                    <a:pt x="39" y="146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32" y="132"/>
                  </a:lnTo>
                  <a:lnTo>
                    <a:pt x="26" y="132"/>
                  </a:lnTo>
                  <a:lnTo>
                    <a:pt x="19" y="124"/>
                  </a:lnTo>
                  <a:lnTo>
                    <a:pt x="19" y="117"/>
                  </a:lnTo>
                  <a:lnTo>
                    <a:pt x="26" y="117"/>
                  </a:lnTo>
                  <a:lnTo>
                    <a:pt x="19" y="117"/>
                  </a:lnTo>
                  <a:lnTo>
                    <a:pt x="14" y="110"/>
                  </a:lnTo>
                  <a:lnTo>
                    <a:pt x="19" y="110"/>
                  </a:lnTo>
                  <a:lnTo>
                    <a:pt x="19" y="102"/>
                  </a:lnTo>
                  <a:lnTo>
                    <a:pt x="19" y="96"/>
                  </a:lnTo>
                  <a:lnTo>
                    <a:pt x="19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7" y="66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19" y="52"/>
                  </a:lnTo>
                  <a:lnTo>
                    <a:pt x="26" y="52"/>
                  </a:lnTo>
                  <a:lnTo>
                    <a:pt x="26" y="58"/>
                  </a:lnTo>
                  <a:lnTo>
                    <a:pt x="32" y="58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15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2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75" y="15"/>
                  </a:lnTo>
                  <a:lnTo>
                    <a:pt x="175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5" y="8"/>
                  </a:lnTo>
                  <a:lnTo>
                    <a:pt x="201" y="8"/>
                  </a:lnTo>
                  <a:lnTo>
                    <a:pt x="208" y="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1" name="Freeform 459"/>
            <p:cNvSpPr>
              <a:spLocks/>
            </p:cNvSpPr>
            <p:nvPr/>
          </p:nvSpPr>
          <p:spPr bwMode="auto">
            <a:xfrm>
              <a:off x="919163" y="3937000"/>
              <a:ext cx="460375" cy="271463"/>
            </a:xfrm>
            <a:custGeom>
              <a:avLst/>
              <a:gdLst>
                <a:gd name="T0" fmla="*/ 2147483647 w 286"/>
                <a:gd name="T1" fmla="*/ 2147483647 h 153"/>
                <a:gd name="T2" fmla="*/ 2147483647 w 286"/>
                <a:gd name="T3" fmla="*/ 2147483647 h 153"/>
                <a:gd name="T4" fmla="*/ 2147483647 w 286"/>
                <a:gd name="T5" fmla="*/ 2147483647 h 153"/>
                <a:gd name="T6" fmla="*/ 2147483647 w 286"/>
                <a:gd name="T7" fmla="*/ 2147483647 h 153"/>
                <a:gd name="T8" fmla="*/ 2147483647 w 286"/>
                <a:gd name="T9" fmla="*/ 2147483647 h 153"/>
                <a:gd name="T10" fmla="*/ 2147483647 w 286"/>
                <a:gd name="T11" fmla="*/ 2147483647 h 153"/>
                <a:gd name="T12" fmla="*/ 2147483647 w 286"/>
                <a:gd name="T13" fmla="*/ 2147483647 h 153"/>
                <a:gd name="T14" fmla="*/ 2147483647 w 286"/>
                <a:gd name="T15" fmla="*/ 2147483647 h 153"/>
                <a:gd name="T16" fmla="*/ 2147483647 w 286"/>
                <a:gd name="T17" fmla="*/ 2147483647 h 153"/>
                <a:gd name="T18" fmla="*/ 2147483647 w 286"/>
                <a:gd name="T19" fmla="*/ 2147483647 h 153"/>
                <a:gd name="T20" fmla="*/ 2147483647 w 286"/>
                <a:gd name="T21" fmla="*/ 2147483647 h 153"/>
                <a:gd name="T22" fmla="*/ 2147483647 w 286"/>
                <a:gd name="T23" fmla="*/ 2147483647 h 153"/>
                <a:gd name="T24" fmla="*/ 2147483647 w 286"/>
                <a:gd name="T25" fmla="*/ 2147483647 h 153"/>
                <a:gd name="T26" fmla="*/ 2147483647 w 286"/>
                <a:gd name="T27" fmla="*/ 2147483647 h 153"/>
                <a:gd name="T28" fmla="*/ 2147483647 w 286"/>
                <a:gd name="T29" fmla="*/ 2147483647 h 153"/>
                <a:gd name="T30" fmla="*/ 2147483647 w 286"/>
                <a:gd name="T31" fmla="*/ 2147483647 h 153"/>
                <a:gd name="T32" fmla="*/ 2147483647 w 286"/>
                <a:gd name="T33" fmla="*/ 2147483647 h 153"/>
                <a:gd name="T34" fmla="*/ 2147483647 w 286"/>
                <a:gd name="T35" fmla="*/ 2147483647 h 153"/>
                <a:gd name="T36" fmla="*/ 2147483647 w 286"/>
                <a:gd name="T37" fmla="*/ 2147483647 h 153"/>
                <a:gd name="T38" fmla="*/ 2147483647 w 286"/>
                <a:gd name="T39" fmla="*/ 2147483647 h 153"/>
                <a:gd name="T40" fmla="*/ 2147483647 w 286"/>
                <a:gd name="T41" fmla="*/ 2147483647 h 153"/>
                <a:gd name="T42" fmla="*/ 2147483647 w 286"/>
                <a:gd name="T43" fmla="*/ 2147483647 h 153"/>
                <a:gd name="T44" fmla="*/ 2147483647 w 286"/>
                <a:gd name="T45" fmla="*/ 2147483647 h 153"/>
                <a:gd name="T46" fmla="*/ 2147483647 w 286"/>
                <a:gd name="T47" fmla="*/ 2147483647 h 153"/>
                <a:gd name="T48" fmla="*/ 2147483647 w 286"/>
                <a:gd name="T49" fmla="*/ 2147483647 h 153"/>
                <a:gd name="T50" fmla="*/ 2147483647 w 286"/>
                <a:gd name="T51" fmla="*/ 2147483647 h 153"/>
                <a:gd name="T52" fmla="*/ 2147483647 w 286"/>
                <a:gd name="T53" fmla="*/ 2147483647 h 153"/>
                <a:gd name="T54" fmla="*/ 2147483647 w 286"/>
                <a:gd name="T55" fmla="*/ 2147483647 h 153"/>
                <a:gd name="T56" fmla="*/ 2147483647 w 286"/>
                <a:gd name="T57" fmla="*/ 2147483647 h 153"/>
                <a:gd name="T58" fmla="*/ 2147483647 w 286"/>
                <a:gd name="T59" fmla="*/ 2147483647 h 153"/>
                <a:gd name="T60" fmla="*/ 2147483647 w 286"/>
                <a:gd name="T61" fmla="*/ 2147483647 h 153"/>
                <a:gd name="T62" fmla="*/ 2147483647 w 286"/>
                <a:gd name="T63" fmla="*/ 2147483647 h 153"/>
                <a:gd name="T64" fmla="*/ 2147483647 w 286"/>
                <a:gd name="T65" fmla="*/ 2147483647 h 153"/>
                <a:gd name="T66" fmla="*/ 2147483647 w 286"/>
                <a:gd name="T67" fmla="*/ 2147483647 h 153"/>
                <a:gd name="T68" fmla="*/ 2147483647 w 286"/>
                <a:gd name="T69" fmla="*/ 2147483647 h 153"/>
                <a:gd name="T70" fmla="*/ 2147483647 w 286"/>
                <a:gd name="T71" fmla="*/ 2147483647 h 153"/>
                <a:gd name="T72" fmla="*/ 2147483647 w 286"/>
                <a:gd name="T73" fmla="*/ 2147483647 h 153"/>
                <a:gd name="T74" fmla="*/ 2147483647 w 286"/>
                <a:gd name="T75" fmla="*/ 2147483647 h 153"/>
                <a:gd name="T76" fmla="*/ 2147483647 w 286"/>
                <a:gd name="T77" fmla="*/ 2147483647 h 153"/>
                <a:gd name="T78" fmla="*/ 2147483647 w 286"/>
                <a:gd name="T79" fmla="*/ 2147483647 h 153"/>
                <a:gd name="T80" fmla="*/ 2147483647 w 286"/>
                <a:gd name="T81" fmla="*/ 2147483647 h 153"/>
                <a:gd name="T82" fmla="*/ 2147483647 w 286"/>
                <a:gd name="T83" fmla="*/ 2147483647 h 153"/>
                <a:gd name="T84" fmla="*/ 0 w 286"/>
                <a:gd name="T85" fmla="*/ 2147483647 h 153"/>
                <a:gd name="T86" fmla="*/ 2147483647 w 286"/>
                <a:gd name="T87" fmla="*/ 2147483647 h 153"/>
                <a:gd name="T88" fmla="*/ 2147483647 w 286"/>
                <a:gd name="T89" fmla="*/ 2147483647 h 153"/>
                <a:gd name="T90" fmla="*/ 2147483647 w 286"/>
                <a:gd name="T91" fmla="*/ 2147483647 h 153"/>
                <a:gd name="T92" fmla="*/ 2147483647 w 286"/>
                <a:gd name="T93" fmla="*/ 2147483647 h 153"/>
                <a:gd name="T94" fmla="*/ 2147483647 w 286"/>
                <a:gd name="T95" fmla="*/ 2147483647 h 153"/>
                <a:gd name="T96" fmla="*/ 2147483647 w 286"/>
                <a:gd name="T97" fmla="*/ 2147483647 h 153"/>
                <a:gd name="T98" fmla="*/ 2147483647 w 286"/>
                <a:gd name="T99" fmla="*/ 2147483647 h 153"/>
                <a:gd name="T100" fmla="*/ 2147483647 w 286"/>
                <a:gd name="T101" fmla="*/ 2147483647 h 153"/>
                <a:gd name="T102" fmla="*/ 2147483647 w 286"/>
                <a:gd name="T103" fmla="*/ 2147483647 h 153"/>
                <a:gd name="T104" fmla="*/ 2147483647 w 286"/>
                <a:gd name="T105" fmla="*/ 2147483647 h 153"/>
                <a:gd name="T106" fmla="*/ 2147483647 w 286"/>
                <a:gd name="T107" fmla="*/ 0 h 153"/>
                <a:gd name="T108" fmla="*/ 2147483647 w 286"/>
                <a:gd name="T109" fmla="*/ 0 h 153"/>
                <a:gd name="T110" fmla="*/ 2147483647 w 286"/>
                <a:gd name="T111" fmla="*/ 0 h 153"/>
                <a:gd name="T112" fmla="*/ 2147483647 w 286"/>
                <a:gd name="T113" fmla="*/ 0 h 153"/>
                <a:gd name="T114" fmla="*/ 2147483647 w 286"/>
                <a:gd name="T115" fmla="*/ 2147483647 h 153"/>
                <a:gd name="T116" fmla="*/ 2147483647 w 286"/>
                <a:gd name="T117" fmla="*/ 2147483647 h 153"/>
                <a:gd name="T118" fmla="*/ 2147483647 w 286"/>
                <a:gd name="T119" fmla="*/ 2147483647 h 153"/>
                <a:gd name="T120" fmla="*/ 2147483647 w 286"/>
                <a:gd name="T121" fmla="*/ 2147483647 h 153"/>
                <a:gd name="T122" fmla="*/ 2147483647 w 286"/>
                <a:gd name="T123" fmla="*/ 2147483647 h 153"/>
                <a:gd name="T124" fmla="*/ 2147483647 w 286"/>
                <a:gd name="T125" fmla="*/ 2147483647 h 1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6"/>
                <a:gd name="T190" fmla="*/ 0 h 153"/>
                <a:gd name="T191" fmla="*/ 286 w 286"/>
                <a:gd name="T192" fmla="*/ 153 h 15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6" h="153">
                  <a:moveTo>
                    <a:pt x="208" y="8"/>
                  </a:moveTo>
                  <a:lnTo>
                    <a:pt x="208" y="8"/>
                  </a:lnTo>
                  <a:lnTo>
                    <a:pt x="215" y="15"/>
                  </a:lnTo>
                  <a:lnTo>
                    <a:pt x="220" y="15"/>
                  </a:lnTo>
                  <a:lnTo>
                    <a:pt x="227" y="15"/>
                  </a:lnTo>
                  <a:lnTo>
                    <a:pt x="234" y="15"/>
                  </a:lnTo>
                  <a:lnTo>
                    <a:pt x="227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5" y="22"/>
                  </a:lnTo>
                  <a:lnTo>
                    <a:pt x="215" y="30"/>
                  </a:lnTo>
                  <a:lnTo>
                    <a:pt x="208" y="30"/>
                  </a:lnTo>
                  <a:lnTo>
                    <a:pt x="215" y="36"/>
                  </a:lnTo>
                  <a:lnTo>
                    <a:pt x="215" y="44"/>
                  </a:lnTo>
                  <a:lnTo>
                    <a:pt x="215" y="52"/>
                  </a:lnTo>
                  <a:lnTo>
                    <a:pt x="220" y="52"/>
                  </a:lnTo>
                  <a:lnTo>
                    <a:pt x="220" y="58"/>
                  </a:lnTo>
                  <a:lnTo>
                    <a:pt x="227" y="52"/>
                  </a:lnTo>
                  <a:lnTo>
                    <a:pt x="234" y="52"/>
                  </a:lnTo>
                  <a:lnTo>
                    <a:pt x="234" y="44"/>
                  </a:lnTo>
                  <a:lnTo>
                    <a:pt x="240" y="52"/>
                  </a:lnTo>
                  <a:lnTo>
                    <a:pt x="240" y="58"/>
                  </a:lnTo>
                  <a:lnTo>
                    <a:pt x="247" y="58"/>
                  </a:lnTo>
                  <a:lnTo>
                    <a:pt x="247" y="66"/>
                  </a:lnTo>
                  <a:lnTo>
                    <a:pt x="254" y="66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66" y="74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9" y="80"/>
                  </a:lnTo>
                  <a:lnTo>
                    <a:pt x="279" y="74"/>
                  </a:lnTo>
                  <a:lnTo>
                    <a:pt x="286" y="80"/>
                  </a:lnTo>
                  <a:lnTo>
                    <a:pt x="286" y="88"/>
                  </a:lnTo>
                  <a:lnTo>
                    <a:pt x="279" y="88"/>
                  </a:lnTo>
                  <a:lnTo>
                    <a:pt x="279" y="96"/>
                  </a:lnTo>
                  <a:lnTo>
                    <a:pt x="272" y="102"/>
                  </a:lnTo>
                  <a:lnTo>
                    <a:pt x="266" y="102"/>
                  </a:lnTo>
                  <a:lnTo>
                    <a:pt x="259" y="102"/>
                  </a:lnTo>
                  <a:lnTo>
                    <a:pt x="259" y="96"/>
                  </a:lnTo>
                  <a:lnTo>
                    <a:pt x="254" y="96"/>
                  </a:lnTo>
                  <a:lnTo>
                    <a:pt x="254" y="102"/>
                  </a:lnTo>
                  <a:lnTo>
                    <a:pt x="247" y="102"/>
                  </a:lnTo>
                  <a:lnTo>
                    <a:pt x="240" y="102"/>
                  </a:lnTo>
                  <a:lnTo>
                    <a:pt x="234" y="102"/>
                  </a:lnTo>
                  <a:lnTo>
                    <a:pt x="234" y="96"/>
                  </a:lnTo>
                  <a:lnTo>
                    <a:pt x="227" y="96"/>
                  </a:lnTo>
                  <a:lnTo>
                    <a:pt x="227" y="102"/>
                  </a:lnTo>
                  <a:lnTo>
                    <a:pt x="220" y="102"/>
                  </a:lnTo>
                  <a:lnTo>
                    <a:pt x="215" y="102"/>
                  </a:lnTo>
                  <a:lnTo>
                    <a:pt x="208" y="110"/>
                  </a:lnTo>
                  <a:lnTo>
                    <a:pt x="215" y="110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1" y="117"/>
                  </a:lnTo>
                  <a:lnTo>
                    <a:pt x="201" y="110"/>
                  </a:lnTo>
                  <a:lnTo>
                    <a:pt x="195" y="110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1" y="117"/>
                  </a:lnTo>
                  <a:lnTo>
                    <a:pt x="181" y="124"/>
                  </a:lnTo>
                  <a:lnTo>
                    <a:pt x="175" y="124"/>
                  </a:lnTo>
                  <a:lnTo>
                    <a:pt x="169" y="124"/>
                  </a:lnTo>
                  <a:lnTo>
                    <a:pt x="162" y="124"/>
                  </a:lnTo>
                  <a:lnTo>
                    <a:pt x="162" y="117"/>
                  </a:lnTo>
                  <a:lnTo>
                    <a:pt x="162" y="124"/>
                  </a:lnTo>
                  <a:lnTo>
                    <a:pt x="156" y="124"/>
                  </a:lnTo>
                  <a:lnTo>
                    <a:pt x="149" y="132"/>
                  </a:lnTo>
                  <a:lnTo>
                    <a:pt x="143" y="132"/>
                  </a:lnTo>
                  <a:lnTo>
                    <a:pt x="136" y="132"/>
                  </a:lnTo>
                  <a:lnTo>
                    <a:pt x="130" y="132"/>
                  </a:lnTo>
                  <a:lnTo>
                    <a:pt x="124" y="132"/>
                  </a:lnTo>
                  <a:lnTo>
                    <a:pt x="117" y="132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10" y="146"/>
                  </a:lnTo>
                  <a:lnTo>
                    <a:pt x="104" y="146"/>
                  </a:lnTo>
                  <a:lnTo>
                    <a:pt x="104" y="153"/>
                  </a:lnTo>
                  <a:lnTo>
                    <a:pt x="97" y="153"/>
                  </a:lnTo>
                  <a:lnTo>
                    <a:pt x="97" y="146"/>
                  </a:lnTo>
                  <a:lnTo>
                    <a:pt x="91" y="146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1" y="146"/>
                  </a:lnTo>
                  <a:lnTo>
                    <a:pt x="65" y="153"/>
                  </a:lnTo>
                  <a:lnTo>
                    <a:pt x="58" y="153"/>
                  </a:lnTo>
                  <a:lnTo>
                    <a:pt x="52" y="153"/>
                  </a:lnTo>
                  <a:lnTo>
                    <a:pt x="46" y="153"/>
                  </a:lnTo>
                  <a:lnTo>
                    <a:pt x="39" y="153"/>
                  </a:lnTo>
                  <a:lnTo>
                    <a:pt x="39" y="146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32" y="132"/>
                  </a:lnTo>
                  <a:lnTo>
                    <a:pt x="26" y="132"/>
                  </a:lnTo>
                  <a:lnTo>
                    <a:pt x="19" y="124"/>
                  </a:lnTo>
                  <a:lnTo>
                    <a:pt x="19" y="117"/>
                  </a:lnTo>
                  <a:lnTo>
                    <a:pt x="26" y="117"/>
                  </a:lnTo>
                  <a:lnTo>
                    <a:pt x="19" y="117"/>
                  </a:lnTo>
                  <a:lnTo>
                    <a:pt x="14" y="110"/>
                  </a:lnTo>
                  <a:lnTo>
                    <a:pt x="19" y="110"/>
                  </a:lnTo>
                  <a:lnTo>
                    <a:pt x="19" y="102"/>
                  </a:lnTo>
                  <a:lnTo>
                    <a:pt x="19" y="96"/>
                  </a:lnTo>
                  <a:lnTo>
                    <a:pt x="19" y="88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7" y="80"/>
                  </a:lnTo>
                  <a:lnTo>
                    <a:pt x="7" y="74"/>
                  </a:lnTo>
                  <a:lnTo>
                    <a:pt x="7" y="66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14" y="52"/>
                  </a:lnTo>
                  <a:lnTo>
                    <a:pt x="19" y="52"/>
                  </a:lnTo>
                  <a:lnTo>
                    <a:pt x="26" y="52"/>
                  </a:lnTo>
                  <a:lnTo>
                    <a:pt x="26" y="58"/>
                  </a:lnTo>
                  <a:lnTo>
                    <a:pt x="32" y="58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6" y="44"/>
                  </a:lnTo>
                  <a:lnTo>
                    <a:pt x="26" y="36"/>
                  </a:lnTo>
                  <a:lnTo>
                    <a:pt x="26" y="30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15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2" y="8"/>
                  </a:lnTo>
                  <a:lnTo>
                    <a:pt x="52" y="15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8" y="15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75" y="15"/>
                  </a:lnTo>
                  <a:lnTo>
                    <a:pt x="175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5" y="8"/>
                  </a:lnTo>
                  <a:lnTo>
                    <a:pt x="201" y="8"/>
                  </a:lnTo>
                  <a:lnTo>
                    <a:pt x="208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2" name="Freeform 460"/>
            <p:cNvSpPr>
              <a:spLocks/>
            </p:cNvSpPr>
            <p:nvPr/>
          </p:nvSpPr>
          <p:spPr bwMode="auto">
            <a:xfrm>
              <a:off x="1754188" y="4778375"/>
              <a:ext cx="260350" cy="165100"/>
            </a:xfrm>
            <a:custGeom>
              <a:avLst/>
              <a:gdLst>
                <a:gd name="T0" fmla="*/ 2147483647 w 162"/>
                <a:gd name="T1" fmla="*/ 2147483647 h 93"/>
                <a:gd name="T2" fmla="*/ 2147483647 w 162"/>
                <a:gd name="T3" fmla="*/ 2147483647 h 93"/>
                <a:gd name="T4" fmla="*/ 2147483647 w 162"/>
                <a:gd name="T5" fmla="*/ 2147483647 h 93"/>
                <a:gd name="T6" fmla="*/ 2147483647 w 162"/>
                <a:gd name="T7" fmla="*/ 2147483647 h 93"/>
                <a:gd name="T8" fmla="*/ 2147483647 w 162"/>
                <a:gd name="T9" fmla="*/ 2147483647 h 93"/>
                <a:gd name="T10" fmla="*/ 2147483647 w 162"/>
                <a:gd name="T11" fmla="*/ 2147483647 h 93"/>
                <a:gd name="T12" fmla="*/ 2147483647 w 162"/>
                <a:gd name="T13" fmla="*/ 2147483647 h 93"/>
                <a:gd name="T14" fmla="*/ 2147483647 w 162"/>
                <a:gd name="T15" fmla="*/ 2147483647 h 93"/>
                <a:gd name="T16" fmla="*/ 2147483647 w 162"/>
                <a:gd name="T17" fmla="*/ 2147483647 h 93"/>
                <a:gd name="T18" fmla="*/ 2147483647 w 162"/>
                <a:gd name="T19" fmla="*/ 2147483647 h 93"/>
                <a:gd name="T20" fmla="*/ 2147483647 w 162"/>
                <a:gd name="T21" fmla="*/ 2147483647 h 93"/>
                <a:gd name="T22" fmla="*/ 2147483647 w 162"/>
                <a:gd name="T23" fmla="*/ 2147483647 h 93"/>
                <a:gd name="T24" fmla="*/ 0 w 162"/>
                <a:gd name="T25" fmla="*/ 2147483647 h 93"/>
                <a:gd name="T26" fmla="*/ 0 w 162"/>
                <a:gd name="T27" fmla="*/ 2147483647 h 93"/>
                <a:gd name="T28" fmla="*/ 2147483647 w 162"/>
                <a:gd name="T29" fmla="*/ 2147483647 h 93"/>
                <a:gd name="T30" fmla="*/ 2147483647 w 162"/>
                <a:gd name="T31" fmla="*/ 2147483647 h 93"/>
                <a:gd name="T32" fmla="*/ 2147483647 w 162"/>
                <a:gd name="T33" fmla="*/ 2147483647 h 93"/>
                <a:gd name="T34" fmla="*/ 2147483647 w 162"/>
                <a:gd name="T35" fmla="*/ 2147483647 h 93"/>
                <a:gd name="T36" fmla="*/ 2147483647 w 162"/>
                <a:gd name="T37" fmla="*/ 2147483647 h 93"/>
                <a:gd name="T38" fmla="*/ 2147483647 w 162"/>
                <a:gd name="T39" fmla="*/ 2147483647 h 93"/>
                <a:gd name="T40" fmla="*/ 2147483647 w 162"/>
                <a:gd name="T41" fmla="*/ 2147483647 h 93"/>
                <a:gd name="T42" fmla="*/ 2147483647 w 162"/>
                <a:gd name="T43" fmla="*/ 2147483647 h 93"/>
                <a:gd name="T44" fmla="*/ 2147483647 w 162"/>
                <a:gd name="T45" fmla="*/ 2147483647 h 93"/>
                <a:gd name="T46" fmla="*/ 2147483647 w 162"/>
                <a:gd name="T47" fmla="*/ 2147483647 h 93"/>
                <a:gd name="T48" fmla="*/ 2147483647 w 162"/>
                <a:gd name="T49" fmla="*/ 2147483647 h 93"/>
                <a:gd name="T50" fmla="*/ 2147483647 w 162"/>
                <a:gd name="T51" fmla="*/ 2147483647 h 93"/>
                <a:gd name="T52" fmla="*/ 2147483647 w 162"/>
                <a:gd name="T53" fmla="*/ 2147483647 h 93"/>
                <a:gd name="T54" fmla="*/ 2147483647 w 162"/>
                <a:gd name="T55" fmla="*/ 0 h 93"/>
                <a:gd name="T56" fmla="*/ 2147483647 w 162"/>
                <a:gd name="T57" fmla="*/ 2147483647 h 93"/>
                <a:gd name="T58" fmla="*/ 2147483647 w 162"/>
                <a:gd name="T59" fmla="*/ 2147483647 h 93"/>
                <a:gd name="T60" fmla="*/ 2147483647 w 162"/>
                <a:gd name="T61" fmla="*/ 2147483647 h 93"/>
                <a:gd name="T62" fmla="*/ 2147483647 w 162"/>
                <a:gd name="T63" fmla="*/ 2147483647 h 93"/>
                <a:gd name="T64" fmla="*/ 2147483647 w 162"/>
                <a:gd name="T65" fmla="*/ 2147483647 h 93"/>
                <a:gd name="T66" fmla="*/ 2147483647 w 162"/>
                <a:gd name="T67" fmla="*/ 2147483647 h 93"/>
                <a:gd name="T68" fmla="*/ 2147483647 w 162"/>
                <a:gd name="T69" fmla="*/ 2147483647 h 93"/>
                <a:gd name="T70" fmla="*/ 2147483647 w 162"/>
                <a:gd name="T71" fmla="*/ 2147483647 h 93"/>
                <a:gd name="T72" fmla="*/ 2147483647 w 162"/>
                <a:gd name="T73" fmla="*/ 2147483647 h 93"/>
                <a:gd name="T74" fmla="*/ 2147483647 w 162"/>
                <a:gd name="T75" fmla="*/ 2147483647 h 93"/>
                <a:gd name="T76" fmla="*/ 2147483647 w 162"/>
                <a:gd name="T77" fmla="*/ 2147483647 h 93"/>
                <a:gd name="T78" fmla="*/ 2147483647 w 162"/>
                <a:gd name="T79" fmla="*/ 2147483647 h 93"/>
                <a:gd name="T80" fmla="*/ 2147483647 w 162"/>
                <a:gd name="T81" fmla="*/ 2147483647 h 93"/>
                <a:gd name="T82" fmla="*/ 2147483647 w 162"/>
                <a:gd name="T83" fmla="*/ 2147483647 h 93"/>
                <a:gd name="T84" fmla="*/ 2147483647 w 162"/>
                <a:gd name="T85" fmla="*/ 2147483647 h 93"/>
                <a:gd name="T86" fmla="*/ 2147483647 w 162"/>
                <a:gd name="T87" fmla="*/ 2147483647 h 93"/>
                <a:gd name="T88" fmla="*/ 2147483647 w 162"/>
                <a:gd name="T89" fmla="*/ 2147483647 h 93"/>
                <a:gd name="T90" fmla="*/ 2147483647 w 162"/>
                <a:gd name="T91" fmla="*/ 2147483647 h 93"/>
                <a:gd name="T92" fmla="*/ 2147483647 w 162"/>
                <a:gd name="T93" fmla="*/ 2147483647 h 93"/>
                <a:gd name="T94" fmla="*/ 2147483647 w 162"/>
                <a:gd name="T95" fmla="*/ 2147483647 h 93"/>
                <a:gd name="T96" fmla="*/ 2147483647 w 162"/>
                <a:gd name="T97" fmla="*/ 2147483647 h 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2"/>
                <a:gd name="T148" fmla="*/ 0 h 93"/>
                <a:gd name="T149" fmla="*/ 162 w 162"/>
                <a:gd name="T150" fmla="*/ 93 h 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2" h="93">
                  <a:moveTo>
                    <a:pt x="129" y="73"/>
                  </a:moveTo>
                  <a:lnTo>
                    <a:pt x="123" y="73"/>
                  </a:lnTo>
                  <a:lnTo>
                    <a:pt x="123" y="65"/>
                  </a:lnTo>
                  <a:lnTo>
                    <a:pt x="117" y="65"/>
                  </a:lnTo>
                  <a:lnTo>
                    <a:pt x="110" y="73"/>
                  </a:lnTo>
                  <a:lnTo>
                    <a:pt x="110" y="65"/>
                  </a:lnTo>
                  <a:lnTo>
                    <a:pt x="104" y="65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0" y="73"/>
                  </a:lnTo>
                  <a:lnTo>
                    <a:pt x="85" y="73"/>
                  </a:lnTo>
                  <a:lnTo>
                    <a:pt x="85" y="79"/>
                  </a:lnTo>
                  <a:lnTo>
                    <a:pt x="78" y="79"/>
                  </a:lnTo>
                  <a:lnTo>
                    <a:pt x="71" y="87"/>
                  </a:lnTo>
                  <a:lnTo>
                    <a:pt x="65" y="87"/>
                  </a:lnTo>
                  <a:lnTo>
                    <a:pt x="58" y="87"/>
                  </a:lnTo>
                  <a:lnTo>
                    <a:pt x="51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93"/>
                  </a:lnTo>
                  <a:lnTo>
                    <a:pt x="19" y="93"/>
                  </a:lnTo>
                  <a:lnTo>
                    <a:pt x="12" y="87"/>
                  </a:lnTo>
                  <a:lnTo>
                    <a:pt x="7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7" y="57"/>
                  </a:lnTo>
                  <a:lnTo>
                    <a:pt x="12" y="57"/>
                  </a:lnTo>
                  <a:lnTo>
                    <a:pt x="19" y="57"/>
                  </a:lnTo>
                  <a:lnTo>
                    <a:pt x="19" y="51"/>
                  </a:lnTo>
                  <a:lnTo>
                    <a:pt x="26" y="5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9" y="35"/>
                  </a:lnTo>
                  <a:lnTo>
                    <a:pt x="26" y="35"/>
                  </a:lnTo>
                  <a:lnTo>
                    <a:pt x="32" y="35"/>
                  </a:lnTo>
                  <a:lnTo>
                    <a:pt x="26" y="35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6" y="29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8" y="0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1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0" y="21"/>
                  </a:lnTo>
                  <a:lnTo>
                    <a:pt x="90" y="29"/>
                  </a:lnTo>
                  <a:lnTo>
                    <a:pt x="90" y="35"/>
                  </a:lnTo>
                  <a:lnTo>
                    <a:pt x="97" y="35"/>
                  </a:lnTo>
                  <a:lnTo>
                    <a:pt x="104" y="35"/>
                  </a:lnTo>
                  <a:lnTo>
                    <a:pt x="104" y="43"/>
                  </a:lnTo>
                  <a:lnTo>
                    <a:pt x="110" y="43"/>
                  </a:lnTo>
                  <a:lnTo>
                    <a:pt x="117" y="35"/>
                  </a:lnTo>
                  <a:lnTo>
                    <a:pt x="123" y="35"/>
                  </a:lnTo>
                  <a:lnTo>
                    <a:pt x="129" y="29"/>
                  </a:lnTo>
                  <a:lnTo>
                    <a:pt x="136" y="29"/>
                  </a:lnTo>
                  <a:lnTo>
                    <a:pt x="136" y="21"/>
                  </a:lnTo>
                  <a:lnTo>
                    <a:pt x="136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6" y="29"/>
                  </a:lnTo>
                  <a:lnTo>
                    <a:pt x="156" y="35"/>
                  </a:lnTo>
                  <a:lnTo>
                    <a:pt x="149" y="35"/>
                  </a:lnTo>
                  <a:lnTo>
                    <a:pt x="156" y="35"/>
                  </a:lnTo>
                  <a:lnTo>
                    <a:pt x="156" y="43"/>
                  </a:lnTo>
                  <a:lnTo>
                    <a:pt x="162" y="43"/>
                  </a:lnTo>
                  <a:lnTo>
                    <a:pt x="162" y="51"/>
                  </a:lnTo>
                  <a:lnTo>
                    <a:pt x="156" y="51"/>
                  </a:lnTo>
                  <a:lnTo>
                    <a:pt x="156" y="57"/>
                  </a:lnTo>
                  <a:lnTo>
                    <a:pt x="162" y="57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56" y="79"/>
                  </a:lnTo>
                  <a:lnTo>
                    <a:pt x="149" y="87"/>
                  </a:lnTo>
                  <a:lnTo>
                    <a:pt x="142" y="87"/>
                  </a:lnTo>
                  <a:lnTo>
                    <a:pt x="136" y="87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3" y="79"/>
                  </a:lnTo>
                  <a:lnTo>
                    <a:pt x="129" y="73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3" name="Freeform 461"/>
            <p:cNvSpPr>
              <a:spLocks/>
            </p:cNvSpPr>
            <p:nvPr/>
          </p:nvSpPr>
          <p:spPr bwMode="auto">
            <a:xfrm>
              <a:off x="1754188" y="4778375"/>
              <a:ext cx="260350" cy="165100"/>
            </a:xfrm>
            <a:custGeom>
              <a:avLst/>
              <a:gdLst>
                <a:gd name="T0" fmla="*/ 2147483647 w 162"/>
                <a:gd name="T1" fmla="*/ 2147483647 h 93"/>
                <a:gd name="T2" fmla="*/ 2147483647 w 162"/>
                <a:gd name="T3" fmla="*/ 2147483647 h 93"/>
                <a:gd name="T4" fmla="*/ 2147483647 w 162"/>
                <a:gd name="T5" fmla="*/ 2147483647 h 93"/>
                <a:gd name="T6" fmla="*/ 2147483647 w 162"/>
                <a:gd name="T7" fmla="*/ 2147483647 h 93"/>
                <a:gd name="T8" fmla="*/ 2147483647 w 162"/>
                <a:gd name="T9" fmla="*/ 2147483647 h 93"/>
                <a:gd name="T10" fmla="*/ 2147483647 w 162"/>
                <a:gd name="T11" fmla="*/ 2147483647 h 93"/>
                <a:gd name="T12" fmla="*/ 2147483647 w 162"/>
                <a:gd name="T13" fmla="*/ 2147483647 h 93"/>
                <a:gd name="T14" fmla="*/ 2147483647 w 162"/>
                <a:gd name="T15" fmla="*/ 2147483647 h 93"/>
                <a:gd name="T16" fmla="*/ 2147483647 w 162"/>
                <a:gd name="T17" fmla="*/ 2147483647 h 93"/>
                <a:gd name="T18" fmla="*/ 2147483647 w 162"/>
                <a:gd name="T19" fmla="*/ 2147483647 h 93"/>
                <a:gd name="T20" fmla="*/ 2147483647 w 162"/>
                <a:gd name="T21" fmla="*/ 2147483647 h 93"/>
                <a:gd name="T22" fmla="*/ 2147483647 w 162"/>
                <a:gd name="T23" fmla="*/ 2147483647 h 93"/>
                <a:gd name="T24" fmla="*/ 2147483647 w 162"/>
                <a:gd name="T25" fmla="*/ 2147483647 h 93"/>
                <a:gd name="T26" fmla="*/ 2147483647 w 162"/>
                <a:gd name="T27" fmla="*/ 2147483647 h 93"/>
                <a:gd name="T28" fmla="*/ 2147483647 w 162"/>
                <a:gd name="T29" fmla="*/ 2147483647 h 93"/>
                <a:gd name="T30" fmla="*/ 2147483647 w 162"/>
                <a:gd name="T31" fmla="*/ 2147483647 h 93"/>
                <a:gd name="T32" fmla="*/ 2147483647 w 162"/>
                <a:gd name="T33" fmla="*/ 2147483647 h 93"/>
                <a:gd name="T34" fmla="*/ 0 w 162"/>
                <a:gd name="T35" fmla="*/ 2147483647 h 93"/>
                <a:gd name="T36" fmla="*/ 0 w 162"/>
                <a:gd name="T37" fmla="*/ 2147483647 h 93"/>
                <a:gd name="T38" fmla="*/ 0 w 162"/>
                <a:gd name="T39" fmla="*/ 2147483647 h 93"/>
                <a:gd name="T40" fmla="*/ 2147483647 w 162"/>
                <a:gd name="T41" fmla="*/ 2147483647 h 93"/>
                <a:gd name="T42" fmla="*/ 2147483647 w 162"/>
                <a:gd name="T43" fmla="*/ 2147483647 h 93"/>
                <a:gd name="T44" fmla="*/ 2147483647 w 162"/>
                <a:gd name="T45" fmla="*/ 2147483647 h 93"/>
                <a:gd name="T46" fmla="*/ 2147483647 w 162"/>
                <a:gd name="T47" fmla="*/ 2147483647 h 93"/>
                <a:gd name="T48" fmla="*/ 2147483647 w 162"/>
                <a:gd name="T49" fmla="*/ 2147483647 h 93"/>
                <a:gd name="T50" fmla="*/ 2147483647 w 162"/>
                <a:gd name="T51" fmla="*/ 2147483647 h 93"/>
                <a:gd name="T52" fmla="*/ 2147483647 w 162"/>
                <a:gd name="T53" fmla="*/ 2147483647 h 93"/>
                <a:gd name="T54" fmla="*/ 2147483647 w 162"/>
                <a:gd name="T55" fmla="*/ 2147483647 h 93"/>
                <a:gd name="T56" fmla="*/ 2147483647 w 162"/>
                <a:gd name="T57" fmla="*/ 2147483647 h 93"/>
                <a:gd name="T58" fmla="*/ 2147483647 w 162"/>
                <a:gd name="T59" fmla="*/ 2147483647 h 93"/>
                <a:gd name="T60" fmla="*/ 2147483647 w 162"/>
                <a:gd name="T61" fmla="*/ 2147483647 h 93"/>
                <a:gd name="T62" fmla="*/ 2147483647 w 162"/>
                <a:gd name="T63" fmla="*/ 2147483647 h 93"/>
                <a:gd name="T64" fmla="*/ 2147483647 w 162"/>
                <a:gd name="T65" fmla="*/ 2147483647 h 93"/>
                <a:gd name="T66" fmla="*/ 2147483647 w 162"/>
                <a:gd name="T67" fmla="*/ 2147483647 h 93"/>
                <a:gd name="T68" fmla="*/ 2147483647 w 162"/>
                <a:gd name="T69" fmla="*/ 2147483647 h 93"/>
                <a:gd name="T70" fmla="*/ 2147483647 w 162"/>
                <a:gd name="T71" fmla="*/ 0 h 93"/>
                <a:gd name="T72" fmla="*/ 2147483647 w 162"/>
                <a:gd name="T73" fmla="*/ 2147483647 h 93"/>
                <a:gd name="T74" fmla="*/ 2147483647 w 162"/>
                <a:gd name="T75" fmla="*/ 0 h 93"/>
                <a:gd name="T76" fmla="*/ 2147483647 w 162"/>
                <a:gd name="T77" fmla="*/ 2147483647 h 93"/>
                <a:gd name="T78" fmla="*/ 2147483647 w 162"/>
                <a:gd name="T79" fmla="*/ 2147483647 h 93"/>
                <a:gd name="T80" fmla="*/ 2147483647 w 162"/>
                <a:gd name="T81" fmla="*/ 2147483647 h 93"/>
                <a:gd name="T82" fmla="*/ 2147483647 w 162"/>
                <a:gd name="T83" fmla="*/ 2147483647 h 93"/>
                <a:gd name="T84" fmla="*/ 2147483647 w 162"/>
                <a:gd name="T85" fmla="*/ 2147483647 h 93"/>
                <a:gd name="T86" fmla="*/ 2147483647 w 162"/>
                <a:gd name="T87" fmla="*/ 2147483647 h 93"/>
                <a:gd name="T88" fmla="*/ 2147483647 w 162"/>
                <a:gd name="T89" fmla="*/ 2147483647 h 93"/>
                <a:gd name="T90" fmla="*/ 2147483647 w 162"/>
                <a:gd name="T91" fmla="*/ 2147483647 h 93"/>
                <a:gd name="T92" fmla="*/ 2147483647 w 162"/>
                <a:gd name="T93" fmla="*/ 2147483647 h 93"/>
                <a:gd name="T94" fmla="*/ 2147483647 w 162"/>
                <a:gd name="T95" fmla="*/ 2147483647 h 93"/>
                <a:gd name="T96" fmla="*/ 2147483647 w 162"/>
                <a:gd name="T97" fmla="*/ 2147483647 h 93"/>
                <a:gd name="T98" fmla="*/ 2147483647 w 162"/>
                <a:gd name="T99" fmla="*/ 2147483647 h 93"/>
                <a:gd name="T100" fmla="*/ 2147483647 w 162"/>
                <a:gd name="T101" fmla="*/ 2147483647 h 93"/>
                <a:gd name="T102" fmla="*/ 2147483647 w 162"/>
                <a:gd name="T103" fmla="*/ 2147483647 h 93"/>
                <a:gd name="T104" fmla="*/ 2147483647 w 162"/>
                <a:gd name="T105" fmla="*/ 2147483647 h 93"/>
                <a:gd name="T106" fmla="*/ 2147483647 w 162"/>
                <a:gd name="T107" fmla="*/ 2147483647 h 93"/>
                <a:gd name="T108" fmla="*/ 2147483647 w 162"/>
                <a:gd name="T109" fmla="*/ 2147483647 h 93"/>
                <a:gd name="T110" fmla="*/ 2147483647 w 162"/>
                <a:gd name="T111" fmla="*/ 2147483647 h 93"/>
                <a:gd name="T112" fmla="*/ 2147483647 w 162"/>
                <a:gd name="T113" fmla="*/ 2147483647 h 93"/>
                <a:gd name="T114" fmla="*/ 2147483647 w 162"/>
                <a:gd name="T115" fmla="*/ 2147483647 h 93"/>
                <a:gd name="T116" fmla="*/ 2147483647 w 162"/>
                <a:gd name="T117" fmla="*/ 2147483647 h 93"/>
                <a:gd name="T118" fmla="*/ 2147483647 w 162"/>
                <a:gd name="T119" fmla="*/ 2147483647 h 93"/>
                <a:gd name="T120" fmla="*/ 2147483647 w 162"/>
                <a:gd name="T121" fmla="*/ 2147483647 h 93"/>
                <a:gd name="T122" fmla="*/ 2147483647 w 162"/>
                <a:gd name="T123" fmla="*/ 2147483647 h 9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"/>
                <a:gd name="T187" fmla="*/ 0 h 93"/>
                <a:gd name="T188" fmla="*/ 162 w 162"/>
                <a:gd name="T189" fmla="*/ 93 h 9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" h="93">
                  <a:moveTo>
                    <a:pt x="129" y="73"/>
                  </a:moveTo>
                  <a:lnTo>
                    <a:pt x="123" y="73"/>
                  </a:lnTo>
                  <a:lnTo>
                    <a:pt x="123" y="65"/>
                  </a:lnTo>
                  <a:lnTo>
                    <a:pt x="117" y="65"/>
                  </a:lnTo>
                  <a:lnTo>
                    <a:pt x="110" y="73"/>
                  </a:lnTo>
                  <a:lnTo>
                    <a:pt x="110" y="65"/>
                  </a:lnTo>
                  <a:lnTo>
                    <a:pt x="104" y="65"/>
                  </a:lnTo>
                  <a:lnTo>
                    <a:pt x="104" y="73"/>
                  </a:lnTo>
                  <a:lnTo>
                    <a:pt x="97" y="73"/>
                  </a:lnTo>
                  <a:lnTo>
                    <a:pt x="90" y="73"/>
                  </a:lnTo>
                  <a:lnTo>
                    <a:pt x="85" y="73"/>
                  </a:lnTo>
                  <a:lnTo>
                    <a:pt x="85" y="79"/>
                  </a:lnTo>
                  <a:lnTo>
                    <a:pt x="78" y="79"/>
                  </a:lnTo>
                  <a:lnTo>
                    <a:pt x="71" y="87"/>
                  </a:lnTo>
                  <a:lnTo>
                    <a:pt x="65" y="87"/>
                  </a:lnTo>
                  <a:lnTo>
                    <a:pt x="58" y="87"/>
                  </a:lnTo>
                  <a:lnTo>
                    <a:pt x="51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93"/>
                  </a:lnTo>
                  <a:lnTo>
                    <a:pt x="19" y="93"/>
                  </a:lnTo>
                  <a:lnTo>
                    <a:pt x="12" y="87"/>
                  </a:lnTo>
                  <a:lnTo>
                    <a:pt x="7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7" y="57"/>
                  </a:lnTo>
                  <a:lnTo>
                    <a:pt x="12" y="57"/>
                  </a:lnTo>
                  <a:lnTo>
                    <a:pt x="19" y="57"/>
                  </a:lnTo>
                  <a:lnTo>
                    <a:pt x="19" y="51"/>
                  </a:lnTo>
                  <a:lnTo>
                    <a:pt x="26" y="5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9" y="35"/>
                  </a:lnTo>
                  <a:lnTo>
                    <a:pt x="26" y="35"/>
                  </a:lnTo>
                  <a:lnTo>
                    <a:pt x="32" y="35"/>
                  </a:lnTo>
                  <a:lnTo>
                    <a:pt x="26" y="35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19" y="29"/>
                  </a:lnTo>
                  <a:lnTo>
                    <a:pt x="26" y="29"/>
                  </a:lnTo>
                  <a:lnTo>
                    <a:pt x="26" y="21"/>
                  </a:lnTo>
                  <a:lnTo>
                    <a:pt x="32" y="21"/>
                  </a:lnTo>
                  <a:lnTo>
                    <a:pt x="32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46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8" y="0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1" y="0"/>
                  </a:lnTo>
                  <a:lnTo>
                    <a:pt x="71" y="7"/>
                  </a:lnTo>
                  <a:lnTo>
                    <a:pt x="71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21"/>
                  </a:lnTo>
                  <a:lnTo>
                    <a:pt x="85" y="21"/>
                  </a:lnTo>
                  <a:lnTo>
                    <a:pt x="90" y="21"/>
                  </a:lnTo>
                  <a:lnTo>
                    <a:pt x="90" y="29"/>
                  </a:lnTo>
                  <a:lnTo>
                    <a:pt x="90" y="35"/>
                  </a:lnTo>
                  <a:lnTo>
                    <a:pt x="97" y="35"/>
                  </a:lnTo>
                  <a:lnTo>
                    <a:pt x="104" y="35"/>
                  </a:lnTo>
                  <a:lnTo>
                    <a:pt x="104" y="43"/>
                  </a:lnTo>
                  <a:lnTo>
                    <a:pt x="110" y="43"/>
                  </a:lnTo>
                  <a:lnTo>
                    <a:pt x="117" y="35"/>
                  </a:lnTo>
                  <a:lnTo>
                    <a:pt x="123" y="35"/>
                  </a:lnTo>
                  <a:lnTo>
                    <a:pt x="129" y="29"/>
                  </a:lnTo>
                  <a:lnTo>
                    <a:pt x="136" y="29"/>
                  </a:lnTo>
                  <a:lnTo>
                    <a:pt x="136" y="21"/>
                  </a:lnTo>
                  <a:lnTo>
                    <a:pt x="136" y="14"/>
                  </a:lnTo>
                  <a:lnTo>
                    <a:pt x="142" y="21"/>
                  </a:lnTo>
                  <a:lnTo>
                    <a:pt x="149" y="21"/>
                  </a:lnTo>
                  <a:lnTo>
                    <a:pt x="149" y="29"/>
                  </a:lnTo>
                  <a:lnTo>
                    <a:pt x="156" y="29"/>
                  </a:lnTo>
                  <a:lnTo>
                    <a:pt x="156" y="35"/>
                  </a:lnTo>
                  <a:lnTo>
                    <a:pt x="149" y="35"/>
                  </a:lnTo>
                  <a:lnTo>
                    <a:pt x="156" y="35"/>
                  </a:lnTo>
                  <a:lnTo>
                    <a:pt x="156" y="43"/>
                  </a:lnTo>
                  <a:lnTo>
                    <a:pt x="162" y="43"/>
                  </a:lnTo>
                  <a:lnTo>
                    <a:pt x="162" y="51"/>
                  </a:lnTo>
                  <a:lnTo>
                    <a:pt x="156" y="51"/>
                  </a:lnTo>
                  <a:lnTo>
                    <a:pt x="156" y="57"/>
                  </a:lnTo>
                  <a:lnTo>
                    <a:pt x="162" y="57"/>
                  </a:lnTo>
                  <a:lnTo>
                    <a:pt x="162" y="65"/>
                  </a:lnTo>
                  <a:lnTo>
                    <a:pt x="162" y="73"/>
                  </a:lnTo>
                  <a:lnTo>
                    <a:pt x="156" y="79"/>
                  </a:lnTo>
                  <a:lnTo>
                    <a:pt x="149" y="87"/>
                  </a:lnTo>
                  <a:lnTo>
                    <a:pt x="142" y="87"/>
                  </a:lnTo>
                  <a:lnTo>
                    <a:pt x="136" y="87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3" y="79"/>
                  </a:lnTo>
                  <a:lnTo>
                    <a:pt x="129" y="73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4" name="Freeform 462"/>
            <p:cNvSpPr>
              <a:spLocks noEditPoints="1"/>
            </p:cNvSpPr>
            <p:nvPr/>
          </p:nvSpPr>
          <p:spPr bwMode="auto">
            <a:xfrm>
              <a:off x="1973263" y="4740275"/>
              <a:ext cx="187325" cy="465138"/>
            </a:xfrm>
            <a:custGeom>
              <a:avLst/>
              <a:gdLst>
                <a:gd name="T0" fmla="*/ 2147483647 w 116"/>
                <a:gd name="T1" fmla="*/ 0 h 262"/>
                <a:gd name="T2" fmla="*/ 2147483647 w 116"/>
                <a:gd name="T3" fmla="*/ 2147483647 h 262"/>
                <a:gd name="T4" fmla="*/ 2147483647 w 116"/>
                <a:gd name="T5" fmla="*/ 0 h 262"/>
                <a:gd name="T6" fmla="*/ 2147483647 w 116"/>
                <a:gd name="T7" fmla="*/ 2147483647 h 262"/>
                <a:gd name="T8" fmla="*/ 2147483647 w 116"/>
                <a:gd name="T9" fmla="*/ 2147483647 h 262"/>
                <a:gd name="T10" fmla="*/ 2147483647 w 116"/>
                <a:gd name="T11" fmla="*/ 2147483647 h 262"/>
                <a:gd name="T12" fmla="*/ 2147483647 w 116"/>
                <a:gd name="T13" fmla="*/ 2147483647 h 262"/>
                <a:gd name="T14" fmla="*/ 2147483647 w 116"/>
                <a:gd name="T15" fmla="*/ 2147483647 h 262"/>
                <a:gd name="T16" fmla="*/ 2147483647 w 116"/>
                <a:gd name="T17" fmla="*/ 2147483647 h 262"/>
                <a:gd name="T18" fmla="*/ 2147483647 w 116"/>
                <a:gd name="T19" fmla="*/ 2147483647 h 262"/>
                <a:gd name="T20" fmla="*/ 2147483647 w 116"/>
                <a:gd name="T21" fmla="*/ 2147483647 h 262"/>
                <a:gd name="T22" fmla="*/ 2147483647 w 116"/>
                <a:gd name="T23" fmla="*/ 2147483647 h 262"/>
                <a:gd name="T24" fmla="*/ 2147483647 w 116"/>
                <a:gd name="T25" fmla="*/ 2147483647 h 262"/>
                <a:gd name="T26" fmla="*/ 2147483647 w 116"/>
                <a:gd name="T27" fmla="*/ 2147483647 h 262"/>
                <a:gd name="T28" fmla="*/ 2147483647 w 116"/>
                <a:gd name="T29" fmla="*/ 2147483647 h 262"/>
                <a:gd name="T30" fmla="*/ 2147483647 w 116"/>
                <a:gd name="T31" fmla="*/ 2147483647 h 262"/>
                <a:gd name="T32" fmla="*/ 2147483647 w 116"/>
                <a:gd name="T33" fmla="*/ 2147483647 h 262"/>
                <a:gd name="T34" fmla="*/ 2147483647 w 116"/>
                <a:gd name="T35" fmla="*/ 2147483647 h 262"/>
                <a:gd name="T36" fmla="*/ 2147483647 w 116"/>
                <a:gd name="T37" fmla="*/ 2147483647 h 262"/>
                <a:gd name="T38" fmla="*/ 2147483647 w 116"/>
                <a:gd name="T39" fmla="*/ 2147483647 h 262"/>
                <a:gd name="T40" fmla="*/ 2147483647 w 116"/>
                <a:gd name="T41" fmla="*/ 2147483647 h 262"/>
                <a:gd name="T42" fmla="*/ 2147483647 w 116"/>
                <a:gd name="T43" fmla="*/ 2147483647 h 262"/>
                <a:gd name="T44" fmla="*/ 2147483647 w 116"/>
                <a:gd name="T45" fmla="*/ 2147483647 h 262"/>
                <a:gd name="T46" fmla="*/ 2147483647 w 116"/>
                <a:gd name="T47" fmla="*/ 2147483647 h 262"/>
                <a:gd name="T48" fmla="*/ 2147483647 w 116"/>
                <a:gd name="T49" fmla="*/ 2147483647 h 262"/>
                <a:gd name="T50" fmla="*/ 2147483647 w 116"/>
                <a:gd name="T51" fmla="*/ 2147483647 h 262"/>
                <a:gd name="T52" fmla="*/ 2147483647 w 116"/>
                <a:gd name="T53" fmla="*/ 2147483647 h 262"/>
                <a:gd name="T54" fmla="*/ 2147483647 w 116"/>
                <a:gd name="T55" fmla="*/ 2147483647 h 262"/>
                <a:gd name="T56" fmla="*/ 2147483647 w 116"/>
                <a:gd name="T57" fmla="*/ 2147483647 h 262"/>
                <a:gd name="T58" fmla="*/ 2147483647 w 116"/>
                <a:gd name="T59" fmla="*/ 2147483647 h 262"/>
                <a:gd name="T60" fmla="*/ 2147483647 w 116"/>
                <a:gd name="T61" fmla="*/ 2147483647 h 262"/>
                <a:gd name="T62" fmla="*/ 2147483647 w 116"/>
                <a:gd name="T63" fmla="*/ 2147483647 h 262"/>
                <a:gd name="T64" fmla="*/ 2147483647 w 116"/>
                <a:gd name="T65" fmla="*/ 2147483647 h 262"/>
                <a:gd name="T66" fmla="*/ 2147483647 w 116"/>
                <a:gd name="T67" fmla="*/ 2147483647 h 262"/>
                <a:gd name="T68" fmla="*/ 2147483647 w 116"/>
                <a:gd name="T69" fmla="*/ 2147483647 h 262"/>
                <a:gd name="T70" fmla="*/ 2147483647 w 116"/>
                <a:gd name="T71" fmla="*/ 2147483647 h 262"/>
                <a:gd name="T72" fmla="*/ 2147483647 w 116"/>
                <a:gd name="T73" fmla="*/ 2147483647 h 262"/>
                <a:gd name="T74" fmla="*/ 2147483647 w 116"/>
                <a:gd name="T75" fmla="*/ 2147483647 h 262"/>
                <a:gd name="T76" fmla="*/ 2147483647 w 116"/>
                <a:gd name="T77" fmla="*/ 2147483647 h 262"/>
                <a:gd name="T78" fmla="*/ 2147483647 w 116"/>
                <a:gd name="T79" fmla="*/ 2147483647 h 262"/>
                <a:gd name="T80" fmla="*/ 2147483647 w 116"/>
                <a:gd name="T81" fmla="*/ 2147483647 h 262"/>
                <a:gd name="T82" fmla="*/ 2147483647 w 116"/>
                <a:gd name="T83" fmla="*/ 2147483647 h 262"/>
                <a:gd name="T84" fmla="*/ 2147483647 w 116"/>
                <a:gd name="T85" fmla="*/ 2147483647 h 262"/>
                <a:gd name="T86" fmla="*/ 2147483647 w 116"/>
                <a:gd name="T87" fmla="*/ 2147483647 h 262"/>
                <a:gd name="T88" fmla="*/ 2147483647 w 116"/>
                <a:gd name="T89" fmla="*/ 2147483647 h 262"/>
                <a:gd name="T90" fmla="*/ 2147483647 w 116"/>
                <a:gd name="T91" fmla="*/ 2147483647 h 262"/>
                <a:gd name="T92" fmla="*/ 2147483647 w 116"/>
                <a:gd name="T93" fmla="*/ 2147483647 h 262"/>
                <a:gd name="T94" fmla="*/ 2147483647 w 116"/>
                <a:gd name="T95" fmla="*/ 2147483647 h 262"/>
                <a:gd name="T96" fmla="*/ 0 w 116"/>
                <a:gd name="T97" fmla="*/ 2147483647 h 262"/>
                <a:gd name="T98" fmla="*/ 0 w 116"/>
                <a:gd name="T99" fmla="*/ 2147483647 h 262"/>
                <a:gd name="T100" fmla="*/ 2147483647 w 116"/>
                <a:gd name="T101" fmla="*/ 2147483647 h 262"/>
                <a:gd name="T102" fmla="*/ 2147483647 w 116"/>
                <a:gd name="T103" fmla="*/ 0 h 262"/>
                <a:gd name="T104" fmla="*/ 2147483647 w 116"/>
                <a:gd name="T105" fmla="*/ 2147483647 h 262"/>
                <a:gd name="T106" fmla="*/ 2147483647 w 116"/>
                <a:gd name="T107" fmla="*/ 2147483647 h 2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"/>
                <a:gd name="T163" fmla="*/ 0 h 262"/>
                <a:gd name="T164" fmla="*/ 116 w 116"/>
                <a:gd name="T165" fmla="*/ 262 h 2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" h="262">
                  <a:moveTo>
                    <a:pt x="13" y="0"/>
                  </a:moveTo>
                  <a:lnTo>
                    <a:pt x="20" y="0"/>
                  </a:lnTo>
                  <a:lnTo>
                    <a:pt x="26" y="0"/>
                  </a:lnTo>
                  <a:lnTo>
                    <a:pt x="26" y="7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9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4" y="36"/>
                  </a:lnTo>
                  <a:lnTo>
                    <a:pt x="110" y="36"/>
                  </a:lnTo>
                  <a:lnTo>
                    <a:pt x="110" y="43"/>
                  </a:lnTo>
                  <a:lnTo>
                    <a:pt x="116" y="43"/>
                  </a:lnTo>
                  <a:lnTo>
                    <a:pt x="110" y="51"/>
                  </a:lnTo>
                  <a:lnTo>
                    <a:pt x="110" y="57"/>
                  </a:lnTo>
                  <a:lnTo>
                    <a:pt x="104" y="57"/>
                  </a:lnTo>
                  <a:lnTo>
                    <a:pt x="98" y="65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91" y="79"/>
                  </a:lnTo>
                  <a:lnTo>
                    <a:pt x="98" y="79"/>
                  </a:lnTo>
                  <a:lnTo>
                    <a:pt x="98" y="87"/>
                  </a:lnTo>
                  <a:lnTo>
                    <a:pt x="98" y="95"/>
                  </a:lnTo>
                  <a:lnTo>
                    <a:pt x="104" y="101"/>
                  </a:lnTo>
                  <a:lnTo>
                    <a:pt x="98" y="109"/>
                  </a:lnTo>
                  <a:lnTo>
                    <a:pt x="98" y="115"/>
                  </a:lnTo>
                  <a:lnTo>
                    <a:pt x="98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110" y="131"/>
                  </a:lnTo>
                  <a:lnTo>
                    <a:pt x="104" y="131"/>
                  </a:lnTo>
                  <a:lnTo>
                    <a:pt x="98" y="137"/>
                  </a:lnTo>
                  <a:lnTo>
                    <a:pt x="104" y="137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9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6" y="174"/>
                  </a:lnTo>
                  <a:lnTo>
                    <a:pt x="110" y="181"/>
                  </a:lnTo>
                  <a:lnTo>
                    <a:pt x="110" y="189"/>
                  </a:lnTo>
                  <a:lnTo>
                    <a:pt x="110" y="196"/>
                  </a:lnTo>
                  <a:lnTo>
                    <a:pt x="104" y="203"/>
                  </a:lnTo>
                  <a:lnTo>
                    <a:pt x="98" y="203"/>
                  </a:lnTo>
                  <a:lnTo>
                    <a:pt x="91" y="203"/>
                  </a:lnTo>
                  <a:lnTo>
                    <a:pt x="84" y="203"/>
                  </a:lnTo>
                  <a:lnTo>
                    <a:pt x="84" y="196"/>
                  </a:lnTo>
                  <a:lnTo>
                    <a:pt x="78" y="196"/>
                  </a:lnTo>
                  <a:lnTo>
                    <a:pt x="78" y="189"/>
                  </a:lnTo>
                  <a:lnTo>
                    <a:pt x="78" y="181"/>
                  </a:lnTo>
                  <a:lnTo>
                    <a:pt x="71" y="181"/>
                  </a:lnTo>
                  <a:lnTo>
                    <a:pt x="71" y="174"/>
                  </a:lnTo>
                  <a:lnTo>
                    <a:pt x="71" y="167"/>
                  </a:lnTo>
                  <a:lnTo>
                    <a:pt x="65" y="167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9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7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45" y="115"/>
                  </a:lnTo>
                  <a:lnTo>
                    <a:pt x="52" y="115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79"/>
                  </a:lnTo>
                  <a:lnTo>
                    <a:pt x="20" y="79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20" y="57"/>
                  </a:lnTo>
                  <a:lnTo>
                    <a:pt x="13" y="57"/>
                  </a:lnTo>
                  <a:lnTo>
                    <a:pt x="20" y="57"/>
                  </a:lnTo>
                  <a:lnTo>
                    <a:pt x="20" y="51"/>
                  </a:lnTo>
                  <a:lnTo>
                    <a:pt x="13" y="51"/>
                  </a:lnTo>
                  <a:lnTo>
                    <a:pt x="13" y="43"/>
                  </a:lnTo>
                  <a:lnTo>
                    <a:pt x="6" y="43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6" y="14"/>
                  </a:lnTo>
                  <a:lnTo>
                    <a:pt x="6" y="7"/>
                  </a:lnTo>
                  <a:lnTo>
                    <a:pt x="13" y="7"/>
                  </a:lnTo>
                  <a:lnTo>
                    <a:pt x="13" y="0"/>
                  </a:lnTo>
                  <a:close/>
                  <a:moveTo>
                    <a:pt x="78" y="262"/>
                  </a:moveTo>
                  <a:lnTo>
                    <a:pt x="71" y="254"/>
                  </a:lnTo>
                  <a:lnTo>
                    <a:pt x="78" y="254"/>
                  </a:lnTo>
                  <a:lnTo>
                    <a:pt x="78" y="26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5" name="Freeform 463"/>
            <p:cNvSpPr>
              <a:spLocks/>
            </p:cNvSpPr>
            <p:nvPr/>
          </p:nvSpPr>
          <p:spPr bwMode="auto">
            <a:xfrm>
              <a:off x="1973263" y="4740275"/>
              <a:ext cx="187325" cy="360363"/>
            </a:xfrm>
            <a:custGeom>
              <a:avLst/>
              <a:gdLst>
                <a:gd name="T0" fmla="*/ 2147483647 w 116"/>
                <a:gd name="T1" fmla="*/ 0 h 203"/>
                <a:gd name="T2" fmla="*/ 2147483647 w 116"/>
                <a:gd name="T3" fmla="*/ 0 h 203"/>
                <a:gd name="T4" fmla="*/ 2147483647 w 116"/>
                <a:gd name="T5" fmla="*/ 2147483647 h 203"/>
                <a:gd name="T6" fmla="*/ 2147483647 w 116"/>
                <a:gd name="T7" fmla="*/ 2147483647 h 203"/>
                <a:gd name="T8" fmla="*/ 2147483647 w 116"/>
                <a:gd name="T9" fmla="*/ 2147483647 h 203"/>
                <a:gd name="T10" fmla="*/ 2147483647 w 116"/>
                <a:gd name="T11" fmla="*/ 2147483647 h 203"/>
                <a:gd name="T12" fmla="*/ 2147483647 w 116"/>
                <a:gd name="T13" fmla="*/ 2147483647 h 203"/>
                <a:gd name="T14" fmla="*/ 2147483647 w 116"/>
                <a:gd name="T15" fmla="*/ 2147483647 h 203"/>
                <a:gd name="T16" fmla="*/ 2147483647 w 116"/>
                <a:gd name="T17" fmla="*/ 2147483647 h 203"/>
                <a:gd name="T18" fmla="*/ 2147483647 w 116"/>
                <a:gd name="T19" fmla="*/ 2147483647 h 203"/>
                <a:gd name="T20" fmla="*/ 2147483647 w 116"/>
                <a:gd name="T21" fmla="*/ 2147483647 h 203"/>
                <a:gd name="T22" fmla="*/ 2147483647 w 116"/>
                <a:gd name="T23" fmla="*/ 2147483647 h 203"/>
                <a:gd name="T24" fmla="*/ 2147483647 w 116"/>
                <a:gd name="T25" fmla="*/ 2147483647 h 203"/>
                <a:gd name="T26" fmla="*/ 2147483647 w 116"/>
                <a:gd name="T27" fmla="*/ 2147483647 h 203"/>
                <a:gd name="T28" fmla="*/ 2147483647 w 116"/>
                <a:gd name="T29" fmla="*/ 2147483647 h 203"/>
                <a:gd name="T30" fmla="*/ 2147483647 w 116"/>
                <a:gd name="T31" fmla="*/ 2147483647 h 203"/>
                <a:gd name="T32" fmla="*/ 2147483647 w 116"/>
                <a:gd name="T33" fmla="*/ 2147483647 h 203"/>
                <a:gd name="T34" fmla="*/ 2147483647 w 116"/>
                <a:gd name="T35" fmla="*/ 2147483647 h 203"/>
                <a:gd name="T36" fmla="*/ 2147483647 w 116"/>
                <a:gd name="T37" fmla="*/ 2147483647 h 203"/>
                <a:gd name="T38" fmla="*/ 2147483647 w 116"/>
                <a:gd name="T39" fmla="*/ 2147483647 h 203"/>
                <a:gd name="T40" fmla="*/ 2147483647 w 116"/>
                <a:gd name="T41" fmla="*/ 2147483647 h 203"/>
                <a:gd name="T42" fmla="*/ 2147483647 w 116"/>
                <a:gd name="T43" fmla="*/ 2147483647 h 203"/>
                <a:gd name="T44" fmla="*/ 2147483647 w 116"/>
                <a:gd name="T45" fmla="*/ 2147483647 h 203"/>
                <a:gd name="T46" fmla="*/ 2147483647 w 116"/>
                <a:gd name="T47" fmla="*/ 2147483647 h 203"/>
                <a:gd name="T48" fmla="*/ 2147483647 w 116"/>
                <a:gd name="T49" fmla="*/ 2147483647 h 203"/>
                <a:gd name="T50" fmla="*/ 2147483647 w 116"/>
                <a:gd name="T51" fmla="*/ 2147483647 h 203"/>
                <a:gd name="T52" fmla="*/ 2147483647 w 116"/>
                <a:gd name="T53" fmla="*/ 2147483647 h 203"/>
                <a:gd name="T54" fmla="*/ 2147483647 w 116"/>
                <a:gd name="T55" fmla="*/ 2147483647 h 203"/>
                <a:gd name="T56" fmla="*/ 2147483647 w 116"/>
                <a:gd name="T57" fmla="*/ 2147483647 h 203"/>
                <a:gd name="T58" fmla="*/ 2147483647 w 116"/>
                <a:gd name="T59" fmla="*/ 2147483647 h 203"/>
                <a:gd name="T60" fmla="*/ 2147483647 w 116"/>
                <a:gd name="T61" fmla="*/ 2147483647 h 203"/>
                <a:gd name="T62" fmla="*/ 2147483647 w 116"/>
                <a:gd name="T63" fmla="*/ 2147483647 h 203"/>
                <a:gd name="T64" fmla="*/ 2147483647 w 116"/>
                <a:gd name="T65" fmla="*/ 2147483647 h 203"/>
                <a:gd name="T66" fmla="*/ 2147483647 w 116"/>
                <a:gd name="T67" fmla="*/ 2147483647 h 203"/>
                <a:gd name="T68" fmla="*/ 2147483647 w 116"/>
                <a:gd name="T69" fmla="*/ 2147483647 h 203"/>
                <a:gd name="T70" fmla="*/ 2147483647 w 116"/>
                <a:gd name="T71" fmla="*/ 2147483647 h 203"/>
                <a:gd name="T72" fmla="*/ 2147483647 w 116"/>
                <a:gd name="T73" fmla="*/ 2147483647 h 203"/>
                <a:gd name="T74" fmla="*/ 2147483647 w 116"/>
                <a:gd name="T75" fmla="*/ 2147483647 h 203"/>
                <a:gd name="T76" fmla="*/ 2147483647 w 116"/>
                <a:gd name="T77" fmla="*/ 2147483647 h 203"/>
                <a:gd name="T78" fmla="*/ 2147483647 w 116"/>
                <a:gd name="T79" fmla="*/ 2147483647 h 203"/>
                <a:gd name="T80" fmla="*/ 2147483647 w 116"/>
                <a:gd name="T81" fmla="*/ 2147483647 h 203"/>
                <a:gd name="T82" fmla="*/ 2147483647 w 116"/>
                <a:gd name="T83" fmla="*/ 2147483647 h 203"/>
                <a:gd name="T84" fmla="*/ 2147483647 w 116"/>
                <a:gd name="T85" fmla="*/ 2147483647 h 203"/>
                <a:gd name="T86" fmla="*/ 2147483647 w 116"/>
                <a:gd name="T87" fmla="*/ 2147483647 h 203"/>
                <a:gd name="T88" fmla="*/ 2147483647 w 116"/>
                <a:gd name="T89" fmla="*/ 2147483647 h 203"/>
                <a:gd name="T90" fmla="*/ 2147483647 w 116"/>
                <a:gd name="T91" fmla="*/ 2147483647 h 203"/>
                <a:gd name="T92" fmla="*/ 0 w 116"/>
                <a:gd name="T93" fmla="*/ 2147483647 h 203"/>
                <a:gd name="T94" fmla="*/ 0 w 116"/>
                <a:gd name="T95" fmla="*/ 2147483647 h 203"/>
                <a:gd name="T96" fmla="*/ 2147483647 w 116"/>
                <a:gd name="T97" fmla="*/ 2147483647 h 203"/>
                <a:gd name="T98" fmla="*/ 2147483647 w 116"/>
                <a:gd name="T99" fmla="*/ 2147483647 h 20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"/>
                <a:gd name="T151" fmla="*/ 0 h 203"/>
                <a:gd name="T152" fmla="*/ 116 w 116"/>
                <a:gd name="T153" fmla="*/ 203 h 20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" h="203">
                  <a:moveTo>
                    <a:pt x="13" y="0"/>
                  </a:moveTo>
                  <a:lnTo>
                    <a:pt x="20" y="0"/>
                  </a:lnTo>
                  <a:lnTo>
                    <a:pt x="26" y="0"/>
                  </a:lnTo>
                  <a:lnTo>
                    <a:pt x="26" y="7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9" y="14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8" y="29"/>
                  </a:lnTo>
                  <a:lnTo>
                    <a:pt x="104" y="36"/>
                  </a:lnTo>
                  <a:lnTo>
                    <a:pt x="110" y="36"/>
                  </a:lnTo>
                  <a:lnTo>
                    <a:pt x="110" y="43"/>
                  </a:lnTo>
                  <a:lnTo>
                    <a:pt x="116" y="43"/>
                  </a:lnTo>
                  <a:lnTo>
                    <a:pt x="110" y="51"/>
                  </a:lnTo>
                  <a:lnTo>
                    <a:pt x="110" y="57"/>
                  </a:lnTo>
                  <a:lnTo>
                    <a:pt x="104" y="57"/>
                  </a:lnTo>
                  <a:lnTo>
                    <a:pt x="98" y="65"/>
                  </a:lnTo>
                  <a:lnTo>
                    <a:pt x="91" y="65"/>
                  </a:lnTo>
                  <a:lnTo>
                    <a:pt x="91" y="73"/>
                  </a:lnTo>
                  <a:lnTo>
                    <a:pt x="91" y="79"/>
                  </a:lnTo>
                  <a:lnTo>
                    <a:pt x="98" y="79"/>
                  </a:lnTo>
                  <a:lnTo>
                    <a:pt x="98" y="87"/>
                  </a:lnTo>
                  <a:lnTo>
                    <a:pt x="98" y="95"/>
                  </a:lnTo>
                  <a:lnTo>
                    <a:pt x="104" y="101"/>
                  </a:lnTo>
                  <a:lnTo>
                    <a:pt x="98" y="109"/>
                  </a:lnTo>
                  <a:lnTo>
                    <a:pt x="98" y="115"/>
                  </a:lnTo>
                  <a:lnTo>
                    <a:pt x="98" y="123"/>
                  </a:lnTo>
                  <a:lnTo>
                    <a:pt x="104" y="123"/>
                  </a:lnTo>
                  <a:lnTo>
                    <a:pt x="104" y="131"/>
                  </a:lnTo>
                  <a:lnTo>
                    <a:pt x="110" y="131"/>
                  </a:lnTo>
                  <a:lnTo>
                    <a:pt x="104" y="131"/>
                  </a:lnTo>
                  <a:lnTo>
                    <a:pt x="98" y="137"/>
                  </a:lnTo>
                  <a:lnTo>
                    <a:pt x="104" y="137"/>
                  </a:lnTo>
                  <a:lnTo>
                    <a:pt x="110" y="145"/>
                  </a:lnTo>
                  <a:lnTo>
                    <a:pt x="110" y="153"/>
                  </a:lnTo>
                  <a:lnTo>
                    <a:pt x="110" y="159"/>
                  </a:lnTo>
                  <a:lnTo>
                    <a:pt x="116" y="159"/>
                  </a:lnTo>
                  <a:lnTo>
                    <a:pt x="116" y="167"/>
                  </a:lnTo>
                  <a:lnTo>
                    <a:pt x="116" y="174"/>
                  </a:lnTo>
                  <a:lnTo>
                    <a:pt x="110" y="181"/>
                  </a:lnTo>
                  <a:lnTo>
                    <a:pt x="110" y="189"/>
                  </a:lnTo>
                  <a:lnTo>
                    <a:pt x="110" y="196"/>
                  </a:lnTo>
                  <a:lnTo>
                    <a:pt x="104" y="203"/>
                  </a:lnTo>
                  <a:lnTo>
                    <a:pt x="98" y="203"/>
                  </a:lnTo>
                  <a:lnTo>
                    <a:pt x="91" y="203"/>
                  </a:lnTo>
                  <a:lnTo>
                    <a:pt x="84" y="203"/>
                  </a:lnTo>
                  <a:lnTo>
                    <a:pt x="84" y="196"/>
                  </a:lnTo>
                  <a:lnTo>
                    <a:pt x="78" y="196"/>
                  </a:lnTo>
                  <a:lnTo>
                    <a:pt x="78" y="189"/>
                  </a:lnTo>
                  <a:lnTo>
                    <a:pt x="78" y="181"/>
                  </a:lnTo>
                  <a:lnTo>
                    <a:pt x="71" y="181"/>
                  </a:lnTo>
                  <a:lnTo>
                    <a:pt x="71" y="174"/>
                  </a:lnTo>
                  <a:lnTo>
                    <a:pt x="71" y="167"/>
                  </a:lnTo>
                  <a:lnTo>
                    <a:pt x="65" y="167"/>
                  </a:lnTo>
                  <a:lnTo>
                    <a:pt x="65" y="159"/>
                  </a:lnTo>
                  <a:lnTo>
                    <a:pt x="59" y="159"/>
                  </a:lnTo>
                  <a:lnTo>
                    <a:pt x="52" y="159"/>
                  </a:lnTo>
                  <a:lnTo>
                    <a:pt x="52" y="153"/>
                  </a:lnTo>
                  <a:lnTo>
                    <a:pt x="52" y="145"/>
                  </a:lnTo>
                  <a:lnTo>
                    <a:pt x="45" y="145"/>
                  </a:lnTo>
                  <a:lnTo>
                    <a:pt x="45" y="137"/>
                  </a:lnTo>
                  <a:lnTo>
                    <a:pt x="39" y="137"/>
                  </a:lnTo>
                  <a:lnTo>
                    <a:pt x="45" y="137"/>
                  </a:lnTo>
                  <a:lnTo>
                    <a:pt x="45" y="131"/>
                  </a:lnTo>
                  <a:lnTo>
                    <a:pt x="45" y="123"/>
                  </a:lnTo>
                  <a:lnTo>
                    <a:pt x="45" y="115"/>
                  </a:lnTo>
                  <a:lnTo>
                    <a:pt x="52" y="115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9" y="109"/>
                  </a:lnTo>
                  <a:lnTo>
                    <a:pt x="39" y="101"/>
                  </a:lnTo>
                  <a:lnTo>
                    <a:pt x="32" y="101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26" y="87"/>
                  </a:lnTo>
                  <a:lnTo>
                    <a:pt x="26" y="79"/>
                  </a:lnTo>
                  <a:lnTo>
                    <a:pt x="20" y="79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26" y="65"/>
                  </a:lnTo>
                  <a:lnTo>
                    <a:pt x="20" y="65"/>
                  </a:lnTo>
                  <a:lnTo>
                    <a:pt x="20" y="57"/>
                  </a:lnTo>
                  <a:lnTo>
                    <a:pt x="13" y="57"/>
                  </a:lnTo>
                  <a:lnTo>
                    <a:pt x="20" y="57"/>
                  </a:lnTo>
                  <a:lnTo>
                    <a:pt x="20" y="51"/>
                  </a:lnTo>
                  <a:lnTo>
                    <a:pt x="13" y="51"/>
                  </a:lnTo>
                  <a:lnTo>
                    <a:pt x="13" y="43"/>
                  </a:lnTo>
                  <a:lnTo>
                    <a:pt x="6" y="43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6" y="14"/>
                  </a:lnTo>
                  <a:lnTo>
                    <a:pt x="6" y="7"/>
                  </a:lnTo>
                  <a:lnTo>
                    <a:pt x="13" y="7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6" name="Freeform 464"/>
            <p:cNvSpPr>
              <a:spLocks/>
            </p:cNvSpPr>
            <p:nvPr/>
          </p:nvSpPr>
          <p:spPr bwMode="auto">
            <a:xfrm>
              <a:off x="2087563" y="5191125"/>
              <a:ext cx="11112" cy="14288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0 h 8"/>
                <a:gd name="T6" fmla="*/ 2147483647 w 7"/>
                <a:gd name="T7" fmla="*/ 0 h 8"/>
                <a:gd name="T8" fmla="*/ 2147483647 w 7"/>
                <a:gd name="T9" fmla="*/ 0 h 8"/>
                <a:gd name="T10" fmla="*/ 2147483647 w 7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8"/>
                <a:gd name="T20" fmla="*/ 7 w 7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8">
                  <a:moveTo>
                    <a:pt x="7" y="8"/>
                  </a:moveTo>
                  <a:lnTo>
                    <a:pt x="7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7" name="Freeform 465"/>
            <p:cNvSpPr>
              <a:spLocks noEditPoints="1"/>
            </p:cNvSpPr>
            <p:nvPr/>
          </p:nvSpPr>
          <p:spPr bwMode="auto">
            <a:xfrm>
              <a:off x="1922463" y="6119813"/>
              <a:ext cx="342900" cy="468312"/>
            </a:xfrm>
            <a:custGeom>
              <a:avLst/>
              <a:gdLst>
                <a:gd name="T0" fmla="*/ 2147483647 w 214"/>
                <a:gd name="T1" fmla="*/ 2147483647 h 263"/>
                <a:gd name="T2" fmla="*/ 2147483647 w 214"/>
                <a:gd name="T3" fmla="*/ 2147483647 h 263"/>
                <a:gd name="T4" fmla="*/ 2147483647 w 214"/>
                <a:gd name="T5" fmla="*/ 2147483647 h 263"/>
                <a:gd name="T6" fmla="*/ 2147483647 w 214"/>
                <a:gd name="T7" fmla="*/ 2147483647 h 263"/>
                <a:gd name="T8" fmla="*/ 2147483647 w 214"/>
                <a:gd name="T9" fmla="*/ 2147483647 h 263"/>
                <a:gd name="T10" fmla="*/ 2147483647 w 214"/>
                <a:gd name="T11" fmla="*/ 2147483647 h 263"/>
                <a:gd name="T12" fmla="*/ 2147483647 w 214"/>
                <a:gd name="T13" fmla="*/ 0 h 263"/>
                <a:gd name="T14" fmla="*/ 2147483647 w 214"/>
                <a:gd name="T15" fmla="*/ 2147483647 h 263"/>
                <a:gd name="T16" fmla="*/ 2147483647 w 214"/>
                <a:gd name="T17" fmla="*/ 2147483647 h 263"/>
                <a:gd name="T18" fmla="*/ 2147483647 w 214"/>
                <a:gd name="T19" fmla="*/ 2147483647 h 263"/>
                <a:gd name="T20" fmla="*/ 2147483647 w 214"/>
                <a:gd name="T21" fmla="*/ 2147483647 h 263"/>
                <a:gd name="T22" fmla="*/ 2147483647 w 214"/>
                <a:gd name="T23" fmla="*/ 2147483647 h 263"/>
                <a:gd name="T24" fmla="*/ 2147483647 w 214"/>
                <a:gd name="T25" fmla="*/ 2147483647 h 263"/>
                <a:gd name="T26" fmla="*/ 2147483647 w 214"/>
                <a:gd name="T27" fmla="*/ 2147483647 h 263"/>
                <a:gd name="T28" fmla="*/ 2147483647 w 214"/>
                <a:gd name="T29" fmla="*/ 2147483647 h 263"/>
                <a:gd name="T30" fmla="*/ 2147483647 w 214"/>
                <a:gd name="T31" fmla="*/ 2147483647 h 263"/>
                <a:gd name="T32" fmla="*/ 2147483647 w 214"/>
                <a:gd name="T33" fmla="*/ 2147483647 h 263"/>
                <a:gd name="T34" fmla="*/ 2147483647 w 214"/>
                <a:gd name="T35" fmla="*/ 2147483647 h 263"/>
                <a:gd name="T36" fmla="*/ 2147483647 w 214"/>
                <a:gd name="T37" fmla="*/ 2147483647 h 263"/>
                <a:gd name="T38" fmla="*/ 2147483647 w 214"/>
                <a:gd name="T39" fmla="*/ 2147483647 h 263"/>
                <a:gd name="T40" fmla="*/ 2147483647 w 214"/>
                <a:gd name="T41" fmla="*/ 2147483647 h 263"/>
                <a:gd name="T42" fmla="*/ 2147483647 w 214"/>
                <a:gd name="T43" fmla="*/ 2147483647 h 263"/>
                <a:gd name="T44" fmla="*/ 2147483647 w 214"/>
                <a:gd name="T45" fmla="*/ 2147483647 h 263"/>
                <a:gd name="T46" fmla="*/ 2147483647 w 214"/>
                <a:gd name="T47" fmla="*/ 2147483647 h 263"/>
                <a:gd name="T48" fmla="*/ 2147483647 w 214"/>
                <a:gd name="T49" fmla="*/ 2147483647 h 263"/>
                <a:gd name="T50" fmla="*/ 2147483647 w 214"/>
                <a:gd name="T51" fmla="*/ 2147483647 h 263"/>
                <a:gd name="T52" fmla="*/ 2147483647 w 214"/>
                <a:gd name="T53" fmla="*/ 2147483647 h 263"/>
                <a:gd name="T54" fmla="*/ 2147483647 w 214"/>
                <a:gd name="T55" fmla="*/ 2147483647 h 263"/>
                <a:gd name="T56" fmla="*/ 2147483647 w 214"/>
                <a:gd name="T57" fmla="*/ 2147483647 h 263"/>
                <a:gd name="T58" fmla="*/ 2147483647 w 214"/>
                <a:gd name="T59" fmla="*/ 2147483647 h 263"/>
                <a:gd name="T60" fmla="*/ 2147483647 w 214"/>
                <a:gd name="T61" fmla="*/ 2147483647 h 263"/>
                <a:gd name="T62" fmla="*/ 2147483647 w 214"/>
                <a:gd name="T63" fmla="*/ 2147483647 h 263"/>
                <a:gd name="T64" fmla="*/ 2147483647 w 214"/>
                <a:gd name="T65" fmla="*/ 2147483647 h 263"/>
                <a:gd name="T66" fmla="*/ 2147483647 w 214"/>
                <a:gd name="T67" fmla="*/ 2147483647 h 263"/>
                <a:gd name="T68" fmla="*/ 2147483647 w 214"/>
                <a:gd name="T69" fmla="*/ 2147483647 h 263"/>
                <a:gd name="T70" fmla="*/ 2147483647 w 214"/>
                <a:gd name="T71" fmla="*/ 2147483647 h 263"/>
                <a:gd name="T72" fmla="*/ 2147483647 w 214"/>
                <a:gd name="T73" fmla="*/ 2147483647 h 263"/>
                <a:gd name="T74" fmla="*/ 2147483647 w 214"/>
                <a:gd name="T75" fmla="*/ 2147483647 h 263"/>
                <a:gd name="T76" fmla="*/ 2147483647 w 214"/>
                <a:gd name="T77" fmla="*/ 2147483647 h 263"/>
                <a:gd name="T78" fmla="*/ 2147483647 w 214"/>
                <a:gd name="T79" fmla="*/ 2147483647 h 263"/>
                <a:gd name="T80" fmla="*/ 2147483647 w 214"/>
                <a:gd name="T81" fmla="*/ 2147483647 h 263"/>
                <a:gd name="T82" fmla="*/ 2147483647 w 214"/>
                <a:gd name="T83" fmla="*/ 2147483647 h 263"/>
                <a:gd name="T84" fmla="*/ 2147483647 w 214"/>
                <a:gd name="T85" fmla="*/ 2147483647 h 263"/>
                <a:gd name="T86" fmla="*/ 2147483647 w 214"/>
                <a:gd name="T87" fmla="*/ 2147483647 h 263"/>
                <a:gd name="T88" fmla="*/ 2147483647 w 214"/>
                <a:gd name="T89" fmla="*/ 2147483647 h 263"/>
                <a:gd name="T90" fmla="*/ 2147483647 w 214"/>
                <a:gd name="T91" fmla="*/ 2147483647 h 263"/>
                <a:gd name="T92" fmla="*/ 2147483647 w 214"/>
                <a:gd name="T93" fmla="*/ 2147483647 h 263"/>
                <a:gd name="T94" fmla="*/ 2147483647 w 214"/>
                <a:gd name="T95" fmla="*/ 2147483647 h 263"/>
                <a:gd name="T96" fmla="*/ 2147483647 w 214"/>
                <a:gd name="T97" fmla="*/ 2147483647 h 263"/>
                <a:gd name="T98" fmla="*/ 2147483647 w 214"/>
                <a:gd name="T99" fmla="*/ 2147483647 h 263"/>
                <a:gd name="T100" fmla="*/ 2147483647 w 214"/>
                <a:gd name="T101" fmla="*/ 2147483647 h 263"/>
                <a:gd name="T102" fmla="*/ 2147483647 w 214"/>
                <a:gd name="T103" fmla="*/ 2147483647 h 263"/>
                <a:gd name="T104" fmla="*/ 2147483647 w 214"/>
                <a:gd name="T105" fmla="*/ 2147483647 h 263"/>
                <a:gd name="T106" fmla="*/ 2147483647 w 214"/>
                <a:gd name="T107" fmla="*/ 2147483647 h 2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14"/>
                <a:gd name="T163" fmla="*/ 0 h 263"/>
                <a:gd name="T164" fmla="*/ 214 w 214"/>
                <a:gd name="T165" fmla="*/ 263 h 2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14" h="263">
                  <a:moveTo>
                    <a:pt x="25" y="22"/>
                  </a:moveTo>
                  <a:lnTo>
                    <a:pt x="25" y="30"/>
                  </a:lnTo>
                  <a:lnTo>
                    <a:pt x="25" y="38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52"/>
                  </a:lnTo>
                  <a:lnTo>
                    <a:pt x="32" y="60"/>
                  </a:lnTo>
                  <a:lnTo>
                    <a:pt x="38" y="60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52" y="52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52" y="30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64" y="16"/>
                  </a:lnTo>
                  <a:lnTo>
                    <a:pt x="71" y="16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1" y="38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4" y="52"/>
                  </a:lnTo>
                  <a:lnTo>
                    <a:pt x="91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10" y="52"/>
                  </a:lnTo>
                  <a:lnTo>
                    <a:pt x="116" y="52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6" y="52"/>
                  </a:lnTo>
                  <a:lnTo>
                    <a:pt x="142" y="52"/>
                  </a:lnTo>
                  <a:lnTo>
                    <a:pt x="142" y="44"/>
                  </a:lnTo>
                  <a:lnTo>
                    <a:pt x="148" y="44"/>
                  </a:lnTo>
                  <a:lnTo>
                    <a:pt x="148" y="38"/>
                  </a:lnTo>
                  <a:lnTo>
                    <a:pt x="148" y="30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8" y="30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2" y="38"/>
                  </a:lnTo>
                  <a:lnTo>
                    <a:pt x="182" y="44"/>
                  </a:lnTo>
                  <a:lnTo>
                    <a:pt x="182" y="52"/>
                  </a:lnTo>
                  <a:lnTo>
                    <a:pt x="175" y="52"/>
                  </a:lnTo>
                  <a:lnTo>
                    <a:pt x="175" y="60"/>
                  </a:lnTo>
                  <a:lnTo>
                    <a:pt x="168" y="60"/>
                  </a:lnTo>
                  <a:lnTo>
                    <a:pt x="162" y="60"/>
                  </a:lnTo>
                  <a:lnTo>
                    <a:pt x="155" y="60"/>
                  </a:lnTo>
                  <a:lnTo>
                    <a:pt x="155" y="52"/>
                  </a:lnTo>
                  <a:lnTo>
                    <a:pt x="148" y="60"/>
                  </a:lnTo>
                  <a:lnTo>
                    <a:pt x="148" y="52"/>
                  </a:lnTo>
                  <a:lnTo>
                    <a:pt x="148" y="60"/>
                  </a:lnTo>
                  <a:lnTo>
                    <a:pt x="142" y="60"/>
                  </a:lnTo>
                  <a:lnTo>
                    <a:pt x="148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62" y="66"/>
                  </a:lnTo>
                  <a:lnTo>
                    <a:pt x="168" y="66"/>
                  </a:lnTo>
                  <a:lnTo>
                    <a:pt x="175" y="74"/>
                  </a:lnTo>
                  <a:lnTo>
                    <a:pt x="182" y="74"/>
                  </a:lnTo>
                  <a:lnTo>
                    <a:pt x="182" y="66"/>
                  </a:lnTo>
                  <a:lnTo>
                    <a:pt x="187" y="66"/>
                  </a:lnTo>
                  <a:lnTo>
                    <a:pt x="194" y="66"/>
                  </a:lnTo>
                  <a:lnTo>
                    <a:pt x="194" y="74"/>
                  </a:lnTo>
                  <a:lnTo>
                    <a:pt x="194" y="81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201" y="95"/>
                  </a:lnTo>
                  <a:lnTo>
                    <a:pt x="201" y="103"/>
                  </a:lnTo>
                  <a:lnTo>
                    <a:pt x="207" y="103"/>
                  </a:lnTo>
                  <a:lnTo>
                    <a:pt x="214" y="103"/>
                  </a:lnTo>
                  <a:lnTo>
                    <a:pt x="214" y="110"/>
                  </a:lnTo>
                  <a:lnTo>
                    <a:pt x="214" y="117"/>
                  </a:lnTo>
                  <a:lnTo>
                    <a:pt x="207" y="117"/>
                  </a:lnTo>
                  <a:lnTo>
                    <a:pt x="207" y="125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07" y="139"/>
                  </a:lnTo>
                  <a:lnTo>
                    <a:pt x="201" y="147"/>
                  </a:lnTo>
                  <a:lnTo>
                    <a:pt x="201" y="153"/>
                  </a:lnTo>
                  <a:lnTo>
                    <a:pt x="194" y="147"/>
                  </a:lnTo>
                  <a:lnTo>
                    <a:pt x="187" y="153"/>
                  </a:lnTo>
                  <a:lnTo>
                    <a:pt x="187" y="147"/>
                  </a:lnTo>
                  <a:lnTo>
                    <a:pt x="182" y="147"/>
                  </a:lnTo>
                  <a:lnTo>
                    <a:pt x="175" y="147"/>
                  </a:lnTo>
                  <a:lnTo>
                    <a:pt x="168" y="147"/>
                  </a:lnTo>
                  <a:lnTo>
                    <a:pt x="162" y="147"/>
                  </a:lnTo>
                  <a:lnTo>
                    <a:pt x="155" y="147"/>
                  </a:lnTo>
                  <a:lnTo>
                    <a:pt x="148" y="147"/>
                  </a:lnTo>
                  <a:lnTo>
                    <a:pt x="142" y="147"/>
                  </a:lnTo>
                  <a:lnTo>
                    <a:pt x="136" y="147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71" y="139"/>
                  </a:lnTo>
                  <a:lnTo>
                    <a:pt x="64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38" y="131"/>
                  </a:lnTo>
                  <a:lnTo>
                    <a:pt x="32" y="131"/>
                  </a:lnTo>
                  <a:lnTo>
                    <a:pt x="32" y="139"/>
                  </a:lnTo>
                  <a:lnTo>
                    <a:pt x="25" y="131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9" y="125"/>
                  </a:lnTo>
                  <a:lnTo>
                    <a:pt x="13" y="125"/>
                  </a:lnTo>
                  <a:lnTo>
                    <a:pt x="6" y="125"/>
                  </a:lnTo>
                  <a:lnTo>
                    <a:pt x="6" y="117"/>
                  </a:lnTo>
                  <a:lnTo>
                    <a:pt x="0" y="117"/>
                  </a:lnTo>
                  <a:lnTo>
                    <a:pt x="6" y="110"/>
                  </a:lnTo>
                  <a:lnTo>
                    <a:pt x="6" y="103"/>
                  </a:lnTo>
                  <a:lnTo>
                    <a:pt x="6" y="95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6" y="81"/>
                  </a:lnTo>
                  <a:lnTo>
                    <a:pt x="13" y="81"/>
                  </a:lnTo>
                  <a:lnTo>
                    <a:pt x="13" y="74"/>
                  </a:lnTo>
                  <a:lnTo>
                    <a:pt x="13" y="66"/>
                  </a:lnTo>
                  <a:lnTo>
                    <a:pt x="19" y="66"/>
                  </a:lnTo>
                  <a:lnTo>
                    <a:pt x="19" y="60"/>
                  </a:lnTo>
                  <a:lnTo>
                    <a:pt x="19" y="52"/>
                  </a:lnTo>
                  <a:lnTo>
                    <a:pt x="13" y="52"/>
                  </a:lnTo>
                  <a:lnTo>
                    <a:pt x="19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8"/>
                  </a:lnTo>
                  <a:lnTo>
                    <a:pt x="19" y="30"/>
                  </a:lnTo>
                  <a:lnTo>
                    <a:pt x="25" y="22"/>
                  </a:lnTo>
                  <a:close/>
                  <a:moveTo>
                    <a:pt x="155" y="241"/>
                  </a:moveTo>
                  <a:lnTo>
                    <a:pt x="162" y="248"/>
                  </a:lnTo>
                  <a:lnTo>
                    <a:pt x="155" y="248"/>
                  </a:lnTo>
                  <a:lnTo>
                    <a:pt x="155" y="255"/>
                  </a:lnTo>
                  <a:lnTo>
                    <a:pt x="162" y="255"/>
                  </a:lnTo>
                  <a:lnTo>
                    <a:pt x="162" y="263"/>
                  </a:lnTo>
                  <a:lnTo>
                    <a:pt x="155" y="263"/>
                  </a:lnTo>
                  <a:lnTo>
                    <a:pt x="155" y="255"/>
                  </a:lnTo>
                  <a:lnTo>
                    <a:pt x="148" y="255"/>
                  </a:lnTo>
                  <a:lnTo>
                    <a:pt x="142" y="255"/>
                  </a:lnTo>
                  <a:lnTo>
                    <a:pt x="142" y="248"/>
                  </a:lnTo>
                  <a:lnTo>
                    <a:pt x="136" y="248"/>
                  </a:lnTo>
                  <a:lnTo>
                    <a:pt x="142" y="248"/>
                  </a:lnTo>
                  <a:lnTo>
                    <a:pt x="148" y="241"/>
                  </a:lnTo>
                  <a:lnTo>
                    <a:pt x="155" y="24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8" name="Freeform 466"/>
            <p:cNvSpPr>
              <a:spLocks/>
            </p:cNvSpPr>
            <p:nvPr/>
          </p:nvSpPr>
          <p:spPr bwMode="auto">
            <a:xfrm>
              <a:off x="1922463" y="6119813"/>
              <a:ext cx="342900" cy="273050"/>
            </a:xfrm>
            <a:custGeom>
              <a:avLst/>
              <a:gdLst>
                <a:gd name="T0" fmla="*/ 2147483647 w 214"/>
                <a:gd name="T1" fmla="*/ 2147483647 h 153"/>
                <a:gd name="T2" fmla="*/ 2147483647 w 214"/>
                <a:gd name="T3" fmla="*/ 2147483647 h 153"/>
                <a:gd name="T4" fmla="*/ 2147483647 w 214"/>
                <a:gd name="T5" fmla="*/ 2147483647 h 153"/>
                <a:gd name="T6" fmla="*/ 2147483647 w 214"/>
                <a:gd name="T7" fmla="*/ 2147483647 h 153"/>
                <a:gd name="T8" fmla="*/ 2147483647 w 214"/>
                <a:gd name="T9" fmla="*/ 2147483647 h 153"/>
                <a:gd name="T10" fmla="*/ 2147483647 w 214"/>
                <a:gd name="T11" fmla="*/ 2147483647 h 153"/>
                <a:gd name="T12" fmla="*/ 2147483647 w 214"/>
                <a:gd name="T13" fmla="*/ 2147483647 h 153"/>
                <a:gd name="T14" fmla="*/ 2147483647 w 214"/>
                <a:gd name="T15" fmla="*/ 0 h 153"/>
                <a:gd name="T16" fmla="*/ 2147483647 w 214"/>
                <a:gd name="T17" fmla="*/ 2147483647 h 153"/>
                <a:gd name="T18" fmla="*/ 2147483647 w 214"/>
                <a:gd name="T19" fmla="*/ 2147483647 h 153"/>
                <a:gd name="T20" fmla="*/ 2147483647 w 214"/>
                <a:gd name="T21" fmla="*/ 2147483647 h 153"/>
                <a:gd name="T22" fmla="*/ 2147483647 w 214"/>
                <a:gd name="T23" fmla="*/ 2147483647 h 153"/>
                <a:gd name="T24" fmla="*/ 2147483647 w 214"/>
                <a:gd name="T25" fmla="*/ 2147483647 h 153"/>
                <a:gd name="T26" fmla="*/ 2147483647 w 214"/>
                <a:gd name="T27" fmla="*/ 2147483647 h 153"/>
                <a:gd name="T28" fmla="*/ 2147483647 w 214"/>
                <a:gd name="T29" fmla="*/ 2147483647 h 153"/>
                <a:gd name="T30" fmla="*/ 2147483647 w 214"/>
                <a:gd name="T31" fmla="*/ 2147483647 h 153"/>
                <a:gd name="T32" fmla="*/ 2147483647 w 214"/>
                <a:gd name="T33" fmla="*/ 2147483647 h 153"/>
                <a:gd name="T34" fmla="*/ 2147483647 w 214"/>
                <a:gd name="T35" fmla="*/ 2147483647 h 153"/>
                <a:gd name="T36" fmla="*/ 2147483647 w 214"/>
                <a:gd name="T37" fmla="*/ 2147483647 h 153"/>
                <a:gd name="T38" fmla="*/ 2147483647 w 214"/>
                <a:gd name="T39" fmla="*/ 2147483647 h 153"/>
                <a:gd name="T40" fmla="*/ 2147483647 w 214"/>
                <a:gd name="T41" fmla="*/ 2147483647 h 153"/>
                <a:gd name="T42" fmla="*/ 2147483647 w 214"/>
                <a:gd name="T43" fmla="*/ 2147483647 h 153"/>
                <a:gd name="T44" fmla="*/ 2147483647 w 214"/>
                <a:gd name="T45" fmla="*/ 2147483647 h 153"/>
                <a:gd name="T46" fmla="*/ 2147483647 w 214"/>
                <a:gd name="T47" fmla="*/ 2147483647 h 153"/>
                <a:gd name="T48" fmla="*/ 2147483647 w 214"/>
                <a:gd name="T49" fmla="*/ 2147483647 h 153"/>
                <a:gd name="T50" fmla="*/ 2147483647 w 214"/>
                <a:gd name="T51" fmla="*/ 2147483647 h 153"/>
                <a:gd name="T52" fmla="*/ 2147483647 w 214"/>
                <a:gd name="T53" fmla="*/ 2147483647 h 153"/>
                <a:gd name="T54" fmla="*/ 2147483647 w 214"/>
                <a:gd name="T55" fmla="*/ 2147483647 h 153"/>
                <a:gd name="T56" fmla="*/ 2147483647 w 214"/>
                <a:gd name="T57" fmla="*/ 2147483647 h 153"/>
                <a:gd name="T58" fmla="*/ 2147483647 w 214"/>
                <a:gd name="T59" fmla="*/ 2147483647 h 153"/>
                <a:gd name="T60" fmla="*/ 2147483647 w 214"/>
                <a:gd name="T61" fmla="*/ 2147483647 h 153"/>
                <a:gd name="T62" fmla="*/ 2147483647 w 214"/>
                <a:gd name="T63" fmla="*/ 2147483647 h 153"/>
                <a:gd name="T64" fmla="*/ 2147483647 w 214"/>
                <a:gd name="T65" fmla="*/ 2147483647 h 153"/>
                <a:gd name="T66" fmla="*/ 2147483647 w 214"/>
                <a:gd name="T67" fmla="*/ 2147483647 h 153"/>
                <a:gd name="T68" fmla="*/ 2147483647 w 214"/>
                <a:gd name="T69" fmla="*/ 2147483647 h 153"/>
                <a:gd name="T70" fmla="*/ 2147483647 w 214"/>
                <a:gd name="T71" fmla="*/ 2147483647 h 153"/>
                <a:gd name="T72" fmla="*/ 2147483647 w 214"/>
                <a:gd name="T73" fmla="*/ 2147483647 h 153"/>
                <a:gd name="T74" fmla="*/ 2147483647 w 214"/>
                <a:gd name="T75" fmla="*/ 2147483647 h 153"/>
                <a:gd name="T76" fmla="*/ 2147483647 w 214"/>
                <a:gd name="T77" fmla="*/ 2147483647 h 153"/>
                <a:gd name="T78" fmla="*/ 2147483647 w 214"/>
                <a:gd name="T79" fmla="*/ 2147483647 h 153"/>
                <a:gd name="T80" fmla="*/ 2147483647 w 214"/>
                <a:gd name="T81" fmla="*/ 2147483647 h 153"/>
                <a:gd name="T82" fmla="*/ 2147483647 w 214"/>
                <a:gd name="T83" fmla="*/ 2147483647 h 153"/>
                <a:gd name="T84" fmla="*/ 2147483647 w 214"/>
                <a:gd name="T85" fmla="*/ 2147483647 h 153"/>
                <a:gd name="T86" fmla="*/ 2147483647 w 214"/>
                <a:gd name="T87" fmla="*/ 2147483647 h 153"/>
                <a:gd name="T88" fmla="*/ 2147483647 w 214"/>
                <a:gd name="T89" fmla="*/ 2147483647 h 153"/>
                <a:gd name="T90" fmla="*/ 2147483647 w 214"/>
                <a:gd name="T91" fmla="*/ 2147483647 h 153"/>
                <a:gd name="T92" fmla="*/ 2147483647 w 214"/>
                <a:gd name="T93" fmla="*/ 2147483647 h 153"/>
                <a:gd name="T94" fmla="*/ 2147483647 w 214"/>
                <a:gd name="T95" fmla="*/ 2147483647 h 153"/>
                <a:gd name="T96" fmla="*/ 2147483647 w 214"/>
                <a:gd name="T97" fmla="*/ 2147483647 h 153"/>
                <a:gd name="T98" fmla="*/ 2147483647 w 214"/>
                <a:gd name="T99" fmla="*/ 2147483647 h 153"/>
                <a:gd name="T100" fmla="*/ 2147483647 w 214"/>
                <a:gd name="T101" fmla="*/ 2147483647 h 153"/>
                <a:gd name="T102" fmla="*/ 2147483647 w 214"/>
                <a:gd name="T103" fmla="*/ 2147483647 h 153"/>
                <a:gd name="T104" fmla="*/ 2147483647 w 214"/>
                <a:gd name="T105" fmla="*/ 2147483647 h 153"/>
                <a:gd name="T106" fmla="*/ 2147483647 w 214"/>
                <a:gd name="T107" fmla="*/ 2147483647 h 153"/>
                <a:gd name="T108" fmla="*/ 2147483647 w 214"/>
                <a:gd name="T109" fmla="*/ 2147483647 h 153"/>
                <a:gd name="T110" fmla="*/ 2147483647 w 214"/>
                <a:gd name="T111" fmla="*/ 2147483647 h 1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4"/>
                <a:gd name="T169" fmla="*/ 0 h 153"/>
                <a:gd name="T170" fmla="*/ 214 w 214"/>
                <a:gd name="T171" fmla="*/ 153 h 1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4" h="153">
                  <a:moveTo>
                    <a:pt x="25" y="22"/>
                  </a:moveTo>
                  <a:lnTo>
                    <a:pt x="25" y="30"/>
                  </a:lnTo>
                  <a:lnTo>
                    <a:pt x="25" y="38"/>
                  </a:lnTo>
                  <a:lnTo>
                    <a:pt x="25" y="44"/>
                  </a:lnTo>
                  <a:lnTo>
                    <a:pt x="25" y="52"/>
                  </a:lnTo>
                  <a:lnTo>
                    <a:pt x="32" y="52"/>
                  </a:lnTo>
                  <a:lnTo>
                    <a:pt x="32" y="60"/>
                  </a:lnTo>
                  <a:lnTo>
                    <a:pt x="38" y="60"/>
                  </a:lnTo>
                  <a:lnTo>
                    <a:pt x="45" y="60"/>
                  </a:lnTo>
                  <a:lnTo>
                    <a:pt x="52" y="60"/>
                  </a:lnTo>
                  <a:lnTo>
                    <a:pt x="52" y="52"/>
                  </a:lnTo>
                  <a:lnTo>
                    <a:pt x="58" y="52"/>
                  </a:lnTo>
                  <a:lnTo>
                    <a:pt x="58" y="44"/>
                  </a:lnTo>
                  <a:lnTo>
                    <a:pt x="58" y="38"/>
                  </a:lnTo>
                  <a:lnTo>
                    <a:pt x="52" y="30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2" y="8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64" y="16"/>
                  </a:lnTo>
                  <a:lnTo>
                    <a:pt x="71" y="16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1" y="38"/>
                  </a:lnTo>
                  <a:lnTo>
                    <a:pt x="71" y="44"/>
                  </a:lnTo>
                  <a:lnTo>
                    <a:pt x="77" y="44"/>
                  </a:lnTo>
                  <a:lnTo>
                    <a:pt x="84" y="44"/>
                  </a:lnTo>
                  <a:lnTo>
                    <a:pt x="84" y="52"/>
                  </a:lnTo>
                  <a:lnTo>
                    <a:pt x="91" y="52"/>
                  </a:lnTo>
                  <a:lnTo>
                    <a:pt x="97" y="52"/>
                  </a:lnTo>
                  <a:lnTo>
                    <a:pt x="103" y="52"/>
                  </a:lnTo>
                  <a:lnTo>
                    <a:pt x="110" y="52"/>
                  </a:lnTo>
                  <a:lnTo>
                    <a:pt x="116" y="52"/>
                  </a:lnTo>
                  <a:lnTo>
                    <a:pt x="123" y="52"/>
                  </a:lnTo>
                  <a:lnTo>
                    <a:pt x="130" y="52"/>
                  </a:lnTo>
                  <a:lnTo>
                    <a:pt x="136" y="52"/>
                  </a:lnTo>
                  <a:lnTo>
                    <a:pt x="142" y="52"/>
                  </a:lnTo>
                  <a:lnTo>
                    <a:pt x="142" y="44"/>
                  </a:lnTo>
                  <a:lnTo>
                    <a:pt x="148" y="44"/>
                  </a:lnTo>
                  <a:lnTo>
                    <a:pt x="148" y="38"/>
                  </a:lnTo>
                  <a:lnTo>
                    <a:pt x="148" y="30"/>
                  </a:lnTo>
                  <a:lnTo>
                    <a:pt x="155" y="30"/>
                  </a:lnTo>
                  <a:lnTo>
                    <a:pt x="162" y="30"/>
                  </a:lnTo>
                  <a:lnTo>
                    <a:pt x="168" y="30"/>
                  </a:lnTo>
                  <a:lnTo>
                    <a:pt x="175" y="30"/>
                  </a:lnTo>
                  <a:lnTo>
                    <a:pt x="175" y="38"/>
                  </a:lnTo>
                  <a:lnTo>
                    <a:pt x="182" y="38"/>
                  </a:lnTo>
                  <a:lnTo>
                    <a:pt x="182" y="44"/>
                  </a:lnTo>
                  <a:lnTo>
                    <a:pt x="182" y="52"/>
                  </a:lnTo>
                  <a:lnTo>
                    <a:pt x="175" y="52"/>
                  </a:lnTo>
                  <a:lnTo>
                    <a:pt x="175" y="60"/>
                  </a:lnTo>
                  <a:lnTo>
                    <a:pt x="168" y="60"/>
                  </a:lnTo>
                  <a:lnTo>
                    <a:pt x="162" y="60"/>
                  </a:lnTo>
                  <a:lnTo>
                    <a:pt x="155" y="60"/>
                  </a:lnTo>
                  <a:lnTo>
                    <a:pt x="155" y="52"/>
                  </a:lnTo>
                  <a:lnTo>
                    <a:pt x="148" y="60"/>
                  </a:lnTo>
                  <a:lnTo>
                    <a:pt x="148" y="52"/>
                  </a:lnTo>
                  <a:lnTo>
                    <a:pt x="148" y="60"/>
                  </a:lnTo>
                  <a:lnTo>
                    <a:pt x="142" y="60"/>
                  </a:lnTo>
                  <a:lnTo>
                    <a:pt x="148" y="60"/>
                  </a:lnTo>
                  <a:lnTo>
                    <a:pt x="155" y="60"/>
                  </a:lnTo>
                  <a:lnTo>
                    <a:pt x="155" y="66"/>
                  </a:lnTo>
                  <a:lnTo>
                    <a:pt x="162" y="66"/>
                  </a:lnTo>
                  <a:lnTo>
                    <a:pt x="168" y="66"/>
                  </a:lnTo>
                  <a:lnTo>
                    <a:pt x="175" y="74"/>
                  </a:lnTo>
                  <a:lnTo>
                    <a:pt x="182" y="74"/>
                  </a:lnTo>
                  <a:lnTo>
                    <a:pt x="182" y="66"/>
                  </a:lnTo>
                  <a:lnTo>
                    <a:pt x="187" y="66"/>
                  </a:lnTo>
                  <a:lnTo>
                    <a:pt x="194" y="66"/>
                  </a:lnTo>
                  <a:lnTo>
                    <a:pt x="194" y="74"/>
                  </a:lnTo>
                  <a:lnTo>
                    <a:pt x="194" y="81"/>
                  </a:lnTo>
                  <a:lnTo>
                    <a:pt x="194" y="88"/>
                  </a:lnTo>
                  <a:lnTo>
                    <a:pt x="194" y="95"/>
                  </a:lnTo>
                  <a:lnTo>
                    <a:pt x="201" y="95"/>
                  </a:lnTo>
                  <a:lnTo>
                    <a:pt x="201" y="103"/>
                  </a:lnTo>
                  <a:lnTo>
                    <a:pt x="207" y="103"/>
                  </a:lnTo>
                  <a:lnTo>
                    <a:pt x="214" y="103"/>
                  </a:lnTo>
                  <a:lnTo>
                    <a:pt x="214" y="110"/>
                  </a:lnTo>
                  <a:lnTo>
                    <a:pt x="214" y="117"/>
                  </a:lnTo>
                  <a:lnTo>
                    <a:pt x="207" y="117"/>
                  </a:lnTo>
                  <a:lnTo>
                    <a:pt x="207" y="125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07" y="139"/>
                  </a:lnTo>
                  <a:lnTo>
                    <a:pt x="201" y="147"/>
                  </a:lnTo>
                  <a:lnTo>
                    <a:pt x="201" y="153"/>
                  </a:lnTo>
                  <a:lnTo>
                    <a:pt x="194" y="147"/>
                  </a:lnTo>
                  <a:lnTo>
                    <a:pt x="187" y="153"/>
                  </a:lnTo>
                  <a:lnTo>
                    <a:pt x="187" y="147"/>
                  </a:lnTo>
                  <a:lnTo>
                    <a:pt x="182" y="147"/>
                  </a:lnTo>
                  <a:lnTo>
                    <a:pt x="175" y="147"/>
                  </a:lnTo>
                  <a:lnTo>
                    <a:pt x="168" y="147"/>
                  </a:lnTo>
                  <a:lnTo>
                    <a:pt x="162" y="147"/>
                  </a:lnTo>
                  <a:lnTo>
                    <a:pt x="155" y="147"/>
                  </a:lnTo>
                  <a:lnTo>
                    <a:pt x="148" y="147"/>
                  </a:lnTo>
                  <a:lnTo>
                    <a:pt x="142" y="147"/>
                  </a:lnTo>
                  <a:lnTo>
                    <a:pt x="136" y="147"/>
                  </a:lnTo>
                  <a:lnTo>
                    <a:pt x="130" y="139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1" y="131"/>
                  </a:lnTo>
                  <a:lnTo>
                    <a:pt x="71" y="139"/>
                  </a:lnTo>
                  <a:lnTo>
                    <a:pt x="64" y="131"/>
                  </a:lnTo>
                  <a:lnTo>
                    <a:pt x="58" y="131"/>
                  </a:lnTo>
                  <a:lnTo>
                    <a:pt x="52" y="131"/>
                  </a:lnTo>
                  <a:lnTo>
                    <a:pt x="45" y="131"/>
                  </a:lnTo>
                  <a:lnTo>
                    <a:pt x="38" y="131"/>
                  </a:lnTo>
                  <a:lnTo>
                    <a:pt x="32" y="131"/>
                  </a:lnTo>
                  <a:lnTo>
                    <a:pt x="32" y="139"/>
                  </a:lnTo>
                  <a:lnTo>
                    <a:pt x="25" y="131"/>
                  </a:lnTo>
                  <a:lnTo>
                    <a:pt x="19" y="139"/>
                  </a:lnTo>
                  <a:lnTo>
                    <a:pt x="19" y="131"/>
                  </a:lnTo>
                  <a:lnTo>
                    <a:pt x="19" y="125"/>
                  </a:lnTo>
                  <a:lnTo>
                    <a:pt x="13" y="125"/>
                  </a:lnTo>
                  <a:lnTo>
                    <a:pt x="6" y="125"/>
                  </a:lnTo>
                  <a:lnTo>
                    <a:pt x="6" y="117"/>
                  </a:lnTo>
                  <a:lnTo>
                    <a:pt x="0" y="117"/>
                  </a:lnTo>
                  <a:lnTo>
                    <a:pt x="6" y="110"/>
                  </a:lnTo>
                  <a:lnTo>
                    <a:pt x="6" y="103"/>
                  </a:lnTo>
                  <a:lnTo>
                    <a:pt x="6" y="95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6" y="81"/>
                  </a:lnTo>
                  <a:lnTo>
                    <a:pt x="13" y="81"/>
                  </a:lnTo>
                  <a:lnTo>
                    <a:pt x="13" y="74"/>
                  </a:lnTo>
                  <a:lnTo>
                    <a:pt x="13" y="66"/>
                  </a:lnTo>
                  <a:lnTo>
                    <a:pt x="19" y="66"/>
                  </a:lnTo>
                  <a:lnTo>
                    <a:pt x="19" y="60"/>
                  </a:lnTo>
                  <a:lnTo>
                    <a:pt x="19" y="52"/>
                  </a:lnTo>
                  <a:lnTo>
                    <a:pt x="13" y="52"/>
                  </a:lnTo>
                  <a:lnTo>
                    <a:pt x="19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8"/>
                  </a:lnTo>
                  <a:lnTo>
                    <a:pt x="19" y="30"/>
                  </a:lnTo>
                  <a:lnTo>
                    <a:pt x="25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69" name="Freeform 467"/>
            <p:cNvSpPr>
              <a:spLocks/>
            </p:cNvSpPr>
            <p:nvPr/>
          </p:nvSpPr>
          <p:spPr bwMode="auto">
            <a:xfrm>
              <a:off x="2139950" y="6548438"/>
              <a:ext cx="42863" cy="39687"/>
            </a:xfrm>
            <a:custGeom>
              <a:avLst/>
              <a:gdLst>
                <a:gd name="T0" fmla="*/ 2147483647 w 26"/>
                <a:gd name="T1" fmla="*/ 0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2147483647 w 26"/>
                <a:gd name="T15" fmla="*/ 2147483647 h 22"/>
                <a:gd name="T16" fmla="*/ 2147483647 w 26"/>
                <a:gd name="T17" fmla="*/ 2147483647 h 22"/>
                <a:gd name="T18" fmla="*/ 2147483647 w 26"/>
                <a:gd name="T19" fmla="*/ 2147483647 h 22"/>
                <a:gd name="T20" fmla="*/ 2147483647 w 26"/>
                <a:gd name="T21" fmla="*/ 2147483647 h 22"/>
                <a:gd name="T22" fmla="*/ 2147483647 w 26"/>
                <a:gd name="T23" fmla="*/ 2147483647 h 22"/>
                <a:gd name="T24" fmla="*/ 2147483647 w 26"/>
                <a:gd name="T25" fmla="*/ 2147483647 h 22"/>
                <a:gd name="T26" fmla="*/ 2147483647 w 26"/>
                <a:gd name="T27" fmla="*/ 2147483647 h 22"/>
                <a:gd name="T28" fmla="*/ 2147483647 w 26"/>
                <a:gd name="T29" fmla="*/ 2147483647 h 22"/>
                <a:gd name="T30" fmla="*/ 0 w 26"/>
                <a:gd name="T31" fmla="*/ 2147483647 h 22"/>
                <a:gd name="T32" fmla="*/ 2147483647 w 26"/>
                <a:gd name="T33" fmla="*/ 2147483647 h 22"/>
                <a:gd name="T34" fmla="*/ 2147483647 w 26"/>
                <a:gd name="T35" fmla="*/ 0 h 22"/>
                <a:gd name="T36" fmla="*/ 2147483647 w 26"/>
                <a:gd name="T37" fmla="*/ 0 h 22"/>
                <a:gd name="T38" fmla="*/ 2147483647 w 26"/>
                <a:gd name="T39" fmla="*/ 0 h 22"/>
                <a:gd name="T40" fmla="*/ 2147483647 w 26"/>
                <a:gd name="T41" fmla="*/ 0 h 22"/>
                <a:gd name="T42" fmla="*/ 2147483647 w 26"/>
                <a:gd name="T43" fmla="*/ 0 h 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6"/>
                <a:gd name="T67" fmla="*/ 0 h 22"/>
                <a:gd name="T68" fmla="*/ 26 w 26"/>
                <a:gd name="T69" fmla="*/ 22 h 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6" h="22">
                  <a:moveTo>
                    <a:pt x="19" y="0"/>
                  </a:moveTo>
                  <a:lnTo>
                    <a:pt x="26" y="7"/>
                  </a:lnTo>
                  <a:lnTo>
                    <a:pt x="19" y="7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6" y="7"/>
                  </a:lnTo>
                  <a:lnTo>
                    <a:pt x="0" y="7"/>
                  </a:lnTo>
                  <a:lnTo>
                    <a:pt x="6" y="7"/>
                  </a:lnTo>
                  <a:lnTo>
                    <a:pt x="12" y="0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0" name="Freeform 468"/>
            <p:cNvSpPr>
              <a:spLocks/>
            </p:cNvSpPr>
            <p:nvPr/>
          </p:nvSpPr>
          <p:spPr bwMode="auto">
            <a:xfrm>
              <a:off x="2244725" y="6264275"/>
              <a:ext cx="271463" cy="166688"/>
            </a:xfrm>
            <a:custGeom>
              <a:avLst/>
              <a:gdLst>
                <a:gd name="T0" fmla="*/ 2147483647 w 169"/>
                <a:gd name="T1" fmla="*/ 2147483647 h 94"/>
                <a:gd name="T2" fmla="*/ 2147483647 w 169"/>
                <a:gd name="T3" fmla="*/ 2147483647 h 94"/>
                <a:gd name="T4" fmla="*/ 2147483647 w 169"/>
                <a:gd name="T5" fmla="*/ 2147483647 h 94"/>
                <a:gd name="T6" fmla="*/ 2147483647 w 169"/>
                <a:gd name="T7" fmla="*/ 2147483647 h 94"/>
                <a:gd name="T8" fmla="*/ 2147483647 w 169"/>
                <a:gd name="T9" fmla="*/ 2147483647 h 94"/>
                <a:gd name="T10" fmla="*/ 2147483647 w 169"/>
                <a:gd name="T11" fmla="*/ 2147483647 h 94"/>
                <a:gd name="T12" fmla="*/ 2147483647 w 169"/>
                <a:gd name="T13" fmla="*/ 2147483647 h 94"/>
                <a:gd name="T14" fmla="*/ 2147483647 w 169"/>
                <a:gd name="T15" fmla="*/ 2147483647 h 94"/>
                <a:gd name="T16" fmla="*/ 2147483647 w 169"/>
                <a:gd name="T17" fmla="*/ 2147483647 h 94"/>
                <a:gd name="T18" fmla="*/ 2147483647 w 169"/>
                <a:gd name="T19" fmla="*/ 2147483647 h 94"/>
                <a:gd name="T20" fmla="*/ 2147483647 w 169"/>
                <a:gd name="T21" fmla="*/ 2147483647 h 94"/>
                <a:gd name="T22" fmla="*/ 2147483647 w 169"/>
                <a:gd name="T23" fmla="*/ 2147483647 h 94"/>
                <a:gd name="T24" fmla="*/ 2147483647 w 169"/>
                <a:gd name="T25" fmla="*/ 2147483647 h 94"/>
                <a:gd name="T26" fmla="*/ 2147483647 w 169"/>
                <a:gd name="T27" fmla="*/ 2147483647 h 94"/>
                <a:gd name="T28" fmla="*/ 2147483647 w 169"/>
                <a:gd name="T29" fmla="*/ 2147483647 h 94"/>
                <a:gd name="T30" fmla="*/ 2147483647 w 169"/>
                <a:gd name="T31" fmla="*/ 2147483647 h 94"/>
                <a:gd name="T32" fmla="*/ 2147483647 w 169"/>
                <a:gd name="T33" fmla="*/ 2147483647 h 94"/>
                <a:gd name="T34" fmla="*/ 2147483647 w 169"/>
                <a:gd name="T35" fmla="*/ 2147483647 h 94"/>
                <a:gd name="T36" fmla="*/ 2147483647 w 169"/>
                <a:gd name="T37" fmla="*/ 2147483647 h 94"/>
                <a:gd name="T38" fmla="*/ 2147483647 w 169"/>
                <a:gd name="T39" fmla="*/ 2147483647 h 94"/>
                <a:gd name="T40" fmla="*/ 2147483647 w 169"/>
                <a:gd name="T41" fmla="*/ 2147483647 h 94"/>
                <a:gd name="T42" fmla="*/ 2147483647 w 169"/>
                <a:gd name="T43" fmla="*/ 2147483647 h 94"/>
                <a:gd name="T44" fmla="*/ 2147483647 w 169"/>
                <a:gd name="T45" fmla="*/ 2147483647 h 94"/>
                <a:gd name="T46" fmla="*/ 2147483647 w 169"/>
                <a:gd name="T47" fmla="*/ 2147483647 h 94"/>
                <a:gd name="T48" fmla="*/ 2147483647 w 169"/>
                <a:gd name="T49" fmla="*/ 2147483647 h 94"/>
                <a:gd name="T50" fmla="*/ 0 w 169"/>
                <a:gd name="T51" fmla="*/ 2147483647 h 94"/>
                <a:gd name="T52" fmla="*/ 2147483647 w 169"/>
                <a:gd name="T53" fmla="*/ 2147483647 h 94"/>
                <a:gd name="T54" fmla="*/ 0 w 169"/>
                <a:gd name="T55" fmla="*/ 2147483647 h 94"/>
                <a:gd name="T56" fmla="*/ 2147483647 w 169"/>
                <a:gd name="T57" fmla="*/ 2147483647 h 94"/>
                <a:gd name="T58" fmla="*/ 2147483647 w 169"/>
                <a:gd name="T59" fmla="*/ 2147483647 h 94"/>
                <a:gd name="T60" fmla="*/ 2147483647 w 169"/>
                <a:gd name="T61" fmla="*/ 2147483647 h 94"/>
                <a:gd name="T62" fmla="*/ 2147483647 w 169"/>
                <a:gd name="T63" fmla="*/ 2147483647 h 94"/>
                <a:gd name="T64" fmla="*/ 2147483647 w 169"/>
                <a:gd name="T65" fmla="*/ 2147483647 h 94"/>
                <a:gd name="T66" fmla="*/ 2147483647 w 169"/>
                <a:gd name="T67" fmla="*/ 2147483647 h 94"/>
                <a:gd name="T68" fmla="*/ 2147483647 w 169"/>
                <a:gd name="T69" fmla="*/ 2147483647 h 94"/>
                <a:gd name="T70" fmla="*/ 2147483647 w 169"/>
                <a:gd name="T71" fmla="*/ 2147483647 h 94"/>
                <a:gd name="T72" fmla="*/ 2147483647 w 169"/>
                <a:gd name="T73" fmla="*/ 2147483647 h 94"/>
                <a:gd name="T74" fmla="*/ 2147483647 w 169"/>
                <a:gd name="T75" fmla="*/ 0 h 94"/>
                <a:gd name="T76" fmla="*/ 2147483647 w 169"/>
                <a:gd name="T77" fmla="*/ 0 h 94"/>
                <a:gd name="T78" fmla="*/ 2147483647 w 169"/>
                <a:gd name="T79" fmla="*/ 0 h 94"/>
                <a:gd name="T80" fmla="*/ 2147483647 w 169"/>
                <a:gd name="T81" fmla="*/ 0 h 94"/>
                <a:gd name="T82" fmla="*/ 2147483647 w 169"/>
                <a:gd name="T83" fmla="*/ 0 h 94"/>
                <a:gd name="T84" fmla="*/ 2147483647 w 169"/>
                <a:gd name="T85" fmla="*/ 0 h 9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94"/>
                <a:gd name="T131" fmla="*/ 169 w 169"/>
                <a:gd name="T132" fmla="*/ 94 h 9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94">
                  <a:moveTo>
                    <a:pt x="169" y="0"/>
                  </a:moveTo>
                  <a:lnTo>
                    <a:pt x="169" y="7"/>
                  </a:lnTo>
                  <a:lnTo>
                    <a:pt x="169" y="14"/>
                  </a:lnTo>
                  <a:lnTo>
                    <a:pt x="162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2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72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2" y="66"/>
                  </a:lnTo>
                  <a:lnTo>
                    <a:pt x="142" y="58"/>
                  </a:lnTo>
                  <a:lnTo>
                    <a:pt x="135" y="58"/>
                  </a:lnTo>
                  <a:lnTo>
                    <a:pt x="135" y="66"/>
                  </a:lnTo>
                  <a:lnTo>
                    <a:pt x="135" y="72"/>
                  </a:lnTo>
                  <a:lnTo>
                    <a:pt x="135" y="80"/>
                  </a:lnTo>
                  <a:lnTo>
                    <a:pt x="135" y="88"/>
                  </a:lnTo>
                  <a:lnTo>
                    <a:pt x="130" y="88"/>
                  </a:lnTo>
                  <a:lnTo>
                    <a:pt x="123" y="88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0" y="94"/>
                  </a:lnTo>
                  <a:lnTo>
                    <a:pt x="103" y="94"/>
                  </a:lnTo>
                  <a:lnTo>
                    <a:pt x="96" y="94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77" y="94"/>
                  </a:lnTo>
                  <a:lnTo>
                    <a:pt x="71" y="94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80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5" y="80"/>
                  </a:lnTo>
                  <a:lnTo>
                    <a:pt x="39" y="72"/>
                  </a:lnTo>
                  <a:lnTo>
                    <a:pt x="32" y="72"/>
                  </a:lnTo>
                  <a:lnTo>
                    <a:pt x="32" y="66"/>
                  </a:lnTo>
                  <a:lnTo>
                    <a:pt x="25" y="66"/>
                  </a:lnTo>
                  <a:lnTo>
                    <a:pt x="20" y="66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3" y="36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1" y="7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9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1" name="Freeform 469"/>
            <p:cNvSpPr>
              <a:spLocks/>
            </p:cNvSpPr>
            <p:nvPr/>
          </p:nvSpPr>
          <p:spPr bwMode="auto">
            <a:xfrm>
              <a:off x="2244725" y="6264275"/>
              <a:ext cx="271463" cy="166688"/>
            </a:xfrm>
            <a:custGeom>
              <a:avLst/>
              <a:gdLst>
                <a:gd name="T0" fmla="*/ 2147483647 w 169"/>
                <a:gd name="T1" fmla="*/ 2147483647 h 94"/>
                <a:gd name="T2" fmla="*/ 2147483647 w 169"/>
                <a:gd name="T3" fmla="*/ 2147483647 h 94"/>
                <a:gd name="T4" fmla="*/ 2147483647 w 169"/>
                <a:gd name="T5" fmla="*/ 2147483647 h 94"/>
                <a:gd name="T6" fmla="*/ 2147483647 w 169"/>
                <a:gd name="T7" fmla="*/ 2147483647 h 94"/>
                <a:gd name="T8" fmla="*/ 2147483647 w 169"/>
                <a:gd name="T9" fmla="*/ 2147483647 h 94"/>
                <a:gd name="T10" fmla="*/ 2147483647 w 169"/>
                <a:gd name="T11" fmla="*/ 2147483647 h 94"/>
                <a:gd name="T12" fmla="*/ 2147483647 w 169"/>
                <a:gd name="T13" fmla="*/ 2147483647 h 94"/>
                <a:gd name="T14" fmla="*/ 2147483647 w 169"/>
                <a:gd name="T15" fmla="*/ 2147483647 h 94"/>
                <a:gd name="T16" fmla="*/ 2147483647 w 169"/>
                <a:gd name="T17" fmla="*/ 2147483647 h 94"/>
                <a:gd name="T18" fmla="*/ 2147483647 w 169"/>
                <a:gd name="T19" fmla="*/ 2147483647 h 94"/>
                <a:gd name="T20" fmla="*/ 2147483647 w 169"/>
                <a:gd name="T21" fmla="*/ 2147483647 h 94"/>
                <a:gd name="T22" fmla="*/ 2147483647 w 169"/>
                <a:gd name="T23" fmla="*/ 2147483647 h 94"/>
                <a:gd name="T24" fmla="*/ 2147483647 w 169"/>
                <a:gd name="T25" fmla="*/ 2147483647 h 94"/>
                <a:gd name="T26" fmla="*/ 2147483647 w 169"/>
                <a:gd name="T27" fmla="*/ 2147483647 h 94"/>
                <a:gd name="T28" fmla="*/ 2147483647 w 169"/>
                <a:gd name="T29" fmla="*/ 2147483647 h 94"/>
                <a:gd name="T30" fmla="*/ 2147483647 w 169"/>
                <a:gd name="T31" fmla="*/ 2147483647 h 94"/>
                <a:gd name="T32" fmla="*/ 2147483647 w 169"/>
                <a:gd name="T33" fmla="*/ 2147483647 h 94"/>
                <a:gd name="T34" fmla="*/ 2147483647 w 169"/>
                <a:gd name="T35" fmla="*/ 2147483647 h 94"/>
                <a:gd name="T36" fmla="*/ 2147483647 w 169"/>
                <a:gd name="T37" fmla="*/ 2147483647 h 94"/>
                <a:gd name="T38" fmla="*/ 2147483647 w 169"/>
                <a:gd name="T39" fmla="*/ 2147483647 h 94"/>
                <a:gd name="T40" fmla="*/ 2147483647 w 169"/>
                <a:gd name="T41" fmla="*/ 2147483647 h 94"/>
                <a:gd name="T42" fmla="*/ 2147483647 w 169"/>
                <a:gd name="T43" fmla="*/ 2147483647 h 94"/>
                <a:gd name="T44" fmla="*/ 2147483647 w 169"/>
                <a:gd name="T45" fmla="*/ 2147483647 h 94"/>
                <a:gd name="T46" fmla="*/ 2147483647 w 169"/>
                <a:gd name="T47" fmla="*/ 2147483647 h 94"/>
                <a:gd name="T48" fmla="*/ 2147483647 w 169"/>
                <a:gd name="T49" fmla="*/ 2147483647 h 94"/>
                <a:gd name="T50" fmla="*/ 2147483647 w 169"/>
                <a:gd name="T51" fmla="*/ 2147483647 h 94"/>
                <a:gd name="T52" fmla="*/ 2147483647 w 169"/>
                <a:gd name="T53" fmla="*/ 2147483647 h 94"/>
                <a:gd name="T54" fmla="*/ 2147483647 w 169"/>
                <a:gd name="T55" fmla="*/ 2147483647 h 94"/>
                <a:gd name="T56" fmla="*/ 2147483647 w 169"/>
                <a:gd name="T57" fmla="*/ 2147483647 h 94"/>
                <a:gd name="T58" fmla="*/ 2147483647 w 169"/>
                <a:gd name="T59" fmla="*/ 2147483647 h 94"/>
                <a:gd name="T60" fmla="*/ 2147483647 w 169"/>
                <a:gd name="T61" fmla="*/ 2147483647 h 94"/>
                <a:gd name="T62" fmla="*/ 2147483647 w 169"/>
                <a:gd name="T63" fmla="*/ 2147483647 h 94"/>
                <a:gd name="T64" fmla="*/ 2147483647 w 169"/>
                <a:gd name="T65" fmla="*/ 2147483647 h 94"/>
                <a:gd name="T66" fmla="*/ 2147483647 w 169"/>
                <a:gd name="T67" fmla="*/ 2147483647 h 94"/>
                <a:gd name="T68" fmla="*/ 0 w 169"/>
                <a:gd name="T69" fmla="*/ 2147483647 h 94"/>
                <a:gd name="T70" fmla="*/ 2147483647 w 169"/>
                <a:gd name="T71" fmla="*/ 2147483647 h 94"/>
                <a:gd name="T72" fmla="*/ 0 w 169"/>
                <a:gd name="T73" fmla="*/ 2147483647 h 94"/>
                <a:gd name="T74" fmla="*/ 0 w 169"/>
                <a:gd name="T75" fmla="*/ 2147483647 h 94"/>
                <a:gd name="T76" fmla="*/ 2147483647 w 169"/>
                <a:gd name="T77" fmla="*/ 2147483647 h 94"/>
                <a:gd name="T78" fmla="*/ 2147483647 w 169"/>
                <a:gd name="T79" fmla="*/ 2147483647 h 94"/>
                <a:gd name="T80" fmla="*/ 2147483647 w 169"/>
                <a:gd name="T81" fmla="*/ 2147483647 h 94"/>
                <a:gd name="T82" fmla="*/ 2147483647 w 169"/>
                <a:gd name="T83" fmla="*/ 2147483647 h 94"/>
                <a:gd name="T84" fmla="*/ 2147483647 w 169"/>
                <a:gd name="T85" fmla="*/ 2147483647 h 94"/>
                <a:gd name="T86" fmla="*/ 2147483647 w 169"/>
                <a:gd name="T87" fmla="*/ 2147483647 h 94"/>
                <a:gd name="T88" fmla="*/ 2147483647 w 169"/>
                <a:gd name="T89" fmla="*/ 2147483647 h 94"/>
                <a:gd name="T90" fmla="*/ 2147483647 w 169"/>
                <a:gd name="T91" fmla="*/ 2147483647 h 94"/>
                <a:gd name="T92" fmla="*/ 2147483647 w 169"/>
                <a:gd name="T93" fmla="*/ 2147483647 h 94"/>
                <a:gd name="T94" fmla="*/ 2147483647 w 169"/>
                <a:gd name="T95" fmla="*/ 2147483647 h 94"/>
                <a:gd name="T96" fmla="*/ 2147483647 w 169"/>
                <a:gd name="T97" fmla="*/ 2147483647 h 94"/>
                <a:gd name="T98" fmla="*/ 2147483647 w 169"/>
                <a:gd name="T99" fmla="*/ 2147483647 h 94"/>
                <a:gd name="T100" fmla="*/ 2147483647 w 169"/>
                <a:gd name="T101" fmla="*/ 2147483647 h 94"/>
                <a:gd name="T102" fmla="*/ 2147483647 w 169"/>
                <a:gd name="T103" fmla="*/ 0 h 94"/>
                <a:gd name="T104" fmla="*/ 2147483647 w 169"/>
                <a:gd name="T105" fmla="*/ 0 h 94"/>
                <a:gd name="T106" fmla="*/ 2147483647 w 169"/>
                <a:gd name="T107" fmla="*/ 0 h 94"/>
                <a:gd name="T108" fmla="*/ 2147483647 w 169"/>
                <a:gd name="T109" fmla="*/ 0 h 94"/>
                <a:gd name="T110" fmla="*/ 2147483647 w 169"/>
                <a:gd name="T111" fmla="*/ 0 h 94"/>
                <a:gd name="T112" fmla="*/ 2147483647 w 169"/>
                <a:gd name="T113" fmla="*/ 0 h 94"/>
                <a:gd name="T114" fmla="*/ 2147483647 w 169"/>
                <a:gd name="T115" fmla="*/ 0 h 94"/>
                <a:gd name="T116" fmla="*/ 2147483647 w 169"/>
                <a:gd name="T117" fmla="*/ 0 h 94"/>
                <a:gd name="T118" fmla="*/ 2147483647 w 169"/>
                <a:gd name="T119" fmla="*/ 0 h 94"/>
                <a:gd name="T120" fmla="*/ 2147483647 w 169"/>
                <a:gd name="T121" fmla="*/ 0 h 9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9"/>
                <a:gd name="T184" fmla="*/ 0 h 94"/>
                <a:gd name="T185" fmla="*/ 169 w 169"/>
                <a:gd name="T186" fmla="*/ 94 h 9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9" h="94">
                  <a:moveTo>
                    <a:pt x="169" y="0"/>
                  </a:moveTo>
                  <a:lnTo>
                    <a:pt x="169" y="7"/>
                  </a:lnTo>
                  <a:lnTo>
                    <a:pt x="169" y="14"/>
                  </a:lnTo>
                  <a:lnTo>
                    <a:pt x="162" y="14"/>
                  </a:lnTo>
                  <a:lnTo>
                    <a:pt x="155" y="14"/>
                  </a:lnTo>
                  <a:lnTo>
                    <a:pt x="162" y="14"/>
                  </a:lnTo>
                  <a:lnTo>
                    <a:pt x="162" y="22"/>
                  </a:lnTo>
                  <a:lnTo>
                    <a:pt x="162" y="29"/>
                  </a:lnTo>
                  <a:lnTo>
                    <a:pt x="155" y="29"/>
                  </a:lnTo>
                  <a:lnTo>
                    <a:pt x="162" y="29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9" y="44"/>
                  </a:lnTo>
                  <a:lnTo>
                    <a:pt x="169" y="50"/>
                  </a:lnTo>
                  <a:lnTo>
                    <a:pt x="162" y="58"/>
                  </a:lnTo>
                  <a:lnTo>
                    <a:pt x="162" y="66"/>
                  </a:lnTo>
                  <a:lnTo>
                    <a:pt x="155" y="72"/>
                  </a:lnTo>
                  <a:lnTo>
                    <a:pt x="149" y="66"/>
                  </a:lnTo>
                  <a:lnTo>
                    <a:pt x="149" y="72"/>
                  </a:lnTo>
                  <a:lnTo>
                    <a:pt x="142" y="66"/>
                  </a:lnTo>
                  <a:lnTo>
                    <a:pt x="142" y="58"/>
                  </a:lnTo>
                  <a:lnTo>
                    <a:pt x="135" y="58"/>
                  </a:lnTo>
                  <a:lnTo>
                    <a:pt x="135" y="66"/>
                  </a:lnTo>
                  <a:lnTo>
                    <a:pt x="135" y="72"/>
                  </a:lnTo>
                  <a:lnTo>
                    <a:pt x="135" y="80"/>
                  </a:lnTo>
                  <a:lnTo>
                    <a:pt x="135" y="88"/>
                  </a:lnTo>
                  <a:lnTo>
                    <a:pt x="130" y="88"/>
                  </a:lnTo>
                  <a:lnTo>
                    <a:pt x="123" y="88"/>
                  </a:lnTo>
                  <a:lnTo>
                    <a:pt x="116" y="88"/>
                  </a:lnTo>
                  <a:lnTo>
                    <a:pt x="116" y="94"/>
                  </a:lnTo>
                  <a:lnTo>
                    <a:pt x="110" y="94"/>
                  </a:lnTo>
                  <a:lnTo>
                    <a:pt x="103" y="94"/>
                  </a:lnTo>
                  <a:lnTo>
                    <a:pt x="96" y="94"/>
                  </a:lnTo>
                  <a:lnTo>
                    <a:pt x="91" y="94"/>
                  </a:lnTo>
                  <a:lnTo>
                    <a:pt x="84" y="94"/>
                  </a:lnTo>
                  <a:lnTo>
                    <a:pt x="77" y="94"/>
                  </a:lnTo>
                  <a:lnTo>
                    <a:pt x="71" y="94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64" y="80"/>
                  </a:lnTo>
                  <a:lnTo>
                    <a:pt x="59" y="80"/>
                  </a:lnTo>
                  <a:lnTo>
                    <a:pt x="52" y="80"/>
                  </a:lnTo>
                  <a:lnTo>
                    <a:pt x="45" y="80"/>
                  </a:lnTo>
                  <a:lnTo>
                    <a:pt x="39" y="72"/>
                  </a:lnTo>
                  <a:lnTo>
                    <a:pt x="32" y="72"/>
                  </a:lnTo>
                  <a:lnTo>
                    <a:pt x="32" y="66"/>
                  </a:lnTo>
                  <a:lnTo>
                    <a:pt x="25" y="66"/>
                  </a:lnTo>
                  <a:lnTo>
                    <a:pt x="20" y="66"/>
                  </a:lnTo>
                  <a:lnTo>
                    <a:pt x="13" y="66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6" y="58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3" y="36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71" y="14"/>
                  </a:lnTo>
                  <a:lnTo>
                    <a:pt x="77" y="14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1" y="7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0"/>
                  </a:lnTo>
                  <a:lnTo>
                    <a:pt x="149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2" name="Freeform 470"/>
            <p:cNvSpPr>
              <a:spLocks noEditPoints="1"/>
            </p:cNvSpPr>
            <p:nvPr/>
          </p:nvSpPr>
          <p:spPr bwMode="auto">
            <a:xfrm>
              <a:off x="2432050" y="6237288"/>
              <a:ext cx="346075" cy="285750"/>
            </a:xfrm>
            <a:custGeom>
              <a:avLst/>
              <a:gdLst>
                <a:gd name="T0" fmla="*/ 2147483647 w 215"/>
                <a:gd name="T1" fmla="*/ 2147483647 h 161"/>
                <a:gd name="T2" fmla="*/ 2147483647 w 215"/>
                <a:gd name="T3" fmla="*/ 2147483647 h 161"/>
                <a:gd name="T4" fmla="*/ 2147483647 w 215"/>
                <a:gd name="T5" fmla="*/ 2147483647 h 161"/>
                <a:gd name="T6" fmla="*/ 2147483647 w 215"/>
                <a:gd name="T7" fmla="*/ 2147483647 h 161"/>
                <a:gd name="T8" fmla="*/ 2147483647 w 215"/>
                <a:gd name="T9" fmla="*/ 2147483647 h 161"/>
                <a:gd name="T10" fmla="*/ 2147483647 w 215"/>
                <a:gd name="T11" fmla="*/ 2147483647 h 161"/>
                <a:gd name="T12" fmla="*/ 2147483647 w 215"/>
                <a:gd name="T13" fmla="*/ 2147483647 h 161"/>
                <a:gd name="T14" fmla="*/ 2147483647 w 215"/>
                <a:gd name="T15" fmla="*/ 2147483647 h 161"/>
                <a:gd name="T16" fmla="*/ 2147483647 w 215"/>
                <a:gd name="T17" fmla="*/ 2147483647 h 161"/>
                <a:gd name="T18" fmla="*/ 2147483647 w 215"/>
                <a:gd name="T19" fmla="*/ 2147483647 h 161"/>
                <a:gd name="T20" fmla="*/ 2147483647 w 215"/>
                <a:gd name="T21" fmla="*/ 2147483647 h 161"/>
                <a:gd name="T22" fmla="*/ 2147483647 w 215"/>
                <a:gd name="T23" fmla="*/ 2147483647 h 161"/>
                <a:gd name="T24" fmla="*/ 2147483647 w 215"/>
                <a:gd name="T25" fmla="*/ 2147483647 h 161"/>
                <a:gd name="T26" fmla="*/ 2147483647 w 215"/>
                <a:gd name="T27" fmla="*/ 2147483647 h 161"/>
                <a:gd name="T28" fmla="*/ 2147483647 w 215"/>
                <a:gd name="T29" fmla="*/ 2147483647 h 161"/>
                <a:gd name="T30" fmla="*/ 2147483647 w 215"/>
                <a:gd name="T31" fmla="*/ 2147483647 h 161"/>
                <a:gd name="T32" fmla="*/ 2147483647 w 215"/>
                <a:gd name="T33" fmla="*/ 2147483647 h 161"/>
                <a:gd name="T34" fmla="*/ 2147483647 w 215"/>
                <a:gd name="T35" fmla="*/ 2147483647 h 161"/>
                <a:gd name="T36" fmla="*/ 2147483647 w 215"/>
                <a:gd name="T37" fmla="*/ 2147483647 h 161"/>
                <a:gd name="T38" fmla="*/ 2147483647 w 215"/>
                <a:gd name="T39" fmla="*/ 2147483647 h 161"/>
                <a:gd name="T40" fmla="*/ 2147483647 w 215"/>
                <a:gd name="T41" fmla="*/ 2147483647 h 161"/>
                <a:gd name="T42" fmla="*/ 2147483647 w 215"/>
                <a:gd name="T43" fmla="*/ 2147483647 h 161"/>
                <a:gd name="T44" fmla="*/ 2147483647 w 215"/>
                <a:gd name="T45" fmla="*/ 2147483647 h 161"/>
                <a:gd name="T46" fmla="*/ 2147483647 w 215"/>
                <a:gd name="T47" fmla="*/ 2147483647 h 161"/>
                <a:gd name="T48" fmla="*/ 2147483647 w 215"/>
                <a:gd name="T49" fmla="*/ 2147483647 h 161"/>
                <a:gd name="T50" fmla="*/ 2147483647 w 215"/>
                <a:gd name="T51" fmla="*/ 2147483647 h 161"/>
                <a:gd name="T52" fmla="*/ 2147483647 w 215"/>
                <a:gd name="T53" fmla="*/ 2147483647 h 161"/>
                <a:gd name="T54" fmla="*/ 2147483647 w 215"/>
                <a:gd name="T55" fmla="*/ 2147483647 h 161"/>
                <a:gd name="T56" fmla="*/ 2147483647 w 215"/>
                <a:gd name="T57" fmla="*/ 2147483647 h 161"/>
                <a:gd name="T58" fmla="*/ 2147483647 w 215"/>
                <a:gd name="T59" fmla="*/ 2147483647 h 161"/>
                <a:gd name="T60" fmla="*/ 2147483647 w 215"/>
                <a:gd name="T61" fmla="*/ 2147483647 h 161"/>
                <a:gd name="T62" fmla="*/ 2147483647 w 215"/>
                <a:gd name="T63" fmla="*/ 2147483647 h 161"/>
                <a:gd name="T64" fmla="*/ 2147483647 w 215"/>
                <a:gd name="T65" fmla="*/ 2147483647 h 161"/>
                <a:gd name="T66" fmla="*/ 2147483647 w 215"/>
                <a:gd name="T67" fmla="*/ 2147483647 h 161"/>
                <a:gd name="T68" fmla="*/ 0 w 215"/>
                <a:gd name="T69" fmla="*/ 2147483647 h 161"/>
                <a:gd name="T70" fmla="*/ 2147483647 w 215"/>
                <a:gd name="T71" fmla="*/ 2147483647 h 161"/>
                <a:gd name="T72" fmla="*/ 2147483647 w 215"/>
                <a:gd name="T73" fmla="*/ 2147483647 h 161"/>
                <a:gd name="T74" fmla="*/ 2147483647 w 215"/>
                <a:gd name="T75" fmla="*/ 2147483647 h 161"/>
                <a:gd name="T76" fmla="*/ 2147483647 w 215"/>
                <a:gd name="T77" fmla="*/ 2147483647 h 161"/>
                <a:gd name="T78" fmla="*/ 2147483647 w 215"/>
                <a:gd name="T79" fmla="*/ 2147483647 h 161"/>
                <a:gd name="T80" fmla="*/ 2147483647 w 215"/>
                <a:gd name="T81" fmla="*/ 2147483647 h 161"/>
                <a:gd name="T82" fmla="*/ 2147483647 w 215"/>
                <a:gd name="T83" fmla="*/ 2147483647 h 161"/>
                <a:gd name="T84" fmla="*/ 2147483647 w 215"/>
                <a:gd name="T85" fmla="*/ 2147483647 h 161"/>
                <a:gd name="T86" fmla="*/ 2147483647 w 215"/>
                <a:gd name="T87" fmla="*/ 2147483647 h 16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5"/>
                <a:gd name="T133" fmla="*/ 0 h 161"/>
                <a:gd name="T134" fmla="*/ 215 w 215"/>
                <a:gd name="T135" fmla="*/ 161 h 16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5" h="161">
                  <a:moveTo>
                    <a:pt x="137" y="8"/>
                  </a:moveTo>
                  <a:lnTo>
                    <a:pt x="130" y="15"/>
                  </a:lnTo>
                  <a:lnTo>
                    <a:pt x="130" y="8"/>
                  </a:lnTo>
                  <a:lnTo>
                    <a:pt x="124" y="8"/>
                  </a:lnTo>
                  <a:lnTo>
                    <a:pt x="130" y="0"/>
                  </a:lnTo>
                  <a:lnTo>
                    <a:pt x="137" y="8"/>
                  </a:lnTo>
                  <a:close/>
                  <a:moveTo>
                    <a:pt x="53" y="15"/>
                  </a:moveTo>
                  <a:lnTo>
                    <a:pt x="59" y="15"/>
                  </a:lnTo>
                  <a:lnTo>
                    <a:pt x="59" y="22"/>
                  </a:lnTo>
                  <a:lnTo>
                    <a:pt x="65" y="15"/>
                  </a:lnTo>
                  <a:lnTo>
                    <a:pt x="71" y="15"/>
                  </a:lnTo>
                  <a:lnTo>
                    <a:pt x="78" y="15"/>
                  </a:lnTo>
                  <a:lnTo>
                    <a:pt x="78" y="22"/>
                  </a:lnTo>
                  <a:lnTo>
                    <a:pt x="85" y="22"/>
                  </a:lnTo>
                  <a:lnTo>
                    <a:pt x="85" y="29"/>
                  </a:lnTo>
                  <a:lnTo>
                    <a:pt x="85" y="37"/>
                  </a:lnTo>
                  <a:lnTo>
                    <a:pt x="91" y="37"/>
                  </a:lnTo>
                  <a:lnTo>
                    <a:pt x="98" y="37"/>
                  </a:lnTo>
                  <a:lnTo>
                    <a:pt x="104" y="37"/>
                  </a:lnTo>
                  <a:lnTo>
                    <a:pt x="110" y="37"/>
                  </a:lnTo>
                  <a:lnTo>
                    <a:pt x="117" y="37"/>
                  </a:lnTo>
                  <a:lnTo>
                    <a:pt x="124" y="37"/>
                  </a:lnTo>
                  <a:lnTo>
                    <a:pt x="130" y="37"/>
                  </a:lnTo>
                  <a:lnTo>
                    <a:pt x="130" y="44"/>
                  </a:lnTo>
                  <a:lnTo>
                    <a:pt x="137" y="37"/>
                  </a:lnTo>
                  <a:lnTo>
                    <a:pt x="143" y="37"/>
                  </a:lnTo>
                  <a:lnTo>
                    <a:pt x="149" y="37"/>
                  </a:lnTo>
                  <a:lnTo>
                    <a:pt x="156" y="37"/>
                  </a:lnTo>
                  <a:lnTo>
                    <a:pt x="163" y="37"/>
                  </a:lnTo>
                  <a:lnTo>
                    <a:pt x="169" y="37"/>
                  </a:lnTo>
                  <a:lnTo>
                    <a:pt x="176" y="44"/>
                  </a:lnTo>
                  <a:lnTo>
                    <a:pt x="182" y="44"/>
                  </a:lnTo>
                  <a:lnTo>
                    <a:pt x="182" y="51"/>
                  </a:lnTo>
                  <a:lnTo>
                    <a:pt x="188" y="51"/>
                  </a:lnTo>
                  <a:lnTo>
                    <a:pt x="195" y="51"/>
                  </a:lnTo>
                  <a:lnTo>
                    <a:pt x="201" y="51"/>
                  </a:lnTo>
                  <a:lnTo>
                    <a:pt x="201" y="59"/>
                  </a:lnTo>
                  <a:lnTo>
                    <a:pt x="201" y="65"/>
                  </a:lnTo>
                  <a:lnTo>
                    <a:pt x="201" y="73"/>
                  </a:lnTo>
                  <a:lnTo>
                    <a:pt x="195" y="73"/>
                  </a:lnTo>
                  <a:lnTo>
                    <a:pt x="195" y="81"/>
                  </a:lnTo>
                  <a:lnTo>
                    <a:pt x="188" y="81"/>
                  </a:lnTo>
                  <a:lnTo>
                    <a:pt x="182" y="73"/>
                  </a:lnTo>
                  <a:lnTo>
                    <a:pt x="182" y="81"/>
                  </a:lnTo>
                  <a:lnTo>
                    <a:pt x="182" y="87"/>
                  </a:lnTo>
                  <a:lnTo>
                    <a:pt x="176" y="87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88" y="103"/>
                  </a:lnTo>
                  <a:lnTo>
                    <a:pt x="188" y="109"/>
                  </a:lnTo>
                  <a:lnTo>
                    <a:pt x="195" y="109"/>
                  </a:lnTo>
                  <a:lnTo>
                    <a:pt x="201" y="117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01" y="125"/>
                  </a:lnTo>
                  <a:lnTo>
                    <a:pt x="208" y="125"/>
                  </a:lnTo>
                  <a:lnTo>
                    <a:pt x="208" y="131"/>
                  </a:lnTo>
                  <a:lnTo>
                    <a:pt x="215" y="131"/>
                  </a:lnTo>
                  <a:lnTo>
                    <a:pt x="215" y="139"/>
                  </a:lnTo>
                  <a:lnTo>
                    <a:pt x="208" y="139"/>
                  </a:lnTo>
                  <a:lnTo>
                    <a:pt x="201" y="146"/>
                  </a:lnTo>
                  <a:lnTo>
                    <a:pt x="195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39"/>
                  </a:lnTo>
                  <a:lnTo>
                    <a:pt x="169" y="139"/>
                  </a:lnTo>
                  <a:lnTo>
                    <a:pt x="163" y="139"/>
                  </a:lnTo>
                  <a:lnTo>
                    <a:pt x="156" y="146"/>
                  </a:lnTo>
                  <a:lnTo>
                    <a:pt x="156" y="139"/>
                  </a:lnTo>
                  <a:lnTo>
                    <a:pt x="149" y="139"/>
                  </a:lnTo>
                  <a:lnTo>
                    <a:pt x="143" y="146"/>
                  </a:lnTo>
                  <a:lnTo>
                    <a:pt x="137" y="146"/>
                  </a:lnTo>
                  <a:lnTo>
                    <a:pt x="130" y="153"/>
                  </a:lnTo>
                  <a:lnTo>
                    <a:pt x="124" y="153"/>
                  </a:lnTo>
                  <a:lnTo>
                    <a:pt x="117" y="153"/>
                  </a:lnTo>
                  <a:lnTo>
                    <a:pt x="110" y="153"/>
                  </a:lnTo>
                  <a:lnTo>
                    <a:pt x="104" y="153"/>
                  </a:lnTo>
                  <a:lnTo>
                    <a:pt x="98" y="153"/>
                  </a:lnTo>
                  <a:lnTo>
                    <a:pt x="98" y="161"/>
                  </a:lnTo>
                  <a:lnTo>
                    <a:pt x="91" y="153"/>
                  </a:lnTo>
                  <a:lnTo>
                    <a:pt x="85" y="153"/>
                  </a:lnTo>
                  <a:lnTo>
                    <a:pt x="78" y="161"/>
                  </a:lnTo>
                  <a:lnTo>
                    <a:pt x="78" y="153"/>
                  </a:lnTo>
                  <a:lnTo>
                    <a:pt x="71" y="161"/>
                  </a:lnTo>
                  <a:lnTo>
                    <a:pt x="65" y="161"/>
                  </a:lnTo>
                  <a:lnTo>
                    <a:pt x="59" y="161"/>
                  </a:lnTo>
                  <a:lnTo>
                    <a:pt x="53" y="161"/>
                  </a:lnTo>
                  <a:lnTo>
                    <a:pt x="46" y="161"/>
                  </a:lnTo>
                  <a:lnTo>
                    <a:pt x="39" y="161"/>
                  </a:lnTo>
                  <a:lnTo>
                    <a:pt x="39" y="153"/>
                  </a:lnTo>
                  <a:lnTo>
                    <a:pt x="33" y="153"/>
                  </a:lnTo>
                  <a:lnTo>
                    <a:pt x="26" y="153"/>
                  </a:lnTo>
                  <a:lnTo>
                    <a:pt x="19" y="153"/>
                  </a:lnTo>
                  <a:lnTo>
                    <a:pt x="19" y="161"/>
                  </a:lnTo>
                  <a:lnTo>
                    <a:pt x="14" y="161"/>
                  </a:lnTo>
                  <a:lnTo>
                    <a:pt x="7" y="161"/>
                  </a:lnTo>
                  <a:lnTo>
                    <a:pt x="0" y="161"/>
                  </a:lnTo>
                  <a:lnTo>
                    <a:pt x="7" y="153"/>
                  </a:lnTo>
                  <a:lnTo>
                    <a:pt x="7" y="146"/>
                  </a:lnTo>
                  <a:lnTo>
                    <a:pt x="7" y="139"/>
                  </a:lnTo>
                  <a:lnTo>
                    <a:pt x="7" y="131"/>
                  </a:lnTo>
                  <a:lnTo>
                    <a:pt x="7" y="125"/>
                  </a:lnTo>
                  <a:lnTo>
                    <a:pt x="7" y="117"/>
                  </a:lnTo>
                  <a:lnTo>
                    <a:pt x="0" y="109"/>
                  </a:lnTo>
                  <a:lnTo>
                    <a:pt x="0" y="103"/>
                  </a:lnTo>
                  <a:lnTo>
                    <a:pt x="7" y="103"/>
                  </a:lnTo>
                  <a:lnTo>
                    <a:pt x="14" y="103"/>
                  </a:lnTo>
                  <a:lnTo>
                    <a:pt x="19" y="103"/>
                  </a:lnTo>
                  <a:lnTo>
                    <a:pt x="19" y="95"/>
                  </a:lnTo>
                  <a:lnTo>
                    <a:pt x="19" y="87"/>
                  </a:lnTo>
                  <a:lnTo>
                    <a:pt x="19" y="81"/>
                  </a:lnTo>
                  <a:lnTo>
                    <a:pt x="19" y="73"/>
                  </a:lnTo>
                  <a:lnTo>
                    <a:pt x="26" y="73"/>
                  </a:lnTo>
                  <a:lnTo>
                    <a:pt x="26" y="81"/>
                  </a:lnTo>
                  <a:lnTo>
                    <a:pt x="33" y="87"/>
                  </a:lnTo>
                  <a:lnTo>
                    <a:pt x="33" y="81"/>
                  </a:lnTo>
                  <a:lnTo>
                    <a:pt x="39" y="87"/>
                  </a:lnTo>
                  <a:lnTo>
                    <a:pt x="46" y="81"/>
                  </a:lnTo>
                  <a:lnTo>
                    <a:pt x="46" y="73"/>
                  </a:lnTo>
                  <a:lnTo>
                    <a:pt x="53" y="65"/>
                  </a:lnTo>
                  <a:lnTo>
                    <a:pt x="53" y="59"/>
                  </a:lnTo>
                  <a:lnTo>
                    <a:pt x="53" y="51"/>
                  </a:lnTo>
                  <a:lnTo>
                    <a:pt x="46" y="51"/>
                  </a:lnTo>
                  <a:lnTo>
                    <a:pt x="46" y="44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37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53" y="29"/>
                  </a:lnTo>
                  <a:lnTo>
                    <a:pt x="53" y="22"/>
                  </a:lnTo>
                  <a:lnTo>
                    <a:pt x="53" y="15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3" name="Freeform 471"/>
            <p:cNvSpPr>
              <a:spLocks/>
            </p:cNvSpPr>
            <p:nvPr/>
          </p:nvSpPr>
          <p:spPr bwMode="auto">
            <a:xfrm>
              <a:off x="2630488" y="6237288"/>
              <a:ext cx="22225" cy="26987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0 w 13"/>
                <a:gd name="T9" fmla="*/ 2147483647 h 15"/>
                <a:gd name="T10" fmla="*/ 0 w 13"/>
                <a:gd name="T11" fmla="*/ 2147483647 h 15"/>
                <a:gd name="T12" fmla="*/ 0 w 13"/>
                <a:gd name="T13" fmla="*/ 2147483647 h 15"/>
                <a:gd name="T14" fmla="*/ 2147483647 w 13"/>
                <a:gd name="T15" fmla="*/ 0 h 15"/>
                <a:gd name="T16" fmla="*/ 2147483647 w 13"/>
                <a:gd name="T17" fmla="*/ 0 h 15"/>
                <a:gd name="T18" fmla="*/ 2147483647 w 13"/>
                <a:gd name="T19" fmla="*/ 0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5"/>
                <a:gd name="T38" fmla="*/ 13 w 13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5">
                  <a:moveTo>
                    <a:pt x="13" y="8"/>
                  </a:moveTo>
                  <a:lnTo>
                    <a:pt x="13" y="8"/>
                  </a:lnTo>
                  <a:lnTo>
                    <a:pt x="6" y="15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4" name="Freeform 472"/>
            <p:cNvSpPr>
              <a:spLocks/>
            </p:cNvSpPr>
            <p:nvPr/>
          </p:nvSpPr>
          <p:spPr bwMode="auto">
            <a:xfrm>
              <a:off x="2432050" y="6264275"/>
              <a:ext cx="346075" cy="258763"/>
            </a:xfrm>
            <a:custGeom>
              <a:avLst/>
              <a:gdLst>
                <a:gd name="T0" fmla="*/ 2147483647 w 215"/>
                <a:gd name="T1" fmla="*/ 0 h 146"/>
                <a:gd name="T2" fmla="*/ 2147483647 w 215"/>
                <a:gd name="T3" fmla="*/ 0 h 146"/>
                <a:gd name="T4" fmla="*/ 2147483647 w 215"/>
                <a:gd name="T5" fmla="*/ 2147483647 h 146"/>
                <a:gd name="T6" fmla="*/ 2147483647 w 215"/>
                <a:gd name="T7" fmla="*/ 2147483647 h 146"/>
                <a:gd name="T8" fmla="*/ 2147483647 w 215"/>
                <a:gd name="T9" fmla="*/ 2147483647 h 146"/>
                <a:gd name="T10" fmla="*/ 2147483647 w 215"/>
                <a:gd name="T11" fmla="*/ 2147483647 h 146"/>
                <a:gd name="T12" fmla="*/ 2147483647 w 215"/>
                <a:gd name="T13" fmla="*/ 2147483647 h 146"/>
                <a:gd name="T14" fmla="*/ 2147483647 w 215"/>
                <a:gd name="T15" fmla="*/ 2147483647 h 146"/>
                <a:gd name="T16" fmla="*/ 2147483647 w 215"/>
                <a:gd name="T17" fmla="*/ 2147483647 h 146"/>
                <a:gd name="T18" fmla="*/ 2147483647 w 215"/>
                <a:gd name="T19" fmla="*/ 2147483647 h 146"/>
                <a:gd name="T20" fmla="*/ 2147483647 w 215"/>
                <a:gd name="T21" fmla="*/ 2147483647 h 146"/>
                <a:gd name="T22" fmla="*/ 2147483647 w 215"/>
                <a:gd name="T23" fmla="*/ 2147483647 h 146"/>
                <a:gd name="T24" fmla="*/ 2147483647 w 215"/>
                <a:gd name="T25" fmla="*/ 2147483647 h 146"/>
                <a:gd name="T26" fmla="*/ 2147483647 w 215"/>
                <a:gd name="T27" fmla="*/ 2147483647 h 146"/>
                <a:gd name="T28" fmla="*/ 2147483647 w 215"/>
                <a:gd name="T29" fmla="*/ 2147483647 h 146"/>
                <a:gd name="T30" fmla="*/ 2147483647 w 215"/>
                <a:gd name="T31" fmla="*/ 2147483647 h 146"/>
                <a:gd name="T32" fmla="*/ 2147483647 w 215"/>
                <a:gd name="T33" fmla="*/ 2147483647 h 146"/>
                <a:gd name="T34" fmla="*/ 2147483647 w 215"/>
                <a:gd name="T35" fmla="*/ 2147483647 h 146"/>
                <a:gd name="T36" fmla="*/ 2147483647 w 215"/>
                <a:gd name="T37" fmla="*/ 2147483647 h 146"/>
                <a:gd name="T38" fmla="*/ 2147483647 w 215"/>
                <a:gd name="T39" fmla="*/ 2147483647 h 146"/>
                <a:gd name="T40" fmla="*/ 2147483647 w 215"/>
                <a:gd name="T41" fmla="*/ 2147483647 h 146"/>
                <a:gd name="T42" fmla="*/ 2147483647 w 215"/>
                <a:gd name="T43" fmla="*/ 2147483647 h 146"/>
                <a:gd name="T44" fmla="*/ 2147483647 w 215"/>
                <a:gd name="T45" fmla="*/ 2147483647 h 146"/>
                <a:gd name="T46" fmla="*/ 2147483647 w 215"/>
                <a:gd name="T47" fmla="*/ 2147483647 h 146"/>
                <a:gd name="T48" fmla="*/ 2147483647 w 215"/>
                <a:gd name="T49" fmla="*/ 2147483647 h 146"/>
                <a:gd name="T50" fmla="*/ 2147483647 w 215"/>
                <a:gd name="T51" fmla="*/ 2147483647 h 146"/>
                <a:gd name="T52" fmla="*/ 2147483647 w 215"/>
                <a:gd name="T53" fmla="*/ 2147483647 h 146"/>
                <a:gd name="T54" fmla="*/ 2147483647 w 215"/>
                <a:gd name="T55" fmla="*/ 2147483647 h 146"/>
                <a:gd name="T56" fmla="*/ 2147483647 w 215"/>
                <a:gd name="T57" fmla="*/ 2147483647 h 146"/>
                <a:gd name="T58" fmla="*/ 2147483647 w 215"/>
                <a:gd name="T59" fmla="*/ 2147483647 h 146"/>
                <a:gd name="T60" fmla="*/ 2147483647 w 215"/>
                <a:gd name="T61" fmla="*/ 2147483647 h 146"/>
                <a:gd name="T62" fmla="*/ 2147483647 w 215"/>
                <a:gd name="T63" fmla="*/ 2147483647 h 146"/>
                <a:gd name="T64" fmla="*/ 2147483647 w 215"/>
                <a:gd name="T65" fmla="*/ 2147483647 h 146"/>
                <a:gd name="T66" fmla="*/ 2147483647 w 215"/>
                <a:gd name="T67" fmla="*/ 2147483647 h 146"/>
                <a:gd name="T68" fmla="*/ 2147483647 w 215"/>
                <a:gd name="T69" fmla="*/ 2147483647 h 146"/>
                <a:gd name="T70" fmla="*/ 2147483647 w 215"/>
                <a:gd name="T71" fmla="*/ 2147483647 h 146"/>
                <a:gd name="T72" fmla="*/ 2147483647 w 215"/>
                <a:gd name="T73" fmla="*/ 2147483647 h 146"/>
                <a:gd name="T74" fmla="*/ 2147483647 w 215"/>
                <a:gd name="T75" fmla="*/ 2147483647 h 146"/>
                <a:gd name="T76" fmla="*/ 2147483647 w 215"/>
                <a:gd name="T77" fmla="*/ 2147483647 h 146"/>
                <a:gd name="T78" fmla="*/ 2147483647 w 215"/>
                <a:gd name="T79" fmla="*/ 2147483647 h 146"/>
                <a:gd name="T80" fmla="*/ 2147483647 w 215"/>
                <a:gd name="T81" fmla="*/ 2147483647 h 146"/>
                <a:gd name="T82" fmla="*/ 0 w 215"/>
                <a:gd name="T83" fmla="*/ 2147483647 h 146"/>
                <a:gd name="T84" fmla="*/ 2147483647 w 215"/>
                <a:gd name="T85" fmla="*/ 2147483647 h 146"/>
                <a:gd name="T86" fmla="*/ 2147483647 w 215"/>
                <a:gd name="T87" fmla="*/ 2147483647 h 146"/>
                <a:gd name="T88" fmla="*/ 2147483647 w 215"/>
                <a:gd name="T89" fmla="*/ 2147483647 h 146"/>
                <a:gd name="T90" fmla="*/ 2147483647 w 215"/>
                <a:gd name="T91" fmla="*/ 2147483647 h 146"/>
                <a:gd name="T92" fmla="*/ 2147483647 w 215"/>
                <a:gd name="T93" fmla="*/ 2147483647 h 146"/>
                <a:gd name="T94" fmla="*/ 2147483647 w 215"/>
                <a:gd name="T95" fmla="*/ 2147483647 h 146"/>
                <a:gd name="T96" fmla="*/ 2147483647 w 215"/>
                <a:gd name="T97" fmla="*/ 2147483647 h 146"/>
                <a:gd name="T98" fmla="*/ 2147483647 w 215"/>
                <a:gd name="T99" fmla="*/ 2147483647 h 146"/>
                <a:gd name="T100" fmla="*/ 2147483647 w 215"/>
                <a:gd name="T101" fmla="*/ 2147483647 h 146"/>
                <a:gd name="T102" fmla="*/ 2147483647 w 215"/>
                <a:gd name="T103" fmla="*/ 2147483647 h 146"/>
                <a:gd name="T104" fmla="*/ 2147483647 w 215"/>
                <a:gd name="T105" fmla="*/ 0 h 14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5"/>
                <a:gd name="T160" fmla="*/ 0 h 146"/>
                <a:gd name="T161" fmla="*/ 215 w 215"/>
                <a:gd name="T162" fmla="*/ 146 h 14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5" h="146">
                  <a:moveTo>
                    <a:pt x="53" y="0"/>
                  </a:moveTo>
                  <a:lnTo>
                    <a:pt x="59" y="0"/>
                  </a:lnTo>
                  <a:lnTo>
                    <a:pt x="59" y="7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78" y="7"/>
                  </a:lnTo>
                  <a:lnTo>
                    <a:pt x="85" y="7"/>
                  </a:lnTo>
                  <a:lnTo>
                    <a:pt x="85" y="14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104" y="22"/>
                  </a:lnTo>
                  <a:lnTo>
                    <a:pt x="110" y="22"/>
                  </a:lnTo>
                  <a:lnTo>
                    <a:pt x="117" y="22"/>
                  </a:lnTo>
                  <a:lnTo>
                    <a:pt x="124" y="22"/>
                  </a:lnTo>
                  <a:lnTo>
                    <a:pt x="130" y="22"/>
                  </a:lnTo>
                  <a:lnTo>
                    <a:pt x="130" y="29"/>
                  </a:lnTo>
                  <a:lnTo>
                    <a:pt x="137" y="22"/>
                  </a:lnTo>
                  <a:lnTo>
                    <a:pt x="143" y="22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63" y="22"/>
                  </a:lnTo>
                  <a:lnTo>
                    <a:pt x="169" y="22"/>
                  </a:lnTo>
                  <a:lnTo>
                    <a:pt x="176" y="29"/>
                  </a:lnTo>
                  <a:lnTo>
                    <a:pt x="182" y="29"/>
                  </a:lnTo>
                  <a:lnTo>
                    <a:pt x="182" y="36"/>
                  </a:lnTo>
                  <a:lnTo>
                    <a:pt x="188" y="36"/>
                  </a:lnTo>
                  <a:lnTo>
                    <a:pt x="195" y="36"/>
                  </a:lnTo>
                  <a:lnTo>
                    <a:pt x="201" y="36"/>
                  </a:lnTo>
                  <a:lnTo>
                    <a:pt x="201" y="44"/>
                  </a:lnTo>
                  <a:lnTo>
                    <a:pt x="201" y="50"/>
                  </a:lnTo>
                  <a:lnTo>
                    <a:pt x="201" y="58"/>
                  </a:lnTo>
                  <a:lnTo>
                    <a:pt x="195" y="58"/>
                  </a:lnTo>
                  <a:lnTo>
                    <a:pt x="195" y="66"/>
                  </a:lnTo>
                  <a:lnTo>
                    <a:pt x="188" y="66"/>
                  </a:lnTo>
                  <a:lnTo>
                    <a:pt x="182" y="58"/>
                  </a:lnTo>
                  <a:lnTo>
                    <a:pt x="182" y="66"/>
                  </a:lnTo>
                  <a:lnTo>
                    <a:pt x="182" y="72"/>
                  </a:lnTo>
                  <a:lnTo>
                    <a:pt x="176" y="72"/>
                  </a:lnTo>
                  <a:lnTo>
                    <a:pt x="182" y="80"/>
                  </a:lnTo>
                  <a:lnTo>
                    <a:pt x="182" y="88"/>
                  </a:lnTo>
                  <a:lnTo>
                    <a:pt x="188" y="88"/>
                  </a:lnTo>
                  <a:lnTo>
                    <a:pt x="188" y="94"/>
                  </a:lnTo>
                  <a:lnTo>
                    <a:pt x="195" y="94"/>
                  </a:lnTo>
                  <a:lnTo>
                    <a:pt x="201" y="102"/>
                  </a:lnTo>
                  <a:lnTo>
                    <a:pt x="208" y="102"/>
                  </a:lnTo>
                  <a:lnTo>
                    <a:pt x="208" y="110"/>
                  </a:lnTo>
                  <a:lnTo>
                    <a:pt x="201" y="110"/>
                  </a:lnTo>
                  <a:lnTo>
                    <a:pt x="208" y="110"/>
                  </a:lnTo>
                  <a:lnTo>
                    <a:pt x="208" y="116"/>
                  </a:lnTo>
                  <a:lnTo>
                    <a:pt x="215" y="116"/>
                  </a:lnTo>
                  <a:lnTo>
                    <a:pt x="215" y="124"/>
                  </a:lnTo>
                  <a:lnTo>
                    <a:pt x="208" y="124"/>
                  </a:lnTo>
                  <a:lnTo>
                    <a:pt x="201" y="131"/>
                  </a:lnTo>
                  <a:lnTo>
                    <a:pt x="195" y="124"/>
                  </a:lnTo>
                  <a:lnTo>
                    <a:pt x="188" y="124"/>
                  </a:lnTo>
                  <a:lnTo>
                    <a:pt x="182" y="124"/>
                  </a:lnTo>
                  <a:lnTo>
                    <a:pt x="176" y="124"/>
                  </a:lnTo>
                  <a:lnTo>
                    <a:pt x="169" y="124"/>
                  </a:lnTo>
                  <a:lnTo>
                    <a:pt x="163" y="124"/>
                  </a:lnTo>
                  <a:lnTo>
                    <a:pt x="156" y="131"/>
                  </a:lnTo>
                  <a:lnTo>
                    <a:pt x="156" y="124"/>
                  </a:lnTo>
                  <a:lnTo>
                    <a:pt x="149" y="124"/>
                  </a:lnTo>
                  <a:lnTo>
                    <a:pt x="143" y="131"/>
                  </a:lnTo>
                  <a:lnTo>
                    <a:pt x="137" y="131"/>
                  </a:lnTo>
                  <a:lnTo>
                    <a:pt x="130" y="138"/>
                  </a:lnTo>
                  <a:lnTo>
                    <a:pt x="124" y="138"/>
                  </a:lnTo>
                  <a:lnTo>
                    <a:pt x="117" y="138"/>
                  </a:lnTo>
                  <a:lnTo>
                    <a:pt x="110" y="138"/>
                  </a:lnTo>
                  <a:lnTo>
                    <a:pt x="104" y="138"/>
                  </a:lnTo>
                  <a:lnTo>
                    <a:pt x="98" y="138"/>
                  </a:lnTo>
                  <a:lnTo>
                    <a:pt x="98" y="146"/>
                  </a:lnTo>
                  <a:lnTo>
                    <a:pt x="91" y="138"/>
                  </a:lnTo>
                  <a:lnTo>
                    <a:pt x="85" y="138"/>
                  </a:lnTo>
                  <a:lnTo>
                    <a:pt x="78" y="146"/>
                  </a:lnTo>
                  <a:lnTo>
                    <a:pt x="78" y="138"/>
                  </a:lnTo>
                  <a:lnTo>
                    <a:pt x="71" y="146"/>
                  </a:lnTo>
                  <a:lnTo>
                    <a:pt x="65" y="146"/>
                  </a:lnTo>
                  <a:lnTo>
                    <a:pt x="59" y="146"/>
                  </a:lnTo>
                  <a:lnTo>
                    <a:pt x="53" y="146"/>
                  </a:lnTo>
                  <a:lnTo>
                    <a:pt x="46" y="146"/>
                  </a:lnTo>
                  <a:lnTo>
                    <a:pt x="39" y="146"/>
                  </a:lnTo>
                  <a:lnTo>
                    <a:pt x="39" y="138"/>
                  </a:lnTo>
                  <a:lnTo>
                    <a:pt x="33" y="138"/>
                  </a:lnTo>
                  <a:lnTo>
                    <a:pt x="26" y="138"/>
                  </a:lnTo>
                  <a:lnTo>
                    <a:pt x="19" y="138"/>
                  </a:lnTo>
                  <a:lnTo>
                    <a:pt x="19" y="146"/>
                  </a:lnTo>
                  <a:lnTo>
                    <a:pt x="14" y="146"/>
                  </a:lnTo>
                  <a:lnTo>
                    <a:pt x="7" y="146"/>
                  </a:lnTo>
                  <a:lnTo>
                    <a:pt x="0" y="146"/>
                  </a:lnTo>
                  <a:lnTo>
                    <a:pt x="7" y="138"/>
                  </a:lnTo>
                  <a:lnTo>
                    <a:pt x="7" y="131"/>
                  </a:lnTo>
                  <a:lnTo>
                    <a:pt x="7" y="124"/>
                  </a:lnTo>
                  <a:lnTo>
                    <a:pt x="7" y="116"/>
                  </a:lnTo>
                  <a:lnTo>
                    <a:pt x="7" y="110"/>
                  </a:lnTo>
                  <a:lnTo>
                    <a:pt x="7" y="102"/>
                  </a:lnTo>
                  <a:lnTo>
                    <a:pt x="0" y="94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14" y="88"/>
                  </a:lnTo>
                  <a:lnTo>
                    <a:pt x="19" y="88"/>
                  </a:lnTo>
                  <a:lnTo>
                    <a:pt x="19" y="80"/>
                  </a:lnTo>
                  <a:lnTo>
                    <a:pt x="19" y="72"/>
                  </a:lnTo>
                  <a:lnTo>
                    <a:pt x="19" y="66"/>
                  </a:lnTo>
                  <a:lnTo>
                    <a:pt x="19" y="58"/>
                  </a:lnTo>
                  <a:lnTo>
                    <a:pt x="26" y="58"/>
                  </a:lnTo>
                  <a:lnTo>
                    <a:pt x="26" y="66"/>
                  </a:lnTo>
                  <a:lnTo>
                    <a:pt x="33" y="72"/>
                  </a:lnTo>
                  <a:lnTo>
                    <a:pt x="33" y="66"/>
                  </a:lnTo>
                  <a:lnTo>
                    <a:pt x="39" y="72"/>
                  </a:lnTo>
                  <a:lnTo>
                    <a:pt x="46" y="66"/>
                  </a:lnTo>
                  <a:lnTo>
                    <a:pt x="46" y="58"/>
                  </a:lnTo>
                  <a:lnTo>
                    <a:pt x="53" y="50"/>
                  </a:lnTo>
                  <a:lnTo>
                    <a:pt x="53" y="44"/>
                  </a:lnTo>
                  <a:lnTo>
                    <a:pt x="53" y="36"/>
                  </a:lnTo>
                  <a:lnTo>
                    <a:pt x="46" y="36"/>
                  </a:lnTo>
                  <a:lnTo>
                    <a:pt x="46" y="29"/>
                  </a:lnTo>
                  <a:lnTo>
                    <a:pt x="39" y="29"/>
                  </a:lnTo>
                  <a:lnTo>
                    <a:pt x="46" y="29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3" y="7"/>
                  </a:lnTo>
                  <a:lnTo>
                    <a:pt x="5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5" name="Freeform 473"/>
            <p:cNvSpPr>
              <a:spLocks noEditPoints="1"/>
            </p:cNvSpPr>
            <p:nvPr/>
          </p:nvSpPr>
          <p:spPr bwMode="auto">
            <a:xfrm>
              <a:off x="2171700" y="4919663"/>
              <a:ext cx="822325" cy="865187"/>
            </a:xfrm>
            <a:custGeom>
              <a:avLst/>
              <a:gdLst>
                <a:gd name="T0" fmla="*/ 2147483647 w 512"/>
                <a:gd name="T1" fmla="*/ 2147483647 h 487"/>
                <a:gd name="T2" fmla="*/ 2147483647 w 512"/>
                <a:gd name="T3" fmla="*/ 2147483647 h 487"/>
                <a:gd name="T4" fmla="*/ 2147483647 w 512"/>
                <a:gd name="T5" fmla="*/ 2147483647 h 487"/>
                <a:gd name="T6" fmla="*/ 2147483647 w 512"/>
                <a:gd name="T7" fmla="*/ 2147483647 h 487"/>
                <a:gd name="T8" fmla="*/ 2147483647 w 512"/>
                <a:gd name="T9" fmla="*/ 2147483647 h 487"/>
                <a:gd name="T10" fmla="*/ 2147483647 w 512"/>
                <a:gd name="T11" fmla="*/ 2147483647 h 487"/>
                <a:gd name="T12" fmla="*/ 2147483647 w 512"/>
                <a:gd name="T13" fmla="*/ 2147483647 h 487"/>
                <a:gd name="T14" fmla="*/ 0 w 512"/>
                <a:gd name="T15" fmla="*/ 2147483647 h 487"/>
                <a:gd name="T16" fmla="*/ 2147483647 w 512"/>
                <a:gd name="T17" fmla="*/ 2147483647 h 487"/>
                <a:gd name="T18" fmla="*/ 2147483647 w 512"/>
                <a:gd name="T19" fmla="*/ 2147483647 h 487"/>
                <a:gd name="T20" fmla="*/ 2147483647 w 512"/>
                <a:gd name="T21" fmla="*/ 2147483647 h 487"/>
                <a:gd name="T22" fmla="*/ 2147483647 w 512"/>
                <a:gd name="T23" fmla="*/ 2147483647 h 487"/>
                <a:gd name="T24" fmla="*/ 2147483647 w 512"/>
                <a:gd name="T25" fmla="*/ 2147483647 h 487"/>
                <a:gd name="T26" fmla="*/ 2147483647 w 512"/>
                <a:gd name="T27" fmla="*/ 2147483647 h 487"/>
                <a:gd name="T28" fmla="*/ 2147483647 w 512"/>
                <a:gd name="T29" fmla="*/ 2147483647 h 487"/>
                <a:gd name="T30" fmla="*/ 2147483647 w 512"/>
                <a:gd name="T31" fmla="*/ 2147483647 h 487"/>
                <a:gd name="T32" fmla="*/ 2147483647 w 512"/>
                <a:gd name="T33" fmla="*/ 2147483647 h 487"/>
                <a:gd name="T34" fmla="*/ 2147483647 w 512"/>
                <a:gd name="T35" fmla="*/ 2147483647 h 487"/>
                <a:gd name="T36" fmla="*/ 2147483647 w 512"/>
                <a:gd name="T37" fmla="*/ 2147483647 h 487"/>
                <a:gd name="T38" fmla="*/ 2147483647 w 512"/>
                <a:gd name="T39" fmla="*/ 2147483647 h 487"/>
                <a:gd name="T40" fmla="*/ 2147483647 w 512"/>
                <a:gd name="T41" fmla="*/ 2147483647 h 487"/>
                <a:gd name="T42" fmla="*/ 2147483647 w 512"/>
                <a:gd name="T43" fmla="*/ 2147483647 h 487"/>
                <a:gd name="T44" fmla="*/ 2147483647 w 512"/>
                <a:gd name="T45" fmla="*/ 2147483647 h 487"/>
                <a:gd name="T46" fmla="*/ 2147483647 w 512"/>
                <a:gd name="T47" fmla="*/ 2147483647 h 487"/>
                <a:gd name="T48" fmla="*/ 2147483647 w 512"/>
                <a:gd name="T49" fmla="*/ 2147483647 h 487"/>
                <a:gd name="T50" fmla="*/ 2147483647 w 512"/>
                <a:gd name="T51" fmla="*/ 2147483647 h 487"/>
                <a:gd name="T52" fmla="*/ 2147483647 w 512"/>
                <a:gd name="T53" fmla="*/ 2147483647 h 487"/>
                <a:gd name="T54" fmla="*/ 2147483647 w 512"/>
                <a:gd name="T55" fmla="*/ 2147483647 h 487"/>
                <a:gd name="T56" fmla="*/ 2147483647 w 512"/>
                <a:gd name="T57" fmla="*/ 2147483647 h 487"/>
                <a:gd name="T58" fmla="*/ 2147483647 w 512"/>
                <a:gd name="T59" fmla="*/ 2147483647 h 487"/>
                <a:gd name="T60" fmla="*/ 2147483647 w 512"/>
                <a:gd name="T61" fmla="*/ 2147483647 h 487"/>
                <a:gd name="T62" fmla="*/ 2147483647 w 512"/>
                <a:gd name="T63" fmla="*/ 2147483647 h 487"/>
                <a:gd name="T64" fmla="*/ 2147483647 w 512"/>
                <a:gd name="T65" fmla="*/ 2147483647 h 487"/>
                <a:gd name="T66" fmla="*/ 2147483647 w 512"/>
                <a:gd name="T67" fmla="*/ 2147483647 h 487"/>
                <a:gd name="T68" fmla="*/ 2147483647 w 512"/>
                <a:gd name="T69" fmla="*/ 2147483647 h 487"/>
                <a:gd name="T70" fmla="*/ 2147483647 w 512"/>
                <a:gd name="T71" fmla="*/ 2147483647 h 487"/>
                <a:gd name="T72" fmla="*/ 2147483647 w 512"/>
                <a:gd name="T73" fmla="*/ 2147483647 h 487"/>
                <a:gd name="T74" fmla="*/ 2147483647 w 512"/>
                <a:gd name="T75" fmla="*/ 2147483647 h 487"/>
                <a:gd name="T76" fmla="*/ 2147483647 w 512"/>
                <a:gd name="T77" fmla="*/ 2147483647 h 487"/>
                <a:gd name="T78" fmla="*/ 2147483647 w 512"/>
                <a:gd name="T79" fmla="*/ 2147483647 h 487"/>
                <a:gd name="T80" fmla="*/ 2147483647 w 512"/>
                <a:gd name="T81" fmla="*/ 2147483647 h 487"/>
                <a:gd name="T82" fmla="*/ 2147483647 w 512"/>
                <a:gd name="T83" fmla="*/ 2147483647 h 487"/>
                <a:gd name="T84" fmla="*/ 2147483647 w 512"/>
                <a:gd name="T85" fmla="*/ 2147483647 h 487"/>
                <a:gd name="T86" fmla="*/ 2147483647 w 512"/>
                <a:gd name="T87" fmla="*/ 2147483647 h 487"/>
                <a:gd name="T88" fmla="*/ 2147483647 w 512"/>
                <a:gd name="T89" fmla="*/ 2147483647 h 487"/>
                <a:gd name="T90" fmla="*/ 2147483647 w 512"/>
                <a:gd name="T91" fmla="*/ 2147483647 h 487"/>
                <a:gd name="T92" fmla="*/ 2147483647 w 512"/>
                <a:gd name="T93" fmla="*/ 2147483647 h 487"/>
                <a:gd name="T94" fmla="*/ 2147483647 w 512"/>
                <a:gd name="T95" fmla="*/ 2147483647 h 487"/>
                <a:gd name="T96" fmla="*/ 2147483647 w 512"/>
                <a:gd name="T97" fmla="*/ 2147483647 h 487"/>
                <a:gd name="T98" fmla="*/ 2147483647 w 512"/>
                <a:gd name="T99" fmla="*/ 2147483647 h 487"/>
                <a:gd name="T100" fmla="*/ 2147483647 w 512"/>
                <a:gd name="T101" fmla="*/ 2147483647 h 487"/>
                <a:gd name="T102" fmla="*/ 2147483647 w 512"/>
                <a:gd name="T103" fmla="*/ 2147483647 h 487"/>
                <a:gd name="T104" fmla="*/ 2147483647 w 512"/>
                <a:gd name="T105" fmla="*/ 2147483647 h 487"/>
                <a:gd name="T106" fmla="*/ 2147483647 w 512"/>
                <a:gd name="T107" fmla="*/ 2147483647 h 487"/>
                <a:gd name="T108" fmla="*/ 2147483647 w 512"/>
                <a:gd name="T109" fmla="*/ 2147483647 h 487"/>
                <a:gd name="T110" fmla="*/ 2147483647 w 512"/>
                <a:gd name="T111" fmla="*/ 2147483647 h 487"/>
                <a:gd name="T112" fmla="*/ 2147483647 w 512"/>
                <a:gd name="T113" fmla="*/ 2147483647 h 487"/>
                <a:gd name="T114" fmla="*/ 2147483647 w 512"/>
                <a:gd name="T115" fmla="*/ 2147483647 h 487"/>
                <a:gd name="T116" fmla="*/ 2147483647 w 512"/>
                <a:gd name="T117" fmla="*/ 2147483647 h 487"/>
                <a:gd name="T118" fmla="*/ 2147483647 w 512"/>
                <a:gd name="T119" fmla="*/ 2147483647 h 487"/>
                <a:gd name="T120" fmla="*/ 2147483647 w 512"/>
                <a:gd name="T121" fmla="*/ 2147483647 h 4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12"/>
                <a:gd name="T184" fmla="*/ 0 h 487"/>
                <a:gd name="T185" fmla="*/ 512 w 512"/>
                <a:gd name="T186" fmla="*/ 487 h 4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12" h="487">
                  <a:moveTo>
                    <a:pt x="455" y="481"/>
                  </a:moveTo>
                  <a:lnTo>
                    <a:pt x="455" y="487"/>
                  </a:lnTo>
                  <a:lnTo>
                    <a:pt x="448" y="481"/>
                  </a:lnTo>
                  <a:lnTo>
                    <a:pt x="441" y="487"/>
                  </a:lnTo>
                  <a:lnTo>
                    <a:pt x="435" y="487"/>
                  </a:lnTo>
                  <a:lnTo>
                    <a:pt x="428" y="481"/>
                  </a:lnTo>
                  <a:lnTo>
                    <a:pt x="421" y="481"/>
                  </a:lnTo>
                  <a:lnTo>
                    <a:pt x="428" y="481"/>
                  </a:lnTo>
                  <a:lnTo>
                    <a:pt x="428" y="473"/>
                  </a:lnTo>
                  <a:lnTo>
                    <a:pt x="435" y="473"/>
                  </a:lnTo>
                  <a:lnTo>
                    <a:pt x="435" y="466"/>
                  </a:lnTo>
                  <a:lnTo>
                    <a:pt x="435" y="473"/>
                  </a:lnTo>
                  <a:lnTo>
                    <a:pt x="441" y="473"/>
                  </a:lnTo>
                  <a:lnTo>
                    <a:pt x="448" y="473"/>
                  </a:lnTo>
                  <a:lnTo>
                    <a:pt x="448" y="481"/>
                  </a:lnTo>
                  <a:lnTo>
                    <a:pt x="455" y="481"/>
                  </a:lnTo>
                  <a:close/>
                  <a:moveTo>
                    <a:pt x="156" y="22"/>
                  </a:moveTo>
                  <a:lnTo>
                    <a:pt x="156" y="14"/>
                  </a:lnTo>
                  <a:lnTo>
                    <a:pt x="149" y="14"/>
                  </a:lnTo>
                  <a:lnTo>
                    <a:pt x="156" y="14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88" y="14"/>
                  </a:lnTo>
                  <a:lnTo>
                    <a:pt x="188" y="22"/>
                  </a:lnTo>
                  <a:lnTo>
                    <a:pt x="195" y="22"/>
                  </a:lnTo>
                  <a:lnTo>
                    <a:pt x="195" y="30"/>
                  </a:lnTo>
                  <a:lnTo>
                    <a:pt x="201" y="30"/>
                  </a:lnTo>
                  <a:lnTo>
                    <a:pt x="208" y="30"/>
                  </a:lnTo>
                  <a:lnTo>
                    <a:pt x="215" y="30"/>
                  </a:lnTo>
                  <a:lnTo>
                    <a:pt x="221" y="30"/>
                  </a:lnTo>
                  <a:lnTo>
                    <a:pt x="221" y="36"/>
                  </a:lnTo>
                  <a:lnTo>
                    <a:pt x="221" y="44"/>
                  </a:lnTo>
                  <a:lnTo>
                    <a:pt x="221" y="52"/>
                  </a:lnTo>
                  <a:lnTo>
                    <a:pt x="227" y="52"/>
                  </a:lnTo>
                  <a:lnTo>
                    <a:pt x="227" y="58"/>
                  </a:lnTo>
                  <a:lnTo>
                    <a:pt x="221" y="66"/>
                  </a:lnTo>
                  <a:lnTo>
                    <a:pt x="227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27" y="80"/>
                  </a:lnTo>
                  <a:lnTo>
                    <a:pt x="227" y="88"/>
                  </a:lnTo>
                  <a:lnTo>
                    <a:pt x="221" y="88"/>
                  </a:lnTo>
                  <a:lnTo>
                    <a:pt x="215" y="88"/>
                  </a:lnTo>
                  <a:lnTo>
                    <a:pt x="215" y="80"/>
                  </a:lnTo>
                  <a:lnTo>
                    <a:pt x="208" y="80"/>
                  </a:lnTo>
                  <a:lnTo>
                    <a:pt x="208" y="73"/>
                  </a:lnTo>
                  <a:lnTo>
                    <a:pt x="201" y="66"/>
                  </a:lnTo>
                  <a:lnTo>
                    <a:pt x="195" y="66"/>
                  </a:lnTo>
                  <a:lnTo>
                    <a:pt x="195" y="58"/>
                  </a:lnTo>
                  <a:lnTo>
                    <a:pt x="188" y="58"/>
                  </a:lnTo>
                  <a:lnTo>
                    <a:pt x="188" y="52"/>
                  </a:lnTo>
                  <a:lnTo>
                    <a:pt x="181" y="52"/>
                  </a:lnTo>
                  <a:lnTo>
                    <a:pt x="181" y="44"/>
                  </a:lnTo>
                  <a:lnTo>
                    <a:pt x="176" y="44"/>
                  </a:lnTo>
                  <a:lnTo>
                    <a:pt x="176" y="36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56" y="36"/>
                  </a:lnTo>
                  <a:lnTo>
                    <a:pt x="156" y="30"/>
                  </a:lnTo>
                  <a:lnTo>
                    <a:pt x="156" y="22"/>
                  </a:lnTo>
                  <a:close/>
                  <a:moveTo>
                    <a:pt x="13" y="73"/>
                  </a:moveTo>
                  <a:lnTo>
                    <a:pt x="13" y="80"/>
                  </a:lnTo>
                  <a:lnTo>
                    <a:pt x="7" y="80"/>
                  </a:lnTo>
                  <a:lnTo>
                    <a:pt x="7" y="88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7" y="88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3" y="73"/>
                  </a:lnTo>
                  <a:close/>
                  <a:moveTo>
                    <a:pt x="78" y="102"/>
                  </a:moveTo>
                  <a:lnTo>
                    <a:pt x="78" y="109"/>
                  </a:lnTo>
                  <a:lnTo>
                    <a:pt x="71" y="117"/>
                  </a:lnTo>
                  <a:lnTo>
                    <a:pt x="66" y="124"/>
                  </a:lnTo>
                  <a:lnTo>
                    <a:pt x="59" y="131"/>
                  </a:lnTo>
                  <a:lnTo>
                    <a:pt x="52" y="139"/>
                  </a:lnTo>
                  <a:lnTo>
                    <a:pt x="46" y="139"/>
                  </a:lnTo>
                  <a:lnTo>
                    <a:pt x="46" y="131"/>
                  </a:lnTo>
                  <a:lnTo>
                    <a:pt x="46" y="124"/>
                  </a:lnTo>
                  <a:lnTo>
                    <a:pt x="46" y="117"/>
                  </a:lnTo>
                  <a:lnTo>
                    <a:pt x="46" y="109"/>
                  </a:lnTo>
                  <a:lnTo>
                    <a:pt x="52" y="102"/>
                  </a:lnTo>
                  <a:lnTo>
                    <a:pt x="59" y="102"/>
                  </a:lnTo>
                  <a:lnTo>
                    <a:pt x="59" y="95"/>
                  </a:lnTo>
                  <a:lnTo>
                    <a:pt x="66" y="95"/>
                  </a:lnTo>
                  <a:lnTo>
                    <a:pt x="71" y="95"/>
                  </a:lnTo>
                  <a:lnTo>
                    <a:pt x="78" y="95"/>
                  </a:lnTo>
                  <a:lnTo>
                    <a:pt x="78" y="102"/>
                  </a:lnTo>
                  <a:close/>
                  <a:moveTo>
                    <a:pt x="227" y="95"/>
                  </a:moveTo>
                  <a:lnTo>
                    <a:pt x="233" y="95"/>
                  </a:lnTo>
                  <a:lnTo>
                    <a:pt x="240" y="95"/>
                  </a:lnTo>
                  <a:lnTo>
                    <a:pt x="247" y="95"/>
                  </a:lnTo>
                  <a:lnTo>
                    <a:pt x="247" y="102"/>
                  </a:lnTo>
                  <a:lnTo>
                    <a:pt x="253" y="102"/>
                  </a:lnTo>
                  <a:lnTo>
                    <a:pt x="253" y="109"/>
                  </a:lnTo>
                  <a:lnTo>
                    <a:pt x="260" y="102"/>
                  </a:lnTo>
                  <a:lnTo>
                    <a:pt x="266" y="102"/>
                  </a:lnTo>
                  <a:lnTo>
                    <a:pt x="272" y="109"/>
                  </a:lnTo>
                  <a:lnTo>
                    <a:pt x="279" y="109"/>
                  </a:lnTo>
                  <a:lnTo>
                    <a:pt x="286" y="109"/>
                  </a:lnTo>
                  <a:lnTo>
                    <a:pt x="292" y="109"/>
                  </a:lnTo>
                  <a:lnTo>
                    <a:pt x="299" y="109"/>
                  </a:lnTo>
                  <a:lnTo>
                    <a:pt x="299" y="117"/>
                  </a:lnTo>
                  <a:lnTo>
                    <a:pt x="299" y="124"/>
                  </a:lnTo>
                  <a:lnTo>
                    <a:pt x="299" y="131"/>
                  </a:lnTo>
                  <a:lnTo>
                    <a:pt x="292" y="131"/>
                  </a:lnTo>
                  <a:lnTo>
                    <a:pt x="292" y="139"/>
                  </a:lnTo>
                  <a:lnTo>
                    <a:pt x="286" y="139"/>
                  </a:lnTo>
                  <a:lnTo>
                    <a:pt x="279" y="139"/>
                  </a:lnTo>
                  <a:lnTo>
                    <a:pt x="272" y="139"/>
                  </a:lnTo>
                  <a:lnTo>
                    <a:pt x="272" y="131"/>
                  </a:lnTo>
                  <a:lnTo>
                    <a:pt x="266" y="131"/>
                  </a:lnTo>
                  <a:lnTo>
                    <a:pt x="260" y="131"/>
                  </a:lnTo>
                  <a:lnTo>
                    <a:pt x="266" y="131"/>
                  </a:lnTo>
                  <a:lnTo>
                    <a:pt x="260" y="124"/>
                  </a:lnTo>
                  <a:lnTo>
                    <a:pt x="253" y="124"/>
                  </a:lnTo>
                  <a:lnTo>
                    <a:pt x="253" y="117"/>
                  </a:lnTo>
                  <a:lnTo>
                    <a:pt x="247" y="117"/>
                  </a:lnTo>
                  <a:lnTo>
                    <a:pt x="240" y="109"/>
                  </a:lnTo>
                  <a:lnTo>
                    <a:pt x="233" y="109"/>
                  </a:lnTo>
                  <a:lnTo>
                    <a:pt x="227" y="102"/>
                  </a:lnTo>
                  <a:lnTo>
                    <a:pt x="227" y="95"/>
                  </a:lnTo>
                  <a:close/>
                  <a:moveTo>
                    <a:pt x="149" y="117"/>
                  </a:moveTo>
                  <a:lnTo>
                    <a:pt x="156" y="117"/>
                  </a:lnTo>
                  <a:lnTo>
                    <a:pt x="156" y="109"/>
                  </a:lnTo>
                  <a:lnTo>
                    <a:pt x="162" y="109"/>
                  </a:lnTo>
                  <a:lnTo>
                    <a:pt x="169" y="109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49" y="117"/>
                  </a:lnTo>
                  <a:close/>
                  <a:moveTo>
                    <a:pt x="227" y="167"/>
                  </a:moveTo>
                  <a:lnTo>
                    <a:pt x="227" y="175"/>
                  </a:lnTo>
                  <a:lnTo>
                    <a:pt x="221" y="175"/>
                  </a:lnTo>
                  <a:lnTo>
                    <a:pt x="221" y="183"/>
                  </a:lnTo>
                  <a:lnTo>
                    <a:pt x="215" y="183"/>
                  </a:lnTo>
                  <a:lnTo>
                    <a:pt x="208" y="183"/>
                  </a:lnTo>
                  <a:lnTo>
                    <a:pt x="201" y="183"/>
                  </a:lnTo>
                  <a:lnTo>
                    <a:pt x="201" y="175"/>
                  </a:lnTo>
                  <a:lnTo>
                    <a:pt x="195" y="175"/>
                  </a:lnTo>
                  <a:lnTo>
                    <a:pt x="201" y="167"/>
                  </a:lnTo>
                  <a:lnTo>
                    <a:pt x="208" y="167"/>
                  </a:lnTo>
                  <a:lnTo>
                    <a:pt x="208" y="161"/>
                  </a:lnTo>
                  <a:lnTo>
                    <a:pt x="208" y="153"/>
                  </a:lnTo>
                  <a:lnTo>
                    <a:pt x="208" y="145"/>
                  </a:lnTo>
                  <a:lnTo>
                    <a:pt x="201" y="145"/>
                  </a:lnTo>
                  <a:lnTo>
                    <a:pt x="208" y="145"/>
                  </a:lnTo>
                  <a:lnTo>
                    <a:pt x="215" y="145"/>
                  </a:lnTo>
                  <a:lnTo>
                    <a:pt x="221" y="145"/>
                  </a:lnTo>
                  <a:lnTo>
                    <a:pt x="221" y="153"/>
                  </a:lnTo>
                  <a:lnTo>
                    <a:pt x="221" y="161"/>
                  </a:lnTo>
                  <a:lnTo>
                    <a:pt x="221" y="167"/>
                  </a:lnTo>
                  <a:lnTo>
                    <a:pt x="227" y="167"/>
                  </a:lnTo>
                  <a:close/>
                  <a:moveTo>
                    <a:pt x="318" y="175"/>
                  </a:moveTo>
                  <a:lnTo>
                    <a:pt x="311" y="167"/>
                  </a:lnTo>
                  <a:lnTo>
                    <a:pt x="318" y="167"/>
                  </a:lnTo>
                  <a:lnTo>
                    <a:pt x="318" y="161"/>
                  </a:lnTo>
                  <a:lnTo>
                    <a:pt x="318" y="153"/>
                  </a:lnTo>
                  <a:lnTo>
                    <a:pt x="318" y="145"/>
                  </a:lnTo>
                  <a:lnTo>
                    <a:pt x="325" y="145"/>
                  </a:lnTo>
                  <a:lnTo>
                    <a:pt x="331" y="153"/>
                  </a:lnTo>
                  <a:lnTo>
                    <a:pt x="331" y="161"/>
                  </a:lnTo>
                  <a:lnTo>
                    <a:pt x="338" y="153"/>
                  </a:lnTo>
                  <a:lnTo>
                    <a:pt x="331" y="153"/>
                  </a:lnTo>
                  <a:lnTo>
                    <a:pt x="338" y="145"/>
                  </a:lnTo>
                  <a:lnTo>
                    <a:pt x="344" y="153"/>
                  </a:lnTo>
                  <a:lnTo>
                    <a:pt x="350" y="153"/>
                  </a:lnTo>
                  <a:lnTo>
                    <a:pt x="357" y="153"/>
                  </a:lnTo>
                  <a:lnTo>
                    <a:pt x="357" y="161"/>
                  </a:lnTo>
                  <a:lnTo>
                    <a:pt x="350" y="161"/>
                  </a:lnTo>
                  <a:lnTo>
                    <a:pt x="344" y="161"/>
                  </a:lnTo>
                  <a:lnTo>
                    <a:pt x="338" y="167"/>
                  </a:lnTo>
                  <a:lnTo>
                    <a:pt x="331" y="175"/>
                  </a:lnTo>
                  <a:lnTo>
                    <a:pt x="325" y="175"/>
                  </a:lnTo>
                  <a:lnTo>
                    <a:pt x="318" y="175"/>
                  </a:lnTo>
                  <a:close/>
                  <a:moveTo>
                    <a:pt x="78" y="161"/>
                  </a:moveTo>
                  <a:lnTo>
                    <a:pt x="78" y="153"/>
                  </a:lnTo>
                  <a:lnTo>
                    <a:pt x="85" y="153"/>
                  </a:lnTo>
                  <a:lnTo>
                    <a:pt x="85" y="161"/>
                  </a:lnTo>
                  <a:lnTo>
                    <a:pt x="91" y="167"/>
                  </a:lnTo>
                  <a:lnTo>
                    <a:pt x="98" y="167"/>
                  </a:lnTo>
                  <a:lnTo>
                    <a:pt x="98" y="175"/>
                  </a:lnTo>
                  <a:lnTo>
                    <a:pt x="98" y="183"/>
                  </a:lnTo>
                  <a:lnTo>
                    <a:pt x="98" y="175"/>
                  </a:lnTo>
                  <a:lnTo>
                    <a:pt x="91" y="175"/>
                  </a:lnTo>
                  <a:lnTo>
                    <a:pt x="91" y="183"/>
                  </a:lnTo>
                  <a:lnTo>
                    <a:pt x="91" y="189"/>
                  </a:lnTo>
                  <a:lnTo>
                    <a:pt x="85" y="189"/>
                  </a:lnTo>
                  <a:lnTo>
                    <a:pt x="85" y="197"/>
                  </a:lnTo>
                  <a:lnTo>
                    <a:pt x="78" y="197"/>
                  </a:lnTo>
                  <a:lnTo>
                    <a:pt x="78" y="205"/>
                  </a:lnTo>
                  <a:lnTo>
                    <a:pt x="66" y="205"/>
                  </a:lnTo>
                  <a:lnTo>
                    <a:pt x="71" y="205"/>
                  </a:lnTo>
                  <a:lnTo>
                    <a:pt x="71" y="197"/>
                  </a:lnTo>
                  <a:lnTo>
                    <a:pt x="71" y="189"/>
                  </a:lnTo>
                  <a:lnTo>
                    <a:pt x="78" y="183"/>
                  </a:lnTo>
                  <a:lnTo>
                    <a:pt x="78" y="175"/>
                  </a:lnTo>
                  <a:lnTo>
                    <a:pt x="71" y="175"/>
                  </a:lnTo>
                  <a:lnTo>
                    <a:pt x="71" y="167"/>
                  </a:lnTo>
                  <a:lnTo>
                    <a:pt x="71" y="161"/>
                  </a:lnTo>
                  <a:lnTo>
                    <a:pt x="78" y="161"/>
                  </a:lnTo>
                  <a:close/>
                  <a:moveTo>
                    <a:pt x="292" y="175"/>
                  </a:moveTo>
                  <a:lnTo>
                    <a:pt x="292" y="167"/>
                  </a:lnTo>
                  <a:lnTo>
                    <a:pt x="299" y="167"/>
                  </a:lnTo>
                  <a:lnTo>
                    <a:pt x="299" y="175"/>
                  </a:lnTo>
                  <a:lnTo>
                    <a:pt x="292" y="175"/>
                  </a:lnTo>
                  <a:close/>
                  <a:moveTo>
                    <a:pt x="305" y="183"/>
                  </a:moveTo>
                  <a:lnTo>
                    <a:pt x="305" y="175"/>
                  </a:lnTo>
                  <a:lnTo>
                    <a:pt x="305" y="183"/>
                  </a:lnTo>
                  <a:close/>
                  <a:moveTo>
                    <a:pt x="91" y="241"/>
                  </a:moveTo>
                  <a:lnTo>
                    <a:pt x="98" y="233"/>
                  </a:lnTo>
                  <a:lnTo>
                    <a:pt x="105" y="233"/>
                  </a:lnTo>
                  <a:lnTo>
                    <a:pt x="110" y="233"/>
                  </a:lnTo>
                  <a:lnTo>
                    <a:pt x="110" y="241"/>
                  </a:lnTo>
                  <a:lnTo>
                    <a:pt x="110" y="248"/>
                  </a:lnTo>
                  <a:lnTo>
                    <a:pt x="110" y="255"/>
                  </a:lnTo>
                  <a:lnTo>
                    <a:pt x="105" y="262"/>
                  </a:lnTo>
                  <a:lnTo>
                    <a:pt x="98" y="255"/>
                  </a:lnTo>
                  <a:lnTo>
                    <a:pt x="91" y="255"/>
                  </a:lnTo>
                  <a:lnTo>
                    <a:pt x="85" y="255"/>
                  </a:lnTo>
                  <a:lnTo>
                    <a:pt x="85" y="248"/>
                  </a:lnTo>
                  <a:lnTo>
                    <a:pt x="85" y="241"/>
                  </a:lnTo>
                  <a:lnTo>
                    <a:pt x="91" y="241"/>
                  </a:lnTo>
                  <a:close/>
                  <a:moveTo>
                    <a:pt x="325" y="270"/>
                  </a:moveTo>
                  <a:lnTo>
                    <a:pt x="331" y="270"/>
                  </a:lnTo>
                  <a:lnTo>
                    <a:pt x="331" y="262"/>
                  </a:lnTo>
                  <a:lnTo>
                    <a:pt x="338" y="262"/>
                  </a:lnTo>
                  <a:lnTo>
                    <a:pt x="338" y="255"/>
                  </a:lnTo>
                  <a:lnTo>
                    <a:pt x="344" y="255"/>
                  </a:lnTo>
                  <a:lnTo>
                    <a:pt x="350" y="255"/>
                  </a:lnTo>
                  <a:lnTo>
                    <a:pt x="357" y="248"/>
                  </a:lnTo>
                  <a:lnTo>
                    <a:pt x="357" y="241"/>
                  </a:lnTo>
                  <a:lnTo>
                    <a:pt x="363" y="241"/>
                  </a:lnTo>
                  <a:lnTo>
                    <a:pt x="370" y="233"/>
                  </a:lnTo>
                  <a:lnTo>
                    <a:pt x="377" y="233"/>
                  </a:lnTo>
                  <a:lnTo>
                    <a:pt x="377" y="241"/>
                  </a:lnTo>
                  <a:lnTo>
                    <a:pt x="382" y="241"/>
                  </a:lnTo>
                  <a:lnTo>
                    <a:pt x="382" y="248"/>
                  </a:lnTo>
                  <a:lnTo>
                    <a:pt x="389" y="248"/>
                  </a:lnTo>
                  <a:lnTo>
                    <a:pt x="389" y="255"/>
                  </a:lnTo>
                  <a:lnTo>
                    <a:pt x="389" y="262"/>
                  </a:lnTo>
                  <a:lnTo>
                    <a:pt x="389" y="270"/>
                  </a:lnTo>
                  <a:lnTo>
                    <a:pt x="389" y="277"/>
                  </a:lnTo>
                  <a:lnTo>
                    <a:pt x="382" y="284"/>
                  </a:lnTo>
                  <a:lnTo>
                    <a:pt x="382" y="292"/>
                  </a:lnTo>
                  <a:lnTo>
                    <a:pt x="382" y="298"/>
                  </a:lnTo>
                  <a:lnTo>
                    <a:pt x="377" y="306"/>
                  </a:lnTo>
                  <a:lnTo>
                    <a:pt x="370" y="306"/>
                  </a:lnTo>
                  <a:lnTo>
                    <a:pt x="363" y="306"/>
                  </a:lnTo>
                  <a:lnTo>
                    <a:pt x="363" y="313"/>
                  </a:lnTo>
                  <a:lnTo>
                    <a:pt x="357" y="313"/>
                  </a:lnTo>
                  <a:lnTo>
                    <a:pt x="350" y="320"/>
                  </a:lnTo>
                  <a:lnTo>
                    <a:pt x="344" y="313"/>
                  </a:lnTo>
                  <a:lnTo>
                    <a:pt x="344" y="306"/>
                  </a:lnTo>
                  <a:lnTo>
                    <a:pt x="344" y="298"/>
                  </a:lnTo>
                  <a:lnTo>
                    <a:pt x="338" y="298"/>
                  </a:lnTo>
                  <a:lnTo>
                    <a:pt x="338" y="292"/>
                  </a:lnTo>
                  <a:lnTo>
                    <a:pt x="331" y="292"/>
                  </a:lnTo>
                  <a:lnTo>
                    <a:pt x="331" y="284"/>
                  </a:lnTo>
                  <a:lnTo>
                    <a:pt x="331" y="277"/>
                  </a:lnTo>
                  <a:lnTo>
                    <a:pt x="325" y="277"/>
                  </a:lnTo>
                  <a:lnTo>
                    <a:pt x="325" y="270"/>
                  </a:lnTo>
                  <a:close/>
                  <a:moveTo>
                    <a:pt x="305" y="248"/>
                  </a:moveTo>
                  <a:lnTo>
                    <a:pt x="311" y="248"/>
                  </a:lnTo>
                  <a:lnTo>
                    <a:pt x="311" y="255"/>
                  </a:lnTo>
                  <a:lnTo>
                    <a:pt x="305" y="255"/>
                  </a:lnTo>
                  <a:lnTo>
                    <a:pt x="305" y="262"/>
                  </a:lnTo>
                  <a:lnTo>
                    <a:pt x="305" y="270"/>
                  </a:lnTo>
                  <a:lnTo>
                    <a:pt x="299" y="270"/>
                  </a:lnTo>
                  <a:lnTo>
                    <a:pt x="305" y="270"/>
                  </a:lnTo>
                  <a:lnTo>
                    <a:pt x="305" y="277"/>
                  </a:lnTo>
                  <a:lnTo>
                    <a:pt x="305" y="284"/>
                  </a:lnTo>
                  <a:lnTo>
                    <a:pt x="299" y="284"/>
                  </a:lnTo>
                  <a:lnTo>
                    <a:pt x="299" y="292"/>
                  </a:lnTo>
                  <a:lnTo>
                    <a:pt x="292" y="292"/>
                  </a:lnTo>
                  <a:lnTo>
                    <a:pt x="292" y="298"/>
                  </a:lnTo>
                  <a:lnTo>
                    <a:pt x="286" y="298"/>
                  </a:lnTo>
                  <a:lnTo>
                    <a:pt x="279" y="298"/>
                  </a:lnTo>
                  <a:lnTo>
                    <a:pt x="272" y="298"/>
                  </a:lnTo>
                  <a:lnTo>
                    <a:pt x="266" y="298"/>
                  </a:lnTo>
                  <a:lnTo>
                    <a:pt x="266" y="292"/>
                  </a:lnTo>
                  <a:lnTo>
                    <a:pt x="260" y="292"/>
                  </a:lnTo>
                  <a:lnTo>
                    <a:pt x="260" y="284"/>
                  </a:lnTo>
                  <a:lnTo>
                    <a:pt x="260" y="277"/>
                  </a:lnTo>
                  <a:lnTo>
                    <a:pt x="266" y="277"/>
                  </a:lnTo>
                  <a:lnTo>
                    <a:pt x="266" y="270"/>
                  </a:lnTo>
                  <a:lnTo>
                    <a:pt x="272" y="270"/>
                  </a:lnTo>
                  <a:lnTo>
                    <a:pt x="272" y="262"/>
                  </a:lnTo>
                  <a:lnTo>
                    <a:pt x="279" y="255"/>
                  </a:lnTo>
                  <a:lnTo>
                    <a:pt x="286" y="255"/>
                  </a:lnTo>
                  <a:lnTo>
                    <a:pt x="292" y="248"/>
                  </a:lnTo>
                  <a:lnTo>
                    <a:pt x="292" y="255"/>
                  </a:lnTo>
                  <a:lnTo>
                    <a:pt x="299" y="255"/>
                  </a:lnTo>
                  <a:lnTo>
                    <a:pt x="305" y="255"/>
                  </a:lnTo>
                  <a:lnTo>
                    <a:pt x="305" y="248"/>
                  </a:lnTo>
                  <a:close/>
                  <a:moveTo>
                    <a:pt x="441" y="262"/>
                  </a:moveTo>
                  <a:lnTo>
                    <a:pt x="448" y="255"/>
                  </a:lnTo>
                  <a:lnTo>
                    <a:pt x="448" y="262"/>
                  </a:lnTo>
                  <a:lnTo>
                    <a:pt x="455" y="262"/>
                  </a:lnTo>
                  <a:lnTo>
                    <a:pt x="455" y="270"/>
                  </a:lnTo>
                  <a:lnTo>
                    <a:pt x="448" y="270"/>
                  </a:lnTo>
                  <a:lnTo>
                    <a:pt x="441" y="262"/>
                  </a:lnTo>
                  <a:close/>
                  <a:moveTo>
                    <a:pt x="162" y="320"/>
                  </a:moveTo>
                  <a:lnTo>
                    <a:pt x="156" y="320"/>
                  </a:lnTo>
                  <a:lnTo>
                    <a:pt x="156" y="313"/>
                  </a:lnTo>
                  <a:lnTo>
                    <a:pt x="149" y="313"/>
                  </a:lnTo>
                  <a:lnTo>
                    <a:pt x="149" y="306"/>
                  </a:lnTo>
                  <a:lnTo>
                    <a:pt x="149" y="298"/>
                  </a:lnTo>
                  <a:lnTo>
                    <a:pt x="142" y="298"/>
                  </a:lnTo>
                  <a:lnTo>
                    <a:pt x="149" y="298"/>
                  </a:lnTo>
                  <a:lnTo>
                    <a:pt x="142" y="292"/>
                  </a:lnTo>
                  <a:lnTo>
                    <a:pt x="142" y="284"/>
                  </a:lnTo>
                  <a:lnTo>
                    <a:pt x="149" y="284"/>
                  </a:lnTo>
                  <a:lnTo>
                    <a:pt x="156" y="284"/>
                  </a:lnTo>
                  <a:lnTo>
                    <a:pt x="162" y="292"/>
                  </a:lnTo>
                  <a:lnTo>
                    <a:pt x="162" y="298"/>
                  </a:lnTo>
                  <a:lnTo>
                    <a:pt x="169" y="298"/>
                  </a:lnTo>
                  <a:lnTo>
                    <a:pt x="169" y="306"/>
                  </a:lnTo>
                  <a:lnTo>
                    <a:pt x="169" y="313"/>
                  </a:lnTo>
                  <a:lnTo>
                    <a:pt x="162" y="313"/>
                  </a:lnTo>
                  <a:lnTo>
                    <a:pt x="162" y="320"/>
                  </a:lnTo>
                  <a:close/>
                  <a:moveTo>
                    <a:pt x="389" y="313"/>
                  </a:moveTo>
                  <a:lnTo>
                    <a:pt x="389" y="306"/>
                  </a:lnTo>
                  <a:lnTo>
                    <a:pt x="396" y="306"/>
                  </a:lnTo>
                  <a:lnTo>
                    <a:pt x="396" y="313"/>
                  </a:lnTo>
                  <a:lnTo>
                    <a:pt x="389" y="313"/>
                  </a:lnTo>
                  <a:close/>
                  <a:moveTo>
                    <a:pt x="512" y="320"/>
                  </a:moveTo>
                  <a:lnTo>
                    <a:pt x="512" y="328"/>
                  </a:lnTo>
                  <a:lnTo>
                    <a:pt x="512" y="320"/>
                  </a:lnTo>
                  <a:lnTo>
                    <a:pt x="506" y="320"/>
                  </a:lnTo>
                  <a:lnTo>
                    <a:pt x="499" y="328"/>
                  </a:lnTo>
                  <a:lnTo>
                    <a:pt x="493" y="328"/>
                  </a:lnTo>
                  <a:lnTo>
                    <a:pt x="487" y="328"/>
                  </a:lnTo>
                  <a:lnTo>
                    <a:pt x="487" y="334"/>
                  </a:lnTo>
                  <a:lnTo>
                    <a:pt x="480" y="334"/>
                  </a:lnTo>
                  <a:lnTo>
                    <a:pt x="473" y="342"/>
                  </a:lnTo>
                  <a:lnTo>
                    <a:pt x="467" y="350"/>
                  </a:lnTo>
                  <a:lnTo>
                    <a:pt x="460" y="356"/>
                  </a:lnTo>
                  <a:lnTo>
                    <a:pt x="455" y="356"/>
                  </a:lnTo>
                  <a:lnTo>
                    <a:pt x="448" y="356"/>
                  </a:lnTo>
                  <a:lnTo>
                    <a:pt x="448" y="364"/>
                  </a:lnTo>
                  <a:lnTo>
                    <a:pt x="441" y="364"/>
                  </a:lnTo>
                  <a:lnTo>
                    <a:pt x="435" y="364"/>
                  </a:lnTo>
                  <a:lnTo>
                    <a:pt x="435" y="356"/>
                  </a:lnTo>
                  <a:lnTo>
                    <a:pt x="428" y="356"/>
                  </a:lnTo>
                  <a:lnTo>
                    <a:pt x="435" y="356"/>
                  </a:lnTo>
                  <a:lnTo>
                    <a:pt x="435" y="350"/>
                  </a:lnTo>
                  <a:lnTo>
                    <a:pt x="441" y="350"/>
                  </a:lnTo>
                  <a:lnTo>
                    <a:pt x="448" y="350"/>
                  </a:lnTo>
                  <a:lnTo>
                    <a:pt x="455" y="350"/>
                  </a:lnTo>
                  <a:lnTo>
                    <a:pt x="460" y="342"/>
                  </a:lnTo>
                  <a:lnTo>
                    <a:pt x="455" y="342"/>
                  </a:lnTo>
                  <a:lnTo>
                    <a:pt x="455" y="334"/>
                  </a:lnTo>
                  <a:lnTo>
                    <a:pt x="460" y="334"/>
                  </a:lnTo>
                  <a:lnTo>
                    <a:pt x="467" y="334"/>
                  </a:lnTo>
                  <a:lnTo>
                    <a:pt x="473" y="334"/>
                  </a:lnTo>
                  <a:lnTo>
                    <a:pt x="473" y="328"/>
                  </a:lnTo>
                  <a:lnTo>
                    <a:pt x="480" y="328"/>
                  </a:lnTo>
                  <a:lnTo>
                    <a:pt x="487" y="328"/>
                  </a:lnTo>
                  <a:lnTo>
                    <a:pt x="487" y="320"/>
                  </a:lnTo>
                  <a:lnTo>
                    <a:pt x="487" y="313"/>
                  </a:lnTo>
                  <a:lnTo>
                    <a:pt x="493" y="313"/>
                  </a:lnTo>
                  <a:lnTo>
                    <a:pt x="499" y="313"/>
                  </a:lnTo>
                  <a:lnTo>
                    <a:pt x="506" y="320"/>
                  </a:lnTo>
                  <a:lnTo>
                    <a:pt x="512" y="320"/>
                  </a:lnTo>
                  <a:close/>
                  <a:moveTo>
                    <a:pt x="402" y="328"/>
                  </a:moveTo>
                  <a:lnTo>
                    <a:pt x="396" y="328"/>
                  </a:lnTo>
                  <a:lnTo>
                    <a:pt x="402" y="320"/>
                  </a:lnTo>
                  <a:lnTo>
                    <a:pt x="409" y="320"/>
                  </a:lnTo>
                  <a:lnTo>
                    <a:pt x="409" y="328"/>
                  </a:lnTo>
                  <a:lnTo>
                    <a:pt x="402" y="328"/>
                  </a:lnTo>
                  <a:close/>
                  <a:moveTo>
                    <a:pt x="370" y="334"/>
                  </a:moveTo>
                  <a:lnTo>
                    <a:pt x="363" y="328"/>
                  </a:lnTo>
                  <a:lnTo>
                    <a:pt x="370" y="328"/>
                  </a:lnTo>
                  <a:lnTo>
                    <a:pt x="377" y="334"/>
                  </a:lnTo>
                  <a:lnTo>
                    <a:pt x="370" y="334"/>
                  </a:lnTo>
                  <a:close/>
                  <a:moveTo>
                    <a:pt x="357" y="334"/>
                  </a:moveTo>
                  <a:lnTo>
                    <a:pt x="357" y="342"/>
                  </a:lnTo>
                  <a:lnTo>
                    <a:pt x="350" y="350"/>
                  </a:lnTo>
                  <a:lnTo>
                    <a:pt x="344" y="342"/>
                  </a:lnTo>
                  <a:lnTo>
                    <a:pt x="350" y="334"/>
                  </a:lnTo>
                  <a:lnTo>
                    <a:pt x="357" y="334"/>
                  </a:lnTo>
                  <a:close/>
                  <a:moveTo>
                    <a:pt x="130" y="342"/>
                  </a:moveTo>
                  <a:lnTo>
                    <a:pt x="130" y="350"/>
                  </a:lnTo>
                  <a:lnTo>
                    <a:pt x="130" y="356"/>
                  </a:lnTo>
                  <a:lnTo>
                    <a:pt x="123" y="356"/>
                  </a:lnTo>
                  <a:lnTo>
                    <a:pt x="117" y="356"/>
                  </a:lnTo>
                  <a:lnTo>
                    <a:pt x="110" y="356"/>
                  </a:lnTo>
                  <a:lnTo>
                    <a:pt x="110" y="350"/>
                  </a:lnTo>
                  <a:lnTo>
                    <a:pt x="110" y="342"/>
                  </a:lnTo>
                  <a:lnTo>
                    <a:pt x="117" y="342"/>
                  </a:lnTo>
                  <a:lnTo>
                    <a:pt x="123" y="342"/>
                  </a:lnTo>
                  <a:lnTo>
                    <a:pt x="130" y="342"/>
                  </a:lnTo>
                  <a:close/>
                  <a:moveTo>
                    <a:pt x="32" y="356"/>
                  </a:moveTo>
                  <a:lnTo>
                    <a:pt x="32" y="350"/>
                  </a:lnTo>
                  <a:lnTo>
                    <a:pt x="39" y="350"/>
                  </a:lnTo>
                  <a:lnTo>
                    <a:pt x="39" y="356"/>
                  </a:lnTo>
                  <a:lnTo>
                    <a:pt x="39" y="364"/>
                  </a:lnTo>
                  <a:lnTo>
                    <a:pt x="32" y="356"/>
                  </a:lnTo>
                  <a:close/>
                  <a:moveTo>
                    <a:pt x="305" y="364"/>
                  </a:moveTo>
                  <a:lnTo>
                    <a:pt x="305" y="356"/>
                  </a:lnTo>
                  <a:lnTo>
                    <a:pt x="311" y="356"/>
                  </a:lnTo>
                  <a:lnTo>
                    <a:pt x="318" y="356"/>
                  </a:lnTo>
                  <a:lnTo>
                    <a:pt x="318" y="364"/>
                  </a:lnTo>
                  <a:lnTo>
                    <a:pt x="325" y="364"/>
                  </a:lnTo>
                  <a:lnTo>
                    <a:pt x="331" y="372"/>
                  </a:lnTo>
                  <a:lnTo>
                    <a:pt x="338" y="372"/>
                  </a:lnTo>
                  <a:lnTo>
                    <a:pt x="338" y="378"/>
                  </a:lnTo>
                  <a:lnTo>
                    <a:pt x="331" y="386"/>
                  </a:lnTo>
                  <a:lnTo>
                    <a:pt x="338" y="386"/>
                  </a:lnTo>
                  <a:lnTo>
                    <a:pt x="338" y="394"/>
                  </a:lnTo>
                  <a:lnTo>
                    <a:pt x="331" y="394"/>
                  </a:lnTo>
                  <a:lnTo>
                    <a:pt x="325" y="394"/>
                  </a:lnTo>
                  <a:lnTo>
                    <a:pt x="318" y="394"/>
                  </a:lnTo>
                  <a:lnTo>
                    <a:pt x="318" y="386"/>
                  </a:lnTo>
                  <a:lnTo>
                    <a:pt x="311" y="386"/>
                  </a:lnTo>
                  <a:lnTo>
                    <a:pt x="311" y="378"/>
                  </a:lnTo>
                  <a:lnTo>
                    <a:pt x="305" y="378"/>
                  </a:lnTo>
                  <a:lnTo>
                    <a:pt x="305" y="372"/>
                  </a:lnTo>
                  <a:lnTo>
                    <a:pt x="299" y="372"/>
                  </a:lnTo>
                  <a:lnTo>
                    <a:pt x="305" y="372"/>
                  </a:lnTo>
                  <a:lnTo>
                    <a:pt x="305" y="364"/>
                  </a:lnTo>
                  <a:close/>
                  <a:moveTo>
                    <a:pt x="137" y="356"/>
                  </a:moveTo>
                  <a:lnTo>
                    <a:pt x="142" y="356"/>
                  </a:lnTo>
                  <a:lnTo>
                    <a:pt x="149" y="364"/>
                  </a:lnTo>
                  <a:lnTo>
                    <a:pt x="142" y="364"/>
                  </a:lnTo>
                  <a:lnTo>
                    <a:pt x="142" y="372"/>
                  </a:lnTo>
                  <a:lnTo>
                    <a:pt x="137" y="364"/>
                  </a:lnTo>
                  <a:lnTo>
                    <a:pt x="130" y="364"/>
                  </a:lnTo>
                  <a:lnTo>
                    <a:pt x="130" y="356"/>
                  </a:lnTo>
                  <a:lnTo>
                    <a:pt x="137" y="356"/>
                  </a:lnTo>
                  <a:close/>
                  <a:moveTo>
                    <a:pt x="117" y="364"/>
                  </a:moveTo>
                  <a:lnTo>
                    <a:pt x="110" y="372"/>
                  </a:lnTo>
                  <a:lnTo>
                    <a:pt x="117" y="372"/>
                  </a:lnTo>
                  <a:lnTo>
                    <a:pt x="117" y="378"/>
                  </a:lnTo>
                  <a:lnTo>
                    <a:pt x="117" y="386"/>
                  </a:lnTo>
                  <a:lnTo>
                    <a:pt x="110" y="386"/>
                  </a:lnTo>
                  <a:lnTo>
                    <a:pt x="105" y="394"/>
                  </a:lnTo>
                  <a:lnTo>
                    <a:pt x="98" y="394"/>
                  </a:lnTo>
                  <a:lnTo>
                    <a:pt x="91" y="394"/>
                  </a:lnTo>
                  <a:lnTo>
                    <a:pt x="85" y="394"/>
                  </a:lnTo>
                  <a:lnTo>
                    <a:pt x="78" y="394"/>
                  </a:lnTo>
                  <a:lnTo>
                    <a:pt x="71" y="394"/>
                  </a:lnTo>
                  <a:lnTo>
                    <a:pt x="66" y="394"/>
                  </a:lnTo>
                  <a:lnTo>
                    <a:pt x="59" y="394"/>
                  </a:lnTo>
                  <a:lnTo>
                    <a:pt x="59" y="400"/>
                  </a:lnTo>
                  <a:lnTo>
                    <a:pt x="59" y="394"/>
                  </a:lnTo>
                  <a:lnTo>
                    <a:pt x="59" y="386"/>
                  </a:lnTo>
                  <a:lnTo>
                    <a:pt x="59" y="378"/>
                  </a:lnTo>
                  <a:lnTo>
                    <a:pt x="66" y="372"/>
                  </a:lnTo>
                  <a:lnTo>
                    <a:pt x="71" y="372"/>
                  </a:lnTo>
                  <a:lnTo>
                    <a:pt x="78" y="372"/>
                  </a:lnTo>
                  <a:lnTo>
                    <a:pt x="78" y="378"/>
                  </a:lnTo>
                  <a:lnTo>
                    <a:pt x="85" y="378"/>
                  </a:lnTo>
                  <a:lnTo>
                    <a:pt x="85" y="386"/>
                  </a:lnTo>
                  <a:lnTo>
                    <a:pt x="91" y="386"/>
                  </a:lnTo>
                  <a:lnTo>
                    <a:pt x="98" y="378"/>
                  </a:lnTo>
                  <a:lnTo>
                    <a:pt x="91" y="378"/>
                  </a:lnTo>
                  <a:lnTo>
                    <a:pt x="91" y="372"/>
                  </a:lnTo>
                  <a:lnTo>
                    <a:pt x="85" y="378"/>
                  </a:lnTo>
                  <a:lnTo>
                    <a:pt x="85" y="372"/>
                  </a:lnTo>
                  <a:lnTo>
                    <a:pt x="78" y="372"/>
                  </a:lnTo>
                  <a:lnTo>
                    <a:pt x="78" y="364"/>
                  </a:lnTo>
                  <a:lnTo>
                    <a:pt x="85" y="364"/>
                  </a:lnTo>
                  <a:lnTo>
                    <a:pt x="91" y="364"/>
                  </a:lnTo>
                  <a:lnTo>
                    <a:pt x="91" y="372"/>
                  </a:lnTo>
                  <a:lnTo>
                    <a:pt x="98" y="372"/>
                  </a:lnTo>
                  <a:lnTo>
                    <a:pt x="98" y="364"/>
                  </a:lnTo>
                  <a:lnTo>
                    <a:pt x="105" y="364"/>
                  </a:lnTo>
                  <a:lnTo>
                    <a:pt x="110" y="364"/>
                  </a:lnTo>
                  <a:lnTo>
                    <a:pt x="117" y="364"/>
                  </a:lnTo>
                  <a:close/>
                  <a:moveTo>
                    <a:pt x="272" y="386"/>
                  </a:moveTo>
                  <a:lnTo>
                    <a:pt x="272" y="394"/>
                  </a:lnTo>
                  <a:lnTo>
                    <a:pt x="266" y="394"/>
                  </a:lnTo>
                  <a:lnTo>
                    <a:pt x="260" y="394"/>
                  </a:lnTo>
                  <a:lnTo>
                    <a:pt x="260" y="400"/>
                  </a:lnTo>
                  <a:lnTo>
                    <a:pt x="253" y="400"/>
                  </a:lnTo>
                  <a:lnTo>
                    <a:pt x="253" y="394"/>
                  </a:lnTo>
                  <a:lnTo>
                    <a:pt x="260" y="386"/>
                  </a:lnTo>
                  <a:lnTo>
                    <a:pt x="266" y="378"/>
                  </a:lnTo>
                  <a:lnTo>
                    <a:pt x="272" y="378"/>
                  </a:lnTo>
                  <a:lnTo>
                    <a:pt x="279" y="378"/>
                  </a:lnTo>
                  <a:lnTo>
                    <a:pt x="279" y="386"/>
                  </a:lnTo>
                  <a:lnTo>
                    <a:pt x="272" y="386"/>
                  </a:lnTo>
                  <a:close/>
                  <a:moveTo>
                    <a:pt x="201" y="394"/>
                  </a:moveTo>
                  <a:lnTo>
                    <a:pt x="208" y="394"/>
                  </a:lnTo>
                  <a:lnTo>
                    <a:pt x="208" y="400"/>
                  </a:lnTo>
                  <a:lnTo>
                    <a:pt x="215" y="400"/>
                  </a:lnTo>
                  <a:lnTo>
                    <a:pt x="221" y="400"/>
                  </a:lnTo>
                  <a:lnTo>
                    <a:pt x="221" y="408"/>
                  </a:lnTo>
                  <a:lnTo>
                    <a:pt x="221" y="415"/>
                  </a:lnTo>
                  <a:lnTo>
                    <a:pt x="215" y="415"/>
                  </a:lnTo>
                  <a:lnTo>
                    <a:pt x="208" y="408"/>
                  </a:lnTo>
                  <a:lnTo>
                    <a:pt x="208" y="400"/>
                  </a:lnTo>
                  <a:lnTo>
                    <a:pt x="201" y="400"/>
                  </a:lnTo>
                  <a:lnTo>
                    <a:pt x="195" y="400"/>
                  </a:lnTo>
                  <a:lnTo>
                    <a:pt x="195" y="394"/>
                  </a:lnTo>
                  <a:lnTo>
                    <a:pt x="201" y="394"/>
                  </a:lnTo>
                  <a:close/>
                  <a:moveTo>
                    <a:pt x="331" y="481"/>
                  </a:moveTo>
                  <a:lnTo>
                    <a:pt x="338" y="481"/>
                  </a:lnTo>
                  <a:lnTo>
                    <a:pt x="344" y="481"/>
                  </a:lnTo>
                  <a:lnTo>
                    <a:pt x="344" y="473"/>
                  </a:lnTo>
                  <a:lnTo>
                    <a:pt x="344" y="466"/>
                  </a:lnTo>
                  <a:lnTo>
                    <a:pt x="344" y="459"/>
                  </a:lnTo>
                  <a:lnTo>
                    <a:pt x="344" y="451"/>
                  </a:lnTo>
                  <a:lnTo>
                    <a:pt x="338" y="451"/>
                  </a:lnTo>
                  <a:lnTo>
                    <a:pt x="331" y="451"/>
                  </a:lnTo>
                  <a:lnTo>
                    <a:pt x="331" y="444"/>
                  </a:lnTo>
                  <a:lnTo>
                    <a:pt x="338" y="444"/>
                  </a:lnTo>
                  <a:lnTo>
                    <a:pt x="344" y="444"/>
                  </a:lnTo>
                  <a:lnTo>
                    <a:pt x="344" y="451"/>
                  </a:lnTo>
                  <a:lnTo>
                    <a:pt x="350" y="451"/>
                  </a:lnTo>
                  <a:lnTo>
                    <a:pt x="350" y="459"/>
                  </a:lnTo>
                  <a:lnTo>
                    <a:pt x="357" y="459"/>
                  </a:lnTo>
                  <a:lnTo>
                    <a:pt x="357" y="466"/>
                  </a:lnTo>
                  <a:lnTo>
                    <a:pt x="363" y="466"/>
                  </a:lnTo>
                  <a:lnTo>
                    <a:pt x="363" y="473"/>
                  </a:lnTo>
                  <a:lnTo>
                    <a:pt x="363" y="481"/>
                  </a:lnTo>
                  <a:lnTo>
                    <a:pt x="357" y="481"/>
                  </a:lnTo>
                  <a:lnTo>
                    <a:pt x="357" y="487"/>
                  </a:lnTo>
                  <a:lnTo>
                    <a:pt x="350" y="487"/>
                  </a:lnTo>
                  <a:lnTo>
                    <a:pt x="344" y="487"/>
                  </a:lnTo>
                  <a:lnTo>
                    <a:pt x="338" y="487"/>
                  </a:lnTo>
                  <a:lnTo>
                    <a:pt x="331" y="481"/>
                  </a:lnTo>
                  <a:close/>
                  <a:moveTo>
                    <a:pt x="325" y="459"/>
                  </a:moveTo>
                  <a:lnTo>
                    <a:pt x="325" y="466"/>
                  </a:lnTo>
                  <a:lnTo>
                    <a:pt x="318" y="466"/>
                  </a:lnTo>
                  <a:lnTo>
                    <a:pt x="318" y="459"/>
                  </a:lnTo>
                  <a:lnTo>
                    <a:pt x="325" y="451"/>
                  </a:lnTo>
                  <a:lnTo>
                    <a:pt x="325" y="459"/>
                  </a:lnTo>
                  <a:close/>
                  <a:moveTo>
                    <a:pt x="338" y="473"/>
                  </a:moveTo>
                  <a:lnTo>
                    <a:pt x="338" y="466"/>
                  </a:lnTo>
                  <a:lnTo>
                    <a:pt x="344" y="466"/>
                  </a:lnTo>
                  <a:lnTo>
                    <a:pt x="338" y="466"/>
                  </a:lnTo>
                  <a:lnTo>
                    <a:pt x="338" y="473"/>
                  </a:lnTo>
                  <a:close/>
                  <a:moveTo>
                    <a:pt x="240" y="298"/>
                  </a:moveTo>
                  <a:lnTo>
                    <a:pt x="240" y="292"/>
                  </a:lnTo>
                  <a:lnTo>
                    <a:pt x="247" y="284"/>
                  </a:lnTo>
                  <a:lnTo>
                    <a:pt x="253" y="284"/>
                  </a:lnTo>
                  <a:lnTo>
                    <a:pt x="253" y="277"/>
                  </a:lnTo>
                  <a:lnTo>
                    <a:pt x="253" y="284"/>
                  </a:lnTo>
                  <a:lnTo>
                    <a:pt x="253" y="292"/>
                  </a:lnTo>
                  <a:lnTo>
                    <a:pt x="253" y="298"/>
                  </a:lnTo>
                  <a:lnTo>
                    <a:pt x="253" y="306"/>
                  </a:lnTo>
                  <a:lnTo>
                    <a:pt x="247" y="306"/>
                  </a:lnTo>
                  <a:lnTo>
                    <a:pt x="240" y="298"/>
                  </a:lnTo>
                  <a:lnTo>
                    <a:pt x="240" y="306"/>
                  </a:lnTo>
                  <a:lnTo>
                    <a:pt x="233" y="306"/>
                  </a:lnTo>
                  <a:lnTo>
                    <a:pt x="227" y="306"/>
                  </a:lnTo>
                  <a:lnTo>
                    <a:pt x="233" y="298"/>
                  </a:lnTo>
                  <a:lnTo>
                    <a:pt x="233" y="306"/>
                  </a:lnTo>
                  <a:lnTo>
                    <a:pt x="240" y="29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6" name="Freeform 474"/>
            <p:cNvSpPr>
              <a:spLocks/>
            </p:cNvSpPr>
            <p:nvPr/>
          </p:nvSpPr>
          <p:spPr bwMode="auto">
            <a:xfrm>
              <a:off x="2847975" y="5746750"/>
              <a:ext cx="55563" cy="38100"/>
            </a:xfrm>
            <a:custGeom>
              <a:avLst/>
              <a:gdLst>
                <a:gd name="T0" fmla="*/ 2147483647 w 34"/>
                <a:gd name="T1" fmla="*/ 2147483647 h 21"/>
                <a:gd name="T2" fmla="*/ 2147483647 w 34"/>
                <a:gd name="T3" fmla="*/ 2147483647 h 21"/>
                <a:gd name="T4" fmla="*/ 2147483647 w 34"/>
                <a:gd name="T5" fmla="*/ 2147483647 h 21"/>
                <a:gd name="T6" fmla="*/ 2147483647 w 34"/>
                <a:gd name="T7" fmla="*/ 2147483647 h 21"/>
                <a:gd name="T8" fmla="*/ 2147483647 w 34"/>
                <a:gd name="T9" fmla="*/ 2147483647 h 21"/>
                <a:gd name="T10" fmla="*/ 2147483647 w 34"/>
                <a:gd name="T11" fmla="*/ 2147483647 h 21"/>
                <a:gd name="T12" fmla="*/ 2147483647 w 34"/>
                <a:gd name="T13" fmla="*/ 2147483647 h 21"/>
                <a:gd name="T14" fmla="*/ 2147483647 w 34"/>
                <a:gd name="T15" fmla="*/ 2147483647 h 21"/>
                <a:gd name="T16" fmla="*/ 2147483647 w 34"/>
                <a:gd name="T17" fmla="*/ 2147483647 h 21"/>
                <a:gd name="T18" fmla="*/ 2147483647 w 34"/>
                <a:gd name="T19" fmla="*/ 2147483647 h 21"/>
                <a:gd name="T20" fmla="*/ 2147483647 w 34"/>
                <a:gd name="T21" fmla="*/ 2147483647 h 21"/>
                <a:gd name="T22" fmla="*/ 0 w 34"/>
                <a:gd name="T23" fmla="*/ 2147483647 h 21"/>
                <a:gd name="T24" fmla="*/ 2147483647 w 34"/>
                <a:gd name="T25" fmla="*/ 2147483647 h 21"/>
                <a:gd name="T26" fmla="*/ 2147483647 w 34"/>
                <a:gd name="T27" fmla="*/ 2147483647 h 21"/>
                <a:gd name="T28" fmla="*/ 2147483647 w 34"/>
                <a:gd name="T29" fmla="*/ 2147483647 h 21"/>
                <a:gd name="T30" fmla="*/ 2147483647 w 34"/>
                <a:gd name="T31" fmla="*/ 2147483647 h 21"/>
                <a:gd name="T32" fmla="*/ 2147483647 w 34"/>
                <a:gd name="T33" fmla="*/ 0 h 21"/>
                <a:gd name="T34" fmla="*/ 2147483647 w 34"/>
                <a:gd name="T35" fmla="*/ 2147483647 h 21"/>
                <a:gd name="T36" fmla="*/ 2147483647 w 34"/>
                <a:gd name="T37" fmla="*/ 2147483647 h 21"/>
                <a:gd name="T38" fmla="*/ 2147483647 w 34"/>
                <a:gd name="T39" fmla="*/ 2147483647 h 21"/>
                <a:gd name="T40" fmla="*/ 2147483647 w 34"/>
                <a:gd name="T41" fmla="*/ 2147483647 h 21"/>
                <a:gd name="T42" fmla="*/ 2147483647 w 34"/>
                <a:gd name="T43" fmla="*/ 2147483647 h 21"/>
                <a:gd name="T44" fmla="*/ 2147483647 w 34"/>
                <a:gd name="T45" fmla="*/ 2147483647 h 21"/>
                <a:gd name="T46" fmla="*/ 2147483647 w 34"/>
                <a:gd name="T47" fmla="*/ 2147483647 h 21"/>
                <a:gd name="T48" fmla="*/ 2147483647 w 34"/>
                <a:gd name="T49" fmla="*/ 2147483647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21"/>
                <a:gd name="T77" fmla="*/ 34 w 34"/>
                <a:gd name="T78" fmla="*/ 21 h 2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21">
                  <a:moveTo>
                    <a:pt x="34" y="15"/>
                  </a:moveTo>
                  <a:lnTo>
                    <a:pt x="34" y="21"/>
                  </a:lnTo>
                  <a:lnTo>
                    <a:pt x="27" y="15"/>
                  </a:lnTo>
                  <a:lnTo>
                    <a:pt x="20" y="21"/>
                  </a:lnTo>
                  <a:lnTo>
                    <a:pt x="14" y="21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20" y="7"/>
                  </a:lnTo>
                  <a:lnTo>
                    <a:pt x="27" y="7"/>
                  </a:lnTo>
                  <a:lnTo>
                    <a:pt x="27" y="15"/>
                  </a:lnTo>
                  <a:lnTo>
                    <a:pt x="34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7" name="Freeform 475"/>
            <p:cNvSpPr>
              <a:spLocks/>
            </p:cNvSpPr>
            <p:nvPr/>
          </p:nvSpPr>
          <p:spPr bwMode="auto">
            <a:xfrm>
              <a:off x="2411413" y="4919663"/>
              <a:ext cx="134937" cy="155575"/>
            </a:xfrm>
            <a:custGeom>
              <a:avLst/>
              <a:gdLst>
                <a:gd name="T0" fmla="*/ 2147483647 w 84"/>
                <a:gd name="T1" fmla="*/ 2147483647 h 88"/>
                <a:gd name="T2" fmla="*/ 2147483647 w 84"/>
                <a:gd name="T3" fmla="*/ 2147483647 h 88"/>
                <a:gd name="T4" fmla="*/ 2147483647 w 84"/>
                <a:gd name="T5" fmla="*/ 2147483647 h 88"/>
                <a:gd name="T6" fmla="*/ 2147483647 w 84"/>
                <a:gd name="T7" fmla="*/ 2147483647 h 88"/>
                <a:gd name="T8" fmla="*/ 2147483647 w 84"/>
                <a:gd name="T9" fmla="*/ 0 h 88"/>
                <a:gd name="T10" fmla="*/ 2147483647 w 84"/>
                <a:gd name="T11" fmla="*/ 0 h 88"/>
                <a:gd name="T12" fmla="*/ 2147483647 w 84"/>
                <a:gd name="T13" fmla="*/ 0 h 88"/>
                <a:gd name="T14" fmla="*/ 2147483647 w 84"/>
                <a:gd name="T15" fmla="*/ 2147483647 h 88"/>
                <a:gd name="T16" fmla="*/ 2147483647 w 84"/>
                <a:gd name="T17" fmla="*/ 2147483647 h 88"/>
                <a:gd name="T18" fmla="*/ 2147483647 w 84"/>
                <a:gd name="T19" fmla="*/ 2147483647 h 88"/>
                <a:gd name="T20" fmla="*/ 2147483647 w 84"/>
                <a:gd name="T21" fmla="*/ 2147483647 h 88"/>
                <a:gd name="T22" fmla="*/ 2147483647 w 84"/>
                <a:gd name="T23" fmla="*/ 2147483647 h 88"/>
                <a:gd name="T24" fmla="*/ 2147483647 w 84"/>
                <a:gd name="T25" fmla="*/ 2147483647 h 88"/>
                <a:gd name="T26" fmla="*/ 2147483647 w 84"/>
                <a:gd name="T27" fmla="*/ 2147483647 h 88"/>
                <a:gd name="T28" fmla="*/ 2147483647 w 84"/>
                <a:gd name="T29" fmla="*/ 2147483647 h 88"/>
                <a:gd name="T30" fmla="*/ 2147483647 w 84"/>
                <a:gd name="T31" fmla="*/ 2147483647 h 88"/>
                <a:gd name="T32" fmla="*/ 2147483647 w 84"/>
                <a:gd name="T33" fmla="*/ 2147483647 h 88"/>
                <a:gd name="T34" fmla="*/ 2147483647 w 84"/>
                <a:gd name="T35" fmla="*/ 2147483647 h 88"/>
                <a:gd name="T36" fmla="*/ 2147483647 w 84"/>
                <a:gd name="T37" fmla="*/ 2147483647 h 88"/>
                <a:gd name="T38" fmla="*/ 2147483647 w 84"/>
                <a:gd name="T39" fmla="*/ 2147483647 h 88"/>
                <a:gd name="T40" fmla="*/ 2147483647 w 84"/>
                <a:gd name="T41" fmla="*/ 2147483647 h 88"/>
                <a:gd name="T42" fmla="*/ 2147483647 w 84"/>
                <a:gd name="T43" fmla="*/ 2147483647 h 88"/>
                <a:gd name="T44" fmla="*/ 2147483647 w 84"/>
                <a:gd name="T45" fmla="*/ 2147483647 h 88"/>
                <a:gd name="T46" fmla="*/ 2147483647 w 84"/>
                <a:gd name="T47" fmla="*/ 2147483647 h 88"/>
                <a:gd name="T48" fmla="*/ 2147483647 w 84"/>
                <a:gd name="T49" fmla="*/ 2147483647 h 88"/>
                <a:gd name="T50" fmla="*/ 2147483647 w 84"/>
                <a:gd name="T51" fmla="*/ 2147483647 h 88"/>
                <a:gd name="T52" fmla="*/ 2147483647 w 84"/>
                <a:gd name="T53" fmla="*/ 2147483647 h 88"/>
                <a:gd name="T54" fmla="*/ 2147483647 w 84"/>
                <a:gd name="T55" fmla="*/ 2147483647 h 88"/>
                <a:gd name="T56" fmla="*/ 2147483647 w 84"/>
                <a:gd name="T57" fmla="*/ 2147483647 h 88"/>
                <a:gd name="T58" fmla="*/ 2147483647 w 84"/>
                <a:gd name="T59" fmla="*/ 2147483647 h 88"/>
                <a:gd name="T60" fmla="*/ 2147483647 w 84"/>
                <a:gd name="T61" fmla="*/ 2147483647 h 88"/>
                <a:gd name="T62" fmla="*/ 2147483647 w 84"/>
                <a:gd name="T63" fmla="*/ 2147483647 h 88"/>
                <a:gd name="T64" fmla="*/ 2147483647 w 84"/>
                <a:gd name="T65" fmla="*/ 2147483647 h 88"/>
                <a:gd name="T66" fmla="*/ 2147483647 w 84"/>
                <a:gd name="T67" fmla="*/ 2147483647 h 88"/>
                <a:gd name="T68" fmla="*/ 2147483647 w 84"/>
                <a:gd name="T69" fmla="*/ 2147483647 h 88"/>
                <a:gd name="T70" fmla="*/ 2147483647 w 84"/>
                <a:gd name="T71" fmla="*/ 2147483647 h 88"/>
                <a:gd name="T72" fmla="*/ 2147483647 w 84"/>
                <a:gd name="T73" fmla="*/ 2147483647 h 88"/>
                <a:gd name="T74" fmla="*/ 2147483647 w 84"/>
                <a:gd name="T75" fmla="*/ 2147483647 h 88"/>
                <a:gd name="T76" fmla="*/ 2147483647 w 84"/>
                <a:gd name="T77" fmla="*/ 2147483647 h 88"/>
                <a:gd name="T78" fmla="*/ 2147483647 w 84"/>
                <a:gd name="T79" fmla="*/ 2147483647 h 88"/>
                <a:gd name="T80" fmla="*/ 2147483647 w 84"/>
                <a:gd name="T81" fmla="*/ 2147483647 h 88"/>
                <a:gd name="T82" fmla="*/ 2147483647 w 84"/>
                <a:gd name="T83" fmla="*/ 2147483647 h 88"/>
                <a:gd name="T84" fmla="*/ 2147483647 w 84"/>
                <a:gd name="T85" fmla="*/ 2147483647 h 88"/>
                <a:gd name="T86" fmla="*/ 2147483647 w 84"/>
                <a:gd name="T87" fmla="*/ 2147483647 h 88"/>
                <a:gd name="T88" fmla="*/ 2147483647 w 84"/>
                <a:gd name="T89" fmla="*/ 2147483647 h 88"/>
                <a:gd name="T90" fmla="*/ 2147483647 w 84"/>
                <a:gd name="T91" fmla="*/ 2147483647 h 88"/>
                <a:gd name="T92" fmla="*/ 2147483647 w 84"/>
                <a:gd name="T93" fmla="*/ 2147483647 h 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4"/>
                <a:gd name="T142" fmla="*/ 0 h 88"/>
                <a:gd name="T143" fmla="*/ 84 w 84"/>
                <a:gd name="T144" fmla="*/ 88 h 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4" h="88">
                  <a:moveTo>
                    <a:pt x="7" y="22"/>
                  </a:moveTo>
                  <a:lnTo>
                    <a:pt x="7" y="1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8"/>
                  </a:lnTo>
                  <a:lnTo>
                    <a:pt x="13" y="8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9" y="30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2" y="36"/>
                  </a:lnTo>
                  <a:lnTo>
                    <a:pt x="72" y="44"/>
                  </a:lnTo>
                  <a:lnTo>
                    <a:pt x="72" y="52"/>
                  </a:lnTo>
                  <a:lnTo>
                    <a:pt x="78" y="52"/>
                  </a:lnTo>
                  <a:lnTo>
                    <a:pt x="78" y="58"/>
                  </a:lnTo>
                  <a:lnTo>
                    <a:pt x="72" y="66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73"/>
                  </a:lnTo>
                  <a:lnTo>
                    <a:pt x="78" y="80"/>
                  </a:lnTo>
                  <a:lnTo>
                    <a:pt x="78" y="88"/>
                  </a:lnTo>
                  <a:lnTo>
                    <a:pt x="72" y="88"/>
                  </a:lnTo>
                  <a:lnTo>
                    <a:pt x="66" y="88"/>
                  </a:lnTo>
                  <a:lnTo>
                    <a:pt x="66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2" y="66"/>
                  </a:lnTo>
                  <a:lnTo>
                    <a:pt x="46" y="66"/>
                  </a:lnTo>
                  <a:lnTo>
                    <a:pt x="46" y="58"/>
                  </a:lnTo>
                  <a:lnTo>
                    <a:pt x="39" y="58"/>
                  </a:lnTo>
                  <a:lnTo>
                    <a:pt x="39" y="52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7" y="44"/>
                  </a:lnTo>
                  <a:lnTo>
                    <a:pt x="27" y="36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7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8" name="Freeform 476"/>
            <p:cNvSpPr>
              <a:spLocks/>
            </p:cNvSpPr>
            <p:nvPr/>
          </p:nvSpPr>
          <p:spPr bwMode="auto">
            <a:xfrm>
              <a:off x="2171700" y="5048250"/>
              <a:ext cx="20638" cy="39688"/>
            </a:xfrm>
            <a:custGeom>
              <a:avLst/>
              <a:gdLst>
                <a:gd name="T0" fmla="*/ 2147483647 w 13"/>
                <a:gd name="T1" fmla="*/ 0 h 22"/>
                <a:gd name="T2" fmla="*/ 2147483647 w 13"/>
                <a:gd name="T3" fmla="*/ 2147483647 h 22"/>
                <a:gd name="T4" fmla="*/ 2147483647 w 13"/>
                <a:gd name="T5" fmla="*/ 2147483647 h 22"/>
                <a:gd name="T6" fmla="*/ 2147483647 w 13"/>
                <a:gd name="T7" fmla="*/ 2147483647 h 22"/>
                <a:gd name="T8" fmla="*/ 2147483647 w 13"/>
                <a:gd name="T9" fmla="*/ 2147483647 h 22"/>
                <a:gd name="T10" fmla="*/ 2147483647 w 13"/>
                <a:gd name="T11" fmla="*/ 2147483647 h 22"/>
                <a:gd name="T12" fmla="*/ 2147483647 w 13"/>
                <a:gd name="T13" fmla="*/ 2147483647 h 22"/>
                <a:gd name="T14" fmla="*/ 2147483647 w 13"/>
                <a:gd name="T15" fmla="*/ 2147483647 h 22"/>
                <a:gd name="T16" fmla="*/ 2147483647 w 13"/>
                <a:gd name="T17" fmla="*/ 2147483647 h 22"/>
                <a:gd name="T18" fmla="*/ 2147483647 w 13"/>
                <a:gd name="T19" fmla="*/ 2147483647 h 22"/>
                <a:gd name="T20" fmla="*/ 0 w 13"/>
                <a:gd name="T21" fmla="*/ 2147483647 h 22"/>
                <a:gd name="T22" fmla="*/ 0 w 13"/>
                <a:gd name="T23" fmla="*/ 2147483647 h 22"/>
                <a:gd name="T24" fmla="*/ 0 w 13"/>
                <a:gd name="T25" fmla="*/ 2147483647 h 22"/>
                <a:gd name="T26" fmla="*/ 0 w 13"/>
                <a:gd name="T27" fmla="*/ 2147483647 h 22"/>
                <a:gd name="T28" fmla="*/ 2147483647 w 13"/>
                <a:gd name="T29" fmla="*/ 2147483647 h 22"/>
                <a:gd name="T30" fmla="*/ 2147483647 w 13"/>
                <a:gd name="T31" fmla="*/ 2147483647 h 22"/>
                <a:gd name="T32" fmla="*/ 2147483647 w 13"/>
                <a:gd name="T33" fmla="*/ 2147483647 h 22"/>
                <a:gd name="T34" fmla="*/ 2147483647 w 13"/>
                <a:gd name="T35" fmla="*/ 2147483647 h 22"/>
                <a:gd name="T36" fmla="*/ 2147483647 w 13"/>
                <a:gd name="T37" fmla="*/ 0 h 22"/>
                <a:gd name="T38" fmla="*/ 2147483647 w 13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"/>
                <a:gd name="T61" fmla="*/ 0 h 22"/>
                <a:gd name="T62" fmla="*/ 13 w 13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" h="22">
                  <a:moveTo>
                    <a:pt x="13" y="0"/>
                  </a:moveTo>
                  <a:lnTo>
                    <a:pt x="13" y="7"/>
                  </a:lnTo>
                  <a:lnTo>
                    <a:pt x="7" y="7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79" name="Freeform 477"/>
            <p:cNvSpPr>
              <a:spLocks/>
            </p:cNvSpPr>
            <p:nvPr/>
          </p:nvSpPr>
          <p:spPr bwMode="auto">
            <a:xfrm>
              <a:off x="2244725" y="5087938"/>
              <a:ext cx="52388" cy="77787"/>
            </a:xfrm>
            <a:custGeom>
              <a:avLst/>
              <a:gdLst>
                <a:gd name="T0" fmla="*/ 2147483647 w 32"/>
                <a:gd name="T1" fmla="*/ 2147483647 h 44"/>
                <a:gd name="T2" fmla="*/ 2147483647 w 32"/>
                <a:gd name="T3" fmla="*/ 2147483647 h 44"/>
                <a:gd name="T4" fmla="*/ 2147483647 w 32"/>
                <a:gd name="T5" fmla="*/ 2147483647 h 44"/>
                <a:gd name="T6" fmla="*/ 2147483647 w 32"/>
                <a:gd name="T7" fmla="*/ 2147483647 h 44"/>
                <a:gd name="T8" fmla="*/ 2147483647 w 32"/>
                <a:gd name="T9" fmla="*/ 2147483647 h 44"/>
                <a:gd name="T10" fmla="*/ 2147483647 w 32"/>
                <a:gd name="T11" fmla="*/ 2147483647 h 44"/>
                <a:gd name="T12" fmla="*/ 2147483647 w 32"/>
                <a:gd name="T13" fmla="*/ 2147483647 h 44"/>
                <a:gd name="T14" fmla="*/ 2147483647 w 32"/>
                <a:gd name="T15" fmla="*/ 2147483647 h 44"/>
                <a:gd name="T16" fmla="*/ 2147483647 w 32"/>
                <a:gd name="T17" fmla="*/ 2147483647 h 44"/>
                <a:gd name="T18" fmla="*/ 2147483647 w 32"/>
                <a:gd name="T19" fmla="*/ 2147483647 h 44"/>
                <a:gd name="T20" fmla="*/ 2147483647 w 32"/>
                <a:gd name="T21" fmla="*/ 2147483647 h 44"/>
                <a:gd name="T22" fmla="*/ 2147483647 w 32"/>
                <a:gd name="T23" fmla="*/ 2147483647 h 44"/>
                <a:gd name="T24" fmla="*/ 2147483647 w 32"/>
                <a:gd name="T25" fmla="*/ 2147483647 h 44"/>
                <a:gd name="T26" fmla="*/ 2147483647 w 32"/>
                <a:gd name="T27" fmla="*/ 2147483647 h 44"/>
                <a:gd name="T28" fmla="*/ 2147483647 w 32"/>
                <a:gd name="T29" fmla="*/ 2147483647 h 44"/>
                <a:gd name="T30" fmla="*/ 2147483647 w 32"/>
                <a:gd name="T31" fmla="*/ 2147483647 h 44"/>
                <a:gd name="T32" fmla="*/ 2147483647 w 32"/>
                <a:gd name="T33" fmla="*/ 2147483647 h 44"/>
                <a:gd name="T34" fmla="*/ 0 w 32"/>
                <a:gd name="T35" fmla="*/ 2147483647 h 44"/>
                <a:gd name="T36" fmla="*/ 0 w 32"/>
                <a:gd name="T37" fmla="*/ 2147483647 h 44"/>
                <a:gd name="T38" fmla="*/ 0 w 32"/>
                <a:gd name="T39" fmla="*/ 2147483647 h 44"/>
                <a:gd name="T40" fmla="*/ 0 w 32"/>
                <a:gd name="T41" fmla="*/ 2147483647 h 44"/>
                <a:gd name="T42" fmla="*/ 0 w 32"/>
                <a:gd name="T43" fmla="*/ 2147483647 h 44"/>
                <a:gd name="T44" fmla="*/ 0 w 32"/>
                <a:gd name="T45" fmla="*/ 2147483647 h 44"/>
                <a:gd name="T46" fmla="*/ 0 w 32"/>
                <a:gd name="T47" fmla="*/ 2147483647 h 44"/>
                <a:gd name="T48" fmla="*/ 0 w 32"/>
                <a:gd name="T49" fmla="*/ 2147483647 h 44"/>
                <a:gd name="T50" fmla="*/ 0 w 32"/>
                <a:gd name="T51" fmla="*/ 2147483647 h 44"/>
                <a:gd name="T52" fmla="*/ 0 w 32"/>
                <a:gd name="T53" fmla="*/ 2147483647 h 44"/>
                <a:gd name="T54" fmla="*/ 0 w 32"/>
                <a:gd name="T55" fmla="*/ 2147483647 h 44"/>
                <a:gd name="T56" fmla="*/ 0 w 32"/>
                <a:gd name="T57" fmla="*/ 2147483647 h 44"/>
                <a:gd name="T58" fmla="*/ 0 w 32"/>
                <a:gd name="T59" fmla="*/ 2147483647 h 44"/>
                <a:gd name="T60" fmla="*/ 2147483647 w 32"/>
                <a:gd name="T61" fmla="*/ 2147483647 h 44"/>
                <a:gd name="T62" fmla="*/ 2147483647 w 32"/>
                <a:gd name="T63" fmla="*/ 2147483647 h 44"/>
                <a:gd name="T64" fmla="*/ 2147483647 w 32"/>
                <a:gd name="T65" fmla="*/ 2147483647 h 44"/>
                <a:gd name="T66" fmla="*/ 2147483647 w 32"/>
                <a:gd name="T67" fmla="*/ 2147483647 h 44"/>
                <a:gd name="T68" fmla="*/ 2147483647 w 32"/>
                <a:gd name="T69" fmla="*/ 2147483647 h 44"/>
                <a:gd name="T70" fmla="*/ 2147483647 w 32"/>
                <a:gd name="T71" fmla="*/ 0 h 44"/>
                <a:gd name="T72" fmla="*/ 2147483647 w 32"/>
                <a:gd name="T73" fmla="*/ 0 h 44"/>
                <a:gd name="T74" fmla="*/ 2147483647 w 32"/>
                <a:gd name="T75" fmla="*/ 0 h 44"/>
                <a:gd name="T76" fmla="*/ 2147483647 w 32"/>
                <a:gd name="T77" fmla="*/ 0 h 44"/>
                <a:gd name="T78" fmla="*/ 2147483647 w 32"/>
                <a:gd name="T79" fmla="*/ 0 h 44"/>
                <a:gd name="T80" fmla="*/ 2147483647 w 32"/>
                <a:gd name="T81" fmla="*/ 0 h 44"/>
                <a:gd name="T82" fmla="*/ 2147483647 w 32"/>
                <a:gd name="T83" fmla="*/ 0 h 44"/>
                <a:gd name="T84" fmla="*/ 2147483647 w 32"/>
                <a:gd name="T85" fmla="*/ 0 h 44"/>
                <a:gd name="T86" fmla="*/ 2147483647 w 32"/>
                <a:gd name="T87" fmla="*/ 2147483647 h 44"/>
                <a:gd name="T88" fmla="*/ 2147483647 w 32"/>
                <a:gd name="T89" fmla="*/ 2147483647 h 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"/>
                <a:gd name="T136" fmla="*/ 0 h 44"/>
                <a:gd name="T137" fmla="*/ 32 w 32"/>
                <a:gd name="T138" fmla="*/ 44 h 4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" h="44">
                  <a:moveTo>
                    <a:pt x="32" y="7"/>
                  </a:moveTo>
                  <a:lnTo>
                    <a:pt x="32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20" y="29"/>
                  </a:lnTo>
                  <a:lnTo>
                    <a:pt x="13" y="36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7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2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0" name="Freeform 478"/>
            <p:cNvSpPr>
              <a:spLocks/>
            </p:cNvSpPr>
            <p:nvPr/>
          </p:nvSpPr>
          <p:spPr bwMode="auto">
            <a:xfrm>
              <a:off x="2536825" y="5087938"/>
              <a:ext cx="115888" cy="77787"/>
            </a:xfrm>
            <a:custGeom>
              <a:avLst/>
              <a:gdLst>
                <a:gd name="T0" fmla="*/ 2147483647 w 72"/>
                <a:gd name="T1" fmla="*/ 0 h 44"/>
                <a:gd name="T2" fmla="*/ 2147483647 w 72"/>
                <a:gd name="T3" fmla="*/ 0 h 44"/>
                <a:gd name="T4" fmla="*/ 2147483647 w 72"/>
                <a:gd name="T5" fmla="*/ 0 h 44"/>
                <a:gd name="T6" fmla="*/ 2147483647 w 72"/>
                <a:gd name="T7" fmla="*/ 0 h 44"/>
                <a:gd name="T8" fmla="*/ 2147483647 w 72"/>
                <a:gd name="T9" fmla="*/ 2147483647 h 44"/>
                <a:gd name="T10" fmla="*/ 2147483647 w 72"/>
                <a:gd name="T11" fmla="*/ 2147483647 h 44"/>
                <a:gd name="T12" fmla="*/ 2147483647 w 72"/>
                <a:gd name="T13" fmla="*/ 2147483647 h 44"/>
                <a:gd name="T14" fmla="*/ 2147483647 w 72"/>
                <a:gd name="T15" fmla="*/ 2147483647 h 44"/>
                <a:gd name="T16" fmla="*/ 2147483647 w 72"/>
                <a:gd name="T17" fmla="*/ 2147483647 h 44"/>
                <a:gd name="T18" fmla="*/ 2147483647 w 72"/>
                <a:gd name="T19" fmla="*/ 2147483647 h 44"/>
                <a:gd name="T20" fmla="*/ 2147483647 w 72"/>
                <a:gd name="T21" fmla="*/ 2147483647 h 44"/>
                <a:gd name="T22" fmla="*/ 2147483647 w 72"/>
                <a:gd name="T23" fmla="*/ 2147483647 h 44"/>
                <a:gd name="T24" fmla="*/ 2147483647 w 72"/>
                <a:gd name="T25" fmla="*/ 2147483647 h 44"/>
                <a:gd name="T26" fmla="*/ 2147483647 w 72"/>
                <a:gd name="T27" fmla="*/ 2147483647 h 44"/>
                <a:gd name="T28" fmla="*/ 2147483647 w 72"/>
                <a:gd name="T29" fmla="*/ 2147483647 h 44"/>
                <a:gd name="T30" fmla="*/ 2147483647 w 72"/>
                <a:gd name="T31" fmla="*/ 2147483647 h 44"/>
                <a:gd name="T32" fmla="*/ 2147483647 w 72"/>
                <a:gd name="T33" fmla="*/ 2147483647 h 44"/>
                <a:gd name="T34" fmla="*/ 2147483647 w 72"/>
                <a:gd name="T35" fmla="*/ 2147483647 h 44"/>
                <a:gd name="T36" fmla="*/ 2147483647 w 72"/>
                <a:gd name="T37" fmla="*/ 2147483647 h 44"/>
                <a:gd name="T38" fmla="*/ 2147483647 w 72"/>
                <a:gd name="T39" fmla="*/ 2147483647 h 44"/>
                <a:gd name="T40" fmla="*/ 2147483647 w 72"/>
                <a:gd name="T41" fmla="*/ 2147483647 h 44"/>
                <a:gd name="T42" fmla="*/ 2147483647 w 72"/>
                <a:gd name="T43" fmla="*/ 2147483647 h 44"/>
                <a:gd name="T44" fmla="*/ 2147483647 w 72"/>
                <a:gd name="T45" fmla="*/ 2147483647 h 44"/>
                <a:gd name="T46" fmla="*/ 2147483647 w 72"/>
                <a:gd name="T47" fmla="*/ 2147483647 h 44"/>
                <a:gd name="T48" fmla="*/ 2147483647 w 72"/>
                <a:gd name="T49" fmla="*/ 2147483647 h 44"/>
                <a:gd name="T50" fmla="*/ 2147483647 w 72"/>
                <a:gd name="T51" fmla="*/ 2147483647 h 44"/>
                <a:gd name="T52" fmla="*/ 2147483647 w 72"/>
                <a:gd name="T53" fmla="*/ 2147483647 h 44"/>
                <a:gd name="T54" fmla="*/ 2147483647 w 72"/>
                <a:gd name="T55" fmla="*/ 2147483647 h 44"/>
                <a:gd name="T56" fmla="*/ 2147483647 w 72"/>
                <a:gd name="T57" fmla="*/ 2147483647 h 44"/>
                <a:gd name="T58" fmla="*/ 2147483647 w 72"/>
                <a:gd name="T59" fmla="*/ 2147483647 h 44"/>
                <a:gd name="T60" fmla="*/ 2147483647 w 72"/>
                <a:gd name="T61" fmla="*/ 2147483647 h 44"/>
                <a:gd name="T62" fmla="*/ 0 w 72"/>
                <a:gd name="T63" fmla="*/ 0 h 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2"/>
                <a:gd name="T97" fmla="*/ 0 h 44"/>
                <a:gd name="T98" fmla="*/ 72 w 72"/>
                <a:gd name="T99" fmla="*/ 44 h 4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2" h="44">
                  <a:moveTo>
                    <a:pt x="0" y="0"/>
                  </a:moveTo>
                  <a:lnTo>
                    <a:pt x="6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14"/>
                  </a:lnTo>
                  <a:lnTo>
                    <a:pt x="33" y="7"/>
                  </a:lnTo>
                  <a:lnTo>
                    <a:pt x="39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65" y="14"/>
                  </a:lnTo>
                  <a:lnTo>
                    <a:pt x="72" y="14"/>
                  </a:lnTo>
                  <a:lnTo>
                    <a:pt x="72" y="22"/>
                  </a:lnTo>
                  <a:lnTo>
                    <a:pt x="72" y="29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44"/>
                  </a:lnTo>
                  <a:lnTo>
                    <a:pt x="59" y="44"/>
                  </a:lnTo>
                  <a:lnTo>
                    <a:pt x="52" y="44"/>
                  </a:lnTo>
                  <a:lnTo>
                    <a:pt x="45" y="44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3" y="36"/>
                  </a:lnTo>
                  <a:lnTo>
                    <a:pt x="39" y="36"/>
                  </a:lnTo>
                  <a:lnTo>
                    <a:pt x="33" y="29"/>
                  </a:lnTo>
                  <a:lnTo>
                    <a:pt x="26" y="29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13" y="14"/>
                  </a:lnTo>
                  <a:lnTo>
                    <a:pt x="6" y="14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1" name="Freeform 479"/>
            <p:cNvSpPr>
              <a:spLocks/>
            </p:cNvSpPr>
            <p:nvPr/>
          </p:nvSpPr>
          <p:spPr bwMode="auto">
            <a:xfrm>
              <a:off x="2411413" y="5113338"/>
              <a:ext cx="31750" cy="14287"/>
            </a:xfrm>
            <a:custGeom>
              <a:avLst/>
              <a:gdLst>
                <a:gd name="T0" fmla="*/ 0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0 h 8"/>
                <a:gd name="T6" fmla="*/ 2147483647 w 20"/>
                <a:gd name="T7" fmla="*/ 0 h 8"/>
                <a:gd name="T8" fmla="*/ 2147483647 w 20"/>
                <a:gd name="T9" fmla="*/ 0 h 8"/>
                <a:gd name="T10" fmla="*/ 2147483647 w 20"/>
                <a:gd name="T11" fmla="*/ 0 h 8"/>
                <a:gd name="T12" fmla="*/ 2147483647 w 20"/>
                <a:gd name="T13" fmla="*/ 0 h 8"/>
                <a:gd name="T14" fmla="*/ 2147483647 w 20"/>
                <a:gd name="T15" fmla="*/ 2147483647 h 8"/>
                <a:gd name="T16" fmla="*/ 2147483647 w 20"/>
                <a:gd name="T17" fmla="*/ 2147483647 h 8"/>
                <a:gd name="T18" fmla="*/ 2147483647 w 20"/>
                <a:gd name="T19" fmla="*/ 2147483647 h 8"/>
                <a:gd name="T20" fmla="*/ 2147483647 w 20"/>
                <a:gd name="T21" fmla="*/ 2147483647 h 8"/>
                <a:gd name="T22" fmla="*/ 2147483647 w 20"/>
                <a:gd name="T23" fmla="*/ 2147483647 h 8"/>
                <a:gd name="T24" fmla="*/ 0 w 20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8"/>
                <a:gd name="T41" fmla="*/ 20 w 20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8">
                  <a:moveTo>
                    <a:pt x="0" y="8"/>
                  </a:moveTo>
                  <a:lnTo>
                    <a:pt x="7" y="8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13" y="8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2" name="Freeform 480"/>
            <p:cNvSpPr>
              <a:spLocks/>
            </p:cNvSpPr>
            <p:nvPr/>
          </p:nvSpPr>
          <p:spPr bwMode="auto">
            <a:xfrm>
              <a:off x="2484438" y="5176838"/>
              <a:ext cx="52387" cy="68262"/>
            </a:xfrm>
            <a:custGeom>
              <a:avLst/>
              <a:gdLst>
                <a:gd name="T0" fmla="*/ 2147483647 w 32"/>
                <a:gd name="T1" fmla="*/ 2147483647 h 38"/>
                <a:gd name="T2" fmla="*/ 2147483647 w 32"/>
                <a:gd name="T3" fmla="*/ 2147483647 h 38"/>
                <a:gd name="T4" fmla="*/ 2147483647 w 32"/>
                <a:gd name="T5" fmla="*/ 2147483647 h 38"/>
                <a:gd name="T6" fmla="*/ 2147483647 w 32"/>
                <a:gd name="T7" fmla="*/ 2147483647 h 38"/>
                <a:gd name="T8" fmla="*/ 2147483647 w 32"/>
                <a:gd name="T9" fmla="*/ 2147483647 h 38"/>
                <a:gd name="T10" fmla="*/ 2147483647 w 32"/>
                <a:gd name="T11" fmla="*/ 2147483647 h 38"/>
                <a:gd name="T12" fmla="*/ 2147483647 w 32"/>
                <a:gd name="T13" fmla="*/ 2147483647 h 38"/>
                <a:gd name="T14" fmla="*/ 2147483647 w 32"/>
                <a:gd name="T15" fmla="*/ 2147483647 h 38"/>
                <a:gd name="T16" fmla="*/ 2147483647 w 32"/>
                <a:gd name="T17" fmla="*/ 2147483647 h 38"/>
                <a:gd name="T18" fmla="*/ 2147483647 w 32"/>
                <a:gd name="T19" fmla="*/ 2147483647 h 38"/>
                <a:gd name="T20" fmla="*/ 2147483647 w 32"/>
                <a:gd name="T21" fmla="*/ 2147483647 h 38"/>
                <a:gd name="T22" fmla="*/ 2147483647 w 32"/>
                <a:gd name="T23" fmla="*/ 2147483647 h 38"/>
                <a:gd name="T24" fmla="*/ 2147483647 w 32"/>
                <a:gd name="T25" fmla="*/ 2147483647 h 38"/>
                <a:gd name="T26" fmla="*/ 0 w 32"/>
                <a:gd name="T27" fmla="*/ 2147483647 h 38"/>
                <a:gd name="T28" fmla="*/ 2147483647 w 32"/>
                <a:gd name="T29" fmla="*/ 2147483647 h 38"/>
                <a:gd name="T30" fmla="*/ 2147483647 w 32"/>
                <a:gd name="T31" fmla="*/ 2147483647 h 38"/>
                <a:gd name="T32" fmla="*/ 2147483647 w 32"/>
                <a:gd name="T33" fmla="*/ 2147483647 h 38"/>
                <a:gd name="T34" fmla="*/ 2147483647 w 32"/>
                <a:gd name="T35" fmla="*/ 2147483647 h 38"/>
                <a:gd name="T36" fmla="*/ 2147483647 w 32"/>
                <a:gd name="T37" fmla="*/ 2147483647 h 38"/>
                <a:gd name="T38" fmla="*/ 2147483647 w 32"/>
                <a:gd name="T39" fmla="*/ 2147483647 h 38"/>
                <a:gd name="T40" fmla="*/ 2147483647 w 32"/>
                <a:gd name="T41" fmla="*/ 2147483647 h 38"/>
                <a:gd name="T42" fmla="*/ 2147483647 w 32"/>
                <a:gd name="T43" fmla="*/ 2147483647 h 38"/>
                <a:gd name="T44" fmla="*/ 2147483647 w 32"/>
                <a:gd name="T45" fmla="*/ 0 h 38"/>
                <a:gd name="T46" fmla="*/ 2147483647 w 32"/>
                <a:gd name="T47" fmla="*/ 0 h 38"/>
                <a:gd name="T48" fmla="*/ 2147483647 w 32"/>
                <a:gd name="T49" fmla="*/ 0 h 38"/>
                <a:gd name="T50" fmla="*/ 2147483647 w 32"/>
                <a:gd name="T51" fmla="*/ 0 h 38"/>
                <a:gd name="T52" fmla="*/ 2147483647 w 32"/>
                <a:gd name="T53" fmla="*/ 0 h 38"/>
                <a:gd name="T54" fmla="*/ 2147483647 w 32"/>
                <a:gd name="T55" fmla="*/ 0 h 38"/>
                <a:gd name="T56" fmla="*/ 2147483647 w 32"/>
                <a:gd name="T57" fmla="*/ 0 h 38"/>
                <a:gd name="T58" fmla="*/ 2147483647 w 32"/>
                <a:gd name="T59" fmla="*/ 2147483647 h 38"/>
                <a:gd name="T60" fmla="*/ 2147483647 w 32"/>
                <a:gd name="T61" fmla="*/ 2147483647 h 38"/>
                <a:gd name="T62" fmla="*/ 2147483647 w 32"/>
                <a:gd name="T63" fmla="*/ 2147483647 h 38"/>
                <a:gd name="T64" fmla="*/ 2147483647 w 32"/>
                <a:gd name="T65" fmla="*/ 2147483647 h 38"/>
                <a:gd name="T66" fmla="*/ 2147483647 w 32"/>
                <a:gd name="T67" fmla="*/ 2147483647 h 38"/>
                <a:gd name="T68" fmla="*/ 2147483647 w 32"/>
                <a:gd name="T69" fmla="*/ 2147483647 h 38"/>
                <a:gd name="T70" fmla="*/ 2147483647 w 32"/>
                <a:gd name="T71" fmla="*/ 2147483647 h 38"/>
                <a:gd name="T72" fmla="*/ 2147483647 w 32"/>
                <a:gd name="T73" fmla="*/ 2147483647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38"/>
                <a:gd name="T113" fmla="*/ 32 w 32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38">
                  <a:moveTo>
                    <a:pt x="32" y="22"/>
                  </a:moveTo>
                  <a:lnTo>
                    <a:pt x="32" y="30"/>
                  </a:lnTo>
                  <a:lnTo>
                    <a:pt x="26" y="30"/>
                  </a:lnTo>
                  <a:lnTo>
                    <a:pt x="26" y="38"/>
                  </a:lnTo>
                  <a:lnTo>
                    <a:pt x="20" y="38"/>
                  </a:lnTo>
                  <a:lnTo>
                    <a:pt x="13" y="38"/>
                  </a:lnTo>
                  <a:lnTo>
                    <a:pt x="6" y="38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6" y="22"/>
                  </a:lnTo>
                  <a:lnTo>
                    <a:pt x="13" y="22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32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3" name="Freeform 481"/>
            <p:cNvSpPr>
              <a:spLocks/>
            </p:cNvSpPr>
            <p:nvPr/>
          </p:nvSpPr>
          <p:spPr bwMode="auto">
            <a:xfrm>
              <a:off x="2671763" y="5176838"/>
              <a:ext cx="73025" cy="53975"/>
            </a:xfrm>
            <a:custGeom>
              <a:avLst/>
              <a:gdLst>
                <a:gd name="T0" fmla="*/ 2147483647 w 46"/>
                <a:gd name="T1" fmla="*/ 2147483647 h 30"/>
                <a:gd name="T2" fmla="*/ 0 w 46"/>
                <a:gd name="T3" fmla="*/ 2147483647 h 30"/>
                <a:gd name="T4" fmla="*/ 0 w 46"/>
                <a:gd name="T5" fmla="*/ 2147483647 h 30"/>
                <a:gd name="T6" fmla="*/ 2147483647 w 46"/>
                <a:gd name="T7" fmla="*/ 2147483647 h 30"/>
                <a:gd name="T8" fmla="*/ 2147483647 w 46"/>
                <a:gd name="T9" fmla="*/ 2147483647 h 30"/>
                <a:gd name="T10" fmla="*/ 2147483647 w 46"/>
                <a:gd name="T11" fmla="*/ 2147483647 h 30"/>
                <a:gd name="T12" fmla="*/ 2147483647 w 46"/>
                <a:gd name="T13" fmla="*/ 2147483647 h 30"/>
                <a:gd name="T14" fmla="*/ 2147483647 w 46"/>
                <a:gd name="T15" fmla="*/ 2147483647 h 30"/>
                <a:gd name="T16" fmla="*/ 2147483647 w 46"/>
                <a:gd name="T17" fmla="*/ 2147483647 h 30"/>
                <a:gd name="T18" fmla="*/ 2147483647 w 46"/>
                <a:gd name="T19" fmla="*/ 0 h 30"/>
                <a:gd name="T20" fmla="*/ 2147483647 w 46"/>
                <a:gd name="T21" fmla="*/ 0 h 30"/>
                <a:gd name="T22" fmla="*/ 2147483647 w 46"/>
                <a:gd name="T23" fmla="*/ 0 h 30"/>
                <a:gd name="T24" fmla="*/ 2147483647 w 46"/>
                <a:gd name="T25" fmla="*/ 0 h 30"/>
                <a:gd name="T26" fmla="*/ 2147483647 w 46"/>
                <a:gd name="T27" fmla="*/ 0 h 30"/>
                <a:gd name="T28" fmla="*/ 2147483647 w 46"/>
                <a:gd name="T29" fmla="*/ 2147483647 h 30"/>
                <a:gd name="T30" fmla="*/ 2147483647 w 46"/>
                <a:gd name="T31" fmla="*/ 2147483647 h 30"/>
                <a:gd name="T32" fmla="*/ 2147483647 w 46"/>
                <a:gd name="T33" fmla="*/ 2147483647 h 30"/>
                <a:gd name="T34" fmla="*/ 2147483647 w 46"/>
                <a:gd name="T35" fmla="*/ 2147483647 h 30"/>
                <a:gd name="T36" fmla="*/ 2147483647 w 46"/>
                <a:gd name="T37" fmla="*/ 2147483647 h 30"/>
                <a:gd name="T38" fmla="*/ 2147483647 w 46"/>
                <a:gd name="T39" fmla="*/ 2147483647 h 30"/>
                <a:gd name="T40" fmla="*/ 2147483647 w 46"/>
                <a:gd name="T41" fmla="*/ 0 h 30"/>
                <a:gd name="T42" fmla="*/ 2147483647 w 46"/>
                <a:gd name="T43" fmla="*/ 0 h 30"/>
                <a:gd name="T44" fmla="*/ 2147483647 w 46"/>
                <a:gd name="T45" fmla="*/ 0 h 30"/>
                <a:gd name="T46" fmla="*/ 2147483647 w 46"/>
                <a:gd name="T47" fmla="*/ 2147483647 h 30"/>
                <a:gd name="T48" fmla="*/ 2147483647 w 46"/>
                <a:gd name="T49" fmla="*/ 2147483647 h 30"/>
                <a:gd name="T50" fmla="*/ 2147483647 w 46"/>
                <a:gd name="T51" fmla="*/ 2147483647 h 30"/>
                <a:gd name="T52" fmla="*/ 2147483647 w 46"/>
                <a:gd name="T53" fmla="*/ 2147483647 h 30"/>
                <a:gd name="T54" fmla="*/ 2147483647 w 46"/>
                <a:gd name="T55" fmla="*/ 2147483647 h 30"/>
                <a:gd name="T56" fmla="*/ 2147483647 w 46"/>
                <a:gd name="T57" fmla="*/ 2147483647 h 30"/>
                <a:gd name="T58" fmla="*/ 2147483647 w 46"/>
                <a:gd name="T59" fmla="*/ 2147483647 h 30"/>
                <a:gd name="T60" fmla="*/ 2147483647 w 46"/>
                <a:gd name="T61" fmla="*/ 2147483647 h 30"/>
                <a:gd name="T62" fmla="*/ 2147483647 w 46"/>
                <a:gd name="T63" fmla="*/ 2147483647 h 30"/>
                <a:gd name="T64" fmla="*/ 2147483647 w 46"/>
                <a:gd name="T65" fmla="*/ 2147483647 h 30"/>
                <a:gd name="T66" fmla="*/ 2147483647 w 46"/>
                <a:gd name="T67" fmla="*/ 2147483647 h 30"/>
                <a:gd name="T68" fmla="*/ 2147483647 w 46"/>
                <a:gd name="T69" fmla="*/ 2147483647 h 30"/>
                <a:gd name="T70" fmla="*/ 2147483647 w 46"/>
                <a:gd name="T71" fmla="*/ 2147483647 h 30"/>
                <a:gd name="T72" fmla="*/ 2147483647 w 46"/>
                <a:gd name="T73" fmla="*/ 2147483647 h 30"/>
                <a:gd name="T74" fmla="*/ 2147483647 w 46"/>
                <a:gd name="T75" fmla="*/ 2147483647 h 30"/>
                <a:gd name="T76" fmla="*/ 2147483647 w 46"/>
                <a:gd name="T77" fmla="*/ 2147483647 h 30"/>
                <a:gd name="T78" fmla="*/ 2147483647 w 46"/>
                <a:gd name="T79" fmla="*/ 2147483647 h 30"/>
                <a:gd name="T80" fmla="*/ 2147483647 w 46"/>
                <a:gd name="T81" fmla="*/ 2147483647 h 30"/>
                <a:gd name="T82" fmla="*/ 2147483647 w 46"/>
                <a:gd name="T83" fmla="*/ 2147483647 h 30"/>
                <a:gd name="T84" fmla="*/ 2147483647 w 46"/>
                <a:gd name="T85" fmla="*/ 2147483647 h 30"/>
                <a:gd name="T86" fmla="*/ 2147483647 w 46"/>
                <a:gd name="T87" fmla="*/ 2147483647 h 30"/>
                <a:gd name="T88" fmla="*/ 2147483647 w 46"/>
                <a:gd name="T89" fmla="*/ 2147483647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6"/>
                <a:gd name="T136" fmla="*/ 0 h 30"/>
                <a:gd name="T137" fmla="*/ 46 w 46"/>
                <a:gd name="T138" fmla="*/ 30 h 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6" h="30">
                  <a:moveTo>
                    <a:pt x="7" y="30"/>
                  </a:moveTo>
                  <a:lnTo>
                    <a:pt x="0" y="22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7" y="8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0" y="8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20" y="8"/>
                  </a:lnTo>
                  <a:lnTo>
                    <a:pt x="27" y="0"/>
                  </a:lnTo>
                  <a:lnTo>
                    <a:pt x="33" y="8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46" y="16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27" y="22"/>
                  </a:lnTo>
                  <a:lnTo>
                    <a:pt x="20" y="30"/>
                  </a:lnTo>
                  <a:lnTo>
                    <a:pt x="14" y="30"/>
                  </a:lnTo>
                  <a:lnTo>
                    <a:pt x="7" y="3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4" name="Freeform 482"/>
            <p:cNvSpPr>
              <a:spLocks/>
            </p:cNvSpPr>
            <p:nvPr/>
          </p:nvSpPr>
          <p:spPr bwMode="auto">
            <a:xfrm>
              <a:off x="2276475" y="5191125"/>
              <a:ext cx="52388" cy="92075"/>
            </a:xfrm>
            <a:custGeom>
              <a:avLst/>
              <a:gdLst>
                <a:gd name="T0" fmla="*/ 2147483647 w 32"/>
                <a:gd name="T1" fmla="*/ 2147483647 h 52"/>
                <a:gd name="T2" fmla="*/ 2147483647 w 32"/>
                <a:gd name="T3" fmla="*/ 2147483647 h 52"/>
                <a:gd name="T4" fmla="*/ 2147483647 w 32"/>
                <a:gd name="T5" fmla="*/ 0 h 52"/>
                <a:gd name="T6" fmla="*/ 2147483647 w 32"/>
                <a:gd name="T7" fmla="*/ 0 h 52"/>
                <a:gd name="T8" fmla="*/ 2147483647 w 32"/>
                <a:gd name="T9" fmla="*/ 0 h 52"/>
                <a:gd name="T10" fmla="*/ 2147483647 w 32"/>
                <a:gd name="T11" fmla="*/ 0 h 52"/>
                <a:gd name="T12" fmla="*/ 2147483647 w 32"/>
                <a:gd name="T13" fmla="*/ 2147483647 h 52"/>
                <a:gd name="T14" fmla="*/ 2147483647 w 32"/>
                <a:gd name="T15" fmla="*/ 2147483647 h 52"/>
                <a:gd name="T16" fmla="*/ 2147483647 w 32"/>
                <a:gd name="T17" fmla="*/ 2147483647 h 52"/>
                <a:gd name="T18" fmla="*/ 2147483647 w 32"/>
                <a:gd name="T19" fmla="*/ 2147483647 h 52"/>
                <a:gd name="T20" fmla="*/ 2147483647 w 32"/>
                <a:gd name="T21" fmla="*/ 2147483647 h 52"/>
                <a:gd name="T22" fmla="*/ 2147483647 w 32"/>
                <a:gd name="T23" fmla="*/ 2147483647 h 52"/>
                <a:gd name="T24" fmla="*/ 2147483647 w 32"/>
                <a:gd name="T25" fmla="*/ 2147483647 h 52"/>
                <a:gd name="T26" fmla="*/ 2147483647 w 32"/>
                <a:gd name="T27" fmla="*/ 2147483647 h 52"/>
                <a:gd name="T28" fmla="*/ 2147483647 w 32"/>
                <a:gd name="T29" fmla="*/ 2147483647 h 52"/>
                <a:gd name="T30" fmla="*/ 2147483647 w 32"/>
                <a:gd name="T31" fmla="*/ 2147483647 h 52"/>
                <a:gd name="T32" fmla="*/ 2147483647 w 32"/>
                <a:gd name="T33" fmla="*/ 2147483647 h 52"/>
                <a:gd name="T34" fmla="*/ 2147483647 w 32"/>
                <a:gd name="T35" fmla="*/ 2147483647 h 52"/>
                <a:gd name="T36" fmla="*/ 2147483647 w 32"/>
                <a:gd name="T37" fmla="*/ 2147483647 h 52"/>
                <a:gd name="T38" fmla="*/ 2147483647 w 32"/>
                <a:gd name="T39" fmla="*/ 2147483647 h 52"/>
                <a:gd name="T40" fmla="*/ 2147483647 w 32"/>
                <a:gd name="T41" fmla="*/ 2147483647 h 52"/>
                <a:gd name="T42" fmla="*/ 2147483647 w 32"/>
                <a:gd name="T43" fmla="*/ 2147483647 h 52"/>
                <a:gd name="T44" fmla="*/ 2147483647 w 32"/>
                <a:gd name="T45" fmla="*/ 2147483647 h 52"/>
                <a:gd name="T46" fmla="*/ 2147483647 w 32"/>
                <a:gd name="T47" fmla="*/ 2147483647 h 52"/>
                <a:gd name="T48" fmla="*/ 2147483647 w 32"/>
                <a:gd name="T49" fmla="*/ 2147483647 h 52"/>
                <a:gd name="T50" fmla="*/ 2147483647 w 32"/>
                <a:gd name="T51" fmla="*/ 2147483647 h 52"/>
                <a:gd name="T52" fmla="*/ 2147483647 w 32"/>
                <a:gd name="T53" fmla="*/ 2147483647 h 52"/>
                <a:gd name="T54" fmla="*/ 2147483647 w 32"/>
                <a:gd name="T55" fmla="*/ 2147483647 h 52"/>
                <a:gd name="T56" fmla="*/ 2147483647 w 32"/>
                <a:gd name="T57" fmla="*/ 2147483647 h 52"/>
                <a:gd name="T58" fmla="*/ 2147483647 w 32"/>
                <a:gd name="T59" fmla="*/ 2147483647 h 52"/>
                <a:gd name="T60" fmla="*/ 0 w 32"/>
                <a:gd name="T61" fmla="*/ 2147483647 h 52"/>
                <a:gd name="T62" fmla="*/ 2147483647 w 32"/>
                <a:gd name="T63" fmla="*/ 2147483647 h 52"/>
                <a:gd name="T64" fmla="*/ 2147483647 w 32"/>
                <a:gd name="T65" fmla="*/ 2147483647 h 52"/>
                <a:gd name="T66" fmla="*/ 2147483647 w 32"/>
                <a:gd name="T67" fmla="*/ 2147483647 h 52"/>
                <a:gd name="T68" fmla="*/ 2147483647 w 32"/>
                <a:gd name="T69" fmla="*/ 2147483647 h 52"/>
                <a:gd name="T70" fmla="*/ 2147483647 w 32"/>
                <a:gd name="T71" fmla="*/ 2147483647 h 52"/>
                <a:gd name="T72" fmla="*/ 2147483647 w 32"/>
                <a:gd name="T73" fmla="*/ 2147483647 h 52"/>
                <a:gd name="T74" fmla="*/ 2147483647 w 32"/>
                <a:gd name="T75" fmla="*/ 2147483647 h 52"/>
                <a:gd name="T76" fmla="*/ 2147483647 w 32"/>
                <a:gd name="T77" fmla="*/ 2147483647 h 52"/>
                <a:gd name="T78" fmla="*/ 2147483647 w 32"/>
                <a:gd name="T79" fmla="*/ 2147483647 h 52"/>
                <a:gd name="T80" fmla="*/ 2147483647 w 32"/>
                <a:gd name="T81" fmla="*/ 2147483647 h 52"/>
                <a:gd name="T82" fmla="*/ 2147483647 w 32"/>
                <a:gd name="T83" fmla="*/ 2147483647 h 52"/>
                <a:gd name="T84" fmla="*/ 2147483647 w 32"/>
                <a:gd name="T85" fmla="*/ 2147483647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"/>
                <a:gd name="T130" fmla="*/ 0 h 52"/>
                <a:gd name="T131" fmla="*/ 32 w 32"/>
                <a:gd name="T132" fmla="*/ 52 h 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" h="52">
                  <a:moveTo>
                    <a:pt x="12" y="8"/>
                  </a:moveTo>
                  <a:lnTo>
                    <a:pt x="12" y="8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25" y="22"/>
                  </a:lnTo>
                  <a:lnTo>
                    <a:pt x="25" y="30"/>
                  </a:lnTo>
                  <a:lnTo>
                    <a:pt x="25" y="36"/>
                  </a:lnTo>
                  <a:lnTo>
                    <a:pt x="19" y="36"/>
                  </a:lnTo>
                  <a:lnTo>
                    <a:pt x="19" y="44"/>
                  </a:lnTo>
                  <a:lnTo>
                    <a:pt x="12" y="44"/>
                  </a:lnTo>
                  <a:lnTo>
                    <a:pt x="12" y="52"/>
                  </a:lnTo>
                  <a:lnTo>
                    <a:pt x="0" y="52"/>
                  </a:lnTo>
                  <a:lnTo>
                    <a:pt x="5" y="52"/>
                  </a:lnTo>
                  <a:lnTo>
                    <a:pt x="5" y="44"/>
                  </a:lnTo>
                  <a:lnTo>
                    <a:pt x="5" y="36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5" y="22"/>
                  </a:lnTo>
                  <a:lnTo>
                    <a:pt x="5" y="14"/>
                  </a:lnTo>
                  <a:lnTo>
                    <a:pt x="5" y="8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5" name="Freeform 483"/>
            <p:cNvSpPr>
              <a:spLocks/>
            </p:cNvSpPr>
            <p:nvPr/>
          </p:nvSpPr>
          <p:spPr bwMode="auto">
            <a:xfrm>
              <a:off x="2640013" y="5216525"/>
              <a:ext cx="12700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2147483647 h 8"/>
                <a:gd name="T4" fmla="*/ 0 w 7"/>
                <a:gd name="T5" fmla="*/ 2147483647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2147483647 w 7"/>
                <a:gd name="T13" fmla="*/ 0 h 8"/>
                <a:gd name="T14" fmla="*/ 2147483647 w 7"/>
                <a:gd name="T15" fmla="*/ 2147483647 h 8"/>
                <a:gd name="T16" fmla="*/ 0 w 7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8"/>
                <a:gd name="T29" fmla="*/ 7 w 7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6" name="Freeform 484"/>
            <p:cNvSpPr>
              <a:spLocks/>
            </p:cNvSpPr>
            <p:nvPr/>
          </p:nvSpPr>
          <p:spPr bwMode="auto">
            <a:xfrm>
              <a:off x="2662238" y="5230813"/>
              <a:ext cx="1587" cy="14287"/>
            </a:xfrm>
            <a:custGeom>
              <a:avLst/>
              <a:gdLst>
                <a:gd name="T0" fmla="*/ 0 w 1407"/>
                <a:gd name="T1" fmla="*/ 2147483647 h 8"/>
                <a:gd name="T2" fmla="*/ 0 w 1407"/>
                <a:gd name="T3" fmla="*/ 0 h 8"/>
                <a:gd name="T4" fmla="*/ 0 w 1407"/>
                <a:gd name="T5" fmla="*/ 2147483647 h 8"/>
                <a:gd name="T6" fmla="*/ 0 w 140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7"/>
                <a:gd name="T13" fmla="*/ 0 h 8"/>
                <a:gd name="T14" fmla="*/ 1407 w 140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7" h="8">
                  <a:moveTo>
                    <a:pt x="0" y="8"/>
                  </a:move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7" name="Freeform 485"/>
            <p:cNvSpPr>
              <a:spLocks/>
            </p:cNvSpPr>
            <p:nvPr/>
          </p:nvSpPr>
          <p:spPr bwMode="auto">
            <a:xfrm>
              <a:off x="2308225" y="5334000"/>
              <a:ext cx="39688" cy="50800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0 h 29"/>
                <a:gd name="T8" fmla="*/ 2147483647 w 25"/>
                <a:gd name="T9" fmla="*/ 0 h 29"/>
                <a:gd name="T10" fmla="*/ 2147483647 w 25"/>
                <a:gd name="T11" fmla="*/ 0 h 29"/>
                <a:gd name="T12" fmla="*/ 2147483647 w 25"/>
                <a:gd name="T13" fmla="*/ 0 h 29"/>
                <a:gd name="T14" fmla="*/ 2147483647 w 25"/>
                <a:gd name="T15" fmla="*/ 0 h 29"/>
                <a:gd name="T16" fmla="*/ 2147483647 w 25"/>
                <a:gd name="T17" fmla="*/ 0 h 29"/>
                <a:gd name="T18" fmla="*/ 2147483647 w 25"/>
                <a:gd name="T19" fmla="*/ 2147483647 h 29"/>
                <a:gd name="T20" fmla="*/ 2147483647 w 25"/>
                <a:gd name="T21" fmla="*/ 2147483647 h 29"/>
                <a:gd name="T22" fmla="*/ 2147483647 w 25"/>
                <a:gd name="T23" fmla="*/ 2147483647 h 29"/>
                <a:gd name="T24" fmla="*/ 2147483647 w 25"/>
                <a:gd name="T25" fmla="*/ 2147483647 h 29"/>
                <a:gd name="T26" fmla="*/ 2147483647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2147483647 h 29"/>
                <a:gd name="T40" fmla="*/ 2147483647 w 25"/>
                <a:gd name="T41" fmla="*/ 2147483647 h 29"/>
                <a:gd name="T42" fmla="*/ 2147483647 w 25"/>
                <a:gd name="T43" fmla="*/ 2147483647 h 29"/>
                <a:gd name="T44" fmla="*/ 0 w 25"/>
                <a:gd name="T45" fmla="*/ 2147483647 h 29"/>
                <a:gd name="T46" fmla="*/ 0 w 25"/>
                <a:gd name="T47" fmla="*/ 2147483647 h 29"/>
                <a:gd name="T48" fmla="*/ 0 w 25"/>
                <a:gd name="T49" fmla="*/ 2147483647 h 29"/>
                <a:gd name="T50" fmla="*/ 0 w 25"/>
                <a:gd name="T51" fmla="*/ 2147483647 h 29"/>
                <a:gd name="T52" fmla="*/ 0 w 25"/>
                <a:gd name="T53" fmla="*/ 2147483647 h 29"/>
                <a:gd name="T54" fmla="*/ 2147483647 w 25"/>
                <a:gd name="T55" fmla="*/ 2147483647 h 2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5"/>
                <a:gd name="T85" fmla="*/ 0 h 29"/>
                <a:gd name="T86" fmla="*/ 25 w 25"/>
                <a:gd name="T87" fmla="*/ 29 h 2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5" h="29">
                  <a:moveTo>
                    <a:pt x="6" y="8"/>
                  </a:moveTo>
                  <a:lnTo>
                    <a:pt x="6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25" y="15"/>
                  </a:lnTo>
                  <a:lnTo>
                    <a:pt x="25" y="22"/>
                  </a:lnTo>
                  <a:lnTo>
                    <a:pt x="20" y="29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8" name="Freeform 486"/>
            <p:cNvSpPr>
              <a:spLocks/>
            </p:cNvSpPr>
            <p:nvPr/>
          </p:nvSpPr>
          <p:spPr bwMode="auto">
            <a:xfrm>
              <a:off x="2693988" y="5334000"/>
              <a:ext cx="103187" cy="153988"/>
            </a:xfrm>
            <a:custGeom>
              <a:avLst/>
              <a:gdLst>
                <a:gd name="T0" fmla="*/ 2147483647 w 64"/>
                <a:gd name="T1" fmla="*/ 2147483647 h 87"/>
                <a:gd name="T2" fmla="*/ 2147483647 w 64"/>
                <a:gd name="T3" fmla="*/ 2147483647 h 87"/>
                <a:gd name="T4" fmla="*/ 2147483647 w 64"/>
                <a:gd name="T5" fmla="*/ 2147483647 h 87"/>
                <a:gd name="T6" fmla="*/ 2147483647 w 64"/>
                <a:gd name="T7" fmla="*/ 2147483647 h 87"/>
                <a:gd name="T8" fmla="*/ 2147483647 w 64"/>
                <a:gd name="T9" fmla="*/ 2147483647 h 87"/>
                <a:gd name="T10" fmla="*/ 2147483647 w 64"/>
                <a:gd name="T11" fmla="*/ 2147483647 h 87"/>
                <a:gd name="T12" fmla="*/ 2147483647 w 64"/>
                <a:gd name="T13" fmla="*/ 2147483647 h 87"/>
                <a:gd name="T14" fmla="*/ 2147483647 w 64"/>
                <a:gd name="T15" fmla="*/ 2147483647 h 87"/>
                <a:gd name="T16" fmla="*/ 2147483647 w 64"/>
                <a:gd name="T17" fmla="*/ 0 h 87"/>
                <a:gd name="T18" fmla="*/ 2147483647 w 64"/>
                <a:gd name="T19" fmla="*/ 0 h 87"/>
                <a:gd name="T20" fmla="*/ 2147483647 w 64"/>
                <a:gd name="T21" fmla="*/ 2147483647 h 87"/>
                <a:gd name="T22" fmla="*/ 2147483647 w 64"/>
                <a:gd name="T23" fmla="*/ 2147483647 h 87"/>
                <a:gd name="T24" fmla="*/ 2147483647 w 64"/>
                <a:gd name="T25" fmla="*/ 2147483647 h 87"/>
                <a:gd name="T26" fmla="*/ 2147483647 w 64"/>
                <a:gd name="T27" fmla="*/ 2147483647 h 87"/>
                <a:gd name="T28" fmla="*/ 2147483647 w 64"/>
                <a:gd name="T29" fmla="*/ 2147483647 h 87"/>
                <a:gd name="T30" fmla="*/ 2147483647 w 64"/>
                <a:gd name="T31" fmla="*/ 2147483647 h 87"/>
                <a:gd name="T32" fmla="*/ 2147483647 w 64"/>
                <a:gd name="T33" fmla="*/ 2147483647 h 87"/>
                <a:gd name="T34" fmla="*/ 2147483647 w 64"/>
                <a:gd name="T35" fmla="*/ 2147483647 h 87"/>
                <a:gd name="T36" fmla="*/ 2147483647 w 64"/>
                <a:gd name="T37" fmla="*/ 2147483647 h 87"/>
                <a:gd name="T38" fmla="*/ 2147483647 w 64"/>
                <a:gd name="T39" fmla="*/ 2147483647 h 87"/>
                <a:gd name="T40" fmla="*/ 2147483647 w 64"/>
                <a:gd name="T41" fmla="*/ 2147483647 h 87"/>
                <a:gd name="T42" fmla="*/ 2147483647 w 64"/>
                <a:gd name="T43" fmla="*/ 2147483647 h 87"/>
                <a:gd name="T44" fmla="*/ 2147483647 w 64"/>
                <a:gd name="T45" fmla="*/ 2147483647 h 87"/>
                <a:gd name="T46" fmla="*/ 2147483647 w 64"/>
                <a:gd name="T47" fmla="*/ 2147483647 h 87"/>
                <a:gd name="T48" fmla="*/ 2147483647 w 64"/>
                <a:gd name="T49" fmla="*/ 2147483647 h 87"/>
                <a:gd name="T50" fmla="*/ 2147483647 w 64"/>
                <a:gd name="T51" fmla="*/ 2147483647 h 87"/>
                <a:gd name="T52" fmla="*/ 2147483647 w 64"/>
                <a:gd name="T53" fmla="*/ 2147483647 h 87"/>
                <a:gd name="T54" fmla="*/ 2147483647 w 64"/>
                <a:gd name="T55" fmla="*/ 2147483647 h 87"/>
                <a:gd name="T56" fmla="*/ 2147483647 w 64"/>
                <a:gd name="T57" fmla="*/ 2147483647 h 87"/>
                <a:gd name="T58" fmla="*/ 2147483647 w 64"/>
                <a:gd name="T59" fmla="*/ 2147483647 h 87"/>
                <a:gd name="T60" fmla="*/ 2147483647 w 64"/>
                <a:gd name="T61" fmla="*/ 2147483647 h 87"/>
                <a:gd name="T62" fmla="*/ 2147483647 w 64"/>
                <a:gd name="T63" fmla="*/ 2147483647 h 87"/>
                <a:gd name="T64" fmla="*/ 2147483647 w 64"/>
                <a:gd name="T65" fmla="*/ 2147483647 h 87"/>
                <a:gd name="T66" fmla="*/ 2147483647 w 64"/>
                <a:gd name="T67" fmla="*/ 2147483647 h 87"/>
                <a:gd name="T68" fmla="*/ 2147483647 w 64"/>
                <a:gd name="T69" fmla="*/ 2147483647 h 87"/>
                <a:gd name="T70" fmla="*/ 2147483647 w 64"/>
                <a:gd name="T71" fmla="*/ 2147483647 h 87"/>
                <a:gd name="T72" fmla="*/ 0 w 64"/>
                <a:gd name="T73" fmla="*/ 2147483647 h 87"/>
                <a:gd name="T74" fmla="*/ 0 w 64"/>
                <a:gd name="T75" fmla="*/ 2147483647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4"/>
                <a:gd name="T115" fmla="*/ 0 h 87"/>
                <a:gd name="T116" fmla="*/ 64 w 64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4" h="87">
                  <a:moveTo>
                    <a:pt x="0" y="37"/>
                  </a:moveTo>
                  <a:lnTo>
                    <a:pt x="6" y="37"/>
                  </a:lnTo>
                  <a:lnTo>
                    <a:pt x="6" y="29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32" y="15"/>
                  </a:lnTo>
                  <a:lnTo>
                    <a:pt x="32" y="8"/>
                  </a:lnTo>
                  <a:lnTo>
                    <a:pt x="38" y="8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2" y="8"/>
                  </a:lnTo>
                  <a:lnTo>
                    <a:pt x="57" y="8"/>
                  </a:lnTo>
                  <a:lnTo>
                    <a:pt x="57" y="15"/>
                  </a:lnTo>
                  <a:lnTo>
                    <a:pt x="64" y="15"/>
                  </a:lnTo>
                  <a:lnTo>
                    <a:pt x="64" y="22"/>
                  </a:lnTo>
                  <a:lnTo>
                    <a:pt x="64" y="29"/>
                  </a:lnTo>
                  <a:lnTo>
                    <a:pt x="64" y="37"/>
                  </a:lnTo>
                  <a:lnTo>
                    <a:pt x="64" y="44"/>
                  </a:lnTo>
                  <a:lnTo>
                    <a:pt x="57" y="51"/>
                  </a:lnTo>
                  <a:lnTo>
                    <a:pt x="57" y="59"/>
                  </a:lnTo>
                  <a:lnTo>
                    <a:pt x="57" y="65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38" y="73"/>
                  </a:lnTo>
                  <a:lnTo>
                    <a:pt x="38" y="80"/>
                  </a:lnTo>
                  <a:lnTo>
                    <a:pt x="32" y="80"/>
                  </a:lnTo>
                  <a:lnTo>
                    <a:pt x="25" y="87"/>
                  </a:lnTo>
                  <a:lnTo>
                    <a:pt x="19" y="80"/>
                  </a:lnTo>
                  <a:lnTo>
                    <a:pt x="19" y="73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13" y="59"/>
                  </a:lnTo>
                  <a:lnTo>
                    <a:pt x="6" y="59"/>
                  </a:lnTo>
                  <a:lnTo>
                    <a:pt x="6" y="51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89" name="Freeform 487"/>
            <p:cNvSpPr>
              <a:spLocks/>
            </p:cNvSpPr>
            <p:nvPr/>
          </p:nvSpPr>
          <p:spPr bwMode="auto">
            <a:xfrm>
              <a:off x="2589213" y="5359400"/>
              <a:ext cx="82550" cy="88900"/>
            </a:xfrm>
            <a:custGeom>
              <a:avLst/>
              <a:gdLst>
                <a:gd name="T0" fmla="*/ 2147483647 w 51"/>
                <a:gd name="T1" fmla="*/ 0 h 50"/>
                <a:gd name="T2" fmla="*/ 2147483647 w 51"/>
                <a:gd name="T3" fmla="*/ 0 h 50"/>
                <a:gd name="T4" fmla="*/ 2147483647 w 51"/>
                <a:gd name="T5" fmla="*/ 0 h 50"/>
                <a:gd name="T6" fmla="*/ 2147483647 w 51"/>
                <a:gd name="T7" fmla="*/ 2147483647 h 50"/>
                <a:gd name="T8" fmla="*/ 2147483647 w 51"/>
                <a:gd name="T9" fmla="*/ 2147483647 h 50"/>
                <a:gd name="T10" fmla="*/ 2147483647 w 51"/>
                <a:gd name="T11" fmla="*/ 2147483647 h 50"/>
                <a:gd name="T12" fmla="*/ 2147483647 w 51"/>
                <a:gd name="T13" fmla="*/ 2147483647 h 50"/>
                <a:gd name="T14" fmla="*/ 2147483647 w 51"/>
                <a:gd name="T15" fmla="*/ 2147483647 h 50"/>
                <a:gd name="T16" fmla="*/ 2147483647 w 51"/>
                <a:gd name="T17" fmla="*/ 2147483647 h 50"/>
                <a:gd name="T18" fmla="*/ 2147483647 w 51"/>
                <a:gd name="T19" fmla="*/ 2147483647 h 50"/>
                <a:gd name="T20" fmla="*/ 2147483647 w 51"/>
                <a:gd name="T21" fmla="*/ 2147483647 h 50"/>
                <a:gd name="T22" fmla="*/ 2147483647 w 51"/>
                <a:gd name="T23" fmla="*/ 2147483647 h 50"/>
                <a:gd name="T24" fmla="*/ 2147483647 w 51"/>
                <a:gd name="T25" fmla="*/ 2147483647 h 50"/>
                <a:gd name="T26" fmla="*/ 2147483647 w 51"/>
                <a:gd name="T27" fmla="*/ 2147483647 h 50"/>
                <a:gd name="T28" fmla="*/ 2147483647 w 51"/>
                <a:gd name="T29" fmla="*/ 2147483647 h 50"/>
                <a:gd name="T30" fmla="*/ 2147483647 w 51"/>
                <a:gd name="T31" fmla="*/ 2147483647 h 50"/>
                <a:gd name="T32" fmla="*/ 2147483647 w 51"/>
                <a:gd name="T33" fmla="*/ 2147483647 h 50"/>
                <a:gd name="T34" fmla="*/ 2147483647 w 51"/>
                <a:gd name="T35" fmla="*/ 2147483647 h 50"/>
                <a:gd name="T36" fmla="*/ 2147483647 w 51"/>
                <a:gd name="T37" fmla="*/ 2147483647 h 50"/>
                <a:gd name="T38" fmla="*/ 2147483647 w 51"/>
                <a:gd name="T39" fmla="*/ 2147483647 h 50"/>
                <a:gd name="T40" fmla="*/ 2147483647 w 51"/>
                <a:gd name="T41" fmla="*/ 2147483647 h 50"/>
                <a:gd name="T42" fmla="*/ 2147483647 w 51"/>
                <a:gd name="T43" fmla="*/ 2147483647 h 50"/>
                <a:gd name="T44" fmla="*/ 2147483647 w 51"/>
                <a:gd name="T45" fmla="*/ 2147483647 h 50"/>
                <a:gd name="T46" fmla="*/ 2147483647 w 51"/>
                <a:gd name="T47" fmla="*/ 2147483647 h 50"/>
                <a:gd name="T48" fmla="*/ 2147483647 w 51"/>
                <a:gd name="T49" fmla="*/ 2147483647 h 50"/>
                <a:gd name="T50" fmla="*/ 2147483647 w 51"/>
                <a:gd name="T51" fmla="*/ 2147483647 h 50"/>
                <a:gd name="T52" fmla="*/ 2147483647 w 51"/>
                <a:gd name="T53" fmla="*/ 2147483647 h 50"/>
                <a:gd name="T54" fmla="*/ 2147483647 w 51"/>
                <a:gd name="T55" fmla="*/ 2147483647 h 50"/>
                <a:gd name="T56" fmla="*/ 2147483647 w 51"/>
                <a:gd name="T57" fmla="*/ 2147483647 h 50"/>
                <a:gd name="T58" fmla="*/ 2147483647 w 51"/>
                <a:gd name="T59" fmla="*/ 2147483647 h 50"/>
                <a:gd name="T60" fmla="*/ 2147483647 w 51"/>
                <a:gd name="T61" fmla="*/ 2147483647 h 50"/>
                <a:gd name="T62" fmla="*/ 0 w 51"/>
                <a:gd name="T63" fmla="*/ 2147483647 h 50"/>
                <a:gd name="T64" fmla="*/ 0 w 51"/>
                <a:gd name="T65" fmla="*/ 2147483647 h 50"/>
                <a:gd name="T66" fmla="*/ 0 w 51"/>
                <a:gd name="T67" fmla="*/ 2147483647 h 50"/>
                <a:gd name="T68" fmla="*/ 0 w 51"/>
                <a:gd name="T69" fmla="*/ 2147483647 h 50"/>
                <a:gd name="T70" fmla="*/ 0 w 51"/>
                <a:gd name="T71" fmla="*/ 2147483647 h 50"/>
                <a:gd name="T72" fmla="*/ 0 w 51"/>
                <a:gd name="T73" fmla="*/ 2147483647 h 50"/>
                <a:gd name="T74" fmla="*/ 0 w 51"/>
                <a:gd name="T75" fmla="*/ 2147483647 h 50"/>
                <a:gd name="T76" fmla="*/ 2147483647 w 51"/>
                <a:gd name="T77" fmla="*/ 2147483647 h 50"/>
                <a:gd name="T78" fmla="*/ 2147483647 w 51"/>
                <a:gd name="T79" fmla="*/ 2147483647 h 50"/>
                <a:gd name="T80" fmla="*/ 2147483647 w 51"/>
                <a:gd name="T81" fmla="*/ 2147483647 h 50"/>
                <a:gd name="T82" fmla="*/ 2147483647 w 51"/>
                <a:gd name="T83" fmla="*/ 2147483647 h 50"/>
                <a:gd name="T84" fmla="*/ 2147483647 w 51"/>
                <a:gd name="T85" fmla="*/ 2147483647 h 50"/>
                <a:gd name="T86" fmla="*/ 2147483647 w 51"/>
                <a:gd name="T87" fmla="*/ 2147483647 h 50"/>
                <a:gd name="T88" fmla="*/ 2147483647 w 51"/>
                <a:gd name="T89" fmla="*/ 2147483647 h 50"/>
                <a:gd name="T90" fmla="*/ 2147483647 w 51"/>
                <a:gd name="T91" fmla="*/ 2147483647 h 50"/>
                <a:gd name="T92" fmla="*/ 2147483647 w 51"/>
                <a:gd name="T93" fmla="*/ 2147483647 h 50"/>
                <a:gd name="T94" fmla="*/ 2147483647 w 51"/>
                <a:gd name="T95" fmla="*/ 2147483647 h 50"/>
                <a:gd name="T96" fmla="*/ 2147483647 w 51"/>
                <a:gd name="T97" fmla="*/ 2147483647 h 50"/>
                <a:gd name="T98" fmla="*/ 2147483647 w 51"/>
                <a:gd name="T99" fmla="*/ 2147483647 h 50"/>
                <a:gd name="T100" fmla="*/ 2147483647 w 51"/>
                <a:gd name="T101" fmla="*/ 2147483647 h 50"/>
                <a:gd name="T102" fmla="*/ 2147483647 w 51"/>
                <a:gd name="T103" fmla="*/ 0 h 50"/>
                <a:gd name="T104" fmla="*/ 2147483647 w 51"/>
                <a:gd name="T105" fmla="*/ 2147483647 h 50"/>
                <a:gd name="T106" fmla="*/ 2147483647 w 51"/>
                <a:gd name="T107" fmla="*/ 2147483647 h 50"/>
                <a:gd name="T108" fmla="*/ 2147483647 w 51"/>
                <a:gd name="T109" fmla="*/ 2147483647 h 50"/>
                <a:gd name="T110" fmla="*/ 2147483647 w 51"/>
                <a:gd name="T111" fmla="*/ 2147483647 h 50"/>
                <a:gd name="T112" fmla="*/ 2147483647 w 51"/>
                <a:gd name="T113" fmla="*/ 2147483647 h 50"/>
                <a:gd name="T114" fmla="*/ 2147483647 w 51"/>
                <a:gd name="T115" fmla="*/ 2147483647 h 50"/>
                <a:gd name="T116" fmla="*/ 2147483647 w 51"/>
                <a:gd name="T117" fmla="*/ 2147483647 h 50"/>
                <a:gd name="T118" fmla="*/ 2147483647 w 51"/>
                <a:gd name="T119" fmla="*/ 2147483647 h 50"/>
                <a:gd name="T120" fmla="*/ 2147483647 w 51"/>
                <a:gd name="T121" fmla="*/ 0 h 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1"/>
                <a:gd name="T184" fmla="*/ 0 h 50"/>
                <a:gd name="T185" fmla="*/ 51 w 51"/>
                <a:gd name="T186" fmla="*/ 50 h 5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1" h="50">
                  <a:moveTo>
                    <a:pt x="45" y="0"/>
                  </a:moveTo>
                  <a:lnTo>
                    <a:pt x="45" y="0"/>
                  </a:lnTo>
                  <a:lnTo>
                    <a:pt x="51" y="0"/>
                  </a:lnTo>
                  <a:lnTo>
                    <a:pt x="51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5" y="29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9" y="44"/>
                  </a:lnTo>
                  <a:lnTo>
                    <a:pt x="32" y="44"/>
                  </a:lnTo>
                  <a:lnTo>
                    <a:pt x="32" y="50"/>
                  </a:lnTo>
                  <a:lnTo>
                    <a:pt x="26" y="50"/>
                  </a:lnTo>
                  <a:lnTo>
                    <a:pt x="19" y="50"/>
                  </a:lnTo>
                  <a:lnTo>
                    <a:pt x="12" y="50"/>
                  </a:lnTo>
                  <a:lnTo>
                    <a:pt x="6" y="50"/>
                  </a:lnTo>
                  <a:lnTo>
                    <a:pt x="6" y="44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6" y="29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2" y="14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0" name="Freeform 488"/>
            <p:cNvSpPr>
              <a:spLocks/>
            </p:cNvSpPr>
            <p:nvPr/>
          </p:nvSpPr>
          <p:spPr bwMode="auto">
            <a:xfrm>
              <a:off x="2879725" y="5372100"/>
              <a:ext cx="23813" cy="26988"/>
            </a:xfrm>
            <a:custGeom>
              <a:avLst/>
              <a:gdLst>
                <a:gd name="T0" fmla="*/ 0 w 14"/>
                <a:gd name="T1" fmla="*/ 2147483647 h 15"/>
                <a:gd name="T2" fmla="*/ 0 w 14"/>
                <a:gd name="T3" fmla="*/ 2147483647 h 15"/>
                <a:gd name="T4" fmla="*/ 2147483647 w 14"/>
                <a:gd name="T5" fmla="*/ 0 h 15"/>
                <a:gd name="T6" fmla="*/ 2147483647 w 14"/>
                <a:gd name="T7" fmla="*/ 0 h 15"/>
                <a:gd name="T8" fmla="*/ 2147483647 w 14"/>
                <a:gd name="T9" fmla="*/ 0 h 15"/>
                <a:gd name="T10" fmla="*/ 2147483647 w 14"/>
                <a:gd name="T11" fmla="*/ 0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2147483647 h 15"/>
                <a:gd name="T18" fmla="*/ 2147483647 w 14"/>
                <a:gd name="T19" fmla="*/ 2147483647 h 15"/>
                <a:gd name="T20" fmla="*/ 2147483647 w 14"/>
                <a:gd name="T21" fmla="*/ 2147483647 h 15"/>
                <a:gd name="T22" fmla="*/ 2147483647 w 14"/>
                <a:gd name="T23" fmla="*/ 2147483647 h 15"/>
                <a:gd name="T24" fmla="*/ 0 w 14"/>
                <a:gd name="T25" fmla="*/ 2147483647 h 15"/>
                <a:gd name="T26" fmla="*/ 0 w 14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5"/>
                <a:gd name="T44" fmla="*/ 14 w 14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5">
                  <a:moveTo>
                    <a:pt x="0" y="7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15"/>
                  </a:lnTo>
                  <a:lnTo>
                    <a:pt x="7" y="15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1" name="Freeform 489"/>
            <p:cNvSpPr>
              <a:spLocks/>
            </p:cNvSpPr>
            <p:nvPr/>
          </p:nvSpPr>
          <p:spPr bwMode="auto">
            <a:xfrm>
              <a:off x="2400300" y="5424488"/>
              <a:ext cx="42863" cy="63500"/>
            </a:xfrm>
            <a:custGeom>
              <a:avLst/>
              <a:gdLst>
                <a:gd name="T0" fmla="*/ 2147483647 w 27"/>
                <a:gd name="T1" fmla="*/ 2147483647 h 36"/>
                <a:gd name="T2" fmla="*/ 2147483647 w 27"/>
                <a:gd name="T3" fmla="*/ 2147483647 h 36"/>
                <a:gd name="T4" fmla="*/ 2147483647 w 27"/>
                <a:gd name="T5" fmla="*/ 2147483647 h 36"/>
                <a:gd name="T6" fmla="*/ 2147483647 w 27"/>
                <a:gd name="T7" fmla="*/ 2147483647 h 36"/>
                <a:gd name="T8" fmla="*/ 2147483647 w 27"/>
                <a:gd name="T9" fmla="*/ 2147483647 h 36"/>
                <a:gd name="T10" fmla="*/ 2147483647 w 27"/>
                <a:gd name="T11" fmla="*/ 2147483647 h 36"/>
                <a:gd name="T12" fmla="*/ 2147483647 w 27"/>
                <a:gd name="T13" fmla="*/ 2147483647 h 36"/>
                <a:gd name="T14" fmla="*/ 2147483647 w 27"/>
                <a:gd name="T15" fmla="*/ 2147483647 h 36"/>
                <a:gd name="T16" fmla="*/ 2147483647 w 27"/>
                <a:gd name="T17" fmla="*/ 2147483647 h 36"/>
                <a:gd name="T18" fmla="*/ 2147483647 w 27"/>
                <a:gd name="T19" fmla="*/ 2147483647 h 36"/>
                <a:gd name="T20" fmla="*/ 0 w 27"/>
                <a:gd name="T21" fmla="*/ 2147483647 h 36"/>
                <a:gd name="T22" fmla="*/ 0 w 27"/>
                <a:gd name="T23" fmla="*/ 2147483647 h 36"/>
                <a:gd name="T24" fmla="*/ 2147483647 w 27"/>
                <a:gd name="T25" fmla="*/ 2147483647 h 36"/>
                <a:gd name="T26" fmla="*/ 0 w 27"/>
                <a:gd name="T27" fmla="*/ 2147483647 h 36"/>
                <a:gd name="T28" fmla="*/ 0 w 27"/>
                <a:gd name="T29" fmla="*/ 2147483647 h 36"/>
                <a:gd name="T30" fmla="*/ 0 w 27"/>
                <a:gd name="T31" fmla="*/ 0 h 36"/>
                <a:gd name="T32" fmla="*/ 2147483647 w 27"/>
                <a:gd name="T33" fmla="*/ 0 h 36"/>
                <a:gd name="T34" fmla="*/ 2147483647 w 27"/>
                <a:gd name="T35" fmla="*/ 0 h 36"/>
                <a:gd name="T36" fmla="*/ 2147483647 w 27"/>
                <a:gd name="T37" fmla="*/ 0 h 36"/>
                <a:gd name="T38" fmla="*/ 2147483647 w 27"/>
                <a:gd name="T39" fmla="*/ 0 h 36"/>
                <a:gd name="T40" fmla="*/ 2147483647 w 27"/>
                <a:gd name="T41" fmla="*/ 0 h 36"/>
                <a:gd name="T42" fmla="*/ 2147483647 w 27"/>
                <a:gd name="T43" fmla="*/ 2147483647 h 36"/>
                <a:gd name="T44" fmla="*/ 2147483647 w 27"/>
                <a:gd name="T45" fmla="*/ 2147483647 h 36"/>
                <a:gd name="T46" fmla="*/ 2147483647 w 27"/>
                <a:gd name="T47" fmla="*/ 2147483647 h 36"/>
                <a:gd name="T48" fmla="*/ 2147483647 w 27"/>
                <a:gd name="T49" fmla="*/ 2147483647 h 36"/>
                <a:gd name="T50" fmla="*/ 2147483647 w 27"/>
                <a:gd name="T51" fmla="*/ 2147483647 h 36"/>
                <a:gd name="T52" fmla="*/ 2147483647 w 27"/>
                <a:gd name="T53" fmla="*/ 2147483647 h 36"/>
                <a:gd name="T54" fmla="*/ 2147483647 w 27"/>
                <a:gd name="T55" fmla="*/ 2147483647 h 36"/>
                <a:gd name="T56" fmla="*/ 2147483647 w 27"/>
                <a:gd name="T57" fmla="*/ 2147483647 h 36"/>
                <a:gd name="T58" fmla="*/ 2147483647 w 27"/>
                <a:gd name="T59" fmla="*/ 2147483647 h 36"/>
                <a:gd name="T60" fmla="*/ 2147483647 w 27"/>
                <a:gd name="T61" fmla="*/ 2147483647 h 36"/>
                <a:gd name="T62" fmla="*/ 2147483647 w 27"/>
                <a:gd name="T63" fmla="*/ 2147483647 h 36"/>
                <a:gd name="T64" fmla="*/ 2147483647 w 27"/>
                <a:gd name="T65" fmla="*/ 2147483647 h 36"/>
                <a:gd name="T66" fmla="*/ 2147483647 w 27"/>
                <a:gd name="T67" fmla="*/ 2147483647 h 36"/>
                <a:gd name="T68" fmla="*/ 2147483647 w 27"/>
                <a:gd name="T69" fmla="*/ 2147483647 h 36"/>
                <a:gd name="T70" fmla="*/ 2147483647 w 27"/>
                <a:gd name="T71" fmla="*/ 2147483647 h 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7"/>
                <a:gd name="T109" fmla="*/ 0 h 36"/>
                <a:gd name="T110" fmla="*/ 27 w 27"/>
                <a:gd name="T111" fmla="*/ 36 h 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7" h="36">
                  <a:moveTo>
                    <a:pt x="20" y="36"/>
                  </a:moveTo>
                  <a:lnTo>
                    <a:pt x="14" y="36"/>
                  </a:lnTo>
                  <a:lnTo>
                    <a:pt x="14" y="29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0" y="8"/>
                  </a:lnTo>
                  <a:lnTo>
                    <a:pt x="20" y="14"/>
                  </a:lnTo>
                  <a:lnTo>
                    <a:pt x="27" y="14"/>
                  </a:lnTo>
                  <a:lnTo>
                    <a:pt x="27" y="22"/>
                  </a:lnTo>
                  <a:lnTo>
                    <a:pt x="27" y="29"/>
                  </a:lnTo>
                  <a:lnTo>
                    <a:pt x="20" y="29"/>
                  </a:lnTo>
                  <a:lnTo>
                    <a:pt x="20" y="3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2" name="Freeform 490"/>
            <p:cNvSpPr>
              <a:spLocks/>
            </p:cNvSpPr>
            <p:nvPr/>
          </p:nvSpPr>
          <p:spPr bwMode="auto">
            <a:xfrm>
              <a:off x="2797175" y="5462588"/>
              <a:ext cx="11113" cy="12700"/>
            </a:xfrm>
            <a:custGeom>
              <a:avLst/>
              <a:gdLst>
                <a:gd name="T0" fmla="*/ 0 w 7"/>
                <a:gd name="T1" fmla="*/ 2147483647 h 7"/>
                <a:gd name="T2" fmla="*/ 0 w 7"/>
                <a:gd name="T3" fmla="*/ 0 h 7"/>
                <a:gd name="T4" fmla="*/ 0 w 7"/>
                <a:gd name="T5" fmla="*/ 0 h 7"/>
                <a:gd name="T6" fmla="*/ 2147483647 w 7"/>
                <a:gd name="T7" fmla="*/ 0 h 7"/>
                <a:gd name="T8" fmla="*/ 2147483647 w 7"/>
                <a:gd name="T9" fmla="*/ 2147483647 h 7"/>
                <a:gd name="T10" fmla="*/ 2147483647 w 7"/>
                <a:gd name="T11" fmla="*/ 2147483647 h 7"/>
                <a:gd name="T12" fmla="*/ 0 w 7"/>
                <a:gd name="T13" fmla="*/ 2147483647 h 7"/>
                <a:gd name="T14" fmla="*/ 0 w 7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7"/>
                <a:gd name="T26" fmla="*/ 7 w 7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7">
                  <a:moveTo>
                    <a:pt x="0" y="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3" name="Freeform 491"/>
            <p:cNvSpPr>
              <a:spLocks/>
            </p:cNvSpPr>
            <p:nvPr/>
          </p:nvSpPr>
          <p:spPr bwMode="auto">
            <a:xfrm>
              <a:off x="2859088" y="5475288"/>
              <a:ext cx="134937" cy="90487"/>
            </a:xfrm>
            <a:custGeom>
              <a:avLst/>
              <a:gdLst>
                <a:gd name="T0" fmla="*/ 2147483647 w 84"/>
                <a:gd name="T1" fmla="*/ 2147483647 h 51"/>
                <a:gd name="T2" fmla="*/ 2147483647 w 84"/>
                <a:gd name="T3" fmla="*/ 2147483647 h 51"/>
                <a:gd name="T4" fmla="*/ 2147483647 w 84"/>
                <a:gd name="T5" fmla="*/ 2147483647 h 51"/>
                <a:gd name="T6" fmla="*/ 2147483647 w 84"/>
                <a:gd name="T7" fmla="*/ 2147483647 h 51"/>
                <a:gd name="T8" fmla="*/ 2147483647 w 84"/>
                <a:gd name="T9" fmla="*/ 2147483647 h 51"/>
                <a:gd name="T10" fmla="*/ 2147483647 w 84"/>
                <a:gd name="T11" fmla="*/ 2147483647 h 51"/>
                <a:gd name="T12" fmla="*/ 2147483647 w 84"/>
                <a:gd name="T13" fmla="*/ 2147483647 h 51"/>
                <a:gd name="T14" fmla="*/ 2147483647 w 84"/>
                <a:gd name="T15" fmla="*/ 2147483647 h 51"/>
                <a:gd name="T16" fmla="*/ 2147483647 w 84"/>
                <a:gd name="T17" fmla="*/ 2147483647 h 51"/>
                <a:gd name="T18" fmla="*/ 2147483647 w 84"/>
                <a:gd name="T19" fmla="*/ 2147483647 h 51"/>
                <a:gd name="T20" fmla="*/ 2147483647 w 84"/>
                <a:gd name="T21" fmla="*/ 2147483647 h 51"/>
                <a:gd name="T22" fmla="*/ 2147483647 w 84"/>
                <a:gd name="T23" fmla="*/ 2147483647 h 51"/>
                <a:gd name="T24" fmla="*/ 2147483647 w 84"/>
                <a:gd name="T25" fmla="*/ 2147483647 h 51"/>
                <a:gd name="T26" fmla="*/ 2147483647 w 84"/>
                <a:gd name="T27" fmla="*/ 2147483647 h 51"/>
                <a:gd name="T28" fmla="*/ 2147483647 w 84"/>
                <a:gd name="T29" fmla="*/ 2147483647 h 51"/>
                <a:gd name="T30" fmla="*/ 2147483647 w 84"/>
                <a:gd name="T31" fmla="*/ 2147483647 h 51"/>
                <a:gd name="T32" fmla="*/ 2147483647 w 84"/>
                <a:gd name="T33" fmla="*/ 2147483647 h 51"/>
                <a:gd name="T34" fmla="*/ 0 w 84"/>
                <a:gd name="T35" fmla="*/ 2147483647 h 51"/>
                <a:gd name="T36" fmla="*/ 2147483647 w 84"/>
                <a:gd name="T37" fmla="*/ 2147483647 h 51"/>
                <a:gd name="T38" fmla="*/ 2147483647 w 84"/>
                <a:gd name="T39" fmla="*/ 2147483647 h 51"/>
                <a:gd name="T40" fmla="*/ 2147483647 w 84"/>
                <a:gd name="T41" fmla="*/ 2147483647 h 51"/>
                <a:gd name="T42" fmla="*/ 2147483647 w 84"/>
                <a:gd name="T43" fmla="*/ 2147483647 h 51"/>
                <a:gd name="T44" fmla="*/ 2147483647 w 84"/>
                <a:gd name="T45" fmla="*/ 2147483647 h 51"/>
                <a:gd name="T46" fmla="*/ 2147483647 w 84"/>
                <a:gd name="T47" fmla="*/ 2147483647 h 51"/>
                <a:gd name="T48" fmla="*/ 2147483647 w 84"/>
                <a:gd name="T49" fmla="*/ 2147483647 h 51"/>
                <a:gd name="T50" fmla="*/ 2147483647 w 84"/>
                <a:gd name="T51" fmla="*/ 2147483647 h 51"/>
                <a:gd name="T52" fmla="*/ 2147483647 w 84"/>
                <a:gd name="T53" fmla="*/ 2147483647 h 51"/>
                <a:gd name="T54" fmla="*/ 2147483647 w 84"/>
                <a:gd name="T55" fmla="*/ 2147483647 h 51"/>
                <a:gd name="T56" fmla="*/ 2147483647 w 84"/>
                <a:gd name="T57" fmla="*/ 2147483647 h 51"/>
                <a:gd name="T58" fmla="*/ 2147483647 w 84"/>
                <a:gd name="T59" fmla="*/ 2147483647 h 51"/>
                <a:gd name="T60" fmla="*/ 2147483647 w 84"/>
                <a:gd name="T61" fmla="*/ 2147483647 h 51"/>
                <a:gd name="T62" fmla="*/ 2147483647 w 84"/>
                <a:gd name="T63" fmla="*/ 2147483647 h 51"/>
                <a:gd name="T64" fmla="*/ 2147483647 w 84"/>
                <a:gd name="T65" fmla="*/ 2147483647 h 51"/>
                <a:gd name="T66" fmla="*/ 2147483647 w 84"/>
                <a:gd name="T67" fmla="*/ 0 h 51"/>
                <a:gd name="T68" fmla="*/ 2147483647 w 84"/>
                <a:gd name="T69" fmla="*/ 0 h 51"/>
                <a:gd name="T70" fmla="*/ 2147483647 w 84"/>
                <a:gd name="T71" fmla="*/ 0 h 51"/>
                <a:gd name="T72" fmla="*/ 2147483647 w 84"/>
                <a:gd name="T73" fmla="*/ 2147483647 h 51"/>
                <a:gd name="T74" fmla="*/ 2147483647 w 84"/>
                <a:gd name="T75" fmla="*/ 2147483647 h 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51"/>
                <a:gd name="T116" fmla="*/ 84 w 84"/>
                <a:gd name="T117" fmla="*/ 51 h 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51">
                  <a:moveTo>
                    <a:pt x="84" y="7"/>
                  </a:moveTo>
                  <a:lnTo>
                    <a:pt x="84" y="15"/>
                  </a:lnTo>
                  <a:lnTo>
                    <a:pt x="84" y="7"/>
                  </a:lnTo>
                  <a:lnTo>
                    <a:pt x="78" y="7"/>
                  </a:lnTo>
                  <a:lnTo>
                    <a:pt x="71" y="15"/>
                  </a:lnTo>
                  <a:lnTo>
                    <a:pt x="65" y="15"/>
                  </a:lnTo>
                  <a:lnTo>
                    <a:pt x="59" y="15"/>
                  </a:lnTo>
                  <a:lnTo>
                    <a:pt x="59" y="21"/>
                  </a:lnTo>
                  <a:lnTo>
                    <a:pt x="52" y="21"/>
                  </a:lnTo>
                  <a:lnTo>
                    <a:pt x="45" y="29"/>
                  </a:lnTo>
                  <a:lnTo>
                    <a:pt x="39" y="37"/>
                  </a:lnTo>
                  <a:lnTo>
                    <a:pt x="32" y="43"/>
                  </a:lnTo>
                  <a:lnTo>
                    <a:pt x="27" y="43"/>
                  </a:lnTo>
                  <a:lnTo>
                    <a:pt x="20" y="43"/>
                  </a:lnTo>
                  <a:lnTo>
                    <a:pt x="20" y="51"/>
                  </a:lnTo>
                  <a:lnTo>
                    <a:pt x="13" y="51"/>
                  </a:lnTo>
                  <a:lnTo>
                    <a:pt x="7" y="51"/>
                  </a:lnTo>
                  <a:lnTo>
                    <a:pt x="7" y="43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7" y="37"/>
                  </a:lnTo>
                  <a:lnTo>
                    <a:pt x="13" y="37"/>
                  </a:lnTo>
                  <a:lnTo>
                    <a:pt x="20" y="37"/>
                  </a:lnTo>
                  <a:lnTo>
                    <a:pt x="27" y="37"/>
                  </a:lnTo>
                  <a:lnTo>
                    <a:pt x="32" y="29"/>
                  </a:lnTo>
                  <a:lnTo>
                    <a:pt x="27" y="29"/>
                  </a:lnTo>
                  <a:lnTo>
                    <a:pt x="27" y="21"/>
                  </a:lnTo>
                  <a:lnTo>
                    <a:pt x="32" y="21"/>
                  </a:lnTo>
                  <a:lnTo>
                    <a:pt x="39" y="21"/>
                  </a:lnTo>
                  <a:lnTo>
                    <a:pt x="45" y="21"/>
                  </a:lnTo>
                  <a:lnTo>
                    <a:pt x="45" y="15"/>
                  </a:lnTo>
                  <a:lnTo>
                    <a:pt x="52" y="15"/>
                  </a:lnTo>
                  <a:lnTo>
                    <a:pt x="59" y="15"/>
                  </a:lnTo>
                  <a:lnTo>
                    <a:pt x="59" y="7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1" y="0"/>
                  </a:lnTo>
                  <a:lnTo>
                    <a:pt x="78" y="7"/>
                  </a:lnTo>
                  <a:lnTo>
                    <a:pt x="84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4" name="Freeform 492"/>
            <p:cNvSpPr>
              <a:spLocks/>
            </p:cNvSpPr>
            <p:nvPr/>
          </p:nvSpPr>
          <p:spPr bwMode="auto">
            <a:xfrm>
              <a:off x="2808288" y="548798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0 w 13"/>
                <a:gd name="T5" fmla="*/ 2147483647 h 8"/>
                <a:gd name="T6" fmla="*/ 0 w 13"/>
                <a:gd name="T7" fmla="*/ 2147483647 h 8"/>
                <a:gd name="T8" fmla="*/ 0 w 13"/>
                <a:gd name="T9" fmla="*/ 2147483647 h 8"/>
                <a:gd name="T10" fmla="*/ 0 w 13"/>
                <a:gd name="T11" fmla="*/ 2147483647 h 8"/>
                <a:gd name="T12" fmla="*/ 2147483647 w 13"/>
                <a:gd name="T13" fmla="*/ 0 h 8"/>
                <a:gd name="T14" fmla="*/ 2147483647 w 13"/>
                <a:gd name="T15" fmla="*/ 0 h 8"/>
                <a:gd name="T16" fmla="*/ 2147483647 w 13"/>
                <a:gd name="T17" fmla="*/ 0 h 8"/>
                <a:gd name="T18" fmla="*/ 2147483647 w 13"/>
                <a:gd name="T19" fmla="*/ 0 h 8"/>
                <a:gd name="T20" fmla="*/ 2147483647 w 13"/>
                <a:gd name="T21" fmla="*/ 0 h 8"/>
                <a:gd name="T22" fmla="*/ 2147483647 w 13"/>
                <a:gd name="T23" fmla="*/ 2147483647 h 8"/>
                <a:gd name="T24" fmla="*/ 2147483647 w 13"/>
                <a:gd name="T25" fmla="*/ 2147483647 h 8"/>
                <a:gd name="T26" fmla="*/ 2147483647 w 13"/>
                <a:gd name="T27" fmla="*/ 2147483647 h 8"/>
                <a:gd name="T28" fmla="*/ 2147483647 w 13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8"/>
                <a:gd name="T47" fmla="*/ 13 w 13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8">
                  <a:moveTo>
                    <a:pt x="6" y="8"/>
                  </a:move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8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5" name="Freeform 493"/>
            <p:cNvSpPr>
              <a:spLocks/>
            </p:cNvSpPr>
            <p:nvPr/>
          </p:nvSpPr>
          <p:spPr bwMode="auto">
            <a:xfrm>
              <a:off x="2754313" y="5502275"/>
              <a:ext cx="23812" cy="11113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0 w 14"/>
                <a:gd name="T7" fmla="*/ 0 h 6"/>
                <a:gd name="T8" fmla="*/ 0 w 14"/>
                <a:gd name="T9" fmla="*/ 0 h 6"/>
                <a:gd name="T10" fmla="*/ 2147483647 w 14"/>
                <a:gd name="T11" fmla="*/ 0 h 6"/>
                <a:gd name="T12" fmla="*/ 2147483647 w 14"/>
                <a:gd name="T13" fmla="*/ 0 h 6"/>
                <a:gd name="T14" fmla="*/ 2147483647 w 14"/>
                <a:gd name="T15" fmla="*/ 0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6"/>
                <a:gd name="T35" fmla="*/ 14 w 14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6">
                  <a:moveTo>
                    <a:pt x="7" y="6"/>
                  </a:moveTo>
                  <a:lnTo>
                    <a:pt x="7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6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6" name="Freeform 494"/>
            <p:cNvSpPr>
              <a:spLocks/>
            </p:cNvSpPr>
            <p:nvPr/>
          </p:nvSpPr>
          <p:spPr bwMode="auto">
            <a:xfrm>
              <a:off x="2724150" y="5513388"/>
              <a:ext cx="20638" cy="26987"/>
            </a:xfrm>
            <a:custGeom>
              <a:avLst/>
              <a:gdLst>
                <a:gd name="T0" fmla="*/ 2147483647 w 13"/>
                <a:gd name="T1" fmla="*/ 0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2147483647 w 13"/>
                <a:gd name="T7" fmla="*/ 2147483647 h 16"/>
                <a:gd name="T8" fmla="*/ 2147483647 w 13"/>
                <a:gd name="T9" fmla="*/ 2147483647 h 16"/>
                <a:gd name="T10" fmla="*/ 0 w 13"/>
                <a:gd name="T11" fmla="*/ 2147483647 h 16"/>
                <a:gd name="T12" fmla="*/ 0 w 13"/>
                <a:gd name="T13" fmla="*/ 2147483647 h 16"/>
                <a:gd name="T14" fmla="*/ 0 w 13"/>
                <a:gd name="T15" fmla="*/ 2147483647 h 16"/>
                <a:gd name="T16" fmla="*/ 0 w 13"/>
                <a:gd name="T17" fmla="*/ 2147483647 h 16"/>
                <a:gd name="T18" fmla="*/ 2147483647 w 13"/>
                <a:gd name="T19" fmla="*/ 0 h 16"/>
                <a:gd name="T20" fmla="*/ 2147483647 w 13"/>
                <a:gd name="T21" fmla="*/ 0 h 16"/>
                <a:gd name="T22" fmla="*/ 2147483647 w 13"/>
                <a:gd name="T23" fmla="*/ 0 h 16"/>
                <a:gd name="T24" fmla="*/ 2147483647 w 13"/>
                <a:gd name="T25" fmla="*/ 0 h 16"/>
                <a:gd name="T26" fmla="*/ 2147483647 w 13"/>
                <a:gd name="T27" fmla="*/ 0 h 16"/>
                <a:gd name="T28" fmla="*/ 2147483647 w 13"/>
                <a:gd name="T29" fmla="*/ 0 h 16"/>
                <a:gd name="T30" fmla="*/ 2147483647 w 13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16"/>
                <a:gd name="T50" fmla="*/ 13 w 13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16">
                  <a:moveTo>
                    <a:pt x="13" y="0"/>
                  </a:moveTo>
                  <a:lnTo>
                    <a:pt x="13" y="8"/>
                  </a:lnTo>
                  <a:lnTo>
                    <a:pt x="6" y="16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7" name="Freeform 495"/>
            <p:cNvSpPr>
              <a:spLocks/>
            </p:cNvSpPr>
            <p:nvPr/>
          </p:nvSpPr>
          <p:spPr bwMode="auto">
            <a:xfrm>
              <a:off x="2347913" y="5527675"/>
              <a:ext cx="31750" cy="23813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2147483647 h 14"/>
                <a:gd name="T4" fmla="*/ 2147483647 w 20"/>
                <a:gd name="T5" fmla="*/ 2147483647 h 14"/>
                <a:gd name="T6" fmla="*/ 2147483647 w 20"/>
                <a:gd name="T7" fmla="*/ 2147483647 h 14"/>
                <a:gd name="T8" fmla="*/ 2147483647 w 20"/>
                <a:gd name="T9" fmla="*/ 2147483647 h 14"/>
                <a:gd name="T10" fmla="*/ 2147483647 w 20"/>
                <a:gd name="T11" fmla="*/ 2147483647 h 14"/>
                <a:gd name="T12" fmla="*/ 2147483647 w 20"/>
                <a:gd name="T13" fmla="*/ 2147483647 h 14"/>
                <a:gd name="T14" fmla="*/ 2147483647 w 20"/>
                <a:gd name="T15" fmla="*/ 2147483647 h 14"/>
                <a:gd name="T16" fmla="*/ 2147483647 w 20"/>
                <a:gd name="T17" fmla="*/ 2147483647 h 14"/>
                <a:gd name="T18" fmla="*/ 0 w 20"/>
                <a:gd name="T19" fmla="*/ 2147483647 h 14"/>
                <a:gd name="T20" fmla="*/ 0 w 20"/>
                <a:gd name="T21" fmla="*/ 2147483647 h 14"/>
                <a:gd name="T22" fmla="*/ 0 w 20"/>
                <a:gd name="T23" fmla="*/ 2147483647 h 14"/>
                <a:gd name="T24" fmla="*/ 0 w 20"/>
                <a:gd name="T25" fmla="*/ 2147483647 h 14"/>
                <a:gd name="T26" fmla="*/ 0 w 20"/>
                <a:gd name="T27" fmla="*/ 2147483647 h 14"/>
                <a:gd name="T28" fmla="*/ 0 w 20"/>
                <a:gd name="T29" fmla="*/ 0 h 14"/>
                <a:gd name="T30" fmla="*/ 0 w 20"/>
                <a:gd name="T31" fmla="*/ 0 h 14"/>
                <a:gd name="T32" fmla="*/ 2147483647 w 20"/>
                <a:gd name="T33" fmla="*/ 0 h 14"/>
                <a:gd name="T34" fmla="*/ 2147483647 w 20"/>
                <a:gd name="T35" fmla="*/ 0 h 14"/>
                <a:gd name="T36" fmla="*/ 2147483647 w 20"/>
                <a:gd name="T37" fmla="*/ 0 h 14"/>
                <a:gd name="T38" fmla="*/ 2147483647 w 20"/>
                <a:gd name="T39" fmla="*/ 0 h 14"/>
                <a:gd name="T40" fmla="*/ 2147483647 w 20"/>
                <a:gd name="T41" fmla="*/ 0 h 14"/>
                <a:gd name="T42" fmla="*/ 2147483647 w 20"/>
                <a:gd name="T43" fmla="*/ 0 h 14"/>
                <a:gd name="T44" fmla="*/ 2147483647 w 20"/>
                <a:gd name="T45" fmla="*/ 0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"/>
                <a:gd name="T70" fmla="*/ 0 h 14"/>
                <a:gd name="T71" fmla="*/ 20 w 20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" h="14">
                  <a:moveTo>
                    <a:pt x="20" y="0"/>
                  </a:moveTo>
                  <a:lnTo>
                    <a:pt x="20" y="8"/>
                  </a:lnTo>
                  <a:lnTo>
                    <a:pt x="20" y="14"/>
                  </a:lnTo>
                  <a:lnTo>
                    <a:pt x="13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8" name="Freeform 496"/>
            <p:cNvSpPr>
              <a:spLocks/>
            </p:cNvSpPr>
            <p:nvPr/>
          </p:nvSpPr>
          <p:spPr bwMode="auto">
            <a:xfrm>
              <a:off x="2222500" y="5540375"/>
              <a:ext cx="11113" cy="25400"/>
            </a:xfrm>
            <a:custGeom>
              <a:avLst/>
              <a:gdLst>
                <a:gd name="T0" fmla="*/ 0 w 7"/>
                <a:gd name="T1" fmla="*/ 2147483647 h 14"/>
                <a:gd name="T2" fmla="*/ 0 w 7"/>
                <a:gd name="T3" fmla="*/ 0 h 14"/>
                <a:gd name="T4" fmla="*/ 0 w 7"/>
                <a:gd name="T5" fmla="*/ 0 h 14"/>
                <a:gd name="T6" fmla="*/ 0 w 7"/>
                <a:gd name="T7" fmla="*/ 0 h 14"/>
                <a:gd name="T8" fmla="*/ 2147483647 w 7"/>
                <a:gd name="T9" fmla="*/ 0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0 w 7"/>
                <a:gd name="T19" fmla="*/ 2147483647 h 14"/>
                <a:gd name="T20" fmla="*/ 0 w 7"/>
                <a:gd name="T21" fmla="*/ 2147483647 h 14"/>
                <a:gd name="T22" fmla="*/ 0 w 7"/>
                <a:gd name="T23" fmla="*/ 2147483647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0" y="6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7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599" name="Freeform 497"/>
            <p:cNvSpPr>
              <a:spLocks/>
            </p:cNvSpPr>
            <p:nvPr/>
          </p:nvSpPr>
          <p:spPr bwMode="auto">
            <a:xfrm>
              <a:off x="2652713" y="5551488"/>
              <a:ext cx="61912" cy="68262"/>
            </a:xfrm>
            <a:custGeom>
              <a:avLst/>
              <a:gdLst>
                <a:gd name="T0" fmla="*/ 2147483647 w 39"/>
                <a:gd name="T1" fmla="*/ 2147483647 h 38"/>
                <a:gd name="T2" fmla="*/ 2147483647 w 39"/>
                <a:gd name="T3" fmla="*/ 2147483647 h 38"/>
                <a:gd name="T4" fmla="*/ 2147483647 w 39"/>
                <a:gd name="T5" fmla="*/ 0 h 38"/>
                <a:gd name="T6" fmla="*/ 2147483647 w 39"/>
                <a:gd name="T7" fmla="*/ 0 h 38"/>
                <a:gd name="T8" fmla="*/ 2147483647 w 39"/>
                <a:gd name="T9" fmla="*/ 0 h 38"/>
                <a:gd name="T10" fmla="*/ 2147483647 w 39"/>
                <a:gd name="T11" fmla="*/ 0 h 38"/>
                <a:gd name="T12" fmla="*/ 2147483647 w 39"/>
                <a:gd name="T13" fmla="*/ 0 h 38"/>
                <a:gd name="T14" fmla="*/ 2147483647 w 39"/>
                <a:gd name="T15" fmla="*/ 0 h 38"/>
                <a:gd name="T16" fmla="*/ 2147483647 w 39"/>
                <a:gd name="T17" fmla="*/ 0 h 38"/>
                <a:gd name="T18" fmla="*/ 2147483647 w 39"/>
                <a:gd name="T19" fmla="*/ 0 h 38"/>
                <a:gd name="T20" fmla="*/ 2147483647 w 39"/>
                <a:gd name="T21" fmla="*/ 2147483647 h 38"/>
                <a:gd name="T22" fmla="*/ 2147483647 w 39"/>
                <a:gd name="T23" fmla="*/ 2147483647 h 38"/>
                <a:gd name="T24" fmla="*/ 2147483647 w 39"/>
                <a:gd name="T25" fmla="*/ 2147483647 h 38"/>
                <a:gd name="T26" fmla="*/ 2147483647 w 39"/>
                <a:gd name="T27" fmla="*/ 2147483647 h 38"/>
                <a:gd name="T28" fmla="*/ 2147483647 w 39"/>
                <a:gd name="T29" fmla="*/ 2147483647 h 38"/>
                <a:gd name="T30" fmla="*/ 2147483647 w 39"/>
                <a:gd name="T31" fmla="*/ 2147483647 h 38"/>
                <a:gd name="T32" fmla="*/ 2147483647 w 39"/>
                <a:gd name="T33" fmla="*/ 2147483647 h 38"/>
                <a:gd name="T34" fmla="*/ 2147483647 w 39"/>
                <a:gd name="T35" fmla="*/ 2147483647 h 38"/>
                <a:gd name="T36" fmla="*/ 2147483647 w 39"/>
                <a:gd name="T37" fmla="*/ 2147483647 h 38"/>
                <a:gd name="T38" fmla="*/ 2147483647 w 39"/>
                <a:gd name="T39" fmla="*/ 2147483647 h 38"/>
                <a:gd name="T40" fmla="*/ 2147483647 w 39"/>
                <a:gd name="T41" fmla="*/ 2147483647 h 38"/>
                <a:gd name="T42" fmla="*/ 2147483647 w 39"/>
                <a:gd name="T43" fmla="*/ 2147483647 h 38"/>
                <a:gd name="T44" fmla="*/ 2147483647 w 39"/>
                <a:gd name="T45" fmla="*/ 2147483647 h 38"/>
                <a:gd name="T46" fmla="*/ 2147483647 w 39"/>
                <a:gd name="T47" fmla="*/ 2147483647 h 38"/>
                <a:gd name="T48" fmla="*/ 2147483647 w 39"/>
                <a:gd name="T49" fmla="*/ 2147483647 h 38"/>
                <a:gd name="T50" fmla="*/ 2147483647 w 39"/>
                <a:gd name="T51" fmla="*/ 2147483647 h 38"/>
                <a:gd name="T52" fmla="*/ 2147483647 w 39"/>
                <a:gd name="T53" fmla="*/ 2147483647 h 38"/>
                <a:gd name="T54" fmla="*/ 2147483647 w 39"/>
                <a:gd name="T55" fmla="*/ 2147483647 h 38"/>
                <a:gd name="T56" fmla="*/ 2147483647 w 39"/>
                <a:gd name="T57" fmla="*/ 2147483647 h 38"/>
                <a:gd name="T58" fmla="*/ 2147483647 w 39"/>
                <a:gd name="T59" fmla="*/ 2147483647 h 38"/>
                <a:gd name="T60" fmla="*/ 2147483647 w 39"/>
                <a:gd name="T61" fmla="*/ 2147483647 h 38"/>
                <a:gd name="T62" fmla="*/ 2147483647 w 39"/>
                <a:gd name="T63" fmla="*/ 2147483647 h 38"/>
                <a:gd name="T64" fmla="*/ 2147483647 w 39"/>
                <a:gd name="T65" fmla="*/ 2147483647 h 38"/>
                <a:gd name="T66" fmla="*/ 2147483647 w 39"/>
                <a:gd name="T67" fmla="*/ 2147483647 h 38"/>
                <a:gd name="T68" fmla="*/ 2147483647 w 39"/>
                <a:gd name="T69" fmla="*/ 2147483647 h 38"/>
                <a:gd name="T70" fmla="*/ 2147483647 w 39"/>
                <a:gd name="T71" fmla="*/ 2147483647 h 38"/>
                <a:gd name="T72" fmla="*/ 2147483647 w 39"/>
                <a:gd name="T73" fmla="*/ 2147483647 h 38"/>
                <a:gd name="T74" fmla="*/ 2147483647 w 39"/>
                <a:gd name="T75" fmla="*/ 2147483647 h 38"/>
                <a:gd name="T76" fmla="*/ 2147483647 w 39"/>
                <a:gd name="T77" fmla="*/ 2147483647 h 38"/>
                <a:gd name="T78" fmla="*/ 0 w 39"/>
                <a:gd name="T79" fmla="*/ 2147483647 h 38"/>
                <a:gd name="T80" fmla="*/ 2147483647 w 39"/>
                <a:gd name="T81" fmla="*/ 2147483647 h 38"/>
                <a:gd name="T82" fmla="*/ 2147483647 w 39"/>
                <a:gd name="T83" fmla="*/ 2147483647 h 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9"/>
                <a:gd name="T127" fmla="*/ 0 h 38"/>
                <a:gd name="T128" fmla="*/ 39 w 39"/>
                <a:gd name="T129" fmla="*/ 38 h 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9" h="38">
                  <a:moveTo>
                    <a:pt x="6" y="8"/>
                  </a:moveTo>
                  <a:lnTo>
                    <a:pt x="6" y="8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32" y="16"/>
                  </a:lnTo>
                  <a:lnTo>
                    <a:pt x="39" y="16"/>
                  </a:lnTo>
                  <a:lnTo>
                    <a:pt x="39" y="22"/>
                  </a:lnTo>
                  <a:lnTo>
                    <a:pt x="32" y="30"/>
                  </a:lnTo>
                  <a:lnTo>
                    <a:pt x="39" y="30"/>
                  </a:lnTo>
                  <a:lnTo>
                    <a:pt x="39" y="38"/>
                  </a:lnTo>
                  <a:lnTo>
                    <a:pt x="32" y="38"/>
                  </a:lnTo>
                  <a:lnTo>
                    <a:pt x="26" y="38"/>
                  </a:lnTo>
                  <a:lnTo>
                    <a:pt x="19" y="38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6" y="22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0" name="Freeform 498"/>
            <p:cNvSpPr>
              <a:spLocks/>
            </p:cNvSpPr>
            <p:nvPr/>
          </p:nvSpPr>
          <p:spPr bwMode="auto">
            <a:xfrm>
              <a:off x="2379663" y="5551488"/>
              <a:ext cx="31750" cy="28575"/>
            </a:xfrm>
            <a:custGeom>
              <a:avLst/>
              <a:gdLst>
                <a:gd name="T0" fmla="*/ 2147483647 w 19"/>
                <a:gd name="T1" fmla="*/ 0 h 16"/>
                <a:gd name="T2" fmla="*/ 2147483647 w 19"/>
                <a:gd name="T3" fmla="*/ 0 h 16"/>
                <a:gd name="T4" fmla="*/ 2147483647 w 19"/>
                <a:gd name="T5" fmla="*/ 0 h 16"/>
                <a:gd name="T6" fmla="*/ 2147483647 w 19"/>
                <a:gd name="T7" fmla="*/ 0 h 16"/>
                <a:gd name="T8" fmla="*/ 2147483647 w 19"/>
                <a:gd name="T9" fmla="*/ 0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2147483647 w 19"/>
                <a:gd name="T19" fmla="*/ 2147483647 h 16"/>
                <a:gd name="T20" fmla="*/ 2147483647 w 19"/>
                <a:gd name="T21" fmla="*/ 2147483647 h 16"/>
                <a:gd name="T22" fmla="*/ 2147483647 w 19"/>
                <a:gd name="T23" fmla="*/ 2147483647 h 16"/>
                <a:gd name="T24" fmla="*/ 0 w 19"/>
                <a:gd name="T25" fmla="*/ 2147483647 h 16"/>
                <a:gd name="T26" fmla="*/ 0 w 19"/>
                <a:gd name="T27" fmla="*/ 0 h 16"/>
                <a:gd name="T28" fmla="*/ 0 w 19"/>
                <a:gd name="T29" fmla="*/ 0 h 16"/>
                <a:gd name="T30" fmla="*/ 2147483647 w 19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16"/>
                <a:gd name="T50" fmla="*/ 19 w 19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16">
                  <a:moveTo>
                    <a:pt x="7" y="0"/>
                  </a:moveTo>
                  <a:lnTo>
                    <a:pt x="7" y="0"/>
                  </a:lnTo>
                  <a:lnTo>
                    <a:pt x="12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12" y="16"/>
                  </a:ln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1" name="Freeform 499"/>
            <p:cNvSpPr>
              <a:spLocks/>
            </p:cNvSpPr>
            <p:nvPr/>
          </p:nvSpPr>
          <p:spPr bwMode="auto">
            <a:xfrm>
              <a:off x="2265363" y="5565775"/>
              <a:ext cx="93662" cy="63500"/>
            </a:xfrm>
            <a:custGeom>
              <a:avLst/>
              <a:gdLst>
                <a:gd name="T0" fmla="*/ 2147483647 w 58"/>
                <a:gd name="T1" fmla="*/ 2147483647 h 36"/>
                <a:gd name="T2" fmla="*/ 2147483647 w 58"/>
                <a:gd name="T3" fmla="*/ 2147483647 h 36"/>
                <a:gd name="T4" fmla="*/ 2147483647 w 58"/>
                <a:gd name="T5" fmla="*/ 2147483647 h 36"/>
                <a:gd name="T6" fmla="*/ 2147483647 w 58"/>
                <a:gd name="T7" fmla="*/ 2147483647 h 36"/>
                <a:gd name="T8" fmla="*/ 2147483647 w 58"/>
                <a:gd name="T9" fmla="*/ 2147483647 h 36"/>
                <a:gd name="T10" fmla="*/ 2147483647 w 58"/>
                <a:gd name="T11" fmla="*/ 2147483647 h 36"/>
                <a:gd name="T12" fmla="*/ 2147483647 w 58"/>
                <a:gd name="T13" fmla="*/ 2147483647 h 36"/>
                <a:gd name="T14" fmla="*/ 2147483647 w 58"/>
                <a:gd name="T15" fmla="*/ 2147483647 h 36"/>
                <a:gd name="T16" fmla="*/ 2147483647 w 58"/>
                <a:gd name="T17" fmla="*/ 2147483647 h 36"/>
                <a:gd name="T18" fmla="*/ 2147483647 w 58"/>
                <a:gd name="T19" fmla="*/ 2147483647 h 36"/>
                <a:gd name="T20" fmla="*/ 2147483647 w 58"/>
                <a:gd name="T21" fmla="*/ 2147483647 h 36"/>
                <a:gd name="T22" fmla="*/ 2147483647 w 58"/>
                <a:gd name="T23" fmla="*/ 2147483647 h 36"/>
                <a:gd name="T24" fmla="*/ 0 w 58"/>
                <a:gd name="T25" fmla="*/ 2147483647 h 36"/>
                <a:gd name="T26" fmla="*/ 0 w 58"/>
                <a:gd name="T27" fmla="*/ 2147483647 h 36"/>
                <a:gd name="T28" fmla="*/ 0 w 58"/>
                <a:gd name="T29" fmla="*/ 2147483647 h 36"/>
                <a:gd name="T30" fmla="*/ 0 w 58"/>
                <a:gd name="T31" fmla="*/ 2147483647 h 36"/>
                <a:gd name="T32" fmla="*/ 0 w 58"/>
                <a:gd name="T33" fmla="*/ 2147483647 h 36"/>
                <a:gd name="T34" fmla="*/ 2147483647 w 58"/>
                <a:gd name="T35" fmla="*/ 2147483647 h 36"/>
                <a:gd name="T36" fmla="*/ 2147483647 w 58"/>
                <a:gd name="T37" fmla="*/ 2147483647 h 36"/>
                <a:gd name="T38" fmla="*/ 2147483647 w 58"/>
                <a:gd name="T39" fmla="*/ 2147483647 h 36"/>
                <a:gd name="T40" fmla="*/ 2147483647 w 58"/>
                <a:gd name="T41" fmla="*/ 2147483647 h 36"/>
                <a:gd name="T42" fmla="*/ 2147483647 w 58"/>
                <a:gd name="T43" fmla="*/ 2147483647 h 36"/>
                <a:gd name="T44" fmla="*/ 2147483647 w 58"/>
                <a:gd name="T45" fmla="*/ 2147483647 h 36"/>
                <a:gd name="T46" fmla="*/ 2147483647 w 58"/>
                <a:gd name="T47" fmla="*/ 2147483647 h 36"/>
                <a:gd name="T48" fmla="*/ 2147483647 w 58"/>
                <a:gd name="T49" fmla="*/ 2147483647 h 36"/>
                <a:gd name="T50" fmla="*/ 2147483647 w 58"/>
                <a:gd name="T51" fmla="*/ 2147483647 h 36"/>
                <a:gd name="T52" fmla="*/ 2147483647 w 58"/>
                <a:gd name="T53" fmla="*/ 2147483647 h 36"/>
                <a:gd name="T54" fmla="*/ 2147483647 w 58"/>
                <a:gd name="T55" fmla="*/ 2147483647 h 36"/>
                <a:gd name="T56" fmla="*/ 2147483647 w 58"/>
                <a:gd name="T57" fmla="*/ 2147483647 h 36"/>
                <a:gd name="T58" fmla="*/ 2147483647 w 58"/>
                <a:gd name="T59" fmla="*/ 0 h 36"/>
                <a:gd name="T60" fmla="*/ 2147483647 w 58"/>
                <a:gd name="T61" fmla="*/ 0 h 36"/>
                <a:gd name="T62" fmla="*/ 2147483647 w 58"/>
                <a:gd name="T63" fmla="*/ 0 h 36"/>
                <a:gd name="T64" fmla="*/ 2147483647 w 58"/>
                <a:gd name="T65" fmla="*/ 2147483647 h 36"/>
                <a:gd name="T66" fmla="*/ 2147483647 w 58"/>
                <a:gd name="T67" fmla="*/ 0 h 36"/>
                <a:gd name="T68" fmla="*/ 2147483647 w 58"/>
                <a:gd name="T69" fmla="*/ 0 h 36"/>
                <a:gd name="T70" fmla="*/ 2147483647 w 58"/>
                <a:gd name="T71" fmla="*/ 0 h 36"/>
                <a:gd name="T72" fmla="*/ 2147483647 w 58"/>
                <a:gd name="T73" fmla="*/ 0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6"/>
                <a:gd name="T113" fmla="*/ 58 w 58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6">
                  <a:moveTo>
                    <a:pt x="58" y="0"/>
                  </a:moveTo>
                  <a:lnTo>
                    <a:pt x="51" y="8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2"/>
                  </a:lnTo>
                  <a:lnTo>
                    <a:pt x="51" y="22"/>
                  </a:lnTo>
                  <a:lnTo>
                    <a:pt x="46" y="30"/>
                  </a:lnTo>
                  <a:lnTo>
                    <a:pt x="39" y="30"/>
                  </a:lnTo>
                  <a:lnTo>
                    <a:pt x="32" y="30"/>
                  </a:lnTo>
                  <a:lnTo>
                    <a:pt x="26" y="30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14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lnTo>
                    <a:pt x="39" y="8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2" name="Freeform 500"/>
            <p:cNvSpPr>
              <a:spLocks/>
            </p:cNvSpPr>
            <p:nvPr/>
          </p:nvSpPr>
          <p:spPr bwMode="auto">
            <a:xfrm>
              <a:off x="2578100" y="5591175"/>
              <a:ext cx="41275" cy="38100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2147483647 w 26"/>
                <a:gd name="T15" fmla="*/ 2147483647 h 22"/>
                <a:gd name="T16" fmla="*/ 0 w 26"/>
                <a:gd name="T17" fmla="*/ 2147483647 h 22"/>
                <a:gd name="T18" fmla="*/ 0 w 26"/>
                <a:gd name="T19" fmla="*/ 2147483647 h 22"/>
                <a:gd name="T20" fmla="*/ 0 w 26"/>
                <a:gd name="T21" fmla="*/ 2147483647 h 22"/>
                <a:gd name="T22" fmla="*/ 0 w 26"/>
                <a:gd name="T23" fmla="*/ 2147483647 h 22"/>
                <a:gd name="T24" fmla="*/ 0 w 26"/>
                <a:gd name="T25" fmla="*/ 2147483647 h 22"/>
                <a:gd name="T26" fmla="*/ 0 w 26"/>
                <a:gd name="T27" fmla="*/ 2147483647 h 22"/>
                <a:gd name="T28" fmla="*/ 2147483647 w 26"/>
                <a:gd name="T29" fmla="*/ 2147483647 h 22"/>
                <a:gd name="T30" fmla="*/ 2147483647 w 26"/>
                <a:gd name="T31" fmla="*/ 2147483647 h 22"/>
                <a:gd name="T32" fmla="*/ 2147483647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0 h 22"/>
                <a:gd name="T38" fmla="*/ 2147483647 w 26"/>
                <a:gd name="T39" fmla="*/ 0 h 22"/>
                <a:gd name="T40" fmla="*/ 2147483647 w 26"/>
                <a:gd name="T41" fmla="*/ 0 h 22"/>
                <a:gd name="T42" fmla="*/ 2147483647 w 26"/>
                <a:gd name="T43" fmla="*/ 0 h 22"/>
                <a:gd name="T44" fmla="*/ 2147483647 w 26"/>
                <a:gd name="T45" fmla="*/ 0 h 22"/>
                <a:gd name="T46" fmla="*/ 2147483647 w 26"/>
                <a:gd name="T47" fmla="*/ 0 h 22"/>
                <a:gd name="T48" fmla="*/ 2147483647 w 26"/>
                <a:gd name="T49" fmla="*/ 2147483647 h 22"/>
                <a:gd name="T50" fmla="*/ 2147483647 w 26"/>
                <a:gd name="T51" fmla="*/ 2147483647 h 22"/>
                <a:gd name="T52" fmla="*/ 2147483647 w 26"/>
                <a:gd name="T53" fmla="*/ 2147483647 h 2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2"/>
                <a:gd name="T83" fmla="*/ 26 w 26"/>
                <a:gd name="T84" fmla="*/ 22 h 2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2">
                  <a:moveTo>
                    <a:pt x="19" y="8"/>
                  </a:moveTo>
                  <a:lnTo>
                    <a:pt x="19" y="8"/>
                  </a:lnTo>
                  <a:lnTo>
                    <a:pt x="19" y="16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19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3" name="Freeform 501"/>
            <p:cNvSpPr>
              <a:spLocks/>
            </p:cNvSpPr>
            <p:nvPr/>
          </p:nvSpPr>
          <p:spPr bwMode="auto">
            <a:xfrm>
              <a:off x="2484438" y="5619750"/>
              <a:ext cx="42862" cy="36513"/>
            </a:xfrm>
            <a:custGeom>
              <a:avLst/>
              <a:gdLst>
                <a:gd name="T0" fmla="*/ 2147483647 w 26"/>
                <a:gd name="T1" fmla="*/ 0 h 21"/>
                <a:gd name="T2" fmla="*/ 2147483647 w 26"/>
                <a:gd name="T3" fmla="*/ 0 h 21"/>
                <a:gd name="T4" fmla="*/ 2147483647 w 26"/>
                <a:gd name="T5" fmla="*/ 2147483647 h 21"/>
                <a:gd name="T6" fmla="*/ 2147483647 w 26"/>
                <a:gd name="T7" fmla="*/ 2147483647 h 21"/>
                <a:gd name="T8" fmla="*/ 2147483647 w 26"/>
                <a:gd name="T9" fmla="*/ 2147483647 h 21"/>
                <a:gd name="T10" fmla="*/ 2147483647 w 26"/>
                <a:gd name="T11" fmla="*/ 2147483647 h 21"/>
                <a:gd name="T12" fmla="*/ 2147483647 w 26"/>
                <a:gd name="T13" fmla="*/ 2147483647 h 21"/>
                <a:gd name="T14" fmla="*/ 2147483647 w 26"/>
                <a:gd name="T15" fmla="*/ 2147483647 h 21"/>
                <a:gd name="T16" fmla="*/ 2147483647 w 26"/>
                <a:gd name="T17" fmla="*/ 2147483647 h 21"/>
                <a:gd name="T18" fmla="*/ 2147483647 w 26"/>
                <a:gd name="T19" fmla="*/ 2147483647 h 21"/>
                <a:gd name="T20" fmla="*/ 2147483647 w 26"/>
                <a:gd name="T21" fmla="*/ 2147483647 h 21"/>
                <a:gd name="T22" fmla="*/ 2147483647 w 26"/>
                <a:gd name="T23" fmla="*/ 2147483647 h 21"/>
                <a:gd name="T24" fmla="*/ 2147483647 w 26"/>
                <a:gd name="T25" fmla="*/ 2147483647 h 21"/>
                <a:gd name="T26" fmla="*/ 2147483647 w 26"/>
                <a:gd name="T27" fmla="*/ 2147483647 h 21"/>
                <a:gd name="T28" fmla="*/ 2147483647 w 26"/>
                <a:gd name="T29" fmla="*/ 2147483647 h 21"/>
                <a:gd name="T30" fmla="*/ 2147483647 w 26"/>
                <a:gd name="T31" fmla="*/ 2147483647 h 21"/>
                <a:gd name="T32" fmla="*/ 2147483647 w 26"/>
                <a:gd name="T33" fmla="*/ 2147483647 h 21"/>
                <a:gd name="T34" fmla="*/ 2147483647 w 26"/>
                <a:gd name="T35" fmla="*/ 2147483647 h 21"/>
                <a:gd name="T36" fmla="*/ 2147483647 w 26"/>
                <a:gd name="T37" fmla="*/ 2147483647 h 21"/>
                <a:gd name="T38" fmla="*/ 2147483647 w 26"/>
                <a:gd name="T39" fmla="*/ 2147483647 h 21"/>
                <a:gd name="T40" fmla="*/ 2147483647 w 26"/>
                <a:gd name="T41" fmla="*/ 2147483647 h 21"/>
                <a:gd name="T42" fmla="*/ 0 w 26"/>
                <a:gd name="T43" fmla="*/ 2147483647 h 21"/>
                <a:gd name="T44" fmla="*/ 0 w 26"/>
                <a:gd name="T45" fmla="*/ 0 h 21"/>
                <a:gd name="T46" fmla="*/ 0 w 26"/>
                <a:gd name="T47" fmla="*/ 0 h 21"/>
                <a:gd name="T48" fmla="*/ 2147483647 w 26"/>
                <a:gd name="T49" fmla="*/ 0 h 21"/>
                <a:gd name="T50" fmla="*/ 2147483647 w 26"/>
                <a:gd name="T51" fmla="*/ 0 h 21"/>
                <a:gd name="T52" fmla="*/ 2147483647 w 26"/>
                <a:gd name="T53" fmla="*/ 0 h 2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1"/>
                <a:gd name="T83" fmla="*/ 26 w 26"/>
                <a:gd name="T84" fmla="*/ 21 h 2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1">
                  <a:moveTo>
                    <a:pt x="6" y="0"/>
                  </a:moveTo>
                  <a:lnTo>
                    <a:pt x="13" y="0"/>
                  </a:lnTo>
                  <a:lnTo>
                    <a:pt x="13" y="6"/>
                  </a:lnTo>
                  <a:lnTo>
                    <a:pt x="20" y="6"/>
                  </a:lnTo>
                  <a:lnTo>
                    <a:pt x="26" y="6"/>
                  </a:lnTo>
                  <a:lnTo>
                    <a:pt x="26" y="14"/>
                  </a:lnTo>
                  <a:lnTo>
                    <a:pt x="26" y="21"/>
                  </a:lnTo>
                  <a:lnTo>
                    <a:pt x="20" y="21"/>
                  </a:lnTo>
                  <a:lnTo>
                    <a:pt x="13" y="14"/>
                  </a:lnTo>
                  <a:lnTo>
                    <a:pt x="13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4" name="Freeform 502"/>
            <p:cNvSpPr>
              <a:spLocks/>
            </p:cNvSpPr>
            <p:nvPr/>
          </p:nvSpPr>
          <p:spPr bwMode="auto">
            <a:xfrm>
              <a:off x="2703513" y="5708650"/>
              <a:ext cx="50800" cy="76200"/>
            </a:xfrm>
            <a:custGeom>
              <a:avLst/>
              <a:gdLst>
                <a:gd name="T0" fmla="*/ 0 w 32"/>
                <a:gd name="T1" fmla="*/ 2147483647 h 43"/>
                <a:gd name="T2" fmla="*/ 2147483647 w 32"/>
                <a:gd name="T3" fmla="*/ 2147483647 h 43"/>
                <a:gd name="T4" fmla="*/ 2147483647 w 32"/>
                <a:gd name="T5" fmla="*/ 2147483647 h 43"/>
                <a:gd name="T6" fmla="*/ 2147483647 w 32"/>
                <a:gd name="T7" fmla="*/ 2147483647 h 43"/>
                <a:gd name="T8" fmla="*/ 2147483647 w 32"/>
                <a:gd name="T9" fmla="*/ 2147483647 h 43"/>
                <a:gd name="T10" fmla="*/ 2147483647 w 32"/>
                <a:gd name="T11" fmla="*/ 2147483647 h 43"/>
                <a:gd name="T12" fmla="*/ 2147483647 w 32"/>
                <a:gd name="T13" fmla="*/ 2147483647 h 43"/>
                <a:gd name="T14" fmla="*/ 2147483647 w 32"/>
                <a:gd name="T15" fmla="*/ 2147483647 h 43"/>
                <a:gd name="T16" fmla="*/ 2147483647 w 32"/>
                <a:gd name="T17" fmla="*/ 2147483647 h 43"/>
                <a:gd name="T18" fmla="*/ 2147483647 w 32"/>
                <a:gd name="T19" fmla="*/ 2147483647 h 43"/>
                <a:gd name="T20" fmla="*/ 2147483647 w 32"/>
                <a:gd name="T21" fmla="*/ 2147483647 h 43"/>
                <a:gd name="T22" fmla="*/ 2147483647 w 32"/>
                <a:gd name="T23" fmla="*/ 2147483647 h 43"/>
                <a:gd name="T24" fmla="*/ 2147483647 w 32"/>
                <a:gd name="T25" fmla="*/ 2147483647 h 43"/>
                <a:gd name="T26" fmla="*/ 2147483647 w 32"/>
                <a:gd name="T27" fmla="*/ 2147483647 h 43"/>
                <a:gd name="T28" fmla="*/ 2147483647 w 32"/>
                <a:gd name="T29" fmla="*/ 2147483647 h 43"/>
                <a:gd name="T30" fmla="*/ 2147483647 w 32"/>
                <a:gd name="T31" fmla="*/ 2147483647 h 43"/>
                <a:gd name="T32" fmla="*/ 0 w 32"/>
                <a:gd name="T33" fmla="*/ 2147483647 h 43"/>
                <a:gd name="T34" fmla="*/ 0 w 32"/>
                <a:gd name="T35" fmla="*/ 2147483647 h 43"/>
                <a:gd name="T36" fmla="*/ 0 w 32"/>
                <a:gd name="T37" fmla="*/ 0 h 43"/>
                <a:gd name="T38" fmla="*/ 2147483647 w 32"/>
                <a:gd name="T39" fmla="*/ 0 h 43"/>
                <a:gd name="T40" fmla="*/ 2147483647 w 32"/>
                <a:gd name="T41" fmla="*/ 0 h 43"/>
                <a:gd name="T42" fmla="*/ 2147483647 w 32"/>
                <a:gd name="T43" fmla="*/ 0 h 43"/>
                <a:gd name="T44" fmla="*/ 2147483647 w 32"/>
                <a:gd name="T45" fmla="*/ 0 h 43"/>
                <a:gd name="T46" fmla="*/ 2147483647 w 32"/>
                <a:gd name="T47" fmla="*/ 2147483647 h 43"/>
                <a:gd name="T48" fmla="*/ 2147483647 w 32"/>
                <a:gd name="T49" fmla="*/ 2147483647 h 43"/>
                <a:gd name="T50" fmla="*/ 2147483647 w 32"/>
                <a:gd name="T51" fmla="*/ 2147483647 h 43"/>
                <a:gd name="T52" fmla="*/ 2147483647 w 32"/>
                <a:gd name="T53" fmla="*/ 2147483647 h 43"/>
                <a:gd name="T54" fmla="*/ 2147483647 w 32"/>
                <a:gd name="T55" fmla="*/ 2147483647 h 43"/>
                <a:gd name="T56" fmla="*/ 2147483647 w 32"/>
                <a:gd name="T57" fmla="*/ 2147483647 h 43"/>
                <a:gd name="T58" fmla="*/ 2147483647 w 32"/>
                <a:gd name="T59" fmla="*/ 2147483647 h 43"/>
                <a:gd name="T60" fmla="*/ 2147483647 w 32"/>
                <a:gd name="T61" fmla="*/ 2147483647 h 43"/>
                <a:gd name="T62" fmla="*/ 2147483647 w 32"/>
                <a:gd name="T63" fmla="*/ 2147483647 h 43"/>
                <a:gd name="T64" fmla="*/ 2147483647 w 32"/>
                <a:gd name="T65" fmla="*/ 2147483647 h 43"/>
                <a:gd name="T66" fmla="*/ 2147483647 w 32"/>
                <a:gd name="T67" fmla="*/ 2147483647 h 43"/>
                <a:gd name="T68" fmla="*/ 2147483647 w 32"/>
                <a:gd name="T69" fmla="*/ 2147483647 h 43"/>
                <a:gd name="T70" fmla="*/ 2147483647 w 32"/>
                <a:gd name="T71" fmla="*/ 2147483647 h 43"/>
                <a:gd name="T72" fmla="*/ 2147483647 w 32"/>
                <a:gd name="T73" fmla="*/ 2147483647 h 43"/>
                <a:gd name="T74" fmla="*/ 2147483647 w 32"/>
                <a:gd name="T75" fmla="*/ 2147483647 h 43"/>
                <a:gd name="T76" fmla="*/ 2147483647 w 32"/>
                <a:gd name="T77" fmla="*/ 2147483647 h 43"/>
                <a:gd name="T78" fmla="*/ 2147483647 w 32"/>
                <a:gd name="T79" fmla="*/ 2147483647 h 43"/>
                <a:gd name="T80" fmla="*/ 2147483647 w 32"/>
                <a:gd name="T81" fmla="*/ 2147483647 h 43"/>
                <a:gd name="T82" fmla="*/ 2147483647 w 32"/>
                <a:gd name="T83" fmla="*/ 2147483647 h 43"/>
                <a:gd name="T84" fmla="*/ 2147483647 w 32"/>
                <a:gd name="T85" fmla="*/ 2147483647 h 43"/>
                <a:gd name="T86" fmla="*/ 2147483647 w 32"/>
                <a:gd name="T87" fmla="*/ 2147483647 h 43"/>
                <a:gd name="T88" fmla="*/ 2147483647 w 32"/>
                <a:gd name="T89" fmla="*/ 2147483647 h 43"/>
                <a:gd name="T90" fmla="*/ 2147483647 w 32"/>
                <a:gd name="T91" fmla="*/ 2147483647 h 43"/>
                <a:gd name="T92" fmla="*/ 0 w 32"/>
                <a:gd name="T93" fmla="*/ 2147483647 h 43"/>
                <a:gd name="T94" fmla="*/ 0 w 32"/>
                <a:gd name="T95" fmla="*/ 2147483647 h 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"/>
                <a:gd name="T145" fmla="*/ 0 h 43"/>
                <a:gd name="T146" fmla="*/ 32 w 32"/>
                <a:gd name="T147" fmla="*/ 43 h 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" h="43">
                  <a:moveTo>
                    <a:pt x="0" y="37"/>
                  </a:moveTo>
                  <a:lnTo>
                    <a:pt x="7" y="37"/>
                  </a:lnTo>
                  <a:lnTo>
                    <a:pt x="13" y="37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13" y="7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19" y="7"/>
                  </a:lnTo>
                  <a:lnTo>
                    <a:pt x="19" y="15"/>
                  </a:lnTo>
                  <a:lnTo>
                    <a:pt x="26" y="15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32" y="37"/>
                  </a:lnTo>
                  <a:lnTo>
                    <a:pt x="26" y="37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3" y="43"/>
                  </a:lnTo>
                  <a:lnTo>
                    <a:pt x="7" y="43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5" name="Freeform 503"/>
            <p:cNvSpPr>
              <a:spLocks/>
            </p:cNvSpPr>
            <p:nvPr/>
          </p:nvSpPr>
          <p:spPr bwMode="auto">
            <a:xfrm>
              <a:off x="2682875" y="5721350"/>
              <a:ext cx="11113" cy="25400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0 w 7"/>
                <a:gd name="T5" fmla="*/ 2147483647 h 15"/>
                <a:gd name="T6" fmla="*/ 0 w 7"/>
                <a:gd name="T7" fmla="*/ 2147483647 h 15"/>
                <a:gd name="T8" fmla="*/ 0 w 7"/>
                <a:gd name="T9" fmla="*/ 2147483647 h 15"/>
                <a:gd name="T10" fmla="*/ 2147483647 w 7"/>
                <a:gd name="T11" fmla="*/ 0 h 15"/>
                <a:gd name="T12" fmla="*/ 2147483647 w 7"/>
                <a:gd name="T13" fmla="*/ 2147483647 h 15"/>
                <a:gd name="T14" fmla="*/ 2147483647 w 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8"/>
                  </a:moveTo>
                  <a:lnTo>
                    <a:pt x="7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6" name="Freeform 504"/>
            <p:cNvSpPr>
              <a:spLocks/>
            </p:cNvSpPr>
            <p:nvPr/>
          </p:nvSpPr>
          <p:spPr bwMode="auto">
            <a:xfrm>
              <a:off x="2714625" y="5746750"/>
              <a:ext cx="9525" cy="12700"/>
            </a:xfrm>
            <a:custGeom>
              <a:avLst/>
              <a:gdLst>
                <a:gd name="T0" fmla="*/ 0 w 6"/>
                <a:gd name="T1" fmla="*/ 2147483647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2147483647 w 6"/>
                <a:gd name="T9" fmla="*/ 0 h 7"/>
                <a:gd name="T10" fmla="*/ 0 w 6"/>
                <a:gd name="T11" fmla="*/ 0 h 7"/>
                <a:gd name="T12" fmla="*/ 0 w 6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7"/>
                <a:gd name="T23" fmla="*/ 6 w 6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7">
                  <a:moveTo>
                    <a:pt x="0" y="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7" name="Freeform 505"/>
            <p:cNvSpPr>
              <a:spLocks/>
            </p:cNvSpPr>
            <p:nvPr/>
          </p:nvSpPr>
          <p:spPr bwMode="auto">
            <a:xfrm>
              <a:off x="2536825" y="5411788"/>
              <a:ext cx="41275" cy="50800"/>
            </a:xfrm>
            <a:custGeom>
              <a:avLst/>
              <a:gdLst>
                <a:gd name="T0" fmla="*/ 2147483647 w 26"/>
                <a:gd name="T1" fmla="*/ 2147483647 h 29"/>
                <a:gd name="T2" fmla="*/ 2147483647 w 26"/>
                <a:gd name="T3" fmla="*/ 2147483647 h 29"/>
                <a:gd name="T4" fmla="*/ 2147483647 w 26"/>
                <a:gd name="T5" fmla="*/ 2147483647 h 29"/>
                <a:gd name="T6" fmla="*/ 2147483647 w 26"/>
                <a:gd name="T7" fmla="*/ 2147483647 h 29"/>
                <a:gd name="T8" fmla="*/ 2147483647 w 26"/>
                <a:gd name="T9" fmla="*/ 2147483647 h 29"/>
                <a:gd name="T10" fmla="*/ 2147483647 w 26"/>
                <a:gd name="T11" fmla="*/ 2147483647 h 29"/>
                <a:gd name="T12" fmla="*/ 2147483647 w 26"/>
                <a:gd name="T13" fmla="*/ 2147483647 h 29"/>
                <a:gd name="T14" fmla="*/ 2147483647 w 26"/>
                <a:gd name="T15" fmla="*/ 2147483647 h 29"/>
                <a:gd name="T16" fmla="*/ 2147483647 w 26"/>
                <a:gd name="T17" fmla="*/ 2147483647 h 29"/>
                <a:gd name="T18" fmla="*/ 2147483647 w 26"/>
                <a:gd name="T19" fmla="*/ 0 h 29"/>
                <a:gd name="T20" fmla="*/ 2147483647 w 26"/>
                <a:gd name="T21" fmla="*/ 0 h 29"/>
                <a:gd name="T22" fmla="*/ 2147483647 w 26"/>
                <a:gd name="T23" fmla="*/ 2147483647 h 29"/>
                <a:gd name="T24" fmla="*/ 2147483647 w 26"/>
                <a:gd name="T25" fmla="*/ 2147483647 h 29"/>
                <a:gd name="T26" fmla="*/ 2147483647 w 26"/>
                <a:gd name="T27" fmla="*/ 2147483647 h 29"/>
                <a:gd name="T28" fmla="*/ 2147483647 w 26"/>
                <a:gd name="T29" fmla="*/ 2147483647 h 29"/>
                <a:gd name="T30" fmla="*/ 2147483647 w 26"/>
                <a:gd name="T31" fmla="*/ 2147483647 h 29"/>
                <a:gd name="T32" fmla="*/ 2147483647 w 26"/>
                <a:gd name="T33" fmla="*/ 2147483647 h 29"/>
                <a:gd name="T34" fmla="*/ 2147483647 w 26"/>
                <a:gd name="T35" fmla="*/ 2147483647 h 29"/>
                <a:gd name="T36" fmla="*/ 2147483647 w 26"/>
                <a:gd name="T37" fmla="*/ 2147483647 h 29"/>
                <a:gd name="T38" fmla="*/ 2147483647 w 26"/>
                <a:gd name="T39" fmla="*/ 2147483647 h 29"/>
                <a:gd name="T40" fmla="*/ 2147483647 w 26"/>
                <a:gd name="T41" fmla="*/ 2147483647 h 29"/>
                <a:gd name="T42" fmla="*/ 2147483647 w 26"/>
                <a:gd name="T43" fmla="*/ 2147483647 h 29"/>
                <a:gd name="T44" fmla="*/ 2147483647 w 26"/>
                <a:gd name="T45" fmla="*/ 2147483647 h 29"/>
                <a:gd name="T46" fmla="*/ 2147483647 w 26"/>
                <a:gd name="T47" fmla="*/ 2147483647 h 29"/>
                <a:gd name="T48" fmla="*/ 2147483647 w 26"/>
                <a:gd name="T49" fmla="*/ 2147483647 h 29"/>
                <a:gd name="T50" fmla="*/ 2147483647 w 26"/>
                <a:gd name="T51" fmla="*/ 2147483647 h 29"/>
                <a:gd name="T52" fmla="*/ 2147483647 w 26"/>
                <a:gd name="T53" fmla="*/ 2147483647 h 29"/>
                <a:gd name="T54" fmla="*/ 2147483647 w 26"/>
                <a:gd name="T55" fmla="*/ 2147483647 h 29"/>
                <a:gd name="T56" fmla="*/ 0 w 26"/>
                <a:gd name="T57" fmla="*/ 2147483647 h 29"/>
                <a:gd name="T58" fmla="*/ 2147483647 w 26"/>
                <a:gd name="T59" fmla="*/ 2147483647 h 29"/>
                <a:gd name="T60" fmla="*/ 2147483647 w 26"/>
                <a:gd name="T61" fmla="*/ 2147483647 h 29"/>
                <a:gd name="T62" fmla="*/ 2147483647 w 26"/>
                <a:gd name="T63" fmla="*/ 2147483647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"/>
                <a:gd name="T97" fmla="*/ 0 h 29"/>
                <a:gd name="T98" fmla="*/ 26 w 26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" h="29">
                  <a:moveTo>
                    <a:pt x="13" y="21"/>
                  </a:moveTo>
                  <a:lnTo>
                    <a:pt x="13" y="21"/>
                  </a:lnTo>
                  <a:lnTo>
                    <a:pt x="13" y="15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0"/>
                  </a:lnTo>
                  <a:lnTo>
                    <a:pt x="26" y="7"/>
                  </a:lnTo>
                  <a:lnTo>
                    <a:pt x="26" y="15"/>
                  </a:lnTo>
                  <a:lnTo>
                    <a:pt x="26" y="21"/>
                  </a:lnTo>
                  <a:lnTo>
                    <a:pt x="26" y="29"/>
                  </a:lnTo>
                  <a:lnTo>
                    <a:pt x="20" y="29"/>
                  </a:lnTo>
                  <a:lnTo>
                    <a:pt x="13" y="21"/>
                  </a:lnTo>
                  <a:lnTo>
                    <a:pt x="13" y="29"/>
                  </a:lnTo>
                  <a:lnTo>
                    <a:pt x="6" y="29"/>
                  </a:lnTo>
                  <a:lnTo>
                    <a:pt x="0" y="29"/>
                  </a:lnTo>
                  <a:lnTo>
                    <a:pt x="6" y="21"/>
                  </a:lnTo>
                  <a:lnTo>
                    <a:pt x="6" y="29"/>
                  </a:lnTo>
                  <a:lnTo>
                    <a:pt x="13" y="2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8" name="Freeform 506"/>
            <p:cNvSpPr>
              <a:spLocks/>
            </p:cNvSpPr>
            <p:nvPr/>
          </p:nvSpPr>
          <p:spPr bwMode="auto">
            <a:xfrm>
              <a:off x="2568575" y="3175000"/>
              <a:ext cx="374650" cy="257175"/>
            </a:xfrm>
            <a:custGeom>
              <a:avLst/>
              <a:gdLst>
                <a:gd name="T0" fmla="*/ 2147483647 w 233"/>
                <a:gd name="T1" fmla="*/ 2147483647 h 145"/>
                <a:gd name="T2" fmla="*/ 2147483647 w 233"/>
                <a:gd name="T3" fmla="*/ 2147483647 h 145"/>
                <a:gd name="T4" fmla="*/ 2147483647 w 233"/>
                <a:gd name="T5" fmla="*/ 2147483647 h 145"/>
                <a:gd name="T6" fmla="*/ 2147483647 w 233"/>
                <a:gd name="T7" fmla="*/ 2147483647 h 145"/>
                <a:gd name="T8" fmla="*/ 2147483647 w 233"/>
                <a:gd name="T9" fmla="*/ 2147483647 h 145"/>
                <a:gd name="T10" fmla="*/ 2147483647 w 233"/>
                <a:gd name="T11" fmla="*/ 2147483647 h 145"/>
                <a:gd name="T12" fmla="*/ 2147483647 w 233"/>
                <a:gd name="T13" fmla="*/ 2147483647 h 145"/>
                <a:gd name="T14" fmla="*/ 2147483647 w 233"/>
                <a:gd name="T15" fmla="*/ 2147483647 h 145"/>
                <a:gd name="T16" fmla="*/ 2147483647 w 233"/>
                <a:gd name="T17" fmla="*/ 2147483647 h 145"/>
                <a:gd name="T18" fmla="*/ 2147483647 w 233"/>
                <a:gd name="T19" fmla="*/ 2147483647 h 145"/>
                <a:gd name="T20" fmla="*/ 2147483647 w 233"/>
                <a:gd name="T21" fmla="*/ 2147483647 h 145"/>
                <a:gd name="T22" fmla="*/ 2147483647 w 233"/>
                <a:gd name="T23" fmla="*/ 2147483647 h 145"/>
                <a:gd name="T24" fmla="*/ 2147483647 w 233"/>
                <a:gd name="T25" fmla="*/ 2147483647 h 145"/>
                <a:gd name="T26" fmla="*/ 2147483647 w 233"/>
                <a:gd name="T27" fmla="*/ 2147483647 h 145"/>
                <a:gd name="T28" fmla="*/ 2147483647 w 233"/>
                <a:gd name="T29" fmla="*/ 2147483647 h 145"/>
                <a:gd name="T30" fmla="*/ 2147483647 w 233"/>
                <a:gd name="T31" fmla="*/ 2147483647 h 145"/>
                <a:gd name="T32" fmla="*/ 2147483647 w 233"/>
                <a:gd name="T33" fmla="*/ 2147483647 h 145"/>
                <a:gd name="T34" fmla="*/ 2147483647 w 233"/>
                <a:gd name="T35" fmla="*/ 2147483647 h 145"/>
                <a:gd name="T36" fmla="*/ 2147483647 w 233"/>
                <a:gd name="T37" fmla="*/ 2147483647 h 145"/>
                <a:gd name="T38" fmla="*/ 2147483647 w 233"/>
                <a:gd name="T39" fmla="*/ 2147483647 h 145"/>
                <a:gd name="T40" fmla="*/ 2147483647 w 233"/>
                <a:gd name="T41" fmla="*/ 2147483647 h 145"/>
                <a:gd name="T42" fmla="*/ 2147483647 w 233"/>
                <a:gd name="T43" fmla="*/ 2147483647 h 145"/>
                <a:gd name="T44" fmla="*/ 2147483647 w 233"/>
                <a:gd name="T45" fmla="*/ 2147483647 h 145"/>
                <a:gd name="T46" fmla="*/ 2147483647 w 233"/>
                <a:gd name="T47" fmla="*/ 2147483647 h 145"/>
                <a:gd name="T48" fmla="*/ 2147483647 w 233"/>
                <a:gd name="T49" fmla="*/ 2147483647 h 145"/>
                <a:gd name="T50" fmla="*/ 2147483647 w 233"/>
                <a:gd name="T51" fmla="*/ 2147483647 h 145"/>
                <a:gd name="T52" fmla="*/ 2147483647 w 233"/>
                <a:gd name="T53" fmla="*/ 2147483647 h 145"/>
                <a:gd name="T54" fmla="*/ 2147483647 w 233"/>
                <a:gd name="T55" fmla="*/ 2147483647 h 145"/>
                <a:gd name="T56" fmla="*/ 2147483647 w 233"/>
                <a:gd name="T57" fmla="*/ 2147483647 h 145"/>
                <a:gd name="T58" fmla="*/ 2147483647 w 233"/>
                <a:gd name="T59" fmla="*/ 2147483647 h 145"/>
                <a:gd name="T60" fmla="*/ 2147483647 w 233"/>
                <a:gd name="T61" fmla="*/ 2147483647 h 145"/>
                <a:gd name="T62" fmla="*/ 2147483647 w 233"/>
                <a:gd name="T63" fmla="*/ 2147483647 h 145"/>
                <a:gd name="T64" fmla="*/ 2147483647 w 233"/>
                <a:gd name="T65" fmla="*/ 2147483647 h 145"/>
                <a:gd name="T66" fmla="*/ 2147483647 w 233"/>
                <a:gd name="T67" fmla="*/ 2147483647 h 145"/>
                <a:gd name="T68" fmla="*/ 2147483647 w 233"/>
                <a:gd name="T69" fmla="*/ 2147483647 h 145"/>
                <a:gd name="T70" fmla="*/ 2147483647 w 233"/>
                <a:gd name="T71" fmla="*/ 2147483647 h 145"/>
                <a:gd name="T72" fmla="*/ 2147483647 w 233"/>
                <a:gd name="T73" fmla="*/ 2147483647 h 145"/>
                <a:gd name="T74" fmla="*/ 2147483647 w 233"/>
                <a:gd name="T75" fmla="*/ 2147483647 h 145"/>
                <a:gd name="T76" fmla="*/ 2147483647 w 233"/>
                <a:gd name="T77" fmla="*/ 2147483647 h 145"/>
                <a:gd name="T78" fmla="*/ 2147483647 w 233"/>
                <a:gd name="T79" fmla="*/ 2147483647 h 145"/>
                <a:gd name="T80" fmla="*/ 2147483647 w 233"/>
                <a:gd name="T81" fmla="*/ 2147483647 h 145"/>
                <a:gd name="T82" fmla="*/ 2147483647 w 233"/>
                <a:gd name="T83" fmla="*/ 2147483647 h 145"/>
                <a:gd name="T84" fmla="*/ 2147483647 w 233"/>
                <a:gd name="T85" fmla="*/ 2147483647 h 145"/>
                <a:gd name="T86" fmla="*/ 2147483647 w 233"/>
                <a:gd name="T87" fmla="*/ 2147483647 h 145"/>
                <a:gd name="T88" fmla="*/ 2147483647 w 233"/>
                <a:gd name="T89" fmla="*/ 2147483647 h 145"/>
                <a:gd name="T90" fmla="*/ 2147483647 w 233"/>
                <a:gd name="T91" fmla="*/ 2147483647 h 145"/>
                <a:gd name="T92" fmla="*/ 2147483647 w 233"/>
                <a:gd name="T93" fmla="*/ 2147483647 h 145"/>
                <a:gd name="T94" fmla="*/ 2147483647 w 233"/>
                <a:gd name="T95" fmla="*/ 2147483647 h 145"/>
                <a:gd name="T96" fmla="*/ 2147483647 w 233"/>
                <a:gd name="T97" fmla="*/ 2147483647 h 145"/>
                <a:gd name="T98" fmla="*/ 2147483647 w 233"/>
                <a:gd name="T99" fmla="*/ 2147483647 h 145"/>
                <a:gd name="T100" fmla="*/ 2147483647 w 233"/>
                <a:gd name="T101" fmla="*/ 2147483647 h 145"/>
                <a:gd name="T102" fmla="*/ 2147483647 w 233"/>
                <a:gd name="T103" fmla="*/ 2147483647 h 145"/>
                <a:gd name="T104" fmla="*/ 2147483647 w 233"/>
                <a:gd name="T105" fmla="*/ 2147483647 h 145"/>
                <a:gd name="T106" fmla="*/ 2147483647 w 233"/>
                <a:gd name="T107" fmla="*/ 2147483647 h 145"/>
                <a:gd name="T108" fmla="*/ 0 w 233"/>
                <a:gd name="T109" fmla="*/ 2147483647 h 145"/>
                <a:gd name="T110" fmla="*/ 2147483647 w 233"/>
                <a:gd name="T111" fmla="*/ 2147483647 h 145"/>
                <a:gd name="T112" fmla="*/ 2147483647 w 233"/>
                <a:gd name="T113" fmla="*/ 2147483647 h 145"/>
                <a:gd name="T114" fmla="*/ 2147483647 w 233"/>
                <a:gd name="T115" fmla="*/ 2147483647 h 145"/>
                <a:gd name="T116" fmla="*/ 2147483647 w 233"/>
                <a:gd name="T117" fmla="*/ 2147483647 h 145"/>
                <a:gd name="T118" fmla="*/ 2147483647 w 233"/>
                <a:gd name="T119" fmla="*/ 2147483647 h 145"/>
                <a:gd name="T120" fmla="*/ 2147483647 w 233"/>
                <a:gd name="T121" fmla="*/ 2147483647 h 145"/>
                <a:gd name="T122" fmla="*/ 2147483647 w 233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3"/>
                <a:gd name="T187" fmla="*/ 0 h 145"/>
                <a:gd name="T188" fmla="*/ 233 w 233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3" h="145">
                  <a:moveTo>
                    <a:pt x="45" y="22"/>
                  </a:moveTo>
                  <a:lnTo>
                    <a:pt x="45" y="30"/>
                  </a:lnTo>
                  <a:lnTo>
                    <a:pt x="52" y="30"/>
                  </a:lnTo>
                  <a:lnTo>
                    <a:pt x="58" y="30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16"/>
                  </a:lnTo>
                  <a:lnTo>
                    <a:pt x="135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55" y="16"/>
                  </a:lnTo>
                  <a:lnTo>
                    <a:pt x="162" y="16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74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0"/>
                  </a:lnTo>
                  <a:lnTo>
                    <a:pt x="208" y="8"/>
                  </a:lnTo>
                  <a:lnTo>
                    <a:pt x="213" y="8"/>
                  </a:lnTo>
                  <a:lnTo>
                    <a:pt x="213" y="16"/>
                  </a:lnTo>
                  <a:lnTo>
                    <a:pt x="220" y="16"/>
                  </a:lnTo>
                  <a:lnTo>
                    <a:pt x="226" y="16"/>
                  </a:lnTo>
                  <a:lnTo>
                    <a:pt x="226" y="22"/>
                  </a:lnTo>
                  <a:lnTo>
                    <a:pt x="226" y="30"/>
                  </a:lnTo>
                  <a:lnTo>
                    <a:pt x="226" y="37"/>
                  </a:lnTo>
                  <a:lnTo>
                    <a:pt x="226" y="44"/>
                  </a:lnTo>
                  <a:lnTo>
                    <a:pt x="220" y="44"/>
                  </a:lnTo>
                  <a:lnTo>
                    <a:pt x="220" y="52"/>
                  </a:lnTo>
                  <a:lnTo>
                    <a:pt x="226" y="52"/>
                  </a:lnTo>
                  <a:lnTo>
                    <a:pt x="226" y="59"/>
                  </a:lnTo>
                  <a:lnTo>
                    <a:pt x="226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26" y="73"/>
                  </a:lnTo>
                  <a:lnTo>
                    <a:pt x="220" y="73"/>
                  </a:lnTo>
                  <a:lnTo>
                    <a:pt x="213" y="73"/>
                  </a:lnTo>
                  <a:lnTo>
                    <a:pt x="213" y="80"/>
                  </a:lnTo>
                  <a:lnTo>
                    <a:pt x="213" y="88"/>
                  </a:lnTo>
                  <a:lnTo>
                    <a:pt x="213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201" y="102"/>
                  </a:lnTo>
                  <a:lnTo>
                    <a:pt x="194" y="102"/>
                  </a:lnTo>
                  <a:lnTo>
                    <a:pt x="188" y="109"/>
                  </a:lnTo>
                  <a:lnTo>
                    <a:pt x="188" y="102"/>
                  </a:lnTo>
                  <a:lnTo>
                    <a:pt x="181" y="109"/>
                  </a:lnTo>
                  <a:lnTo>
                    <a:pt x="174" y="109"/>
                  </a:lnTo>
                  <a:lnTo>
                    <a:pt x="169" y="109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5" y="109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9" y="124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5" y="145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5" y="145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24"/>
                  </a:lnTo>
                  <a:lnTo>
                    <a:pt x="78" y="124"/>
                  </a:lnTo>
                  <a:lnTo>
                    <a:pt x="71" y="117"/>
                  </a:lnTo>
                  <a:lnTo>
                    <a:pt x="64" y="117"/>
                  </a:lnTo>
                  <a:lnTo>
                    <a:pt x="64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25" y="95"/>
                  </a:lnTo>
                  <a:lnTo>
                    <a:pt x="19" y="95"/>
                  </a:lnTo>
                  <a:lnTo>
                    <a:pt x="19" y="88"/>
                  </a:lnTo>
                  <a:lnTo>
                    <a:pt x="19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13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7"/>
                  </a:lnTo>
                  <a:lnTo>
                    <a:pt x="32" y="37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09" name="Freeform 507"/>
            <p:cNvSpPr>
              <a:spLocks/>
            </p:cNvSpPr>
            <p:nvPr/>
          </p:nvSpPr>
          <p:spPr bwMode="auto">
            <a:xfrm>
              <a:off x="2568575" y="3175000"/>
              <a:ext cx="374650" cy="257175"/>
            </a:xfrm>
            <a:custGeom>
              <a:avLst/>
              <a:gdLst>
                <a:gd name="T0" fmla="*/ 2147483647 w 233"/>
                <a:gd name="T1" fmla="*/ 2147483647 h 145"/>
                <a:gd name="T2" fmla="*/ 2147483647 w 233"/>
                <a:gd name="T3" fmla="*/ 2147483647 h 145"/>
                <a:gd name="T4" fmla="*/ 2147483647 w 233"/>
                <a:gd name="T5" fmla="*/ 2147483647 h 145"/>
                <a:gd name="T6" fmla="*/ 2147483647 w 233"/>
                <a:gd name="T7" fmla="*/ 2147483647 h 145"/>
                <a:gd name="T8" fmla="*/ 2147483647 w 233"/>
                <a:gd name="T9" fmla="*/ 2147483647 h 145"/>
                <a:gd name="T10" fmla="*/ 2147483647 w 233"/>
                <a:gd name="T11" fmla="*/ 2147483647 h 145"/>
                <a:gd name="T12" fmla="*/ 2147483647 w 233"/>
                <a:gd name="T13" fmla="*/ 2147483647 h 145"/>
                <a:gd name="T14" fmla="*/ 2147483647 w 233"/>
                <a:gd name="T15" fmla="*/ 2147483647 h 145"/>
                <a:gd name="T16" fmla="*/ 2147483647 w 233"/>
                <a:gd name="T17" fmla="*/ 2147483647 h 145"/>
                <a:gd name="T18" fmla="*/ 2147483647 w 233"/>
                <a:gd name="T19" fmla="*/ 2147483647 h 145"/>
                <a:gd name="T20" fmla="*/ 2147483647 w 233"/>
                <a:gd name="T21" fmla="*/ 2147483647 h 145"/>
                <a:gd name="T22" fmla="*/ 2147483647 w 233"/>
                <a:gd name="T23" fmla="*/ 2147483647 h 145"/>
                <a:gd name="T24" fmla="*/ 2147483647 w 233"/>
                <a:gd name="T25" fmla="*/ 2147483647 h 145"/>
                <a:gd name="T26" fmla="*/ 2147483647 w 233"/>
                <a:gd name="T27" fmla="*/ 2147483647 h 145"/>
                <a:gd name="T28" fmla="*/ 2147483647 w 233"/>
                <a:gd name="T29" fmla="*/ 2147483647 h 145"/>
                <a:gd name="T30" fmla="*/ 2147483647 w 233"/>
                <a:gd name="T31" fmla="*/ 2147483647 h 145"/>
                <a:gd name="T32" fmla="*/ 2147483647 w 233"/>
                <a:gd name="T33" fmla="*/ 2147483647 h 145"/>
                <a:gd name="T34" fmla="*/ 2147483647 w 233"/>
                <a:gd name="T35" fmla="*/ 2147483647 h 145"/>
                <a:gd name="T36" fmla="*/ 2147483647 w 233"/>
                <a:gd name="T37" fmla="*/ 2147483647 h 145"/>
                <a:gd name="T38" fmla="*/ 2147483647 w 233"/>
                <a:gd name="T39" fmla="*/ 2147483647 h 145"/>
                <a:gd name="T40" fmla="*/ 2147483647 w 233"/>
                <a:gd name="T41" fmla="*/ 2147483647 h 145"/>
                <a:gd name="T42" fmla="*/ 2147483647 w 233"/>
                <a:gd name="T43" fmla="*/ 2147483647 h 145"/>
                <a:gd name="T44" fmla="*/ 2147483647 w 233"/>
                <a:gd name="T45" fmla="*/ 2147483647 h 145"/>
                <a:gd name="T46" fmla="*/ 2147483647 w 233"/>
                <a:gd name="T47" fmla="*/ 2147483647 h 145"/>
                <a:gd name="T48" fmla="*/ 2147483647 w 233"/>
                <a:gd name="T49" fmla="*/ 2147483647 h 145"/>
                <a:gd name="T50" fmla="*/ 2147483647 w 233"/>
                <a:gd name="T51" fmla="*/ 2147483647 h 145"/>
                <a:gd name="T52" fmla="*/ 2147483647 w 233"/>
                <a:gd name="T53" fmla="*/ 2147483647 h 145"/>
                <a:gd name="T54" fmla="*/ 2147483647 w 233"/>
                <a:gd name="T55" fmla="*/ 2147483647 h 145"/>
                <a:gd name="T56" fmla="*/ 2147483647 w 233"/>
                <a:gd name="T57" fmla="*/ 2147483647 h 145"/>
                <a:gd name="T58" fmla="*/ 2147483647 w 233"/>
                <a:gd name="T59" fmla="*/ 2147483647 h 145"/>
                <a:gd name="T60" fmla="*/ 2147483647 w 233"/>
                <a:gd name="T61" fmla="*/ 2147483647 h 145"/>
                <a:gd name="T62" fmla="*/ 2147483647 w 233"/>
                <a:gd name="T63" fmla="*/ 2147483647 h 145"/>
                <a:gd name="T64" fmla="*/ 2147483647 w 233"/>
                <a:gd name="T65" fmla="*/ 2147483647 h 145"/>
                <a:gd name="T66" fmla="*/ 2147483647 w 233"/>
                <a:gd name="T67" fmla="*/ 2147483647 h 145"/>
                <a:gd name="T68" fmla="*/ 2147483647 w 233"/>
                <a:gd name="T69" fmla="*/ 2147483647 h 145"/>
                <a:gd name="T70" fmla="*/ 2147483647 w 233"/>
                <a:gd name="T71" fmla="*/ 2147483647 h 145"/>
                <a:gd name="T72" fmla="*/ 2147483647 w 233"/>
                <a:gd name="T73" fmla="*/ 2147483647 h 145"/>
                <a:gd name="T74" fmla="*/ 2147483647 w 233"/>
                <a:gd name="T75" fmla="*/ 2147483647 h 145"/>
                <a:gd name="T76" fmla="*/ 2147483647 w 233"/>
                <a:gd name="T77" fmla="*/ 2147483647 h 145"/>
                <a:gd name="T78" fmla="*/ 2147483647 w 233"/>
                <a:gd name="T79" fmla="*/ 2147483647 h 145"/>
                <a:gd name="T80" fmla="*/ 2147483647 w 233"/>
                <a:gd name="T81" fmla="*/ 2147483647 h 145"/>
                <a:gd name="T82" fmla="*/ 2147483647 w 233"/>
                <a:gd name="T83" fmla="*/ 2147483647 h 145"/>
                <a:gd name="T84" fmla="*/ 2147483647 w 233"/>
                <a:gd name="T85" fmla="*/ 2147483647 h 145"/>
                <a:gd name="T86" fmla="*/ 2147483647 w 233"/>
                <a:gd name="T87" fmla="*/ 2147483647 h 145"/>
                <a:gd name="T88" fmla="*/ 2147483647 w 233"/>
                <a:gd name="T89" fmla="*/ 2147483647 h 145"/>
                <a:gd name="T90" fmla="*/ 2147483647 w 233"/>
                <a:gd name="T91" fmla="*/ 2147483647 h 145"/>
                <a:gd name="T92" fmla="*/ 2147483647 w 233"/>
                <a:gd name="T93" fmla="*/ 2147483647 h 145"/>
                <a:gd name="T94" fmla="*/ 2147483647 w 233"/>
                <a:gd name="T95" fmla="*/ 2147483647 h 145"/>
                <a:gd name="T96" fmla="*/ 2147483647 w 233"/>
                <a:gd name="T97" fmla="*/ 2147483647 h 145"/>
                <a:gd name="T98" fmla="*/ 2147483647 w 233"/>
                <a:gd name="T99" fmla="*/ 2147483647 h 145"/>
                <a:gd name="T100" fmla="*/ 2147483647 w 233"/>
                <a:gd name="T101" fmla="*/ 2147483647 h 145"/>
                <a:gd name="T102" fmla="*/ 2147483647 w 233"/>
                <a:gd name="T103" fmla="*/ 2147483647 h 145"/>
                <a:gd name="T104" fmla="*/ 2147483647 w 233"/>
                <a:gd name="T105" fmla="*/ 2147483647 h 145"/>
                <a:gd name="T106" fmla="*/ 2147483647 w 233"/>
                <a:gd name="T107" fmla="*/ 2147483647 h 145"/>
                <a:gd name="T108" fmla="*/ 2147483647 w 233"/>
                <a:gd name="T109" fmla="*/ 2147483647 h 145"/>
                <a:gd name="T110" fmla="*/ 0 w 233"/>
                <a:gd name="T111" fmla="*/ 2147483647 h 145"/>
                <a:gd name="T112" fmla="*/ 0 w 233"/>
                <a:gd name="T113" fmla="*/ 2147483647 h 145"/>
                <a:gd name="T114" fmla="*/ 2147483647 w 233"/>
                <a:gd name="T115" fmla="*/ 2147483647 h 145"/>
                <a:gd name="T116" fmla="*/ 2147483647 w 233"/>
                <a:gd name="T117" fmla="*/ 2147483647 h 145"/>
                <a:gd name="T118" fmla="*/ 2147483647 w 233"/>
                <a:gd name="T119" fmla="*/ 2147483647 h 145"/>
                <a:gd name="T120" fmla="*/ 2147483647 w 233"/>
                <a:gd name="T121" fmla="*/ 2147483647 h 145"/>
                <a:gd name="T122" fmla="*/ 2147483647 w 233"/>
                <a:gd name="T123" fmla="*/ 2147483647 h 145"/>
                <a:gd name="T124" fmla="*/ 2147483647 w 233"/>
                <a:gd name="T125" fmla="*/ 2147483647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3"/>
                <a:gd name="T190" fmla="*/ 0 h 145"/>
                <a:gd name="T191" fmla="*/ 233 w 233"/>
                <a:gd name="T192" fmla="*/ 145 h 14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3" h="145">
                  <a:moveTo>
                    <a:pt x="45" y="22"/>
                  </a:moveTo>
                  <a:lnTo>
                    <a:pt x="45" y="30"/>
                  </a:lnTo>
                  <a:lnTo>
                    <a:pt x="52" y="30"/>
                  </a:lnTo>
                  <a:lnTo>
                    <a:pt x="58" y="30"/>
                  </a:lnTo>
                  <a:lnTo>
                    <a:pt x="58" y="37"/>
                  </a:lnTo>
                  <a:lnTo>
                    <a:pt x="64" y="37"/>
                  </a:lnTo>
                  <a:lnTo>
                    <a:pt x="64" y="30"/>
                  </a:lnTo>
                  <a:lnTo>
                    <a:pt x="71" y="30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7" y="30"/>
                  </a:lnTo>
                  <a:lnTo>
                    <a:pt x="97" y="22"/>
                  </a:lnTo>
                  <a:lnTo>
                    <a:pt x="103" y="22"/>
                  </a:lnTo>
                  <a:lnTo>
                    <a:pt x="110" y="22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16"/>
                  </a:lnTo>
                  <a:lnTo>
                    <a:pt x="135" y="8"/>
                  </a:lnTo>
                  <a:lnTo>
                    <a:pt x="135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55" y="16"/>
                  </a:lnTo>
                  <a:lnTo>
                    <a:pt x="162" y="16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74" y="8"/>
                  </a:lnTo>
                  <a:lnTo>
                    <a:pt x="181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0"/>
                  </a:lnTo>
                  <a:lnTo>
                    <a:pt x="208" y="8"/>
                  </a:lnTo>
                  <a:lnTo>
                    <a:pt x="213" y="8"/>
                  </a:lnTo>
                  <a:lnTo>
                    <a:pt x="213" y="16"/>
                  </a:lnTo>
                  <a:lnTo>
                    <a:pt x="220" y="16"/>
                  </a:lnTo>
                  <a:lnTo>
                    <a:pt x="226" y="16"/>
                  </a:lnTo>
                  <a:lnTo>
                    <a:pt x="226" y="22"/>
                  </a:lnTo>
                  <a:lnTo>
                    <a:pt x="226" y="30"/>
                  </a:lnTo>
                  <a:lnTo>
                    <a:pt x="226" y="37"/>
                  </a:lnTo>
                  <a:lnTo>
                    <a:pt x="226" y="44"/>
                  </a:lnTo>
                  <a:lnTo>
                    <a:pt x="220" y="44"/>
                  </a:lnTo>
                  <a:lnTo>
                    <a:pt x="220" y="52"/>
                  </a:lnTo>
                  <a:lnTo>
                    <a:pt x="226" y="52"/>
                  </a:lnTo>
                  <a:lnTo>
                    <a:pt x="226" y="59"/>
                  </a:lnTo>
                  <a:lnTo>
                    <a:pt x="226" y="66"/>
                  </a:lnTo>
                  <a:lnTo>
                    <a:pt x="233" y="66"/>
                  </a:lnTo>
                  <a:lnTo>
                    <a:pt x="233" y="73"/>
                  </a:lnTo>
                  <a:lnTo>
                    <a:pt x="226" y="73"/>
                  </a:lnTo>
                  <a:lnTo>
                    <a:pt x="220" y="73"/>
                  </a:lnTo>
                  <a:lnTo>
                    <a:pt x="213" y="73"/>
                  </a:lnTo>
                  <a:lnTo>
                    <a:pt x="213" y="80"/>
                  </a:lnTo>
                  <a:lnTo>
                    <a:pt x="213" y="88"/>
                  </a:lnTo>
                  <a:lnTo>
                    <a:pt x="213" y="95"/>
                  </a:lnTo>
                  <a:lnTo>
                    <a:pt x="208" y="95"/>
                  </a:lnTo>
                  <a:lnTo>
                    <a:pt x="201" y="95"/>
                  </a:lnTo>
                  <a:lnTo>
                    <a:pt x="201" y="102"/>
                  </a:lnTo>
                  <a:lnTo>
                    <a:pt x="194" y="102"/>
                  </a:lnTo>
                  <a:lnTo>
                    <a:pt x="188" y="109"/>
                  </a:lnTo>
                  <a:lnTo>
                    <a:pt x="188" y="102"/>
                  </a:lnTo>
                  <a:lnTo>
                    <a:pt x="181" y="109"/>
                  </a:lnTo>
                  <a:lnTo>
                    <a:pt x="174" y="109"/>
                  </a:lnTo>
                  <a:lnTo>
                    <a:pt x="169" y="109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5" y="109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9" y="124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55" y="145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5" y="145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9"/>
                  </a:lnTo>
                  <a:lnTo>
                    <a:pt x="116" y="139"/>
                  </a:lnTo>
                  <a:lnTo>
                    <a:pt x="110" y="139"/>
                  </a:lnTo>
                  <a:lnTo>
                    <a:pt x="103" y="131"/>
                  </a:lnTo>
                  <a:lnTo>
                    <a:pt x="97" y="131"/>
                  </a:lnTo>
                  <a:lnTo>
                    <a:pt x="91" y="131"/>
                  </a:lnTo>
                  <a:lnTo>
                    <a:pt x="84" y="131"/>
                  </a:lnTo>
                  <a:lnTo>
                    <a:pt x="84" y="124"/>
                  </a:lnTo>
                  <a:lnTo>
                    <a:pt x="78" y="124"/>
                  </a:lnTo>
                  <a:lnTo>
                    <a:pt x="71" y="117"/>
                  </a:lnTo>
                  <a:lnTo>
                    <a:pt x="64" y="117"/>
                  </a:lnTo>
                  <a:lnTo>
                    <a:pt x="64" y="124"/>
                  </a:lnTo>
                  <a:lnTo>
                    <a:pt x="58" y="124"/>
                  </a:lnTo>
                  <a:lnTo>
                    <a:pt x="52" y="124"/>
                  </a:lnTo>
                  <a:lnTo>
                    <a:pt x="45" y="124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5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25" y="102"/>
                  </a:lnTo>
                  <a:lnTo>
                    <a:pt x="25" y="95"/>
                  </a:lnTo>
                  <a:lnTo>
                    <a:pt x="19" y="95"/>
                  </a:lnTo>
                  <a:lnTo>
                    <a:pt x="19" y="88"/>
                  </a:lnTo>
                  <a:lnTo>
                    <a:pt x="19" y="80"/>
                  </a:lnTo>
                  <a:lnTo>
                    <a:pt x="13" y="80"/>
                  </a:lnTo>
                  <a:lnTo>
                    <a:pt x="6" y="80"/>
                  </a:lnTo>
                  <a:lnTo>
                    <a:pt x="6" y="73"/>
                  </a:lnTo>
                  <a:lnTo>
                    <a:pt x="0" y="73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6" y="59"/>
                  </a:lnTo>
                  <a:lnTo>
                    <a:pt x="6" y="52"/>
                  </a:lnTo>
                  <a:lnTo>
                    <a:pt x="13" y="5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25" y="30"/>
                  </a:lnTo>
                  <a:lnTo>
                    <a:pt x="25" y="37"/>
                  </a:lnTo>
                  <a:lnTo>
                    <a:pt x="32" y="37"/>
                  </a:lnTo>
                  <a:lnTo>
                    <a:pt x="39" y="30"/>
                  </a:lnTo>
                  <a:lnTo>
                    <a:pt x="45" y="30"/>
                  </a:lnTo>
                  <a:lnTo>
                    <a:pt x="45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0" name="Freeform 508"/>
            <p:cNvSpPr>
              <a:spLocks noEditPoints="1"/>
            </p:cNvSpPr>
            <p:nvPr/>
          </p:nvSpPr>
          <p:spPr bwMode="auto">
            <a:xfrm>
              <a:off x="2744788" y="2968625"/>
              <a:ext cx="488950" cy="711200"/>
            </a:xfrm>
            <a:custGeom>
              <a:avLst/>
              <a:gdLst>
                <a:gd name="T0" fmla="*/ 2147483647 w 304"/>
                <a:gd name="T1" fmla="*/ 2147483647 h 400"/>
                <a:gd name="T2" fmla="*/ 2147483647 w 304"/>
                <a:gd name="T3" fmla="*/ 2147483647 h 400"/>
                <a:gd name="T4" fmla="*/ 2147483647 w 304"/>
                <a:gd name="T5" fmla="*/ 2147483647 h 400"/>
                <a:gd name="T6" fmla="*/ 2147483647 w 304"/>
                <a:gd name="T7" fmla="*/ 2147483647 h 400"/>
                <a:gd name="T8" fmla="*/ 2147483647 w 304"/>
                <a:gd name="T9" fmla="*/ 0 h 400"/>
                <a:gd name="T10" fmla="*/ 2147483647 w 304"/>
                <a:gd name="T11" fmla="*/ 2147483647 h 400"/>
                <a:gd name="T12" fmla="*/ 2147483647 w 304"/>
                <a:gd name="T13" fmla="*/ 2147483647 h 400"/>
                <a:gd name="T14" fmla="*/ 2147483647 w 304"/>
                <a:gd name="T15" fmla="*/ 2147483647 h 400"/>
                <a:gd name="T16" fmla="*/ 2147483647 w 304"/>
                <a:gd name="T17" fmla="*/ 2147483647 h 400"/>
                <a:gd name="T18" fmla="*/ 2147483647 w 304"/>
                <a:gd name="T19" fmla="*/ 2147483647 h 400"/>
                <a:gd name="T20" fmla="*/ 2147483647 w 304"/>
                <a:gd name="T21" fmla="*/ 2147483647 h 400"/>
                <a:gd name="T22" fmla="*/ 2147483647 w 304"/>
                <a:gd name="T23" fmla="*/ 2147483647 h 400"/>
                <a:gd name="T24" fmla="*/ 2147483647 w 304"/>
                <a:gd name="T25" fmla="*/ 2147483647 h 400"/>
                <a:gd name="T26" fmla="*/ 2147483647 w 304"/>
                <a:gd name="T27" fmla="*/ 2147483647 h 400"/>
                <a:gd name="T28" fmla="*/ 2147483647 w 304"/>
                <a:gd name="T29" fmla="*/ 2147483647 h 400"/>
                <a:gd name="T30" fmla="*/ 2147483647 w 304"/>
                <a:gd name="T31" fmla="*/ 2147483647 h 400"/>
                <a:gd name="T32" fmla="*/ 2147483647 w 304"/>
                <a:gd name="T33" fmla="*/ 2147483647 h 400"/>
                <a:gd name="T34" fmla="*/ 2147483647 w 304"/>
                <a:gd name="T35" fmla="*/ 2147483647 h 400"/>
                <a:gd name="T36" fmla="*/ 2147483647 w 304"/>
                <a:gd name="T37" fmla="*/ 2147483647 h 400"/>
                <a:gd name="T38" fmla="*/ 2147483647 w 304"/>
                <a:gd name="T39" fmla="*/ 2147483647 h 400"/>
                <a:gd name="T40" fmla="*/ 2147483647 w 304"/>
                <a:gd name="T41" fmla="*/ 2147483647 h 400"/>
                <a:gd name="T42" fmla="*/ 2147483647 w 304"/>
                <a:gd name="T43" fmla="*/ 2147483647 h 400"/>
                <a:gd name="T44" fmla="*/ 2147483647 w 304"/>
                <a:gd name="T45" fmla="*/ 2147483647 h 400"/>
                <a:gd name="T46" fmla="*/ 2147483647 w 304"/>
                <a:gd name="T47" fmla="*/ 2147483647 h 400"/>
                <a:gd name="T48" fmla="*/ 2147483647 w 304"/>
                <a:gd name="T49" fmla="*/ 2147483647 h 400"/>
                <a:gd name="T50" fmla="*/ 2147483647 w 304"/>
                <a:gd name="T51" fmla="*/ 2147483647 h 400"/>
                <a:gd name="T52" fmla="*/ 2147483647 w 304"/>
                <a:gd name="T53" fmla="*/ 2147483647 h 400"/>
                <a:gd name="T54" fmla="*/ 2147483647 w 304"/>
                <a:gd name="T55" fmla="*/ 2147483647 h 400"/>
                <a:gd name="T56" fmla="*/ 2147483647 w 304"/>
                <a:gd name="T57" fmla="*/ 2147483647 h 400"/>
                <a:gd name="T58" fmla="*/ 2147483647 w 304"/>
                <a:gd name="T59" fmla="*/ 2147483647 h 400"/>
                <a:gd name="T60" fmla="*/ 2147483647 w 304"/>
                <a:gd name="T61" fmla="*/ 2147483647 h 400"/>
                <a:gd name="T62" fmla="*/ 2147483647 w 304"/>
                <a:gd name="T63" fmla="*/ 2147483647 h 400"/>
                <a:gd name="T64" fmla="*/ 2147483647 w 304"/>
                <a:gd name="T65" fmla="*/ 2147483647 h 400"/>
                <a:gd name="T66" fmla="*/ 2147483647 w 304"/>
                <a:gd name="T67" fmla="*/ 2147483647 h 400"/>
                <a:gd name="T68" fmla="*/ 2147483647 w 304"/>
                <a:gd name="T69" fmla="*/ 2147483647 h 400"/>
                <a:gd name="T70" fmla="*/ 2147483647 w 304"/>
                <a:gd name="T71" fmla="*/ 2147483647 h 400"/>
                <a:gd name="T72" fmla="*/ 2147483647 w 304"/>
                <a:gd name="T73" fmla="*/ 2147483647 h 400"/>
                <a:gd name="T74" fmla="*/ 2147483647 w 304"/>
                <a:gd name="T75" fmla="*/ 2147483647 h 400"/>
                <a:gd name="T76" fmla="*/ 2147483647 w 304"/>
                <a:gd name="T77" fmla="*/ 2147483647 h 400"/>
                <a:gd name="T78" fmla="*/ 2147483647 w 304"/>
                <a:gd name="T79" fmla="*/ 2147483647 h 400"/>
                <a:gd name="T80" fmla="*/ 2147483647 w 304"/>
                <a:gd name="T81" fmla="*/ 2147483647 h 400"/>
                <a:gd name="T82" fmla="*/ 2147483647 w 304"/>
                <a:gd name="T83" fmla="*/ 2147483647 h 400"/>
                <a:gd name="T84" fmla="*/ 2147483647 w 304"/>
                <a:gd name="T85" fmla="*/ 2147483647 h 400"/>
                <a:gd name="T86" fmla="*/ 2147483647 w 304"/>
                <a:gd name="T87" fmla="*/ 2147483647 h 400"/>
                <a:gd name="T88" fmla="*/ 2147483647 w 304"/>
                <a:gd name="T89" fmla="*/ 2147483647 h 400"/>
                <a:gd name="T90" fmla="*/ 2147483647 w 304"/>
                <a:gd name="T91" fmla="*/ 2147483647 h 400"/>
                <a:gd name="T92" fmla="*/ 2147483647 w 304"/>
                <a:gd name="T93" fmla="*/ 2147483647 h 400"/>
                <a:gd name="T94" fmla="*/ 2147483647 w 304"/>
                <a:gd name="T95" fmla="*/ 2147483647 h 400"/>
                <a:gd name="T96" fmla="*/ 2147483647 w 304"/>
                <a:gd name="T97" fmla="*/ 2147483647 h 400"/>
                <a:gd name="T98" fmla="*/ 2147483647 w 304"/>
                <a:gd name="T99" fmla="*/ 2147483647 h 400"/>
                <a:gd name="T100" fmla="*/ 2147483647 w 304"/>
                <a:gd name="T101" fmla="*/ 2147483647 h 400"/>
                <a:gd name="T102" fmla="*/ 2147483647 w 304"/>
                <a:gd name="T103" fmla="*/ 2147483647 h 400"/>
                <a:gd name="T104" fmla="*/ 2147483647 w 304"/>
                <a:gd name="T105" fmla="*/ 2147483647 h 400"/>
                <a:gd name="T106" fmla="*/ 0 w 304"/>
                <a:gd name="T107" fmla="*/ 2147483647 h 4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04"/>
                <a:gd name="T163" fmla="*/ 0 h 400"/>
                <a:gd name="T164" fmla="*/ 304 w 304"/>
                <a:gd name="T165" fmla="*/ 400 h 4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04" h="400">
                  <a:moveTo>
                    <a:pt x="188" y="72"/>
                  </a:moveTo>
                  <a:lnTo>
                    <a:pt x="181" y="72"/>
                  </a:lnTo>
                  <a:lnTo>
                    <a:pt x="188" y="66"/>
                  </a:lnTo>
                  <a:lnTo>
                    <a:pt x="188" y="58"/>
                  </a:lnTo>
                  <a:lnTo>
                    <a:pt x="181" y="58"/>
                  </a:lnTo>
                  <a:lnTo>
                    <a:pt x="175" y="58"/>
                  </a:lnTo>
                  <a:lnTo>
                    <a:pt x="175" y="51"/>
                  </a:lnTo>
                  <a:lnTo>
                    <a:pt x="175" y="44"/>
                  </a:lnTo>
                  <a:lnTo>
                    <a:pt x="175" y="36"/>
                  </a:lnTo>
                  <a:lnTo>
                    <a:pt x="169" y="36"/>
                  </a:lnTo>
                  <a:lnTo>
                    <a:pt x="162" y="36"/>
                  </a:lnTo>
                  <a:lnTo>
                    <a:pt x="162" y="29"/>
                  </a:lnTo>
                  <a:lnTo>
                    <a:pt x="155" y="29"/>
                  </a:lnTo>
                  <a:lnTo>
                    <a:pt x="155" y="22"/>
                  </a:lnTo>
                  <a:lnTo>
                    <a:pt x="155" y="15"/>
                  </a:lnTo>
                  <a:lnTo>
                    <a:pt x="162" y="7"/>
                  </a:lnTo>
                  <a:lnTo>
                    <a:pt x="169" y="15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0"/>
                  </a:lnTo>
                  <a:lnTo>
                    <a:pt x="181" y="0"/>
                  </a:lnTo>
                  <a:lnTo>
                    <a:pt x="188" y="7"/>
                  </a:lnTo>
                  <a:lnTo>
                    <a:pt x="194" y="7"/>
                  </a:lnTo>
                  <a:lnTo>
                    <a:pt x="201" y="7"/>
                  </a:lnTo>
                  <a:lnTo>
                    <a:pt x="208" y="7"/>
                  </a:lnTo>
                  <a:lnTo>
                    <a:pt x="214" y="7"/>
                  </a:lnTo>
                  <a:lnTo>
                    <a:pt x="214" y="15"/>
                  </a:lnTo>
                  <a:lnTo>
                    <a:pt x="220" y="15"/>
                  </a:lnTo>
                  <a:lnTo>
                    <a:pt x="220" y="7"/>
                  </a:lnTo>
                  <a:lnTo>
                    <a:pt x="227" y="7"/>
                  </a:lnTo>
                  <a:lnTo>
                    <a:pt x="227" y="15"/>
                  </a:lnTo>
                  <a:lnTo>
                    <a:pt x="233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3" y="22"/>
                  </a:lnTo>
                  <a:lnTo>
                    <a:pt x="260" y="22"/>
                  </a:lnTo>
                  <a:lnTo>
                    <a:pt x="265" y="22"/>
                  </a:lnTo>
                  <a:lnTo>
                    <a:pt x="265" y="29"/>
                  </a:lnTo>
                  <a:lnTo>
                    <a:pt x="272" y="36"/>
                  </a:lnTo>
                  <a:lnTo>
                    <a:pt x="279" y="36"/>
                  </a:lnTo>
                  <a:lnTo>
                    <a:pt x="285" y="36"/>
                  </a:lnTo>
                  <a:lnTo>
                    <a:pt x="285" y="44"/>
                  </a:lnTo>
                  <a:lnTo>
                    <a:pt x="292" y="44"/>
                  </a:lnTo>
                  <a:lnTo>
                    <a:pt x="292" y="51"/>
                  </a:lnTo>
                  <a:lnTo>
                    <a:pt x="299" y="51"/>
                  </a:lnTo>
                  <a:lnTo>
                    <a:pt x="292" y="51"/>
                  </a:lnTo>
                  <a:lnTo>
                    <a:pt x="292" y="58"/>
                  </a:lnTo>
                  <a:lnTo>
                    <a:pt x="299" y="58"/>
                  </a:lnTo>
                  <a:lnTo>
                    <a:pt x="292" y="58"/>
                  </a:lnTo>
                  <a:lnTo>
                    <a:pt x="292" y="66"/>
                  </a:lnTo>
                  <a:lnTo>
                    <a:pt x="292" y="72"/>
                  </a:lnTo>
                  <a:lnTo>
                    <a:pt x="299" y="72"/>
                  </a:lnTo>
                  <a:lnTo>
                    <a:pt x="292" y="80"/>
                  </a:lnTo>
                  <a:lnTo>
                    <a:pt x="299" y="80"/>
                  </a:lnTo>
                  <a:lnTo>
                    <a:pt x="299" y="88"/>
                  </a:lnTo>
                  <a:lnTo>
                    <a:pt x="299" y="94"/>
                  </a:lnTo>
                  <a:lnTo>
                    <a:pt x="304" y="94"/>
                  </a:lnTo>
                  <a:lnTo>
                    <a:pt x="304" y="102"/>
                  </a:lnTo>
                  <a:lnTo>
                    <a:pt x="304" y="110"/>
                  </a:lnTo>
                  <a:lnTo>
                    <a:pt x="304" y="116"/>
                  </a:lnTo>
                  <a:lnTo>
                    <a:pt x="299" y="124"/>
                  </a:lnTo>
                  <a:lnTo>
                    <a:pt x="292" y="124"/>
                  </a:lnTo>
                  <a:lnTo>
                    <a:pt x="285" y="124"/>
                  </a:lnTo>
                  <a:lnTo>
                    <a:pt x="279" y="116"/>
                  </a:lnTo>
                  <a:lnTo>
                    <a:pt x="272" y="124"/>
                  </a:lnTo>
                  <a:lnTo>
                    <a:pt x="265" y="124"/>
                  </a:lnTo>
                  <a:lnTo>
                    <a:pt x="265" y="132"/>
                  </a:lnTo>
                  <a:lnTo>
                    <a:pt x="260" y="132"/>
                  </a:lnTo>
                  <a:lnTo>
                    <a:pt x="260" y="138"/>
                  </a:lnTo>
                  <a:lnTo>
                    <a:pt x="253" y="138"/>
                  </a:lnTo>
                  <a:lnTo>
                    <a:pt x="246" y="138"/>
                  </a:lnTo>
                  <a:lnTo>
                    <a:pt x="246" y="146"/>
                  </a:lnTo>
                  <a:lnTo>
                    <a:pt x="240" y="146"/>
                  </a:lnTo>
                  <a:lnTo>
                    <a:pt x="233" y="146"/>
                  </a:lnTo>
                  <a:lnTo>
                    <a:pt x="227" y="146"/>
                  </a:lnTo>
                  <a:lnTo>
                    <a:pt x="220" y="146"/>
                  </a:lnTo>
                  <a:lnTo>
                    <a:pt x="220" y="153"/>
                  </a:lnTo>
                  <a:lnTo>
                    <a:pt x="227" y="153"/>
                  </a:lnTo>
                  <a:lnTo>
                    <a:pt x="220" y="160"/>
                  </a:lnTo>
                  <a:lnTo>
                    <a:pt x="220" y="168"/>
                  </a:lnTo>
                  <a:lnTo>
                    <a:pt x="220" y="175"/>
                  </a:lnTo>
                  <a:lnTo>
                    <a:pt x="227" y="175"/>
                  </a:lnTo>
                  <a:lnTo>
                    <a:pt x="227" y="182"/>
                  </a:lnTo>
                  <a:lnTo>
                    <a:pt x="220" y="182"/>
                  </a:lnTo>
                  <a:lnTo>
                    <a:pt x="220" y="189"/>
                  </a:lnTo>
                  <a:lnTo>
                    <a:pt x="227" y="189"/>
                  </a:lnTo>
                  <a:lnTo>
                    <a:pt x="220" y="196"/>
                  </a:lnTo>
                  <a:lnTo>
                    <a:pt x="220" y="204"/>
                  </a:lnTo>
                  <a:lnTo>
                    <a:pt x="227" y="204"/>
                  </a:lnTo>
                  <a:lnTo>
                    <a:pt x="227" y="211"/>
                  </a:lnTo>
                  <a:lnTo>
                    <a:pt x="233" y="211"/>
                  </a:lnTo>
                  <a:lnTo>
                    <a:pt x="233" y="218"/>
                  </a:lnTo>
                  <a:lnTo>
                    <a:pt x="227" y="225"/>
                  </a:lnTo>
                  <a:lnTo>
                    <a:pt x="220" y="225"/>
                  </a:lnTo>
                  <a:lnTo>
                    <a:pt x="227" y="225"/>
                  </a:lnTo>
                  <a:lnTo>
                    <a:pt x="227" y="233"/>
                  </a:lnTo>
                  <a:lnTo>
                    <a:pt x="233" y="233"/>
                  </a:lnTo>
                  <a:lnTo>
                    <a:pt x="227" y="240"/>
                  </a:lnTo>
                  <a:lnTo>
                    <a:pt x="220" y="240"/>
                  </a:lnTo>
                  <a:lnTo>
                    <a:pt x="214" y="240"/>
                  </a:lnTo>
                  <a:lnTo>
                    <a:pt x="214" y="247"/>
                  </a:lnTo>
                  <a:lnTo>
                    <a:pt x="214" y="255"/>
                  </a:lnTo>
                  <a:lnTo>
                    <a:pt x="208" y="247"/>
                  </a:lnTo>
                  <a:lnTo>
                    <a:pt x="208" y="255"/>
                  </a:lnTo>
                  <a:lnTo>
                    <a:pt x="201" y="255"/>
                  </a:lnTo>
                  <a:lnTo>
                    <a:pt x="194" y="255"/>
                  </a:lnTo>
                  <a:lnTo>
                    <a:pt x="194" y="261"/>
                  </a:lnTo>
                  <a:lnTo>
                    <a:pt x="194" y="269"/>
                  </a:lnTo>
                  <a:lnTo>
                    <a:pt x="188" y="269"/>
                  </a:lnTo>
                  <a:lnTo>
                    <a:pt x="181" y="277"/>
                  </a:lnTo>
                  <a:lnTo>
                    <a:pt x="175" y="277"/>
                  </a:lnTo>
                  <a:lnTo>
                    <a:pt x="175" y="283"/>
                  </a:lnTo>
                  <a:lnTo>
                    <a:pt x="169" y="283"/>
                  </a:lnTo>
                  <a:lnTo>
                    <a:pt x="169" y="291"/>
                  </a:lnTo>
                  <a:lnTo>
                    <a:pt x="169" y="299"/>
                  </a:lnTo>
                  <a:lnTo>
                    <a:pt x="162" y="299"/>
                  </a:lnTo>
                  <a:lnTo>
                    <a:pt x="155" y="299"/>
                  </a:lnTo>
                  <a:lnTo>
                    <a:pt x="149" y="299"/>
                  </a:lnTo>
                  <a:lnTo>
                    <a:pt x="149" y="291"/>
                  </a:lnTo>
                  <a:lnTo>
                    <a:pt x="149" y="283"/>
                  </a:lnTo>
                  <a:lnTo>
                    <a:pt x="142" y="283"/>
                  </a:lnTo>
                  <a:lnTo>
                    <a:pt x="142" y="277"/>
                  </a:lnTo>
                  <a:lnTo>
                    <a:pt x="136" y="277"/>
                  </a:lnTo>
                  <a:lnTo>
                    <a:pt x="136" y="269"/>
                  </a:lnTo>
                  <a:lnTo>
                    <a:pt x="130" y="269"/>
                  </a:lnTo>
                  <a:lnTo>
                    <a:pt x="123" y="269"/>
                  </a:lnTo>
                  <a:lnTo>
                    <a:pt x="116" y="261"/>
                  </a:lnTo>
                  <a:lnTo>
                    <a:pt x="110" y="269"/>
                  </a:lnTo>
                  <a:lnTo>
                    <a:pt x="110" y="261"/>
                  </a:lnTo>
                  <a:lnTo>
                    <a:pt x="103" y="269"/>
                  </a:lnTo>
                  <a:lnTo>
                    <a:pt x="98" y="261"/>
                  </a:lnTo>
                  <a:lnTo>
                    <a:pt x="91" y="261"/>
                  </a:lnTo>
                  <a:lnTo>
                    <a:pt x="84" y="261"/>
                  </a:lnTo>
                  <a:lnTo>
                    <a:pt x="78" y="261"/>
                  </a:lnTo>
                  <a:lnTo>
                    <a:pt x="71" y="261"/>
                  </a:lnTo>
                  <a:lnTo>
                    <a:pt x="64" y="261"/>
                  </a:lnTo>
                  <a:lnTo>
                    <a:pt x="59" y="261"/>
                  </a:lnTo>
                  <a:lnTo>
                    <a:pt x="52" y="261"/>
                  </a:lnTo>
                  <a:lnTo>
                    <a:pt x="45" y="261"/>
                  </a:lnTo>
                  <a:lnTo>
                    <a:pt x="39" y="255"/>
                  </a:lnTo>
                  <a:lnTo>
                    <a:pt x="39" y="247"/>
                  </a:lnTo>
                  <a:lnTo>
                    <a:pt x="39" y="240"/>
                  </a:lnTo>
                  <a:lnTo>
                    <a:pt x="39" y="233"/>
                  </a:lnTo>
                  <a:lnTo>
                    <a:pt x="45" y="233"/>
                  </a:lnTo>
                  <a:lnTo>
                    <a:pt x="45" y="225"/>
                  </a:lnTo>
                  <a:lnTo>
                    <a:pt x="52" y="233"/>
                  </a:lnTo>
                  <a:lnTo>
                    <a:pt x="59" y="233"/>
                  </a:lnTo>
                  <a:lnTo>
                    <a:pt x="59" y="225"/>
                  </a:lnTo>
                  <a:lnTo>
                    <a:pt x="64" y="225"/>
                  </a:lnTo>
                  <a:lnTo>
                    <a:pt x="71" y="225"/>
                  </a:lnTo>
                  <a:lnTo>
                    <a:pt x="78" y="218"/>
                  </a:lnTo>
                  <a:lnTo>
                    <a:pt x="78" y="225"/>
                  </a:lnTo>
                  <a:lnTo>
                    <a:pt x="84" y="218"/>
                  </a:lnTo>
                  <a:lnTo>
                    <a:pt x="91" y="218"/>
                  </a:lnTo>
                  <a:lnTo>
                    <a:pt x="91" y="211"/>
                  </a:lnTo>
                  <a:lnTo>
                    <a:pt x="98" y="211"/>
                  </a:lnTo>
                  <a:lnTo>
                    <a:pt x="103" y="211"/>
                  </a:lnTo>
                  <a:lnTo>
                    <a:pt x="103" y="204"/>
                  </a:lnTo>
                  <a:lnTo>
                    <a:pt x="103" y="196"/>
                  </a:lnTo>
                  <a:lnTo>
                    <a:pt x="103" y="189"/>
                  </a:lnTo>
                  <a:lnTo>
                    <a:pt x="110" y="189"/>
                  </a:lnTo>
                  <a:lnTo>
                    <a:pt x="116" y="189"/>
                  </a:lnTo>
                  <a:lnTo>
                    <a:pt x="123" y="189"/>
                  </a:lnTo>
                  <a:lnTo>
                    <a:pt x="123" y="182"/>
                  </a:lnTo>
                  <a:lnTo>
                    <a:pt x="116" y="182"/>
                  </a:lnTo>
                  <a:lnTo>
                    <a:pt x="116" y="175"/>
                  </a:lnTo>
                  <a:lnTo>
                    <a:pt x="116" y="168"/>
                  </a:lnTo>
                  <a:lnTo>
                    <a:pt x="110" y="168"/>
                  </a:lnTo>
                  <a:lnTo>
                    <a:pt x="110" y="160"/>
                  </a:lnTo>
                  <a:lnTo>
                    <a:pt x="116" y="160"/>
                  </a:lnTo>
                  <a:lnTo>
                    <a:pt x="116" y="153"/>
                  </a:lnTo>
                  <a:lnTo>
                    <a:pt x="116" y="146"/>
                  </a:lnTo>
                  <a:lnTo>
                    <a:pt x="116" y="138"/>
                  </a:lnTo>
                  <a:lnTo>
                    <a:pt x="116" y="132"/>
                  </a:lnTo>
                  <a:lnTo>
                    <a:pt x="123" y="124"/>
                  </a:lnTo>
                  <a:lnTo>
                    <a:pt x="130" y="124"/>
                  </a:lnTo>
                  <a:lnTo>
                    <a:pt x="136" y="124"/>
                  </a:lnTo>
                  <a:lnTo>
                    <a:pt x="142" y="124"/>
                  </a:lnTo>
                  <a:lnTo>
                    <a:pt x="142" y="116"/>
                  </a:lnTo>
                  <a:lnTo>
                    <a:pt x="149" y="116"/>
                  </a:lnTo>
                  <a:lnTo>
                    <a:pt x="155" y="116"/>
                  </a:lnTo>
                  <a:lnTo>
                    <a:pt x="162" y="116"/>
                  </a:lnTo>
                  <a:lnTo>
                    <a:pt x="169" y="116"/>
                  </a:lnTo>
                  <a:lnTo>
                    <a:pt x="175" y="116"/>
                  </a:lnTo>
                  <a:lnTo>
                    <a:pt x="175" y="110"/>
                  </a:lnTo>
                  <a:lnTo>
                    <a:pt x="181" y="110"/>
                  </a:lnTo>
                  <a:lnTo>
                    <a:pt x="181" y="102"/>
                  </a:lnTo>
                  <a:lnTo>
                    <a:pt x="181" y="94"/>
                  </a:lnTo>
                  <a:lnTo>
                    <a:pt x="188" y="94"/>
                  </a:lnTo>
                  <a:lnTo>
                    <a:pt x="188" y="88"/>
                  </a:lnTo>
                  <a:lnTo>
                    <a:pt x="181" y="88"/>
                  </a:lnTo>
                  <a:lnTo>
                    <a:pt x="181" y="80"/>
                  </a:lnTo>
                  <a:lnTo>
                    <a:pt x="188" y="72"/>
                  </a:lnTo>
                  <a:close/>
                  <a:moveTo>
                    <a:pt x="0" y="378"/>
                  </a:moveTo>
                  <a:lnTo>
                    <a:pt x="0" y="371"/>
                  </a:lnTo>
                  <a:lnTo>
                    <a:pt x="6" y="371"/>
                  </a:lnTo>
                  <a:lnTo>
                    <a:pt x="13" y="364"/>
                  </a:lnTo>
                  <a:lnTo>
                    <a:pt x="20" y="364"/>
                  </a:lnTo>
                  <a:lnTo>
                    <a:pt x="25" y="364"/>
                  </a:lnTo>
                  <a:lnTo>
                    <a:pt x="32" y="364"/>
                  </a:lnTo>
                  <a:lnTo>
                    <a:pt x="39" y="364"/>
                  </a:lnTo>
                  <a:lnTo>
                    <a:pt x="45" y="371"/>
                  </a:lnTo>
                  <a:lnTo>
                    <a:pt x="52" y="371"/>
                  </a:lnTo>
                  <a:lnTo>
                    <a:pt x="59" y="378"/>
                  </a:lnTo>
                  <a:lnTo>
                    <a:pt x="59" y="386"/>
                  </a:lnTo>
                  <a:lnTo>
                    <a:pt x="59" y="392"/>
                  </a:lnTo>
                  <a:lnTo>
                    <a:pt x="52" y="392"/>
                  </a:lnTo>
                  <a:lnTo>
                    <a:pt x="45" y="392"/>
                  </a:lnTo>
                  <a:lnTo>
                    <a:pt x="39" y="392"/>
                  </a:lnTo>
                  <a:lnTo>
                    <a:pt x="32" y="400"/>
                  </a:lnTo>
                  <a:lnTo>
                    <a:pt x="25" y="400"/>
                  </a:lnTo>
                  <a:lnTo>
                    <a:pt x="20" y="392"/>
                  </a:lnTo>
                  <a:lnTo>
                    <a:pt x="13" y="392"/>
                  </a:lnTo>
                  <a:lnTo>
                    <a:pt x="13" y="386"/>
                  </a:lnTo>
                  <a:lnTo>
                    <a:pt x="6" y="386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1" name="Freeform 509"/>
            <p:cNvSpPr>
              <a:spLocks/>
            </p:cNvSpPr>
            <p:nvPr/>
          </p:nvSpPr>
          <p:spPr bwMode="auto">
            <a:xfrm>
              <a:off x="2808288" y="2968625"/>
              <a:ext cx="425450" cy="531813"/>
            </a:xfrm>
            <a:custGeom>
              <a:avLst/>
              <a:gdLst>
                <a:gd name="T0" fmla="*/ 2147483647 w 265"/>
                <a:gd name="T1" fmla="*/ 2147483647 h 299"/>
                <a:gd name="T2" fmla="*/ 2147483647 w 265"/>
                <a:gd name="T3" fmla="*/ 2147483647 h 299"/>
                <a:gd name="T4" fmla="*/ 2147483647 w 265"/>
                <a:gd name="T5" fmla="*/ 2147483647 h 299"/>
                <a:gd name="T6" fmla="*/ 2147483647 w 265"/>
                <a:gd name="T7" fmla="*/ 2147483647 h 299"/>
                <a:gd name="T8" fmla="*/ 2147483647 w 265"/>
                <a:gd name="T9" fmla="*/ 0 h 299"/>
                <a:gd name="T10" fmla="*/ 2147483647 w 265"/>
                <a:gd name="T11" fmla="*/ 2147483647 h 299"/>
                <a:gd name="T12" fmla="*/ 2147483647 w 265"/>
                <a:gd name="T13" fmla="*/ 2147483647 h 299"/>
                <a:gd name="T14" fmla="*/ 2147483647 w 265"/>
                <a:gd name="T15" fmla="*/ 2147483647 h 299"/>
                <a:gd name="T16" fmla="*/ 2147483647 w 265"/>
                <a:gd name="T17" fmla="*/ 2147483647 h 299"/>
                <a:gd name="T18" fmla="*/ 2147483647 w 265"/>
                <a:gd name="T19" fmla="*/ 2147483647 h 299"/>
                <a:gd name="T20" fmla="*/ 2147483647 w 265"/>
                <a:gd name="T21" fmla="*/ 2147483647 h 299"/>
                <a:gd name="T22" fmla="*/ 2147483647 w 265"/>
                <a:gd name="T23" fmla="*/ 2147483647 h 299"/>
                <a:gd name="T24" fmla="*/ 2147483647 w 265"/>
                <a:gd name="T25" fmla="*/ 2147483647 h 299"/>
                <a:gd name="T26" fmla="*/ 2147483647 w 265"/>
                <a:gd name="T27" fmla="*/ 2147483647 h 299"/>
                <a:gd name="T28" fmla="*/ 2147483647 w 265"/>
                <a:gd name="T29" fmla="*/ 2147483647 h 299"/>
                <a:gd name="T30" fmla="*/ 2147483647 w 265"/>
                <a:gd name="T31" fmla="*/ 2147483647 h 299"/>
                <a:gd name="T32" fmla="*/ 2147483647 w 265"/>
                <a:gd name="T33" fmla="*/ 2147483647 h 299"/>
                <a:gd name="T34" fmla="*/ 2147483647 w 265"/>
                <a:gd name="T35" fmla="*/ 2147483647 h 299"/>
                <a:gd name="T36" fmla="*/ 2147483647 w 265"/>
                <a:gd name="T37" fmla="*/ 2147483647 h 299"/>
                <a:gd name="T38" fmla="*/ 2147483647 w 265"/>
                <a:gd name="T39" fmla="*/ 2147483647 h 299"/>
                <a:gd name="T40" fmla="*/ 2147483647 w 265"/>
                <a:gd name="T41" fmla="*/ 2147483647 h 299"/>
                <a:gd name="T42" fmla="*/ 2147483647 w 265"/>
                <a:gd name="T43" fmla="*/ 2147483647 h 299"/>
                <a:gd name="T44" fmla="*/ 2147483647 w 265"/>
                <a:gd name="T45" fmla="*/ 2147483647 h 299"/>
                <a:gd name="T46" fmla="*/ 2147483647 w 265"/>
                <a:gd name="T47" fmla="*/ 2147483647 h 299"/>
                <a:gd name="T48" fmla="*/ 2147483647 w 265"/>
                <a:gd name="T49" fmla="*/ 2147483647 h 299"/>
                <a:gd name="T50" fmla="*/ 2147483647 w 265"/>
                <a:gd name="T51" fmla="*/ 2147483647 h 299"/>
                <a:gd name="T52" fmla="*/ 2147483647 w 265"/>
                <a:gd name="T53" fmla="*/ 2147483647 h 299"/>
                <a:gd name="T54" fmla="*/ 2147483647 w 265"/>
                <a:gd name="T55" fmla="*/ 2147483647 h 299"/>
                <a:gd name="T56" fmla="*/ 2147483647 w 265"/>
                <a:gd name="T57" fmla="*/ 2147483647 h 299"/>
                <a:gd name="T58" fmla="*/ 2147483647 w 265"/>
                <a:gd name="T59" fmla="*/ 2147483647 h 299"/>
                <a:gd name="T60" fmla="*/ 2147483647 w 265"/>
                <a:gd name="T61" fmla="*/ 2147483647 h 299"/>
                <a:gd name="T62" fmla="*/ 2147483647 w 265"/>
                <a:gd name="T63" fmla="*/ 2147483647 h 299"/>
                <a:gd name="T64" fmla="*/ 2147483647 w 265"/>
                <a:gd name="T65" fmla="*/ 2147483647 h 299"/>
                <a:gd name="T66" fmla="*/ 2147483647 w 265"/>
                <a:gd name="T67" fmla="*/ 2147483647 h 299"/>
                <a:gd name="T68" fmla="*/ 2147483647 w 265"/>
                <a:gd name="T69" fmla="*/ 2147483647 h 299"/>
                <a:gd name="T70" fmla="*/ 2147483647 w 265"/>
                <a:gd name="T71" fmla="*/ 2147483647 h 299"/>
                <a:gd name="T72" fmla="*/ 2147483647 w 265"/>
                <a:gd name="T73" fmla="*/ 2147483647 h 299"/>
                <a:gd name="T74" fmla="*/ 2147483647 w 265"/>
                <a:gd name="T75" fmla="*/ 2147483647 h 299"/>
                <a:gd name="T76" fmla="*/ 0 w 265"/>
                <a:gd name="T77" fmla="*/ 2147483647 h 299"/>
                <a:gd name="T78" fmla="*/ 0 w 265"/>
                <a:gd name="T79" fmla="*/ 2147483647 h 299"/>
                <a:gd name="T80" fmla="*/ 2147483647 w 265"/>
                <a:gd name="T81" fmla="*/ 2147483647 h 299"/>
                <a:gd name="T82" fmla="*/ 2147483647 w 265"/>
                <a:gd name="T83" fmla="*/ 2147483647 h 299"/>
                <a:gd name="T84" fmla="*/ 2147483647 w 265"/>
                <a:gd name="T85" fmla="*/ 2147483647 h 299"/>
                <a:gd name="T86" fmla="*/ 2147483647 w 265"/>
                <a:gd name="T87" fmla="*/ 2147483647 h 299"/>
                <a:gd name="T88" fmla="*/ 2147483647 w 265"/>
                <a:gd name="T89" fmla="*/ 2147483647 h 299"/>
                <a:gd name="T90" fmla="*/ 2147483647 w 265"/>
                <a:gd name="T91" fmla="*/ 2147483647 h 299"/>
                <a:gd name="T92" fmla="*/ 2147483647 w 265"/>
                <a:gd name="T93" fmla="*/ 2147483647 h 299"/>
                <a:gd name="T94" fmla="*/ 2147483647 w 265"/>
                <a:gd name="T95" fmla="*/ 2147483647 h 299"/>
                <a:gd name="T96" fmla="*/ 2147483647 w 265"/>
                <a:gd name="T97" fmla="*/ 2147483647 h 299"/>
                <a:gd name="T98" fmla="*/ 2147483647 w 265"/>
                <a:gd name="T99" fmla="*/ 2147483647 h 299"/>
                <a:gd name="T100" fmla="*/ 2147483647 w 265"/>
                <a:gd name="T101" fmla="*/ 2147483647 h 299"/>
                <a:gd name="T102" fmla="*/ 2147483647 w 265"/>
                <a:gd name="T103" fmla="*/ 2147483647 h 299"/>
                <a:gd name="T104" fmla="*/ 2147483647 w 265"/>
                <a:gd name="T105" fmla="*/ 2147483647 h 299"/>
                <a:gd name="T106" fmla="*/ 2147483647 w 265"/>
                <a:gd name="T107" fmla="*/ 2147483647 h 2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5"/>
                <a:gd name="T163" fmla="*/ 0 h 299"/>
                <a:gd name="T164" fmla="*/ 265 w 265"/>
                <a:gd name="T165" fmla="*/ 299 h 29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5" h="299">
                  <a:moveTo>
                    <a:pt x="149" y="72"/>
                  </a:moveTo>
                  <a:lnTo>
                    <a:pt x="142" y="72"/>
                  </a:lnTo>
                  <a:lnTo>
                    <a:pt x="149" y="66"/>
                  </a:lnTo>
                  <a:lnTo>
                    <a:pt x="149" y="58"/>
                  </a:lnTo>
                  <a:lnTo>
                    <a:pt x="142" y="58"/>
                  </a:lnTo>
                  <a:lnTo>
                    <a:pt x="136" y="58"/>
                  </a:lnTo>
                  <a:lnTo>
                    <a:pt x="136" y="51"/>
                  </a:lnTo>
                  <a:lnTo>
                    <a:pt x="136" y="44"/>
                  </a:lnTo>
                  <a:lnTo>
                    <a:pt x="136" y="36"/>
                  </a:lnTo>
                  <a:lnTo>
                    <a:pt x="130" y="36"/>
                  </a:lnTo>
                  <a:lnTo>
                    <a:pt x="123" y="36"/>
                  </a:lnTo>
                  <a:lnTo>
                    <a:pt x="123" y="29"/>
                  </a:lnTo>
                  <a:lnTo>
                    <a:pt x="116" y="29"/>
                  </a:lnTo>
                  <a:lnTo>
                    <a:pt x="116" y="22"/>
                  </a:lnTo>
                  <a:lnTo>
                    <a:pt x="116" y="15"/>
                  </a:lnTo>
                  <a:lnTo>
                    <a:pt x="123" y="7"/>
                  </a:lnTo>
                  <a:lnTo>
                    <a:pt x="130" y="15"/>
                  </a:lnTo>
                  <a:lnTo>
                    <a:pt x="130" y="7"/>
                  </a:lnTo>
                  <a:lnTo>
                    <a:pt x="136" y="7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9" y="7"/>
                  </a:lnTo>
                  <a:lnTo>
                    <a:pt x="155" y="7"/>
                  </a:lnTo>
                  <a:lnTo>
                    <a:pt x="162" y="7"/>
                  </a:lnTo>
                  <a:lnTo>
                    <a:pt x="169" y="7"/>
                  </a:lnTo>
                  <a:lnTo>
                    <a:pt x="175" y="7"/>
                  </a:lnTo>
                  <a:lnTo>
                    <a:pt x="175" y="15"/>
                  </a:lnTo>
                  <a:lnTo>
                    <a:pt x="181" y="15"/>
                  </a:lnTo>
                  <a:lnTo>
                    <a:pt x="181" y="7"/>
                  </a:lnTo>
                  <a:lnTo>
                    <a:pt x="188" y="7"/>
                  </a:lnTo>
                  <a:lnTo>
                    <a:pt x="188" y="15"/>
                  </a:lnTo>
                  <a:lnTo>
                    <a:pt x="194" y="15"/>
                  </a:lnTo>
                  <a:lnTo>
                    <a:pt x="201" y="15"/>
                  </a:lnTo>
                  <a:lnTo>
                    <a:pt x="207" y="15"/>
                  </a:lnTo>
                  <a:lnTo>
                    <a:pt x="214" y="22"/>
                  </a:lnTo>
                  <a:lnTo>
                    <a:pt x="221" y="22"/>
                  </a:lnTo>
                  <a:lnTo>
                    <a:pt x="226" y="22"/>
                  </a:lnTo>
                  <a:lnTo>
                    <a:pt x="226" y="29"/>
                  </a:lnTo>
                  <a:lnTo>
                    <a:pt x="233" y="36"/>
                  </a:lnTo>
                  <a:lnTo>
                    <a:pt x="240" y="36"/>
                  </a:lnTo>
                  <a:lnTo>
                    <a:pt x="246" y="36"/>
                  </a:lnTo>
                  <a:lnTo>
                    <a:pt x="246" y="44"/>
                  </a:lnTo>
                  <a:lnTo>
                    <a:pt x="253" y="44"/>
                  </a:lnTo>
                  <a:lnTo>
                    <a:pt x="253" y="51"/>
                  </a:lnTo>
                  <a:lnTo>
                    <a:pt x="260" y="51"/>
                  </a:lnTo>
                  <a:lnTo>
                    <a:pt x="253" y="51"/>
                  </a:lnTo>
                  <a:lnTo>
                    <a:pt x="253" y="58"/>
                  </a:lnTo>
                  <a:lnTo>
                    <a:pt x="260" y="58"/>
                  </a:lnTo>
                  <a:lnTo>
                    <a:pt x="253" y="58"/>
                  </a:lnTo>
                  <a:lnTo>
                    <a:pt x="253" y="66"/>
                  </a:lnTo>
                  <a:lnTo>
                    <a:pt x="253" y="72"/>
                  </a:lnTo>
                  <a:lnTo>
                    <a:pt x="260" y="72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0" y="88"/>
                  </a:lnTo>
                  <a:lnTo>
                    <a:pt x="260" y="94"/>
                  </a:lnTo>
                  <a:lnTo>
                    <a:pt x="265" y="94"/>
                  </a:lnTo>
                  <a:lnTo>
                    <a:pt x="265" y="102"/>
                  </a:lnTo>
                  <a:lnTo>
                    <a:pt x="265" y="110"/>
                  </a:lnTo>
                  <a:lnTo>
                    <a:pt x="265" y="116"/>
                  </a:lnTo>
                  <a:lnTo>
                    <a:pt x="260" y="124"/>
                  </a:lnTo>
                  <a:lnTo>
                    <a:pt x="253" y="124"/>
                  </a:lnTo>
                  <a:lnTo>
                    <a:pt x="246" y="124"/>
                  </a:lnTo>
                  <a:lnTo>
                    <a:pt x="240" y="116"/>
                  </a:lnTo>
                  <a:lnTo>
                    <a:pt x="233" y="124"/>
                  </a:lnTo>
                  <a:lnTo>
                    <a:pt x="226" y="124"/>
                  </a:lnTo>
                  <a:lnTo>
                    <a:pt x="226" y="132"/>
                  </a:lnTo>
                  <a:lnTo>
                    <a:pt x="221" y="132"/>
                  </a:lnTo>
                  <a:lnTo>
                    <a:pt x="221" y="138"/>
                  </a:lnTo>
                  <a:lnTo>
                    <a:pt x="214" y="138"/>
                  </a:lnTo>
                  <a:lnTo>
                    <a:pt x="207" y="138"/>
                  </a:lnTo>
                  <a:lnTo>
                    <a:pt x="207" y="146"/>
                  </a:lnTo>
                  <a:lnTo>
                    <a:pt x="201" y="146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1" y="146"/>
                  </a:lnTo>
                  <a:lnTo>
                    <a:pt x="181" y="153"/>
                  </a:lnTo>
                  <a:lnTo>
                    <a:pt x="188" y="153"/>
                  </a:lnTo>
                  <a:lnTo>
                    <a:pt x="181" y="160"/>
                  </a:lnTo>
                  <a:lnTo>
                    <a:pt x="181" y="168"/>
                  </a:lnTo>
                  <a:lnTo>
                    <a:pt x="181" y="175"/>
                  </a:lnTo>
                  <a:lnTo>
                    <a:pt x="188" y="175"/>
                  </a:lnTo>
                  <a:lnTo>
                    <a:pt x="188" y="182"/>
                  </a:lnTo>
                  <a:lnTo>
                    <a:pt x="181" y="182"/>
                  </a:lnTo>
                  <a:lnTo>
                    <a:pt x="181" y="189"/>
                  </a:lnTo>
                  <a:lnTo>
                    <a:pt x="188" y="189"/>
                  </a:lnTo>
                  <a:lnTo>
                    <a:pt x="181" y="196"/>
                  </a:lnTo>
                  <a:lnTo>
                    <a:pt x="181" y="204"/>
                  </a:lnTo>
                  <a:lnTo>
                    <a:pt x="188" y="204"/>
                  </a:lnTo>
                  <a:lnTo>
                    <a:pt x="188" y="211"/>
                  </a:lnTo>
                  <a:lnTo>
                    <a:pt x="194" y="211"/>
                  </a:lnTo>
                  <a:lnTo>
                    <a:pt x="194" y="218"/>
                  </a:lnTo>
                  <a:lnTo>
                    <a:pt x="188" y="225"/>
                  </a:lnTo>
                  <a:lnTo>
                    <a:pt x="181" y="225"/>
                  </a:lnTo>
                  <a:lnTo>
                    <a:pt x="188" y="225"/>
                  </a:lnTo>
                  <a:lnTo>
                    <a:pt x="188" y="233"/>
                  </a:lnTo>
                  <a:lnTo>
                    <a:pt x="194" y="233"/>
                  </a:lnTo>
                  <a:lnTo>
                    <a:pt x="188" y="240"/>
                  </a:lnTo>
                  <a:lnTo>
                    <a:pt x="181" y="240"/>
                  </a:lnTo>
                  <a:lnTo>
                    <a:pt x="175" y="240"/>
                  </a:lnTo>
                  <a:lnTo>
                    <a:pt x="175" y="247"/>
                  </a:lnTo>
                  <a:lnTo>
                    <a:pt x="175" y="255"/>
                  </a:lnTo>
                  <a:lnTo>
                    <a:pt x="169" y="247"/>
                  </a:lnTo>
                  <a:lnTo>
                    <a:pt x="169" y="255"/>
                  </a:lnTo>
                  <a:lnTo>
                    <a:pt x="162" y="255"/>
                  </a:lnTo>
                  <a:lnTo>
                    <a:pt x="155" y="255"/>
                  </a:lnTo>
                  <a:lnTo>
                    <a:pt x="155" y="261"/>
                  </a:lnTo>
                  <a:lnTo>
                    <a:pt x="155" y="269"/>
                  </a:lnTo>
                  <a:lnTo>
                    <a:pt x="149" y="269"/>
                  </a:lnTo>
                  <a:lnTo>
                    <a:pt x="142" y="277"/>
                  </a:lnTo>
                  <a:lnTo>
                    <a:pt x="136" y="277"/>
                  </a:lnTo>
                  <a:lnTo>
                    <a:pt x="136" y="283"/>
                  </a:lnTo>
                  <a:lnTo>
                    <a:pt x="130" y="283"/>
                  </a:lnTo>
                  <a:lnTo>
                    <a:pt x="130" y="291"/>
                  </a:lnTo>
                  <a:lnTo>
                    <a:pt x="130" y="299"/>
                  </a:lnTo>
                  <a:lnTo>
                    <a:pt x="123" y="299"/>
                  </a:lnTo>
                  <a:lnTo>
                    <a:pt x="116" y="299"/>
                  </a:lnTo>
                  <a:lnTo>
                    <a:pt x="110" y="299"/>
                  </a:lnTo>
                  <a:lnTo>
                    <a:pt x="110" y="291"/>
                  </a:lnTo>
                  <a:lnTo>
                    <a:pt x="110" y="283"/>
                  </a:lnTo>
                  <a:lnTo>
                    <a:pt x="103" y="283"/>
                  </a:lnTo>
                  <a:lnTo>
                    <a:pt x="103" y="277"/>
                  </a:lnTo>
                  <a:lnTo>
                    <a:pt x="97" y="277"/>
                  </a:lnTo>
                  <a:lnTo>
                    <a:pt x="97" y="269"/>
                  </a:lnTo>
                  <a:lnTo>
                    <a:pt x="91" y="269"/>
                  </a:lnTo>
                  <a:lnTo>
                    <a:pt x="84" y="269"/>
                  </a:lnTo>
                  <a:lnTo>
                    <a:pt x="77" y="261"/>
                  </a:lnTo>
                  <a:lnTo>
                    <a:pt x="71" y="269"/>
                  </a:lnTo>
                  <a:lnTo>
                    <a:pt x="71" y="261"/>
                  </a:lnTo>
                  <a:lnTo>
                    <a:pt x="64" y="269"/>
                  </a:lnTo>
                  <a:lnTo>
                    <a:pt x="59" y="261"/>
                  </a:lnTo>
                  <a:lnTo>
                    <a:pt x="52" y="261"/>
                  </a:lnTo>
                  <a:lnTo>
                    <a:pt x="45" y="261"/>
                  </a:lnTo>
                  <a:lnTo>
                    <a:pt x="39" y="261"/>
                  </a:lnTo>
                  <a:lnTo>
                    <a:pt x="32" y="261"/>
                  </a:lnTo>
                  <a:lnTo>
                    <a:pt x="25" y="261"/>
                  </a:lnTo>
                  <a:lnTo>
                    <a:pt x="20" y="261"/>
                  </a:lnTo>
                  <a:lnTo>
                    <a:pt x="13" y="261"/>
                  </a:lnTo>
                  <a:lnTo>
                    <a:pt x="6" y="261"/>
                  </a:lnTo>
                  <a:lnTo>
                    <a:pt x="0" y="255"/>
                  </a:lnTo>
                  <a:lnTo>
                    <a:pt x="0" y="247"/>
                  </a:lnTo>
                  <a:lnTo>
                    <a:pt x="0" y="240"/>
                  </a:lnTo>
                  <a:lnTo>
                    <a:pt x="0" y="233"/>
                  </a:lnTo>
                  <a:lnTo>
                    <a:pt x="6" y="233"/>
                  </a:lnTo>
                  <a:lnTo>
                    <a:pt x="6" y="225"/>
                  </a:lnTo>
                  <a:lnTo>
                    <a:pt x="13" y="233"/>
                  </a:lnTo>
                  <a:lnTo>
                    <a:pt x="20" y="233"/>
                  </a:lnTo>
                  <a:lnTo>
                    <a:pt x="20" y="225"/>
                  </a:lnTo>
                  <a:lnTo>
                    <a:pt x="25" y="225"/>
                  </a:lnTo>
                  <a:lnTo>
                    <a:pt x="32" y="225"/>
                  </a:lnTo>
                  <a:lnTo>
                    <a:pt x="39" y="218"/>
                  </a:lnTo>
                  <a:lnTo>
                    <a:pt x="39" y="225"/>
                  </a:lnTo>
                  <a:lnTo>
                    <a:pt x="45" y="218"/>
                  </a:lnTo>
                  <a:lnTo>
                    <a:pt x="52" y="218"/>
                  </a:lnTo>
                  <a:lnTo>
                    <a:pt x="52" y="211"/>
                  </a:lnTo>
                  <a:lnTo>
                    <a:pt x="59" y="211"/>
                  </a:lnTo>
                  <a:lnTo>
                    <a:pt x="64" y="211"/>
                  </a:lnTo>
                  <a:lnTo>
                    <a:pt x="64" y="204"/>
                  </a:lnTo>
                  <a:lnTo>
                    <a:pt x="64" y="196"/>
                  </a:lnTo>
                  <a:lnTo>
                    <a:pt x="64" y="189"/>
                  </a:lnTo>
                  <a:lnTo>
                    <a:pt x="71" y="189"/>
                  </a:lnTo>
                  <a:lnTo>
                    <a:pt x="77" y="189"/>
                  </a:lnTo>
                  <a:lnTo>
                    <a:pt x="84" y="189"/>
                  </a:lnTo>
                  <a:lnTo>
                    <a:pt x="84" y="182"/>
                  </a:lnTo>
                  <a:lnTo>
                    <a:pt x="77" y="182"/>
                  </a:lnTo>
                  <a:lnTo>
                    <a:pt x="77" y="175"/>
                  </a:lnTo>
                  <a:lnTo>
                    <a:pt x="77" y="168"/>
                  </a:lnTo>
                  <a:lnTo>
                    <a:pt x="71" y="168"/>
                  </a:lnTo>
                  <a:lnTo>
                    <a:pt x="71" y="160"/>
                  </a:lnTo>
                  <a:lnTo>
                    <a:pt x="77" y="160"/>
                  </a:lnTo>
                  <a:lnTo>
                    <a:pt x="77" y="153"/>
                  </a:lnTo>
                  <a:lnTo>
                    <a:pt x="77" y="146"/>
                  </a:lnTo>
                  <a:lnTo>
                    <a:pt x="77" y="138"/>
                  </a:lnTo>
                  <a:lnTo>
                    <a:pt x="77" y="132"/>
                  </a:lnTo>
                  <a:lnTo>
                    <a:pt x="84" y="124"/>
                  </a:lnTo>
                  <a:lnTo>
                    <a:pt x="91" y="124"/>
                  </a:lnTo>
                  <a:lnTo>
                    <a:pt x="97" y="124"/>
                  </a:lnTo>
                  <a:lnTo>
                    <a:pt x="103" y="124"/>
                  </a:lnTo>
                  <a:lnTo>
                    <a:pt x="103" y="116"/>
                  </a:lnTo>
                  <a:lnTo>
                    <a:pt x="110" y="116"/>
                  </a:lnTo>
                  <a:lnTo>
                    <a:pt x="116" y="116"/>
                  </a:lnTo>
                  <a:lnTo>
                    <a:pt x="123" y="116"/>
                  </a:lnTo>
                  <a:lnTo>
                    <a:pt x="130" y="116"/>
                  </a:lnTo>
                  <a:lnTo>
                    <a:pt x="136" y="116"/>
                  </a:lnTo>
                  <a:lnTo>
                    <a:pt x="136" y="110"/>
                  </a:lnTo>
                  <a:lnTo>
                    <a:pt x="142" y="110"/>
                  </a:lnTo>
                  <a:lnTo>
                    <a:pt x="142" y="102"/>
                  </a:lnTo>
                  <a:lnTo>
                    <a:pt x="142" y="94"/>
                  </a:lnTo>
                  <a:lnTo>
                    <a:pt x="149" y="94"/>
                  </a:lnTo>
                  <a:lnTo>
                    <a:pt x="149" y="88"/>
                  </a:lnTo>
                  <a:lnTo>
                    <a:pt x="142" y="88"/>
                  </a:lnTo>
                  <a:lnTo>
                    <a:pt x="142" y="80"/>
                  </a:lnTo>
                  <a:lnTo>
                    <a:pt x="149" y="7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2" name="Freeform 510"/>
            <p:cNvSpPr>
              <a:spLocks/>
            </p:cNvSpPr>
            <p:nvPr/>
          </p:nvSpPr>
          <p:spPr bwMode="auto">
            <a:xfrm>
              <a:off x="2744788" y="3614738"/>
              <a:ext cx="95250" cy="65087"/>
            </a:xfrm>
            <a:custGeom>
              <a:avLst/>
              <a:gdLst>
                <a:gd name="T0" fmla="*/ 0 w 59"/>
                <a:gd name="T1" fmla="*/ 2147483647 h 36"/>
                <a:gd name="T2" fmla="*/ 0 w 59"/>
                <a:gd name="T3" fmla="*/ 2147483647 h 36"/>
                <a:gd name="T4" fmla="*/ 0 w 59"/>
                <a:gd name="T5" fmla="*/ 2147483647 h 36"/>
                <a:gd name="T6" fmla="*/ 2147483647 w 59"/>
                <a:gd name="T7" fmla="*/ 2147483647 h 36"/>
                <a:gd name="T8" fmla="*/ 2147483647 w 59"/>
                <a:gd name="T9" fmla="*/ 2147483647 h 36"/>
                <a:gd name="T10" fmla="*/ 2147483647 w 59"/>
                <a:gd name="T11" fmla="*/ 0 h 36"/>
                <a:gd name="T12" fmla="*/ 2147483647 w 59"/>
                <a:gd name="T13" fmla="*/ 0 h 36"/>
                <a:gd name="T14" fmla="*/ 2147483647 w 59"/>
                <a:gd name="T15" fmla="*/ 0 h 36"/>
                <a:gd name="T16" fmla="*/ 2147483647 w 59"/>
                <a:gd name="T17" fmla="*/ 0 h 36"/>
                <a:gd name="T18" fmla="*/ 2147483647 w 59"/>
                <a:gd name="T19" fmla="*/ 0 h 36"/>
                <a:gd name="T20" fmla="*/ 2147483647 w 59"/>
                <a:gd name="T21" fmla="*/ 0 h 36"/>
                <a:gd name="T22" fmla="*/ 2147483647 w 59"/>
                <a:gd name="T23" fmla="*/ 0 h 36"/>
                <a:gd name="T24" fmla="*/ 2147483647 w 59"/>
                <a:gd name="T25" fmla="*/ 0 h 36"/>
                <a:gd name="T26" fmla="*/ 2147483647 w 59"/>
                <a:gd name="T27" fmla="*/ 0 h 36"/>
                <a:gd name="T28" fmla="*/ 2147483647 w 59"/>
                <a:gd name="T29" fmla="*/ 0 h 36"/>
                <a:gd name="T30" fmla="*/ 2147483647 w 59"/>
                <a:gd name="T31" fmla="*/ 0 h 36"/>
                <a:gd name="T32" fmla="*/ 2147483647 w 59"/>
                <a:gd name="T33" fmla="*/ 0 h 36"/>
                <a:gd name="T34" fmla="*/ 2147483647 w 59"/>
                <a:gd name="T35" fmla="*/ 2147483647 h 36"/>
                <a:gd name="T36" fmla="*/ 2147483647 w 59"/>
                <a:gd name="T37" fmla="*/ 2147483647 h 36"/>
                <a:gd name="T38" fmla="*/ 2147483647 w 59"/>
                <a:gd name="T39" fmla="*/ 2147483647 h 36"/>
                <a:gd name="T40" fmla="*/ 2147483647 w 59"/>
                <a:gd name="T41" fmla="*/ 2147483647 h 36"/>
                <a:gd name="T42" fmla="*/ 2147483647 w 59"/>
                <a:gd name="T43" fmla="*/ 2147483647 h 36"/>
                <a:gd name="T44" fmla="*/ 2147483647 w 59"/>
                <a:gd name="T45" fmla="*/ 2147483647 h 36"/>
                <a:gd name="T46" fmla="*/ 2147483647 w 59"/>
                <a:gd name="T47" fmla="*/ 2147483647 h 36"/>
                <a:gd name="T48" fmla="*/ 2147483647 w 59"/>
                <a:gd name="T49" fmla="*/ 2147483647 h 36"/>
                <a:gd name="T50" fmla="*/ 2147483647 w 59"/>
                <a:gd name="T51" fmla="*/ 2147483647 h 36"/>
                <a:gd name="T52" fmla="*/ 2147483647 w 59"/>
                <a:gd name="T53" fmla="*/ 2147483647 h 36"/>
                <a:gd name="T54" fmla="*/ 2147483647 w 59"/>
                <a:gd name="T55" fmla="*/ 2147483647 h 36"/>
                <a:gd name="T56" fmla="*/ 2147483647 w 59"/>
                <a:gd name="T57" fmla="*/ 2147483647 h 36"/>
                <a:gd name="T58" fmla="*/ 2147483647 w 59"/>
                <a:gd name="T59" fmla="*/ 2147483647 h 36"/>
                <a:gd name="T60" fmla="*/ 2147483647 w 59"/>
                <a:gd name="T61" fmla="*/ 2147483647 h 36"/>
                <a:gd name="T62" fmla="*/ 2147483647 w 59"/>
                <a:gd name="T63" fmla="*/ 2147483647 h 36"/>
                <a:gd name="T64" fmla="*/ 2147483647 w 59"/>
                <a:gd name="T65" fmla="*/ 2147483647 h 36"/>
                <a:gd name="T66" fmla="*/ 2147483647 w 59"/>
                <a:gd name="T67" fmla="*/ 2147483647 h 36"/>
                <a:gd name="T68" fmla="*/ 2147483647 w 59"/>
                <a:gd name="T69" fmla="*/ 2147483647 h 36"/>
                <a:gd name="T70" fmla="*/ 2147483647 w 59"/>
                <a:gd name="T71" fmla="*/ 2147483647 h 36"/>
                <a:gd name="T72" fmla="*/ 2147483647 w 59"/>
                <a:gd name="T73" fmla="*/ 2147483647 h 36"/>
                <a:gd name="T74" fmla="*/ 2147483647 w 59"/>
                <a:gd name="T75" fmla="*/ 2147483647 h 36"/>
                <a:gd name="T76" fmla="*/ 2147483647 w 59"/>
                <a:gd name="T77" fmla="*/ 2147483647 h 36"/>
                <a:gd name="T78" fmla="*/ 2147483647 w 59"/>
                <a:gd name="T79" fmla="*/ 2147483647 h 36"/>
                <a:gd name="T80" fmla="*/ 2147483647 w 59"/>
                <a:gd name="T81" fmla="*/ 2147483647 h 36"/>
                <a:gd name="T82" fmla="*/ 2147483647 w 59"/>
                <a:gd name="T83" fmla="*/ 2147483647 h 36"/>
                <a:gd name="T84" fmla="*/ 2147483647 w 59"/>
                <a:gd name="T85" fmla="*/ 2147483647 h 36"/>
                <a:gd name="T86" fmla="*/ 2147483647 w 59"/>
                <a:gd name="T87" fmla="*/ 2147483647 h 36"/>
                <a:gd name="T88" fmla="*/ 2147483647 w 59"/>
                <a:gd name="T89" fmla="*/ 2147483647 h 36"/>
                <a:gd name="T90" fmla="*/ 2147483647 w 59"/>
                <a:gd name="T91" fmla="*/ 2147483647 h 36"/>
                <a:gd name="T92" fmla="*/ 2147483647 w 59"/>
                <a:gd name="T93" fmla="*/ 2147483647 h 36"/>
                <a:gd name="T94" fmla="*/ 2147483647 w 59"/>
                <a:gd name="T95" fmla="*/ 2147483647 h 36"/>
                <a:gd name="T96" fmla="*/ 2147483647 w 59"/>
                <a:gd name="T97" fmla="*/ 2147483647 h 36"/>
                <a:gd name="T98" fmla="*/ 2147483647 w 59"/>
                <a:gd name="T99" fmla="*/ 2147483647 h 36"/>
                <a:gd name="T100" fmla="*/ 0 w 59"/>
                <a:gd name="T101" fmla="*/ 2147483647 h 36"/>
                <a:gd name="T102" fmla="*/ 0 w 59"/>
                <a:gd name="T103" fmla="*/ 2147483647 h 36"/>
                <a:gd name="T104" fmla="*/ 0 w 59"/>
                <a:gd name="T105" fmla="*/ 2147483647 h 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9"/>
                <a:gd name="T160" fmla="*/ 0 h 36"/>
                <a:gd name="T161" fmla="*/ 59 w 59"/>
                <a:gd name="T162" fmla="*/ 36 h 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9" h="36">
                  <a:moveTo>
                    <a:pt x="0" y="14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5" y="7"/>
                  </a:lnTo>
                  <a:lnTo>
                    <a:pt x="52" y="7"/>
                  </a:lnTo>
                  <a:lnTo>
                    <a:pt x="59" y="14"/>
                  </a:lnTo>
                  <a:lnTo>
                    <a:pt x="59" y="22"/>
                  </a:lnTo>
                  <a:lnTo>
                    <a:pt x="59" y="28"/>
                  </a:lnTo>
                  <a:lnTo>
                    <a:pt x="52" y="28"/>
                  </a:lnTo>
                  <a:lnTo>
                    <a:pt x="45" y="28"/>
                  </a:lnTo>
                  <a:lnTo>
                    <a:pt x="39" y="28"/>
                  </a:lnTo>
                  <a:lnTo>
                    <a:pt x="32" y="36"/>
                  </a:lnTo>
                  <a:lnTo>
                    <a:pt x="25" y="36"/>
                  </a:lnTo>
                  <a:lnTo>
                    <a:pt x="20" y="28"/>
                  </a:lnTo>
                  <a:lnTo>
                    <a:pt x="13" y="28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3" name="Freeform 511"/>
            <p:cNvSpPr>
              <a:spLocks noEditPoints="1"/>
            </p:cNvSpPr>
            <p:nvPr/>
          </p:nvSpPr>
          <p:spPr bwMode="auto">
            <a:xfrm>
              <a:off x="1712913" y="3549650"/>
              <a:ext cx="584200" cy="374650"/>
            </a:xfrm>
            <a:custGeom>
              <a:avLst/>
              <a:gdLst>
                <a:gd name="T0" fmla="*/ 2147483647 w 363"/>
                <a:gd name="T1" fmla="*/ 2147483647 h 211"/>
                <a:gd name="T2" fmla="*/ 2147483647 w 363"/>
                <a:gd name="T3" fmla="*/ 2147483647 h 211"/>
                <a:gd name="T4" fmla="*/ 2147483647 w 363"/>
                <a:gd name="T5" fmla="*/ 2147483647 h 211"/>
                <a:gd name="T6" fmla="*/ 2147483647 w 363"/>
                <a:gd name="T7" fmla="*/ 0 h 211"/>
                <a:gd name="T8" fmla="*/ 2147483647 w 363"/>
                <a:gd name="T9" fmla="*/ 2147483647 h 211"/>
                <a:gd name="T10" fmla="*/ 2147483647 w 363"/>
                <a:gd name="T11" fmla="*/ 2147483647 h 211"/>
                <a:gd name="T12" fmla="*/ 2147483647 w 363"/>
                <a:gd name="T13" fmla="*/ 2147483647 h 211"/>
                <a:gd name="T14" fmla="*/ 2147483647 w 363"/>
                <a:gd name="T15" fmla="*/ 2147483647 h 211"/>
                <a:gd name="T16" fmla="*/ 2147483647 w 363"/>
                <a:gd name="T17" fmla="*/ 2147483647 h 211"/>
                <a:gd name="T18" fmla="*/ 2147483647 w 363"/>
                <a:gd name="T19" fmla="*/ 2147483647 h 211"/>
                <a:gd name="T20" fmla="*/ 2147483647 w 363"/>
                <a:gd name="T21" fmla="*/ 2147483647 h 211"/>
                <a:gd name="T22" fmla="*/ 2147483647 w 363"/>
                <a:gd name="T23" fmla="*/ 2147483647 h 211"/>
                <a:gd name="T24" fmla="*/ 2147483647 w 363"/>
                <a:gd name="T25" fmla="*/ 2147483647 h 211"/>
                <a:gd name="T26" fmla="*/ 2147483647 w 363"/>
                <a:gd name="T27" fmla="*/ 2147483647 h 211"/>
                <a:gd name="T28" fmla="*/ 2147483647 w 363"/>
                <a:gd name="T29" fmla="*/ 2147483647 h 211"/>
                <a:gd name="T30" fmla="*/ 2147483647 w 363"/>
                <a:gd name="T31" fmla="*/ 2147483647 h 211"/>
                <a:gd name="T32" fmla="*/ 2147483647 w 363"/>
                <a:gd name="T33" fmla="*/ 2147483647 h 211"/>
                <a:gd name="T34" fmla="*/ 2147483647 w 363"/>
                <a:gd name="T35" fmla="*/ 2147483647 h 211"/>
                <a:gd name="T36" fmla="*/ 2147483647 w 363"/>
                <a:gd name="T37" fmla="*/ 2147483647 h 211"/>
                <a:gd name="T38" fmla="*/ 2147483647 w 363"/>
                <a:gd name="T39" fmla="*/ 2147483647 h 211"/>
                <a:gd name="T40" fmla="*/ 2147483647 w 363"/>
                <a:gd name="T41" fmla="*/ 2147483647 h 211"/>
                <a:gd name="T42" fmla="*/ 2147483647 w 363"/>
                <a:gd name="T43" fmla="*/ 2147483647 h 211"/>
                <a:gd name="T44" fmla="*/ 2147483647 w 363"/>
                <a:gd name="T45" fmla="*/ 2147483647 h 211"/>
                <a:gd name="T46" fmla="*/ 2147483647 w 363"/>
                <a:gd name="T47" fmla="*/ 2147483647 h 211"/>
                <a:gd name="T48" fmla="*/ 2147483647 w 363"/>
                <a:gd name="T49" fmla="*/ 2147483647 h 211"/>
                <a:gd name="T50" fmla="*/ 2147483647 w 363"/>
                <a:gd name="T51" fmla="*/ 2147483647 h 211"/>
                <a:gd name="T52" fmla="*/ 2147483647 w 363"/>
                <a:gd name="T53" fmla="*/ 2147483647 h 211"/>
                <a:gd name="T54" fmla="*/ 2147483647 w 363"/>
                <a:gd name="T55" fmla="*/ 2147483647 h 211"/>
                <a:gd name="T56" fmla="*/ 2147483647 w 363"/>
                <a:gd name="T57" fmla="*/ 2147483647 h 211"/>
                <a:gd name="T58" fmla="*/ 2147483647 w 363"/>
                <a:gd name="T59" fmla="*/ 2147483647 h 211"/>
                <a:gd name="T60" fmla="*/ 2147483647 w 363"/>
                <a:gd name="T61" fmla="*/ 2147483647 h 211"/>
                <a:gd name="T62" fmla="*/ 2147483647 w 363"/>
                <a:gd name="T63" fmla="*/ 2147483647 h 211"/>
                <a:gd name="T64" fmla="*/ 2147483647 w 363"/>
                <a:gd name="T65" fmla="*/ 2147483647 h 211"/>
                <a:gd name="T66" fmla="*/ 2147483647 w 363"/>
                <a:gd name="T67" fmla="*/ 2147483647 h 211"/>
                <a:gd name="T68" fmla="*/ 2147483647 w 363"/>
                <a:gd name="T69" fmla="*/ 2147483647 h 211"/>
                <a:gd name="T70" fmla="*/ 2147483647 w 363"/>
                <a:gd name="T71" fmla="*/ 2147483647 h 211"/>
                <a:gd name="T72" fmla="*/ 2147483647 w 363"/>
                <a:gd name="T73" fmla="*/ 2147483647 h 211"/>
                <a:gd name="T74" fmla="*/ 2147483647 w 363"/>
                <a:gd name="T75" fmla="*/ 2147483647 h 211"/>
                <a:gd name="T76" fmla="*/ 2147483647 w 363"/>
                <a:gd name="T77" fmla="*/ 2147483647 h 211"/>
                <a:gd name="T78" fmla="*/ 2147483647 w 363"/>
                <a:gd name="T79" fmla="*/ 2147483647 h 211"/>
                <a:gd name="T80" fmla="*/ 2147483647 w 363"/>
                <a:gd name="T81" fmla="*/ 2147483647 h 211"/>
                <a:gd name="T82" fmla="*/ 2147483647 w 363"/>
                <a:gd name="T83" fmla="*/ 2147483647 h 211"/>
                <a:gd name="T84" fmla="*/ 2147483647 w 363"/>
                <a:gd name="T85" fmla="*/ 2147483647 h 211"/>
                <a:gd name="T86" fmla="*/ 2147483647 w 363"/>
                <a:gd name="T87" fmla="*/ 2147483647 h 211"/>
                <a:gd name="T88" fmla="*/ 2147483647 w 363"/>
                <a:gd name="T89" fmla="*/ 2147483647 h 211"/>
                <a:gd name="T90" fmla="*/ 2147483647 w 363"/>
                <a:gd name="T91" fmla="*/ 2147483647 h 211"/>
                <a:gd name="T92" fmla="*/ 2147483647 w 363"/>
                <a:gd name="T93" fmla="*/ 2147483647 h 211"/>
                <a:gd name="T94" fmla="*/ 2147483647 w 363"/>
                <a:gd name="T95" fmla="*/ 2147483647 h 211"/>
                <a:gd name="T96" fmla="*/ 2147483647 w 363"/>
                <a:gd name="T97" fmla="*/ 2147483647 h 211"/>
                <a:gd name="T98" fmla="*/ 2147483647 w 363"/>
                <a:gd name="T99" fmla="*/ 2147483647 h 211"/>
                <a:gd name="T100" fmla="*/ 2147483647 w 363"/>
                <a:gd name="T101" fmla="*/ 2147483647 h 211"/>
                <a:gd name="T102" fmla="*/ 2147483647 w 363"/>
                <a:gd name="T103" fmla="*/ 2147483647 h 211"/>
                <a:gd name="T104" fmla="*/ 2147483647 w 363"/>
                <a:gd name="T105" fmla="*/ 2147483647 h 211"/>
                <a:gd name="T106" fmla="*/ 2147483647 w 363"/>
                <a:gd name="T107" fmla="*/ 2147483647 h 211"/>
                <a:gd name="T108" fmla="*/ 2147483647 w 363"/>
                <a:gd name="T109" fmla="*/ 2147483647 h 211"/>
                <a:gd name="T110" fmla="*/ 2147483647 w 363"/>
                <a:gd name="T111" fmla="*/ 2147483647 h 2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63"/>
                <a:gd name="T169" fmla="*/ 0 h 211"/>
                <a:gd name="T170" fmla="*/ 363 w 363"/>
                <a:gd name="T171" fmla="*/ 211 h 2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63" h="211">
                  <a:moveTo>
                    <a:pt x="104" y="22"/>
                  </a:move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62" y="8"/>
                  </a:lnTo>
                  <a:lnTo>
                    <a:pt x="168" y="8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1" y="8"/>
                  </a:lnTo>
                  <a:lnTo>
                    <a:pt x="201" y="15"/>
                  </a:lnTo>
                  <a:lnTo>
                    <a:pt x="207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21" y="22"/>
                  </a:lnTo>
                  <a:lnTo>
                    <a:pt x="227" y="22"/>
                  </a:lnTo>
                  <a:lnTo>
                    <a:pt x="233" y="22"/>
                  </a:lnTo>
                  <a:lnTo>
                    <a:pt x="233" y="29"/>
                  </a:lnTo>
                  <a:lnTo>
                    <a:pt x="233" y="37"/>
                  </a:lnTo>
                  <a:lnTo>
                    <a:pt x="227" y="37"/>
                  </a:lnTo>
                  <a:lnTo>
                    <a:pt x="221" y="37"/>
                  </a:lnTo>
                  <a:lnTo>
                    <a:pt x="214" y="37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1" y="59"/>
                  </a:lnTo>
                  <a:lnTo>
                    <a:pt x="221" y="65"/>
                  </a:lnTo>
                  <a:lnTo>
                    <a:pt x="227" y="65"/>
                  </a:lnTo>
                  <a:lnTo>
                    <a:pt x="227" y="73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73"/>
                  </a:lnTo>
                  <a:lnTo>
                    <a:pt x="260" y="73"/>
                  </a:lnTo>
                  <a:lnTo>
                    <a:pt x="260" y="65"/>
                  </a:lnTo>
                  <a:lnTo>
                    <a:pt x="260" y="59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6" y="59"/>
                  </a:lnTo>
                  <a:lnTo>
                    <a:pt x="266" y="65"/>
                  </a:lnTo>
                  <a:lnTo>
                    <a:pt x="272" y="73"/>
                  </a:lnTo>
                  <a:lnTo>
                    <a:pt x="278" y="81"/>
                  </a:lnTo>
                  <a:lnTo>
                    <a:pt x="285" y="81"/>
                  </a:lnTo>
                  <a:lnTo>
                    <a:pt x="292" y="81"/>
                  </a:lnTo>
                  <a:lnTo>
                    <a:pt x="298" y="81"/>
                  </a:lnTo>
                  <a:lnTo>
                    <a:pt x="305" y="81"/>
                  </a:lnTo>
                  <a:lnTo>
                    <a:pt x="305" y="87"/>
                  </a:lnTo>
                  <a:lnTo>
                    <a:pt x="312" y="95"/>
                  </a:lnTo>
                  <a:lnTo>
                    <a:pt x="317" y="95"/>
                  </a:lnTo>
                  <a:lnTo>
                    <a:pt x="324" y="95"/>
                  </a:lnTo>
                  <a:lnTo>
                    <a:pt x="324" y="103"/>
                  </a:lnTo>
                  <a:lnTo>
                    <a:pt x="331" y="103"/>
                  </a:lnTo>
                  <a:lnTo>
                    <a:pt x="331" y="109"/>
                  </a:lnTo>
                  <a:lnTo>
                    <a:pt x="337" y="117"/>
                  </a:lnTo>
                  <a:lnTo>
                    <a:pt x="344" y="117"/>
                  </a:lnTo>
                  <a:lnTo>
                    <a:pt x="344" y="125"/>
                  </a:lnTo>
                  <a:lnTo>
                    <a:pt x="351" y="125"/>
                  </a:lnTo>
                  <a:lnTo>
                    <a:pt x="356" y="131"/>
                  </a:lnTo>
                  <a:lnTo>
                    <a:pt x="356" y="139"/>
                  </a:lnTo>
                  <a:lnTo>
                    <a:pt x="363" y="139"/>
                  </a:lnTo>
                  <a:lnTo>
                    <a:pt x="363" y="146"/>
                  </a:lnTo>
                  <a:lnTo>
                    <a:pt x="356" y="146"/>
                  </a:lnTo>
                  <a:lnTo>
                    <a:pt x="351" y="146"/>
                  </a:lnTo>
                  <a:lnTo>
                    <a:pt x="344" y="153"/>
                  </a:lnTo>
                  <a:lnTo>
                    <a:pt x="337" y="153"/>
                  </a:lnTo>
                  <a:lnTo>
                    <a:pt x="331" y="146"/>
                  </a:lnTo>
                  <a:lnTo>
                    <a:pt x="337" y="146"/>
                  </a:lnTo>
                  <a:lnTo>
                    <a:pt x="331" y="146"/>
                  </a:lnTo>
                  <a:lnTo>
                    <a:pt x="331" y="139"/>
                  </a:lnTo>
                  <a:lnTo>
                    <a:pt x="324" y="131"/>
                  </a:lnTo>
                  <a:lnTo>
                    <a:pt x="317" y="131"/>
                  </a:lnTo>
                  <a:lnTo>
                    <a:pt x="317" y="125"/>
                  </a:lnTo>
                  <a:lnTo>
                    <a:pt x="312" y="117"/>
                  </a:lnTo>
                  <a:lnTo>
                    <a:pt x="305" y="109"/>
                  </a:lnTo>
                  <a:lnTo>
                    <a:pt x="305" y="103"/>
                  </a:lnTo>
                  <a:lnTo>
                    <a:pt x="298" y="103"/>
                  </a:lnTo>
                  <a:lnTo>
                    <a:pt x="292" y="103"/>
                  </a:lnTo>
                  <a:lnTo>
                    <a:pt x="285" y="103"/>
                  </a:lnTo>
                  <a:lnTo>
                    <a:pt x="278" y="103"/>
                  </a:lnTo>
                  <a:lnTo>
                    <a:pt x="272" y="103"/>
                  </a:lnTo>
                  <a:lnTo>
                    <a:pt x="266" y="103"/>
                  </a:lnTo>
                  <a:lnTo>
                    <a:pt x="266" y="95"/>
                  </a:lnTo>
                  <a:lnTo>
                    <a:pt x="260" y="95"/>
                  </a:lnTo>
                  <a:lnTo>
                    <a:pt x="253" y="87"/>
                  </a:lnTo>
                  <a:lnTo>
                    <a:pt x="246" y="87"/>
                  </a:lnTo>
                  <a:lnTo>
                    <a:pt x="246" y="81"/>
                  </a:lnTo>
                  <a:lnTo>
                    <a:pt x="240" y="81"/>
                  </a:lnTo>
                  <a:lnTo>
                    <a:pt x="233" y="81"/>
                  </a:lnTo>
                  <a:lnTo>
                    <a:pt x="227" y="81"/>
                  </a:lnTo>
                  <a:lnTo>
                    <a:pt x="221" y="81"/>
                  </a:lnTo>
                  <a:lnTo>
                    <a:pt x="214" y="81"/>
                  </a:lnTo>
                  <a:lnTo>
                    <a:pt x="207" y="81"/>
                  </a:lnTo>
                  <a:lnTo>
                    <a:pt x="207" y="87"/>
                  </a:lnTo>
                  <a:lnTo>
                    <a:pt x="201" y="87"/>
                  </a:lnTo>
                  <a:lnTo>
                    <a:pt x="194" y="87"/>
                  </a:lnTo>
                  <a:lnTo>
                    <a:pt x="194" y="81"/>
                  </a:lnTo>
                  <a:lnTo>
                    <a:pt x="188" y="81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75" y="103"/>
                  </a:lnTo>
                  <a:lnTo>
                    <a:pt x="182" y="103"/>
                  </a:lnTo>
                  <a:lnTo>
                    <a:pt x="182" y="109"/>
                  </a:lnTo>
                  <a:lnTo>
                    <a:pt x="188" y="117"/>
                  </a:lnTo>
                  <a:lnTo>
                    <a:pt x="194" y="117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14" y="131"/>
                  </a:lnTo>
                  <a:lnTo>
                    <a:pt x="221" y="139"/>
                  </a:lnTo>
                  <a:lnTo>
                    <a:pt x="227" y="139"/>
                  </a:lnTo>
                  <a:lnTo>
                    <a:pt x="233" y="139"/>
                  </a:lnTo>
                  <a:lnTo>
                    <a:pt x="240" y="139"/>
                  </a:lnTo>
                  <a:lnTo>
                    <a:pt x="240" y="146"/>
                  </a:lnTo>
                  <a:lnTo>
                    <a:pt x="246" y="146"/>
                  </a:lnTo>
                  <a:lnTo>
                    <a:pt x="253" y="146"/>
                  </a:lnTo>
                  <a:lnTo>
                    <a:pt x="253" y="153"/>
                  </a:lnTo>
                  <a:lnTo>
                    <a:pt x="253" y="161"/>
                  </a:lnTo>
                  <a:lnTo>
                    <a:pt x="260" y="167"/>
                  </a:lnTo>
                  <a:lnTo>
                    <a:pt x="253" y="175"/>
                  </a:lnTo>
                  <a:lnTo>
                    <a:pt x="260" y="175"/>
                  </a:lnTo>
                  <a:lnTo>
                    <a:pt x="266" y="182"/>
                  </a:lnTo>
                  <a:lnTo>
                    <a:pt x="260" y="182"/>
                  </a:lnTo>
                  <a:lnTo>
                    <a:pt x="260" y="189"/>
                  </a:lnTo>
                  <a:lnTo>
                    <a:pt x="253" y="197"/>
                  </a:lnTo>
                  <a:lnTo>
                    <a:pt x="253" y="204"/>
                  </a:lnTo>
                  <a:lnTo>
                    <a:pt x="246" y="204"/>
                  </a:lnTo>
                  <a:lnTo>
                    <a:pt x="240" y="204"/>
                  </a:lnTo>
                  <a:lnTo>
                    <a:pt x="233" y="197"/>
                  </a:lnTo>
                  <a:lnTo>
                    <a:pt x="233" y="189"/>
                  </a:lnTo>
                  <a:lnTo>
                    <a:pt x="227" y="189"/>
                  </a:lnTo>
                  <a:lnTo>
                    <a:pt x="221" y="182"/>
                  </a:lnTo>
                  <a:lnTo>
                    <a:pt x="214" y="182"/>
                  </a:lnTo>
                  <a:lnTo>
                    <a:pt x="207" y="182"/>
                  </a:lnTo>
                  <a:lnTo>
                    <a:pt x="207" y="175"/>
                  </a:lnTo>
                  <a:lnTo>
                    <a:pt x="207" y="167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201" y="153"/>
                  </a:lnTo>
                  <a:lnTo>
                    <a:pt x="194" y="153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82" y="131"/>
                  </a:lnTo>
                  <a:lnTo>
                    <a:pt x="175" y="131"/>
                  </a:lnTo>
                  <a:lnTo>
                    <a:pt x="175" y="125"/>
                  </a:lnTo>
                  <a:lnTo>
                    <a:pt x="168" y="125"/>
                  </a:lnTo>
                  <a:lnTo>
                    <a:pt x="168" y="117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3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11" y="103"/>
                  </a:lnTo>
                  <a:lnTo>
                    <a:pt x="104" y="103"/>
                  </a:lnTo>
                  <a:lnTo>
                    <a:pt x="97" y="103"/>
                  </a:lnTo>
                  <a:lnTo>
                    <a:pt x="97" y="109"/>
                  </a:lnTo>
                  <a:lnTo>
                    <a:pt x="91" y="109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84" y="125"/>
                  </a:lnTo>
                  <a:lnTo>
                    <a:pt x="77" y="125"/>
                  </a:lnTo>
                  <a:lnTo>
                    <a:pt x="77" y="117"/>
                  </a:lnTo>
                  <a:lnTo>
                    <a:pt x="72" y="117"/>
                  </a:lnTo>
                  <a:lnTo>
                    <a:pt x="65" y="117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8" y="109"/>
                  </a:lnTo>
                  <a:lnTo>
                    <a:pt x="38" y="103"/>
                  </a:lnTo>
                  <a:lnTo>
                    <a:pt x="33" y="103"/>
                  </a:lnTo>
                  <a:lnTo>
                    <a:pt x="26" y="103"/>
                  </a:lnTo>
                  <a:lnTo>
                    <a:pt x="20" y="95"/>
                  </a:lnTo>
                  <a:lnTo>
                    <a:pt x="13" y="95"/>
                  </a:lnTo>
                  <a:lnTo>
                    <a:pt x="6" y="95"/>
                  </a:lnTo>
                  <a:lnTo>
                    <a:pt x="0" y="87"/>
                  </a:lnTo>
                  <a:lnTo>
                    <a:pt x="0" y="81"/>
                  </a:lnTo>
                  <a:lnTo>
                    <a:pt x="6" y="81"/>
                  </a:lnTo>
                  <a:lnTo>
                    <a:pt x="6" y="73"/>
                  </a:lnTo>
                  <a:lnTo>
                    <a:pt x="6" y="65"/>
                  </a:lnTo>
                  <a:lnTo>
                    <a:pt x="13" y="65"/>
                  </a:lnTo>
                  <a:lnTo>
                    <a:pt x="13" y="59"/>
                  </a:lnTo>
                  <a:lnTo>
                    <a:pt x="20" y="65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38" y="59"/>
                  </a:lnTo>
                  <a:lnTo>
                    <a:pt x="38" y="51"/>
                  </a:lnTo>
                  <a:lnTo>
                    <a:pt x="38" y="44"/>
                  </a:lnTo>
                  <a:lnTo>
                    <a:pt x="45" y="44"/>
                  </a:lnTo>
                  <a:lnTo>
                    <a:pt x="52" y="37"/>
                  </a:lnTo>
                  <a:lnTo>
                    <a:pt x="58" y="37"/>
                  </a:lnTo>
                  <a:lnTo>
                    <a:pt x="65" y="37"/>
                  </a:lnTo>
                  <a:lnTo>
                    <a:pt x="65" y="44"/>
                  </a:lnTo>
                  <a:lnTo>
                    <a:pt x="72" y="44"/>
                  </a:lnTo>
                  <a:lnTo>
                    <a:pt x="77" y="44"/>
                  </a:lnTo>
                  <a:lnTo>
                    <a:pt x="77" y="37"/>
                  </a:lnTo>
                  <a:lnTo>
                    <a:pt x="77" y="29"/>
                  </a:lnTo>
                  <a:lnTo>
                    <a:pt x="84" y="29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4" y="22"/>
                  </a:lnTo>
                  <a:close/>
                  <a:moveTo>
                    <a:pt x="233" y="95"/>
                  </a:moveTo>
                  <a:lnTo>
                    <a:pt x="227" y="87"/>
                  </a:lnTo>
                  <a:lnTo>
                    <a:pt x="233" y="87"/>
                  </a:lnTo>
                  <a:lnTo>
                    <a:pt x="240" y="87"/>
                  </a:lnTo>
                  <a:lnTo>
                    <a:pt x="233" y="95"/>
                  </a:lnTo>
                  <a:close/>
                  <a:moveTo>
                    <a:pt x="91" y="197"/>
                  </a:moveTo>
                  <a:lnTo>
                    <a:pt x="97" y="189"/>
                  </a:lnTo>
                  <a:lnTo>
                    <a:pt x="97" y="182"/>
                  </a:lnTo>
                  <a:lnTo>
                    <a:pt x="91" y="182"/>
                  </a:lnTo>
                  <a:lnTo>
                    <a:pt x="91" y="175"/>
                  </a:lnTo>
                  <a:lnTo>
                    <a:pt x="84" y="167"/>
                  </a:lnTo>
                  <a:lnTo>
                    <a:pt x="77" y="161"/>
                  </a:lnTo>
                  <a:lnTo>
                    <a:pt x="77" y="153"/>
                  </a:lnTo>
                  <a:lnTo>
                    <a:pt x="77" y="146"/>
                  </a:lnTo>
                  <a:lnTo>
                    <a:pt x="77" y="139"/>
                  </a:lnTo>
                  <a:lnTo>
                    <a:pt x="84" y="139"/>
                  </a:lnTo>
                  <a:lnTo>
                    <a:pt x="84" y="131"/>
                  </a:lnTo>
                  <a:lnTo>
                    <a:pt x="91" y="131"/>
                  </a:lnTo>
                  <a:lnTo>
                    <a:pt x="91" y="139"/>
                  </a:lnTo>
                  <a:lnTo>
                    <a:pt x="97" y="146"/>
                  </a:lnTo>
                  <a:lnTo>
                    <a:pt x="104" y="146"/>
                  </a:lnTo>
                  <a:lnTo>
                    <a:pt x="111" y="153"/>
                  </a:lnTo>
                  <a:lnTo>
                    <a:pt x="111" y="161"/>
                  </a:lnTo>
                  <a:lnTo>
                    <a:pt x="116" y="167"/>
                  </a:lnTo>
                  <a:lnTo>
                    <a:pt x="123" y="175"/>
                  </a:lnTo>
                  <a:lnTo>
                    <a:pt x="130" y="175"/>
                  </a:lnTo>
                  <a:lnTo>
                    <a:pt x="130" y="182"/>
                  </a:lnTo>
                  <a:lnTo>
                    <a:pt x="136" y="182"/>
                  </a:lnTo>
                  <a:lnTo>
                    <a:pt x="143" y="182"/>
                  </a:lnTo>
                  <a:lnTo>
                    <a:pt x="149" y="182"/>
                  </a:lnTo>
                  <a:lnTo>
                    <a:pt x="149" y="189"/>
                  </a:lnTo>
                  <a:lnTo>
                    <a:pt x="155" y="189"/>
                  </a:lnTo>
                  <a:lnTo>
                    <a:pt x="162" y="189"/>
                  </a:lnTo>
                  <a:lnTo>
                    <a:pt x="168" y="189"/>
                  </a:lnTo>
                  <a:lnTo>
                    <a:pt x="175" y="197"/>
                  </a:lnTo>
                  <a:lnTo>
                    <a:pt x="175" y="204"/>
                  </a:lnTo>
                  <a:lnTo>
                    <a:pt x="182" y="204"/>
                  </a:lnTo>
                  <a:lnTo>
                    <a:pt x="188" y="204"/>
                  </a:lnTo>
                  <a:lnTo>
                    <a:pt x="194" y="204"/>
                  </a:lnTo>
                  <a:lnTo>
                    <a:pt x="194" y="211"/>
                  </a:lnTo>
                  <a:lnTo>
                    <a:pt x="188" y="211"/>
                  </a:lnTo>
                  <a:lnTo>
                    <a:pt x="182" y="211"/>
                  </a:lnTo>
                  <a:lnTo>
                    <a:pt x="175" y="211"/>
                  </a:lnTo>
                  <a:lnTo>
                    <a:pt x="168" y="211"/>
                  </a:lnTo>
                  <a:lnTo>
                    <a:pt x="162" y="211"/>
                  </a:lnTo>
                  <a:lnTo>
                    <a:pt x="155" y="211"/>
                  </a:lnTo>
                  <a:lnTo>
                    <a:pt x="149" y="211"/>
                  </a:lnTo>
                  <a:lnTo>
                    <a:pt x="149" y="204"/>
                  </a:lnTo>
                  <a:lnTo>
                    <a:pt x="143" y="204"/>
                  </a:lnTo>
                  <a:lnTo>
                    <a:pt x="136" y="204"/>
                  </a:lnTo>
                  <a:lnTo>
                    <a:pt x="130" y="204"/>
                  </a:lnTo>
                  <a:lnTo>
                    <a:pt x="130" y="197"/>
                  </a:lnTo>
                  <a:lnTo>
                    <a:pt x="123" y="197"/>
                  </a:lnTo>
                  <a:lnTo>
                    <a:pt x="116" y="197"/>
                  </a:lnTo>
                  <a:lnTo>
                    <a:pt x="111" y="197"/>
                  </a:lnTo>
                  <a:lnTo>
                    <a:pt x="104" y="197"/>
                  </a:lnTo>
                  <a:lnTo>
                    <a:pt x="97" y="197"/>
                  </a:lnTo>
                  <a:lnTo>
                    <a:pt x="91" y="197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4" name="Freeform 512"/>
            <p:cNvSpPr>
              <a:spLocks/>
            </p:cNvSpPr>
            <p:nvPr/>
          </p:nvSpPr>
          <p:spPr bwMode="auto">
            <a:xfrm>
              <a:off x="1712913" y="3549650"/>
              <a:ext cx="584200" cy="361950"/>
            </a:xfrm>
            <a:custGeom>
              <a:avLst/>
              <a:gdLst>
                <a:gd name="T0" fmla="*/ 2147483647 w 363"/>
                <a:gd name="T1" fmla="*/ 2147483647 h 204"/>
                <a:gd name="T2" fmla="*/ 2147483647 w 363"/>
                <a:gd name="T3" fmla="*/ 2147483647 h 204"/>
                <a:gd name="T4" fmla="*/ 2147483647 w 363"/>
                <a:gd name="T5" fmla="*/ 2147483647 h 204"/>
                <a:gd name="T6" fmla="*/ 2147483647 w 363"/>
                <a:gd name="T7" fmla="*/ 0 h 204"/>
                <a:gd name="T8" fmla="*/ 2147483647 w 363"/>
                <a:gd name="T9" fmla="*/ 0 h 204"/>
                <a:gd name="T10" fmla="*/ 2147483647 w 363"/>
                <a:gd name="T11" fmla="*/ 2147483647 h 204"/>
                <a:gd name="T12" fmla="*/ 2147483647 w 363"/>
                <a:gd name="T13" fmla="*/ 2147483647 h 204"/>
                <a:gd name="T14" fmla="*/ 2147483647 w 363"/>
                <a:gd name="T15" fmla="*/ 2147483647 h 204"/>
                <a:gd name="T16" fmla="*/ 2147483647 w 363"/>
                <a:gd name="T17" fmla="*/ 2147483647 h 204"/>
                <a:gd name="T18" fmla="*/ 2147483647 w 363"/>
                <a:gd name="T19" fmla="*/ 2147483647 h 204"/>
                <a:gd name="T20" fmla="*/ 2147483647 w 363"/>
                <a:gd name="T21" fmla="*/ 2147483647 h 204"/>
                <a:gd name="T22" fmla="*/ 2147483647 w 363"/>
                <a:gd name="T23" fmla="*/ 2147483647 h 204"/>
                <a:gd name="T24" fmla="*/ 2147483647 w 363"/>
                <a:gd name="T25" fmla="*/ 2147483647 h 204"/>
                <a:gd name="T26" fmla="*/ 2147483647 w 363"/>
                <a:gd name="T27" fmla="*/ 2147483647 h 204"/>
                <a:gd name="T28" fmla="*/ 2147483647 w 363"/>
                <a:gd name="T29" fmla="*/ 2147483647 h 204"/>
                <a:gd name="T30" fmla="*/ 2147483647 w 363"/>
                <a:gd name="T31" fmla="*/ 2147483647 h 204"/>
                <a:gd name="T32" fmla="*/ 2147483647 w 363"/>
                <a:gd name="T33" fmla="*/ 2147483647 h 204"/>
                <a:gd name="T34" fmla="*/ 2147483647 w 363"/>
                <a:gd name="T35" fmla="*/ 2147483647 h 204"/>
                <a:gd name="T36" fmla="*/ 2147483647 w 363"/>
                <a:gd name="T37" fmla="*/ 2147483647 h 204"/>
                <a:gd name="T38" fmla="*/ 2147483647 w 363"/>
                <a:gd name="T39" fmla="*/ 2147483647 h 204"/>
                <a:gd name="T40" fmla="*/ 2147483647 w 363"/>
                <a:gd name="T41" fmla="*/ 2147483647 h 204"/>
                <a:gd name="T42" fmla="*/ 2147483647 w 363"/>
                <a:gd name="T43" fmla="*/ 2147483647 h 204"/>
                <a:gd name="T44" fmla="*/ 2147483647 w 363"/>
                <a:gd name="T45" fmla="*/ 2147483647 h 204"/>
                <a:gd name="T46" fmla="*/ 2147483647 w 363"/>
                <a:gd name="T47" fmla="*/ 2147483647 h 204"/>
                <a:gd name="T48" fmla="*/ 2147483647 w 363"/>
                <a:gd name="T49" fmla="*/ 2147483647 h 204"/>
                <a:gd name="T50" fmla="*/ 2147483647 w 363"/>
                <a:gd name="T51" fmla="*/ 2147483647 h 204"/>
                <a:gd name="T52" fmla="*/ 2147483647 w 363"/>
                <a:gd name="T53" fmla="*/ 2147483647 h 204"/>
                <a:gd name="T54" fmla="*/ 2147483647 w 363"/>
                <a:gd name="T55" fmla="*/ 2147483647 h 204"/>
                <a:gd name="T56" fmla="*/ 2147483647 w 363"/>
                <a:gd name="T57" fmla="*/ 2147483647 h 204"/>
                <a:gd name="T58" fmla="*/ 2147483647 w 363"/>
                <a:gd name="T59" fmla="*/ 2147483647 h 204"/>
                <a:gd name="T60" fmla="*/ 2147483647 w 363"/>
                <a:gd name="T61" fmla="*/ 2147483647 h 204"/>
                <a:gd name="T62" fmla="*/ 2147483647 w 363"/>
                <a:gd name="T63" fmla="*/ 2147483647 h 204"/>
                <a:gd name="T64" fmla="*/ 2147483647 w 363"/>
                <a:gd name="T65" fmla="*/ 2147483647 h 204"/>
                <a:gd name="T66" fmla="*/ 2147483647 w 363"/>
                <a:gd name="T67" fmla="*/ 2147483647 h 204"/>
                <a:gd name="T68" fmla="*/ 2147483647 w 363"/>
                <a:gd name="T69" fmla="*/ 2147483647 h 204"/>
                <a:gd name="T70" fmla="*/ 2147483647 w 363"/>
                <a:gd name="T71" fmla="*/ 2147483647 h 204"/>
                <a:gd name="T72" fmla="*/ 2147483647 w 363"/>
                <a:gd name="T73" fmla="*/ 2147483647 h 204"/>
                <a:gd name="T74" fmla="*/ 2147483647 w 363"/>
                <a:gd name="T75" fmla="*/ 2147483647 h 204"/>
                <a:gd name="T76" fmla="*/ 2147483647 w 363"/>
                <a:gd name="T77" fmla="*/ 2147483647 h 204"/>
                <a:gd name="T78" fmla="*/ 2147483647 w 363"/>
                <a:gd name="T79" fmla="*/ 2147483647 h 204"/>
                <a:gd name="T80" fmla="*/ 2147483647 w 363"/>
                <a:gd name="T81" fmla="*/ 2147483647 h 204"/>
                <a:gd name="T82" fmla="*/ 2147483647 w 363"/>
                <a:gd name="T83" fmla="*/ 2147483647 h 204"/>
                <a:gd name="T84" fmla="*/ 2147483647 w 363"/>
                <a:gd name="T85" fmla="*/ 2147483647 h 204"/>
                <a:gd name="T86" fmla="*/ 2147483647 w 363"/>
                <a:gd name="T87" fmla="*/ 2147483647 h 204"/>
                <a:gd name="T88" fmla="*/ 2147483647 w 363"/>
                <a:gd name="T89" fmla="*/ 2147483647 h 204"/>
                <a:gd name="T90" fmla="*/ 2147483647 w 363"/>
                <a:gd name="T91" fmla="*/ 2147483647 h 204"/>
                <a:gd name="T92" fmla="*/ 2147483647 w 363"/>
                <a:gd name="T93" fmla="*/ 2147483647 h 204"/>
                <a:gd name="T94" fmla="*/ 2147483647 w 363"/>
                <a:gd name="T95" fmla="*/ 2147483647 h 204"/>
                <a:gd name="T96" fmla="*/ 2147483647 w 363"/>
                <a:gd name="T97" fmla="*/ 2147483647 h 204"/>
                <a:gd name="T98" fmla="*/ 2147483647 w 363"/>
                <a:gd name="T99" fmla="*/ 2147483647 h 204"/>
                <a:gd name="T100" fmla="*/ 2147483647 w 363"/>
                <a:gd name="T101" fmla="*/ 2147483647 h 204"/>
                <a:gd name="T102" fmla="*/ 2147483647 w 363"/>
                <a:gd name="T103" fmla="*/ 2147483647 h 204"/>
                <a:gd name="T104" fmla="*/ 2147483647 w 363"/>
                <a:gd name="T105" fmla="*/ 2147483647 h 204"/>
                <a:gd name="T106" fmla="*/ 2147483647 w 363"/>
                <a:gd name="T107" fmla="*/ 2147483647 h 204"/>
                <a:gd name="T108" fmla="*/ 2147483647 w 363"/>
                <a:gd name="T109" fmla="*/ 2147483647 h 204"/>
                <a:gd name="T110" fmla="*/ 2147483647 w 363"/>
                <a:gd name="T111" fmla="*/ 2147483647 h 204"/>
                <a:gd name="T112" fmla="*/ 2147483647 w 363"/>
                <a:gd name="T113" fmla="*/ 2147483647 h 204"/>
                <a:gd name="T114" fmla="*/ 2147483647 w 363"/>
                <a:gd name="T115" fmla="*/ 2147483647 h 20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3"/>
                <a:gd name="T175" fmla="*/ 0 h 204"/>
                <a:gd name="T176" fmla="*/ 363 w 363"/>
                <a:gd name="T177" fmla="*/ 204 h 20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3" h="204">
                  <a:moveTo>
                    <a:pt x="104" y="22"/>
                  </a:moveTo>
                  <a:lnTo>
                    <a:pt x="104" y="22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0" y="22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36" y="8"/>
                  </a:lnTo>
                  <a:lnTo>
                    <a:pt x="143" y="8"/>
                  </a:lnTo>
                  <a:lnTo>
                    <a:pt x="149" y="8"/>
                  </a:lnTo>
                  <a:lnTo>
                    <a:pt x="155" y="8"/>
                  </a:lnTo>
                  <a:lnTo>
                    <a:pt x="162" y="8"/>
                  </a:lnTo>
                  <a:lnTo>
                    <a:pt x="168" y="8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82" y="0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1" y="8"/>
                  </a:lnTo>
                  <a:lnTo>
                    <a:pt x="201" y="15"/>
                  </a:lnTo>
                  <a:lnTo>
                    <a:pt x="207" y="15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21" y="22"/>
                  </a:lnTo>
                  <a:lnTo>
                    <a:pt x="227" y="22"/>
                  </a:lnTo>
                  <a:lnTo>
                    <a:pt x="233" y="22"/>
                  </a:lnTo>
                  <a:lnTo>
                    <a:pt x="233" y="29"/>
                  </a:lnTo>
                  <a:lnTo>
                    <a:pt x="233" y="37"/>
                  </a:lnTo>
                  <a:lnTo>
                    <a:pt x="227" y="37"/>
                  </a:lnTo>
                  <a:lnTo>
                    <a:pt x="221" y="37"/>
                  </a:lnTo>
                  <a:lnTo>
                    <a:pt x="214" y="37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14" y="59"/>
                  </a:lnTo>
                  <a:lnTo>
                    <a:pt x="221" y="59"/>
                  </a:lnTo>
                  <a:lnTo>
                    <a:pt x="221" y="65"/>
                  </a:lnTo>
                  <a:lnTo>
                    <a:pt x="227" y="65"/>
                  </a:lnTo>
                  <a:lnTo>
                    <a:pt x="227" y="73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73"/>
                  </a:lnTo>
                  <a:lnTo>
                    <a:pt x="260" y="73"/>
                  </a:lnTo>
                  <a:lnTo>
                    <a:pt x="260" y="65"/>
                  </a:lnTo>
                  <a:lnTo>
                    <a:pt x="260" y="59"/>
                  </a:lnTo>
                  <a:lnTo>
                    <a:pt x="260" y="51"/>
                  </a:lnTo>
                  <a:lnTo>
                    <a:pt x="260" y="59"/>
                  </a:lnTo>
                  <a:lnTo>
                    <a:pt x="266" y="59"/>
                  </a:lnTo>
                  <a:lnTo>
                    <a:pt x="266" y="65"/>
                  </a:lnTo>
                  <a:lnTo>
                    <a:pt x="272" y="73"/>
                  </a:lnTo>
                  <a:lnTo>
                    <a:pt x="278" y="81"/>
                  </a:lnTo>
                  <a:lnTo>
                    <a:pt x="285" y="81"/>
                  </a:lnTo>
                  <a:lnTo>
                    <a:pt x="292" y="81"/>
                  </a:lnTo>
                  <a:lnTo>
                    <a:pt x="298" y="81"/>
                  </a:lnTo>
                  <a:lnTo>
                    <a:pt x="305" y="81"/>
                  </a:lnTo>
                  <a:lnTo>
                    <a:pt x="305" y="87"/>
                  </a:lnTo>
                  <a:lnTo>
                    <a:pt x="312" y="95"/>
                  </a:lnTo>
                  <a:lnTo>
                    <a:pt x="317" y="95"/>
                  </a:lnTo>
                  <a:lnTo>
                    <a:pt x="324" y="95"/>
                  </a:lnTo>
                  <a:lnTo>
                    <a:pt x="324" y="103"/>
                  </a:lnTo>
                  <a:lnTo>
                    <a:pt x="331" y="103"/>
                  </a:lnTo>
                  <a:lnTo>
                    <a:pt x="331" y="109"/>
                  </a:lnTo>
                  <a:lnTo>
                    <a:pt x="337" y="117"/>
                  </a:lnTo>
                  <a:lnTo>
                    <a:pt x="344" y="117"/>
                  </a:lnTo>
                  <a:lnTo>
                    <a:pt x="344" y="125"/>
                  </a:lnTo>
                  <a:lnTo>
                    <a:pt x="351" y="125"/>
                  </a:lnTo>
                  <a:lnTo>
                    <a:pt x="356" y="131"/>
                  </a:lnTo>
                  <a:lnTo>
                    <a:pt x="356" y="139"/>
                  </a:lnTo>
                  <a:lnTo>
                    <a:pt x="363" y="139"/>
                  </a:lnTo>
                  <a:lnTo>
                    <a:pt x="363" y="146"/>
                  </a:lnTo>
                  <a:lnTo>
                    <a:pt x="356" y="146"/>
                  </a:lnTo>
                  <a:lnTo>
                    <a:pt x="351" y="146"/>
                  </a:lnTo>
                  <a:lnTo>
                    <a:pt x="344" y="153"/>
                  </a:lnTo>
                  <a:lnTo>
                    <a:pt x="337" y="153"/>
                  </a:lnTo>
                  <a:lnTo>
                    <a:pt x="331" y="146"/>
                  </a:lnTo>
                  <a:lnTo>
                    <a:pt x="337" y="146"/>
                  </a:lnTo>
                  <a:lnTo>
                    <a:pt x="331" y="146"/>
                  </a:lnTo>
                  <a:lnTo>
                    <a:pt x="331" y="139"/>
                  </a:lnTo>
                  <a:lnTo>
                    <a:pt x="324" y="131"/>
                  </a:lnTo>
                  <a:lnTo>
                    <a:pt x="317" y="131"/>
                  </a:lnTo>
                  <a:lnTo>
                    <a:pt x="317" y="125"/>
                  </a:lnTo>
                  <a:lnTo>
                    <a:pt x="312" y="117"/>
                  </a:lnTo>
                  <a:lnTo>
                    <a:pt x="305" y="109"/>
                  </a:lnTo>
                  <a:lnTo>
                    <a:pt x="305" y="103"/>
                  </a:lnTo>
                  <a:lnTo>
                    <a:pt x="298" y="103"/>
                  </a:lnTo>
                  <a:lnTo>
                    <a:pt x="292" y="103"/>
                  </a:lnTo>
                  <a:lnTo>
                    <a:pt x="285" y="103"/>
                  </a:lnTo>
                  <a:lnTo>
                    <a:pt x="278" y="103"/>
                  </a:lnTo>
                  <a:lnTo>
                    <a:pt x="272" y="103"/>
                  </a:lnTo>
                  <a:lnTo>
                    <a:pt x="266" y="103"/>
                  </a:lnTo>
                  <a:lnTo>
                    <a:pt x="266" y="95"/>
                  </a:lnTo>
                  <a:lnTo>
                    <a:pt x="260" y="95"/>
                  </a:lnTo>
                  <a:lnTo>
                    <a:pt x="253" y="87"/>
                  </a:lnTo>
                  <a:lnTo>
                    <a:pt x="246" y="87"/>
                  </a:lnTo>
                  <a:lnTo>
                    <a:pt x="246" y="81"/>
                  </a:lnTo>
                  <a:lnTo>
                    <a:pt x="240" y="81"/>
                  </a:lnTo>
                  <a:lnTo>
                    <a:pt x="233" y="81"/>
                  </a:lnTo>
                  <a:lnTo>
                    <a:pt x="227" y="81"/>
                  </a:lnTo>
                  <a:lnTo>
                    <a:pt x="221" y="81"/>
                  </a:lnTo>
                  <a:lnTo>
                    <a:pt x="214" y="81"/>
                  </a:lnTo>
                  <a:lnTo>
                    <a:pt x="207" y="81"/>
                  </a:lnTo>
                  <a:lnTo>
                    <a:pt x="207" y="87"/>
                  </a:lnTo>
                  <a:lnTo>
                    <a:pt x="201" y="87"/>
                  </a:lnTo>
                  <a:lnTo>
                    <a:pt x="194" y="87"/>
                  </a:lnTo>
                  <a:lnTo>
                    <a:pt x="194" y="81"/>
                  </a:lnTo>
                  <a:lnTo>
                    <a:pt x="188" y="81"/>
                  </a:lnTo>
                  <a:lnTo>
                    <a:pt x="188" y="87"/>
                  </a:lnTo>
                  <a:lnTo>
                    <a:pt x="182" y="87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75" y="103"/>
                  </a:lnTo>
                  <a:lnTo>
                    <a:pt x="182" y="103"/>
                  </a:lnTo>
                  <a:lnTo>
                    <a:pt x="182" y="109"/>
                  </a:lnTo>
                  <a:lnTo>
                    <a:pt x="188" y="117"/>
                  </a:lnTo>
                  <a:lnTo>
                    <a:pt x="194" y="117"/>
                  </a:lnTo>
                  <a:lnTo>
                    <a:pt x="201" y="125"/>
                  </a:lnTo>
                  <a:lnTo>
                    <a:pt x="201" y="131"/>
                  </a:lnTo>
                  <a:lnTo>
                    <a:pt x="207" y="131"/>
                  </a:lnTo>
                  <a:lnTo>
                    <a:pt x="214" y="131"/>
                  </a:lnTo>
                  <a:lnTo>
                    <a:pt x="221" y="139"/>
                  </a:lnTo>
                  <a:lnTo>
                    <a:pt x="227" y="139"/>
                  </a:lnTo>
                  <a:lnTo>
                    <a:pt x="233" y="139"/>
                  </a:lnTo>
                  <a:lnTo>
                    <a:pt x="240" y="139"/>
                  </a:lnTo>
                  <a:lnTo>
                    <a:pt x="240" y="146"/>
                  </a:lnTo>
                  <a:lnTo>
                    <a:pt x="246" y="146"/>
                  </a:lnTo>
                  <a:lnTo>
                    <a:pt x="253" y="146"/>
                  </a:lnTo>
                  <a:lnTo>
                    <a:pt x="253" y="153"/>
                  </a:lnTo>
                  <a:lnTo>
                    <a:pt x="253" y="161"/>
                  </a:lnTo>
                  <a:lnTo>
                    <a:pt x="260" y="167"/>
                  </a:lnTo>
                  <a:lnTo>
                    <a:pt x="253" y="175"/>
                  </a:lnTo>
                  <a:lnTo>
                    <a:pt x="260" y="175"/>
                  </a:lnTo>
                  <a:lnTo>
                    <a:pt x="266" y="182"/>
                  </a:lnTo>
                  <a:lnTo>
                    <a:pt x="260" y="182"/>
                  </a:lnTo>
                  <a:lnTo>
                    <a:pt x="260" y="189"/>
                  </a:lnTo>
                  <a:lnTo>
                    <a:pt x="253" y="197"/>
                  </a:lnTo>
                  <a:lnTo>
                    <a:pt x="253" y="204"/>
                  </a:lnTo>
                  <a:lnTo>
                    <a:pt x="246" y="204"/>
                  </a:lnTo>
                  <a:lnTo>
                    <a:pt x="240" y="204"/>
                  </a:lnTo>
                  <a:lnTo>
                    <a:pt x="233" y="197"/>
                  </a:lnTo>
                  <a:lnTo>
                    <a:pt x="233" y="189"/>
                  </a:lnTo>
                  <a:lnTo>
                    <a:pt x="227" y="189"/>
                  </a:lnTo>
                  <a:lnTo>
                    <a:pt x="221" y="182"/>
                  </a:lnTo>
                  <a:lnTo>
                    <a:pt x="214" y="182"/>
                  </a:lnTo>
                  <a:lnTo>
                    <a:pt x="207" y="182"/>
                  </a:lnTo>
                  <a:lnTo>
                    <a:pt x="207" y="175"/>
                  </a:lnTo>
                  <a:lnTo>
                    <a:pt x="207" y="167"/>
                  </a:lnTo>
                  <a:lnTo>
                    <a:pt x="201" y="167"/>
                  </a:lnTo>
                  <a:lnTo>
                    <a:pt x="201" y="161"/>
                  </a:lnTo>
                  <a:lnTo>
                    <a:pt x="201" y="153"/>
                  </a:lnTo>
                  <a:lnTo>
                    <a:pt x="194" y="153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82" y="131"/>
                  </a:lnTo>
                  <a:lnTo>
                    <a:pt x="175" y="131"/>
                  </a:lnTo>
                  <a:lnTo>
                    <a:pt x="175" y="125"/>
                  </a:lnTo>
                  <a:lnTo>
                    <a:pt x="168" y="125"/>
                  </a:lnTo>
                  <a:lnTo>
                    <a:pt x="168" y="117"/>
                  </a:lnTo>
                  <a:lnTo>
                    <a:pt x="162" y="117"/>
                  </a:lnTo>
                  <a:lnTo>
                    <a:pt x="155" y="117"/>
                  </a:lnTo>
                  <a:lnTo>
                    <a:pt x="149" y="117"/>
                  </a:lnTo>
                  <a:lnTo>
                    <a:pt x="143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09"/>
                  </a:lnTo>
                  <a:lnTo>
                    <a:pt x="123" y="109"/>
                  </a:lnTo>
                  <a:lnTo>
                    <a:pt x="116" y="109"/>
                  </a:lnTo>
                  <a:lnTo>
                    <a:pt x="111" y="109"/>
                  </a:lnTo>
                  <a:lnTo>
                    <a:pt x="111" y="103"/>
                  </a:lnTo>
                  <a:lnTo>
                    <a:pt x="104" y="103"/>
                  </a:lnTo>
                  <a:lnTo>
                    <a:pt x="97" y="103"/>
                  </a:lnTo>
                  <a:lnTo>
                    <a:pt x="97" y="109"/>
                  </a:lnTo>
                  <a:lnTo>
                    <a:pt x="91" y="109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84" y="125"/>
                  </a:lnTo>
                  <a:lnTo>
                    <a:pt x="77" y="125"/>
                  </a:lnTo>
                  <a:lnTo>
                    <a:pt x="77" y="117"/>
                  </a:lnTo>
                  <a:lnTo>
                    <a:pt x="72" y="117"/>
                  </a:lnTo>
                  <a:lnTo>
                    <a:pt x="65" y="117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2" y="109"/>
                  </a:lnTo>
                  <a:lnTo>
                    <a:pt x="45" y="109"/>
                  </a:lnTo>
                  <a:lnTo>
                    <a:pt x="38" y="109"/>
                  </a:lnTo>
                  <a:lnTo>
                    <a:pt x="38" y="103"/>
                  </a:lnTo>
                  <a:lnTo>
                    <a:pt x="33" y="103"/>
                  </a:lnTo>
                  <a:lnTo>
                    <a:pt x="26" y="103"/>
                  </a:lnTo>
                  <a:lnTo>
                    <a:pt x="20" y="95"/>
                  </a:lnTo>
                  <a:lnTo>
                    <a:pt x="13" y="95"/>
                  </a:lnTo>
                  <a:lnTo>
                    <a:pt x="6" y="95"/>
                  </a:lnTo>
                  <a:lnTo>
                    <a:pt x="0" y="87"/>
                  </a:lnTo>
                  <a:lnTo>
                    <a:pt x="0" y="81"/>
                  </a:lnTo>
                  <a:lnTo>
                    <a:pt x="6" y="81"/>
                  </a:lnTo>
                  <a:lnTo>
                    <a:pt x="6" y="73"/>
                  </a:lnTo>
                  <a:lnTo>
                    <a:pt x="6" y="65"/>
                  </a:lnTo>
                  <a:lnTo>
                    <a:pt x="13" y="65"/>
                  </a:lnTo>
                  <a:lnTo>
                    <a:pt x="13" y="59"/>
                  </a:lnTo>
                  <a:lnTo>
                    <a:pt x="20" y="65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33" y="73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38" y="59"/>
                  </a:lnTo>
                  <a:lnTo>
                    <a:pt x="38" y="51"/>
                  </a:lnTo>
                  <a:lnTo>
                    <a:pt x="38" y="44"/>
                  </a:lnTo>
                  <a:lnTo>
                    <a:pt x="45" y="44"/>
                  </a:lnTo>
                  <a:lnTo>
                    <a:pt x="52" y="37"/>
                  </a:lnTo>
                  <a:lnTo>
                    <a:pt x="58" y="37"/>
                  </a:lnTo>
                  <a:lnTo>
                    <a:pt x="65" y="37"/>
                  </a:lnTo>
                  <a:lnTo>
                    <a:pt x="65" y="44"/>
                  </a:lnTo>
                  <a:lnTo>
                    <a:pt x="72" y="44"/>
                  </a:lnTo>
                  <a:lnTo>
                    <a:pt x="77" y="44"/>
                  </a:lnTo>
                  <a:lnTo>
                    <a:pt x="77" y="37"/>
                  </a:lnTo>
                  <a:lnTo>
                    <a:pt x="77" y="29"/>
                  </a:lnTo>
                  <a:lnTo>
                    <a:pt x="84" y="29"/>
                  </a:lnTo>
                  <a:lnTo>
                    <a:pt x="91" y="29"/>
                  </a:lnTo>
                  <a:lnTo>
                    <a:pt x="97" y="29"/>
                  </a:lnTo>
                  <a:lnTo>
                    <a:pt x="104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5" name="Freeform 513"/>
            <p:cNvSpPr>
              <a:spLocks/>
            </p:cNvSpPr>
            <p:nvPr/>
          </p:nvSpPr>
          <p:spPr bwMode="auto">
            <a:xfrm>
              <a:off x="2078038" y="3703638"/>
              <a:ext cx="20637" cy="14287"/>
            </a:xfrm>
            <a:custGeom>
              <a:avLst/>
              <a:gdLst>
                <a:gd name="T0" fmla="*/ 2147483647 w 13"/>
                <a:gd name="T1" fmla="*/ 2147483647 h 8"/>
                <a:gd name="T2" fmla="*/ 2147483647 w 13"/>
                <a:gd name="T3" fmla="*/ 2147483647 h 8"/>
                <a:gd name="T4" fmla="*/ 0 w 13"/>
                <a:gd name="T5" fmla="*/ 0 h 8"/>
                <a:gd name="T6" fmla="*/ 2147483647 w 13"/>
                <a:gd name="T7" fmla="*/ 0 h 8"/>
                <a:gd name="T8" fmla="*/ 2147483647 w 13"/>
                <a:gd name="T9" fmla="*/ 0 h 8"/>
                <a:gd name="T10" fmla="*/ 2147483647 w 13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8"/>
                <a:gd name="T20" fmla="*/ 13 w 13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8">
                  <a:moveTo>
                    <a:pt x="6" y="8"/>
                  </a:moveTo>
                  <a:lnTo>
                    <a:pt x="6" y="8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6" name="Freeform 514"/>
            <p:cNvSpPr>
              <a:spLocks/>
            </p:cNvSpPr>
            <p:nvPr/>
          </p:nvSpPr>
          <p:spPr bwMode="auto">
            <a:xfrm>
              <a:off x="1836738" y="3783013"/>
              <a:ext cx="187325" cy="141287"/>
            </a:xfrm>
            <a:custGeom>
              <a:avLst/>
              <a:gdLst>
                <a:gd name="T0" fmla="*/ 2147483647 w 117"/>
                <a:gd name="T1" fmla="*/ 2147483647 h 80"/>
                <a:gd name="T2" fmla="*/ 2147483647 w 117"/>
                <a:gd name="T3" fmla="*/ 2147483647 h 80"/>
                <a:gd name="T4" fmla="*/ 2147483647 w 117"/>
                <a:gd name="T5" fmla="*/ 2147483647 h 80"/>
                <a:gd name="T6" fmla="*/ 2147483647 w 117"/>
                <a:gd name="T7" fmla="*/ 2147483647 h 80"/>
                <a:gd name="T8" fmla="*/ 2147483647 w 117"/>
                <a:gd name="T9" fmla="*/ 2147483647 h 80"/>
                <a:gd name="T10" fmla="*/ 2147483647 w 117"/>
                <a:gd name="T11" fmla="*/ 2147483647 h 80"/>
                <a:gd name="T12" fmla="*/ 0 w 117"/>
                <a:gd name="T13" fmla="*/ 2147483647 h 80"/>
                <a:gd name="T14" fmla="*/ 0 w 117"/>
                <a:gd name="T15" fmla="*/ 2147483647 h 80"/>
                <a:gd name="T16" fmla="*/ 0 w 117"/>
                <a:gd name="T17" fmla="*/ 2147483647 h 80"/>
                <a:gd name="T18" fmla="*/ 0 w 117"/>
                <a:gd name="T19" fmla="*/ 2147483647 h 80"/>
                <a:gd name="T20" fmla="*/ 0 w 117"/>
                <a:gd name="T21" fmla="*/ 2147483647 h 80"/>
                <a:gd name="T22" fmla="*/ 2147483647 w 117"/>
                <a:gd name="T23" fmla="*/ 0 h 80"/>
                <a:gd name="T24" fmla="*/ 2147483647 w 117"/>
                <a:gd name="T25" fmla="*/ 0 h 80"/>
                <a:gd name="T26" fmla="*/ 2147483647 w 117"/>
                <a:gd name="T27" fmla="*/ 0 h 80"/>
                <a:gd name="T28" fmla="*/ 2147483647 w 117"/>
                <a:gd name="T29" fmla="*/ 2147483647 h 80"/>
                <a:gd name="T30" fmla="*/ 2147483647 w 117"/>
                <a:gd name="T31" fmla="*/ 2147483647 h 80"/>
                <a:gd name="T32" fmla="*/ 2147483647 w 117"/>
                <a:gd name="T33" fmla="*/ 2147483647 h 80"/>
                <a:gd name="T34" fmla="*/ 2147483647 w 117"/>
                <a:gd name="T35" fmla="*/ 2147483647 h 80"/>
                <a:gd name="T36" fmla="*/ 2147483647 w 117"/>
                <a:gd name="T37" fmla="*/ 2147483647 h 80"/>
                <a:gd name="T38" fmla="*/ 2147483647 w 117"/>
                <a:gd name="T39" fmla="*/ 2147483647 h 80"/>
                <a:gd name="T40" fmla="*/ 2147483647 w 117"/>
                <a:gd name="T41" fmla="*/ 2147483647 h 80"/>
                <a:gd name="T42" fmla="*/ 2147483647 w 117"/>
                <a:gd name="T43" fmla="*/ 2147483647 h 80"/>
                <a:gd name="T44" fmla="*/ 2147483647 w 117"/>
                <a:gd name="T45" fmla="*/ 2147483647 h 80"/>
                <a:gd name="T46" fmla="*/ 2147483647 w 117"/>
                <a:gd name="T47" fmla="*/ 2147483647 h 80"/>
                <a:gd name="T48" fmla="*/ 2147483647 w 117"/>
                <a:gd name="T49" fmla="*/ 2147483647 h 80"/>
                <a:gd name="T50" fmla="*/ 2147483647 w 117"/>
                <a:gd name="T51" fmla="*/ 2147483647 h 80"/>
                <a:gd name="T52" fmla="*/ 2147483647 w 117"/>
                <a:gd name="T53" fmla="*/ 2147483647 h 80"/>
                <a:gd name="T54" fmla="*/ 2147483647 w 117"/>
                <a:gd name="T55" fmla="*/ 2147483647 h 80"/>
                <a:gd name="T56" fmla="*/ 2147483647 w 117"/>
                <a:gd name="T57" fmla="*/ 2147483647 h 80"/>
                <a:gd name="T58" fmla="*/ 2147483647 w 117"/>
                <a:gd name="T59" fmla="*/ 2147483647 h 80"/>
                <a:gd name="T60" fmla="*/ 2147483647 w 117"/>
                <a:gd name="T61" fmla="*/ 2147483647 h 80"/>
                <a:gd name="T62" fmla="*/ 2147483647 w 117"/>
                <a:gd name="T63" fmla="*/ 2147483647 h 80"/>
                <a:gd name="T64" fmla="*/ 2147483647 w 117"/>
                <a:gd name="T65" fmla="*/ 2147483647 h 80"/>
                <a:gd name="T66" fmla="*/ 2147483647 w 117"/>
                <a:gd name="T67" fmla="*/ 2147483647 h 80"/>
                <a:gd name="T68" fmla="*/ 2147483647 w 117"/>
                <a:gd name="T69" fmla="*/ 2147483647 h 80"/>
                <a:gd name="T70" fmla="*/ 2147483647 w 117"/>
                <a:gd name="T71" fmla="*/ 2147483647 h 80"/>
                <a:gd name="T72" fmla="*/ 2147483647 w 117"/>
                <a:gd name="T73" fmla="*/ 2147483647 h 80"/>
                <a:gd name="T74" fmla="*/ 2147483647 w 117"/>
                <a:gd name="T75" fmla="*/ 2147483647 h 80"/>
                <a:gd name="T76" fmla="*/ 2147483647 w 117"/>
                <a:gd name="T77" fmla="*/ 2147483647 h 80"/>
                <a:gd name="T78" fmla="*/ 2147483647 w 117"/>
                <a:gd name="T79" fmla="*/ 2147483647 h 80"/>
                <a:gd name="T80" fmla="*/ 2147483647 w 117"/>
                <a:gd name="T81" fmla="*/ 2147483647 h 80"/>
                <a:gd name="T82" fmla="*/ 2147483647 w 117"/>
                <a:gd name="T83" fmla="*/ 2147483647 h 80"/>
                <a:gd name="T84" fmla="*/ 2147483647 w 117"/>
                <a:gd name="T85" fmla="*/ 2147483647 h 80"/>
                <a:gd name="T86" fmla="*/ 2147483647 w 117"/>
                <a:gd name="T87" fmla="*/ 2147483647 h 80"/>
                <a:gd name="T88" fmla="*/ 2147483647 w 117"/>
                <a:gd name="T89" fmla="*/ 2147483647 h 80"/>
                <a:gd name="T90" fmla="*/ 2147483647 w 117"/>
                <a:gd name="T91" fmla="*/ 2147483647 h 80"/>
                <a:gd name="T92" fmla="*/ 2147483647 w 117"/>
                <a:gd name="T93" fmla="*/ 2147483647 h 80"/>
                <a:gd name="T94" fmla="*/ 2147483647 w 117"/>
                <a:gd name="T95" fmla="*/ 2147483647 h 80"/>
                <a:gd name="T96" fmla="*/ 2147483647 w 117"/>
                <a:gd name="T97" fmla="*/ 2147483647 h 80"/>
                <a:gd name="T98" fmla="*/ 2147483647 w 117"/>
                <a:gd name="T99" fmla="*/ 2147483647 h 80"/>
                <a:gd name="T100" fmla="*/ 2147483647 w 117"/>
                <a:gd name="T101" fmla="*/ 2147483647 h 80"/>
                <a:gd name="T102" fmla="*/ 2147483647 w 117"/>
                <a:gd name="T103" fmla="*/ 2147483647 h 80"/>
                <a:gd name="T104" fmla="*/ 2147483647 w 117"/>
                <a:gd name="T105" fmla="*/ 2147483647 h 80"/>
                <a:gd name="T106" fmla="*/ 2147483647 w 117"/>
                <a:gd name="T107" fmla="*/ 2147483647 h 80"/>
                <a:gd name="T108" fmla="*/ 2147483647 w 117"/>
                <a:gd name="T109" fmla="*/ 2147483647 h 80"/>
                <a:gd name="T110" fmla="*/ 2147483647 w 117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7"/>
                <a:gd name="T169" fmla="*/ 0 h 80"/>
                <a:gd name="T170" fmla="*/ 117 w 117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7" h="80">
                  <a:moveTo>
                    <a:pt x="14" y="66"/>
                  </a:moveTo>
                  <a:lnTo>
                    <a:pt x="20" y="58"/>
                  </a:lnTo>
                  <a:lnTo>
                    <a:pt x="20" y="51"/>
                  </a:lnTo>
                  <a:lnTo>
                    <a:pt x="14" y="51"/>
                  </a:lnTo>
                  <a:lnTo>
                    <a:pt x="14" y="44"/>
                  </a:lnTo>
                  <a:lnTo>
                    <a:pt x="7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8"/>
                  </a:lnTo>
                  <a:lnTo>
                    <a:pt x="20" y="15"/>
                  </a:lnTo>
                  <a:lnTo>
                    <a:pt x="27" y="15"/>
                  </a:lnTo>
                  <a:lnTo>
                    <a:pt x="34" y="22"/>
                  </a:lnTo>
                  <a:lnTo>
                    <a:pt x="34" y="30"/>
                  </a:lnTo>
                  <a:lnTo>
                    <a:pt x="39" y="36"/>
                  </a:lnTo>
                  <a:lnTo>
                    <a:pt x="46" y="44"/>
                  </a:lnTo>
                  <a:lnTo>
                    <a:pt x="53" y="44"/>
                  </a:lnTo>
                  <a:lnTo>
                    <a:pt x="53" y="51"/>
                  </a:lnTo>
                  <a:lnTo>
                    <a:pt x="59" y="51"/>
                  </a:lnTo>
                  <a:lnTo>
                    <a:pt x="66" y="51"/>
                  </a:lnTo>
                  <a:lnTo>
                    <a:pt x="72" y="51"/>
                  </a:lnTo>
                  <a:lnTo>
                    <a:pt x="72" y="58"/>
                  </a:lnTo>
                  <a:lnTo>
                    <a:pt x="78" y="58"/>
                  </a:lnTo>
                  <a:lnTo>
                    <a:pt x="85" y="58"/>
                  </a:lnTo>
                  <a:lnTo>
                    <a:pt x="91" y="58"/>
                  </a:lnTo>
                  <a:lnTo>
                    <a:pt x="98" y="66"/>
                  </a:lnTo>
                  <a:lnTo>
                    <a:pt x="98" y="73"/>
                  </a:lnTo>
                  <a:lnTo>
                    <a:pt x="105" y="73"/>
                  </a:lnTo>
                  <a:lnTo>
                    <a:pt x="111" y="73"/>
                  </a:lnTo>
                  <a:lnTo>
                    <a:pt x="117" y="73"/>
                  </a:lnTo>
                  <a:lnTo>
                    <a:pt x="117" y="80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98" y="80"/>
                  </a:lnTo>
                  <a:lnTo>
                    <a:pt x="91" y="80"/>
                  </a:lnTo>
                  <a:lnTo>
                    <a:pt x="85" y="80"/>
                  </a:lnTo>
                  <a:lnTo>
                    <a:pt x="78" y="80"/>
                  </a:lnTo>
                  <a:lnTo>
                    <a:pt x="72" y="80"/>
                  </a:lnTo>
                  <a:lnTo>
                    <a:pt x="72" y="73"/>
                  </a:lnTo>
                  <a:lnTo>
                    <a:pt x="66" y="73"/>
                  </a:lnTo>
                  <a:lnTo>
                    <a:pt x="59" y="73"/>
                  </a:lnTo>
                  <a:lnTo>
                    <a:pt x="53" y="73"/>
                  </a:lnTo>
                  <a:lnTo>
                    <a:pt x="53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4" y="66"/>
                  </a:lnTo>
                  <a:lnTo>
                    <a:pt x="27" y="66"/>
                  </a:lnTo>
                  <a:lnTo>
                    <a:pt x="20" y="66"/>
                  </a:lnTo>
                  <a:lnTo>
                    <a:pt x="14" y="6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7" name="Freeform 515"/>
            <p:cNvSpPr>
              <a:spLocks/>
            </p:cNvSpPr>
            <p:nvPr/>
          </p:nvSpPr>
          <p:spPr bwMode="auto">
            <a:xfrm>
              <a:off x="1649413" y="3149600"/>
              <a:ext cx="522287" cy="336550"/>
            </a:xfrm>
            <a:custGeom>
              <a:avLst/>
              <a:gdLst>
                <a:gd name="T0" fmla="*/ 2147483647 w 324"/>
                <a:gd name="T1" fmla="*/ 2147483647 h 189"/>
                <a:gd name="T2" fmla="*/ 2147483647 w 324"/>
                <a:gd name="T3" fmla="*/ 2147483647 h 189"/>
                <a:gd name="T4" fmla="*/ 2147483647 w 324"/>
                <a:gd name="T5" fmla="*/ 2147483647 h 189"/>
                <a:gd name="T6" fmla="*/ 2147483647 w 324"/>
                <a:gd name="T7" fmla="*/ 2147483647 h 189"/>
                <a:gd name="T8" fmla="*/ 2147483647 w 324"/>
                <a:gd name="T9" fmla="*/ 2147483647 h 189"/>
                <a:gd name="T10" fmla="*/ 2147483647 w 324"/>
                <a:gd name="T11" fmla="*/ 2147483647 h 189"/>
                <a:gd name="T12" fmla="*/ 2147483647 w 324"/>
                <a:gd name="T13" fmla="*/ 2147483647 h 189"/>
                <a:gd name="T14" fmla="*/ 2147483647 w 324"/>
                <a:gd name="T15" fmla="*/ 0 h 189"/>
                <a:gd name="T16" fmla="*/ 2147483647 w 324"/>
                <a:gd name="T17" fmla="*/ 2147483647 h 189"/>
                <a:gd name="T18" fmla="*/ 2147483647 w 324"/>
                <a:gd name="T19" fmla="*/ 0 h 189"/>
                <a:gd name="T20" fmla="*/ 2147483647 w 324"/>
                <a:gd name="T21" fmla="*/ 0 h 189"/>
                <a:gd name="T22" fmla="*/ 2147483647 w 324"/>
                <a:gd name="T23" fmla="*/ 0 h 189"/>
                <a:gd name="T24" fmla="*/ 2147483647 w 324"/>
                <a:gd name="T25" fmla="*/ 2147483647 h 189"/>
                <a:gd name="T26" fmla="*/ 2147483647 w 324"/>
                <a:gd name="T27" fmla="*/ 2147483647 h 189"/>
                <a:gd name="T28" fmla="*/ 2147483647 w 324"/>
                <a:gd name="T29" fmla="*/ 2147483647 h 189"/>
                <a:gd name="T30" fmla="*/ 2147483647 w 324"/>
                <a:gd name="T31" fmla="*/ 2147483647 h 189"/>
                <a:gd name="T32" fmla="*/ 2147483647 w 324"/>
                <a:gd name="T33" fmla="*/ 2147483647 h 189"/>
                <a:gd name="T34" fmla="*/ 2147483647 w 324"/>
                <a:gd name="T35" fmla="*/ 2147483647 h 189"/>
                <a:gd name="T36" fmla="*/ 2147483647 w 324"/>
                <a:gd name="T37" fmla="*/ 2147483647 h 189"/>
                <a:gd name="T38" fmla="*/ 2147483647 w 324"/>
                <a:gd name="T39" fmla="*/ 2147483647 h 189"/>
                <a:gd name="T40" fmla="*/ 2147483647 w 324"/>
                <a:gd name="T41" fmla="*/ 2147483647 h 189"/>
                <a:gd name="T42" fmla="*/ 2147483647 w 324"/>
                <a:gd name="T43" fmla="*/ 2147483647 h 189"/>
                <a:gd name="T44" fmla="*/ 2147483647 w 324"/>
                <a:gd name="T45" fmla="*/ 2147483647 h 189"/>
                <a:gd name="T46" fmla="*/ 2147483647 w 324"/>
                <a:gd name="T47" fmla="*/ 2147483647 h 189"/>
                <a:gd name="T48" fmla="*/ 2147483647 w 324"/>
                <a:gd name="T49" fmla="*/ 2147483647 h 189"/>
                <a:gd name="T50" fmla="*/ 2147483647 w 324"/>
                <a:gd name="T51" fmla="*/ 2147483647 h 189"/>
                <a:gd name="T52" fmla="*/ 2147483647 w 324"/>
                <a:gd name="T53" fmla="*/ 2147483647 h 189"/>
                <a:gd name="T54" fmla="*/ 2147483647 w 324"/>
                <a:gd name="T55" fmla="*/ 2147483647 h 189"/>
                <a:gd name="T56" fmla="*/ 2147483647 w 324"/>
                <a:gd name="T57" fmla="*/ 2147483647 h 189"/>
                <a:gd name="T58" fmla="*/ 2147483647 w 324"/>
                <a:gd name="T59" fmla="*/ 2147483647 h 189"/>
                <a:gd name="T60" fmla="*/ 2147483647 w 324"/>
                <a:gd name="T61" fmla="*/ 2147483647 h 189"/>
                <a:gd name="T62" fmla="*/ 2147483647 w 324"/>
                <a:gd name="T63" fmla="*/ 2147483647 h 189"/>
                <a:gd name="T64" fmla="*/ 2147483647 w 324"/>
                <a:gd name="T65" fmla="*/ 2147483647 h 189"/>
                <a:gd name="T66" fmla="*/ 2147483647 w 324"/>
                <a:gd name="T67" fmla="*/ 2147483647 h 189"/>
                <a:gd name="T68" fmla="*/ 2147483647 w 324"/>
                <a:gd name="T69" fmla="*/ 2147483647 h 189"/>
                <a:gd name="T70" fmla="*/ 2147483647 w 324"/>
                <a:gd name="T71" fmla="*/ 2147483647 h 189"/>
                <a:gd name="T72" fmla="*/ 2147483647 w 324"/>
                <a:gd name="T73" fmla="*/ 2147483647 h 189"/>
                <a:gd name="T74" fmla="*/ 2147483647 w 324"/>
                <a:gd name="T75" fmla="*/ 2147483647 h 189"/>
                <a:gd name="T76" fmla="*/ 2147483647 w 324"/>
                <a:gd name="T77" fmla="*/ 2147483647 h 189"/>
                <a:gd name="T78" fmla="*/ 2147483647 w 324"/>
                <a:gd name="T79" fmla="*/ 2147483647 h 189"/>
                <a:gd name="T80" fmla="*/ 2147483647 w 324"/>
                <a:gd name="T81" fmla="*/ 2147483647 h 189"/>
                <a:gd name="T82" fmla="*/ 2147483647 w 324"/>
                <a:gd name="T83" fmla="*/ 2147483647 h 189"/>
                <a:gd name="T84" fmla="*/ 2147483647 w 324"/>
                <a:gd name="T85" fmla="*/ 2147483647 h 189"/>
                <a:gd name="T86" fmla="*/ 2147483647 w 324"/>
                <a:gd name="T87" fmla="*/ 2147483647 h 189"/>
                <a:gd name="T88" fmla="*/ 2147483647 w 324"/>
                <a:gd name="T89" fmla="*/ 2147483647 h 189"/>
                <a:gd name="T90" fmla="*/ 2147483647 w 324"/>
                <a:gd name="T91" fmla="*/ 2147483647 h 189"/>
                <a:gd name="T92" fmla="*/ 2147483647 w 324"/>
                <a:gd name="T93" fmla="*/ 2147483647 h 189"/>
                <a:gd name="T94" fmla="*/ 2147483647 w 324"/>
                <a:gd name="T95" fmla="*/ 2147483647 h 189"/>
                <a:gd name="T96" fmla="*/ 2147483647 w 324"/>
                <a:gd name="T97" fmla="*/ 2147483647 h 189"/>
                <a:gd name="T98" fmla="*/ 2147483647 w 324"/>
                <a:gd name="T99" fmla="*/ 2147483647 h 189"/>
                <a:gd name="T100" fmla="*/ 2147483647 w 324"/>
                <a:gd name="T101" fmla="*/ 2147483647 h 189"/>
                <a:gd name="T102" fmla="*/ 2147483647 w 324"/>
                <a:gd name="T103" fmla="*/ 2147483647 h 189"/>
                <a:gd name="T104" fmla="*/ 2147483647 w 324"/>
                <a:gd name="T105" fmla="*/ 2147483647 h 18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24"/>
                <a:gd name="T160" fmla="*/ 0 h 189"/>
                <a:gd name="T161" fmla="*/ 324 w 324"/>
                <a:gd name="T162" fmla="*/ 189 h 18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24" h="189">
                  <a:moveTo>
                    <a:pt x="6" y="22"/>
                  </a:moveTo>
                  <a:lnTo>
                    <a:pt x="6" y="14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2" y="22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4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2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14"/>
                  </a:lnTo>
                  <a:lnTo>
                    <a:pt x="201" y="22"/>
                  </a:lnTo>
                  <a:lnTo>
                    <a:pt x="207" y="22"/>
                  </a:lnTo>
                  <a:lnTo>
                    <a:pt x="214" y="30"/>
                  </a:lnTo>
                  <a:lnTo>
                    <a:pt x="221" y="30"/>
                  </a:lnTo>
                  <a:lnTo>
                    <a:pt x="221" y="36"/>
                  </a:lnTo>
                  <a:lnTo>
                    <a:pt x="221" y="44"/>
                  </a:lnTo>
                  <a:lnTo>
                    <a:pt x="221" y="51"/>
                  </a:lnTo>
                  <a:lnTo>
                    <a:pt x="227" y="51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7"/>
                  </a:lnTo>
                  <a:lnTo>
                    <a:pt x="272" y="87"/>
                  </a:lnTo>
                  <a:lnTo>
                    <a:pt x="279" y="87"/>
                  </a:lnTo>
                  <a:lnTo>
                    <a:pt x="279" y="94"/>
                  </a:lnTo>
                  <a:lnTo>
                    <a:pt x="285" y="94"/>
                  </a:lnTo>
                  <a:lnTo>
                    <a:pt x="285" y="87"/>
                  </a:lnTo>
                  <a:lnTo>
                    <a:pt x="292" y="87"/>
                  </a:lnTo>
                  <a:lnTo>
                    <a:pt x="299" y="87"/>
                  </a:lnTo>
                  <a:lnTo>
                    <a:pt x="299" y="94"/>
                  </a:lnTo>
                  <a:lnTo>
                    <a:pt x="305" y="94"/>
                  </a:lnTo>
                  <a:lnTo>
                    <a:pt x="305" y="102"/>
                  </a:lnTo>
                  <a:lnTo>
                    <a:pt x="311" y="102"/>
                  </a:lnTo>
                  <a:lnTo>
                    <a:pt x="311" y="109"/>
                  </a:lnTo>
                  <a:lnTo>
                    <a:pt x="317" y="109"/>
                  </a:lnTo>
                  <a:lnTo>
                    <a:pt x="324" y="116"/>
                  </a:lnTo>
                  <a:lnTo>
                    <a:pt x="324" y="123"/>
                  </a:lnTo>
                  <a:lnTo>
                    <a:pt x="324" y="131"/>
                  </a:lnTo>
                  <a:lnTo>
                    <a:pt x="324" y="138"/>
                  </a:lnTo>
                  <a:lnTo>
                    <a:pt x="317" y="138"/>
                  </a:lnTo>
                  <a:lnTo>
                    <a:pt x="324" y="138"/>
                  </a:lnTo>
                  <a:lnTo>
                    <a:pt x="324" y="145"/>
                  </a:lnTo>
                  <a:lnTo>
                    <a:pt x="317" y="145"/>
                  </a:lnTo>
                  <a:lnTo>
                    <a:pt x="317" y="138"/>
                  </a:lnTo>
                  <a:lnTo>
                    <a:pt x="311" y="145"/>
                  </a:lnTo>
                  <a:lnTo>
                    <a:pt x="305" y="153"/>
                  </a:lnTo>
                  <a:lnTo>
                    <a:pt x="299" y="153"/>
                  </a:lnTo>
                  <a:lnTo>
                    <a:pt x="299" y="159"/>
                  </a:lnTo>
                  <a:lnTo>
                    <a:pt x="292" y="159"/>
                  </a:lnTo>
                  <a:lnTo>
                    <a:pt x="285" y="167"/>
                  </a:lnTo>
                  <a:lnTo>
                    <a:pt x="279" y="167"/>
                  </a:lnTo>
                  <a:lnTo>
                    <a:pt x="279" y="175"/>
                  </a:lnTo>
                  <a:lnTo>
                    <a:pt x="272" y="175"/>
                  </a:lnTo>
                  <a:lnTo>
                    <a:pt x="266" y="175"/>
                  </a:lnTo>
                  <a:lnTo>
                    <a:pt x="260" y="175"/>
                  </a:lnTo>
                  <a:lnTo>
                    <a:pt x="266" y="181"/>
                  </a:lnTo>
                  <a:lnTo>
                    <a:pt x="260" y="181"/>
                  </a:lnTo>
                  <a:lnTo>
                    <a:pt x="253" y="181"/>
                  </a:lnTo>
                  <a:lnTo>
                    <a:pt x="246" y="181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33" y="189"/>
                  </a:lnTo>
                  <a:lnTo>
                    <a:pt x="233" y="181"/>
                  </a:lnTo>
                  <a:lnTo>
                    <a:pt x="227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07" y="181"/>
                  </a:lnTo>
                  <a:lnTo>
                    <a:pt x="201" y="181"/>
                  </a:lnTo>
                  <a:lnTo>
                    <a:pt x="194" y="181"/>
                  </a:lnTo>
                  <a:lnTo>
                    <a:pt x="188" y="181"/>
                  </a:lnTo>
                  <a:lnTo>
                    <a:pt x="182" y="181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67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5" y="167"/>
                  </a:lnTo>
                  <a:lnTo>
                    <a:pt x="150" y="167"/>
                  </a:lnTo>
                  <a:lnTo>
                    <a:pt x="150" y="159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9"/>
                  </a:lnTo>
                  <a:lnTo>
                    <a:pt x="130" y="153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6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4" y="116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1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7"/>
                  </a:lnTo>
                  <a:lnTo>
                    <a:pt x="84" y="87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2" y="80"/>
                  </a:lnTo>
                  <a:lnTo>
                    <a:pt x="65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45" y="66"/>
                  </a:lnTo>
                  <a:lnTo>
                    <a:pt x="39" y="66"/>
                  </a:lnTo>
                  <a:lnTo>
                    <a:pt x="33" y="58"/>
                  </a:lnTo>
                  <a:lnTo>
                    <a:pt x="33" y="51"/>
                  </a:lnTo>
                  <a:lnTo>
                    <a:pt x="26" y="58"/>
                  </a:lnTo>
                  <a:lnTo>
                    <a:pt x="20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8" name="Freeform 516"/>
            <p:cNvSpPr>
              <a:spLocks/>
            </p:cNvSpPr>
            <p:nvPr/>
          </p:nvSpPr>
          <p:spPr bwMode="auto">
            <a:xfrm>
              <a:off x="1649413" y="3149600"/>
              <a:ext cx="522287" cy="336550"/>
            </a:xfrm>
            <a:custGeom>
              <a:avLst/>
              <a:gdLst>
                <a:gd name="T0" fmla="*/ 2147483647 w 324"/>
                <a:gd name="T1" fmla="*/ 2147483647 h 189"/>
                <a:gd name="T2" fmla="*/ 2147483647 w 324"/>
                <a:gd name="T3" fmla="*/ 2147483647 h 189"/>
                <a:gd name="T4" fmla="*/ 2147483647 w 324"/>
                <a:gd name="T5" fmla="*/ 2147483647 h 189"/>
                <a:gd name="T6" fmla="*/ 2147483647 w 324"/>
                <a:gd name="T7" fmla="*/ 2147483647 h 189"/>
                <a:gd name="T8" fmla="*/ 2147483647 w 324"/>
                <a:gd name="T9" fmla="*/ 2147483647 h 189"/>
                <a:gd name="T10" fmla="*/ 2147483647 w 324"/>
                <a:gd name="T11" fmla="*/ 2147483647 h 189"/>
                <a:gd name="T12" fmla="*/ 2147483647 w 324"/>
                <a:gd name="T13" fmla="*/ 0 h 189"/>
                <a:gd name="T14" fmla="*/ 2147483647 w 324"/>
                <a:gd name="T15" fmla="*/ 2147483647 h 189"/>
                <a:gd name="T16" fmla="*/ 2147483647 w 324"/>
                <a:gd name="T17" fmla="*/ 2147483647 h 189"/>
                <a:gd name="T18" fmla="*/ 2147483647 w 324"/>
                <a:gd name="T19" fmla="*/ 0 h 189"/>
                <a:gd name="T20" fmla="*/ 2147483647 w 324"/>
                <a:gd name="T21" fmla="*/ 0 h 189"/>
                <a:gd name="T22" fmla="*/ 2147483647 w 324"/>
                <a:gd name="T23" fmla="*/ 2147483647 h 189"/>
                <a:gd name="T24" fmla="*/ 2147483647 w 324"/>
                <a:gd name="T25" fmla="*/ 2147483647 h 189"/>
                <a:gd name="T26" fmla="*/ 2147483647 w 324"/>
                <a:gd name="T27" fmla="*/ 2147483647 h 189"/>
                <a:gd name="T28" fmla="*/ 2147483647 w 324"/>
                <a:gd name="T29" fmla="*/ 2147483647 h 189"/>
                <a:gd name="T30" fmla="*/ 2147483647 w 324"/>
                <a:gd name="T31" fmla="*/ 2147483647 h 189"/>
                <a:gd name="T32" fmla="*/ 2147483647 w 324"/>
                <a:gd name="T33" fmla="*/ 2147483647 h 189"/>
                <a:gd name="T34" fmla="*/ 2147483647 w 324"/>
                <a:gd name="T35" fmla="*/ 2147483647 h 189"/>
                <a:gd name="T36" fmla="*/ 2147483647 w 324"/>
                <a:gd name="T37" fmla="*/ 2147483647 h 189"/>
                <a:gd name="T38" fmla="*/ 2147483647 w 324"/>
                <a:gd name="T39" fmla="*/ 2147483647 h 189"/>
                <a:gd name="T40" fmla="*/ 2147483647 w 324"/>
                <a:gd name="T41" fmla="*/ 2147483647 h 189"/>
                <a:gd name="T42" fmla="*/ 2147483647 w 324"/>
                <a:gd name="T43" fmla="*/ 2147483647 h 189"/>
                <a:gd name="T44" fmla="*/ 2147483647 w 324"/>
                <a:gd name="T45" fmla="*/ 2147483647 h 189"/>
                <a:gd name="T46" fmla="*/ 2147483647 w 324"/>
                <a:gd name="T47" fmla="*/ 2147483647 h 189"/>
                <a:gd name="T48" fmla="*/ 2147483647 w 324"/>
                <a:gd name="T49" fmla="*/ 2147483647 h 189"/>
                <a:gd name="T50" fmla="*/ 2147483647 w 324"/>
                <a:gd name="T51" fmla="*/ 2147483647 h 189"/>
                <a:gd name="T52" fmla="*/ 2147483647 w 324"/>
                <a:gd name="T53" fmla="*/ 2147483647 h 189"/>
                <a:gd name="T54" fmla="*/ 2147483647 w 324"/>
                <a:gd name="T55" fmla="*/ 2147483647 h 189"/>
                <a:gd name="T56" fmla="*/ 2147483647 w 324"/>
                <a:gd name="T57" fmla="*/ 2147483647 h 189"/>
                <a:gd name="T58" fmla="*/ 2147483647 w 324"/>
                <a:gd name="T59" fmla="*/ 2147483647 h 189"/>
                <a:gd name="T60" fmla="*/ 2147483647 w 324"/>
                <a:gd name="T61" fmla="*/ 2147483647 h 189"/>
                <a:gd name="T62" fmla="*/ 2147483647 w 324"/>
                <a:gd name="T63" fmla="*/ 2147483647 h 189"/>
                <a:gd name="T64" fmla="*/ 2147483647 w 324"/>
                <a:gd name="T65" fmla="*/ 2147483647 h 189"/>
                <a:gd name="T66" fmla="*/ 2147483647 w 324"/>
                <a:gd name="T67" fmla="*/ 2147483647 h 189"/>
                <a:gd name="T68" fmla="*/ 2147483647 w 324"/>
                <a:gd name="T69" fmla="*/ 2147483647 h 189"/>
                <a:gd name="T70" fmla="*/ 2147483647 w 324"/>
                <a:gd name="T71" fmla="*/ 2147483647 h 189"/>
                <a:gd name="T72" fmla="*/ 2147483647 w 324"/>
                <a:gd name="T73" fmla="*/ 2147483647 h 189"/>
                <a:gd name="T74" fmla="*/ 2147483647 w 324"/>
                <a:gd name="T75" fmla="*/ 2147483647 h 189"/>
                <a:gd name="T76" fmla="*/ 2147483647 w 324"/>
                <a:gd name="T77" fmla="*/ 2147483647 h 189"/>
                <a:gd name="T78" fmla="*/ 2147483647 w 324"/>
                <a:gd name="T79" fmla="*/ 2147483647 h 189"/>
                <a:gd name="T80" fmla="*/ 2147483647 w 324"/>
                <a:gd name="T81" fmla="*/ 2147483647 h 189"/>
                <a:gd name="T82" fmla="*/ 2147483647 w 324"/>
                <a:gd name="T83" fmla="*/ 2147483647 h 189"/>
                <a:gd name="T84" fmla="*/ 2147483647 w 324"/>
                <a:gd name="T85" fmla="*/ 2147483647 h 189"/>
                <a:gd name="T86" fmla="*/ 2147483647 w 324"/>
                <a:gd name="T87" fmla="*/ 2147483647 h 189"/>
                <a:gd name="T88" fmla="*/ 2147483647 w 324"/>
                <a:gd name="T89" fmla="*/ 2147483647 h 189"/>
                <a:gd name="T90" fmla="*/ 2147483647 w 324"/>
                <a:gd name="T91" fmla="*/ 2147483647 h 189"/>
                <a:gd name="T92" fmla="*/ 2147483647 w 324"/>
                <a:gd name="T93" fmla="*/ 2147483647 h 189"/>
                <a:gd name="T94" fmla="*/ 2147483647 w 324"/>
                <a:gd name="T95" fmla="*/ 2147483647 h 189"/>
                <a:gd name="T96" fmla="*/ 2147483647 w 324"/>
                <a:gd name="T97" fmla="*/ 2147483647 h 189"/>
                <a:gd name="T98" fmla="*/ 2147483647 w 324"/>
                <a:gd name="T99" fmla="*/ 2147483647 h 189"/>
                <a:gd name="T100" fmla="*/ 2147483647 w 324"/>
                <a:gd name="T101" fmla="*/ 2147483647 h 189"/>
                <a:gd name="T102" fmla="*/ 2147483647 w 324"/>
                <a:gd name="T103" fmla="*/ 2147483647 h 189"/>
                <a:gd name="T104" fmla="*/ 2147483647 w 324"/>
                <a:gd name="T105" fmla="*/ 2147483647 h 189"/>
                <a:gd name="T106" fmla="*/ 0 w 324"/>
                <a:gd name="T107" fmla="*/ 2147483647 h 189"/>
                <a:gd name="T108" fmla="*/ 2147483647 w 324"/>
                <a:gd name="T109" fmla="*/ 2147483647 h 18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4"/>
                <a:gd name="T166" fmla="*/ 0 h 189"/>
                <a:gd name="T167" fmla="*/ 324 w 324"/>
                <a:gd name="T168" fmla="*/ 189 h 18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4" h="189">
                  <a:moveTo>
                    <a:pt x="6" y="22"/>
                  </a:moveTo>
                  <a:lnTo>
                    <a:pt x="6" y="14"/>
                  </a:lnTo>
                  <a:lnTo>
                    <a:pt x="6" y="22"/>
                  </a:lnTo>
                  <a:lnTo>
                    <a:pt x="13" y="14"/>
                  </a:lnTo>
                  <a:lnTo>
                    <a:pt x="13" y="22"/>
                  </a:lnTo>
                  <a:lnTo>
                    <a:pt x="20" y="14"/>
                  </a:lnTo>
                  <a:lnTo>
                    <a:pt x="20" y="22"/>
                  </a:lnTo>
                  <a:lnTo>
                    <a:pt x="26" y="22"/>
                  </a:lnTo>
                  <a:lnTo>
                    <a:pt x="33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2" y="22"/>
                  </a:lnTo>
                  <a:lnTo>
                    <a:pt x="77" y="22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97" y="14"/>
                  </a:lnTo>
                  <a:lnTo>
                    <a:pt x="97" y="8"/>
                  </a:lnTo>
                  <a:lnTo>
                    <a:pt x="104" y="8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23" y="8"/>
                  </a:lnTo>
                  <a:lnTo>
                    <a:pt x="130" y="8"/>
                  </a:lnTo>
                  <a:lnTo>
                    <a:pt x="136" y="8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5" y="0"/>
                  </a:lnTo>
                  <a:lnTo>
                    <a:pt x="162" y="0"/>
                  </a:lnTo>
                  <a:lnTo>
                    <a:pt x="169" y="0"/>
                  </a:lnTo>
                  <a:lnTo>
                    <a:pt x="175" y="0"/>
                  </a:lnTo>
                  <a:lnTo>
                    <a:pt x="182" y="8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201" y="8"/>
                  </a:lnTo>
                  <a:lnTo>
                    <a:pt x="201" y="14"/>
                  </a:lnTo>
                  <a:lnTo>
                    <a:pt x="201" y="22"/>
                  </a:lnTo>
                  <a:lnTo>
                    <a:pt x="207" y="22"/>
                  </a:lnTo>
                  <a:lnTo>
                    <a:pt x="214" y="30"/>
                  </a:lnTo>
                  <a:lnTo>
                    <a:pt x="221" y="30"/>
                  </a:lnTo>
                  <a:lnTo>
                    <a:pt x="221" y="36"/>
                  </a:lnTo>
                  <a:lnTo>
                    <a:pt x="221" y="44"/>
                  </a:lnTo>
                  <a:lnTo>
                    <a:pt x="221" y="51"/>
                  </a:lnTo>
                  <a:lnTo>
                    <a:pt x="227" y="51"/>
                  </a:lnTo>
                  <a:lnTo>
                    <a:pt x="227" y="58"/>
                  </a:lnTo>
                  <a:lnTo>
                    <a:pt x="227" y="66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6" y="73"/>
                  </a:lnTo>
                  <a:lnTo>
                    <a:pt x="253" y="80"/>
                  </a:lnTo>
                  <a:lnTo>
                    <a:pt x="260" y="80"/>
                  </a:lnTo>
                  <a:lnTo>
                    <a:pt x="266" y="87"/>
                  </a:lnTo>
                  <a:lnTo>
                    <a:pt x="272" y="87"/>
                  </a:lnTo>
                  <a:lnTo>
                    <a:pt x="279" y="87"/>
                  </a:lnTo>
                  <a:lnTo>
                    <a:pt x="279" y="94"/>
                  </a:lnTo>
                  <a:lnTo>
                    <a:pt x="285" y="94"/>
                  </a:lnTo>
                  <a:lnTo>
                    <a:pt x="285" y="87"/>
                  </a:lnTo>
                  <a:lnTo>
                    <a:pt x="292" y="87"/>
                  </a:lnTo>
                  <a:lnTo>
                    <a:pt x="299" y="87"/>
                  </a:lnTo>
                  <a:lnTo>
                    <a:pt x="299" y="94"/>
                  </a:lnTo>
                  <a:lnTo>
                    <a:pt x="305" y="94"/>
                  </a:lnTo>
                  <a:lnTo>
                    <a:pt x="305" y="102"/>
                  </a:lnTo>
                  <a:lnTo>
                    <a:pt x="311" y="102"/>
                  </a:lnTo>
                  <a:lnTo>
                    <a:pt x="311" y="109"/>
                  </a:lnTo>
                  <a:lnTo>
                    <a:pt x="317" y="109"/>
                  </a:lnTo>
                  <a:lnTo>
                    <a:pt x="324" y="116"/>
                  </a:lnTo>
                  <a:lnTo>
                    <a:pt x="324" y="123"/>
                  </a:lnTo>
                  <a:lnTo>
                    <a:pt x="324" y="131"/>
                  </a:lnTo>
                  <a:lnTo>
                    <a:pt x="324" y="138"/>
                  </a:lnTo>
                  <a:lnTo>
                    <a:pt x="317" y="138"/>
                  </a:lnTo>
                  <a:lnTo>
                    <a:pt x="324" y="138"/>
                  </a:lnTo>
                  <a:lnTo>
                    <a:pt x="324" y="145"/>
                  </a:lnTo>
                  <a:lnTo>
                    <a:pt x="317" y="145"/>
                  </a:lnTo>
                  <a:lnTo>
                    <a:pt x="317" y="138"/>
                  </a:lnTo>
                  <a:lnTo>
                    <a:pt x="311" y="145"/>
                  </a:lnTo>
                  <a:lnTo>
                    <a:pt x="305" y="153"/>
                  </a:lnTo>
                  <a:lnTo>
                    <a:pt x="299" y="153"/>
                  </a:lnTo>
                  <a:lnTo>
                    <a:pt x="299" y="159"/>
                  </a:lnTo>
                  <a:lnTo>
                    <a:pt x="292" y="159"/>
                  </a:lnTo>
                  <a:lnTo>
                    <a:pt x="285" y="167"/>
                  </a:lnTo>
                  <a:lnTo>
                    <a:pt x="279" y="167"/>
                  </a:lnTo>
                  <a:lnTo>
                    <a:pt x="279" y="175"/>
                  </a:lnTo>
                  <a:lnTo>
                    <a:pt x="272" y="175"/>
                  </a:lnTo>
                  <a:lnTo>
                    <a:pt x="266" y="175"/>
                  </a:lnTo>
                  <a:lnTo>
                    <a:pt x="260" y="175"/>
                  </a:lnTo>
                  <a:lnTo>
                    <a:pt x="266" y="181"/>
                  </a:lnTo>
                  <a:lnTo>
                    <a:pt x="260" y="181"/>
                  </a:lnTo>
                  <a:lnTo>
                    <a:pt x="253" y="181"/>
                  </a:lnTo>
                  <a:lnTo>
                    <a:pt x="246" y="181"/>
                  </a:lnTo>
                  <a:lnTo>
                    <a:pt x="240" y="181"/>
                  </a:lnTo>
                  <a:lnTo>
                    <a:pt x="240" y="189"/>
                  </a:lnTo>
                  <a:lnTo>
                    <a:pt x="233" y="189"/>
                  </a:lnTo>
                  <a:lnTo>
                    <a:pt x="233" y="181"/>
                  </a:lnTo>
                  <a:lnTo>
                    <a:pt x="227" y="181"/>
                  </a:lnTo>
                  <a:lnTo>
                    <a:pt x="221" y="181"/>
                  </a:lnTo>
                  <a:lnTo>
                    <a:pt x="214" y="181"/>
                  </a:lnTo>
                  <a:lnTo>
                    <a:pt x="207" y="181"/>
                  </a:lnTo>
                  <a:lnTo>
                    <a:pt x="201" y="181"/>
                  </a:lnTo>
                  <a:lnTo>
                    <a:pt x="194" y="181"/>
                  </a:lnTo>
                  <a:lnTo>
                    <a:pt x="188" y="181"/>
                  </a:lnTo>
                  <a:lnTo>
                    <a:pt x="182" y="181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67"/>
                  </a:lnTo>
                  <a:lnTo>
                    <a:pt x="169" y="167"/>
                  </a:lnTo>
                  <a:lnTo>
                    <a:pt x="162" y="167"/>
                  </a:lnTo>
                  <a:lnTo>
                    <a:pt x="155" y="167"/>
                  </a:lnTo>
                  <a:lnTo>
                    <a:pt x="150" y="167"/>
                  </a:lnTo>
                  <a:lnTo>
                    <a:pt x="150" y="159"/>
                  </a:lnTo>
                  <a:lnTo>
                    <a:pt x="143" y="159"/>
                  </a:lnTo>
                  <a:lnTo>
                    <a:pt x="136" y="159"/>
                  </a:lnTo>
                  <a:lnTo>
                    <a:pt x="130" y="159"/>
                  </a:lnTo>
                  <a:lnTo>
                    <a:pt x="130" y="153"/>
                  </a:lnTo>
                  <a:lnTo>
                    <a:pt x="130" y="145"/>
                  </a:lnTo>
                  <a:lnTo>
                    <a:pt x="123" y="145"/>
                  </a:lnTo>
                  <a:lnTo>
                    <a:pt x="123" y="138"/>
                  </a:lnTo>
                  <a:lnTo>
                    <a:pt x="116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4" y="116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1" y="102"/>
                  </a:lnTo>
                  <a:lnTo>
                    <a:pt x="84" y="102"/>
                  </a:lnTo>
                  <a:lnTo>
                    <a:pt x="84" y="94"/>
                  </a:lnTo>
                  <a:lnTo>
                    <a:pt x="91" y="94"/>
                  </a:lnTo>
                  <a:lnTo>
                    <a:pt x="91" y="87"/>
                  </a:lnTo>
                  <a:lnTo>
                    <a:pt x="84" y="87"/>
                  </a:lnTo>
                  <a:lnTo>
                    <a:pt x="84" y="80"/>
                  </a:lnTo>
                  <a:lnTo>
                    <a:pt x="77" y="80"/>
                  </a:lnTo>
                  <a:lnTo>
                    <a:pt x="72" y="80"/>
                  </a:lnTo>
                  <a:lnTo>
                    <a:pt x="65" y="80"/>
                  </a:lnTo>
                  <a:lnTo>
                    <a:pt x="59" y="80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73"/>
                  </a:lnTo>
                  <a:lnTo>
                    <a:pt x="45" y="66"/>
                  </a:lnTo>
                  <a:lnTo>
                    <a:pt x="39" y="66"/>
                  </a:lnTo>
                  <a:lnTo>
                    <a:pt x="33" y="58"/>
                  </a:lnTo>
                  <a:lnTo>
                    <a:pt x="33" y="51"/>
                  </a:lnTo>
                  <a:lnTo>
                    <a:pt x="26" y="58"/>
                  </a:lnTo>
                  <a:lnTo>
                    <a:pt x="20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1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6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19" name="Freeform 517"/>
            <p:cNvSpPr>
              <a:spLocks/>
            </p:cNvSpPr>
            <p:nvPr/>
          </p:nvSpPr>
          <p:spPr bwMode="auto">
            <a:xfrm>
              <a:off x="1158875" y="3267075"/>
              <a:ext cx="398463" cy="282575"/>
            </a:xfrm>
            <a:custGeom>
              <a:avLst/>
              <a:gdLst>
                <a:gd name="T0" fmla="*/ 2147483647 w 247"/>
                <a:gd name="T1" fmla="*/ 2147483647 h 159"/>
                <a:gd name="T2" fmla="*/ 2147483647 w 247"/>
                <a:gd name="T3" fmla="*/ 2147483647 h 159"/>
                <a:gd name="T4" fmla="*/ 2147483647 w 247"/>
                <a:gd name="T5" fmla="*/ 2147483647 h 159"/>
                <a:gd name="T6" fmla="*/ 2147483647 w 247"/>
                <a:gd name="T7" fmla="*/ 2147483647 h 159"/>
                <a:gd name="T8" fmla="*/ 2147483647 w 247"/>
                <a:gd name="T9" fmla="*/ 2147483647 h 159"/>
                <a:gd name="T10" fmla="*/ 2147483647 w 247"/>
                <a:gd name="T11" fmla="*/ 2147483647 h 159"/>
                <a:gd name="T12" fmla="*/ 2147483647 w 247"/>
                <a:gd name="T13" fmla="*/ 2147483647 h 159"/>
                <a:gd name="T14" fmla="*/ 2147483647 w 247"/>
                <a:gd name="T15" fmla="*/ 2147483647 h 159"/>
                <a:gd name="T16" fmla="*/ 2147483647 w 247"/>
                <a:gd name="T17" fmla="*/ 2147483647 h 159"/>
                <a:gd name="T18" fmla="*/ 2147483647 w 247"/>
                <a:gd name="T19" fmla="*/ 2147483647 h 159"/>
                <a:gd name="T20" fmla="*/ 2147483647 w 247"/>
                <a:gd name="T21" fmla="*/ 2147483647 h 159"/>
                <a:gd name="T22" fmla="*/ 2147483647 w 247"/>
                <a:gd name="T23" fmla="*/ 2147483647 h 159"/>
                <a:gd name="T24" fmla="*/ 2147483647 w 247"/>
                <a:gd name="T25" fmla="*/ 2147483647 h 159"/>
                <a:gd name="T26" fmla="*/ 2147483647 w 247"/>
                <a:gd name="T27" fmla="*/ 2147483647 h 159"/>
                <a:gd name="T28" fmla="*/ 2147483647 w 247"/>
                <a:gd name="T29" fmla="*/ 2147483647 h 159"/>
                <a:gd name="T30" fmla="*/ 2147483647 w 247"/>
                <a:gd name="T31" fmla="*/ 2147483647 h 159"/>
                <a:gd name="T32" fmla="*/ 2147483647 w 247"/>
                <a:gd name="T33" fmla="*/ 2147483647 h 159"/>
                <a:gd name="T34" fmla="*/ 2147483647 w 247"/>
                <a:gd name="T35" fmla="*/ 2147483647 h 159"/>
                <a:gd name="T36" fmla="*/ 2147483647 w 247"/>
                <a:gd name="T37" fmla="*/ 2147483647 h 159"/>
                <a:gd name="T38" fmla="*/ 2147483647 w 247"/>
                <a:gd name="T39" fmla="*/ 2147483647 h 159"/>
                <a:gd name="T40" fmla="*/ 2147483647 w 247"/>
                <a:gd name="T41" fmla="*/ 2147483647 h 159"/>
                <a:gd name="T42" fmla="*/ 2147483647 w 247"/>
                <a:gd name="T43" fmla="*/ 2147483647 h 159"/>
                <a:gd name="T44" fmla="*/ 2147483647 w 247"/>
                <a:gd name="T45" fmla="*/ 2147483647 h 159"/>
                <a:gd name="T46" fmla="*/ 2147483647 w 247"/>
                <a:gd name="T47" fmla="*/ 2147483647 h 159"/>
                <a:gd name="T48" fmla="*/ 2147483647 w 247"/>
                <a:gd name="T49" fmla="*/ 2147483647 h 159"/>
                <a:gd name="T50" fmla="*/ 2147483647 w 247"/>
                <a:gd name="T51" fmla="*/ 2147483647 h 159"/>
                <a:gd name="T52" fmla="*/ 2147483647 w 247"/>
                <a:gd name="T53" fmla="*/ 2147483647 h 159"/>
                <a:gd name="T54" fmla="*/ 2147483647 w 247"/>
                <a:gd name="T55" fmla="*/ 2147483647 h 159"/>
                <a:gd name="T56" fmla="*/ 2147483647 w 247"/>
                <a:gd name="T57" fmla="*/ 2147483647 h 159"/>
                <a:gd name="T58" fmla="*/ 2147483647 w 247"/>
                <a:gd name="T59" fmla="*/ 2147483647 h 159"/>
                <a:gd name="T60" fmla="*/ 2147483647 w 247"/>
                <a:gd name="T61" fmla="*/ 2147483647 h 159"/>
                <a:gd name="T62" fmla="*/ 2147483647 w 247"/>
                <a:gd name="T63" fmla="*/ 2147483647 h 159"/>
                <a:gd name="T64" fmla="*/ 2147483647 w 247"/>
                <a:gd name="T65" fmla="*/ 2147483647 h 159"/>
                <a:gd name="T66" fmla="*/ 2147483647 w 247"/>
                <a:gd name="T67" fmla="*/ 2147483647 h 159"/>
                <a:gd name="T68" fmla="*/ 2147483647 w 247"/>
                <a:gd name="T69" fmla="*/ 2147483647 h 159"/>
                <a:gd name="T70" fmla="*/ 2147483647 w 247"/>
                <a:gd name="T71" fmla="*/ 2147483647 h 159"/>
                <a:gd name="T72" fmla="*/ 2147483647 w 247"/>
                <a:gd name="T73" fmla="*/ 2147483647 h 159"/>
                <a:gd name="T74" fmla="*/ 2147483647 w 247"/>
                <a:gd name="T75" fmla="*/ 2147483647 h 159"/>
                <a:gd name="T76" fmla="*/ 2147483647 w 247"/>
                <a:gd name="T77" fmla="*/ 2147483647 h 159"/>
                <a:gd name="T78" fmla="*/ 2147483647 w 247"/>
                <a:gd name="T79" fmla="*/ 2147483647 h 159"/>
                <a:gd name="T80" fmla="*/ 2147483647 w 247"/>
                <a:gd name="T81" fmla="*/ 2147483647 h 159"/>
                <a:gd name="T82" fmla="*/ 2147483647 w 247"/>
                <a:gd name="T83" fmla="*/ 2147483647 h 159"/>
                <a:gd name="T84" fmla="*/ 2147483647 w 247"/>
                <a:gd name="T85" fmla="*/ 2147483647 h 159"/>
                <a:gd name="T86" fmla="*/ 2147483647 w 247"/>
                <a:gd name="T87" fmla="*/ 2147483647 h 1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7"/>
                <a:gd name="T133" fmla="*/ 0 h 159"/>
                <a:gd name="T134" fmla="*/ 247 w 247"/>
                <a:gd name="T135" fmla="*/ 159 h 1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7" h="159">
                  <a:moveTo>
                    <a:pt x="169" y="14"/>
                  </a:moveTo>
                  <a:lnTo>
                    <a:pt x="169" y="21"/>
                  </a:lnTo>
                  <a:lnTo>
                    <a:pt x="162" y="28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2" y="43"/>
                  </a:lnTo>
                  <a:lnTo>
                    <a:pt x="156" y="50"/>
                  </a:lnTo>
                  <a:lnTo>
                    <a:pt x="149" y="50"/>
                  </a:lnTo>
                  <a:lnTo>
                    <a:pt x="142" y="50"/>
                  </a:lnTo>
                  <a:lnTo>
                    <a:pt x="149" y="57"/>
                  </a:lnTo>
                  <a:lnTo>
                    <a:pt x="149" y="65"/>
                  </a:lnTo>
                  <a:lnTo>
                    <a:pt x="156" y="57"/>
                  </a:lnTo>
                  <a:lnTo>
                    <a:pt x="156" y="65"/>
                  </a:lnTo>
                  <a:lnTo>
                    <a:pt x="162" y="65"/>
                  </a:lnTo>
                  <a:lnTo>
                    <a:pt x="169" y="65"/>
                  </a:lnTo>
                  <a:lnTo>
                    <a:pt x="176" y="72"/>
                  </a:lnTo>
                  <a:lnTo>
                    <a:pt x="176" y="79"/>
                  </a:lnTo>
                  <a:lnTo>
                    <a:pt x="181" y="79"/>
                  </a:lnTo>
                  <a:lnTo>
                    <a:pt x="181" y="87"/>
                  </a:lnTo>
                  <a:lnTo>
                    <a:pt x="188" y="87"/>
                  </a:lnTo>
                  <a:lnTo>
                    <a:pt x="195" y="93"/>
                  </a:lnTo>
                  <a:lnTo>
                    <a:pt x="201" y="87"/>
                  </a:lnTo>
                  <a:lnTo>
                    <a:pt x="208" y="87"/>
                  </a:lnTo>
                  <a:lnTo>
                    <a:pt x="215" y="93"/>
                  </a:lnTo>
                  <a:lnTo>
                    <a:pt x="220" y="93"/>
                  </a:lnTo>
                  <a:lnTo>
                    <a:pt x="227" y="93"/>
                  </a:lnTo>
                  <a:lnTo>
                    <a:pt x="234" y="93"/>
                  </a:lnTo>
                  <a:lnTo>
                    <a:pt x="240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1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15" y="115"/>
                  </a:lnTo>
                  <a:lnTo>
                    <a:pt x="220" y="115"/>
                  </a:lnTo>
                  <a:lnTo>
                    <a:pt x="220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15" y="131"/>
                  </a:lnTo>
                  <a:lnTo>
                    <a:pt x="215" y="137"/>
                  </a:lnTo>
                  <a:lnTo>
                    <a:pt x="208" y="137"/>
                  </a:lnTo>
                  <a:lnTo>
                    <a:pt x="201" y="137"/>
                  </a:lnTo>
                  <a:lnTo>
                    <a:pt x="201" y="145"/>
                  </a:lnTo>
                  <a:lnTo>
                    <a:pt x="195" y="145"/>
                  </a:lnTo>
                  <a:lnTo>
                    <a:pt x="188" y="145"/>
                  </a:lnTo>
                  <a:lnTo>
                    <a:pt x="181" y="145"/>
                  </a:lnTo>
                  <a:lnTo>
                    <a:pt x="181" y="137"/>
                  </a:lnTo>
                  <a:lnTo>
                    <a:pt x="176" y="137"/>
                  </a:lnTo>
                  <a:lnTo>
                    <a:pt x="169" y="145"/>
                  </a:lnTo>
                  <a:lnTo>
                    <a:pt x="169" y="152"/>
                  </a:lnTo>
                  <a:lnTo>
                    <a:pt x="162" y="152"/>
                  </a:lnTo>
                  <a:lnTo>
                    <a:pt x="162" y="159"/>
                  </a:lnTo>
                  <a:lnTo>
                    <a:pt x="156" y="152"/>
                  </a:lnTo>
                  <a:lnTo>
                    <a:pt x="149" y="152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7" y="137"/>
                  </a:lnTo>
                  <a:lnTo>
                    <a:pt x="130" y="137"/>
                  </a:lnTo>
                  <a:lnTo>
                    <a:pt x="123" y="137"/>
                  </a:lnTo>
                  <a:lnTo>
                    <a:pt x="117" y="137"/>
                  </a:lnTo>
                  <a:lnTo>
                    <a:pt x="110" y="137"/>
                  </a:lnTo>
                  <a:lnTo>
                    <a:pt x="105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85" y="137"/>
                  </a:lnTo>
                  <a:lnTo>
                    <a:pt x="78" y="137"/>
                  </a:lnTo>
                  <a:lnTo>
                    <a:pt x="78" y="145"/>
                  </a:lnTo>
                  <a:lnTo>
                    <a:pt x="71" y="145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37"/>
                  </a:lnTo>
                  <a:lnTo>
                    <a:pt x="32" y="137"/>
                  </a:lnTo>
                  <a:lnTo>
                    <a:pt x="32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26" y="115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0" y="93"/>
                  </a:lnTo>
                  <a:lnTo>
                    <a:pt x="7" y="93"/>
                  </a:lnTo>
                  <a:lnTo>
                    <a:pt x="7" y="87"/>
                  </a:lnTo>
                  <a:lnTo>
                    <a:pt x="13" y="93"/>
                  </a:lnTo>
                  <a:lnTo>
                    <a:pt x="20" y="93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7"/>
                  </a:lnTo>
                  <a:lnTo>
                    <a:pt x="32" y="57"/>
                  </a:lnTo>
                  <a:lnTo>
                    <a:pt x="39" y="50"/>
                  </a:lnTo>
                  <a:lnTo>
                    <a:pt x="46" y="50"/>
                  </a:lnTo>
                  <a:lnTo>
                    <a:pt x="46" y="43"/>
                  </a:lnTo>
                  <a:lnTo>
                    <a:pt x="52" y="43"/>
                  </a:lnTo>
                  <a:lnTo>
                    <a:pt x="59" y="36"/>
                  </a:lnTo>
                  <a:lnTo>
                    <a:pt x="52" y="28"/>
                  </a:lnTo>
                  <a:lnTo>
                    <a:pt x="59" y="28"/>
                  </a:lnTo>
                  <a:lnTo>
                    <a:pt x="59" y="21"/>
                  </a:lnTo>
                  <a:lnTo>
                    <a:pt x="66" y="21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14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14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7" y="7"/>
                  </a:lnTo>
                  <a:lnTo>
                    <a:pt x="137" y="0"/>
                  </a:lnTo>
                  <a:lnTo>
                    <a:pt x="137" y="7"/>
                  </a:lnTo>
                  <a:lnTo>
                    <a:pt x="142" y="7"/>
                  </a:lnTo>
                  <a:lnTo>
                    <a:pt x="149" y="7"/>
                  </a:lnTo>
                  <a:lnTo>
                    <a:pt x="156" y="7"/>
                  </a:lnTo>
                  <a:lnTo>
                    <a:pt x="162" y="7"/>
                  </a:lnTo>
                  <a:lnTo>
                    <a:pt x="169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0" name="Freeform 518"/>
            <p:cNvSpPr>
              <a:spLocks/>
            </p:cNvSpPr>
            <p:nvPr/>
          </p:nvSpPr>
          <p:spPr bwMode="auto">
            <a:xfrm>
              <a:off x="1158875" y="3267075"/>
              <a:ext cx="398463" cy="282575"/>
            </a:xfrm>
            <a:custGeom>
              <a:avLst/>
              <a:gdLst>
                <a:gd name="T0" fmla="*/ 2147483647 w 247"/>
                <a:gd name="T1" fmla="*/ 2147483647 h 159"/>
                <a:gd name="T2" fmla="*/ 2147483647 w 247"/>
                <a:gd name="T3" fmla="*/ 2147483647 h 159"/>
                <a:gd name="T4" fmla="*/ 2147483647 w 247"/>
                <a:gd name="T5" fmla="*/ 2147483647 h 159"/>
                <a:gd name="T6" fmla="*/ 2147483647 w 247"/>
                <a:gd name="T7" fmla="*/ 2147483647 h 159"/>
                <a:gd name="T8" fmla="*/ 2147483647 w 247"/>
                <a:gd name="T9" fmla="*/ 2147483647 h 159"/>
                <a:gd name="T10" fmla="*/ 2147483647 w 247"/>
                <a:gd name="T11" fmla="*/ 2147483647 h 159"/>
                <a:gd name="T12" fmla="*/ 2147483647 w 247"/>
                <a:gd name="T13" fmla="*/ 2147483647 h 159"/>
                <a:gd name="T14" fmla="*/ 2147483647 w 247"/>
                <a:gd name="T15" fmla="*/ 2147483647 h 159"/>
                <a:gd name="T16" fmla="*/ 2147483647 w 247"/>
                <a:gd name="T17" fmla="*/ 2147483647 h 159"/>
                <a:gd name="T18" fmla="*/ 2147483647 w 247"/>
                <a:gd name="T19" fmla="*/ 2147483647 h 159"/>
                <a:gd name="T20" fmla="*/ 2147483647 w 247"/>
                <a:gd name="T21" fmla="*/ 2147483647 h 159"/>
                <a:gd name="T22" fmla="*/ 2147483647 w 247"/>
                <a:gd name="T23" fmla="*/ 2147483647 h 159"/>
                <a:gd name="T24" fmla="*/ 2147483647 w 247"/>
                <a:gd name="T25" fmla="*/ 2147483647 h 159"/>
                <a:gd name="T26" fmla="*/ 2147483647 w 247"/>
                <a:gd name="T27" fmla="*/ 2147483647 h 159"/>
                <a:gd name="T28" fmla="*/ 2147483647 w 247"/>
                <a:gd name="T29" fmla="*/ 2147483647 h 159"/>
                <a:gd name="T30" fmla="*/ 2147483647 w 247"/>
                <a:gd name="T31" fmla="*/ 2147483647 h 159"/>
                <a:gd name="T32" fmla="*/ 2147483647 w 247"/>
                <a:gd name="T33" fmla="*/ 2147483647 h 159"/>
                <a:gd name="T34" fmla="*/ 2147483647 w 247"/>
                <a:gd name="T35" fmla="*/ 2147483647 h 159"/>
                <a:gd name="T36" fmla="*/ 2147483647 w 247"/>
                <a:gd name="T37" fmla="*/ 2147483647 h 159"/>
                <a:gd name="T38" fmla="*/ 2147483647 w 247"/>
                <a:gd name="T39" fmla="*/ 2147483647 h 159"/>
                <a:gd name="T40" fmla="*/ 2147483647 w 247"/>
                <a:gd name="T41" fmla="*/ 2147483647 h 159"/>
                <a:gd name="T42" fmla="*/ 2147483647 w 247"/>
                <a:gd name="T43" fmla="*/ 2147483647 h 159"/>
                <a:gd name="T44" fmla="*/ 2147483647 w 247"/>
                <a:gd name="T45" fmla="*/ 2147483647 h 159"/>
                <a:gd name="T46" fmla="*/ 2147483647 w 247"/>
                <a:gd name="T47" fmla="*/ 2147483647 h 159"/>
                <a:gd name="T48" fmla="*/ 2147483647 w 247"/>
                <a:gd name="T49" fmla="*/ 2147483647 h 159"/>
                <a:gd name="T50" fmla="*/ 2147483647 w 247"/>
                <a:gd name="T51" fmla="*/ 2147483647 h 159"/>
                <a:gd name="T52" fmla="*/ 2147483647 w 247"/>
                <a:gd name="T53" fmla="*/ 2147483647 h 159"/>
                <a:gd name="T54" fmla="*/ 2147483647 w 247"/>
                <a:gd name="T55" fmla="*/ 2147483647 h 159"/>
                <a:gd name="T56" fmla="*/ 2147483647 w 247"/>
                <a:gd name="T57" fmla="*/ 2147483647 h 159"/>
                <a:gd name="T58" fmla="*/ 2147483647 w 247"/>
                <a:gd name="T59" fmla="*/ 2147483647 h 159"/>
                <a:gd name="T60" fmla="*/ 2147483647 w 247"/>
                <a:gd name="T61" fmla="*/ 2147483647 h 159"/>
                <a:gd name="T62" fmla="*/ 2147483647 w 247"/>
                <a:gd name="T63" fmla="*/ 2147483647 h 159"/>
                <a:gd name="T64" fmla="*/ 2147483647 w 247"/>
                <a:gd name="T65" fmla="*/ 2147483647 h 159"/>
                <a:gd name="T66" fmla="*/ 2147483647 w 247"/>
                <a:gd name="T67" fmla="*/ 2147483647 h 159"/>
                <a:gd name="T68" fmla="*/ 2147483647 w 247"/>
                <a:gd name="T69" fmla="*/ 2147483647 h 159"/>
                <a:gd name="T70" fmla="*/ 2147483647 w 247"/>
                <a:gd name="T71" fmla="*/ 2147483647 h 159"/>
                <a:gd name="T72" fmla="*/ 2147483647 w 247"/>
                <a:gd name="T73" fmla="*/ 2147483647 h 159"/>
                <a:gd name="T74" fmla="*/ 2147483647 w 247"/>
                <a:gd name="T75" fmla="*/ 2147483647 h 159"/>
                <a:gd name="T76" fmla="*/ 2147483647 w 247"/>
                <a:gd name="T77" fmla="*/ 2147483647 h 159"/>
                <a:gd name="T78" fmla="*/ 2147483647 w 247"/>
                <a:gd name="T79" fmla="*/ 2147483647 h 159"/>
                <a:gd name="T80" fmla="*/ 2147483647 w 247"/>
                <a:gd name="T81" fmla="*/ 2147483647 h 159"/>
                <a:gd name="T82" fmla="*/ 2147483647 w 247"/>
                <a:gd name="T83" fmla="*/ 2147483647 h 159"/>
                <a:gd name="T84" fmla="*/ 2147483647 w 247"/>
                <a:gd name="T85" fmla="*/ 2147483647 h 159"/>
                <a:gd name="T86" fmla="*/ 2147483647 w 247"/>
                <a:gd name="T87" fmla="*/ 2147483647 h 159"/>
                <a:gd name="T88" fmla="*/ 2147483647 w 247"/>
                <a:gd name="T89" fmla="*/ 2147483647 h 159"/>
                <a:gd name="T90" fmla="*/ 2147483647 w 247"/>
                <a:gd name="T91" fmla="*/ 2147483647 h 159"/>
                <a:gd name="T92" fmla="*/ 2147483647 w 247"/>
                <a:gd name="T93" fmla="*/ 2147483647 h 159"/>
                <a:gd name="T94" fmla="*/ 2147483647 w 247"/>
                <a:gd name="T95" fmla="*/ 2147483647 h 159"/>
                <a:gd name="T96" fmla="*/ 2147483647 w 247"/>
                <a:gd name="T97" fmla="*/ 2147483647 h 159"/>
                <a:gd name="T98" fmla="*/ 2147483647 w 247"/>
                <a:gd name="T99" fmla="*/ 2147483647 h 159"/>
                <a:gd name="T100" fmla="*/ 2147483647 w 247"/>
                <a:gd name="T101" fmla="*/ 2147483647 h 159"/>
                <a:gd name="T102" fmla="*/ 2147483647 w 247"/>
                <a:gd name="T103" fmla="*/ 2147483647 h 159"/>
                <a:gd name="T104" fmla="*/ 2147483647 w 247"/>
                <a:gd name="T105" fmla="*/ 2147483647 h 159"/>
                <a:gd name="T106" fmla="*/ 2147483647 w 247"/>
                <a:gd name="T107" fmla="*/ 2147483647 h 15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7"/>
                <a:gd name="T163" fmla="*/ 0 h 159"/>
                <a:gd name="T164" fmla="*/ 247 w 247"/>
                <a:gd name="T165" fmla="*/ 159 h 15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7" h="159">
                  <a:moveTo>
                    <a:pt x="169" y="14"/>
                  </a:moveTo>
                  <a:lnTo>
                    <a:pt x="169" y="21"/>
                  </a:lnTo>
                  <a:lnTo>
                    <a:pt x="162" y="28"/>
                  </a:lnTo>
                  <a:lnTo>
                    <a:pt x="162" y="36"/>
                  </a:lnTo>
                  <a:lnTo>
                    <a:pt x="169" y="36"/>
                  </a:lnTo>
                  <a:lnTo>
                    <a:pt x="162" y="43"/>
                  </a:lnTo>
                  <a:lnTo>
                    <a:pt x="156" y="50"/>
                  </a:lnTo>
                  <a:lnTo>
                    <a:pt x="149" y="50"/>
                  </a:lnTo>
                  <a:lnTo>
                    <a:pt x="142" y="50"/>
                  </a:lnTo>
                  <a:lnTo>
                    <a:pt x="149" y="57"/>
                  </a:lnTo>
                  <a:lnTo>
                    <a:pt x="149" y="65"/>
                  </a:lnTo>
                  <a:lnTo>
                    <a:pt x="156" y="57"/>
                  </a:lnTo>
                  <a:lnTo>
                    <a:pt x="156" y="65"/>
                  </a:lnTo>
                  <a:lnTo>
                    <a:pt x="162" y="65"/>
                  </a:lnTo>
                  <a:lnTo>
                    <a:pt x="169" y="65"/>
                  </a:lnTo>
                  <a:lnTo>
                    <a:pt x="176" y="72"/>
                  </a:lnTo>
                  <a:lnTo>
                    <a:pt x="176" y="79"/>
                  </a:lnTo>
                  <a:lnTo>
                    <a:pt x="181" y="79"/>
                  </a:lnTo>
                  <a:lnTo>
                    <a:pt x="181" y="87"/>
                  </a:lnTo>
                  <a:lnTo>
                    <a:pt x="188" y="87"/>
                  </a:lnTo>
                  <a:lnTo>
                    <a:pt x="195" y="93"/>
                  </a:lnTo>
                  <a:lnTo>
                    <a:pt x="201" y="87"/>
                  </a:lnTo>
                  <a:lnTo>
                    <a:pt x="208" y="87"/>
                  </a:lnTo>
                  <a:lnTo>
                    <a:pt x="215" y="93"/>
                  </a:lnTo>
                  <a:lnTo>
                    <a:pt x="220" y="93"/>
                  </a:lnTo>
                  <a:lnTo>
                    <a:pt x="227" y="93"/>
                  </a:lnTo>
                  <a:lnTo>
                    <a:pt x="234" y="93"/>
                  </a:lnTo>
                  <a:lnTo>
                    <a:pt x="240" y="101"/>
                  </a:lnTo>
                  <a:lnTo>
                    <a:pt x="247" y="101"/>
                  </a:lnTo>
                  <a:lnTo>
                    <a:pt x="247" y="109"/>
                  </a:lnTo>
                  <a:lnTo>
                    <a:pt x="240" y="109"/>
                  </a:lnTo>
                  <a:lnTo>
                    <a:pt x="234" y="109"/>
                  </a:lnTo>
                  <a:lnTo>
                    <a:pt x="227" y="109"/>
                  </a:lnTo>
                  <a:lnTo>
                    <a:pt x="220" y="101"/>
                  </a:lnTo>
                  <a:lnTo>
                    <a:pt x="227" y="109"/>
                  </a:lnTo>
                  <a:lnTo>
                    <a:pt x="220" y="109"/>
                  </a:lnTo>
                  <a:lnTo>
                    <a:pt x="215" y="109"/>
                  </a:lnTo>
                  <a:lnTo>
                    <a:pt x="208" y="109"/>
                  </a:lnTo>
                  <a:lnTo>
                    <a:pt x="215" y="115"/>
                  </a:lnTo>
                  <a:lnTo>
                    <a:pt x="220" y="115"/>
                  </a:lnTo>
                  <a:lnTo>
                    <a:pt x="220" y="123"/>
                  </a:lnTo>
                  <a:lnTo>
                    <a:pt x="227" y="123"/>
                  </a:lnTo>
                  <a:lnTo>
                    <a:pt x="227" y="131"/>
                  </a:lnTo>
                  <a:lnTo>
                    <a:pt x="220" y="131"/>
                  </a:lnTo>
                  <a:lnTo>
                    <a:pt x="215" y="131"/>
                  </a:lnTo>
                  <a:lnTo>
                    <a:pt x="215" y="137"/>
                  </a:lnTo>
                  <a:lnTo>
                    <a:pt x="208" y="137"/>
                  </a:lnTo>
                  <a:lnTo>
                    <a:pt x="201" y="137"/>
                  </a:lnTo>
                  <a:lnTo>
                    <a:pt x="201" y="145"/>
                  </a:lnTo>
                  <a:lnTo>
                    <a:pt x="195" y="145"/>
                  </a:lnTo>
                  <a:lnTo>
                    <a:pt x="188" y="145"/>
                  </a:lnTo>
                  <a:lnTo>
                    <a:pt x="181" y="145"/>
                  </a:lnTo>
                  <a:lnTo>
                    <a:pt x="181" y="137"/>
                  </a:lnTo>
                  <a:lnTo>
                    <a:pt x="176" y="137"/>
                  </a:lnTo>
                  <a:lnTo>
                    <a:pt x="169" y="145"/>
                  </a:lnTo>
                  <a:lnTo>
                    <a:pt x="169" y="152"/>
                  </a:lnTo>
                  <a:lnTo>
                    <a:pt x="162" y="152"/>
                  </a:lnTo>
                  <a:lnTo>
                    <a:pt x="162" y="159"/>
                  </a:lnTo>
                  <a:lnTo>
                    <a:pt x="156" y="152"/>
                  </a:lnTo>
                  <a:lnTo>
                    <a:pt x="149" y="152"/>
                  </a:lnTo>
                  <a:lnTo>
                    <a:pt x="149" y="145"/>
                  </a:lnTo>
                  <a:lnTo>
                    <a:pt x="142" y="145"/>
                  </a:lnTo>
                  <a:lnTo>
                    <a:pt x="137" y="137"/>
                  </a:lnTo>
                  <a:lnTo>
                    <a:pt x="130" y="137"/>
                  </a:lnTo>
                  <a:lnTo>
                    <a:pt x="123" y="137"/>
                  </a:lnTo>
                  <a:lnTo>
                    <a:pt x="117" y="137"/>
                  </a:lnTo>
                  <a:lnTo>
                    <a:pt x="110" y="137"/>
                  </a:lnTo>
                  <a:lnTo>
                    <a:pt x="105" y="131"/>
                  </a:lnTo>
                  <a:lnTo>
                    <a:pt x="98" y="131"/>
                  </a:lnTo>
                  <a:lnTo>
                    <a:pt x="98" y="137"/>
                  </a:lnTo>
                  <a:lnTo>
                    <a:pt x="91" y="137"/>
                  </a:lnTo>
                  <a:lnTo>
                    <a:pt x="85" y="137"/>
                  </a:lnTo>
                  <a:lnTo>
                    <a:pt x="78" y="137"/>
                  </a:lnTo>
                  <a:lnTo>
                    <a:pt x="78" y="145"/>
                  </a:lnTo>
                  <a:lnTo>
                    <a:pt x="71" y="145"/>
                  </a:lnTo>
                  <a:lnTo>
                    <a:pt x="66" y="145"/>
                  </a:lnTo>
                  <a:lnTo>
                    <a:pt x="59" y="145"/>
                  </a:lnTo>
                  <a:lnTo>
                    <a:pt x="52" y="145"/>
                  </a:lnTo>
                  <a:lnTo>
                    <a:pt x="46" y="145"/>
                  </a:lnTo>
                  <a:lnTo>
                    <a:pt x="39" y="137"/>
                  </a:lnTo>
                  <a:lnTo>
                    <a:pt x="32" y="137"/>
                  </a:lnTo>
                  <a:lnTo>
                    <a:pt x="32" y="131"/>
                  </a:lnTo>
                  <a:lnTo>
                    <a:pt x="26" y="131"/>
                  </a:lnTo>
                  <a:lnTo>
                    <a:pt x="26" y="123"/>
                  </a:lnTo>
                  <a:lnTo>
                    <a:pt x="26" y="115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13" y="109"/>
                  </a:lnTo>
                  <a:lnTo>
                    <a:pt x="13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0" y="93"/>
                  </a:lnTo>
                  <a:lnTo>
                    <a:pt x="7" y="93"/>
                  </a:lnTo>
                  <a:lnTo>
                    <a:pt x="7" y="87"/>
                  </a:lnTo>
                  <a:lnTo>
                    <a:pt x="13" y="93"/>
                  </a:lnTo>
                  <a:lnTo>
                    <a:pt x="20" y="93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32" y="87"/>
                  </a:lnTo>
                  <a:lnTo>
                    <a:pt x="32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26" y="65"/>
                  </a:lnTo>
                  <a:lnTo>
                    <a:pt x="26" y="57"/>
                  </a:lnTo>
                  <a:lnTo>
                    <a:pt x="32" y="57"/>
                  </a:lnTo>
                  <a:lnTo>
                    <a:pt x="39" y="50"/>
                  </a:lnTo>
                  <a:lnTo>
                    <a:pt x="46" y="50"/>
                  </a:lnTo>
                  <a:lnTo>
                    <a:pt x="46" y="43"/>
                  </a:lnTo>
                  <a:lnTo>
                    <a:pt x="52" y="43"/>
                  </a:lnTo>
                  <a:lnTo>
                    <a:pt x="59" y="36"/>
                  </a:lnTo>
                  <a:lnTo>
                    <a:pt x="52" y="28"/>
                  </a:lnTo>
                  <a:lnTo>
                    <a:pt x="59" y="28"/>
                  </a:lnTo>
                  <a:lnTo>
                    <a:pt x="59" y="21"/>
                  </a:lnTo>
                  <a:lnTo>
                    <a:pt x="66" y="21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85" y="14"/>
                  </a:lnTo>
                  <a:lnTo>
                    <a:pt x="91" y="14"/>
                  </a:lnTo>
                  <a:lnTo>
                    <a:pt x="91" y="7"/>
                  </a:lnTo>
                  <a:lnTo>
                    <a:pt x="98" y="7"/>
                  </a:lnTo>
                  <a:lnTo>
                    <a:pt x="105" y="14"/>
                  </a:lnTo>
                  <a:lnTo>
                    <a:pt x="110" y="14"/>
                  </a:lnTo>
                  <a:lnTo>
                    <a:pt x="117" y="14"/>
                  </a:lnTo>
                  <a:lnTo>
                    <a:pt x="123" y="14"/>
                  </a:lnTo>
                  <a:lnTo>
                    <a:pt x="123" y="7"/>
                  </a:lnTo>
                  <a:lnTo>
                    <a:pt x="130" y="7"/>
                  </a:lnTo>
                  <a:lnTo>
                    <a:pt x="137" y="7"/>
                  </a:lnTo>
                  <a:lnTo>
                    <a:pt x="137" y="0"/>
                  </a:lnTo>
                  <a:lnTo>
                    <a:pt x="137" y="7"/>
                  </a:lnTo>
                  <a:lnTo>
                    <a:pt x="142" y="7"/>
                  </a:lnTo>
                  <a:lnTo>
                    <a:pt x="149" y="7"/>
                  </a:lnTo>
                  <a:lnTo>
                    <a:pt x="156" y="7"/>
                  </a:lnTo>
                  <a:lnTo>
                    <a:pt x="162" y="7"/>
                  </a:lnTo>
                  <a:lnTo>
                    <a:pt x="169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1" name="Freeform 519"/>
            <p:cNvSpPr>
              <a:spLocks/>
            </p:cNvSpPr>
            <p:nvPr/>
          </p:nvSpPr>
          <p:spPr bwMode="auto">
            <a:xfrm>
              <a:off x="898525" y="3509963"/>
              <a:ext cx="469900" cy="388937"/>
            </a:xfrm>
            <a:custGeom>
              <a:avLst/>
              <a:gdLst>
                <a:gd name="T0" fmla="*/ 2147483647 w 292"/>
                <a:gd name="T1" fmla="*/ 2147483647 h 219"/>
                <a:gd name="T2" fmla="*/ 2147483647 w 292"/>
                <a:gd name="T3" fmla="*/ 2147483647 h 219"/>
                <a:gd name="T4" fmla="*/ 2147483647 w 292"/>
                <a:gd name="T5" fmla="*/ 2147483647 h 219"/>
                <a:gd name="T6" fmla="*/ 2147483647 w 292"/>
                <a:gd name="T7" fmla="*/ 2147483647 h 219"/>
                <a:gd name="T8" fmla="*/ 2147483647 w 292"/>
                <a:gd name="T9" fmla="*/ 2147483647 h 219"/>
                <a:gd name="T10" fmla="*/ 2147483647 w 292"/>
                <a:gd name="T11" fmla="*/ 2147483647 h 219"/>
                <a:gd name="T12" fmla="*/ 2147483647 w 292"/>
                <a:gd name="T13" fmla="*/ 2147483647 h 219"/>
                <a:gd name="T14" fmla="*/ 2147483647 w 292"/>
                <a:gd name="T15" fmla="*/ 2147483647 h 219"/>
                <a:gd name="T16" fmla="*/ 2147483647 w 292"/>
                <a:gd name="T17" fmla="*/ 2147483647 h 219"/>
                <a:gd name="T18" fmla="*/ 2147483647 w 292"/>
                <a:gd name="T19" fmla="*/ 2147483647 h 219"/>
                <a:gd name="T20" fmla="*/ 2147483647 w 292"/>
                <a:gd name="T21" fmla="*/ 2147483647 h 219"/>
                <a:gd name="T22" fmla="*/ 2147483647 w 292"/>
                <a:gd name="T23" fmla="*/ 2147483647 h 219"/>
                <a:gd name="T24" fmla="*/ 2147483647 w 292"/>
                <a:gd name="T25" fmla="*/ 2147483647 h 219"/>
                <a:gd name="T26" fmla="*/ 2147483647 w 292"/>
                <a:gd name="T27" fmla="*/ 2147483647 h 219"/>
                <a:gd name="T28" fmla="*/ 2147483647 w 292"/>
                <a:gd name="T29" fmla="*/ 2147483647 h 219"/>
                <a:gd name="T30" fmla="*/ 2147483647 w 292"/>
                <a:gd name="T31" fmla="*/ 2147483647 h 219"/>
                <a:gd name="T32" fmla="*/ 2147483647 w 292"/>
                <a:gd name="T33" fmla="*/ 2147483647 h 219"/>
                <a:gd name="T34" fmla="*/ 2147483647 w 292"/>
                <a:gd name="T35" fmla="*/ 2147483647 h 219"/>
                <a:gd name="T36" fmla="*/ 2147483647 w 292"/>
                <a:gd name="T37" fmla="*/ 2147483647 h 219"/>
                <a:gd name="T38" fmla="*/ 2147483647 w 292"/>
                <a:gd name="T39" fmla="*/ 2147483647 h 219"/>
                <a:gd name="T40" fmla="*/ 2147483647 w 292"/>
                <a:gd name="T41" fmla="*/ 2147483647 h 219"/>
                <a:gd name="T42" fmla="*/ 2147483647 w 292"/>
                <a:gd name="T43" fmla="*/ 2147483647 h 219"/>
                <a:gd name="T44" fmla="*/ 2147483647 w 292"/>
                <a:gd name="T45" fmla="*/ 2147483647 h 219"/>
                <a:gd name="T46" fmla="*/ 2147483647 w 292"/>
                <a:gd name="T47" fmla="*/ 2147483647 h 219"/>
                <a:gd name="T48" fmla="*/ 2147483647 w 292"/>
                <a:gd name="T49" fmla="*/ 2147483647 h 219"/>
                <a:gd name="T50" fmla="*/ 2147483647 w 292"/>
                <a:gd name="T51" fmla="*/ 2147483647 h 219"/>
                <a:gd name="T52" fmla="*/ 2147483647 w 292"/>
                <a:gd name="T53" fmla="*/ 2147483647 h 219"/>
                <a:gd name="T54" fmla="*/ 2147483647 w 292"/>
                <a:gd name="T55" fmla="*/ 2147483647 h 219"/>
                <a:gd name="T56" fmla="*/ 2147483647 w 292"/>
                <a:gd name="T57" fmla="*/ 2147483647 h 219"/>
                <a:gd name="T58" fmla="*/ 2147483647 w 292"/>
                <a:gd name="T59" fmla="*/ 2147483647 h 219"/>
                <a:gd name="T60" fmla="*/ 2147483647 w 292"/>
                <a:gd name="T61" fmla="*/ 2147483647 h 219"/>
                <a:gd name="T62" fmla="*/ 2147483647 w 292"/>
                <a:gd name="T63" fmla="*/ 2147483647 h 219"/>
                <a:gd name="T64" fmla="*/ 2147483647 w 292"/>
                <a:gd name="T65" fmla="*/ 2147483647 h 219"/>
                <a:gd name="T66" fmla="*/ 2147483647 w 292"/>
                <a:gd name="T67" fmla="*/ 2147483647 h 219"/>
                <a:gd name="T68" fmla="*/ 2147483647 w 292"/>
                <a:gd name="T69" fmla="*/ 2147483647 h 219"/>
                <a:gd name="T70" fmla="*/ 2147483647 w 292"/>
                <a:gd name="T71" fmla="*/ 2147483647 h 219"/>
                <a:gd name="T72" fmla="*/ 2147483647 w 292"/>
                <a:gd name="T73" fmla="*/ 2147483647 h 219"/>
                <a:gd name="T74" fmla="*/ 0 w 292"/>
                <a:gd name="T75" fmla="*/ 2147483647 h 219"/>
                <a:gd name="T76" fmla="*/ 0 w 292"/>
                <a:gd name="T77" fmla="*/ 2147483647 h 219"/>
                <a:gd name="T78" fmla="*/ 2147483647 w 292"/>
                <a:gd name="T79" fmla="*/ 2147483647 h 219"/>
                <a:gd name="T80" fmla="*/ 2147483647 w 292"/>
                <a:gd name="T81" fmla="*/ 2147483647 h 219"/>
                <a:gd name="T82" fmla="*/ 2147483647 w 292"/>
                <a:gd name="T83" fmla="*/ 2147483647 h 219"/>
                <a:gd name="T84" fmla="*/ 2147483647 w 292"/>
                <a:gd name="T85" fmla="*/ 2147483647 h 219"/>
                <a:gd name="T86" fmla="*/ 2147483647 w 292"/>
                <a:gd name="T87" fmla="*/ 2147483647 h 219"/>
                <a:gd name="T88" fmla="*/ 2147483647 w 292"/>
                <a:gd name="T89" fmla="*/ 2147483647 h 219"/>
                <a:gd name="T90" fmla="*/ 2147483647 w 292"/>
                <a:gd name="T91" fmla="*/ 2147483647 h 219"/>
                <a:gd name="T92" fmla="*/ 2147483647 w 292"/>
                <a:gd name="T93" fmla="*/ 2147483647 h 219"/>
                <a:gd name="T94" fmla="*/ 2147483647 w 292"/>
                <a:gd name="T95" fmla="*/ 2147483647 h 219"/>
                <a:gd name="T96" fmla="*/ 2147483647 w 292"/>
                <a:gd name="T97" fmla="*/ 2147483647 h 219"/>
                <a:gd name="T98" fmla="*/ 2147483647 w 292"/>
                <a:gd name="T99" fmla="*/ 2147483647 h 219"/>
                <a:gd name="T100" fmla="*/ 2147483647 w 292"/>
                <a:gd name="T101" fmla="*/ 2147483647 h 219"/>
                <a:gd name="T102" fmla="*/ 2147483647 w 292"/>
                <a:gd name="T103" fmla="*/ 2147483647 h 219"/>
                <a:gd name="T104" fmla="*/ 2147483647 w 292"/>
                <a:gd name="T105" fmla="*/ 2147483647 h 219"/>
                <a:gd name="T106" fmla="*/ 2147483647 w 292"/>
                <a:gd name="T107" fmla="*/ 2147483647 h 219"/>
                <a:gd name="T108" fmla="*/ 2147483647 w 292"/>
                <a:gd name="T109" fmla="*/ 2147483647 h 219"/>
                <a:gd name="T110" fmla="*/ 2147483647 w 292"/>
                <a:gd name="T111" fmla="*/ 2147483647 h 2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92"/>
                <a:gd name="T169" fmla="*/ 0 h 219"/>
                <a:gd name="T170" fmla="*/ 292 w 292"/>
                <a:gd name="T171" fmla="*/ 219 h 2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92" h="219">
                  <a:moveTo>
                    <a:pt x="194" y="0"/>
                  </a:moveTo>
                  <a:lnTo>
                    <a:pt x="201" y="0"/>
                  </a:lnTo>
                  <a:lnTo>
                    <a:pt x="208" y="8"/>
                  </a:lnTo>
                  <a:lnTo>
                    <a:pt x="214" y="8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30"/>
                  </a:lnTo>
                  <a:lnTo>
                    <a:pt x="214" y="37"/>
                  </a:lnTo>
                  <a:lnTo>
                    <a:pt x="221" y="37"/>
                  </a:lnTo>
                  <a:lnTo>
                    <a:pt x="221" y="44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21" y="51"/>
                  </a:lnTo>
                  <a:lnTo>
                    <a:pt x="221" y="59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81"/>
                  </a:lnTo>
                  <a:lnTo>
                    <a:pt x="260" y="81"/>
                  </a:lnTo>
                  <a:lnTo>
                    <a:pt x="267" y="81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72" y="95"/>
                  </a:lnTo>
                  <a:lnTo>
                    <a:pt x="272" y="103"/>
                  </a:lnTo>
                  <a:lnTo>
                    <a:pt x="279" y="103"/>
                  </a:lnTo>
                  <a:lnTo>
                    <a:pt x="279" y="109"/>
                  </a:lnTo>
                  <a:lnTo>
                    <a:pt x="272" y="109"/>
                  </a:lnTo>
                  <a:lnTo>
                    <a:pt x="279" y="117"/>
                  </a:lnTo>
                  <a:lnTo>
                    <a:pt x="285" y="117"/>
                  </a:lnTo>
                  <a:lnTo>
                    <a:pt x="292" y="117"/>
                  </a:lnTo>
                  <a:lnTo>
                    <a:pt x="292" y="125"/>
                  </a:lnTo>
                  <a:lnTo>
                    <a:pt x="292" y="131"/>
                  </a:lnTo>
                  <a:lnTo>
                    <a:pt x="285" y="131"/>
                  </a:lnTo>
                  <a:lnTo>
                    <a:pt x="285" y="139"/>
                  </a:lnTo>
                  <a:lnTo>
                    <a:pt x="279" y="139"/>
                  </a:lnTo>
                  <a:lnTo>
                    <a:pt x="279" y="147"/>
                  </a:lnTo>
                  <a:lnTo>
                    <a:pt x="272" y="147"/>
                  </a:lnTo>
                  <a:lnTo>
                    <a:pt x="279" y="153"/>
                  </a:lnTo>
                  <a:lnTo>
                    <a:pt x="272" y="153"/>
                  </a:lnTo>
                  <a:lnTo>
                    <a:pt x="272" y="161"/>
                  </a:lnTo>
                  <a:lnTo>
                    <a:pt x="267" y="153"/>
                  </a:lnTo>
                  <a:lnTo>
                    <a:pt x="267" y="161"/>
                  </a:lnTo>
                  <a:lnTo>
                    <a:pt x="267" y="168"/>
                  </a:lnTo>
                  <a:lnTo>
                    <a:pt x="260" y="175"/>
                  </a:lnTo>
                  <a:lnTo>
                    <a:pt x="253" y="175"/>
                  </a:lnTo>
                  <a:lnTo>
                    <a:pt x="253" y="183"/>
                  </a:lnTo>
                  <a:lnTo>
                    <a:pt x="247" y="183"/>
                  </a:lnTo>
                  <a:lnTo>
                    <a:pt x="247" y="189"/>
                  </a:lnTo>
                  <a:lnTo>
                    <a:pt x="240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8" y="204"/>
                  </a:lnTo>
                  <a:lnTo>
                    <a:pt x="228" y="211"/>
                  </a:lnTo>
                  <a:lnTo>
                    <a:pt x="221" y="211"/>
                  </a:lnTo>
                  <a:lnTo>
                    <a:pt x="214" y="219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194" y="219"/>
                  </a:lnTo>
                  <a:lnTo>
                    <a:pt x="188" y="219"/>
                  </a:lnTo>
                  <a:lnTo>
                    <a:pt x="182" y="211"/>
                  </a:lnTo>
                  <a:lnTo>
                    <a:pt x="188" y="211"/>
                  </a:lnTo>
                  <a:lnTo>
                    <a:pt x="194" y="204"/>
                  </a:lnTo>
                  <a:lnTo>
                    <a:pt x="194" y="197"/>
                  </a:lnTo>
                  <a:lnTo>
                    <a:pt x="188" y="197"/>
                  </a:lnTo>
                  <a:lnTo>
                    <a:pt x="188" y="189"/>
                  </a:lnTo>
                  <a:lnTo>
                    <a:pt x="188" y="183"/>
                  </a:lnTo>
                  <a:lnTo>
                    <a:pt x="188" y="175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83"/>
                  </a:lnTo>
                  <a:lnTo>
                    <a:pt x="169" y="175"/>
                  </a:lnTo>
                  <a:lnTo>
                    <a:pt x="162" y="175"/>
                  </a:lnTo>
                  <a:lnTo>
                    <a:pt x="162" y="168"/>
                  </a:lnTo>
                  <a:lnTo>
                    <a:pt x="162" y="161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3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23" y="161"/>
                  </a:lnTo>
                  <a:lnTo>
                    <a:pt x="123" y="153"/>
                  </a:lnTo>
                  <a:lnTo>
                    <a:pt x="117" y="147"/>
                  </a:lnTo>
                  <a:lnTo>
                    <a:pt x="110" y="139"/>
                  </a:lnTo>
                  <a:lnTo>
                    <a:pt x="104" y="139"/>
                  </a:lnTo>
                  <a:lnTo>
                    <a:pt x="98" y="139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8" y="139"/>
                  </a:lnTo>
                  <a:lnTo>
                    <a:pt x="71" y="139"/>
                  </a:lnTo>
                  <a:lnTo>
                    <a:pt x="71" y="147"/>
                  </a:lnTo>
                  <a:lnTo>
                    <a:pt x="65" y="147"/>
                  </a:lnTo>
                  <a:lnTo>
                    <a:pt x="65" y="139"/>
                  </a:lnTo>
                  <a:lnTo>
                    <a:pt x="59" y="147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45" y="161"/>
                  </a:lnTo>
                  <a:lnTo>
                    <a:pt x="45" y="153"/>
                  </a:lnTo>
                  <a:lnTo>
                    <a:pt x="45" y="161"/>
                  </a:lnTo>
                  <a:lnTo>
                    <a:pt x="39" y="161"/>
                  </a:lnTo>
                  <a:lnTo>
                    <a:pt x="32" y="161"/>
                  </a:lnTo>
                  <a:lnTo>
                    <a:pt x="27" y="161"/>
                  </a:lnTo>
                  <a:lnTo>
                    <a:pt x="20" y="161"/>
                  </a:lnTo>
                  <a:lnTo>
                    <a:pt x="20" y="168"/>
                  </a:lnTo>
                  <a:lnTo>
                    <a:pt x="20" y="161"/>
                  </a:lnTo>
                  <a:lnTo>
                    <a:pt x="13" y="161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13" y="109"/>
                  </a:lnTo>
                  <a:lnTo>
                    <a:pt x="20" y="103"/>
                  </a:lnTo>
                  <a:lnTo>
                    <a:pt x="27" y="103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2" y="95"/>
                  </a:lnTo>
                  <a:lnTo>
                    <a:pt x="45" y="103"/>
                  </a:lnTo>
                  <a:lnTo>
                    <a:pt x="52" y="103"/>
                  </a:lnTo>
                  <a:lnTo>
                    <a:pt x="59" y="103"/>
                  </a:lnTo>
                  <a:lnTo>
                    <a:pt x="59" y="95"/>
                  </a:lnTo>
                  <a:lnTo>
                    <a:pt x="65" y="95"/>
                  </a:lnTo>
                  <a:lnTo>
                    <a:pt x="65" y="87"/>
                  </a:lnTo>
                  <a:lnTo>
                    <a:pt x="71" y="87"/>
                  </a:lnTo>
                  <a:lnTo>
                    <a:pt x="78" y="95"/>
                  </a:lnTo>
                  <a:lnTo>
                    <a:pt x="78" y="103"/>
                  </a:lnTo>
                  <a:lnTo>
                    <a:pt x="84" y="103"/>
                  </a:lnTo>
                  <a:lnTo>
                    <a:pt x="84" y="95"/>
                  </a:lnTo>
                  <a:lnTo>
                    <a:pt x="91" y="95"/>
                  </a:lnTo>
                  <a:lnTo>
                    <a:pt x="91" y="87"/>
                  </a:lnTo>
                  <a:lnTo>
                    <a:pt x="91" y="95"/>
                  </a:lnTo>
                  <a:lnTo>
                    <a:pt x="98" y="87"/>
                  </a:lnTo>
                  <a:lnTo>
                    <a:pt x="104" y="87"/>
                  </a:lnTo>
                  <a:lnTo>
                    <a:pt x="104" y="81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4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43" y="37"/>
                  </a:lnTo>
                  <a:lnTo>
                    <a:pt x="149" y="37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9" y="37"/>
                  </a:lnTo>
                  <a:lnTo>
                    <a:pt x="169" y="30"/>
                  </a:lnTo>
                  <a:lnTo>
                    <a:pt x="175" y="30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22"/>
                  </a:lnTo>
                  <a:lnTo>
                    <a:pt x="188" y="15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2" name="Freeform 520"/>
            <p:cNvSpPr>
              <a:spLocks/>
            </p:cNvSpPr>
            <p:nvPr/>
          </p:nvSpPr>
          <p:spPr bwMode="auto">
            <a:xfrm>
              <a:off x="898525" y="3509963"/>
              <a:ext cx="469900" cy="388937"/>
            </a:xfrm>
            <a:custGeom>
              <a:avLst/>
              <a:gdLst>
                <a:gd name="T0" fmla="*/ 2147483647 w 292"/>
                <a:gd name="T1" fmla="*/ 2147483647 h 219"/>
                <a:gd name="T2" fmla="*/ 2147483647 w 292"/>
                <a:gd name="T3" fmla="*/ 2147483647 h 219"/>
                <a:gd name="T4" fmla="*/ 2147483647 w 292"/>
                <a:gd name="T5" fmla="*/ 2147483647 h 219"/>
                <a:gd name="T6" fmla="*/ 2147483647 w 292"/>
                <a:gd name="T7" fmla="*/ 2147483647 h 219"/>
                <a:gd name="T8" fmla="*/ 2147483647 w 292"/>
                <a:gd name="T9" fmla="*/ 2147483647 h 219"/>
                <a:gd name="T10" fmla="*/ 2147483647 w 292"/>
                <a:gd name="T11" fmla="*/ 2147483647 h 219"/>
                <a:gd name="T12" fmla="*/ 2147483647 w 292"/>
                <a:gd name="T13" fmla="*/ 2147483647 h 219"/>
                <a:gd name="T14" fmla="*/ 2147483647 w 292"/>
                <a:gd name="T15" fmla="*/ 2147483647 h 219"/>
                <a:gd name="T16" fmla="*/ 2147483647 w 292"/>
                <a:gd name="T17" fmla="*/ 2147483647 h 219"/>
                <a:gd name="T18" fmla="*/ 2147483647 w 292"/>
                <a:gd name="T19" fmla="*/ 2147483647 h 219"/>
                <a:gd name="T20" fmla="*/ 2147483647 w 292"/>
                <a:gd name="T21" fmla="*/ 2147483647 h 219"/>
                <a:gd name="T22" fmla="*/ 2147483647 w 292"/>
                <a:gd name="T23" fmla="*/ 2147483647 h 219"/>
                <a:gd name="T24" fmla="*/ 2147483647 w 292"/>
                <a:gd name="T25" fmla="*/ 2147483647 h 219"/>
                <a:gd name="T26" fmla="*/ 2147483647 w 292"/>
                <a:gd name="T27" fmla="*/ 2147483647 h 219"/>
                <a:gd name="T28" fmla="*/ 2147483647 w 292"/>
                <a:gd name="T29" fmla="*/ 2147483647 h 219"/>
                <a:gd name="T30" fmla="*/ 2147483647 w 292"/>
                <a:gd name="T31" fmla="*/ 2147483647 h 219"/>
                <a:gd name="T32" fmla="*/ 2147483647 w 292"/>
                <a:gd name="T33" fmla="*/ 2147483647 h 219"/>
                <a:gd name="T34" fmla="*/ 2147483647 w 292"/>
                <a:gd name="T35" fmla="*/ 2147483647 h 219"/>
                <a:gd name="T36" fmla="*/ 2147483647 w 292"/>
                <a:gd name="T37" fmla="*/ 2147483647 h 219"/>
                <a:gd name="T38" fmla="*/ 2147483647 w 292"/>
                <a:gd name="T39" fmla="*/ 2147483647 h 219"/>
                <a:gd name="T40" fmla="*/ 2147483647 w 292"/>
                <a:gd name="T41" fmla="*/ 2147483647 h 219"/>
                <a:gd name="T42" fmla="*/ 2147483647 w 292"/>
                <a:gd name="T43" fmla="*/ 2147483647 h 219"/>
                <a:gd name="T44" fmla="*/ 2147483647 w 292"/>
                <a:gd name="T45" fmla="*/ 2147483647 h 219"/>
                <a:gd name="T46" fmla="*/ 2147483647 w 292"/>
                <a:gd name="T47" fmla="*/ 2147483647 h 219"/>
                <a:gd name="T48" fmla="*/ 2147483647 w 292"/>
                <a:gd name="T49" fmla="*/ 2147483647 h 219"/>
                <a:gd name="T50" fmla="*/ 2147483647 w 292"/>
                <a:gd name="T51" fmla="*/ 2147483647 h 219"/>
                <a:gd name="T52" fmla="*/ 2147483647 w 292"/>
                <a:gd name="T53" fmla="*/ 2147483647 h 219"/>
                <a:gd name="T54" fmla="*/ 2147483647 w 292"/>
                <a:gd name="T55" fmla="*/ 2147483647 h 219"/>
                <a:gd name="T56" fmla="*/ 2147483647 w 292"/>
                <a:gd name="T57" fmla="*/ 2147483647 h 219"/>
                <a:gd name="T58" fmla="*/ 2147483647 w 292"/>
                <a:gd name="T59" fmla="*/ 2147483647 h 219"/>
                <a:gd name="T60" fmla="*/ 2147483647 w 292"/>
                <a:gd name="T61" fmla="*/ 2147483647 h 219"/>
                <a:gd name="T62" fmla="*/ 2147483647 w 292"/>
                <a:gd name="T63" fmla="*/ 2147483647 h 219"/>
                <a:gd name="T64" fmla="*/ 2147483647 w 292"/>
                <a:gd name="T65" fmla="*/ 2147483647 h 219"/>
                <a:gd name="T66" fmla="*/ 2147483647 w 292"/>
                <a:gd name="T67" fmla="*/ 2147483647 h 219"/>
                <a:gd name="T68" fmla="*/ 2147483647 w 292"/>
                <a:gd name="T69" fmla="*/ 2147483647 h 219"/>
                <a:gd name="T70" fmla="*/ 2147483647 w 292"/>
                <a:gd name="T71" fmla="*/ 2147483647 h 219"/>
                <a:gd name="T72" fmla="*/ 2147483647 w 292"/>
                <a:gd name="T73" fmla="*/ 2147483647 h 219"/>
                <a:gd name="T74" fmla="*/ 2147483647 w 292"/>
                <a:gd name="T75" fmla="*/ 2147483647 h 219"/>
                <a:gd name="T76" fmla="*/ 0 w 292"/>
                <a:gd name="T77" fmla="*/ 2147483647 h 219"/>
                <a:gd name="T78" fmla="*/ 0 w 292"/>
                <a:gd name="T79" fmla="*/ 2147483647 h 219"/>
                <a:gd name="T80" fmla="*/ 0 w 292"/>
                <a:gd name="T81" fmla="*/ 2147483647 h 219"/>
                <a:gd name="T82" fmla="*/ 2147483647 w 292"/>
                <a:gd name="T83" fmla="*/ 2147483647 h 219"/>
                <a:gd name="T84" fmla="*/ 2147483647 w 292"/>
                <a:gd name="T85" fmla="*/ 2147483647 h 219"/>
                <a:gd name="T86" fmla="*/ 2147483647 w 292"/>
                <a:gd name="T87" fmla="*/ 2147483647 h 219"/>
                <a:gd name="T88" fmla="*/ 2147483647 w 292"/>
                <a:gd name="T89" fmla="*/ 2147483647 h 219"/>
                <a:gd name="T90" fmla="*/ 2147483647 w 292"/>
                <a:gd name="T91" fmla="*/ 2147483647 h 219"/>
                <a:gd name="T92" fmla="*/ 2147483647 w 292"/>
                <a:gd name="T93" fmla="*/ 2147483647 h 219"/>
                <a:gd name="T94" fmla="*/ 2147483647 w 292"/>
                <a:gd name="T95" fmla="*/ 2147483647 h 219"/>
                <a:gd name="T96" fmla="*/ 2147483647 w 292"/>
                <a:gd name="T97" fmla="*/ 2147483647 h 219"/>
                <a:gd name="T98" fmla="*/ 2147483647 w 292"/>
                <a:gd name="T99" fmla="*/ 2147483647 h 219"/>
                <a:gd name="T100" fmla="*/ 2147483647 w 292"/>
                <a:gd name="T101" fmla="*/ 2147483647 h 219"/>
                <a:gd name="T102" fmla="*/ 2147483647 w 292"/>
                <a:gd name="T103" fmla="*/ 2147483647 h 219"/>
                <a:gd name="T104" fmla="*/ 2147483647 w 292"/>
                <a:gd name="T105" fmla="*/ 2147483647 h 219"/>
                <a:gd name="T106" fmla="*/ 2147483647 w 292"/>
                <a:gd name="T107" fmla="*/ 2147483647 h 219"/>
                <a:gd name="T108" fmla="*/ 2147483647 w 292"/>
                <a:gd name="T109" fmla="*/ 2147483647 h 219"/>
                <a:gd name="T110" fmla="*/ 2147483647 w 292"/>
                <a:gd name="T111" fmla="*/ 2147483647 h 219"/>
                <a:gd name="T112" fmla="*/ 2147483647 w 292"/>
                <a:gd name="T113" fmla="*/ 2147483647 h 219"/>
                <a:gd name="T114" fmla="*/ 2147483647 w 292"/>
                <a:gd name="T115" fmla="*/ 2147483647 h 2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92"/>
                <a:gd name="T175" fmla="*/ 0 h 219"/>
                <a:gd name="T176" fmla="*/ 292 w 292"/>
                <a:gd name="T177" fmla="*/ 219 h 21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92" h="219">
                  <a:moveTo>
                    <a:pt x="194" y="0"/>
                  </a:moveTo>
                  <a:lnTo>
                    <a:pt x="194" y="0"/>
                  </a:lnTo>
                  <a:lnTo>
                    <a:pt x="201" y="0"/>
                  </a:lnTo>
                  <a:lnTo>
                    <a:pt x="208" y="8"/>
                  </a:lnTo>
                  <a:lnTo>
                    <a:pt x="214" y="8"/>
                  </a:lnTo>
                  <a:lnTo>
                    <a:pt x="214" y="15"/>
                  </a:lnTo>
                  <a:lnTo>
                    <a:pt x="214" y="22"/>
                  </a:lnTo>
                  <a:lnTo>
                    <a:pt x="214" y="30"/>
                  </a:lnTo>
                  <a:lnTo>
                    <a:pt x="214" y="37"/>
                  </a:lnTo>
                  <a:lnTo>
                    <a:pt x="221" y="37"/>
                  </a:lnTo>
                  <a:lnTo>
                    <a:pt x="221" y="44"/>
                  </a:lnTo>
                  <a:lnTo>
                    <a:pt x="214" y="44"/>
                  </a:lnTo>
                  <a:lnTo>
                    <a:pt x="214" y="51"/>
                  </a:lnTo>
                  <a:lnTo>
                    <a:pt x="221" y="51"/>
                  </a:lnTo>
                  <a:lnTo>
                    <a:pt x="221" y="59"/>
                  </a:lnTo>
                  <a:lnTo>
                    <a:pt x="221" y="66"/>
                  </a:lnTo>
                  <a:lnTo>
                    <a:pt x="228" y="66"/>
                  </a:lnTo>
                  <a:lnTo>
                    <a:pt x="233" y="66"/>
                  </a:lnTo>
                  <a:lnTo>
                    <a:pt x="240" y="66"/>
                  </a:lnTo>
                  <a:lnTo>
                    <a:pt x="240" y="73"/>
                  </a:lnTo>
                  <a:lnTo>
                    <a:pt x="247" y="73"/>
                  </a:lnTo>
                  <a:lnTo>
                    <a:pt x="247" y="81"/>
                  </a:lnTo>
                  <a:lnTo>
                    <a:pt x="253" y="81"/>
                  </a:lnTo>
                  <a:lnTo>
                    <a:pt x="260" y="81"/>
                  </a:lnTo>
                  <a:lnTo>
                    <a:pt x="267" y="81"/>
                  </a:lnTo>
                  <a:lnTo>
                    <a:pt x="267" y="87"/>
                  </a:lnTo>
                  <a:lnTo>
                    <a:pt x="267" y="95"/>
                  </a:lnTo>
                  <a:lnTo>
                    <a:pt x="272" y="95"/>
                  </a:lnTo>
                  <a:lnTo>
                    <a:pt x="272" y="103"/>
                  </a:lnTo>
                  <a:lnTo>
                    <a:pt x="279" y="103"/>
                  </a:lnTo>
                  <a:lnTo>
                    <a:pt x="279" y="109"/>
                  </a:lnTo>
                  <a:lnTo>
                    <a:pt x="272" y="109"/>
                  </a:lnTo>
                  <a:lnTo>
                    <a:pt x="279" y="117"/>
                  </a:lnTo>
                  <a:lnTo>
                    <a:pt x="285" y="117"/>
                  </a:lnTo>
                  <a:lnTo>
                    <a:pt x="292" y="117"/>
                  </a:lnTo>
                  <a:lnTo>
                    <a:pt x="292" y="125"/>
                  </a:lnTo>
                  <a:lnTo>
                    <a:pt x="292" y="131"/>
                  </a:lnTo>
                  <a:lnTo>
                    <a:pt x="285" y="131"/>
                  </a:lnTo>
                  <a:lnTo>
                    <a:pt x="285" y="139"/>
                  </a:lnTo>
                  <a:lnTo>
                    <a:pt x="279" y="139"/>
                  </a:lnTo>
                  <a:lnTo>
                    <a:pt x="279" y="147"/>
                  </a:lnTo>
                  <a:lnTo>
                    <a:pt x="272" y="147"/>
                  </a:lnTo>
                  <a:lnTo>
                    <a:pt x="279" y="153"/>
                  </a:lnTo>
                  <a:lnTo>
                    <a:pt x="272" y="153"/>
                  </a:lnTo>
                  <a:lnTo>
                    <a:pt x="272" y="161"/>
                  </a:lnTo>
                  <a:lnTo>
                    <a:pt x="267" y="153"/>
                  </a:lnTo>
                  <a:lnTo>
                    <a:pt x="267" y="161"/>
                  </a:lnTo>
                  <a:lnTo>
                    <a:pt x="267" y="168"/>
                  </a:lnTo>
                  <a:lnTo>
                    <a:pt x="260" y="175"/>
                  </a:lnTo>
                  <a:lnTo>
                    <a:pt x="253" y="175"/>
                  </a:lnTo>
                  <a:lnTo>
                    <a:pt x="253" y="183"/>
                  </a:lnTo>
                  <a:lnTo>
                    <a:pt x="247" y="183"/>
                  </a:lnTo>
                  <a:lnTo>
                    <a:pt x="247" y="189"/>
                  </a:lnTo>
                  <a:lnTo>
                    <a:pt x="240" y="189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4"/>
                  </a:lnTo>
                  <a:lnTo>
                    <a:pt x="228" y="204"/>
                  </a:lnTo>
                  <a:lnTo>
                    <a:pt x="228" y="211"/>
                  </a:lnTo>
                  <a:lnTo>
                    <a:pt x="221" y="211"/>
                  </a:lnTo>
                  <a:lnTo>
                    <a:pt x="214" y="219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194" y="219"/>
                  </a:lnTo>
                  <a:lnTo>
                    <a:pt x="188" y="219"/>
                  </a:lnTo>
                  <a:lnTo>
                    <a:pt x="182" y="211"/>
                  </a:lnTo>
                  <a:lnTo>
                    <a:pt x="188" y="211"/>
                  </a:lnTo>
                  <a:lnTo>
                    <a:pt x="194" y="204"/>
                  </a:lnTo>
                  <a:lnTo>
                    <a:pt x="194" y="197"/>
                  </a:lnTo>
                  <a:lnTo>
                    <a:pt x="188" y="197"/>
                  </a:lnTo>
                  <a:lnTo>
                    <a:pt x="188" y="189"/>
                  </a:lnTo>
                  <a:lnTo>
                    <a:pt x="188" y="183"/>
                  </a:lnTo>
                  <a:lnTo>
                    <a:pt x="188" y="175"/>
                  </a:lnTo>
                  <a:lnTo>
                    <a:pt x="182" y="175"/>
                  </a:lnTo>
                  <a:lnTo>
                    <a:pt x="175" y="175"/>
                  </a:lnTo>
                  <a:lnTo>
                    <a:pt x="175" y="183"/>
                  </a:lnTo>
                  <a:lnTo>
                    <a:pt x="169" y="175"/>
                  </a:lnTo>
                  <a:lnTo>
                    <a:pt x="162" y="175"/>
                  </a:lnTo>
                  <a:lnTo>
                    <a:pt x="162" y="168"/>
                  </a:lnTo>
                  <a:lnTo>
                    <a:pt x="162" y="161"/>
                  </a:lnTo>
                  <a:lnTo>
                    <a:pt x="162" y="153"/>
                  </a:lnTo>
                  <a:lnTo>
                    <a:pt x="156" y="153"/>
                  </a:lnTo>
                  <a:lnTo>
                    <a:pt x="149" y="153"/>
                  </a:lnTo>
                  <a:lnTo>
                    <a:pt x="143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23" y="161"/>
                  </a:lnTo>
                  <a:lnTo>
                    <a:pt x="123" y="153"/>
                  </a:lnTo>
                  <a:lnTo>
                    <a:pt x="117" y="147"/>
                  </a:lnTo>
                  <a:lnTo>
                    <a:pt x="110" y="139"/>
                  </a:lnTo>
                  <a:lnTo>
                    <a:pt x="104" y="139"/>
                  </a:lnTo>
                  <a:lnTo>
                    <a:pt x="98" y="139"/>
                  </a:lnTo>
                  <a:lnTo>
                    <a:pt x="91" y="139"/>
                  </a:lnTo>
                  <a:lnTo>
                    <a:pt x="84" y="139"/>
                  </a:lnTo>
                  <a:lnTo>
                    <a:pt x="78" y="139"/>
                  </a:lnTo>
                  <a:lnTo>
                    <a:pt x="71" y="139"/>
                  </a:lnTo>
                  <a:lnTo>
                    <a:pt x="71" y="147"/>
                  </a:lnTo>
                  <a:lnTo>
                    <a:pt x="65" y="147"/>
                  </a:lnTo>
                  <a:lnTo>
                    <a:pt x="65" y="139"/>
                  </a:lnTo>
                  <a:lnTo>
                    <a:pt x="59" y="147"/>
                  </a:lnTo>
                  <a:lnTo>
                    <a:pt x="59" y="153"/>
                  </a:lnTo>
                  <a:lnTo>
                    <a:pt x="52" y="153"/>
                  </a:lnTo>
                  <a:lnTo>
                    <a:pt x="45" y="161"/>
                  </a:lnTo>
                  <a:lnTo>
                    <a:pt x="45" y="153"/>
                  </a:lnTo>
                  <a:lnTo>
                    <a:pt x="45" y="161"/>
                  </a:lnTo>
                  <a:lnTo>
                    <a:pt x="39" y="161"/>
                  </a:lnTo>
                  <a:lnTo>
                    <a:pt x="32" y="161"/>
                  </a:lnTo>
                  <a:lnTo>
                    <a:pt x="27" y="161"/>
                  </a:lnTo>
                  <a:lnTo>
                    <a:pt x="20" y="161"/>
                  </a:lnTo>
                  <a:lnTo>
                    <a:pt x="20" y="168"/>
                  </a:lnTo>
                  <a:lnTo>
                    <a:pt x="20" y="161"/>
                  </a:lnTo>
                  <a:lnTo>
                    <a:pt x="13" y="161"/>
                  </a:lnTo>
                  <a:lnTo>
                    <a:pt x="7" y="161"/>
                  </a:lnTo>
                  <a:lnTo>
                    <a:pt x="0" y="153"/>
                  </a:lnTo>
                  <a:lnTo>
                    <a:pt x="0" y="147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0" y="125"/>
                  </a:lnTo>
                  <a:lnTo>
                    <a:pt x="0" y="117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13" y="109"/>
                  </a:lnTo>
                  <a:lnTo>
                    <a:pt x="20" y="103"/>
                  </a:lnTo>
                  <a:lnTo>
                    <a:pt x="27" y="103"/>
                  </a:lnTo>
                  <a:lnTo>
                    <a:pt x="32" y="109"/>
                  </a:lnTo>
                  <a:lnTo>
                    <a:pt x="39" y="109"/>
                  </a:lnTo>
                  <a:lnTo>
                    <a:pt x="39" y="103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2" y="95"/>
                  </a:lnTo>
                  <a:lnTo>
                    <a:pt x="45" y="103"/>
                  </a:lnTo>
                  <a:lnTo>
                    <a:pt x="52" y="103"/>
                  </a:lnTo>
                  <a:lnTo>
                    <a:pt x="59" y="103"/>
                  </a:lnTo>
                  <a:lnTo>
                    <a:pt x="59" y="95"/>
                  </a:lnTo>
                  <a:lnTo>
                    <a:pt x="65" y="95"/>
                  </a:lnTo>
                  <a:lnTo>
                    <a:pt x="65" y="87"/>
                  </a:lnTo>
                  <a:lnTo>
                    <a:pt x="71" y="87"/>
                  </a:lnTo>
                  <a:lnTo>
                    <a:pt x="78" y="95"/>
                  </a:lnTo>
                  <a:lnTo>
                    <a:pt x="78" y="103"/>
                  </a:lnTo>
                  <a:lnTo>
                    <a:pt x="84" y="103"/>
                  </a:lnTo>
                  <a:lnTo>
                    <a:pt x="84" y="95"/>
                  </a:lnTo>
                  <a:lnTo>
                    <a:pt x="91" y="95"/>
                  </a:lnTo>
                  <a:lnTo>
                    <a:pt x="91" y="87"/>
                  </a:lnTo>
                  <a:lnTo>
                    <a:pt x="91" y="95"/>
                  </a:lnTo>
                  <a:lnTo>
                    <a:pt x="98" y="87"/>
                  </a:lnTo>
                  <a:lnTo>
                    <a:pt x="104" y="87"/>
                  </a:lnTo>
                  <a:lnTo>
                    <a:pt x="104" y="81"/>
                  </a:lnTo>
                  <a:lnTo>
                    <a:pt x="104" y="73"/>
                  </a:lnTo>
                  <a:lnTo>
                    <a:pt x="104" y="66"/>
                  </a:lnTo>
                  <a:lnTo>
                    <a:pt x="110" y="66"/>
                  </a:lnTo>
                  <a:lnTo>
                    <a:pt x="110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4"/>
                  </a:lnTo>
                  <a:lnTo>
                    <a:pt x="130" y="37"/>
                  </a:lnTo>
                  <a:lnTo>
                    <a:pt x="137" y="37"/>
                  </a:lnTo>
                  <a:lnTo>
                    <a:pt x="143" y="37"/>
                  </a:lnTo>
                  <a:lnTo>
                    <a:pt x="149" y="37"/>
                  </a:lnTo>
                  <a:lnTo>
                    <a:pt x="156" y="37"/>
                  </a:lnTo>
                  <a:lnTo>
                    <a:pt x="162" y="37"/>
                  </a:lnTo>
                  <a:lnTo>
                    <a:pt x="169" y="37"/>
                  </a:lnTo>
                  <a:lnTo>
                    <a:pt x="169" y="30"/>
                  </a:lnTo>
                  <a:lnTo>
                    <a:pt x="175" y="30"/>
                  </a:lnTo>
                  <a:lnTo>
                    <a:pt x="182" y="30"/>
                  </a:lnTo>
                  <a:lnTo>
                    <a:pt x="188" y="30"/>
                  </a:lnTo>
                  <a:lnTo>
                    <a:pt x="188" y="22"/>
                  </a:lnTo>
                  <a:lnTo>
                    <a:pt x="188" y="15"/>
                  </a:lnTo>
                  <a:lnTo>
                    <a:pt x="188" y="8"/>
                  </a:lnTo>
                  <a:lnTo>
                    <a:pt x="194" y="8"/>
                  </a:lnTo>
                  <a:lnTo>
                    <a:pt x="194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3" name="Freeform 521"/>
            <p:cNvSpPr>
              <a:spLocks/>
            </p:cNvSpPr>
            <p:nvPr/>
          </p:nvSpPr>
          <p:spPr bwMode="auto">
            <a:xfrm>
              <a:off x="1387475" y="3175000"/>
              <a:ext cx="430213" cy="296863"/>
            </a:xfrm>
            <a:custGeom>
              <a:avLst/>
              <a:gdLst>
                <a:gd name="T0" fmla="*/ 2147483647 w 267"/>
                <a:gd name="T1" fmla="*/ 2147483647 h 167"/>
                <a:gd name="T2" fmla="*/ 2147483647 w 267"/>
                <a:gd name="T3" fmla="*/ 2147483647 h 167"/>
                <a:gd name="T4" fmla="*/ 2147483647 w 267"/>
                <a:gd name="T5" fmla="*/ 2147483647 h 167"/>
                <a:gd name="T6" fmla="*/ 2147483647 w 267"/>
                <a:gd name="T7" fmla="*/ 2147483647 h 167"/>
                <a:gd name="T8" fmla="*/ 2147483647 w 267"/>
                <a:gd name="T9" fmla="*/ 2147483647 h 167"/>
                <a:gd name="T10" fmla="*/ 2147483647 w 267"/>
                <a:gd name="T11" fmla="*/ 2147483647 h 167"/>
                <a:gd name="T12" fmla="*/ 2147483647 w 267"/>
                <a:gd name="T13" fmla="*/ 2147483647 h 167"/>
                <a:gd name="T14" fmla="*/ 2147483647 w 267"/>
                <a:gd name="T15" fmla="*/ 2147483647 h 167"/>
                <a:gd name="T16" fmla="*/ 2147483647 w 267"/>
                <a:gd name="T17" fmla="*/ 2147483647 h 167"/>
                <a:gd name="T18" fmla="*/ 2147483647 w 267"/>
                <a:gd name="T19" fmla="*/ 2147483647 h 167"/>
                <a:gd name="T20" fmla="*/ 2147483647 w 267"/>
                <a:gd name="T21" fmla="*/ 2147483647 h 167"/>
                <a:gd name="T22" fmla="*/ 2147483647 w 267"/>
                <a:gd name="T23" fmla="*/ 2147483647 h 167"/>
                <a:gd name="T24" fmla="*/ 2147483647 w 267"/>
                <a:gd name="T25" fmla="*/ 2147483647 h 167"/>
                <a:gd name="T26" fmla="*/ 2147483647 w 267"/>
                <a:gd name="T27" fmla="*/ 2147483647 h 167"/>
                <a:gd name="T28" fmla="*/ 2147483647 w 267"/>
                <a:gd name="T29" fmla="*/ 2147483647 h 167"/>
                <a:gd name="T30" fmla="*/ 2147483647 w 267"/>
                <a:gd name="T31" fmla="*/ 2147483647 h 167"/>
                <a:gd name="T32" fmla="*/ 2147483647 w 267"/>
                <a:gd name="T33" fmla="*/ 2147483647 h 167"/>
                <a:gd name="T34" fmla="*/ 2147483647 w 267"/>
                <a:gd name="T35" fmla="*/ 2147483647 h 167"/>
                <a:gd name="T36" fmla="*/ 2147483647 w 267"/>
                <a:gd name="T37" fmla="*/ 2147483647 h 167"/>
                <a:gd name="T38" fmla="*/ 2147483647 w 267"/>
                <a:gd name="T39" fmla="*/ 2147483647 h 167"/>
                <a:gd name="T40" fmla="*/ 2147483647 w 267"/>
                <a:gd name="T41" fmla="*/ 2147483647 h 167"/>
                <a:gd name="T42" fmla="*/ 2147483647 w 267"/>
                <a:gd name="T43" fmla="*/ 2147483647 h 167"/>
                <a:gd name="T44" fmla="*/ 2147483647 w 267"/>
                <a:gd name="T45" fmla="*/ 2147483647 h 167"/>
                <a:gd name="T46" fmla="*/ 2147483647 w 267"/>
                <a:gd name="T47" fmla="*/ 2147483647 h 167"/>
                <a:gd name="T48" fmla="*/ 2147483647 w 267"/>
                <a:gd name="T49" fmla="*/ 2147483647 h 167"/>
                <a:gd name="T50" fmla="*/ 2147483647 w 267"/>
                <a:gd name="T51" fmla="*/ 2147483647 h 167"/>
                <a:gd name="T52" fmla="*/ 2147483647 w 267"/>
                <a:gd name="T53" fmla="*/ 2147483647 h 167"/>
                <a:gd name="T54" fmla="*/ 2147483647 w 267"/>
                <a:gd name="T55" fmla="*/ 2147483647 h 167"/>
                <a:gd name="T56" fmla="*/ 2147483647 w 267"/>
                <a:gd name="T57" fmla="*/ 2147483647 h 167"/>
                <a:gd name="T58" fmla="*/ 2147483647 w 267"/>
                <a:gd name="T59" fmla="*/ 2147483647 h 167"/>
                <a:gd name="T60" fmla="*/ 2147483647 w 267"/>
                <a:gd name="T61" fmla="*/ 2147483647 h 167"/>
                <a:gd name="T62" fmla="*/ 2147483647 w 267"/>
                <a:gd name="T63" fmla="*/ 2147483647 h 167"/>
                <a:gd name="T64" fmla="*/ 2147483647 w 267"/>
                <a:gd name="T65" fmla="*/ 2147483647 h 167"/>
                <a:gd name="T66" fmla="*/ 2147483647 w 267"/>
                <a:gd name="T67" fmla="*/ 2147483647 h 167"/>
                <a:gd name="T68" fmla="*/ 2147483647 w 267"/>
                <a:gd name="T69" fmla="*/ 2147483647 h 167"/>
                <a:gd name="T70" fmla="*/ 2147483647 w 267"/>
                <a:gd name="T71" fmla="*/ 2147483647 h 167"/>
                <a:gd name="T72" fmla="*/ 2147483647 w 267"/>
                <a:gd name="T73" fmla="*/ 2147483647 h 167"/>
                <a:gd name="T74" fmla="*/ 2147483647 w 267"/>
                <a:gd name="T75" fmla="*/ 2147483647 h 167"/>
                <a:gd name="T76" fmla="*/ 2147483647 w 267"/>
                <a:gd name="T77" fmla="*/ 2147483647 h 167"/>
                <a:gd name="T78" fmla="*/ 2147483647 w 267"/>
                <a:gd name="T79" fmla="*/ 2147483647 h 167"/>
                <a:gd name="T80" fmla="*/ 2147483647 w 267"/>
                <a:gd name="T81" fmla="*/ 2147483647 h 167"/>
                <a:gd name="T82" fmla="*/ 2147483647 w 267"/>
                <a:gd name="T83" fmla="*/ 2147483647 h 167"/>
                <a:gd name="T84" fmla="*/ 2147483647 w 267"/>
                <a:gd name="T85" fmla="*/ 2147483647 h 167"/>
                <a:gd name="T86" fmla="*/ 2147483647 w 267"/>
                <a:gd name="T87" fmla="*/ 2147483647 h 167"/>
                <a:gd name="T88" fmla="*/ 2147483647 w 267"/>
                <a:gd name="T89" fmla="*/ 2147483647 h 167"/>
                <a:gd name="T90" fmla="*/ 2147483647 w 267"/>
                <a:gd name="T91" fmla="*/ 2147483647 h 167"/>
                <a:gd name="T92" fmla="*/ 2147483647 w 267"/>
                <a:gd name="T93" fmla="*/ 2147483647 h 167"/>
                <a:gd name="T94" fmla="*/ 2147483647 w 267"/>
                <a:gd name="T95" fmla="*/ 2147483647 h 167"/>
                <a:gd name="T96" fmla="*/ 2147483647 w 267"/>
                <a:gd name="T97" fmla="*/ 2147483647 h 167"/>
                <a:gd name="T98" fmla="*/ 2147483647 w 267"/>
                <a:gd name="T99" fmla="*/ 2147483647 h 167"/>
                <a:gd name="T100" fmla="*/ 2147483647 w 267"/>
                <a:gd name="T101" fmla="*/ 2147483647 h 167"/>
                <a:gd name="T102" fmla="*/ 2147483647 w 267"/>
                <a:gd name="T103" fmla="*/ 2147483647 h 167"/>
                <a:gd name="T104" fmla="*/ 2147483647 w 267"/>
                <a:gd name="T105" fmla="*/ 2147483647 h 167"/>
                <a:gd name="T106" fmla="*/ 2147483647 w 267"/>
                <a:gd name="T107" fmla="*/ 2147483647 h 167"/>
                <a:gd name="T108" fmla="*/ 2147483647 w 267"/>
                <a:gd name="T109" fmla="*/ 2147483647 h 167"/>
                <a:gd name="T110" fmla="*/ 2147483647 w 267"/>
                <a:gd name="T111" fmla="*/ 2147483647 h 167"/>
                <a:gd name="T112" fmla="*/ 2147483647 w 267"/>
                <a:gd name="T113" fmla="*/ 2147483647 h 167"/>
                <a:gd name="T114" fmla="*/ 2147483647 w 267"/>
                <a:gd name="T115" fmla="*/ 2147483647 h 167"/>
                <a:gd name="T116" fmla="*/ 2147483647 w 267"/>
                <a:gd name="T117" fmla="*/ 2147483647 h 167"/>
                <a:gd name="T118" fmla="*/ 2147483647 w 267"/>
                <a:gd name="T119" fmla="*/ 2147483647 h 167"/>
                <a:gd name="T120" fmla="*/ 2147483647 w 267"/>
                <a:gd name="T121" fmla="*/ 2147483647 h 167"/>
                <a:gd name="T122" fmla="*/ 2147483647 w 267"/>
                <a:gd name="T123" fmla="*/ 2147483647 h 167"/>
                <a:gd name="T124" fmla="*/ 2147483647 w 267"/>
                <a:gd name="T125" fmla="*/ 2147483647 h 1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7"/>
                <a:gd name="T190" fmla="*/ 0 h 167"/>
                <a:gd name="T191" fmla="*/ 267 w 267"/>
                <a:gd name="T192" fmla="*/ 167 h 1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7" h="167">
                  <a:moveTo>
                    <a:pt x="169" y="8"/>
                  </a:moveTo>
                  <a:lnTo>
                    <a:pt x="169" y="16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63" y="37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83" y="44"/>
                  </a:lnTo>
                  <a:lnTo>
                    <a:pt x="189" y="44"/>
                  </a:lnTo>
                  <a:lnTo>
                    <a:pt x="196" y="37"/>
                  </a:lnTo>
                  <a:lnTo>
                    <a:pt x="196" y="44"/>
                  </a:lnTo>
                  <a:lnTo>
                    <a:pt x="202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15" y="59"/>
                  </a:lnTo>
                  <a:lnTo>
                    <a:pt x="222" y="59"/>
                  </a:lnTo>
                  <a:lnTo>
                    <a:pt x="222" y="66"/>
                  </a:lnTo>
                  <a:lnTo>
                    <a:pt x="228" y="66"/>
                  </a:lnTo>
                  <a:lnTo>
                    <a:pt x="235" y="66"/>
                  </a:lnTo>
                  <a:lnTo>
                    <a:pt x="240" y="66"/>
                  </a:lnTo>
                  <a:lnTo>
                    <a:pt x="247" y="66"/>
                  </a:lnTo>
                  <a:lnTo>
                    <a:pt x="247" y="73"/>
                  </a:lnTo>
                  <a:lnTo>
                    <a:pt x="254" y="73"/>
                  </a:lnTo>
                  <a:lnTo>
                    <a:pt x="254" y="80"/>
                  </a:lnTo>
                  <a:lnTo>
                    <a:pt x="247" y="80"/>
                  </a:lnTo>
                  <a:lnTo>
                    <a:pt x="247" y="88"/>
                  </a:lnTo>
                  <a:lnTo>
                    <a:pt x="254" y="88"/>
                  </a:lnTo>
                  <a:lnTo>
                    <a:pt x="260" y="88"/>
                  </a:lnTo>
                  <a:lnTo>
                    <a:pt x="260" y="95"/>
                  </a:lnTo>
                  <a:lnTo>
                    <a:pt x="267" y="95"/>
                  </a:lnTo>
                  <a:lnTo>
                    <a:pt x="267" y="102"/>
                  </a:lnTo>
                  <a:lnTo>
                    <a:pt x="260" y="102"/>
                  </a:lnTo>
                  <a:lnTo>
                    <a:pt x="254" y="102"/>
                  </a:lnTo>
                  <a:lnTo>
                    <a:pt x="254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5" y="117"/>
                  </a:lnTo>
                  <a:lnTo>
                    <a:pt x="228" y="117"/>
                  </a:lnTo>
                  <a:lnTo>
                    <a:pt x="222" y="117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2" y="124"/>
                  </a:lnTo>
                  <a:lnTo>
                    <a:pt x="202" y="131"/>
                  </a:lnTo>
                  <a:lnTo>
                    <a:pt x="202" y="139"/>
                  </a:lnTo>
                  <a:lnTo>
                    <a:pt x="196" y="139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3" y="153"/>
                  </a:lnTo>
                  <a:lnTo>
                    <a:pt x="183" y="161"/>
                  </a:lnTo>
                  <a:lnTo>
                    <a:pt x="176" y="161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3" y="153"/>
                  </a:lnTo>
                  <a:lnTo>
                    <a:pt x="163" y="161"/>
                  </a:lnTo>
                  <a:lnTo>
                    <a:pt x="157" y="161"/>
                  </a:lnTo>
                  <a:lnTo>
                    <a:pt x="150" y="153"/>
                  </a:lnTo>
                  <a:lnTo>
                    <a:pt x="144" y="153"/>
                  </a:lnTo>
                  <a:lnTo>
                    <a:pt x="137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30" y="167"/>
                  </a:lnTo>
                  <a:lnTo>
                    <a:pt x="124" y="161"/>
                  </a:lnTo>
                  <a:lnTo>
                    <a:pt x="118" y="161"/>
                  </a:lnTo>
                  <a:lnTo>
                    <a:pt x="118" y="153"/>
                  </a:lnTo>
                  <a:lnTo>
                    <a:pt x="118" y="145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2" y="145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3" y="145"/>
                  </a:lnTo>
                  <a:lnTo>
                    <a:pt x="66" y="139"/>
                  </a:lnTo>
                  <a:lnTo>
                    <a:pt x="59" y="139"/>
                  </a:lnTo>
                  <a:lnTo>
                    <a:pt x="53" y="145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4" y="131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0" y="117"/>
                  </a:lnTo>
                  <a:lnTo>
                    <a:pt x="14" y="117"/>
                  </a:lnTo>
                  <a:lnTo>
                    <a:pt x="14" y="109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4" y="102"/>
                  </a:lnTo>
                  <a:lnTo>
                    <a:pt x="20" y="95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7" y="73"/>
                  </a:lnTo>
                  <a:lnTo>
                    <a:pt x="27" y="66"/>
                  </a:lnTo>
                  <a:lnTo>
                    <a:pt x="34" y="66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66" y="66"/>
                  </a:lnTo>
                  <a:lnTo>
                    <a:pt x="73" y="66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8" y="66"/>
                  </a:lnTo>
                  <a:lnTo>
                    <a:pt x="105" y="59"/>
                  </a:lnTo>
                  <a:lnTo>
                    <a:pt x="105" y="52"/>
                  </a:lnTo>
                  <a:lnTo>
                    <a:pt x="111" y="52"/>
                  </a:lnTo>
                  <a:lnTo>
                    <a:pt x="118" y="52"/>
                  </a:lnTo>
                  <a:lnTo>
                    <a:pt x="118" y="59"/>
                  </a:lnTo>
                  <a:lnTo>
                    <a:pt x="124" y="66"/>
                  </a:lnTo>
                  <a:lnTo>
                    <a:pt x="124" y="59"/>
                  </a:lnTo>
                  <a:lnTo>
                    <a:pt x="130" y="59"/>
                  </a:lnTo>
                  <a:lnTo>
                    <a:pt x="130" y="52"/>
                  </a:lnTo>
                  <a:lnTo>
                    <a:pt x="137" y="30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7" y="8"/>
                  </a:lnTo>
                  <a:lnTo>
                    <a:pt x="144" y="8"/>
                  </a:lnTo>
                  <a:lnTo>
                    <a:pt x="144" y="0"/>
                  </a:lnTo>
                  <a:lnTo>
                    <a:pt x="150" y="8"/>
                  </a:lnTo>
                  <a:lnTo>
                    <a:pt x="157" y="8"/>
                  </a:lnTo>
                  <a:lnTo>
                    <a:pt x="163" y="8"/>
                  </a:lnTo>
                  <a:lnTo>
                    <a:pt x="169" y="8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4" name="Freeform 522"/>
            <p:cNvSpPr>
              <a:spLocks/>
            </p:cNvSpPr>
            <p:nvPr/>
          </p:nvSpPr>
          <p:spPr bwMode="auto">
            <a:xfrm>
              <a:off x="1387475" y="3175000"/>
              <a:ext cx="430213" cy="296863"/>
            </a:xfrm>
            <a:custGeom>
              <a:avLst/>
              <a:gdLst>
                <a:gd name="T0" fmla="*/ 2147483647 w 267"/>
                <a:gd name="T1" fmla="*/ 2147483647 h 167"/>
                <a:gd name="T2" fmla="*/ 2147483647 w 267"/>
                <a:gd name="T3" fmla="*/ 2147483647 h 167"/>
                <a:gd name="T4" fmla="*/ 2147483647 w 267"/>
                <a:gd name="T5" fmla="*/ 2147483647 h 167"/>
                <a:gd name="T6" fmla="*/ 2147483647 w 267"/>
                <a:gd name="T7" fmla="*/ 2147483647 h 167"/>
                <a:gd name="T8" fmla="*/ 2147483647 w 267"/>
                <a:gd name="T9" fmla="*/ 2147483647 h 167"/>
                <a:gd name="T10" fmla="*/ 2147483647 w 267"/>
                <a:gd name="T11" fmla="*/ 2147483647 h 167"/>
                <a:gd name="T12" fmla="*/ 2147483647 w 267"/>
                <a:gd name="T13" fmla="*/ 2147483647 h 167"/>
                <a:gd name="T14" fmla="*/ 2147483647 w 267"/>
                <a:gd name="T15" fmla="*/ 2147483647 h 167"/>
                <a:gd name="T16" fmla="*/ 2147483647 w 267"/>
                <a:gd name="T17" fmla="*/ 2147483647 h 167"/>
                <a:gd name="T18" fmla="*/ 2147483647 w 267"/>
                <a:gd name="T19" fmla="*/ 2147483647 h 167"/>
                <a:gd name="T20" fmla="*/ 2147483647 w 267"/>
                <a:gd name="T21" fmla="*/ 2147483647 h 167"/>
                <a:gd name="T22" fmla="*/ 2147483647 w 267"/>
                <a:gd name="T23" fmla="*/ 2147483647 h 167"/>
                <a:gd name="T24" fmla="*/ 2147483647 w 267"/>
                <a:gd name="T25" fmla="*/ 2147483647 h 167"/>
                <a:gd name="T26" fmla="*/ 2147483647 w 267"/>
                <a:gd name="T27" fmla="*/ 2147483647 h 167"/>
                <a:gd name="T28" fmla="*/ 2147483647 w 267"/>
                <a:gd name="T29" fmla="*/ 2147483647 h 167"/>
                <a:gd name="T30" fmla="*/ 2147483647 w 267"/>
                <a:gd name="T31" fmla="*/ 2147483647 h 167"/>
                <a:gd name="T32" fmla="*/ 2147483647 w 267"/>
                <a:gd name="T33" fmla="*/ 2147483647 h 167"/>
                <a:gd name="T34" fmla="*/ 2147483647 w 267"/>
                <a:gd name="T35" fmla="*/ 2147483647 h 167"/>
                <a:gd name="T36" fmla="*/ 2147483647 w 267"/>
                <a:gd name="T37" fmla="*/ 2147483647 h 167"/>
                <a:gd name="T38" fmla="*/ 2147483647 w 267"/>
                <a:gd name="T39" fmla="*/ 2147483647 h 167"/>
                <a:gd name="T40" fmla="*/ 2147483647 w 267"/>
                <a:gd name="T41" fmla="*/ 2147483647 h 167"/>
                <a:gd name="T42" fmla="*/ 2147483647 w 267"/>
                <a:gd name="T43" fmla="*/ 2147483647 h 167"/>
                <a:gd name="T44" fmla="*/ 2147483647 w 267"/>
                <a:gd name="T45" fmla="*/ 2147483647 h 167"/>
                <a:gd name="T46" fmla="*/ 2147483647 w 267"/>
                <a:gd name="T47" fmla="*/ 2147483647 h 167"/>
                <a:gd name="T48" fmla="*/ 2147483647 w 267"/>
                <a:gd name="T49" fmla="*/ 2147483647 h 167"/>
                <a:gd name="T50" fmla="*/ 2147483647 w 267"/>
                <a:gd name="T51" fmla="*/ 2147483647 h 167"/>
                <a:gd name="T52" fmla="*/ 2147483647 w 267"/>
                <a:gd name="T53" fmla="*/ 2147483647 h 167"/>
                <a:gd name="T54" fmla="*/ 2147483647 w 267"/>
                <a:gd name="T55" fmla="*/ 2147483647 h 167"/>
                <a:gd name="T56" fmla="*/ 2147483647 w 267"/>
                <a:gd name="T57" fmla="*/ 2147483647 h 167"/>
                <a:gd name="T58" fmla="*/ 2147483647 w 267"/>
                <a:gd name="T59" fmla="*/ 2147483647 h 167"/>
                <a:gd name="T60" fmla="*/ 2147483647 w 267"/>
                <a:gd name="T61" fmla="*/ 2147483647 h 167"/>
                <a:gd name="T62" fmla="*/ 2147483647 w 267"/>
                <a:gd name="T63" fmla="*/ 2147483647 h 167"/>
                <a:gd name="T64" fmla="*/ 2147483647 w 267"/>
                <a:gd name="T65" fmla="*/ 2147483647 h 167"/>
                <a:gd name="T66" fmla="*/ 2147483647 w 267"/>
                <a:gd name="T67" fmla="*/ 2147483647 h 167"/>
                <a:gd name="T68" fmla="*/ 2147483647 w 267"/>
                <a:gd name="T69" fmla="*/ 2147483647 h 167"/>
                <a:gd name="T70" fmla="*/ 2147483647 w 267"/>
                <a:gd name="T71" fmla="*/ 2147483647 h 167"/>
                <a:gd name="T72" fmla="*/ 2147483647 w 267"/>
                <a:gd name="T73" fmla="*/ 2147483647 h 167"/>
                <a:gd name="T74" fmla="*/ 2147483647 w 267"/>
                <a:gd name="T75" fmla="*/ 2147483647 h 167"/>
                <a:gd name="T76" fmla="*/ 2147483647 w 267"/>
                <a:gd name="T77" fmla="*/ 2147483647 h 167"/>
                <a:gd name="T78" fmla="*/ 2147483647 w 267"/>
                <a:gd name="T79" fmla="*/ 2147483647 h 167"/>
                <a:gd name="T80" fmla="*/ 2147483647 w 267"/>
                <a:gd name="T81" fmla="*/ 2147483647 h 167"/>
                <a:gd name="T82" fmla="*/ 2147483647 w 267"/>
                <a:gd name="T83" fmla="*/ 2147483647 h 167"/>
                <a:gd name="T84" fmla="*/ 2147483647 w 267"/>
                <a:gd name="T85" fmla="*/ 2147483647 h 167"/>
                <a:gd name="T86" fmla="*/ 2147483647 w 267"/>
                <a:gd name="T87" fmla="*/ 2147483647 h 167"/>
                <a:gd name="T88" fmla="*/ 2147483647 w 267"/>
                <a:gd name="T89" fmla="*/ 2147483647 h 167"/>
                <a:gd name="T90" fmla="*/ 2147483647 w 267"/>
                <a:gd name="T91" fmla="*/ 2147483647 h 167"/>
                <a:gd name="T92" fmla="*/ 2147483647 w 267"/>
                <a:gd name="T93" fmla="*/ 2147483647 h 167"/>
                <a:gd name="T94" fmla="*/ 2147483647 w 267"/>
                <a:gd name="T95" fmla="*/ 2147483647 h 167"/>
                <a:gd name="T96" fmla="*/ 2147483647 w 267"/>
                <a:gd name="T97" fmla="*/ 2147483647 h 167"/>
                <a:gd name="T98" fmla="*/ 2147483647 w 267"/>
                <a:gd name="T99" fmla="*/ 2147483647 h 167"/>
                <a:gd name="T100" fmla="*/ 2147483647 w 267"/>
                <a:gd name="T101" fmla="*/ 2147483647 h 167"/>
                <a:gd name="T102" fmla="*/ 2147483647 w 267"/>
                <a:gd name="T103" fmla="*/ 2147483647 h 167"/>
                <a:gd name="T104" fmla="*/ 2147483647 w 267"/>
                <a:gd name="T105" fmla="*/ 2147483647 h 167"/>
                <a:gd name="T106" fmla="*/ 2147483647 w 267"/>
                <a:gd name="T107" fmla="*/ 2147483647 h 1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7"/>
                <a:gd name="T163" fmla="*/ 0 h 167"/>
                <a:gd name="T164" fmla="*/ 267 w 267"/>
                <a:gd name="T165" fmla="*/ 167 h 1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7" h="167">
                  <a:moveTo>
                    <a:pt x="169" y="8"/>
                  </a:moveTo>
                  <a:lnTo>
                    <a:pt x="169" y="8"/>
                  </a:lnTo>
                  <a:lnTo>
                    <a:pt x="169" y="16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63" y="37"/>
                  </a:lnTo>
                  <a:lnTo>
                    <a:pt x="169" y="44"/>
                  </a:lnTo>
                  <a:lnTo>
                    <a:pt x="176" y="44"/>
                  </a:lnTo>
                  <a:lnTo>
                    <a:pt x="183" y="44"/>
                  </a:lnTo>
                  <a:lnTo>
                    <a:pt x="189" y="44"/>
                  </a:lnTo>
                  <a:lnTo>
                    <a:pt x="196" y="37"/>
                  </a:lnTo>
                  <a:lnTo>
                    <a:pt x="196" y="44"/>
                  </a:lnTo>
                  <a:lnTo>
                    <a:pt x="202" y="52"/>
                  </a:lnTo>
                  <a:lnTo>
                    <a:pt x="208" y="52"/>
                  </a:lnTo>
                  <a:lnTo>
                    <a:pt x="208" y="59"/>
                  </a:lnTo>
                  <a:lnTo>
                    <a:pt x="215" y="59"/>
                  </a:lnTo>
                  <a:lnTo>
                    <a:pt x="222" y="59"/>
                  </a:lnTo>
                  <a:lnTo>
                    <a:pt x="222" y="66"/>
                  </a:lnTo>
                  <a:lnTo>
                    <a:pt x="228" y="66"/>
                  </a:lnTo>
                  <a:lnTo>
                    <a:pt x="235" y="66"/>
                  </a:lnTo>
                  <a:lnTo>
                    <a:pt x="240" y="66"/>
                  </a:lnTo>
                  <a:lnTo>
                    <a:pt x="247" y="66"/>
                  </a:lnTo>
                  <a:lnTo>
                    <a:pt x="247" y="73"/>
                  </a:lnTo>
                  <a:lnTo>
                    <a:pt x="254" y="73"/>
                  </a:lnTo>
                  <a:lnTo>
                    <a:pt x="254" y="80"/>
                  </a:lnTo>
                  <a:lnTo>
                    <a:pt x="247" y="80"/>
                  </a:lnTo>
                  <a:lnTo>
                    <a:pt x="247" y="88"/>
                  </a:lnTo>
                  <a:lnTo>
                    <a:pt x="254" y="88"/>
                  </a:lnTo>
                  <a:lnTo>
                    <a:pt x="260" y="88"/>
                  </a:lnTo>
                  <a:lnTo>
                    <a:pt x="260" y="95"/>
                  </a:lnTo>
                  <a:lnTo>
                    <a:pt x="267" y="95"/>
                  </a:lnTo>
                  <a:lnTo>
                    <a:pt x="267" y="102"/>
                  </a:lnTo>
                  <a:lnTo>
                    <a:pt x="260" y="102"/>
                  </a:lnTo>
                  <a:lnTo>
                    <a:pt x="254" y="102"/>
                  </a:lnTo>
                  <a:lnTo>
                    <a:pt x="254" y="109"/>
                  </a:lnTo>
                  <a:lnTo>
                    <a:pt x="247" y="109"/>
                  </a:lnTo>
                  <a:lnTo>
                    <a:pt x="240" y="117"/>
                  </a:lnTo>
                  <a:lnTo>
                    <a:pt x="235" y="117"/>
                  </a:lnTo>
                  <a:lnTo>
                    <a:pt x="228" y="117"/>
                  </a:lnTo>
                  <a:lnTo>
                    <a:pt x="222" y="117"/>
                  </a:lnTo>
                  <a:lnTo>
                    <a:pt x="215" y="117"/>
                  </a:lnTo>
                  <a:lnTo>
                    <a:pt x="208" y="117"/>
                  </a:lnTo>
                  <a:lnTo>
                    <a:pt x="202" y="124"/>
                  </a:lnTo>
                  <a:lnTo>
                    <a:pt x="202" y="131"/>
                  </a:lnTo>
                  <a:lnTo>
                    <a:pt x="202" y="139"/>
                  </a:lnTo>
                  <a:lnTo>
                    <a:pt x="196" y="139"/>
                  </a:lnTo>
                  <a:lnTo>
                    <a:pt x="189" y="145"/>
                  </a:lnTo>
                  <a:lnTo>
                    <a:pt x="189" y="153"/>
                  </a:lnTo>
                  <a:lnTo>
                    <a:pt x="183" y="153"/>
                  </a:lnTo>
                  <a:lnTo>
                    <a:pt x="183" y="161"/>
                  </a:lnTo>
                  <a:lnTo>
                    <a:pt x="176" y="161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3" y="153"/>
                  </a:lnTo>
                  <a:lnTo>
                    <a:pt x="163" y="161"/>
                  </a:lnTo>
                  <a:lnTo>
                    <a:pt x="157" y="161"/>
                  </a:lnTo>
                  <a:lnTo>
                    <a:pt x="150" y="153"/>
                  </a:lnTo>
                  <a:lnTo>
                    <a:pt x="144" y="153"/>
                  </a:lnTo>
                  <a:lnTo>
                    <a:pt x="137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30" y="167"/>
                  </a:lnTo>
                  <a:lnTo>
                    <a:pt x="124" y="161"/>
                  </a:lnTo>
                  <a:lnTo>
                    <a:pt x="118" y="161"/>
                  </a:lnTo>
                  <a:lnTo>
                    <a:pt x="118" y="153"/>
                  </a:lnTo>
                  <a:lnTo>
                    <a:pt x="118" y="145"/>
                  </a:lnTo>
                  <a:lnTo>
                    <a:pt x="111" y="145"/>
                  </a:lnTo>
                  <a:lnTo>
                    <a:pt x="105" y="145"/>
                  </a:lnTo>
                  <a:lnTo>
                    <a:pt x="105" y="153"/>
                  </a:lnTo>
                  <a:lnTo>
                    <a:pt x="98" y="153"/>
                  </a:lnTo>
                  <a:lnTo>
                    <a:pt x="92" y="145"/>
                  </a:lnTo>
                  <a:lnTo>
                    <a:pt x="85" y="145"/>
                  </a:lnTo>
                  <a:lnTo>
                    <a:pt x="78" y="145"/>
                  </a:lnTo>
                  <a:lnTo>
                    <a:pt x="73" y="145"/>
                  </a:lnTo>
                  <a:lnTo>
                    <a:pt x="66" y="139"/>
                  </a:lnTo>
                  <a:lnTo>
                    <a:pt x="59" y="139"/>
                  </a:lnTo>
                  <a:lnTo>
                    <a:pt x="53" y="145"/>
                  </a:lnTo>
                  <a:lnTo>
                    <a:pt x="46" y="139"/>
                  </a:lnTo>
                  <a:lnTo>
                    <a:pt x="39" y="139"/>
                  </a:lnTo>
                  <a:lnTo>
                    <a:pt x="39" y="131"/>
                  </a:lnTo>
                  <a:lnTo>
                    <a:pt x="34" y="131"/>
                  </a:lnTo>
                  <a:lnTo>
                    <a:pt x="34" y="124"/>
                  </a:lnTo>
                  <a:lnTo>
                    <a:pt x="27" y="117"/>
                  </a:lnTo>
                  <a:lnTo>
                    <a:pt x="20" y="117"/>
                  </a:lnTo>
                  <a:lnTo>
                    <a:pt x="14" y="117"/>
                  </a:lnTo>
                  <a:lnTo>
                    <a:pt x="14" y="109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0" y="102"/>
                  </a:lnTo>
                  <a:lnTo>
                    <a:pt x="7" y="102"/>
                  </a:lnTo>
                  <a:lnTo>
                    <a:pt x="14" y="102"/>
                  </a:lnTo>
                  <a:lnTo>
                    <a:pt x="20" y="95"/>
                  </a:lnTo>
                  <a:lnTo>
                    <a:pt x="27" y="88"/>
                  </a:lnTo>
                  <a:lnTo>
                    <a:pt x="20" y="88"/>
                  </a:lnTo>
                  <a:lnTo>
                    <a:pt x="20" y="80"/>
                  </a:lnTo>
                  <a:lnTo>
                    <a:pt x="27" y="73"/>
                  </a:lnTo>
                  <a:lnTo>
                    <a:pt x="27" y="66"/>
                  </a:lnTo>
                  <a:lnTo>
                    <a:pt x="34" y="66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53" y="66"/>
                  </a:lnTo>
                  <a:lnTo>
                    <a:pt x="59" y="66"/>
                  </a:lnTo>
                  <a:lnTo>
                    <a:pt x="66" y="66"/>
                  </a:lnTo>
                  <a:lnTo>
                    <a:pt x="73" y="66"/>
                  </a:lnTo>
                  <a:lnTo>
                    <a:pt x="78" y="66"/>
                  </a:lnTo>
                  <a:lnTo>
                    <a:pt x="85" y="66"/>
                  </a:lnTo>
                  <a:lnTo>
                    <a:pt x="92" y="66"/>
                  </a:lnTo>
                  <a:lnTo>
                    <a:pt x="98" y="66"/>
                  </a:lnTo>
                  <a:lnTo>
                    <a:pt x="105" y="59"/>
                  </a:lnTo>
                  <a:lnTo>
                    <a:pt x="105" y="52"/>
                  </a:lnTo>
                  <a:lnTo>
                    <a:pt x="111" y="52"/>
                  </a:lnTo>
                  <a:lnTo>
                    <a:pt x="118" y="52"/>
                  </a:lnTo>
                  <a:lnTo>
                    <a:pt x="118" y="59"/>
                  </a:lnTo>
                  <a:lnTo>
                    <a:pt x="124" y="66"/>
                  </a:lnTo>
                  <a:lnTo>
                    <a:pt x="124" y="59"/>
                  </a:lnTo>
                  <a:lnTo>
                    <a:pt x="130" y="59"/>
                  </a:lnTo>
                  <a:lnTo>
                    <a:pt x="130" y="52"/>
                  </a:lnTo>
                  <a:lnTo>
                    <a:pt x="137" y="30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7" y="8"/>
                  </a:lnTo>
                  <a:lnTo>
                    <a:pt x="144" y="8"/>
                  </a:lnTo>
                  <a:lnTo>
                    <a:pt x="144" y="0"/>
                  </a:lnTo>
                  <a:lnTo>
                    <a:pt x="150" y="8"/>
                  </a:lnTo>
                  <a:lnTo>
                    <a:pt x="157" y="8"/>
                  </a:lnTo>
                  <a:lnTo>
                    <a:pt x="163" y="8"/>
                  </a:lnTo>
                  <a:lnTo>
                    <a:pt x="169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5" name="Freeform 523"/>
            <p:cNvSpPr>
              <a:spLocks noEditPoints="1"/>
            </p:cNvSpPr>
            <p:nvPr/>
          </p:nvSpPr>
          <p:spPr bwMode="auto">
            <a:xfrm>
              <a:off x="2068513" y="3252788"/>
              <a:ext cx="404812" cy="323850"/>
            </a:xfrm>
            <a:custGeom>
              <a:avLst/>
              <a:gdLst>
                <a:gd name="T0" fmla="*/ 2147483647 w 252"/>
                <a:gd name="T1" fmla="*/ 0 h 182"/>
                <a:gd name="T2" fmla="*/ 2147483647 w 252"/>
                <a:gd name="T3" fmla="*/ 0 h 182"/>
                <a:gd name="T4" fmla="*/ 2147483647 w 252"/>
                <a:gd name="T5" fmla="*/ 0 h 182"/>
                <a:gd name="T6" fmla="*/ 2147483647 w 252"/>
                <a:gd name="T7" fmla="*/ 2147483647 h 182"/>
                <a:gd name="T8" fmla="*/ 2147483647 w 252"/>
                <a:gd name="T9" fmla="*/ 2147483647 h 182"/>
                <a:gd name="T10" fmla="*/ 2147483647 w 252"/>
                <a:gd name="T11" fmla="*/ 2147483647 h 182"/>
                <a:gd name="T12" fmla="*/ 2147483647 w 252"/>
                <a:gd name="T13" fmla="*/ 2147483647 h 182"/>
                <a:gd name="T14" fmla="*/ 2147483647 w 252"/>
                <a:gd name="T15" fmla="*/ 2147483647 h 182"/>
                <a:gd name="T16" fmla="*/ 2147483647 w 252"/>
                <a:gd name="T17" fmla="*/ 2147483647 h 182"/>
                <a:gd name="T18" fmla="*/ 2147483647 w 252"/>
                <a:gd name="T19" fmla="*/ 2147483647 h 182"/>
                <a:gd name="T20" fmla="*/ 2147483647 w 252"/>
                <a:gd name="T21" fmla="*/ 2147483647 h 182"/>
                <a:gd name="T22" fmla="*/ 2147483647 w 252"/>
                <a:gd name="T23" fmla="*/ 2147483647 h 182"/>
                <a:gd name="T24" fmla="*/ 2147483647 w 252"/>
                <a:gd name="T25" fmla="*/ 2147483647 h 182"/>
                <a:gd name="T26" fmla="*/ 2147483647 w 252"/>
                <a:gd name="T27" fmla="*/ 2147483647 h 182"/>
                <a:gd name="T28" fmla="*/ 2147483647 w 252"/>
                <a:gd name="T29" fmla="*/ 2147483647 h 182"/>
                <a:gd name="T30" fmla="*/ 2147483647 w 252"/>
                <a:gd name="T31" fmla="*/ 2147483647 h 182"/>
                <a:gd name="T32" fmla="*/ 2147483647 w 252"/>
                <a:gd name="T33" fmla="*/ 2147483647 h 182"/>
                <a:gd name="T34" fmla="*/ 2147483647 w 252"/>
                <a:gd name="T35" fmla="*/ 2147483647 h 182"/>
                <a:gd name="T36" fmla="*/ 2147483647 w 252"/>
                <a:gd name="T37" fmla="*/ 2147483647 h 182"/>
                <a:gd name="T38" fmla="*/ 2147483647 w 252"/>
                <a:gd name="T39" fmla="*/ 2147483647 h 182"/>
                <a:gd name="T40" fmla="*/ 2147483647 w 252"/>
                <a:gd name="T41" fmla="*/ 2147483647 h 182"/>
                <a:gd name="T42" fmla="*/ 2147483647 w 252"/>
                <a:gd name="T43" fmla="*/ 2147483647 h 182"/>
                <a:gd name="T44" fmla="*/ 2147483647 w 252"/>
                <a:gd name="T45" fmla="*/ 2147483647 h 182"/>
                <a:gd name="T46" fmla="*/ 2147483647 w 252"/>
                <a:gd name="T47" fmla="*/ 2147483647 h 182"/>
                <a:gd name="T48" fmla="*/ 2147483647 w 252"/>
                <a:gd name="T49" fmla="*/ 2147483647 h 182"/>
                <a:gd name="T50" fmla="*/ 2147483647 w 252"/>
                <a:gd name="T51" fmla="*/ 2147483647 h 182"/>
                <a:gd name="T52" fmla="*/ 2147483647 w 252"/>
                <a:gd name="T53" fmla="*/ 2147483647 h 182"/>
                <a:gd name="T54" fmla="*/ 2147483647 w 252"/>
                <a:gd name="T55" fmla="*/ 2147483647 h 182"/>
                <a:gd name="T56" fmla="*/ 2147483647 w 252"/>
                <a:gd name="T57" fmla="*/ 2147483647 h 182"/>
                <a:gd name="T58" fmla="*/ 2147483647 w 252"/>
                <a:gd name="T59" fmla="*/ 2147483647 h 182"/>
                <a:gd name="T60" fmla="*/ 2147483647 w 252"/>
                <a:gd name="T61" fmla="*/ 2147483647 h 182"/>
                <a:gd name="T62" fmla="*/ 2147483647 w 252"/>
                <a:gd name="T63" fmla="*/ 2147483647 h 182"/>
                <a:gd name="T64" fmla="*/ 2147483647 w 252"/>
                <a:gd name="T65" fmla="*/ 2147483647 h 182"/>
                <a:gd name="T66" fmla="*/ 2147483647 w 252"/>
                <a:gd name="T67" fmla="*/ 2147483647 h 182"/>
                <a:gd name="T68" fmla="*/ 2147483647 w 252"/>
                <a:gd name="T69" fmla="*/ 2147483647 h 182"/>
                <a:gd name="T70" fmla="*/ 2147483647 w 252"/>
                <a:gd name="T71" fmla="*/ 2147483647 h 182"/>
                <a:gd name="T72" fmla="*/ 2147483647 w 252"/>
                <a:gd name="T73" fmla="*/ 2147483647 h 182"/>
                <a:gd name="T74" fmla="*/ 2147483647 w 252"/>
                <a:gd name="T75" fmla="*/ 2147483647 h 182"/>
                <a:gd name="T76" fmla="*/ 2147483647 w 252"/>
                <a:gd name="T77" fmla="*/ 2147483647 h 182"/>
                <a:gd name="T78" fmla="*/ 2147483647 w 252"/>
                <a:gd name="T79" fmla="*/ 2147483647 h 182"/>
                <a:gd name="T80" fmla="*/ 2147483647 w 252"/>
                <a:gd name="T81" fmla="*/ 2147483647 h 182"/>
                <a:gd name="T82" fmla="*/ 2147483647 w 252"/>
                <a:gd name="T83" fmla="*/ 2147483647 h 182"/>
                <a:gd name="T84" fmla="*/ 2147483647 w 252"/>
                <a:gd name="T85" fmla="*/ 2147483647 h 182"/>
                <a:gd name="T86" fmla="*/ 2147483647 w 252"/>
                <a:gd name="T87" fmla="*/ 2147483647 h 182"/>
                <a:gd name="T88" fmla="*/ 2147483647 w 252"/>
                <a:gd name="T89" fmla="*/ 2147483647 h 182"/>
                <a:gd name="T90" fmla="*/ 2147483647 w 252"/>
                <a:gd name="T91" fmla="*/ 2147483647 h 182"/>
                <a:gd name="T92" fmla="*/ 2147483647 w 252"/>
                <a:gd name="T93" fmla="*/ 2147483647 h 182"/>
                <a:gd name="T94" fmla="*/ 2147483647 w 252"/>
                <a:gd name="T95" fmla="*/ 2147483647 h 182"/>
                <a:gd name="T96" fmla="*/ 2147483647 w 252"/>
                <a:gd name="T97" fmla="*/ 2147483647 h 182"/>
                <a:gd name="T98" fmla="*/ 2147483647 w 252"/>
                <a:gd name="T99" fmla="*/ 2147483647 h 182"/>
                <a:gd name="T100" fmla="*/ 2147483647 w 252"/>
                <a:gd name="T101" fmla="*/ 2147483647 h 182"/>
                <a:gd name="T102" fmla="*/ 2147483647 w 252"/>
                <a:gd name="T103" fmla="*/ 2147483647 h 182"/>
                <a:gd name="T104" fmla="*/ 2147483647 w 252"/>
                <a:gd name="T105" fmla="*/ 2147483647 h 182"/>
                <a:gd name="T106" fmla="*/ 2147483647 w 252"/>
                <a:gd name="T107" fmla="*/ 2147483647 h 182"/>
                <a:gd name="T108" fmla="*/ 2147483647 w 252"/>
                <a:gd name="T109" fmla="*/ 2147483647 h 182"/>
                <a:gd name="T110" fmla="*/ 2147483647 w 252"/>
                <a:gd name="T111" fmla="*/ 2147483647 h 182"/>
                <a:gd name="T112" fmla="*/ 2147483647 w 252"/>
                <a:gd name="T113" fmla="*/ 2147483647 h 182"/>
                <a:gd name="T114" fmla="*/ 2147483647 w 252"/>
                <a:gd name="T115" fmla="*/ 2147483647 h 1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2"/>
                <a:gd name="T175" fmla="*/ 0 h 182"/>
                <a:gd name="T176" fmla="*/ 252 w 252"/>
                <a:gd name="T177" fmla="*/ 182 h 18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2" h="182">
                  <a:moveTo>
                    <a:pt x="169" y="0"/>
                  </a:moveTo>
                  <a:lnTo>
                    <a:pt x="174" y="0"/>
                  </a:lnTo>
                  <a:lnTo>
                    <a:pt x="181" y="0"/>
                  </a:lnTo>
                  <a:lnTo>
                    <a:pt x="187" y="0"/>
                  </a:lnTo>
                  <a:lnTo>
                    <a:pt x="187" y="8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0" y="8"/>
                  </a:lnTo>
                  <a:lnTo>
                    <a:pt x="213" y="8"/>
                  </a:lnTo>
                  <a:lnTo>
                    <a:pt x="213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6" y="29"/>
                  </a:lnTo>
                  <a:lnTo>
                    <a:pt x="233" y="29"/>
                  </a:lnTo>
                  <a:lnTo>
                    <a:pt x="240" y="36"/>
                  </a:lnTo>
                  <a:lnTo>
                    <a:pt x="233" y="36"/>
                  </a:lnTo>
                  <a:lnTo>
                    <a:pt x="233" y="44"/>
                  </a:lnTo>
                  <a:lnTo>
                    <a:pt x="233" y="51"/>
                  </a:lnTo>
                  <a:lnTo>
                    <a:pt x="226" y="51"/>
                  </a:lnTo>
                  <a:lnTo>
                    <a:pt x="226" y="58"/>
                  </a:lnTo>
                  <a:lnTo>
                    <a:pt x="233" y="58"/>
                  </a:lnTo>
                  <a:lnTo>
                    <a:pt x="233" y="65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0" y="80"/>
                  </a:lnTo>
                  <a:lnTo>
                    <a:pt x="245" y="87"/>
                  </a:lnTo>
                  <a:lnTo>
                    <a:pt x="245" y="95"/>
                  </a:lnTo>
                  <a:lnTo>
                    <a:pt x="245" y="101"/>
                  </a:lnTo>
                  <a:lnTo>
                    <a:pt x="252" y="101"/>
                  </a:lnTo>
                  <a:lnTo>
                    <a:pt x="245" y="101"/>
                  </a:lnTo>
                  <a:lnTo>
                    <a:pt x="240" y="101"/>
                  </a:lnTo>
                  <a:lnTo>
                    <a:pt x="233" y="101"/>
                  </a:lnTo>
                  <a:lnTo>
                    <a:pt x="226" y="101"/>
                  </a:lnTo>
                  <a:lnTo>
                    <a:pt x="220" y="101"/>
                  </a:lnTo>
                  <a:lnTo>
                    <a:pt x="213" y="95"/>
                  </a:lnTo>
                  <a:lnTo>
                    <a:pt x="206" y="95"/>
                  </a:lnTo>
                  <a:lnTo>
                    <a:pt x="206" y="101"/>
                  </a:lnTo>
                  <a:lnTo>
                    <a:pt x="201" y="101"/>
                  </a:lnTo>
                  <a:lnTo>
                    <a:pt x="201" y="95"/>
                  </a:lnTo>
                  <a:lnTo>
                    <a:pt x="194" y="95"/>
                  </a:lnTo>
                  <a:lnTo>
                    <a:pt x="194" y="87"/>
                  </a:lnTo>
                  <a:lnTo>
                    <a:pt x="187" y="87"/>
                  </a:lnTo>
                  <a:lnTo>
                    <a:pt x="187" y="80"/>
                  </a:lnTo>
                  <a:lnTo>
                    <a:pt x="181" y="80"/>
                  </a:lnTo>
                  <a:lnTo>
                    <a:pt x="181" y="73"/>
                  </a:lnTo>
                  <a:lnTo>
                    <a:pt x="174" y="73"/>
                  </a:lnTo>
                  <a:lnTo>
                    <a:pt x="169" y="73"/>
                  </a:lnTo>
                  <a:lnTo>
                    <a:pt x="162" y="73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2" y="80"/>
                  </a:lnTo>
                  <a:lnTo>
                    <a:pt x="135" y="80"/>
                  </a:lnTo>
                  <a:lnTo>
                    <a:pt x="135" y="87"/>
                  </a:lnTo>
                  <a:lnTo>
                    <a:pt x="130" y="87"/>
                  </a:lnTo>
                  <a:lnTo>
                    <a:pt x="123" y="95"/>
                  </a:lnTo>
                  <a:lnTo>
                    <a:pt x="116" y="95"/>
                  </a:lnTo>
                  <a:lnTo>
                    <a:pt x="123" y="101"/>
                  </a:lnTo>
                  <a:lnTo>
                    <a:pt x="116" y="101"/>
                  </a:lnTo>
                  <a:lnTo>
                    <a:pt x="116" y="109"/>
                  </a:lnTo>
                  <a:lnTo>
                    <a:pt x="116" y="117"/>
                  </a:lnTo>
                  <a:lnTo>
                    <a:pt x="110" y="117"/>
                  </a:lnTo>
                  <a:lnTo>
                    <a:pt x="103" y="117"/>
                  </a:lnTo>
                  <a:lnTo>
                    <a:pt x="103" y="123"/>
                  </a:lnTo>
                  <a:lnTo>
                    <a:pt x="96" y="123"/>
                  </a:lnTo>
                  <a:lnTo>
                    <a:pt x="91" y="123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7" y="139"/>
                  </a:lnTo>
                  <a:lnTo>
                    <a:pt x="71" y="139"/>
                  </a:lnTo>
                  <a:lnTo>
                    <a:pt x="64" y="139"/>
                  </a:lnTo>
                  <a:lnTo>
                    <a:pt x="57" y="139"/>
                  </a:lnTo>
                  <a:lnTo>
                    <a:pt x="57" y="145"/>
                  </a:lnTo>
                  <a:lnTo>
                    <a:pt x="51" y="145"/>
                  </a:lnTo>
                  <a:lnTo>
                    <a:pt x="45" y="139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39"/>
                  </a:lnTo>
                  <a:lnTo>
                    <a:pt x="25" y="131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6" y="123"/>
                  </a:lnTo>
                  <a:lnTo>
                    <a:pt x="0" y="117"/>
                  </a:lnTo>
                  <a:lnTo>
                    <a:pt x="6" y="117"/>
                  </a:lnTo>
                  <a:lnTo>
                    <a:pt x="12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32" y="101"/>
                  </a:lnTo>
                  <a:lnTo>
                    <a:pt x="39" y="101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7" y="80"/>
                  </a:lnTo>
                  <a:lnTo>
                    <a:pt x="57" y="87"/>
                  </a:lnTo>
                  <a:lnTo>
                    <a:pt x="64" y="87"/>
                  </a:lnTo>
                  <a:lnTo>
                    <a:pt x="64" y="80"/>
                  </a:lnTo>
                  <a:lnTo>
                    <a:pt x="57" y="80"/>
                  </a:lnTo>
                  <a:lnTo>
                    <a:pt x="64" y="80"/>
                  </a:lnTo>
                  <a:lnTo>
                    <a:pt x="64" y="73"/>
                  </a:lnTo>
                  <a:lnTo>
                    <a:pt x="64" y="65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7" y="58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6" y="65"/>
                  </a:lnTo>
                  <a:lnTo>
                    <a:pt x="103" y="65"/>
                  </a:lnTo>
                  <a:lnTo>
                    <a:pt x="103" y="58"/>
                  </a:lnTo>
                  <a:lnTo>
                    <a:pt x="96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23" y="44"/>
                  </a:lnTo>
                  <a:lnTo>
                    <a:pt x="130" y="44"/>
                  </a:lnTo>
                  <a:lnTo>
                    <a:pt x="130" y="36"/>
                  </a:lnTo>
                  <a:lnTo>
                    <a:pt x="135" y="36"/>
                  </a:lnTo>
                  <a:lnTo>
                    <a:pt x="142" y="36"/>
                  </a:lnTo>
                  <a:lnTo>
                    <a:pt x="142" y="29"/>
                  </a:lnTo>
                  <a:lnTo>
                    <a:pt x="149" y="29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9" y="15"/>
                  </a:lnTo>
                  <a:lnTo>
                    <a:pt x="162" y="15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0"/>
                  </a:lnTo>
                  <a:close/>
                  <a:moveTo>
                    <a:pt x="240" y="139"/>
                  </a:moveTo>
                  <a:lnTo>
                    <a:pt x="233" y="139"/>
                  </a:lnTo>
                  <a:lnTo>
                    <a:pt x="233" y="145"/>
                  </a:lnTo>
                  <a:lnTo>
                    <a:pt x="240" y="145"/>
                  </a:lnTo>
                  <a:lnTo>
                    <a:pt x="240" y="153"/>
                  </a:lnTo>
                  <a:lnTo>
                    <a:pt x="240" y="160"/>
                  </a:lnTo>
                  <a:lnTo>
                    <a:pt x="240" y="167"/>
                  </a:lnTo>
                  <a:lnTo>
                    <a:pt x="240" y="175"/>
                  </a:lnTo>
                  <a:lnTo>
                    <a:pt x="233" y="175"/>
                  </a:lnTo>
                  <a:lnTo>
                    <a:pt x="226" y="175"/>
                  </a:lnTo>
                  <a:lnTo>
                    <a:pt x="226" y="182"/>
                  </a:lnTo>
                  <a:lnTo>
                    <a:pt x="220" y="182"/>
                  </a:lnTo>
                  <a:lnTo>
                    <a:pt x="220" y="175"/>
                  </a:lnTo>
                  <a:lnTo>
                    <a:pt x="213" y="182"/>
                  </a:lnTo>
                  <a:lnTo>
                    <a:pt x="206" y="182"/>
                  </a:lnTo>
                  <a:lnTo>
                    <a:pt x="201" y="182"/>
                  </a:lnTo>
                  <a:lnTo>
                    <a:pt x="194" y="175"/>
                  </a:lnTo>
                  <a:lnTo>
                    <a:pt x="187" y="167"/>
                  </a:lnTo>
                  <a:lnTo>
                    <a:pt x="181" y="167"/>
                  </a:lnTo>
                  <a:lnTo>
                    <a:pt x="174" y="175"/>
                  </a:lnTo>
                  <a:lnTo>
                    <a:pt x="174" y="167"/>
                  </a:lnTo>
                  <a:lnTo>
                    <a:pt x="174" y="160"/>
                  </a:lnTo>
                  <a:lnTo>
                    <a:pt x="169" y="160"/>
                  </a:lnTo>
                  <a:lnTo>
                    <a:pt x="174" y="153"/>
                  </a:lnTo>
                  <a:lnTo>
                    <a:pt x="174" y="145"/>
                  </a:lnTo>
                  <a:lnTo>
                    <a:pt x="181" y="139"/>
                  </a:lnTo>
                  <a:lnTo>
                    <a:pt x="181" y="131"/>
                  </a:lnTo>
                  <a:lnTo>
                    <a:pt x="187" y="131"/>
                  </a:lnTo>
                  <a:lnTo>
                    <a:pt x="194" y="131"/>
                  </a:lnTo>
                  <a:lnTo>
                    <a:pt x="194" y="123"/>
                  </a:lnTo>
                  <a:lnTo>
                    <a:pt x="201" y="123"/>
                  </a:lnTo>
                  <a:lnTo>
                    <a:pt x="206" y="123"/>
                  </a:lnTo>
                  <a:lnTo>
                    <a:pt x="206" y="117"/>
                  </a:lnTo>
                  <a:lnTo>
                    <a:pt x="213" y="123"/>
                  </a:lnTo>
                  <a:lnTo>
                    <a:pt x="220" y="123"/>
                  </a:lnTo>
                  <a:lnTo>
                    <a:pt x="226" y="123"/>
                  </a:lnTo>
                  <a:lnTo>
                    <a:pt x="233" y="131"/>
                  </a:lnTo>
                  <a:lnTo>
                    <a:pt x="240" y="13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6" name="Freeform 524"/>
            <p:cNvSpPr>
              <a:spLocks/>
            </p:cNvSpPr>
            <p:nvPr/>
          </p:nvSpPr>
          <p:spPr bwMode="auto">
            <a:xfrm>
              <a:off x="2068513" y="3252788"/>
              <a:ext cx="404812" cy="257175"/>
            </a:xfrm>
            <a:custGeom>
              <a:avLst/>
              <a:gdLst>
                <a:gd name="T0" fmla="*/ 2147483647 w 252"/>
                <a:gd name="T1" fmla="*/ 0 h 145"/>
                <a:gd name="T2" fmla="*/ 2147483647 w 252"/>
                <a:gd name="T3" fmla="*/ 2147483647 h 145"/>
                <a:gd name="T4" fmla="*/ 2147483647 w 252"/>
                <a:gd name="T5" fmla="*/ 0 h 145"/>
                <a:gd name="T6" fmla="*/ 2147483647 w 252"/>
                <a:gd name="T7" fmla="*/ 0 h 145"/>
                <a:gd name="T8" fmla="*/ 2147483647 w 252"/>
                <a:gd name="T9" fmla="*/ 0 h 145"/>
                <a:gd name="T10" fmla="*/ 2147483647 w 252"/>
                <a:gd name="T11" fmla="*/ 2147483647 h 145"/>
                <a:gd name="T12" fmla="*/ 2147483647 w 252"/>
                <a:gd name="T13" fmla="*/ 2147483647 h 145"/>
                <a:gd name="T14" fmla="*/ 2147483647 w 252"/>
                <a:gd name="T15" fmla="*/ 2147483647 h 145"/>
                <a:gd name="T16" fmla="*/ 2147483647 w 252"/>
                <a:gd name="T17" fmla="*/ 2147483647 h 145"/>
                <a:gd name="T18" fmla="*/ 2147483647 w 252"/>
                <a:gd name="T19" fmla="*/ 2147483647 h 145"/>
                <a:gd name="T20" fmla="*/ 2147483647 w 252"/>
                <a:gd name="T21" fmla="*/ 2147483647 h 145"/>
                <a:gd name="T22" fmla="*/ 2147483647 w 252"/>
                <a:gd name="T23" fmla="*/ 2147483647 h 145"/>
                <a:gd name="T24" fmla="*/ 2147483647 w 252"/>
                <a:gd name="T25" fmla="*/ 2147483647 h 145"/>
                <a:gd name="T26" fmla="*/ 2147483647 w 252"/>
                <a:gd name="T27" fmla="*/ 2147483647 h 145"/>
                <a:gd name="T28" fmla="*/ 2147483647 w 252"/>
                <a:gd name="T29" fmla="*/ 2147483647 h 145"/>
                <a:gd name="T30" fmla="*/ 2147483647 w 252"/>
                <a:gd name="T31" fmla="*/ 2147483647 h 145"/>
                <a:gd name="T32" fmla="*/ 2147483647 w 252"/>
                <a:gd name="T33" fmla="*/ 2147483647 h 145"/>
                <a:gd name="T34" fmla="*/ 2147483647 w 252"/>
                <a:gd name="T35" fmla="*/ 2147483647 h 145"/>
                <a:gd name="T36" fmla="*/ 2147483647 w 252"/>
                <a:gd name="T37" fmla="*/ 2147483647 h 145"/>
                <a:gd name="T38" fmla="*/ 2147483647 w 252"/>
                <a:gd name="T39" fmla="*/ 2147483647 h 145"/>
                <a:gd name="T40" fmla="*/ 2147483647 w 252"/>
                <a:gd name="T41" fmla="*/ 2147483647 h 145"/>
                <a:gd name="T42" fmla="*/ 2147483647 w 252"/>
                <a:gd name="T43" fmla="*/ 2147483647 h 145"/>
                <a:gd name="T44" fmla="*/ 2147483647 w 252"/>
                <a:gd name="T45" fmla="*/ 2147483647 h 145"/>
                <a:gd name="T46" fmla="*/ 2147483647 w 252"/>
                <a:gd name="T47" fmla="*/ 2147483647 h 145"/>
                <a:gd name="T48" fmla="*/ 2147483647 w 252"/>
                <a:gd name="T49" fmla="*/ 2147483647 h 145"/>
                <a:gd name="T50" fmla="*/ 2147483647 w 252"/>
                <a:gd name="T51" fmla="*/ 2147483647 h 145"/>
                <a:gd name="T52" fmla="*/ 2147483647 w 252"/>
                <a:gd name="T53" fmla="*/ 2147483647 h 145"/>
                <a:gd name="T54" fmla="*/ 2147483647 w 252"/>
                <a:gd name="T55" fmla="*/ 2147483647 h 145"/>
                <a:gd name="T56" fmla="*/ 2147483647 w 252"/>
                <a:gd name="T57" fmla="*/ 2147483647 h 145"/>
                <a:gd name="T58" fmla="*/ 2147483647 w 252"/>
                <a:gd name="T59" fmla="*/ 2147483647 h 145"/>
                <a:gd name="T60" fmla="*/ 2147483647 w 252"/>
                <a:gd name="T61" fmla="*/ 2147483647 h 145"/>
                <a:gd name="T62" fmla="*/ 2147483647 w 252"/>
                <a:gd name="T63" fmla="*/ 2147483647 h 145"/>
                <a:gd name="T64" fmla="*/ 2147483647 w 252"/>
                <a:gd name="T65" fmla="*/ 2147483647 h 145"/>
                <a:gd name="T66" fmla="*/ 2147483647 w 252"/>
                <a:gd name="T67" fmla="*/ 2147483647 h 145"/>
                <a:gd name="T68" fmla="*/ 2147483647 w 252"/>
                <a:gd name="T69" fmla="*/ 2147483647 h 145"/>
                <a:gd name="T70" fmla="*/ 2147483647 w 252"/>
                <a:gd name="T71" fmla="*/ 2147483647 h 145"/>
                <a:gd name="T72" fmla="*/ 2147483647 w 252"/>
                <a:gd name="T73" fmla="*/ 2147483647 h 145"/>
                <a:gd name="T74" fmla="*/ 2147483647 w 252"/>
                <a:gd name="T75" fmla="*/ 2147483647 h 145"/>
                <a:gd name="T76" fmla="*/ 2147483647 w 252"/>
                <a:gd name="T77" fmla="*/ 2147483647 h 145"/>
                <a:gd name="T78" fmla="*/ 0 w 252"/>
                <a:gd name="T79" fmla="*/ 2147483647 h 145"/>
                <a:gd name="T80" fmla="*/ 2147483647 w 252"/>
                <a:gd name="T81" fmla="*/ 2147483647 h 145"/>
                <a:gd name="T82" fmla="*/ 2147483647 w 252"/>
                <a:gd name="T83" fmla="*/ 2147483647 h 145"/>
                <a:gd name="T84" fmla="*/ 2147483647 w 252"/>
                <a:gd name="T85" fmla="*/ 2147483647 h 145"/>
                <a:gd name="T86" fmla="*/ 2147483647 w 252"/>
                <a:gd name="T87" fmla="*/ 2147483647 h 145"/>
                <a:gd name="T88" fmla="*/ 2147483647 w 252"/>
                <a:gd name="T89" fmla="*/ 2147483647 h 145"/>
                <a:gd name="T90" fmla="*/ 2147483647 w 252"/>
                <a:gd name="T91" fmla="*/ 2147483647 h 145"/>
                <a:gd name="T92" fmla="*/ 2147483647 w 252"/>
                <a:gd name="T93" fmla="*/ 2147483647 h 145"/>
                <a:gd name="T94" fmla="*/ 2147483647 w 252"/>
                <a:gd name="T95" fmla="*/ 2147483647 h 145"/>
                <a:gd name="T96" fmla="*/ 2147483647 w 252"/>
                <a:gd name="T97" fmla="*/ 2147483647 h 145"/>
                <a:gd name="T98" fmla="*/ 2147483647 w 252"/>
                <a:gd name="T99" fmla="*/ 2147483647 h 145"/>
                <a:gd name="T100" fmla="*/ 2147483647 w 252"/>
                <a:gd name="T101" fmla="*/ 2147483647 h 145"/>
                <a:gd name="T102" fmla="*/ 2147483647 w 252"/>
                <a:gd name="T103" fmla="*/ 2147483647 h 145"/>
                <a:gd name="T104" fmla="*/ 2147483647 w 252"/>
                <a:gd name="T105" fmla="*/ 2147483647 h 145"/>
                <a:gd name="T106" fmla="*/ 2147483647 w 252"/>
                <a:gd name="T107" fmla="*/ 2147483647 h 145"/>
                <a:gd name="T108" fmla="*/ 2147483647 w 252"/>
                <a:gd name="T109" fmla="*/ 2147483647 h 145"/>
                <a:gd name="T110" fmla="*/ 2147483647 w 252"/>
                <a:gd name="T111" fmla="*/ 2147483647 h 145"/>
                <a:gd name="T112" fmla="*/ 2147483647 w 252"/>
                <a:gd name="T113" fmla="*/ 2147483647 h 145"/>
                <a:gd name="T114" fmla="*/ 2147483647 w 252"/>
                <a:gd name="T115" fmla="*/ 2147483647 h 145"/>
                <a:gd name="T116" fmla="*/ 2147483647 w 252"/>
                <a:gd name="T117" fmla="*/ 2147483647 h 145"/>
                <a:gd name="T118" fmla="*/ 2147483647 w 252"/>
                <a:gd name="T119" fmla="*/ 2147483647 h 145"/>
                <a:gd name="T120" fmla="*/ 2147483647 w 252"/>
                <a:gd name="T121" fmla="*/ 2147483647 h 145"/>
                <a:gd name="T122" fmla="*/ 2147483647 w 252"/>
                <a:gd name="T123" fmla="*/ 2147483647 h 14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2"/>
                <a:gd name="T187" fmla="*/ 0 h 145"/>
                <a:gd name="T188" fmla="*/ 252 w 252"/>
                <a:gd name="T189" fmla="*/ 145 h 14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2" h="145">
                  <a:moveTo>
                    <a:pt x="169" y="0"/>
                  </a:moveTo>
                  <a:lnTo>
                    <a:pt x="169" y="0"/>
                  </a:lnTo>
                  <a:lnTo>
                    <a:pt x="174" y="0"/>
                  </a:lnTo>
                  <a:lnTo>
                    <a:pt x="181" y="0"/>
                  </a:lnTo>
                  <a:lnTo>
                    <a:pt x="187" y="0"/>
                  </a:lnTo>
                  <a:lnTo>
                    <a:pt x="187" y="8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0" y="8"/>
                  </a:lnTo>
                  <a:lnTo>
                    <a:pt x="213" y="8"/>
                  </a:lnTo>
                  <a:lnTo>
                    <a:pt x="213" y="15"/>
                  </a:lnTo>
                  <a:lnTo>
                    <a:pt x="220" y="15"/>
                  </a:lnTo>
                  <a:lnTo>
                    <a:pt x="220" y="22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6" y="29"/>
                  </a:lnTo>
                  <a:lnTo>
                    <a:pt x="233" y="29"/>
                  </a:lnTo>
                  <a:lnTo>
                    <a:pt x="240" y="36"/>
                  </a:lnTo>
                  <a:lnTo>
                    <a:pt x="233" y="36"/>
                  </a:lnTo>
                  <a:lnTo>
                    <a:pt x="233" y="44"/>
                  </a:lnTo>
                  <a:lnTo>
                    <a:pt x="233" y="51"/>
                  </a:lnTo>
                  <a:lnTo>
                    <a:pt x="226" y="51"/>
                  </a:lnTo>
                  <a:lnTo>
                    <a:pt x="226" y="58"/>
                  </a:lnTo>
                  <a:lnTo>
                    <a:pt x="233" y="58"/>
                  </a:lnTo>
                  <a:lnTo>
                    <a:pt x="233" y="65"/>
                  </a:lnTo>
                  <a:lnTo>
                    <a:pt x="233" y="73"/>
                  </a:lnTo>
                  <a:lnTo>
                    <a:pt x="240" y="73"/>
                  </a:lnTo>
                  <a:lnTo>
                    <a:pt x="240" y="80"/>
                  </a:lnTo>
                  <a:lnTo>
                    <a:pt x="245" y="87"/>
                  </a:lnTo>
                  <a:lnTo>
                    <a:pt x="245" y="95"/>
                  </a:lnTo>
                  <a:lnTo>
                    <a:pt x="245" y="101"/>
                  </a:lnTo>
                  <a:lnTo>
                    <a:pt x="252" y="101"/>
                  </a:lnTo>
                  <a:lnTo>
                    <a:pt x="245" y="101"/>
                  </a:lnTo>
                  <a:lnTo>
                    <a:pt x="240" y="101"/>
                  </a:lnTo>
                  <a:lnTo>
                    <a:pt x="233" y="101"/>
                  </a:lnTo>
                  <a:lnTo>
                    <a:pt x="226" y="101"/>
                  </a:lnTo>
                  <a:lnTo>
                    <a:pt x="220" y="101"/>
                  </a:lnTo>
                  <a:lnTo>
                    <a:pt x="213" y="95"/>
                  </a:lnTo>
                  <a:lnTo>
                    <a:pt x="206" y="95"/>
                  </a:lnTo>
                  <a:lnTo>
                    <a:pt x="206" y="101"/>
                  </a:lnTo>
                  <a:lnTo>
                    <a:pt x="201" y="101"/>
                  </a:lnTo>
                  <a:lnTo>
                    <a:pt x="201" y="95"/>
                  </a:lnTo>
                  <a:lnTo>
                    <a:pt x="194" y="95"/>
                  </a:lnTo>
                  <a:lnTo>
                    <a:pt x="194" y="87"/>
                  </a:lnTo>
                  <a:lnTo>
                    <a:pt x="187" y="87"/>
                  </a:lnTo>
                  <a:lnTo>
                    <a:pt x="187" y="80"/>
                  </a:lnTo>
                  <a:lnTo>
                    <a:pt x="181" y="80"/>
                  </a:lnTo>
                  <a:lnTo>
                    <a:pt x="181" y="73"/>
                  </a:lnTo>
                  <a:lnTo>
                    <a:pt x="174" y="73"/>
                  </a:lnTo>
                  <a:lnTo>
                    <a:pt x="169" y="73"/>
                  </a:lnTo>
                  <a:lnTo>
                    <a:pt x="162" y="73"/>
                  </a:lnTo>
                  <a:lnTo>
                    <a:pt x="155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42" y="80"/>
                  </a:lnTo>
                  <a:lnTo>
                    <a:pt x="135" y="80"/>
                  </a:lnTo>
                  <a:lnTo>
                    <a:pt x="135" y="87"/>
                  </a:lnTo>
                  <a:lnTo>
                    <a:pt x="130" y="87"/>
                  </a:lnTo>
                  <a:lnTo>
                    <a:pt x="123" y="95"/>
                  </a:lnTo>
                  <a:lnTo>
                    <a:pt x="116" y="95"/>
                  </a:lnTo>
                  <a:lnTo>
                    <a:pt x="123" y="101"/>
                  </a:lnTo>
                  <a:lnTo>
                    <a:pt x="116" y="101"/>
                  </a:lnTo>
                  <a:lnTo>
                    <a:pt x="116" y="109"/>
                  </a:lnTo>
                  <a:lnTo>
                    <a:pt x="116" y="117"/>
                  </a:lnTo>
                  <a:lnTo>
                    <a:pt x="110" y="117"/>
                  </a:lnTo>
                  <a:lnTo>
                    <a:pt x="103" y="117"/>
                  </a:lnTo>
                  <a:lnTo>
                    <a:pt x="103" y="123"/>
                  </a:lnTo>
                  <a:lnTo>
                    <a:pt x="96" y="123"/>
                  </a:lnTo>
                  <a:lnTo>
                    <a:pt x="91" y="123"/>
                  </a:lnTo>
                  <a:lnTo>
                    <a:pt x="84" y="131"/>
                  </a:lnTo>
                  <a:lnTo>
                    <a:pt x="77" y="131"/>
                  </a:lnTo>
                  <a:lnTo>
                    <a:pt x="77" y="139"/>
                  </a:lnTo>
                  <a:lnTo>
                    <a:pt x="71" y="139"/>
                  </a:lnTo>
                  <a:lnTo>
                    <a:pt x="64" y="139"/>
                  </a:lnTo>
                  <a:lnTo>
                    <a:pt x="57" y="139"/>
                  </a:lnTo>
                  <a:lnTo>
                    <a:pt x="57" y="145"/>
                  </a:lnTo>
                  <a:lnTo>
                    <a:pt x="51" y="145"/>
                  </a:lnTo>
                  <a:lnTo>
                    <a:pt x="45" y="139"/>
                  </a:lnTo>
                  <a:lnTo>
                    <a:pt x="39" y="139"/>
                  </a:lnTo>
                  <a:lnTo>
                    <a:pt x="32" y="139"/>
                  </a:lnTo>
                  <a:lnTo>
                    <a:pt x="25" y="139"/>
                  </a:lnTo>
                  <a:lnTo>
                    <a:pt x="25" y="131"/>
                  </a:lnTo>
                  <a:lnTo>
                    <a:pt x="19" y="131"/>
                  </a:lnTo>
                  <a:lnTo>
                    <a:pt x="12" y="131"/>
                  </a:lnTo>
                  <a:lnTo>
                    <a:pt x="6" y="123"/>
                  </a:lnTo>
                  <a:lnTo>
                    <a:pt x="0" y="123"/>
                  </a:lnTo>
                  <a:lnTo>
                    <a:pt x="6" y="123"/>
                  </a:lnTo>
                  <a:lnTo>
                    <a:pt x="0" y="117"/>
                  </a:lnTo>
                  <a:lnTo>
                    <a:pt x="6" y="117"/>
                  </a:lnTo>
                  <a:lnTo>
                    <a:pt x="12" y="117"/>
                  </a:lnTo>
                  <a:lnTo>
                    <a:pt x="19" y="117"/>
                  </a:lnTo>
                  <a:lnTo>
                    <a:pt x="19" y="109"/>
                  </a:lnTo>
                  <a:lnTo>
                    <a:pt x="25" y="109"/>
                  </a:lnTo>
                  <a:lnTo>
                    <a:pt x="32" y="101"/>
                  </a:lnTo>
                  <a:lnTo>
                    <a:pt x="39" y="101"/>
                  </a:lnTo>
                  <a:lnTo>
                    <a:pt x="39" y="95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7" y="80"/>
                  </a:lnTo>
                  <a:lnTo>
                    <a:pt x="57" y="87"/>
                  </a:lnTo>
                  <a:lnTo>
                    <a:pt x="64" y="87"/>
                  </a:lnTo>
                  <a:lnTo>
                    <a:pt x="64" y="80"/>
                  </a:lnTo>
                  <a:lnTo>
                    <a:pt x="57" y="80"/>
                  </a:lnTo>
                  <a:lnTo>
                    <a:pt x="64" y="80"/>
                  </a:lnTo>
                  <a:lnTo>
                    <a:pt x="64" y="73"/>
                  </a:lnTo>
                  <a:lnTo>
                    <a:pt x="64" y="65"/>
                  </a:lnTo>
                  <a:lnTo>
                    <a:pt x="64" y="58"/>
                  </a:lnTo>
                  <a:lnTo>
                    <a:pt x="71" y="58"/>
                  </a:lnTo>
                  <a:lnTo>
                    <a:pt x="77" y="58"/>
                  </a:lnTo>
                  <a:lnTo>
                    <a:pt x="84" y="58"/>
                  </a:lnTo>
                  <a:lnTo>
                    <a:pt x="91" y="58"/>
                  </a:lnTo>
                  <a:lnTo>
                    <a:pt x="96" y="65"/>
                  </a:lnTo>
                  <a:lnTo>
                    <a:pt x="103" y="65"/>
                  </a:lnTo>
                  <a:lnTo>
                    <a:pt x="103" y="58"/>
                  </a:lnTo>
                  <a:lnTo>
                    <a:pt x="96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44"/>
                  </a:lnTo>
                  <a:lnTo>
                    <a:pt x="116" y="44"/>
                  </a:lnTo>
                  <a:lnTo>
                    <a:pt x="123" y="44"/>
                  </a:lnTo>
                  <a:lnTo>
                    <a:pt x="130" y="44"/>
                  </a:lnTo>
                  <a:lnTo>
                    <a:pt x="130" y="36"/>
                  </a:lnTo>
                  <a:lnTo>
                    <a:pt x="135" y="36"/>
                  </a:lnTo>
                  <a:lnTo>
                    <a:pt x="142" y="36"/>
                  </a:lnTo>
                  <a:lnTo>
                    <a:pt x="142" y="29"/>
                  </a:lnTo>
                  <a:lnTo>
                    <a:pt x="149" y="29"/>
                  </a:lnTo>
                  <a:lnTo>
                    <a:pt x="155" y="22"/>
                  </a:lnTo>
                  <a:lnTo>
                    <a:pt x="162" y="22"/>
                  </a:lnTo>
                  <a:lnTo>
                    <a:pt x="169" y="15"/>
                  </a:lnTo>
                  <a:lnTo>
                    <a:pt x="162" y="15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7" name="Freeform 525"/>
            <p:cNvSpPr>
              <a:spLocks/>
            </p:cNvSpPr>
            <p:nvPr/>
          </p:nvSpPr>
          <p:spPr bwMode="auto">
            <a:xfrm>
              <a:off x="2339975" y="3460750"/>
              <a:ext cx="114300" cy="115888"/>
            </a:xfrm>
            <a:custGeom>
              <a:avLst/>
              <a:gdLst>
                <a:gd name="T0" fmla="*/ 2147483647 w 71"/>
                <a:gd name="T1" fmla="*/ 2147483647 h 65"/>
                <a:gd name="T2" fmla="*/ 2147483647 w 71"/>
                <a:gd name="T3" fmla="*/ 2147483647 h 65"/>
                <a:gd name="T4" fmla="*/ 2147483647 w 71"/>
                <a:gd name="T5" fmla="*/ 2147483647 h 65"/>
                <a:gd name="T6" fmla="*/ 2147483647 w 71"/>
                <a:gd name="T7" fmla="*/ 2147483647 h 65"/>
                <a:gd name="T8" fmla="*/ 2147483647 w 71"/>
                <a:gd name="T9" fmla="*/ 2147483647 h 65"/>
                <a:gd name="T10" fmla="*/ 2147483647 w 71"/>
                <a:gd name="T11" fmla="*/ 2147483647 h 65"/>
                <a:gd name="T12" fmla="*/ 2147483647 w 71"/>
                <a:gd name="T13" fmla="*/ 2147483647 h 65"/>
                <a:gd name="T14" fmla="*/ 2147483647 w 71"/>
                <a:gd name="T15" fmla="*/ 2147483647 h 65"/>
                <a:gd name="T16" fmla="*/ 2147483647 w 71"/>
                <a:gd name="T17" fmla="*/ 2147483647 h 65"/>
                <a:gd name="T18" fmla="*/ 2147483647 w 71"/>
                <a:gd name="T19" fmla="*/ 2147483647 h 65"/>
                <a:gd name="T20" fmla="*/ 2147483647 w 71"/>
                <a:gd name="T21" fmla="*/ 2147483647 h 65"/>
                <a:gd name="T22" fmla="*/ 2147483647 w 71"/>
                <a:gd name="T23" fmla="*/ 2147483647 h 65"/>
                <a:gd name="T24" fmla="*/ 2147483647 w 71"/>
                <a:gd name="T25" fmla="*/ 2147483647 h 65"/>
                <a:gd name="T26" fmla="*/ 2147483647 w 71"/>
                <a:gd name="T27" fmla="*/ 2147483647 h 65"/>
                <a:gd name="T28" fmla="*/ 2147483647 w 71"/>
                <a:gd name="T29" fmla="*/ 2147483647 h 65"/>
                <a:gd name="T30" fmla="*/ 2147483647 w 71"/>
                <a:gd name="T31" fmla="*/ 2147483647 h 65"/>
                <a:gd name="T32" fmla="*/ 2147483647 w 71"/>
                <a:gd name="T33" fmla="*/ 2147483647 h 65"/>
                <a:gd name="T34" fmla="*/ 2147483647 w 71"/>
                <a:gd name="T35" fmla="*/ 2147483647 h 65"/>
                <a:gd name="T36" fmla="*/ 2147483647 w 71"/>
                <a:gd name="T37" fmla="*/ 2147483647 h 65"/>
                <a:gd name="T38" fmla="*/ 2147483647 w 71"/>
                <a:gd name="T39" fmla="*/ 2147483647 h 65"/>
                <a:gd name="T40" fmla="*/ 2147483647 w 71"/>
                <a:gd name="T41" fmla="*/ 2147483647 h 65"/>
                <a:gd name="T42" fmla="*/ 2147483647 w 71"/>
                <a:gd name="T43" fmla="*/ 2147483647 h 65"/>
                <a:gd name="T44" fmla="*/ 0 w 71"/>
                <a:gd name="T45" fmla="*/ 2147483647 h 65"/>
                <a:gd name="T46" fmla="*/ 2147483647 w 71"/>
                <a:gd name="T47" fmla="*/ 2147483647 h 65"/>
                <a:gd name="T48" fmla="*/ 2147483647 w 71"/>
                <a:gd name="T49" fmla="*/ 2147483647 h 65"/>
                <a:gd name="T50" fmla="*/ 2147483647 w 71"/>
                <a:gd name="T51" fmla="*/ 2147483647 h 65"/>
                <a:gd name="T52" fmla="*/ 2147483647 w 71"/>
                <a:gd name="T53" fmla="*/ 2147483647 h 65"/>
                <a:gd name="T54" fmla="*/ 2147483647 w 71"/>
                <a:gd name="T55" fmla="*/ 2147483647 h 65"/>
                <a:gd name="T56" fmla="*/ 2147483647 w 71"/>
                <a:gd name="T57" fmla="*/ 2147483647 h 65"/>
                <a:gd name="T58" fmla="*/ 2147483647 w 71"/>
                <a:gd name="T59" fmla="*/ 2147483647 h 65"/>
                <a:gd name="T60" fmla="*/ 2147483647 w 71"/>
                <a:gd name="T61" fmla="*/ 2147483647 h 65"/>
                <a:gd name="T62" fmla="*/ 2147483647 w 71"/>
                <a:gd name="T63" fmla="*/ 2147483647 h 65"/>
                <a:gd name="T64" fmla="*/ 2147483647 w 71"/>
                <a:gd name="T65" fmla="*/ 0 h 65"/>
                <a:gd name="T66" fmla="*/ 2147483647 w 71"/>
                <a:gd name="T67" fmla="*/ 2147483647 h 65"/>
                <a:gd name="T68" fmla="*/ 2147483647 w 71"/>
                <a:gd name="T69" fmla="*/ 2147483647 h 65"/>
                <a:gd name="T70" fmla="*/ 2147483647 w 71"/>
                <a:gd name="T71" fmla="*/ 2147483647 h 65"/>
                <a:gd name="T72" fmla="*/ 2147483647 w 71"/>
                <a:gd name="T73" fmla="*/ 2147483647 h 65"/>
                <a:gd name="T74" fmla="*/ 2147483647 w 71"/>
                <a:gd name="T75" fmla="*/ 2147483647 h 65"/>
                <a:gd name="T76" fmla="*/ 2147483647 w 71"/>
                <a:gd name="T77" fmla="*/ 2147483647 h 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1"/>
                <a:gd name="T118" fmla="*/ 0 h 65"/>
                <a:gd name="T119" fmla="*/ 71 w 71"/>
                <a:gd name="T120" fmla="*/ 65 h 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1" h="65">
                  <a:moveTo>
                    <a:pt x="71" y="22"/>
                  </a:moveTo>
                  <a:lnTo>
                    <a:pt x="64" y="22"/>
                  </a:lnTo>
                  <a:lnTo>
                    <a:pt x="64" y="28"/>
                  </a:lnTo>
                  <a:lnTo>
                    <a:pt x="71" y="28"/>
                  </a:lnTo>
                  <a:lnTo>
                    <a:pt x="71" y="36"/>
                  </a:lnTo>
                  <a:lnTo>
                    <a:pt x="71" y="43"/>
                  </a:lnTo>
                  <a:lnTo>
                    <a:pt x="71" y="50"/>
                  </a:lnTo>
                  <a:lnTo>
                    <a:pt x="71" y="58"/>
                  </a:lnTo>
                  <a:lnTo>
                    <a:pt x="64" y="58"/>
                  </a:lnTo>
                  <a:lnTo>
                    <a:pt x="57" y="58"/>
                  </a:lnTo>
                  <a:lnTo>
                    <a:pt x="57" y="65"/>
                  </a:lnTo>
                  <a:lnTo>
                    <a:pt x="51" y="65"/>
                  </a:lnTo>
                  <a:lnTo>
                    <a:pt x="51" y="58"/>
                  </a:lnTo>
                  <a:lnTo>
                    <a:pt x="44" y="65"/>
                  </a:lnTo>
                  <a:lnTo>
                    <a:pt x="37" y="65"/>
                  </a:lnTo>
                  <a:lnTo>
                    <a:pt x="32" y="65"/>
                  </a:lnTo>
                  <a:lnTo>
                    <a:pt x="25" y="58"/>
                  </a:lnTo>
                  <a:lnTo>
                    <a:pt x="18" y="50"/>
                  </a:lnTo>
                  <a:lnTo>
                    <a:pt x="12" y="50"/>
                  </a:lnTo>
                  <a:lnTo>
                    <a:pt x="5" y="58"/>
                  </a:lnTo>
                  <a:lnTo>
                    <a:pt x="5" y="50"/>
                  </a:lnTo>
                  <a:lnTo>
                    <a:pt x="5" y="43"/>
                  </a:lnTo>
                  <a:lnTo>
                    <a:pt x="0" y="43"/>
                  </a:lnTo>
                  <a:lnTo>
                    <a:pt x="5" y="36"/>
                  </a:lnTo>
                  <a:lnTo>
                    <a:pt x="5" y="28"/>
                  </a:lnTo>
                  <a:lnTo>
                    <a:pt x="12" y="22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5" y="14"/>
                  </a:lnTo>
                  <a:lnTo>
                    <a:pt x="25" y="6"/>
                  </a:lnTo>
                  <a:lnTo>
                    <a:pt x="32" y="6"/>
                  </a:lnTo>
                  <a:lnTo>
                    <a:pt x="37" y="6"/>
                  </a:lnTo>
                  <a:lnTo>
                    <a:pt x="37" y="0"/>
                  </a:lnTo>
                  <a:lnTo>
                    <a:pt x="44" y="6"/>
                  </a:lnTo>
                  <a:lnTo>
                    <a:pt x="51" y="6"/>
                  </a:lnTo>
                  <a:lnTo>
                    <a:pt x="57" y="6"/>
                  </a:lnTo>
                  <a:lnTo>
                    <a:pt x="64" y="14"/>
                  </a:lnTo>
                  <a:lnTo>
                    <a:pt x="71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8" name="Freeform 526"/>
            <p:cNvSpPr>
              <a:spLocks/>
            </p:cNvSpPr>
            <p:nvPr/>
          </p:nvSpPr>
          <p:spPr bwMode="auto">
            <a:xfrm>
              <a:off x="1493838" y="3355975"/>
              <a:ext cx="530225" cy="338138"/>
            </a:xfrm>
            <a:custGeom>
              <a:avLst/>
              <a:gdLst>
                <a:gd name="T0" fmla="*/ 2147483647 w 330"/>
                <a:gd name="T1" fmla="*/ 2147483647 h 190"/>
                <a:gd name="T2" fmla="*/ 2147483647 w 330"/>
                <a:gd name="T3" fmla="*/ 2147483647 h 190"/>
                <a:gd name="T4" fmla="*/ 2147483647 w 330"/>
                <a:gd name="T5" fmla="*/ 2147483647 h 190"/>
                <a:gd name="T6" fmla="*/ 2147483647 w 330"/>
                <a:gd name="T7" fmla="*/ 2147483647 h 190"/>
                <a:gd name="T8" fmla="*/ 2147483647 w 330"/>
                <a:gd name="T9" fmla="*/ 2147483647 h 190"/>
                <a:gd name="T10" fmla="*/ 2147483647 w 330"/>
                <a:gd name="T11" fmla="*/ 2147483647 h 190"/>
                <a:gd name="T12" fmla="*/ 2147483647 w 330"/>
                <a:gd name="T13" fmla="*/ 2147483647 h 190"/>
                <a:gd name="T14" fmla="*/ 2147483647 w 330"/>
                <a:gd name="T15" fmla="*/ 2147483647 h 190"/>
                <a:gd name="T16" fmla="*/ 2147483647 w 330"/>
                <a:gd name="T17" fmla="*/ 2147483647 h 190"/>
                <a:gd name="T18" fmla="*/ 2147483647 w 330"/>
                <a:gd name="T19" fmla="*/ 2147483647 h 190"/>
                <a:gd name="T20" fmla="*/ 2147483647 w 330"/>
                <a:gd name="T21" fmla="*/ 2147483647 h 190"/>
                <a:gd name="T22" fmla="*/ 2147483647 w 330"/>
                <a:gd name="T23" fmla="*/ 2147483647 h 190"/>
                <a:gd name="T24" fmla="*/ 2147483647 w 330"/>
                <a:gd name="T25" fmla="*/ 2147483647 h 190"/>
                <a:gd name="T26" fmla="*/ 2147483647 w 330"/>
                <a:gd name="T27" fmla="*/ 2147483647 h 190"/>
                <a:gd name="T28" fmla="*/ 2147483647 w 330"/>
                <a:gd name="T29" fmla="*/ 2147483647 h 190"/>
                <a:gd name="T30" fmla="*/ 2147483647 w 330"/>
                <a:gd name="T31" fmla="*/ 2147483647 h 190"/>
                <a:gd name="T32" fmla="*/ 2147483647 w 330"/>
                <a:gd name="T33" fmla="*/ 2147483647 h 190"/>
                <a:gd name="T34" fmla="*/ 2147483647 w 330"/>
                <a:gd name="T35" fmla="*/ 2147483647 h 190"/>
                <a:gd name="T36" fmla="*/ 2147483647 w 330"/>
                <a:gd name="T37" fmla="*/ 2147483647 h 190"/>
                <a:gd name="T38" fmla="*/ 2147483647 w 330"/>
                <a:gd name="T39" fmla="*/ 2147483647 h 190"/>
                <a:gd name="T40" fmla="*/ 2147483647 w 330"/>
                <a:gd name="T41" fmla="*/ 2147483647 h 190"/>
                <a:gd name="T42" fmla="*/ 2147483647 w 330"/>
                <a:gd name="T43" fmla="*/ 2147483647 h 190"/>
                <a:gd name="T44" fmla="*/ 2147483647 w 330"/>
                <a:gd name="T45" fmla="*/ 2147483647 h 190"/>
                <a:gd name="T46" fmla="*/ 2147483647 w 330"/>
                <a:gd name="T47" fmla="*/ 2147483647 h 190"/>
                <a:gd name="T48" fmla="*/ 2147483647 w 330"/>
                <a:gd name="T49" fmla="*/ 2147483647 h 190"/>
                <a:gd name="T50" fmla="*/ 2147483647 w 330"/>
                <a:gd name="T51" fmla="*/ 2147483647 h 190"/>
                <a:gd name="T52" fmla="*/ 2147483647 w 330"/>
                <a:gd name="T53" fmla="*/ 2147483647 h 190"/>
                <a:gd name="T54" fmla="*/ 2147483647 w 330"/>
                <a:gd name="T55" fmla="*/ 2147483647 h 190"/>
                <a:gd name="T56" fmla="*/ 2147483647 w 330"/>
                <a:gd name="T57" fmla="*/ 2147483647 h 190"/>
                <a:gd name="T58" fmla="*/ 2147483647 w 330"/>
                <a:gd name="T59" fmla="*/ 2147483647 h 190"/>
                <a:gd name="T60" fmla="*/ 2147483647 w 330"/>
                <a:gd name="T61" fmla="*/ 2147483647 h 190"/>
                <a:gd name="T62" fmla="*/ 2147483647 w 330"/>
                <a:gd name="T63" fmla="*/ 2147483647 h 190"/>
                <a:gd name="T64" fmla="*/ 2147483647 w 330"/>
                <a:gd name="T65" fmla="*/ 2147483647 h 190"/>
                <a:gd name="T66" fmla="*/ 2147483647 w 330"/>
                <a:gd name="T67" fmla="*/ 2147483647 h 190"/>
                <a:gd name="T68" fmla="*/ 2147483647 w 330"/>
                <a:gd name="T69" fmla="*/ 2147483647 h 190"/>
                <a:gd name="T70" fmla="*/ 0 w 330"/>
                <a:gd name="T71" fmla="*/ 2147483647 h 190"/>
                <a:gd name="T72" fmla="*/ 2147483647 w 330"/>
                <a:gd name="T73" fmla="*/ 2147483647 h 190"/>
                <a:gd name="T74" fmla="*/ 2147483647 w 330"/>
                <a:gd name="T75" fmla="*/ 2147483647 h 190"/>
                <a:gd name="T76" fmla="*/ 2147483647 w 330"/>
                <a:gd name="T77" fmla="*/ 2147483647 h 190"/>
                <a:gd name="T78" fmla="*/ 2147483647 w 330"/>
                <a:gd name="T79" fmla="*/ 2147483647 h 190"/>
                <a:gd name="T80" fmla="*/ 2147483647 w 330"/>
                <a:gd name="T81" fmla="*/ 2147483647 h 190"/>
                <a:gd name="T82" fmla="*/ 2147483647 w 330"/>
                <a:gd name="T83" fmla="*/ 2147483647 h 190"/>
                <a:gd name="T84" fmla="*/ 2147483647 w 330"/>
                <a:gd name="T85" fmla="*/ 2147483647 h 190"/>
                <a:gd name="T86" fmla="*/ 2147483647 w 330"/>
                <a:gd name="T87" fmla="*/ 2147483647 h 190"/>
                <a:gd name="T88" fmla="*/ 2147483647 w 330"/>
                <a:gd name="T89" fmla="*/ 2147483647 h 190"/>
                <a:gd name="T90" fmla="*/ 2147483647 w 330"/>
                <a:gd name="T91" fmla="*/ 2147483647 h 190"/>
                <a:gd name="T92" fmla="*/ 2147483647 w 330"/>
                <a:gd name="T93" fmla="*/ 2147483647 h 190"/>
                <a:gd name="T94" fmla="*/ 2147483647 w 330"/>
                <a:gd name="T95" fmla="*/ 2147483647 h 190"/>
                <a:gd name="T96" fmla="*/ 2147483647 w 330"/>
                <a:gd name="T97" fmla="*/ 2147483647 h 1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30"/>
                <a:gd name="T148" fmla="*/ 0 h 190"/>
                <a:gd name="T149" fmla="*/ 330 w 330"/>
                <a:gd name="T150" fmla="*/ 190 h 1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30" h="190">
                  <a:moveTo>
                    <a:pt x="201" y="0"/>
                  </a:moveTo>
                  <a:lnTo>
                    <a:pt x="201" y="7"/>
                  </a:lnTo>
                  <a:lnTo>
                    <a:pt x="201" y="15"/>
                  </a:lnTo>
                  <a:lnTo>
                    <a:pt x="208" y="15"/>
                  </a:lnTo>
                  <a:lnTo>
                    <a:pt x="213" y="15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7" y="29"/>
                  </a:lnTo>
                  <a:lnTo>
                    <a:pt x="227" y="37"/>
                  </a:lnTo>
                  <a:lnTo>
                    <a:pt x="227" y="43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47" y="43"/>
                  </a:lnTo>
                  <a:lnTo>
                    <a:pt x="247" y="51"/>
                  </a:lnTo>
                  <a:lnTo>
                    <a:pt x="252" y="51"/>
                  </a:lnTo>
                  <a:lnTo>
                    <a:pt x="259" y="51"/>
                  </a:lnTo>
                  <a:lnTo>
                    <a:pt x="266" y="51"/>
                  </a:lnTo>
                  <a:lnTo>
                    <a:pt x="272" y="51"/>
                  </a:lnTo>
                  <a:lnTo>
                    <a:pt x="272" y="59"/>
                  </a:lnTo>
                  <a:lnTo>
                    <a:pt x="279" y="59"/>
                  </a:lnTo>
                  <a:lnTo>
                    <a:pt x="279" y="65"/>
                  </a:lnTo>
                  <a:lnTo>
                    <a:pt x="285" y="65"/>
                  </a:lnTo>
                  <a:lnTo>
                    <a:pt x="291" y="65"/>
                  </a:lnTo>
                  <a:lnTo>
                    <a:pt x="298" y="65"/>
                  </a:lnTo>
                  <a:lnTo>
                    <a:pt x="304" y="65"/>
                  </a:lnTo>
                  <a:lnTo>
                    <a:pt x="311" y="65"/>
                  </a:lnTo>
                  <a:lnTo>
                    <a:pt x="318" y="65"/>
                  </a:lnTo>
                  <a:lnTo>
                    <a:pt x="324" y="65"/>
                  </a:lnTo>
                  <a:lnTo>
                    <a:pt x="330" y="65"/>
                  </a:lnTo>
                  <a:lnTo>
                    <a:pt x="330" y="73"/>
                  </a:lnTo>
                  <a:lnTo>
                    <a:pt x="324" y="73"/>
                  </a:lnTo>
                  <a:lnTo>
                    <a:pt x="324" y="81"/>
                  </a:lnTo>
                  <a:lnTo>
                    <a:pt x="318" y="81"/>
                  </a:lnTo>
                  <a:lnTo>
                    <a:pt x="318" y="87"/>
                  </a:lnTo>
                  <a:lnTo>
                    <a:pt x="318" y="95"/>
                  </a:lnTo>
                  <a:lnTo>
                    <a:pt x="311" y="95"/>
                  </a:lnTo>
                  <a:lnTo>
                    <a:pt x="318" y="102"/>
                  </a:lnTo>
                  <a:lnTo>
                    <a:pt x="324" y="102"/>
                  </a:lnTo>
                  <a:lnTo>
                    <a:pt x="330" y="102"/>
                  </a:lnTo>
                  <a:lnTo>
                    <a:pt x="330" y="109"/>
                  </a:lnTo>
                  <a:lnTo>
                    <a:pt x="324" y="109"/>
                  </a:lnTo>
                  <a:lnTo>
                    <a:pt x="318" y="109"/>
                  </a:lnTo>
                  <a:lnTo>
                    <a:pt x="311" y="109"/>
                  </a:lnTo>
                  <a:lnTo>
                    <a:pt x="304" y="109"/>
                  </a:lnTo>
                  <a:lnTo>
                    <a:pt x="304" y="117"/>
                  </a:lnTo>
                  <a:lnTo>
                    <a:pt x="298" y="117"/>
                  </a:lnTo>
                  <a:lnTo>
                    <a:pt x="291" y="117"/>
                  </a:lnTo>
                  <a:lnTo>
                    <a:pt x="285" y="117"/>
                  </a:lnTo>
                  <a:lnTo>
                    <a:pt x="279" y="117"/>
                  </a:lnTo>
                  <a:lnTo>
                    <a:pt x="272" y="117"/>
                  </a:lnTo>
                  <a:lnTo>
                    <a:pt x="272" y="124"/>
                  </a:lnTo>
                  <a:lnTo>
                    <a:pt x="266" y="124"/>
                  </a:lnTo>
                  <a:lnTo>
                    <a:pt x="266" y="131"/>
                  </a:lnTo>
                  <a:lnTo>
                    <a:pt x="266" y="124"/>
                  </a:lnTo>
                  <a:lnTo>
                    <a:pt x="259" y="124"/>
                  </a:lnTo>
                  <a:lnTo>
                    <a:pt x="252" y="124"/>
                  </a:lnTo>
                  <a:lnTo>
                    <a:pt x="247" y="124"/>
                  </a:lnTo>
                  <a:lnTo>
                    <a:pt x="240" y="124"/>
                  </a:lnTo>
                  <a:lnTo>
                    <a:pt x="240" y="131"/>
                  </a:lnTo>
                  <a:lnTo>
                    <a:pt x="233" y="138"/>
                  </a:lnTo>
                  <a:lnTo>
                    <a:pt x="227" y="138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13" y="146"/>
                  </a:lnTo>
                  <a:lnTo>
                    <a:pt x="213" y="153"/>
                  </a:lnTo>
                  <a:lnTo>
                    <a:pt x="208" y="153"/>
                  </a:lnTo>
                  <a:lnTo>
                    <a:pt x="201" y="153"/>
                  </a:lnTo>
                  <a:lnTo>
                    <a:pt x="201" y="146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74" y="160"/>
                  </a:lnTo>
                  <a:lnTo>
                    <a:pt x="174" y="168"/>
                  </a:lnTo>
                  <a:lnTo>
                    <a:pt x="174" y="174"/>
                  </a:lnTo>
                  <a:lnTo>
                    <a:pt x="169" y="174"/>
                  </a:lnTo>
                  <a:lnTo>
                    <a:pt x="169" y="182"/>
                  </a:lnTo>
                  <a:lnTo>
                    <a:pt x="162" y="182"/>
                  </a:lnTo>
                  <a:lnTo>
                    <a:pt x="156" y="182"/>
                  </a:lnTo>
                  <a:lnTo>
                    <a:pt x="156" y="174"/>
                  </a:lnTo>
                  <a:lnTo>
                    <a:pt x="149" y="168"/>
                  </a:lnTo>
                  <a:lnTo>
                    <a:pt x="149" y="174"/>
                  </a:lnTo>
                  <a:lnTo>
                    <a:pt x="142" y="174"/>
                  </a:lnTo>
                  <a:lnTo>
                    <a:pt x="142" y="182"/>
                  </a:lnTo>
                  <a:lnTo>
                    <a:pt x="142" y="190"/>
                  </a:lnTo>
                  <a:lnTo>
                    <a:pt x="136" y="190"/>
                  </a:lnTo>
                  <a:lnTo>
                    <a:pt x="130" y="190"/>
                  </a:lnTo>
                  <a:lnTo>
                    <a:pt x="123" y="190"/>
                  </a:lnTo>
                  <a:lnTo>
                    <a:pt x="123" y="182"/>
                  </a:lnTo>
                  <a:lnTo>
                    <a:pt x="117" y="182"/>
                  </a:lnTo>
                  <a:lnTo>
                    <a:pt x="110" y="182"/>
                  </a:lnTo>
                  <a:lnTo>
                    <a:pt x="103" y="182"/>
                  </a:lnTo>
                  <a:lnTo>
                    <a:pt x="110" y="182"/>
                  </a:lnTo>
                  <a:lnTo>
                    <a:pt x="103" y="174"/>
                  </a:lnTo>
                  <a:lnTo>
                    <a:pt x="103" y="168"/>
                  </a:lnTo>
                  <a:lnTo>
                    <a:pt x="97" y="168"/>
                  </a:lnTo>
                  <a:lnTo>
                    <a:pt x="97" y="160"/>
                  </a:lnTo>
                  <a:lnTo>
                    <a:pt x="91" y="160"/>
                  </a:lnTo>
                  <a:lnTo>
                    <a:pt x="91" y="153"/>
                  </a:lnTo>
                  <a:lnTo>
                    <a:pt x="84" y="153"/>
                  </a:lnTo>
                  <a:lnTo>
                    <a:pt x="84" y="146"/>
                  </a:lnTo>
                  <a:lnTo>
                    <a:pt x="91" y="146"/>
                  </a:lnTo>
                  <a:lnTo>
                    <a:pt x="97" y="146"/>
                  </a:lnTo>
                  <a:lnTo>
                    <a:pt x="103" y="146"/>
                  </a:lnTo>
                  <a:lnTo>
                    <a:pt x="110" y="146"/>
                  </a:lnTo>
                  <a:lnTo>
                    <a:pt x="117" y="146"/>
                  </a:lnTo>
                  <a:lnTo>
                    <a:pt x="123" y="138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23" y="124"/>
                  </a:lnTo>
                  <a:lnTo>
                    <a:pt x="117" y="124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17" y="109"/>
                  </a:lnTo>
                  <a:lnTo>
                    <a:pt x="110" y="109"/>
                  </a:lnTo>
                  <a:lnTo>
                    <a:pt x="103" y="109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84" y="124"/>
                  </a:lnTo>
                  <a:lnTo>
                    <a:pt x="84" y="131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64" y="131"/>
                  </a:lnTo>
                  <a:lnTo>
                    <a:pt x="64" y="138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2" y="146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19" y="102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7" y="81"/>
                  </a:lnTo>
                  <a:lnTo>
                    <a:pt x="12" y="81"/>
                  </a:lnTo>
                  <a:lnTo>
                    <a:pt x="19" y="81"/>
                  </a:lnTo>
                  <a:lnTo>
                    <a:pt x="19" y="73"/>
                  </a:lnTo>
                  <a:lnTo>
                    <a:pt x="12" y="73"/>
                  </a:lnTo>
                  <a:lnTo>
                    <a:pt x="12" y="65"/>
                  </a:lnTo>
                  <a:lnTo>
                    <a:pt x="7" y="65"/>
                  </a:lnTo>
                  <a:lnTo>
                    <a:pt x="0" y="59"/>
                  </a:lnTo>
                  <a:lnTo>
                    <a:pt x="7" y="59"/>
                  </a:lnTo>
                  <a:lnTo>
                    <a:pt x="12" y="59"/>
                  </a:lnTo>
                  <a:lnTo>
                    <a:pt x="19" y="59"/>
                  </a:lnTo>
                  <a:lnTo>
                    <a:pt x="12" y="51"/>
                  </a:lnTo>
                  <a:lnTo>
                    <a:pt x="19" y="59"/>
                  </a:lnTo>
                  <a:lnTo>
                    <a:pt x="26" y="59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51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64" y="65"/>
                  </a:lnTo>
                  <a:lnTo>
                    <a:pt x="64" y="59"/>
                  </a:lnTo>
                  <a:lnTo>
                    <a:pt x="71" y="59"/>
                  </a:lnTo>
                  <a:lnTo>
                    <a:pt x="71" y="51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91" y="59"/>
                  </a:lnTo>
                  <a:lnTo>
                    <a:pt x="97" y="59"/>
                  </a:lnTo>
                  <a:lnTo>
                    <a:pt x="97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59"/>
                  </a:lnTo>
                  <a:lnTo>
                    <a:pt x="117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3"/>
                  </a:lnTo>
                  <a:lnTo>
                    <a:pt x="130" y="37"/>
                  </a:lnTo>
                  <a:lnTo>
                    <a:pt x="136" y="37"/>
                  </a:lnTo>
                  <a:lnTo>
                    <a:pt x="136" y="29"/>
                  </a:lnTo>
                  <a:lnTo>
                    <a:pt x="136" y="22"/>
                  </a:lnTo>
                  <a:lnTo>
                    <a:pt x="142" y="15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62" y="15"/>
                  </a:lnTo>
                  <a:lnTo>
                    <a:pt x="169" y="15"/>
                  </a:lnTo>
                  <a:lnTo>
                    <a:pt x="174" y="15"/>
                  </a:lnTo>
                  <a:lnTo>
                    <a:pt x="181" y="7"/>
                  </a:lnTo>
                  <a:lnTo>
                    <a:pt x="188" y="7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29" name="Freeform 527"/>
            <p:cNvSpPr>
              <a:spLocks/>
            </p:cNvSpPr>
            <p:nvPr/>
          </p:nvSpPr>
          <p:spPr bwMode="auto">
            <a:xfrm>
              <a:off x="1493838" y="3355975"/>
              <a:ext cx="530225" cy="338138"/>
            </a:xfrm>
            <a:custGeom>
              <a:avLst/>
              <a:gdLst>
                <a:gd name="T0" fmla="*/ 2147483647 w 330"/>
                <a:gd name="T1" fmla="*/ 2147483647 h 190"/>
                <a:gd name="T2" fmla="*/ 2147483647 w 330"/>
                <a:gd name="T3" fmla="*/ 2147483647 h 190"/>
                <a:gd name="T4" fmla="*/ 2147483647 w 330"/>
                <a:gd name="T5" fmla="*/ 2147483647 h 190"/>
                <a:gd name="T6" fmla="*/ 2147483647 w 330"/>
                <a:gd name="T7" fmla="*/ 2147483647 h 190"/>
                <a:gd name="T8" fmla="*/ 2147483647 w 330"/>
                <a:gd name="T9" fmla="*/ 2147483647 h 190"/>
                <a:gd name="T10" fmla="*/ 2147483647 w 330"/>
                <a:gd name="T11" fmla="*/ 2147483647 h 190"/>
                <a:gd name="T12" fmla="*/ 2147483647 w 330"/>
                <a:gd name="T13" fmla="*/ 2147483647 h 190"/>
                <a:gd name="T14" fmla="*/ 2147483647 w 330"/>
                <a:gd name="T15" fmla="*/ 2147483647 h 190"/>
                <a:gd name="T16" fmla="*/ 2147483647 w 330"/>
                <a:gd name="T17" fmla="*/ 2147483647 h 190"/>
                <a:gd name="T18" fmla="*/ 2147483647 w 330"/>
                <a:gd name="T19" fmla="*/ 2147483647 h 190"/>
                <a:gd name="T20" fmla="*/ 2147483647 w 330"/>
                <a:gd name="T21" fmla="*/ 2147483647 h 190"/>
                <a:gd name="T22" fmla="*/ 2147483647 w 330"/>
                <a:gd name="T23" fmla="*/ 2147483647 h 190"/>
                <a:gd name="T24" fmla="*/ 2147483647 w 330"/>
                <a:gd name="T25" fmla="*/ 2147483647 h 190"/>
                <a:gd name="T26" fmla="*/ 2147483647 w 330"/>
                <a:gd name="T27" fmla="*/ 2147483647 h 190"/>
                <a:gd name="T28" fmla="*/ 2147483647 w 330"/>
                <a:gd name="T29" fmla="*/ 2147483647 h 190"/>
                <a:gd name="T30" fmla="*/ 2147483647 w 330"/>
                <a:gd name="T31" fmla="*/ 2147483647 h 190"/>
                <a:gd name="T32" fmla="*/ 2147483647 w 330"/>
                <a:gd name="T33" fmla="*/ 2147483647 h 190"/>
                <a:gd name="T34" fmla="*/ 2147483647 w 330"/>
                <a:gd name="T35" fmla="*/ 2147483647 h 190"/>
                <a:gd name="T36" fmla="*/ 2147483647 w 330"/>
                <a:gd name="T37" fmla="*/ 2147483647 h 190"/>
                <a:gd name="T38" fmla="*/ 2147483647 w 330"/>
                <a:gd name="T39" fmla="*/ 2147483647 h 190"/>
                <a:gd name="T40" fmla="*/ 2147483647 w 330"/>
                <a:gd name="T41" fmla="*/ 2147483647 h 190"/>
                <a:gd name="T42" fmla="*/ 2147483647 w 330"/>
                <a:gd name="T43" fmla="*/ 2147483647 h 190"/>
                <a:gd name="T44" fmla="*/ 2147483647 w 330"/>
                <a:gd name="T45" fmla="*/ 2147483647 h 190"/>
                <a:gd name="T46" fmla="*/ 2147483647 w 330"/>
                <a:gd name="T47" fmla="*/ 2147483647 h 190"/>
                <a:gd name="T48" fmla="*/ 2147483647 w 330"/>
                <a:gd name="T49" fmla="*/ 2147483647 h 190"/>
                <a:gd name="T50" fmla="*/ 2147483647 w 330"/>
                <a:gd name="T51" fmla="*/ 2147483647 h 190"/>
                <a:gd name="T52" fmla="*/ 2147483647 w 330"/>
                <a:gd name="T53" fmla="*/ 2147483647 h 190"/>
                <a:gd name="T54" fmla="*/ 2147483647 w 330"/>
                <a:gd name="T55" fmla="*/ 2147483647 h 190"/>
                <a:gd name="T56" fmla="*/ 2147483647 w 330"/>
                <a:gd name="T57" fmla="*/ 2147483647 h 190"/>
                <a:gd name="T58" fmla="*/ 2147483647 w 330"/>
                <a:gd name="T59" fmla="*/ 2147483647 h 190"/>
                <a:gd name="T60" fmla="*/ 2147483647 w 330"/>
                <a:gd name="T61" fmla="*/ 2147483647 h 190"/>
                <a:gd name="T62" fmla="*/ 2147483647 w 330"/>
                <a:gd name="T63" fmla="*/ 2147483647 h 190"/>
                <a:gd name="T64" fmla="*/ 2147483647 w 330"/>
                <a:gd name="T65" fmla="*/ 2147483647 h 190"/>
                <a:gd name="T66" fmla="*/ 2147483647 w 330"/>
                <a:gd name="T67" fmla="*/ 2147483647 h 190"/>
                <a:gd name="T68" fmla="*/ 2147483647 w 330"/>
                <a:gd name="T69" fmla="*/ 2147483647 h 190"/>
                <a:gd name="T70" fmla="*/ 2147483647 w 330"/>
                <a:gd name="T71" fmla="*/ 2147483647 h 190"/>
                <a:gd name="T72" fmla="*/ 2147483647 w 330"/>
                <a:gd name="T73" fmla="*/ 2147483647 h 190"/>
                <a:gd name="T74" fmla="*/ 2147483647 w 330"/>
                <a:gd name="T75" fmla="*/ 2147483647 h 190"/>
                <a:gd name="T76" fmla="*/ 2147483647 w 330"/>
                <a:gd name="T77" fmla="*/ 2147483647 h 190"/>
                <a:gd name="T78" fmla="*/ 2147483647 w 330"/>
                <a:gd name="T79" fmla="*/ 2147483647 h 190"/>
                <a:gd name="T80" fmla="*/ 2147483647 w 330"/>
                <a:gd name="T81" fmla="*/ 2147483647 h 190"/>
                <a:gd name="T82" fmla="*/ 0 w 330"/>
                <a:gd name="T83" fmla="*/ 2147483647 h 190"/>
                <a:gd name="T84" fmla="*/ 2147483647 w 330"/>
                <a:gd name="T85" fmla="*/ 2147483647 h 190"/>
                <a:gd name="T86" fmla="*/ 2147483647 w 330"/>
                <a:gd name="T87" fmla="*/ 2147483647 h 190"/>
                <a:gd name="T88" fmla="*/ 2147483647 w 330"/>
                <a:gd name="T89" fmla="*/ 2147483647 h 190"/>
                <a:gd name="T90" fmla="*/ 2147483647 w 330"/>
                <a:gd name="T91" fmla="*/ 2147483647 h 190"/>
                <a:gd name="T92" fmla="*/ 2147483647 w 330"/>
                <a:gd name="T93" fmla="*/ 2147483647 h 190"/>
                <a:gd name="T94" fmla="*/ 2147483647 w 330"/>
                <a:gd name="T95" fmla="*/ 2147483647 h 190"/>
                <a:gd name="T96" fmla="*/ 2147483647 w 330"/>
                <a:gd name="T97" fmla="*/ 2147483647 h 190"/>
                <a:gd name="T98" fmla="*/ 2147483647 w 330"/>
                <a:gd name="T99" fmla="*/ 2147483647 h 190"/>
                <a:gd name="T100" fmla="*/ 2147483647 w 330"/>
                <a:gd name="T101" fmla="*/ 2147483647 h 190"/>
                <a:gd name="T102" fmla="*/ 2147483647 w 330"/>
                <a:gd name="T103" fmla="*/ 2147483647 h 190"/>
                <a:gd name="T104" fmla="*/ 2147483647 w 330"/>
                <a:gd name="T105" fmla="*/ 2147483647 h 190"/>
                <a:gd name="T106" fmla="*/ 2147483647 w 330"/>
                <a:gd name="T107" fmla="*/ 2147483647 h 190"/>
                <a:gd name="T108" fmla="*/ 2147483647 w 330"/>
                <a:gd name="T109" fmla="*/ 2147483647 h 190"/>
                <a:gd name="T110" fmla="*/ 2147483647 w 330"/>
                <a:gd name="T111" fmla="*/ 2147483647 h 190"/>
                <a:gd name="T112" fmla="*/ 2147483647 w 330"/>
                <a:gd name="T113" fmla="*/ 2147483647 h 1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0"/>
                <a:gd name="T172" fmla="*/ 0 h 190"/>
                <a:gd name="T173" fmla="*/ 330 w 330"/>
                <a:gd name="T174" fmla="*/ 190 h 19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0" h="190">
                  <a:moveTo>
                    <a:pt x="201" y="0"/>
                  </a:moveTo>
                  <a:lnTo>
                    <a:pt x="201" y="0"/>
                  </a:lnTo>
                  <a:lnTo>
                    <a:pt x="201" y="7"/>
                  </a:lnTo>
                  <a:lnTo>
                    <a:pt x="201" y="15"/>
                  </a:lnTo>
                  <a:lnTo>
                    <a:pt x="208" y="15"/>
                  </a:lnTo>
                  <a:lnTo>
                    <a:pt x="213" y="15"/>
                  </a:lnTo>
                  <a:lnTo>
                    <a:pt x="220" y="22"/>
                  </a:lnTo>
                  <a:lnTo>
                    <a:pt x="220" y="29"/>
                  </a:lnTo>
                  <a:lnTo>
                    <a:pt x="227" y="29"/>
                  </a:lnTo>
                  <a:lnTo>
                    <a:pt x="227" y="37"/>
                  </a:lnTo>
                  <a:lnTo>
                    <a:pt x="227" y="43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47" y="43"/>
                  </a:lnTo>
                  <a:lnTo>
                    <a:pt x="247" y="51"/>
                  </a:lnTo>
                  <a:lnTo>
                    <a:pt x="252" y="51"/>
                  </a:lnTo>
                  <a:lnTo>
                    <a:pt x="259" y="51"/>
                  </a:lnTo>
                  <a:lnTo>
                    <a:pt x="266" y="51"/>
                  </a:lnTo>
                  <a:lnTo>
                    <a:pt x="272" y="51"/>
                  </a:lnTo>
                  <a:lnTo>
                    <a:pt x="272" y="59"/>
                  </a:lnTo>
                  <a:lnTo>
                    <a:pt x="279" y="59"/>
                  </a:lnTo>
                  <a:lnTo>
                    <a:pt x="279" y="65"/>
                  </a:lnTo>
                  <a:lnTo>
                    <a:pt x="285" y="65"/>
                  </a:lnTo>
                  <a:lnTo>
                    <a:pt x="291" y="65"/>
                  </a:lnTo>
                  <a:lnTo>
                    <a:pt x="298" y="65"/>
                  </a:lnTo>
                  <a:lnTo>
                    <a:pt x="304" y="65"/>
                  </a:lnTo>
                  <a:lnTo>
                    <a:pt x="311" y="65"/>
                  </a:lnTo>
                  <a:lnTo>
                    <a:pt x="318" y="65"/>
                  </a:lnTo>
                  <a:lnTo>
                    <a:pt x="324" y="65"/>
                  </a:lnTo>
                  <a:lnTo>
                    <a:pt x="330" y="65"/>
                  </a:lnTo>
                  <a:lnTo>
                    <a:pt x="330" y="73"/>
                  </a:lnTo>
                  <a:lnTo>
                    <a:pt x="324" y="73"/>
                  </a:lnTo>
                  <a:lnTo>
                    <a:pt x="324" y="81"/>
                  </a:lnTo>
                  <a:lnTo>
                    <a:pt x="318" y="81"/>
                  </a:lnTo>
                  <a:lnTo>
                    <a:pt x="318" y="87"/>
                  </a:lnTo>
                  <a:lnTo>
                    <a:pt x="318" y="95"/>
                  </a:lnTo>
                  <a:lnTo>
                    <a:pt x="311" y="95"/>
                  </a:lnTo>
                  <a:lnTo>
                    <a:pt x="318" y="102"/>
                  </a:lnTo>
                  <a:lnTo>
                    <a:pt x="324" y="102"/>
                  </a:lnTo>
                  <a:lnTo>
                    <a:pt x="330" y="102"/>
                  </a:lnTo>
                  <a:lnTo>
                    <a:pt x="330" y="109"/>
                  </a:lnTo>
                  <a:lnTo>
                    <a:pt x="324" y="109"/>
                  </a:lnTo>
                  <a:lnTo>
                    <a:pt x="318" y="109"/>
                  </a:lnTo>
                  <a:lnTo>
                    <a:pt x="311" y="109"/>
                  </a:lnTo>
                  <a:lnTo>
                    <a:pt x="304" y="109"/>
                  </a:lnTo>
                  <a:lnTo>
                    <a:pt x="304" y="117"/>
                  </a:lnTo>
                  <a:lnTo>
                    <a:pt x="298" y="117"/>
                  </a:lnTo>
                  <a:lnTo>
                    <a:pt x="291" y="117"/>
                  </a:lnTo>
                  <a:lnTo>
                    <a:pt x="285" y="117"/>
                  </a:lnTo>
                  <a:lnTo>
                    <a:pt x="279" y="117"/>
                  </a:lnTo>
                  <a:lnTo>
                    <a:pt x="272" y="117"/>
                  </a:lnTo>
                  <a:lnTo>
                    <a:pt x="272" y="124"/>
                  </a:lnTo>
                  <a:lnTo>
                    <a:pt x="266" y="124"/>
                  </a:lnTo>
                  <a:lnTo>
                    <a:pt x="266" y="131"/>
                  </a:lnTo>
                  <a:lnTo>
                    <a:pt x="266" y="124"/>
                  </a:lnTo>
                  <a:lnTo>
                    <a:pt x="259" y="124"/>
                  </a:lnTo>
                  <a:lnTo>
                    <a:pt x="252" y="124"/>
                  </a:lnTo>
                  <a:lnTo>
                    <a:pt x="247" y="124"/>
                  </a:lnTo>
                  <a:lnTo>
                    <a:pt x="240" y="124"/>
                  </a:lnTo>
                  <a:lnTo>
                    <a:pt x="240" y="131"/>
                  </a:lnTo>
                  <a:lnTo>
                    <a:pt x="233" y="138"/>
                  </a:lnTo>
                  <a:lnTo>
                    <a:pt x="227" y="138"/>
                  </a:lnTo>
                  <a:lnTo>
                    <a:pt x="220" y="138"/>
                  </a:lnTo>
                  <a:lnTo>
                    <a:pt x="213" y="138"/>
                  </a:lnTo>
                  <a:lnTo>
                    <a:pt x="213" y="146"/>
                  </a:lnTo>
                  <a:lnTo>
                    <a:pt x="213" y="153"/>
                  </a:lnTo>
                  <a:lnTo>
                    <a:pt x="208" y="153"/>
                  </a:lnTo>
                  <a:lnTo>
                    <a:pt x="201" y="153"/>
                  </a:lnTo>
                  <a:lnTo>
                    <a:pt x="201" y="146"/>
                  </a:lnTo>
                  <a:lnTo>
                    <a:pt x="194" y="146"/>
                  </a:lnTo>
                  <a:lnTo>
                    <a:pt x="188" y="146"/>
                  </a:lnTo>
                  <a:lnTo>
                    <a:pt x="181" y="153"/>
                  </a:lnTo>
                  <a:lnTo>
                    <a:pt x="174" y="153"/>
                  </a:lnTo>
                  <a:lnTo>
                    <a:pt x="174" y="160"/>
                  </a:lnTo>
                  <a:lnTo>
                    <a:pt x="174" y="168"/>
                  </a:lnTo>
                  <a:lnTo>
                    <a:pt x="174" y="174"/>
                  </a:lnTo>
                  <a:lnTo>
                    <a:pt x="169" y="174"/>
                  </a:lnTo>
                  <a:lnTo>
                    <a:pt x="169" y="182"/>
                  </a:lnTo>
                  <a:lnTo>
                    <a:pt x="162" y="182"/>
                  </a:lnTo>
                  <a:lnTo>
                    <a:pt x="156" y="182"/>
                  </a:lnTo>
                  <a:lnTo>
                    <a:pt x="156" y="174"/>
                  </a:lnTo>
                  <a:lnTo>
                    <a:pt x="149" y="168"/>
                  </a:lnTo>
                  <a:lnTo>
                    <a:pt x="149" y="174"/>
                  </a:lnTo>
                  <a:lnTo>
                    <a:pt x="142" y="174"/>
                  </a:lnTo>
                  <a:lnTo>
                    <a:pt x="142" y="182"/>
                  </a:lnTo>
                  <a:lnTo>
                    <a:pt x="142" y="190"/>
                  </a:lnTo>
                  <a:lnTo>
                    <a:pt x="136" y="190"/>
                  </a:lnTo>
                  <a:lnTo>
                    <a:pt x="130" y="190"/>
                  </a:lnTo>
                  <a:lnTo>
                    <a:pt x="123" y="190"/>
                  </a:lnTo>
                  <a:lnTo>
                    <a:pt x="123" y="182"/>
                  </a:lnTo>
                  <a:lnTo>
                    <a:pt x="117" y="182"/>
                  </a:lnTo>
                  <a:lnTo>
                    <a:pt x="110" y="182"/>
                  </a:lnTo>
                  <a:lnTo>
                    <a:pt x="103" y="182"/>
                  </a:lnTo>
                  <a:lnTo>
                    <a:pt x="110" y="182"/>
                  </a:lnTo>
                  <a:lnTo>
                    <a:pt x="103" y="174"/>
                  </a:lnTo>
                  <a:lnTo>
                    <a:pt x="103" y="168"/>
                  </a:lnTo>
                  <a:lnTo>
                    <a:pt x="97" y="168"/>
                  </a:lnTo>
                  <a:lnTo>
                    <a:pt x="97" y="160"/>
                  </a:lnTo>
                  <a:lnTo>
                    <a:pt x="91" y="160"/>
                  </a:lnTo>
                  <a:lnTo>
                    <a:pt x="91" y="153"/>
                  </a:lnTo>
                  <a:lnTo>
                    <a:pt x="84" y="153"/>
                  </a:lnTo>
                  <a:lnTo>
                    <a:pt x="84" y="146"/>
                  </a:lnTo>
                  <a:lnTo>
                    <a:pt x="91" y="146"/>
                  </a:lnTo>
                  <a:lnTo>
                    <a:pt x="97" y="146"/>
                  </a:lnTo>
                  <a:lnTo>
                    <a:pt x="103" y="146"/>
                  </a:lnTo>
                  <a:lnTo>
                    <a:pt x="110" y="146"/>
                  </a:lnTo>
                  <a:lnTo>
                    <a:pt x="117" y="146"/>
                  </a:lnTo>
                  <a:lnTo>
                    <a:pt x="123" y="138"/>
                  </a:lnTo>
                  <a:lnTo>
                    <a:pt x="130" y="138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23" y="124"/>
                  </a:lnTo>
                  <a:lnTo>
                    <a:pt x="117" y="124"/>
                  </a:lnTo>
                  <a:lnTo>
                    <a:pt x="117" y="117"/>
                  </a:lnTo>
                  <a:lnTo>
                    <a:pt x="123" y="117"/>
                  </a:lnTo>
                  <a:lnTo>
                    <a:pt x="117" y="109"/>
                  </a:lnTo>
                  <a:lnTo>
                    <a:pt x="110" y="109"/>
                  </a:lnTo>
                  <a:lnTo>
                    <a:pt x="103" y="109"/>
                  </a:lnTo>
                  <a:lnTo>
                    <a:pt x="97" y="109"/>
                  </a:lnTo>
                  <a:lnTo>
                    <a:pt x="97" y="117"/>
                  </a:lnTo>
                  <a:lnTo>
                    <a:pt x="97" y="124"/>
                  </a:lnTo>
                  <a:lnTo>
                    <a:pt x="91" y="124"/>
                  </a:lnTo>
                  <a:lnTo>
                    <a:pt x="84" y="124"/>
                  </a:lnTo>
                  <a:lnTo>
                    <a:pt x="84" y="131"/>
                  </a:lnTo>
                  <a:lnTo>
                    <a:pt x="78" y="131"/>
                  </a:lnTo>
                  <a:lnTo>
                    <a:pt x="71" y="131"/>
                  </a:lnTo>
                  <a:lnTo>
                    <a:pt x="64" y="131"/>
                  </a:lnTo>
                  <a:lnTo>
                    <a:pt x="64" y="138"/>
                  </a:lnTo>
                  <a:lnTo>
                    <a:pt x="64" y="146"/>
                  </a:lnTo>
                  <a:lnTo>
                    <a:pt x="58" y="146"/>
                  </a:lnTo>
                  <a:lnTo>
                    <a:pt x="52" y="146"/>
                  </a:lnTo>
                  <a:lnTo>
                    <a:pt x="52" y="138"/>
                  </a:lnTo>
                  <a:lnTo>
                    <a:pt x="45" y="138"/>
                  </a:lnTo>
                  <a:lnTo>
                    <a:pt x="45" y="131"/>
                  </a:lnTo>
                  <a:lnTo>
                    <a:pt x="39" y="131"/>
                  </a:lnTo>
                  <a:lnTo>
                    <a:pt x="39" y="124"/>
                  </a:lnTo>
                  <a:lnTo>
                    <a:pt x="32" y="124"/>
                  </a:lnTo>
                  <a:lnTo>
                    <a:pt x="32" y="117"/>
                  </a:lnTo>
                  <a:lnTo>
                    <a:pt x="26" y="109"/>
                  </a:lnTo>
                  <a:lnTo>
                    <a:pt x="26" y="102"/>
                  </a:lnTo>
                  <a:lnTo>
                    <a:pt x="19" y="102"/>
                  </a:lnTo>
                  <a:lnTo>
                    <a:pt x="12" y="95"/>
                  </a:lnTo>
                  <a:lnTo>
                    <a:pt x="7" y="95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7" y="87"/>
                  </a:lnTo>
                  <a:lnTo>
                    <a:pt x="7" y="81"/>
                  </a:lnTo>
                  <a:lnTo>
                    <a:pt x="12" y="81"/>
                  </a:lnTo>
                  <a:lnTo>
                    <a:pt x="19" y="81"/>
                  </a:lnTo>
                  <a:lnTo>
                    <a:pt x="19" y="73"/>
                  </a:lnTo>
                  <a:lnTo>
                    <a:pt x="12" y="73"/>
                  </a:lnTo>
                  <a:lnTo>
                    <a:pt x="12" y="65"/>
                  </a:lnTo>
                  <a:lnTo>
                    <a:pt x="7" y="65"/>
                  </a:lnTo>
                  <a:lnTo>
                    <a:pt x="0" y="59"/>
                  </a:lnTo>
                  <a:lnTo>
                    <a:pt x="7" y="59"/>
                  </a:lnTo>
                  <a:lnTo>
                    <a:pt x="12" y="59"/>
                  </a:lnTo>
                  <a:lnTo>
                    <a:pt x="19" y="59"/>
                  </a:lnTo>
                  <a:lnTo>
                    <a:pt x="12" y="51"/>
                  </a:lnTo>
                  <a:lnTo>
                    <a:pt x="19" y="59"/>
                  </a:lnTo>
                  <a:lnTo>
                    <a:pt x="26" y="59"/>
                  </a:lnTo>
                  <a:lnTo>
                    <a:pt x="32" y="59"/>
                  </a:lnTo>
                  <a:lnTo>
                    <a:pt x="39" y="59"/>
                  </a:lnTo>
                  <a:lnTo>
                    <a:pt x="39" y="51"/>
                  </a:lnTo>
                  <a:lnTo>
                    <a:pt x="39" y="43"/>
                  </a:lnTo>
                  <a:lnTo>
                    <a:pt x="45" y="43"/>
                  </a:lnTo>
                  <a:lnTo>
                    <a:pt x="52" y="43"/>
                  </a:lnTo>
                  <a:lnTo>
                    <a:pt x="52" y="51"/>
                  </a:lnTo>
                  <a:lnTo>
                    <a:pt x="52" y="59"/>
                  </a:lnTo>
                  <a:lnTo>
                    <a:pt x="58" y="59"/>
                  </a:lnTo>
                  <a:lnTo>
                    <a:pt x="64" y="65"/>
                  </a:lnTo>
                  <a:lnTo>
                    <a:pt x="64" y="59"/>
                  </a:lnTo>
                  <a:lnTo>
                    <a:pt x="71" y="59"/>
                  </a:lnTo>
                  <a:lnTo>
                    <a:pt x="71" y="51"/>
                  </a:lnTo>
                  <a:lnTo>
                    <a:pt x="78" y="51"/>
                  </a:lnTo>
                  <a:lnTo>
                    <a:pt x="84" y="51"/>
                  </a:lnTo>
                  <a:lnTo>
                    <a:pt x="91" y="59"/>
                  </a:lnTo>
                  <a:lnTo>
                    <a:pt x="97" y="59"/>
                  </a:lnTo>
                  <a:lnTo>
                    <a:pt x="97" y="51"/>
                  </a:lnTo>
                  <a:lnTo>
                    <a:pt x="103" y="51"/>
                  </a:lnTo>
                  <a:lnTo>
                    <a:pt x="110" y="51"/>
                  </a:lnTo>
                  <a:lnTo>
                    <a:pt x="110" y="59"/>
                  </a:lnTo>
                  <a:lnTo>
                    <a:pt x="117" y="59"/>
                  </a:lnTo>
                  <a:lnTo>
                    <a:pt x="117" y="51"/>
                  </a:lnTo>
                  <a:lnTo>
                    <a:pt x="123" y="51"/>
                  </a:lnTo>
                  <a:lnTo>
                    <a:pt x="123" y="43"/>
                  </a:lnTo>
                  <a:lnTo>
                    <a:pt x="130" y="37"/>
                  </a:lnTo>
                  <a:lnTo>
                    <a:pt x="136" y="37"/>
                  </a:lnTo>
                  <a:lnTo>
                    <a:pt x="136" y="29"/>
                  </a:lnTo>
                  <a:lnTo>
                    <a:pt x="136" y="22"/>
                  </a:lnTo>
                  <a:lnTo>
                    <a:pt x="142" y="15"/>
                  </a:lnTo>
                  <a:lnTo>
                    <a:pt x="149" y="15"/>
                  </a:lnTo>
                  <a:lnTo>
                    <a:pt x="156" y="15"/>
                  </a:lnTo>
                  <a:lnTo>
                    <a:pt x="162" y="15"/>
                  </a:lnTo>
                  <a:lnTo>
                    <a:pt x="169" y="15"/>
                  </a:lnTo>
                  <a:lnTo>
                    <a:pt x="174" y="15"/>
                  </a:lnTo>
                  <a:lnTo>
                    <a:pt x="181" y="7"/>
                  </a:lnTo>
                  <a:lnTo>
                    <a:pt x="188" y="7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0" name="Freeform 528"/>
            <p:cNvSpPr>
              <a:spLocks/>
            </p:cNvSpPr>
            <p:nvPr/>
          </p:nvSpPr>
          <p:spPr bwMode="auto">
            <a:xfrm>
              <a:off x="1243013" y="3500438"/>
              <a:ext cx="334962" cy="217487"/>
            </a:xfrm>
            <a:custGeom>
              <a:avLst/>
              <a:gdLst>
                <a:gd name="T0" fmla="*/ 2147483647 w 208"/>
                <a:gd name="T1" fmla="*/ 2147483647 h 123"/>
                <a:gd name="T2" fmla="*/ 2147483647 w 208"/>
                <a:gd name="T3" fmla="*/ 2147483647 h 123"/>
                <a:gd name="T4" fmla="*/ 2147483647 w 208"/>
                <a:gd name="T5" fmla="*/ 2147483647 h 123"/>
                <a:gd name="T6" fmla="*/ 2147483647 w 208"/>
                <a:gd name="T7" fmla="*/ 2147483647 h 123"/>
                <a:gd name="T8" fmla="*/ 2147483647 w 208"/>
                <a:gd name="T9" fmla="*/ 0 h 123"/>
                <a:gd name="T10" fmla="*/ 2147483647 w 208"/>
                <a:gd name="T11" fmla="*/ 2147483647 h 123"/>
                <a:gd name="T12" fmla="*/ 2147483647 w 208"/>
                <a:gd name="T13" fmla="*/ 2147483647 h 123"/>
                <a:gd name="T14" fmla="*/ 2147483647 w 208"/>
                <a:gd name="T15" fmla="*/ 2147483647 h 123"/>
                <a:gd name="T16" fmla="*/ 2147483647 w 208"/>
                <a:gd name="T17" fmla="*/ 2147483647 h 123"/>
                <a:gd name="T18" fmla="*/ 2147483647 w 208"/>
                <a:gd name="T19" fmla="*/ 2147483647 h 123"/>
                <a:gd name="T20" fmla="*/ 2147483647 w 208"/>
                <a:gd name="T21" fmla="*/ 2147483647 h 123"/>
                <a:gd name="T22" fmla="*/ 2147483647 w 208"/>
                <a:gd name="T23" fmla="*/ 2147483647 h 123"/>
                <a:gd name="T24" fmla="*/ 2147483647 w 208"/>
                <a:gd name="T25" fmla="*/ 2147483647 h 123"/>
                <a:gd name="T26" fmla="*/ 2147483647 w 208"/>
                <a:gd name="T27" fmla="*/ 2147483647 h 123"/>
                <a:gd name="T28" fmla="*/ 2147483647 w 208"/>
                <a:gd name="T29" fmla="*/ 2147483647 h 123"/>
                <a:gd name="T30" fmla="*/ 2147483647 w 208"/>
                <a:gd name="T31" fmla="*/ 2147483647 h 123"/>
                <a:gd name="T32" fmla="*/ 2147483647 w 208"/>
                <a:gd name="T33" fmla="*/ 2147483647 h 123"/>
                <a:gd name="T34" fmla="*/ 2147483647 w 208"/>
                <a:gd name="T35" fmla="*/ 2147483647 h 123"/>
                <a:gd name="T36" fmla="*/ 2147483647 w 208"/>
                <a:gd name="T37" fmla="*/ 2147483647 h 123"/>
                <a:gd name="T38" fmla="*/ 2147483647 w 208"/>
                <a:gd name="T39" fmla="*/ 2147483647 h 123"/>
                <a:gd name="T40" fmla="*/ 2147483647 w 208"/>
                <a:gd name="T41" fmla="*/ 2147483647 h 123"/>
                <a:gd name="T42" fmla="*/ 2147483647 w 208"/>
                <a:gd name="T43" fmla="*/ 2147483647 h 123"/>
                <a:gd name="T44" fmla="*/ 2147483647 w 208"/>
                <a:gd name="T45" fmla="*/ 2147483647 h 123"/>
                <a:gd name="T46" fmla="*/ 2147483647 w 208"/>
                <a:gd name="T47" fmla="*/ 2147483647 h 123"/>
                <a:gd name="T48" fmla="*/ 2147483647 w 208"/>
                <a:gd name="T49" fmla="*/ 2147483647 h 123"/>
                <a:gd name="T50" fmla="*/ 2147483647 w 208"/>
                <a:gd name="T51" fmla="*/ 2147483647 h 123"/>
                <a:gd name="T52" fmla="*/ 2147483647 w 208"/>
                <a:gd name="T53" fmla="*/ 2147483647 h 123"/>
                <a:gd name="T54" fmla="*/ 2147483647 w 208"/>
                <a:gd name="T55" fmla="*/ 2147483647 h 123"/>
                <a:gd name="T56" fmla="*/ 2147483647 w 208"/>
                <a:gd name="T57" fmla="*/ 2147483647 h 123"/>
                <a:gd name="T58" fmla="*/ 2147483647 w 208"/>
                <a:gd name="T59" fmla="*/ 2147483647 h 123"/>
                <a:gd name="T60" fmla="*/ 2147483647 w 208"/>
                <a:gd name="T61" fmla="*/ 2147483647 h 123"/>
                <a:gd name="T62" fmla="*/ 2147483647 w 208"/>
                <a:gd name="T63" fmla="*/ 2147483647 h 123"/>
                <a:gd name="T64" fmla="*/ 2147483647 w 208"/>
                <a:gd name="T65" fmla="*/ 2147483647 h 123"/>
                <a:gd name="T66" fmla="*/ 2147483647 w 208"/>
                <a:gd name="T67" fmla="*/ 2147483647 h 123"/>
                <a:gd name="T68" fmla="*/ 2147483647 w 208"/>
                <a:gd name="T69" fmla="*/ 2147483647 h 123"/>
                <a:gd name="T70" fmla="*/ 2147483647 w 208"/>
                <a:gd name="T71" fmla="*/ 2147483647 h 123"/>
                <a:gd name="T72" fmla="*/ 2147483647 w 208"/>
                <a:gd name="T73" fmla="*/ 2147483647 h 123"/>
                <a:gd name="T74" fmla="*/ 2147483647 w 208"/>
                <a:gd name="T75" fmla="*/ 2147483647 h 123"/>
                <a:gd name="T76" fmla="*/ 2147483647 w 208"/>
                <a:gd name="T77" fmla="*/ 2147483647 h 123"/>
                <a:gd name="T78" fmla="*/ 2147483647 w 208"/>
                <a:gd name="T79" fmla="*/ 2147483647 h 123"/>
                <a:gd name="T80" fmla="*/ 2147483647 w 208"/>
                <a:gd name="T81" fmla="*/ 2147483647 h 123"/>
                <a:gd name="T82" fmla="*/ 2147483647 w 208"/>
                <a:gd name="T83" fmla="*/ 2147483647 h 123"/>
                <a:gd name="T84" fmla="*/ 2147483647 w 208"/>
                <a:gd name="T85" fmla="*/ 2147483647 h 123"/>
                <a:gd name="T86" fmla="*/ 2147483647 w 208"/>
                <a:gd name="T87" fmla="*/ 2147483647 h 123"/>
                <a:gd name="T88" fmla="*/ 2147483647 w 208"/>
                <a:gd name="T89" fmla="*/ 2147483647 h 123"/>
                <a:gd name="T90" fmla="*/ 2147483647 w 208"/>
                <a:gd name="T91" fmla="*/ 2147483647 h 123"/>
                <a:gd name="T92" fmla="*/ 2147483647 w 208"/>
                <a:gd name="T93" fmla="*/ 2147483647 h 123"/>
                <a:gd name="T94" fmla="*/ 2147483647 w 208"/>
                <a:gd name="T95" fmla="*/ 2147483647 h 123"/>
                <a:gd name="T96" fmla="*/ 0 w 208"/>
                <a:gd name="T97" fmla="*/ 2147483647 h 123"/>
                <a:gd name="T98" fmla="*/ 2147483647 w 208"/>
                <a:gd name="T99" fmla="*/ 2147483647 h 123"/>
                <a:gd name="T100" fmla="*/ 0 w 208"/>
                <a:gd name="T101" fmla="*/ 2147483647 h 123"/>
                <a:gd name="T102" fmla="*/ 0 w 208"/>
                <a:gd name="T103" fmla="*/ 2147483647 h 123"/>
                <a:gd name="T104" fmla="*/ 0 w 208"/>
                <a:gd name="T105" fmla="*/ 2147483647 h 12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123"/>
                <a:gd name="T161" fmla="*/ 208 w 208"/>
                <a:gd name="T162" fmla="*/ 123 h 12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123">
                  <a:moveTo>
                    <a:pt x="0" y="14"/>
                  </a:moveTo>
                  <a:lnTo>
                    <a:pt x="7" y="14"/>
                  </a:lnTo>
                  <a:lnTo>
                    <a:pt x="14" y="14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6"/>
                  </a:lnTo>
                  <a:lnTo>
                    <a:pt x="65" y="6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5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21"/>
                  </a:lnTo>
                  <a:lnTo>
                    <a:pt x="104" y="21"/>
                  </a:lnTo>
                  <a:lnTo>
                    <a:pt x="110" y="28"/>
                  </a:lnTo>
                  <a:lnTo>
                    <a:pt x="110" y="21"/>
                  </a:lnTo>
                  <a:lnTo>
                    <a:pt x="117" y="21"/>
                  </a:lnTo>
                  <a:lnTo>
                    <a:pt x="117" y="14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49" y="6"/>
                  </a:lnTo>
                  <a:lnTo>
                    <a:pt x="156" y="6"/>
                  </a:lnTo>
                  <a:lnTo>
                    <a:pt x="156" y="14"/>
                  </a:lnTo>
                  <a:lnTo>
                    <a:pt x="163" y="14"/>
                  </a:lnTo>
                  <a:lnTo>
                    <a:pt x="168" y="14"/>
                  </a:lnTo>
                  <a:lnTo>
                    <a:pt x="175" y="21"/>
                  </a:lnTo>
                  <a:lnTo>
                    <a:pt x="182" y="21"/>
                  </a:lnTo>
                  <a:lnTo>
                    <a:pt x="182" y="28"/>
                  </a:lnTo>
                  <a:lnTo>
                    <a:pt x="188" y="36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201" y="50"/>
                  </a:lnTo>
                  <a:lnTo>
                    <a:pt x="201" y="57"/>
                  </a:lnTo>
                  <a:lnTo>
                    <a:pt x="208" y="57"/>
                  </a:lnTo>
                  <a:lnTo>
                    <a:pt x="201" y="57"/>
                  </a:lnTo>
                  <a:lnTo>
                    <a:pt x="201" y="65"/>
                  </a:lnTo>
                  <a:lnTo>
                    <a:pt x="195" y="72"/>
                  </a:lnTo>
                  <a:lnTo>
                    <a:pt x="188" y="65"/>
                  </a:lnTo>
                  <a:lnTo>
                    <a:pt x="188" y="57"/>
                  </a:lnTo>
                  <a:lnTo>
                    <a:pt x="182" y="57"/>
                  </a:lnTo>
                  <a:lnTo>
                    <a:pt x="175" y="57"/>
                  </a:lnTo>
                  <a:lnTo>
                    <a:pt x="168" y="57"/>
                  </a:lnTo>
                  <a:lnTo>
                    <a:pt x="168" y="50"/>
                  </a:lnTo>
                  <a:lnTo>
                    <a:pt x="163" y="50"/>
                  </a:lnTo>
                  <a:lnTo>
                    <a:pt x="163" y="57"/>
                  </a:lnTo>
                  <a:lnTo>
                    <a:pt x="156" y="57"/>
                  </a:lnTo>
                  <a:lnTo>
                    <a:pt x="149" y="57"/>
                  </a:lnTo>
                  <a:lnTo>
                    <a:pt x="143" y="57"/>
                  </a:lnTo>
                  <a:lnTo>
                    <a:pt x="143" y="65"/>
                  </a:lnTo>
                  <a:lnTo>
                    <a:pt x="136" y="72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9" y="87"/>
                  </a:lnTo>
                  <a:lnTo>
                    <a:pt x="124" y="87"/>
                  </a:lnTo>
                  <a:lnTo>
                    <a:pt x="124" y="93"/>
                  </a:lnTo>
                  <a:lnTo>
                    <a:pt x="117" y="93"/>
                  </a:lnTo>
                  <a:lnTo>
                    <a:pt x="117" y="101"/>
                  </a:lnTo>
                  <a:lnTo>
                    <a:pt x="110" y="101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0" y="115"/>
                  </a:lnTo>
                  <a:lnTo>
                    <a:pt x="85" y="115"/>
                  </a:lnTo>
                  <a:lnTo>
                    <a:pt x="85" y="123"/>
                  </a:lnTo>
                  <a:lnTo>
                    <a:pt x="78" y="123"/>
                  </a:lnTo>
                  <a:lnTo>
                    <a:pt x="71" y="123"/>
                  </a:lnTo>
                  <a:lnTo>
                    <a:pt x="65" y="123"/>
                  </a:lnTo>
                  <a:lnTo>
                    <a:pt x="58" y="115"/>
                  </a:lnTo>
                  <a:lnTo>
                    <a:pt x="65" y="115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93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7" y="72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7" y="50"/>
                  </a:lnTo>
                  <a:lnTo>
                    <a:pt x="7" y="43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1" name="Freeform 529"/>
            <p:cNvSpPr>
              <a:spLocks/>
            </p:cNvSpPr>
            <p:nvPr/>
          </p:nvSpPr>
          <p:spPr bwMode="auto">
            <a:xfrm>
              <a:off x="1243013" y="3500438"/>
              <a:ext cx="334962" cy="217487"/>
            </a:xfrm>
            <a:custGeom>
              <a:avLst/>
              <a:gdLst>
                <a:gd name="T0" fmla="*/ 2147483647 w 208"/>
                <a:gd name="T1" fmla="*/ 2147483647 h 123"/>
                <a:gd name="T2" fmla="*/ 2147483647 w 208"/>
                <a:gd name="T3" fmla="*/ 2147483647 h 123"/>
                <a:gd name="T4" fmla="*/ 2147483647 w 208"/>
                <a:gd name="T5" fmla="*/ 2147483647 h 123"/>
                <a:gd name="T6" fmla="*/ 2147483647 w 208"/>
                <a:gd name="T7" fmla="*/ 2147483647 h 123"/>
                <a:gd name="T8" fmla="*/ 2147483647 w 208"/>
                <a:gd name="T9" fmla="*/ 0 h 123"/>
                <a:gd name="T10" fmla="*/ 2147483647 w 208"/>
                <a:gd name="T11" fmla="*/ 0 h 123"/>
                <a:gd name="T12" fmla="*/ 2147483647 w 208"/>
                <a:gd name="T13" fmla="*/ 2147483647 h 123"/>
                <a:gd name="T14" fmla="*/ 2147483647 w 208"/>
                <a:gd name="T15" fmla="*/ 2147483647 h 123"/>
                <a:gd name="T16" fmla="*/ 2147483647 w 208"/>
                <a:gd name="T17" fmla="*/ 2147483647 h 123"/>
                <a:gd name="T18" fmla="*/ 2147483647 w 208"/>
                <a:gd name="T19" fmla="*/ 2147483647 h 123"/>
                <a:gd name="T20" fmla="*/ 2147483647 w 208"/>
                <a:gd name="T21" fmla="*/ 2147483647 h 123"/>
                <a:gd name="T22" fmla="*/ 2147483647 w 208"/>
                <a:gd name="T23" fmla="*/ 2147483647 h 123"/>
                <a:gd name="T24" fmla="*/ 2147483647 w 208"/>
                <a:gd name="T25" fmla="*/ 2147483647 h 123"/>
                <a:gd name="T26" fmla="*/ 2147483647 w 208"/>
                <a:gd name="T27" fmla="*/ 2147483647 h 123"/>
                <a:gd name="T28" fmla="*/ 2147483647 w 208"/>
                <a:gd name="T29" fmla="*/ 2147483647 h 123"/>
                <a:gd name="T30" fmla="*/ 2147483647 w 208"/>
                <a:gd name="T31" fmla="*/ 2147483647 h 123"/>
                <a:gd name="T32" fmla="*/ 2147483647 w 208"/>
                <a:gd name="T33" fmla="*/ 2147483647 h 123"/>
                <a:gd name="T34" fmla="*/ 2147483647 w 208"/>
                <a:gd name="T35" fmla="*/ 2147483647 h 123"/>
                <a:gd name="T36" fmla="*/ 2147483647 w 208"/>
                <a:gd name="T37" fmla="*/ 2147483647 h 123"/>
                <a:gd name="T38" fmla="*/ 2147483647 w 208"/>
                <a:gd name="T39" fmla="*/ 2147483647 h 123"/>
                <a:gd name="T40" fmla="*/ 2147483647 w 208"/>
                <a:gd name="T41" fmla="*/ 2147483647 h 123"/>
                <a:gd name="T42" fmla="*/ 2147483647 w 208"/>
                <a:gd name="T43" fmla="*/ 2147483647 h 123"/>
                <a:gd name="T44" fmla="*/ 2147483647 w 208"/>
                <a:gd name="T45" fmla="*/ 2147483647 h 123"/>
                <a:gd name="T46" fmla="*/ 2147483647 w 208"/>
                <a:gd name="T47" fmla="*/ 2147483647 h 123"/>
                <a:gd name="T48" fmla="*/ 2147483647 w 208"/>
                <a:gd name="T49" fmla="*/ 2147483647 h 123"/>
                <a:gd name="T50" fmla="*/ 2147483647 w 208"/>
                <a:gd name="T51" fmla="*/ 2147483647 h 123"/>
                <a:gd name="T52" fmla="*/ 2147483647 w 208"/>
                <a:gd name="T53" fmla="*/ 2147483647 h 123"/>
                <a:gd name="T54" fmla="*/ 2147483647 w 208"/>
                <a:gd name="T55" fmla="*/ 2147483647 h 123"/>
                <a:gd name="T56" fmla="*/ 2147483647 w 208"/>
                <a:gd name="T57" fmla="*/ 2147483647 h 123"/>
                <a:gd name="T58" fmla="*/ 2147483647 w 208"/>
                <a:gd name="T59" fmla="*/ 2147483647 h 123"/>
                <a:gd name="T60" fmla="*/ 2147483647 w 208"/>
                <a:gd name="T61" fmla="*/ 2147483647 h 123"/>
                <a:gd name="T62" fmla="*/ 2147483647 w 208"/>
                <a:gd name="T63" fmla="*/ 2147483647 h 123"/>
                <a:gd name="T64" fmla="*/ 2147483647 w 208"/>
                <a:gd name="T65" fmla="*/ 2147483647 h 123"/>
                <a:gd name="T66" fmla="*/ 2147483647 w 208"/>
                <a:gd name="T67" fmla="*/ 2147483647 h 123"/>
                <a:gd name="T68" fmla="*/ 2147483647 w 208"/>
                <a:gd name="T69" fmla="*/ 2147483647 h 123"/>
                <a:gd name="T70" fmla="*/ 2147483647 w 208"/>
                <a:gd name="T71" fmla="*/ 2147483647 h 123"/>
                <a:gd name="T72" fmla="*/ 2147483647 w 208"/>
                <a:gd name="T73" fmla="*/ 2147483647 h 123"/>
                <a:gd name="T74" fmla="*/ 2147483647 w 208"/>
                <a:gd name="T75" fmla="*/ 2147483647 h 123"/>
                <a:gd name="T76" fmla="*/ 2147483647 w 208"/>
                <a:gd name="T77" fmla="*/ 2147483647 h 123"/>
                <a:gd name="T78" fmla="*/ 2147483647 w 208"/>
                <a:gd name="T79" fmla="*/ 2147483647 h 123"/>
                <a:gd name="T80" fmla="*/ 2147483647 w 208"/>
                <a:gd name="T81" fmla="*/ 2147483647 h 123"/>
                <a:gd name="T82" fmla="*/ 2147483647 w 208"/>
                <a:gd name="T83" fmla="*/ 2147483647 h 123"/>
                <a:gd name="T84" fmla="*/ 2147483647 w 208"/>
                <a:gd name="T85" fmla="*/ 2147483647 h 123"/>
                <a:gd name="T86" fmla="*/ 2147483647 w 208"/>
                <a:gd name="T87" fmla="*/ 2147483647 h 123"/>
                <a:gd name="T88" fmla="*/ 2147483647 w 208"/>
                <a:gd name="T89" fmla="*/ 2147483647 h 123"/>
                <a:gd name="T90" fmla="*/ 2147483647 w 208"/>
                <a:gd name="T91" fmla="*/ 2147483647 h 123"/>
                <a:gd name="T92" fmla="*/ 2147483647 w 208"/>
                <a:gd name="T93" fmla="*/ 2147483647 h 123"/>
                <a:gd name="T94" fmla="*/ 2147483647 w 208"/>
                <a:gd name="T95" fmla="*/ 2147483647 h 123"/>
                <a:gd name="T96" fmla="*/ 2147483647 w 208"/>
                <a:gd name="T97" fmla="*/ 2147483647 h 123"/>
                <a:gd name="T98" fmla="*/ 2147483647 w 208"/>
                <a:gd name="T99" fmla="*/ 2147483647 h 123"/>
                <a:gd name="T100" fmla="*/ 0 w 208"/>
                <a:gd name="T101" fmla="*/ 2147483647 h 123"/>
                <a:gd name="T102" fmla="*/ 0 w 208"/>
                <a:gd name="T103" fmla="*/ 2147483647 h 123"/>
                <a:gd name="T104" fmla="*/ 0 w 208"/>
                <a:gd name="T105" fmla="*/ 2147483647 h 123"/>
                <a:gd name="T106" fmla="*/ 0 w 208"/>
                <a:gd name="T107" fmla="*/ 2147483647 h 1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08"/>
                <a:gd name="T163" fmla="*/ 0 h 123"/>
                <a:gd name="T164" fmla="*/ 208 w 208"/>
                <a:gd name="T165" fmla="*/ 123 h 1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08" h="123">
                  <a:moveTo>
                    <a:pt x="0" y="14"/>
                  </a:moveTo>
                  <a:lnTo>
                    <a:pt x="7" y="14"/>
                  </a:lnTo>
                  <a:lnTo>
                    <a:pt x="14" y="14"/>
                  </a:lnTo>
                  <a:lnTo>
                    <a:pt x="19" y="14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9" y="6"/>
                  </a:lnTo>
                  <a:lnTo>
                    <a:pt x="46" y="6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6"/>
                  </a:lnTo>
                  <a:lnTo>
                    <a:pt x="65" y="6"/>
                  </a:lnTo>
                  <a:lnTo>
                    <a:pt x="71" y="6"/>
                  </a:lnTo>
                  <a:lnTo>
                    <a:pt x="78" y="6"/>
                  </a:lnTo>
                  <a:lnTo>
                    <a:pt x="85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21"/>
                  </a:lnTo>
                  <a:lnTo>
                    <a:pt x="104" y="21"/>
                  </a:lnTo>
                  <a:lnTo>
                    <a:pt x="110" y="28"/>
                  </a:lnTo>
                  <a:lnTo>
                    <a:pt x="110" y="21"/>
                  </a:lnTo>
                  <a:lnTo>
                    <a:pt x="117" y="21"/>
                  </a:lnTo>
                  <a:lnTo>
                    <a:pt x="117" y="14"/>
                  </a:lnTo>
                  <a:lnTo>
                    <a:pt x="124" y="6"/>
                  </a:lnTo>
                  <a:lnTo>
                    <a:pt x="129" y="6"/>
                  </a:lnTo>
                  <a:lnTo>
                    <a:pt x="129" y="14"/>
                  </a:lnTo>
                  <a:lnTo>
                    <a:pt x="136" y="14"/>
                  </a:lnTo>
                  <a:lnTo>
                    <a:pt x="143" y="14"/>
                  </a:lnTo>
                  <a:lnTo>
                    <a:pt x="149" y="14"/>
                  </a:lnTo>
                  <a:lnTo>
                    <a:pt x="149" y="6"/>
                  </a:lnTo>
                  <a:lnTo>
                    <a:pt x="156" y="6"/>
                  </a:lnTo>
                  <a:lnTo>
                    <a:pt x="156" y="14"/>
                  </a:lnTo>
                  <a:lnTo>
                    <a:pt x="163" y="14"/>
                  </a:lnTo>
                  <a:lnTo>
                    <a:pt x="168" y="14"/>
                  </a:lnTo>
                  <a:lnTo>
                    <a:pt x="175" y="21"/>
                  </a:lnTo>
                  <a:lnTo>
                    <a:pt x="182" y="21"/>
                  </a:lnTo>
                  <a:lnTo>
                    <a:pt x="182" y="28"/>
                  </a:lnTo>
                  <a:lnTo>
                    <a:pt x="188" y="36"/>
                  </a:lnTo>
                  <a:lnTo>
                    <a:pt x="188" y="43"/>
                  </a:lnTo>
                  <a:lnTo>
                    <a:pt x="195" y="43"/>
                  </a:lnTo>
                  <a:lnTo>
                    <a:pt x="195" y="50"/>
                  </a:lnTo>
                  <a:lnTo>
                    <a:pt x="201" y="50"/>
                  </a:lnTo>
                  <a:lnTo>
                    <a:pt x="201" y="57"/>
                  </a:lnTo>
                  <a:lnTo>
                    <a:pt x="208" y="57"/>
                  </a:lnTo>
                  <a:lnTo>
                    <a:pt x="201" y="57"/>
                  </a:lnTo>
                  <a:lnTo>
                    <a:pt x="201" y="65"/>
                  </a:lnTo>
                  <a:lnTo>
                    <a:pt x="195" y="72"/>
                  </a:lnTo>
                  <a:lnTo>
                    <a:pt x="188" y="65"/>
                  </a:lnTo>
                  <a:lnTo>
                    <a:pt x="188" y="57"/>
                  </a:lnTo>
                  <a:lnTo>
                    <a:pt x="182" y="57"/>
                  </a:lnTo>
                  <a:lnTo>
                    <a:pt x="175" y="57"/>
                  </a:lnTo>
                  <a:lnTo>
                    <a:pt x="168" y="57"/>
                  </a:lnTo>
                  <a:lnTo>
                    <a:pt x="168" y="50"/>
                  </a:lnTo>
                  <a:lnTo>
                    <a:pt x="163" y="50"/>
                  </a:lnTo>
                  <a:lnTo>
                    <a:pt x="163" y="57"/>
                  </a:lnTo>
                  <a:lnTo>
                    <a:pt x="156" y="57"/>
                  </a:lnTo>
                  <a:lnTo>
                    <a:pt x="149" y="57"/>
                  </a:lnTo>
                  <a:lnTo>
                    <a:pt x="143" y="57"/>
                  </a:lnTo>
                  <a:lnTo>
                    <a:pt x="143" y="65"/>
                  </a:lnTo>
                  <a:lnTo>
                    <a:pt x="136" y="72"/>
                  </a:lnTo>
                  <a:lnTo>
                    <a:pt x="136" y="79"/>
                  </a:lnTo>
                  <a:lnTo>
                    <a:pt x="129" y="79"/>
                  </a:lnTo>
                  <a:lnTo>
                    <a:pt x="129" y="87"/>
                  </a:lnTo>
                  <a:lnTo>
                    <a:pt x="124" y="87"/>
                  </a:lnTo>
                  <a:lnTo>
                    <a:pt x="124" y="93"/>
                  </a:lnTo>
                  <a:lnTo>
                    <a:pt x="117" y="93"/>
                  </a:lnTo>
                  <a:lnTo>
                    <a:pt x="117" y="101"/>
                  </a:lnTo>
                  <a:lnTo>
                    <a:pt x="110" y="101"/>
                  </a:lnTo>
                  <a:lnTo>
                    <a:pt x="104" y="109"/>
                  </a:lnTo>
                  <a:lnTo>
                    <a:pt x="97" y="109"/>
                  </a:lnTo>
                  <a:lnTo>
                    <a:pt x="97" y="115"/>
                  </a:lnTo>
                  <a:lnTo>
                    <a:pt x="90" y="115"/>
                  </a:lnTo>
                  <a:lnTo>
                    <a:pt x="85" y="115"/>
                  </a:lnTo>
                  <a:lnTo>
                    <a:pt x="85" y="123"/>
                  </a:lnTo>
                  <a:lnTo>
                    <a:pt x="78" y="123"/>
                  </a:lnTo>
                  <a:lnTo>
                    <a:pt x="71" y="123"/>
                  </a:lnTo>
                  <a:lnTo>
                    <a:pt x="65" y="123"/>
                  </a:lnTo>
                  <a:lnTo>
                    <a:pt x="58" y="115"/>
                  </a:lnTo>
                  <a:lnTo>
                    <a:pt x="65" y="115"/>
                  </a:lnTo>
                  <a:lnTo>
                    <a:pt x="65" y="109"/>
                  </a:lnTo>
                  <a:lnTo>
                    <a:pt x="58" y="109"/>
                  </a:lnTo>
                  <a:lnTo>
                    <a:pt x="58" y="101"/>
                  </a:lnTo>
                  <a:lnTo>
                    <a:pt x="53" y="101"/>
                  </a:lnTo>
                  <a:lnTo>
                    <a:pt x="53" y="93"/>
                  </a:lnTo>
                  <a:lnTo>
                    <a:pt x="53" y="87"/>
                  </a:lnTo>
                  <a:lnTo>
                    <a:pt x="46" y="87"/>
                  </a:lnTo>
                  <a:lnTo>
                    <a:pt x="39" y="87"/>
                  </a:lnTo>
                  <a:lnTo>
                    <a:pt x="33" y="87"/>
                  </a:lnTo>
                  <a:lnTo>
                    <a:pt x="33" y="79"/>
                  </a:lnTo>
                  <a:lnTo>
                    <a:pt x="26" y="79"/>
                  </a:lnTo>
                  <a:lnTo>
                    <a:pt x="26" y="72"/>
                  </a:lnTo>
                  <a:lnTo>
                    <a:pt x="19" y="72"/>
                  </a:lnTo>
                  <a:lnTo>
                    <a:pt x="14" y="72"/>
                  </a:lnTo>
                  <a:lnTo>
                    <a:pt x="7" y="72"/>
                  </a:lnTo>
                  <a:lnTo>
                    <a:pt x="7" y="65"/>
                  </a:lnTo>
                  <a:lnTo>
                    <a:pt x="7" y="57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7" y="50"/>
                  </a:lnTo>
                  <a:lnTo>
                    <a:pt x="7" y="43"/>
                  </a:lnTo>
                  <a:lnTo>
                    <a:pt x="0" y="43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2" name="Freeform 530"/>
            <p:cNvSpPr>
              <a:spLocks noEditPoints="1"/>
            </p:cNvSpPr>
            <p:nvPr/>
          </p:nvSpPr>
          <p:spPr bwMode="auto">
            <a:xfrm>
              <a:off x="2714625" y="6303963"/>
              <a:ext cx="384175" cy="219075"/>
            </a:xfrm>
            <a:custGeom>
              <a:avLst/>
              <a:gdLst>
                <a:gd name="T0" fmla="*/ 2147483647 w 239"/>
                <a:gd name="T1" fmla="*/ 2147483647 h 124"/>
                <a:gd name="T2" fmla="*/ 2147483647 w 239"/>
                <a:gd name="T3" fmla="*/ 2147483647 h 124"/>
                <a:gd name="T4" fmla="*/ 2147483647 w 239"/>
                <a:gd name="T5" fmla="*/ 2147483647 h 124"/>
                <a:gd name="T6" fmla="*/ 2147483647 w 239"/>
                <a:gd name="T7" fmla="*/ 2147483647 h 124"/>
                <a:gd name="T8" fmla="*/ 2147483647 w 239"/>
                <a:gd name="T9" fmla="*/ 2147483647 h 124"/>
                <a:gd name="T10" fmla="*/ 2147483647 w 239"/>
                <a:gd name="T11" fmla="*/ 2147483647 h 124"/>
                <a:gd name="T12" fmla="*/ 2147483647 w 239"/>
                <a:gd name="T13" fmla="*/ 2147483647 h 124"/>
                <a:gd name="T14" fmla="*/ 2147483647 w 239"/>
                <a:gd name="T15" fmla="*/ 2147483647 h 124"/>
                <a:gd name="T16" fmla="*/ 2147483647 w 239"/>
                <a:gd name="T17" fmla="*/ 2147483647 h 124"/>
                <a:gd name="T18" fmla="*/ 2147483647 w 239"/>
                <a:gd name="T19" fmla="*/ 0 h 124"/>
                <a:gd name="T20" fmla="*/ 2147483647 w 239"/>
                <a:gd name="T21" fmla="*/ 0 h 124"/>
                <a:gd name="T22" fmla="*/ 2147483647 w 239"/>
                <a:gd name="T23" fmla="*/ 2147483647 h 124"/>
                <a:gd name="T24" fmla="*/ 2147483647 w 239"/>
                <a:gd name="T25" fmla="*/ 2147483647 h 124"/>
                <a:gd name="T26" fmla="*/ 2147483647 w 239"/>
                <a:gd name="T27" fmla="*/ 2147483647 h 124"/>
                <a:gd name="T28" fmla="*/ 2147483647 w 239"/>
                <a:gd name="T29" fmla="*/ 2147483647 h 124"/>
                <a:gd name="T30" fmla="*/ 2147483647 w 239"/>
                <a:gd name="T31" fmla="*/ 2147483647 h 124"/>
                <a:gd name="T32" fmla="*/ 2147483647 w 239"/>
                <a:gd name="T33" fmla="*/ 2147483647 h 124"/>
                <a:gd name="T34" fmla="*/ 2147483647 w 239"/>
                <a:gd name="T35" fmla="*/ 2147483647 h 124"/>
                <a:gd name="T36" fmla="*/ 2147483647 w 239"/>
                <a:gd name="T37" fmla="*/ 2147483647 h 124"/>
                <a:gd name="T38" fmla="*/ 2147483647 w 239"/>
                <a:gd name="T39" fmla="*/ 2147483647 h 124"/>
                <a:gd name="T40" fmla="*/ 2147483647 w 239"/>
                <a:gd name="T41" fmla="*/ 2147483647 h 124"/>
                <a:gd name="T42" fmla="*/ 2147483647 w 239"/>
                <a:gd name="T43" fmla="*/ 2147483647 h 124"/>
                <a:gd name="T44" fmla="*/ 2147483647 w 239"/>
                <a:gd name="T45" fmla="*/ 2147483647 h 124"/>
                <a:gd name="T46" fmla="*/ 2147483647 w 239"/>
                <a:gd name="T47" fmla="*/ 2147483647 h 124"/>
                <a:gd name="T48" fmla="*/ 2147483647 w 239"/>
                <a:gd name="T49" fmla="*/ 2147483647 h 124"/>
                <a:gd name="T50" fmla="*/ 2147483647 w 239"/>
                <a:gd name="T51" fmla="*/ 2147483647 h 124"/>
                <a:gd name="T52" fmla="*/ 2147483647 w 239"/>
                <a:gd name="T53" fmla="*/ 2147483647 h 124"/>
                <a:gd name="T54" fmla="*/ 2147483647 w 239"/>
                <a:gd name="T55" fmla="*/ 2147483647 h 124"/>
                <a:gd name="T56" fmla="*/ 2147483647 w 239"/>
                <a:gd name="T57" fmla="*/ 2147483647 h 124"/>
                <a:gd name="T58" fmla="*/ 2147483647 w 239"/>
                <a:gd name="T59" fmla="*/ 2147483647 h 124"/>
                <a:gd name="T60" fmla="*/ 2147483647 w 239"/>
                <a:gd name="T61" fmla="*/ 2147483647 h 124"/>
                <a:gd name="T62" fmla="*/ 2147483647 w 239"/>
                <a:gd name="T63" fmla="*/ 2147483647 h 124"/>
                <a:gd name="T64" fmla="*/ 2147483647 w 239"/>
                <a:gd name="T65" fmla="*/ 2147483647 h 124"/>
                <a:gd name="T66" fmla="*/ 2147483647 w 239"/>
                <a:gd name="T67" fmla="*/ 2147483647 h 124"/>
                <a:gd name="T68" fmla="*/ 2147483647 w 239"/>
                <a:gd name="T69" fmla="*/ 2147483647 h 124"/>
                <a:gd name="T70" fmla="*/ 2147483647 w 239"/>
                <a:gd name="T71" fmla="*/ 2147483647 h 124"/>
                <a:gd name="T72" fmla="*/ 2147483647 w 239"/>
                <a:gd name="T73" fmla="*/ 2147483647 h 124"/>
                <a:gd name="T74" fmla="*/ 2147483647 w 239"/>
                <a:gd name="T75" fmla="*/ 2147483647 h 124"/>
                <a:gd name="T76" fmla="*/ 2147483647 w 239"/>
                <a:gd name="T77" fmla="*/ 2147483647 h 124"/>
                <a:gd name="T78" fmla="*/ 2147483647 w 239"/>
                <a:gd name="T79" fmla="*/ 2147483647 h 124"/>
                <a:gd name="T80" fmla="*/ 2147483647 w 239"/>
                <a:gd name="T81" fmla="*/ 2147483647 h 124"/>
                <a:gd name="T82" fmla="*/ 2147483647 w 239"/>
                <a:gd name="T83" fmla="*/ 2147483647 h 124"/>
                <a:gd name="T84" fmla="*/ 2147483647 w 239"/>
                <a:gd name="T85" fmla="*/ 2147483647 h 124"/>
                <a:gd name="T86" fmla="*/ 2147483647 w 239"/>
                <a:gd name="T87" fmla="*/ 2147483647 h 124"/>
                <a:gd name="T88" fmla="*/ 2147483647 w 239"/>
                <a:gd name="T89" fmla="*/ 2147483647 h 124"/>
                <a:gd name="T90" fmla="*/ 2147483647 w 239"/>
                <a:gd name="T91" fmla="*/ 2147483647 h 1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124"/>
                <a:gd name="T140" fmla="*/ 239 w 239"/>
                <a:gd name="T141" fmla="*/ 124 h 1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124">
                  <a:moveTo>
                    <a:pt x="188" y="116"/>
                  </a:moveTo>
                  <a:lnTo>
                    <a:pt x="194" y="116"/>
                  </a:lnTo>
                  <a:lnTo>
                    <a:pt x="194" y="124"/>
                  </a:lnTo>
                  <a:lnTo>
                    <a:pt x="188" y="116"/>
                  </a:lnTo>
                  <a:close/>
                  <a:moveTo>
                    <a:pt x="90" y="14"/>
                  </a:moveTo>
                  <a:lnTo>
                    <a:pt x="90" y="22"/>
                  </a:lnTo>
                  <a:lnTo>
                    <a:pt x="90" y="14"/>
                  </a:lnTo>
                  <a:close/>
                  <a:moveTo>
                    <a:pt x="19" y="72"/>
                  </a:moveTo>
                  <a:lnTo>
                    <a:pt x="12" y="72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6" y="58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25" y="36"/>
                  </a:lnTo>
                  <a:lnTo>
                    <a:pt x="25" y="28"/>
                  </a:lnTo>
                  <a:lnTo>
                    <a:pt x="25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4" y="7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0" y="7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83" y="22"/>
                  </a:lnTo>
                  <a:lnTo>
                    <a:pt x="83" y="28"/>
                  </a:lnTo>
                  <a:lnTo>
                    <a:pt x="90" y="28"/>
                  </a:lnTo>
                  <a:lnTo>
                    <a:pt x="90" y="36"/>
                  </a:lnTo>
                  <a:lnTo>
                    <a:pt x="83" y="36"/>
                  </a:lnTo>
                  <a:lnTo>
                    <a:pt x="83" y="44"/>
                  </a:lnTo>
                  <a:lnTo>
                    <a:pt x="83" y="50"/>
                  </a:lnTo>
                  <a:lnTo>
                    <a:pt x="83" y="58"/>
                  </a:lnTo>
                  <a:lnTo>
                    <a:pt x="90" y="66"/>
                  </a:lnTo>
                  <a:lnTo>
                    <a:pt x="97" y="66"/>
                  </a:lnTo>
                  <a:lnTo>
                    <a:pt x="103" y="66"/>
                  </a:lnTo>
                  <a:lnTo>
                    <a:pt x="110" y="66"/>
                  </a:lnTo>
                  <a:lnTo>
                    <a:pt x="117" y="66"/>
                  </a:lnTo>
                  <a:lnTo>
                    <a:pt x="117" y="58"/>
                  </a:lnTo>
                  <a:lnTo>
                    <a:pt x="122" y="50"/>
                  </a:lnTo>
                  <a:lnTo>
                    <a:pt x="122" y="58"/>
                  </a:lnTo>
                  <a:lnTo>
                    <a:pt x="129" y="50"/>
                  </a:lnTo>
                  <a:lnTo>
                    <a:pt x="129" y="44"/>
                  </a:lnTo>
                  <a:lnTo>
                    <a:pt x="135" y="50"/>
                  </a:lnTo>
                  <a:lnTo>
                    <a:pt x="142" y="50"/>
                  </a:lnTo>
                  <a:lnTo>
                    <a:pt x="149" y="44"/>
                  </a:lnTo>
                  <a:lnTo>
                    <a:pt x="155" y="44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8" y="36"/>
                  </a:lnTo>
                  <a:lnTo>
                    <a:pt x="174" y="36"/>
                  </a:lnTo>
                  <a:lnTo>
                    <a:pt x="181" y="36"/>
                  </a:lnTo>
                  <a:lnTo>
                    <a:pt x="188" y="36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4"/>
                  </a:lnTo>
                  <a:lnTo>
                    <a:pt x="207" y="36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7" y="22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39" y="7"/>
                  </a:lnTo>
                  <a:lnTo>
                    <a:pt x="239" y="14"/>
                  </a:lnTo>
                  <a:lnTo>
                    <a:pt x="233" y="14"/>
                  </a:lnTo>
                  <a:lnTo>
                    <a:pt x="233" y="22"/>
                  </a:lnTo>
                  <a:lnTo>
                    <a:pt x="227" y="22"/>
                  </a:lnTo>
                  <a:lnTo>
                    <a:pt x="227" y="28"/>
                  </a:lnTo>
                  <a:lnTo>
                    <a:pt x="233" y="36"/>
                  </a:lnTo>
                  <a:lnTo>
                    <a:pt x="227" y="36"/>
                  </a:lnTo>
                  <a:lnTo>
                    <a:pt x="233" y="44"/>
                  </a:lnTo>
                  <a:lnTo>
                    <a:pt x="239" y="44"/>
                  </a:lnTo>
                  <a:lnTo>
                    <a:pt x="239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0" y="88"/>
                  </a:lnTo>
                  <a:lnTo>
                    <a:pt x="213" y="88"/>
                  </a:lnTo>
                  <a:lnTo>
                    <a:pt x="213" y="94"/>
                  </a:lnTo>
                  <a:lnTo>
                    <a:pt x="207" y="94"/>
                  </a:lnTo>
                  <a:lnTo>
                    <a:pt x="200" y="94"/>
                  </a:lnTo>
                  <a:lnTo>
                    <a:pt x="194" y="102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81" y="94"/>
                  </a:lnTo>
                  <a:lnTo>
                    <a:pt x="174" y="94"/>
                  </a:lnTo>
                  <a:lnTo>
                    <a:pt x="168" y="94"/>
                  </a:lnTo>
                  <a:lnTo>
                    <a:pt x="161" y="94"/>
                  </a:lnTo>
                  <a:lnTo>
                    <a:pt x="155" y="94"/>
                  </a:lnTo>
                  <a:lnTo>
                    <a:pt x="155" y="88"/>
                  </a:lnTo>
                  <a:lnTo>
                    <a:pt x="149" y="88"/>
                  </a:lnTo>
                  <a:lnTo>
                    <a:pt x="142" y="94"/>
                  </a:lnTo>
                  <a:lnTo>
                    <a:pt x="142" y="88"/>
                  </a:lnTo>
                  <a:lnTo>
                    <a:pt x="135" y="94"/>
                  </a:lnTo>
                  <a:lnTo>
                    <a:pt x="129" y="94"/>
                  </a:lnTo>
                  <a:lnTo>
                    <a:pt x="122" y="94"/>
                  </a:lnTo>
                  <a:lnTo>
                    <a:pt x="117" y="94"/>
                  </a:lnTo>
                  <a:lnTo>
                    <a:pt x="110" y="102"/>
                  </a:lnTo>
                  <a:lnTo>
                    <a:pt x="103" y="102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90" y="94"/>
                  </a:lnTo>
                  <a:lnTo>
                    <a:pt x="90" y="102"/>
                  </a:lnTo>
                  <a:lnTo>
                    <a:pt x="83" y="102"/>
                  </a:lnTo>
                  <a:lnTo>
                    <a:pt x="83" y="94"/>
                  </a:lnTo>
                  <a:lnTo>
                    <a:pt x="78" y="94"/>
                  </a:lnTo>
                  <a:lnTo>
                    <a:pt x="71" y="94"/>
                  </a:lnTo>
                  <a:lnTo>
                    <a:pt x="71" y="102"/>
                  </a:lnTo>
                  <a:lnTo>
                    <a:pt x="64" y="102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9" y="94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25" y="88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25" y="80"/>
                  </a:lnTo>
                  <a:lnTo>
                    <a:pt x="19" y="72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3" name="Rectangle 531"/>
            <p:cNvSpPr>
              <a:spLocks noChangeArrowheads="1"/>
            </p:cNvSpPr>
            <p:nvPr/>
          </p:nvSpPr>
          <p:spPr bwMode="auto">
            <a:xfrm>
              <a:off x="2840038" y="6548438"/>
              <a:ext cx="1587" cy="1587"/>
            </a:xfrm>
            <a:prstGeom prst="rect">
              <a:avLst/>
            </a:prstGeom>
            <a:noFill/>
            <a:ln w="4763">
              <a:solidFill>
                <a:srgbClr val="E87F3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34" name="Freeform 532"/>
            <p:cNvSpPr>
              <a:spLocks/>
            </p:cNvSpPr>
            <p:nvPr/>
          </p:nvSpPr>
          <p:spPr bwMode="auto">
            <a:xfrm>
              <a:off x="3017838" y="6508750"/>
              <a:ext cx="9525" cy="14288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2147483647 w 6"/>
                <a:gd name="T5" fmla="*/ 0 h 8"/>
                <a:gd name="T6" fmla="*/ 2147483647 w 6"/>
                <a:gd name="T7" fmla="*/ 0 h 8"/>
                <a:gd name="T8" fmla="*/ 2147483647 w 6"/>
                <a:gd name="T9" fmla="*/ 2147483647 h 8"/>
                <a:gd name="T10" fmla="*/ 0 w 6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8"/>
                <a:gd name="T20" fmla="*/ 6 w 6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8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5" name="Freeform 533"/>
            <p:cNvSpPr>
              <a:spLocks/>
            </p:cNvSpPr>
            <p:nvPr/>
          </p:nvSpPr>
          <p:spPr bwMode="auto">
            <a:xfrm>
              <a:off x="2859088" y="6327775"/>
              <a:ext cx="1587" cy="14288"/>
            </a:xfrm>
            <a:custGeom>
              <a:avLst/>
              <a:gdLst>
                <a:gd name="T0" fmla="*/ 0 w 1407"/>
                <a:gd name="T1" fmla="*/ 0 h 8"/>
                <a:gd name="T2" fmla="*/ 0 w 1407"/>
                <a:gd name="T3" fmla="*/ 0 h 8"/>
                <a:gd name="T4" fmla="*/ 0 w 1407"/>
                <a:gd name="T5" fmla="*/ 0 h 8"/>
                <a:gd name="T6" fmla="*/ 0 w 1407"/>
                <a:gd name="T7" fmla="*/ 2147483647 h 8"/>
                <a:gd name="T8" fmla="*/ 0 w 140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07"/>
                <a:gd name="T16" fmla="*/ 0 h 8"/>
                <a:gd name="T17" fmla="*/ 1407 w 140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07" h="8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6" name="Freeform 534"/>
            <p:cNvSpPr>
              <a:spLocks/>
            </p:cNvSpPr>
            <p:nvPr/>
          </p:nvSpPr>
          <p:spPr bwMode="auto">
            <a:xfrm>
              <a:off x="2714625" y="6303963"/>
              <a:ext cx="384175" cy="180975"/>
            </a:xfrm>
            <a:custGeom>
              <a:avLst/>
              <a:gdLst>
                <a:gd name="T0" fmla="*/ 2147483647 w 239"/>
                <a:gd name="T1" fmla="*/ 2147483647 h 102"/>
                <a:gd name="T2" fmla="*/ 0 w 239"/>
                <a:gd name="T3" fmla="*/ 2147483647 h 102"/>
                <a:gd name="T4" fmla="*/ 2147483647 w 239"/>
                <a:gd name="T5" fmla="*/ 2147483647 h 102"/>
                <a:gd name="T6" fmla="*/ 2147483647 w 239"/>
                <a:gd name="T7" fmla="*/ 2147483647 h 102"/>
                <a:gd name="T8" fmla="*/ 2147483647 w 239"/>
                <a:gd name="T9" fmla="*/ 2147483647 h 102"/>
                <a:gd name="T10" fmla="*/ 2147483647 w 239"/>
                <a:gd name="T11" fmla="*/ 2147483647 h 102"/>
                <a:gd name="T12" fmla="*/ 2147483647 w 239"/>
                <a:gd name="T13" fmla="*/ 2147483647 h 102"/>
                <a:gd name="T14" fmla="*/ 2147483647 w 239"/>
                <a:gd name="T15" fmla="*/ 2147483647 h 102"/>
                <a:gd name="T16" fmla="*/ 2147483647 w 239"/>
                <a:gd name="T17" fmla="*/ 0 h 102"/>
                <a:gd name="T18" fmla="*/ 2147483647 w 239"/>
                <a:gd name="T19" fmla="*/ 0 h 102"/>
                <a:gd name="T20" fmla="*/ 2147483647 w 239"/>
                <a:gd name="T21" fmla="*/ 0 h 102"/>
                <a:gd name="T22" fmla="*/ 2147483647 w 239"/>
                <a:gd name="T23" fmla="*/ 2147483647 h 102"/>
                <a:gd name="T24" fmla="*/ 2147483647 w 239"/>
                <a:gd name="T25" fmla="*/ 2147483647 h 102"/>
                <a:gd name="T26" fmla="*/ 2147483647 w 239"/>
                <a:gd name="T27" fmla="*/ 2147483647 h 102"/>
                <a:gd name="T28" fmla="*/ 2147483647 w 239"/>
                <a:gd name="T29" fmla="*/ 2147483647 h 102"/>
                <a:gd name="T30" fmla="*/ 2147483647 w 239"/>
                <a:gd name="T31" fmla="*/ 2147483647 h 102"/>
                <a:gd name="T32" fmla="*/ 2147483647 w 239"/>
                <a:gd name="T33" fmla="*/ 2147483647 h 102"/>
                <a:gd name="T34" fmla="*/ 2147483647 w 239"/>
                <a:gd name="T35" fmla="*/ 2147483647 h 102"/>
                <a:gd name="T36" fmla="*/ 2147483647 w 239"/>
                <a:gd name="T37" fmla="*/ 2147483647 h 102"/>
                <a:gd name="T38" fmla="*/ 2147483647 w 239"/>
                <a:gd name="T39" fmla="*/ 2147483647 h 102"/>
                <a:gd name="T40" fmla="*/ 2147483647 w 239"/>
                <a:gd name="T41" fmla="*/ 2147483647 h 102"/>
                <a:gd name="T42" fmla="*/ 2147483647 w 239"/>
                <a:gd name="T43" fmla="*/ 2147483647 h 102"/>
                <a:gd name="T44" fmla="*/ 2147483647 w 239"/>
                <a:gd name="T45" fmla="*/ 2147483647 h 102"/>
                <a:gd name="T46" fmla="*/ 2147483647 w 239"/>
                <a:gd name="T47" fmla="*/ 2147483647 h 102"/>
                <a:gd name="T48" fmla="*/ 2147483647 w 239"/>
                <a:gd name="T49" fmla="*/ 2147483647 h 102"/>
                <a:gd name="T50" fmla="*/ 2147483647 w 239"/>
                <a:gd name="T51" fmla="*/ 2147483647 h 102"/>
                <a:gd name="T52" fmla="*/ 2147483647 w 239"/>
                <a:gd name="T53" fmla="*/ 2147483647 h 102"/>
                <a:gd name="T54" fmla="*/ 2147483647 w 239"/>
                <a:gd name="T55" fmla="*/ 2147483647 h 102"/>
                <a:gd name="T56" fmla="*/ 2147483647 w 239"/>
                <a:gd name="T57" fmla="*/ 2147483647 h 102"/>
                <a:gd name="T58" fmla="*/ 2147483647 w 239"/>
                <a:gd name="T59" fmla="*/ 2147483647 h 102"/>
                <a:gd name="T60" fmla="*/ 2147483647 w 239"/>
                <a:gd name="T61" fmla="*/ 2147483647 h 102"/>
                <a:gd name="T62" fmla="*/ 2147483647 w 239"/>
                <a:gd name="T63" fmla="*/ 2147483647 h 102"/>
                <a:gd name="T64" fmla="*/ 2147483647 w 239"/>
                <a:gd name="T65" fmla="*/ 2147483647 h 102"/>
                <a:gd name="T66" fmla="*/ 2147483647 w 239"/>
                <a:gd name="T67" fmla="*/ 2147483647 h 102"/>
                <a:gd name="T68" fmla="*/ 2147483647 w 239"/>
                <a:gd name="T69" fmla="*/ 2147483647 h 102"/>
                <a:gd name="T70" fmla="*/ 2147483647 w 239"/>
                <a:gd name="T71" fmla="*/ 2147483647 h 102"/>
                <a:gd name="T72" fmla="*/ 2147483647 w 239"/>
                <a:gd name="T73" fmla="*/ 2147483647 h 102"/>
                <a:gd name="T74" fmla="*/ 2147483647 w 239"/>
                <a:gd name="T75" fmla="*/ 2147483647 h 102"/>
                <a:gd name="T76" fmla="*/ 2147483647 w 239"/>
                <a:gd name="T77" fmla="*/ 2147483647 h 102"/>
                <a:gd name="T78" fmla="*/ 2147483647 w 239"/>
                <a:gd name="T79" fmla="*/ 2147483647 h 102"/>
                <a:gd name="T80" fmla="*/ 2147483647 w 239"/>
                <a:gd name="T81" fmla="*/ 2147483647 h 102"/>
                <a:gd name="T82" fmla="*/ 2147483647 w 239"/>
                <a:gd name="T83" fmla="*/ 2147483647 h 102"/>
                <a:gd name="T84" fmla="*/ 2147483647 w 239"/>
                <a:gd name="T85" fmla="*/ 2147483647 h 102"/>
                <a:gd name="T86" fmla="*/ 2147483647 w 239"/>
                <a:gd name="T87" fmla="*/ 2147483647 h 102"/>
                <a:gd name="T88" fmla="*/ 2147483647 w 239"/>
                <a:gd name="T89" fmla="*/ 2147483647 h 102"/>
                <a:gd name="T90" fmla="*/ 2147483647 w 239"/>
                <a:gd name="T91" fmla="*/ 2147483647 h 102"/>
                <a:gd name="T92" fmla="*/ 2147483647 w 239"/>
                <a:gd name="T93" fmla="*/ 2147483647 h 102"/>
                <a:gd name="T94" fmla="*/ 2147483647 w 239"/>
                <a:gd name="T95" fmla="*/ 2147483647 h 102"/>
                <a:gd name="T96" fmla="*/ 2147483647 w 239"/>
                <a:gd name="T97" fmla="*/ 2147483647 h 102"/>
                <a:gd name="T98" fmla="*/ 2147483647 w 239"/>
                <a:gd name="T99" fmla="*/ 2147483647 h 102"/>
                <a:gd name="T100" fmla="*/ 2147483647 w 239"/>
                <a:gd name="T101" fmla="*/ 2147483647 h 102"/>
                <a:gd name="T102" fmla="*/ 2147483647 w 239"/>
                <a:gd name="T103" fmla="*/ 2147483647 h 1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102"/>
                <a:gd name="T158" fmla="*/ 239 w 239"/>
                <a:gd name="T159" fmla="*/ 102 h 1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102">
                  <a:moveTo>
                    <a:pt x="19" y="72"/>
                  </a:moveTo>
                  <a:lnTo>
                    <a:pt x="12" y="72"/>
                  </a:lnTo>
                  <a:lnTo>
                    <a:pt x="12" y="66"/>
                  </a:lnTo>
                  <a:lnTo>
                    <a:pt x="6" y="66"/>
                  </a:lnTo>
                  <a:lnTo>
                    <a:pt x="6" y="58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2" y="44"/>
                  </a:lnTo>
                  <a:lnTo>
                    <a:pt x="19" y="44"/>
                  </a:lnTo>
                  <a:lnTo>
                    <a:pt x="19" y="36"/>
                  </a:lnTo>
                  <a:lnTo>
                    <a:pt x="25" y="36"/>
                  </a:lnTo>
                  <a:lnTo>
                    <a:pt x="25" y="28"/>
                  </a:lnTo>
                  <a:lnTo>
                    <a:pt x="25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2" y="7"/>
                  </a:lnTo>
                  <a:lnTo>
                    <a:pt x="39" y="7"/>
                  </a:lnTo>
                  <a:lnTo>
                    <a:pt x="44" y="7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1" y="0"/>
                  </a:lnTo>
                  <a:lnTo>
                    <a:pt x="78" y="0"/>
                  </a:lnTo>
                  <a:lnTo>
                    <a:pt x="83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0" y="7"/>
                  </a:lnTo>
                  <a:lnTo>
                    <a:pt x="83" y="14"/>
                  </a:lnTo>
                  <a:lnTo>
                    <a:pt x="90" y="14"/>
                  </a:lnTo>
                  <a:lnTo>
                    <a:pt x="83" y="22"/>
                  </a:lnTo>
                  <a:lnTo>
                    <a:pt x="83" y="28"/>
                  </a:lnTo>
                  <a:lnTo>
                    <a:pt x="90" y="28"/>
                  </a:lnTo>
                  <a:lnTo>
                    <a:pt x="90" y="36"/>
                  </a:lnTo>
                  <a:lnTo>
                    <a:pt x="83" y="36"/>
                  </a:lnTo>
                  <a:lnTo>
                    <a:pt x="83" y="44"/>
                  </a:lnTo>
                  <a:lnTo>
                    <a:pt x="83" y="50"/>
                  </a:lnTo>
                  <a:lnTo>
                    <a:pt x="83" y="58"/>
                  </a:lnTo>
                  <a:lnTo>
                    <a:pt x="90" y="66"/>
                  </a:lnTo>
                  <a:lnTo>
                    <a:pt x="97" y="66"/>
                  </a:lnTo>
                  <a:lnTo>
                    <a:pt x="103" y="66"/>
                  </a:lnTo>
                  <a:lnTo>
                    <a:pt x="110" y="66"/>
                  </a:lnTo>
                  <a:lnTo>
                    <a:pt x="117" y="66"/>
                  </a:lnTo>
                  <a:lnTo>
                    <a:pt x="117" y="58"/>
                  </a:lnTo>
                  <a:lnTo>
                    <a:pt x="122" y="50"/>
                  </a:lnTo>
                  <a:lnTo>
                    <a:pt x="122" y="58"/>
                  </a:lnTo>
                  <a:lnTo>
                    <a:pt x="129" y="50"/>
                  </a:lnTo>
                  <a:lnTo>
                    <a:pt x="129" y="44"/>
                  </a:lnTo>
                  <a:lnTo>
                    <a:pt x="135" y="50"/>
                  </a:lnTo>
                  <a:lnTo>
                    <a:pt x="142" y="50"/>
                  </a:lnTo>
                  <a:lnTo>
                    <a:pt x="149" y="44"/>
                  </a:lnTo>
                  <a:lnTo>
                    <a:pt x="155" y="44"/>
                  </a:lnTo>
                  <a:lnTo>
                    <a:pt x="155" y="36"/>
                  </a:lnTo>
                  <a:lnTo>
                    <a:pt x="161" y="36"/>
                  </a:lnTo>
                  <a:lnTo>
                    <a:pt x="168" y="36"/>
                  </a:lnTo>
                  <a:lnTo>
                    <a:pt x="174" y="36"/>
                  </a:lnTo>
                  <a:lnTo>
                    <a:pt x="181" y="36"/>
                  </a:lnTo>
                  <a:lnTo>
                    <a:pt x="188" y="36"/>
                  </a:lnTo>
                  <a:lnTo>
                    <a:pt x="188" y="44"/>
                  </a:lnTo>
                  <a:lnTo>
                    <a:pt x="194" y="44"/>
                  </a:lnTo>
                  <a:lnTo>
                    <a:pt x="200" y="44"/>
                  </a:lnTo>
                  <a:lnTo>
                    <a:pt x="207" y="36"/>
                  </a:lnTo>
                  <a:lnTo>
                    <a:pt x="213" y="28"/>
                  </a:lnTo>
                  <a:lnTo>
                    <a:pt x="213" y="22"/>
                  </a:lnTo>
                  <a:lnTo>
                    <a:pt x="220" y="22"/>
                  </a:lnTo>
                  <a:lnTo>
                    <a:pt x="227" y="22"/>
                  </a:lnTo>
                  <a:lnTo>
                    <a:pt x="227" y="14"/>
                  </a:lnTo>
                  <a:lnTo>
                    <a:pt x="233" y="14"/>
                  </a:lnTo>
                  <a:lnTo>
                    <a:pt x="233" y="7"/>
                  </a:lnTo>
                  <a:lnTo>
                    <a:pt x="239" y="7"/>
                  </a:lnTo>
                  <a:lnTo>
                    <a:pt x="239" y="14"/>
                  </a:lnTo>
                  <a:lnTo>
                    <a:pt x="233" y="14"/>
                  </a:lnTo>
                  <a:lnTo>
                    <a:pt x="233" y="22"/>
                  </a:lnTo>
                  <a:lnTo>
                    <a:pt x="227" y="22"/>
                  </a:lnTo>
                  <a:lnTo>
                    <a:pt x="227" y="28"/>
                  </a:lnTo>
                  <a:lnTo>
                    <a:pt x="233" y="36"/>
                  </a:lnTo>
                  <a:lnTo>
                    <a:pt x="227" y="36"/>
                  </a:lnTo>
                  <a:lnTo>
                    <a:pt x="233" y="44"/>
                  </a:lnTo>
                  <a:lnTo>
                    <a:pt x="239" y="44"/>
                  </a:lnTo>
                  <a:lnTo>
                    <a:pt x="239" y="50"/>
                  </a:lnTo>
                  <a:lnTo>
                    <a:pt x="233" y="50"/>
                  </a:lnTo>
                  <a:lnTo>
                    <a:pt x="233" y="58"/>
                  </a:lnTo>
                  <a:lnTo>
                    <a:pt x="233" y="66"/>
                  </a:lnTo>
                  <a:lnTo>
                    <a:pt x="227" y="72"/>
                  </a:lnTo>
                  <a:lnTo>
                    <a:pt x="227" y="80"/>
                  </a:lnTo>
                  <a:lnTo>
                    <a:pt x="220" y="88"/>
                  </a:lnTo>
                  <a:lnTo>
                    <a:pt x="213" y="88"/>
                  </a:lnTo>
                  <a:lnTo>
                    <a:pt x="213" y="94"/>
                  </a:lnTo>
                  <a:lnTo>
                    <a:pt x="207" y="94"/>
                  </a:lnTo>
                  <a:lnTo>
                    <a:pt x="200" y="94"/>
                  </a:lnTo>
                  <a:lnTo>
                    <a:pt x="194" y="102"/>
                  </a:lnTo>
                  <a:lnTo>
                    <a:pt x="188" y="102"/>
                  </a:lnTo>
                  <a:lnTo>
                    <a:pt x="181" y="102"/>
                  </a:lnTo>
                  <a:lnTo>
                    <a:pt x="181" y="94"/>
                  </a:lnTo>
                  <a:lnTo>
                    <a:pt x="174" y="94"/>
                  </a:lnTo>
                  <a:lnTo>
                    <a:pt x="168" y="94"/>
                  </a:lnTo>
                  <a:lnTo>
                    <a:pt x="161" y="94"/>
                  </a:lnTo>
                  <a:lnTo>
                    <a:pt x="155" y="94"/>
                  </a:lnTo>
                  <a:lnTo>
                    <a:pt x="155" y="88"/>
                  </a:lnTo>
                  <a:lnTo>
                    <a:pt x="149" y="88"/>
                  </a:lnTo>
                  <a:lnTo>
                    <a:pt x="142" y="94"/>
                  </a:lnTo>
                  <a:lnTo>
                    <a:pt x="142" y="88"/>
                  </a:lnTo>
                  <a:lnTo>
                    <a:pt x="135" y="94"/>
                  </a:lnTo>
                  <a:lnTo>
                    <a:pt x="129" y="94"/>
                  </a:lnTo>
                  <a:lnTo>
                    <a:pt x="122" y="94"/>
                  </a:lnTo>
                  <a:lnTo>
                    <a:pt x="117" y="94"/>
                  </a:lnTo>
                  <a:lnTo>
                    <a:pt x="110" y="102"/>
                  </a:lnTo>
                  <a:lnTo>
                    <a:pt x="103" y="102"/>
                  </a:lnTo>
                  <a:lnTo>
                    <a:pt x="97" y="102"/>
                  </a:lnTo>
                  <a:lnTo>
                    <a:pt x="90" y="102"/>
                  </a:lnTo>
                  <a:lnTo>
                    <a:pt x="90" y="94"/>
                  </a:lnTo>
                  <a:lnTo>
                    <a:pt x="90" y="102"/>
                  </a:lnTo>
                  <a:lnTo>
                    <a:pt x="83" y="102"/>
                  </a:lnTo>
                  <a:lnTo>
                    <a:pt x="83" y="94"/>
                  </a:lnTo>
                  <a:lnTo>
                    <a:pt x="78" y="94"/>
                  </a:lnTo>
                  <a:lnTo>
                    <a:pt x="71" y="94"/>
                  </a:lnTo>
                  <a:lnTo>
                    <a:pt x="71" y="102"/>
                  </a:lnTo>
                  <a:lnTo>
                    <a:pt x="64" y="102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4" y="102"/>
                  </a:lnTo>
                  <a:lnTo>
                    <a:pt x="39" y="102"/>
                  </a:lnTo>
                  <a:lnTo>
                    <a:pt x="39" y="94"/>
                  </a:lnTo>
                  <a:lnTo>
                    <a:pt x="32" y="94"/>
                  </a:lnTo>
                  <a:lnTo>
                    <a:pt x="32" y="88"/>
                  </a:lnTo>
                  <a:lnTo>
                    <a:pt x="25" y="88"/>
                  </a:lnTo>
                  <a:lnTo>
                    <a:pt x="32" y="88"/>
                  </a:lnTo>
                  <a:lnTo>
                    <a:pt x="32" y="80"/>
                  </a:lnTo>
                  <a:lnTo>
                    <a:pt x="25" y="80"/>
                  </a:lnTo>
                  <a:lnTo>
                    <a:pt x="19" y="7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7" name="Freeform 535"/>
            <p:cNvSpPr>
              <a:spLocks noEditPoints="1"/>
            </p:cNvSpPr>
            <p:nvPr/>
          </p:nvSpPr>
          <p:spPr bwMode="auto">
            <a:xfrm>
              <a:off x="1639888" y="4379913"/>
              <a:ext cx="771525" cy="563562"/>
            </a:xfrm>
            <a:custGeom>
              <a:avLst/>
              <a:gdLst>
                <a:gd name="T0" fmla="*/ 2147483647 w 479"/>
                <a:gd name="T1" fmla="*/ 2147483647 h 318"/>
                <a:gd name="T2" fmla="*/ 2147483647 w 479"/>
                <a:gd name="T3" fmla="*/ 2147483647 h 318"/>
                <a:gd name="T4" fmla="*/ 2147483647 w 479"/>
                <a:gd name="T5" fmla="*/ 2147483647 h 318"/>
                <a:gd name="T6" fmla="*/ 2147483647 w 479"/>
                <a:gd name="T7" fmla="*/ 2147483647 h 318"/>
                <a:gd name="T8" fmla="*/ 2147483647 w 479"/>
                <a:gd name="T9" fmla="*/ 2147483647 h 318"/>
                <a:gd name="T10" fmla="*/ 2147483647 w 479"/>
                <a:gd name="T11" fmla="*/ 2147483647 h 318"/>
                <a:gd name="T12" fmla="*/ 2147483647 w 479"/>
                <a:gd name="T13" fmla="*/ 2147483647 h 318"/>
                <a:gd name="T14" fmla="*/ 2147483647 w 479"/>
                <a:gd name="T15" fmla="*/ 2147483647 h 318"/>
                <a:gd name="T16" fmla="*/ 2147483647 w 479"/>
                <a:gd name="T17" fmla="*/ 2147483647 h 318"/>
                <a:gd name="T18" fmla="*/ 2147483647 w 479"/>
                <a:gd name="T19" fmla="*/ 2147483647 h 318"/>
                <a:gd name="T20" fmla="*/ 2147483647 w 479"/>
                <a:gd name="T21" fmla="*/ 2147483647 h 318"/>
                <a:gd name="T22" fmla="*/ 2147483647 w 479"/>
                <a:gd name="T23" fmla="*/ 2147483647 h 318"/>
                <a:gd name="T24" fmla="*/ 2147483647 w 479"/>
                <a:gd name="T25" fmla="*/ 2147483647 h 318"/>
                <a:gd name="T26" fmla="*/ 2147483647 w 479"/>
                <a:gd name="T27" fmla="*/ 2147483647 h 318"/>
                <a:gd name="T28" fmla="*/ 2147483647 w 479"/>
                <a:gd name="T29" fmla="*/ 2147483647 h 318"/>
                <a:gd name="T30" fmla="*/ 2147483647 w 479"/>
                <a:gd name="T31" fmla="*/ 2147483647 h 318"/>
                <a:gd name="T32" fmla="*/ 2147483647 w 479"/>
                <a:gd name="T33" fmla="*/ 2147483647 h 318"/>
                <a:gd name="T34" fmla="*/ 2147483647 w 479"/>
                <a:gd name="T35" fmla="*/ 2147483647 h 318"/>
                <a:gd name="T36" fmla="*/ 2147483647 w 479"/>
                <a:gd name="T37" fmla="*/ 2147483647 h 318"/>
                <a:gd name="T38" fmla="*/ 2147483647 w 479"/>
                <a:gd name="T39" fmla="*/ 2147483647 h 318"/>
                <a:gd name="T40" fmla="*/ 2147483647 w 479"/>
                <a:gd name="T41" fmla="*/ 2147483647 h 318"/>
                <a:gd name="T42" fmla="*/ 2147483647 w 479"/>
                <a:gd name="T43" fmla="*/ 2147483647 h 318"/>
                <a:gd name="T44" fmla="*/ 2147483647 w 479"/>
                <a:gd name="T45" fmla="*/ 2147483647 h 318"/>
                <a:gd name="T46" fmla="*/ 2147483647 w 479"/>
                <a:gd name="T47" fmla="*/ 2147483647 h 318"/>
                <a:gd name="T48" fmla="*/ 2147483647 w 479"/>
                <a:gd name="T49" fmla="*/ 2147483647 h 318"/>
                <a:gd name="T50" fmla="*/ 2147483647 w 479"/>
                <a:gd name="T51" fmla="*/ 2147483647 h 318"/>
                <a:gd name="T52" fmla="*/ 2147483647 w 479"/>
                <a:gd name="T53" fmla="*/ 2147483647 h 318"/>
                <a:gd name="T54" fmla="*/ 2147483647 w 479"/>
                <a:gd name="T55" fmla="*/ 2147483647 h 318"/>
                <a:gd name="T56" fmla="*/ 2147483647 w 479"/>
                <a:gd name="T57" fmla="*/ 2147483647 h 318"/>
                <a:gd name="T58" fmla="*/ 2147483647 w 479"/>
                <a:gd name="T59" fmla="*/ 2147483647 h 318"/>
                <a:gd name="T60" fmla="*/ 2147483647 w 479"/>
                <a:gd name="T61" fmla="*/ 2147483647 h 318"/>
                <a:gd name="T62" fmla="*/ 2147483647 w 479"/>
                <a:gd name="T63" fmla="*/ 2147483647 h 318"/>
                <a:gd name="T64" fmla="*/ 2147483647 w 479"/>
                <a:gd name="T65" fmla="*/ 2147483647 h 318"/>
                <a:gd name="T66" fmla="*/ 0 w 479"/>
                <a:gd name="T67" fmla="*/ 2147483647 h 318"/>
                <a:gd name="T68" fmla="*/ 2147483647 w 479"/>
                <a:gd name="T69" fmla="*/ 2147483647 h 318"/>
                <a:gd name="T70" fmla="*/ 2147483647 w 479"/>
                <a:gd name="T71" fmla="*/ 2147483647 h 318"/>
                <a:gd name="T72" fmla="*/ 2147483647 w 479"/>
                <a:gd name="T73" fmla="*/ 2147483647 h 318"/>
                <a:gd name="T74" fmla="*/ 2147483647 w 479"/>
                <a:gd name="T75" fmla="*/ 2147483647 h 318"/>
                <a:gd name="T76" fmla="*/ 2147483647 w 479"/>
                <a:gd name="T77" fmla="*/ 2147483647 h 318"/>
                <a:gd name="T78" fmla="*/ 2147483647 w 479"/>
                <a:gd name="T79" fmla="*/ 2147483647 h 318"/>
                <a:gd name="T80" fmla="*/ 2147483647 w 479"/>
                <a:gd name="T81" fmla="*/ 2147483647 h 318"/>
                <a:gd name="T82" fmla="*/ 2147483647 w 479"/>
                <a:gd name="T83" fmla="*/ 2147483647 h 318"/>
                <a:gd name="T84" fmla="*/ 2147483647 w 479"/>
                <a:gd name="T85" fmla="*/ 2147483647 h 318"/>
                <a:gd name="T86" fmla="*/ 2147483647 w 479"/>
                <a:gd name="T87" fmla="*/ 2147483647 h 318"/>
                <a:gd name="T88" fmla="*/ 2147483647 w 479"/>
                <a:gd name="T89" fmla="*/ 2147483647 h 318"/>
                <a:gd name="T90" fmla="*/ 2147483647 w 479"/>
                <a:gd name="T91" fmla="*/ 2147483647 h 318"/>
                <a:gd name="T92" fmla="*/ 2147483647 w 479"/>
                <a:gd name="T93" fmla="*/ 2147483647 h 318"/>
                <a:gd name="T94" fmla="*/ 2147483647 w 479"/>
                <a:gd name="T95" fmla="*/ 2147483647 h 318"/>
                <a:gd name="T96" fmla="*/ 2147483647 w 479"/>
                <a:gd name="T97" fmla="*/ 2147483647 h 318"/>
                <a:gd name="T98" fmla="*/ 2147483647 w 479"/>
                <a:gd name="T99" fmla="*/ 2147483647 h 318"/>
                <a:gd name="T100" fmla="*/ 2147483647 w 479"/>
                <a:gd name="T101" fmla="*/ 2147483647 h 318"/>
                <a:gd name="T102" fmla="*/ 2147483647 w 479"/>
                <a:gd name="T103" fmla="*/ 2147483647 h 318"/>
                <a:gd name="T104" fmla="*/ 2147483647 w 479"/>
                <a:gd name="T105" fmla="*/ 2147483647 h 318"/>
                <a:gd name="T106" fmla="*/ 2147483647 w 479"/>
                <a:gd name="T107" fmla="*/ 2147483647 h 318"/>
                <a:gd name="T108" fmla="*/ 2147483647 w 479"/>
                <a:gd name="T109" fmla="*/ 2147483647 h 318"/>
                <a:gd name="T110" fmla="*/ 2147483647 w 479"/>
                <a:gd name="T111" fmla="*/ 2147483647 h 318"/>
                <a:gd name="T112" fmla="*/ 2147483647 w 479"/>
                <a:gd name="T113" fmla="*/ 2147483647 h 318"/>
                <a:gd name="T114" fmla="*/ 2147483647 w 479"/>
                <a:gd name="T115" fmla="*/ 2147483647 h 318"/>
                <a:gd name="T116" fmla="*/ 2147483647 w 479"/>
                <a:gd name="T117" fmla="*/ 2147483647 h 318"/>
                <a:gd name="T118" fmla="*/ 2147483647 w 479"/>
                <a:gd name="T119" fmla="*/ 2147483647 h 3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79"/>
                <a:gd name="T181" fmla="*/ 0 h 318"/>
                <a:gd name="T182" fmla="*/ 479 w 479"/>
                <a:gd name="T183" fmla="*/ 318 h 31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79" h="318">
                  <a:moveTo>
                    <a:pt x="396" y="57"/>
                  </a:moveTo>
                  <a:lnTo>
                    <a:pt x="396" y="64"/>
                  </a:lnTo>
                  <a:lnTo>
                    <a:pt x="396" y="57"/>
                  </a:lnTo>
                  <a:close/>
                  <a:moveTo>
                    <a:pt x="460" y="79"/>
                  </a:moveTo>
                  <a:lnTo>
                    <a:pt x="460" y="72"/>
                  </a:lnTo>
                  <a:lnTo>
                    <a:pt x="453" y="72"/>
                  </a:lnTo>
                  <a:lnTo>
                    <a:pt x="453" y="79"/>
                  </a:lnTo>
                  <a:lnTo>
                    <a:pt x="447" y="79"/>
                  </a:lnTo>
                  <a:lnTo>
                    <a:pt x="440" y="72"/>
                  </a:lnTo>
                  <a:lnTo>
                    <a:pt x="447" y="72"/>
                  </a:lnTo>
                  <a:lnTo>
                    <a:pt x="453" y="64"/>
                  </a:lnTo>
                  <a:lnTo>
                    <a:pt x="453" y="57"/>
                  </a:lnTo>
                  <a:lnTo>
                    <a:pt x="447" y="57"/>
                  </a:lnTo>
                  <a:lnTo>
                    <a:pt x="440" y="57"/>
                  </a:lnTo>
                  <a:lnTo>
                    <a:pt x="435" y="57"/>
                  </a:lnTo>
                  <a:lnTo>
                    <a:pt x="428" y="57"/>
                  </a:lnTo>
                  <a:lnTo>
                    <a:pt x="428" y="50"/>
                  </a:lnTo>
                  <a:lnTo>
                    <a:pt x="421" y="50"/>
                  </a:lnTo>
                  <a:lnTo>
                    <a:pt x="415" y="42"/>
                  </a:lnTo>
                  <a:lnTo>
                    <a:pt x="421" y="42"/>
                  </a:lnTo>
                  <a:lnTo>
                    <a:pt x="428" y="36"/>
                  </a:lnTo>
                  <a:lnTo>
                    <a:pt x="421" y="36"/>
                  </a:lnTo>
                  <a:lnTo>
                    <a:pt x="421" y="28"/>
                  </a:lnTo>
                  <a:lnTo>
                    <a:pt x="428" y="20"/>
                  </a:lnTo>
                  <a:lnTo>
                    <a:pt x="435" y="20"/>
                  </a:lnTo>
                  <a:lnTo>
                    <a:pt x="440" y="28"/>
                  </a:lnTo>
                  <a:lnTo>
                    <a:pt x="447" y="28"/>
                  </a:lnTo>
                  <a:lnTo>
                    <a:pt x="453" y="36"/>
                  </a:lnTo>
                  <a:lnTo>
                    <a:pt x="453" y="42"/>
                  </a:lnTo>
                  <a:lnTo>
                    <a:pt x="453" y="50"/>
                  </a:lnTo>
                  <a:lnTo>
                    <a:pt x="460" y="50"/>
                  </a:lnTo>
                  <a:lnTo>
                    <a:pt x="460" y="57"/>
                  </a:lnTo>
                  <a:lnTo>
                    <a:pt x="467" y="57"/>
                  </a:lnTo>
                  <a:lnTo>
                    <a:pt x="472" y="57"/>
                  </a:lnTo>
                  <a:lnTo>
                    <a:pt x="472" y="64"/>
                  </a:lnTo>
                  <a:lnTo>
                    <a:pt x="479" y="64"/>
                  </a:lnTo>
                  <a:lnTo>
                    <a:pt x="479" y="72"/>
                  </a:lnTo>
                  <a:lnTo>
                    <a:pt x="479" y="79"/>
                  </a:lnTo>
                  <a:lnTo>
                    <a:pt x="472" y="79"/>
                  </a:lnTo>
                  <a:lnTo>
                    <a:pt x="467" y="79"/>
                  </a:lnTo>
                  <a:lnTo>
                    <a:pt x="467" y="86"/>
                  </a:lnTo>
                  <a:lnTo>
                    <a:pt x="460" y="86"/>
                  </a:lnTo>
                  <a:lnTo>
                    <a:pt x="460" y="79"/>
                  </a:lnTo>
                  <a:close/>
                  <a:moveTo>
                    <a:pt x="382" y="298"/>
                  </a:moveTo>
                  <a:lnTo>
                    <a:pt x="389" y="290"/>
                  </a:lnTo>
                  <a:lnTo>
                    <a:pt x="382" y="290"/>
                  </a:lnTo>
                  <a:lnTo>
                    <a:pt x="382" y="282"/>
                  </a:lnTo>
                  <a:lnTo>
                    <a:pt x="376" y="282"/>
                  </a:lnTo>
                  <a:lnTo>
                    <a:pt x="376" y="276"/>
                  </a:lnTo>
                  <a:lnTo>
                    <a:pt x="369" y="276"/>
                  </a:lnTo>
                  <a:lnTo>
                    <a:pt x="362" y="276"/>
                  </a:lnTo>
                  <a:lnTo>
                    <a:pt x="362" y="282"/>
                  </a:lnTo>
                  <a:lnTo>
                    <a:pt x="357" y="276"/>
                  </a:lnTo>
                  <a:lnTo>
                    <a:pt x="357" y="268"/>
                  </a:lnTo>
                  <a:lnTo>
                    <a:pt x="350" y="268"/>
                  </a:lnTo>
                  <a:lnTo>
                    <a:pt x="350" y="260"/>
                  </a:lnTo>
                  <a:lnTo>
                    <a:pt x="357" y="260"/>
                  </a:lnTo>
                  <a:lnTo>
                    <a:pt x="357" y="254"/>
                  </a:lnTo>
                  <a:lnTo>
                    <a:pt x="357" y="246"/>
                  </a:lnTo>
                  <a:lnTo>
                    <a:pt x="350" y="246"/>
                  </a:lnTo>
                  <a:lnTo>
                    <a:pt x="350" y="239"/>
                  </a:lnTo>
                  <a:lnTo>
                    <a:pt x="343" y="239"/>
                  </a:lnTo>
                  <a:lnTo>
                    <a:pt x="337" y="239"/>
                  </a:lnTo>
                  <a:lnTo>
                    <a:pt x="337" y="232"/>
                  </a:lnTo>
                  <a:lnTo>
                    <a:pt x="343" y="232"/>
                  </a:lnTo>
                  <a:lnTo>
                    <a:pt x="343" y="225"/>
                  </a:lnTo>
                  <a:lnTo>
                    <a:pt x="337" y="225"/>
                  </a:lnTo>
                  <a:lnTo>
                    <a:pt x="337" y="232"/>
                  </a:lnTo>
                  <a:lnTo>
                    <a:pt x="330" y="232"/>
                  </a:lnTo>
                  <a:lnTo>
                    <a:pt x="330" y="225"/>
                  </a:lnTo>
                  <a:lnTo>
                    <a:pt x="330" y="217"/>
                  </a:lnTo>
                  <a:lnTo>
                    <a:pt x="337" y="217"/>
                  </a:lnTo>
                  <a:lnTo>
                    <a:pt x="330" y="217"/>
                  </a:lnTo>
                  <a:lnTo>
                    <a:pt x="330" y="210"/>
                  </a:lnTo>
                  <a:lnTo>
                    <a:pt x="323" y="210"/>
                  </a:lnTo>
                  <a:lnTo>
                    <a:pt x="317" y="210"/>
                  </a:lnTo>
                  <a:lnTo>
                    <a:pt x="311" y="210"/>
                  </a:lnTo>
                  <a:lnTo>
                    <a:pt x="317" y="203"/>
                  </a:lnTo>
                  <a:lnTo>
                    <a:pt x="317" y="195"/>
                  </a:lnTo>
                  <a:lnTo>
                    <a:pt x="317" y="189"/>
                  </a:lnTo>
                  <a:lnTo>
                    <a:pt x="311" y="189"/>
                  </a:lnTo>
                  <a:lnTo>
                    <a:pt x="305" y="189"/>
                  </a:lnTo>
                  <a:lnTo>
                    <a:pt x="298" y="189"/>
                  </a:lnTo>
                  <a:lnTo>
                    <a:pt x="291" y="189"/>
                  </a:lnTo>
                  <a:lnTo>
                    <a:pt x="285" y="189"/>
                  </a:lnTo>
                  <a:lnTo>
                    <a:pt x="285" y="195"/>
                  </a:lnTo>
                  <a:lnTo>
                    <a:pt x="278" y="195"/>
                  </a:lnTo>
                  <a:lnTo>
                    <a:pt x="272" y="195"/>
                  </a:lnTo>
                  <a:lnTo>
                    <a:pt x="272" y="189"/>
                  </a:lnTo>
                  <a:lnTo>
                    <a:pt x="266" y="189"/>
                  </a:lnTo>
                  <a:lnTo>
                    <a:pt x="259" y="189"/>
                  </a:lnTo>
                  <a:lnTo>
                    <a:pt x="252" y="189"/>
                  </a:lnTo>
                  <a:lnTo>
                    <a:pt x="246" y="189"/>
                  </a:lnTo>
                  <a:lnTo>
                    <a:pt x="239" y="189"/>
                  </a:lnTo>
                  <a:lnTo>
                    <a:pt x="233" y="189"/>
                  </a:lnTo>
                  <a:lnTo>
                    <a:pt x="227" y="181"/>
                  </a:lnTo>
                  <a:lnTo>
                    <a:pt x="220" y="181"/>
                  </a:lnTo>
                  <a:lnTo>
                    <a:pt x="220" y="189"/>
                  </a:lnTo>
                  <a:lnTo>
                    <a:pt x="213" y="189"/>
                  </a:lnTo>
                  <a:lnTo>
                    <a:pt x="207" y="181"/>
                  </a:lnTo>
                  <a:lnTo>
                    <a:pt x="200" y="173"/>
                  </a:lnTo>
                  <a:lnTo>
                    <a:pt x="194" y="173"/>
                  </a:lnTo>
                  <a:lnTo>
                    <a:pt x="194" y="167"/>
                  </a:lnTo>
                  <a:lnTo>
                    <a:pt x="188" y="173"/>
                  </a:lnTo>
                  <a:lnTo>
                    <a:pt x="194" y="173"/>
                  </a:lnTo>
                  <a:lnTo>
                    <a:pt x="200" y="181"/>
                  </a:lnTo>
                  <a:lnTo>
                    <a:pt x="207" y="181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13" y="203"/>
                  </a:lnTo>
                  <a:lnTo>
                    <a:pt x="207" y="203"/>
                  </a:lnTo>
                  <a:lnTo>
                    <a:pt x="200" y="203"/>
                  </a:lnTo>
                  <a:lnTo>
                    <a:pt x="200" y="195"/>
                  </a:lnTo>
                  <a:lnTo>
                    <a:pt x="194" y="195"/>
                  </a:lnTo>
                  <a:lnTo>
                    <a:pt x="188" y="195"/>
                  </a:lnTo>
                  <a:lnTo>
                    <a:pt x="181" y="195"/>
                  </a:lnTo>
                  <a:lnTo>
                    <a:pt x="175" y="195"/>
                  </a:lnTo>
                  <a:lnTo>
                    <a:pt x="168" y="195"/>
                  </a:lnTo>
                  <a:lnTo>
                    <a:pt x="168" y="189"/>
                  </a:lnTo>
                  <a:lnTo>
                    <a:pt x="161" y="189"/>
                  </a:lnTo>
                  <a:lnTo>
                    <a:pt x="161" y="181"/>
                  </a:lnTo>
                  <a:lnTo>
                    <a:pt x="156" y="181"/>
                  </a:lnTo>
                  <a:lnTo>
                    <a:pt x="161" y="173"/>
                  </a:lnTo>
                  <a:lnTo>
                    <a:pt x="156" y="173"/>
                  </a:lnTo>
                  <a:lnTo>
                    <a:pt x="149" y="173"/>
                  </a:lnTo>
                  <a:lnTo>
                    <a:pt x="149" y="167"/>
                  </a:lnTo>
                  <a:lnTo>
                    <a:pt x="142" y="167"/>
                  </a:lnTo>
                  <a:lnTo>
                    <a:pt x="136" y="167"/>
                  </a:lnTo>
                  <a:lnTo>
                    <a:pt x="136" y="173"/>
                  </a:lnTo>
                  <a:lnTo>
                    <a:pt x="129" y="173"/>
                  </a:lnTo>
                  <a:lnTo>
                    <a:pt x="122" y="173"/>
                  </a:lnTo>
                  <a:lnTo>
                    <a:pt x="129" y="181"/>
                  </a:lnTo>
                  <a:lnTo>
                    <a:pt x="122" y="181"/>
                  </a:lnTo>
                  <a:lnTo>
                    <a:pt x="117" y="181"/>
                  </a:lnTo>
                  <a:lnTo>
                    <a:pt x="110" y="173"/>
                  </a:lnTo>
                  <a:lnTo>
                    <a:pt x="117" y="173"/>
                  </a:lnTo>
                  <a:lnTo>
                    <a:pt x="117" y="167"/>
                  </a:lnTo>
                  <a:lnTo>
                    <a:pt x="122" y="159"/>
                  </a:lnTo>
                  <a:lnTo>
                    <a:pt x="129" y="159"/>
                  </a:lnTo>
                  <a:lnTo>
                    <a:pt x="136" y="159"/>
                  </a:lnTo>
                  <a:lnTo>
                    <a:pt x="136" y="151"/>
                  </a:lnTo>
                  <a:lnTo>
                    <a:pt x="142" y="159"/>
                  </a:lnTo>
                  <a:lnTo>
                    <a:pt x="149" y="159"/>
                  </a:lnTo>
                  <a:lnTo>
                    <a:pt x="156" y="159"/>
                  </a:lnTo>
                  <a:lnTo>
                    <a:pt x="161" y="159"/>
                  </a:lnTo>
                  <a:lnTo>
                    <a:pt x="168" y="159"/>
                  </a:lnTo>
                  <a:lnTo>
                    <a:pt x="168" y="167"/>
                  </a:lnTo>
                  <a:lnTo>
                    <a:pt x="175" y="167"/>
                  </a:lnTo>
                  <a:lnTo>
                    <a:pt x="181" y="159"/>
                  </a:lnTo>
                  <a:lnTo>
                    <a:pt x="188" y="159"/>
                  </a:lnTo>
                  <a:lnTo>
                    <a:pt x="194" y="167"/>
                  </a:lnTo>
                  <a:lnTo>
                    <a:pt x="200" y="167"/>
                  </a:lnTo>
                  <a:lnTo>
                    <a:pt x="207" y="167"/>
                  </a:lnTo>
                  <a:lnTo>
                    <a:pt x="207" y="159"/>
                  </a:lnTo>
                  <a:lnTo>
                    <a:pt x="207" y="151"/>
                  </a:lnTo>
                  <a:lnTo>
                    <a:pt x="207" y="145"/>
                  </a:lnTo>
                  <a:lnTo>
                    <a:pt x="200" y="145"/>
                  </a:lnTo>
                  <a:lnTo>
                    <a:pt x="200" y="137"/>
                  </a:lnTo>
                  <a:lnTo>
                    <a:pt x="194" y="137"/>
                  </a:lnTo>
                  <a:lnTo>
                    <a:pt x="188" y="137"/>
                  </a:lnTo>
                  <a:lnTo>
                    <a:pt x="181" y="137"/>
                  </a:lnTo>
                  <a:lnTo>
                    <a:pt x="175" y="129"/>
                  </a:lnTo>
                  <a:lnTo>
                    <a:pt x="168" y="123"/>
                  </a:lnTo>
                  <a:lnTo>
                    <a:pt x="168" y="115"/>
                  </a:lnTo>
                  <a:lnTo>
                    <a:pt x="161" y="115"/>
                  </a:lnTo>
                  <a:lnTo>
                    <a:pt x="156" y="115"/>
                  </a:lnTo>
                  <a:lnTo>
                    <a:pt x="156" y="108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42" y="93"/>
                  </a:lnTo>
                  <a:lnTo>
                    <a:pt x="136" y="93"/>
                  </a:lnTo>
                  <a:lnTo>
                    <a:pt x="129" y="86"/>
                  </a:lnTo>
                  <a:lnTo>
                    <a:pt x="129" y="79"/>
                  </a:lnTo>
                  <a:lnTo>
                    <a:pt x="122" y="79"/>
                  </a:lnTo>
                  <a:lnTo>
                    <a:pt x="117" y="79"/>
                  </a:lnTo>
                  <a:lnTo>
                    <a:pt x="110" y="79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103" y="64"/>
                  </a:lnTo>
                  <a:lnTo>
                    <a:pt x="97" y="64"/>
                  </a:lnTo>
                  <a:lnTo>
                    <a:pt x="90" y="57"/>
                  </a:lnTo>
                  <a:lnTo>
                    <a:pt x="83" y="57"/>
                  </a:lnTo>
                  <a:lnTo>
                    <a:pt x="78" y="57"/>
                  </a:lnTo>
                  <a:lnTo>
                    <a:pt x="71" y="57"/>
                  </a:lnTo>
                  <a:lnTo>
                    <a:pt x="65" y="57"/>
                  </a:lnTo>
                  <a:lnTo>
                    <a:pt x="58" y="57"/>
                  </a:lnTo>
                  <a:lnTo>
                    <a:pt x="51" y="57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45" y="50"/>
                  </a:lnTo>
                  <a:lnTo>
                    <a:pt x="39" y="50"/>
                  </a:lnTo>
                  <a:lnTo>
                    <a:pt x="39" y="42"/>
                  </a:lnTo>
                  <a:lnTo>
                    <a:pt x="32" y="42"/>
                  </a:lnTo>
                  <a:lnTo>
                    <a:pt x="32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6" y="57"/>
                  </a:lnTo>
                  <a:lnTo>
                    <a:pt x="19" y="57"/>
                  </a:lnTo>
                  <a:lnTo>
                    <a:pt x="12" y="57"/>
                  </a:lnTo>
                  <a:lnTo>
                    <a:pt x="6" y="57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12" y="50"/>
                  </a:lnTo>
                  <a:lnTo>
                    <a:pt x="19" y="50"/>
                  </a:lnTo>
                  <a:lnTo>
                    <a:pt x="19" y="42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9" y="42"/>
                  </a:lnTo>
                  <a:lnTo>
                    <a:pt x="39" y="36"/>
                  </a:lnTo>
                  <a:lnTo>
                    <a:pt x="45" y="36"/>
                  </a:lnTo>
                  <a:lnTo>
                    <a:pt x="51" y="36"/>
                  </a:lnTo>
                  <a:lnTo>
                    <a:pt x="51" y="28"/>
                  </a:lnTo>
                  <a:lnTo>
                    <a:pt x="58" y="28"/>
                  </a:lnTo>
                  <a:lnTo>
                    <a:pt x="65" y="28"/>
                  </a:lnTo>
                  <a:lnTo>
                    <a:pt x="65" y="20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3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6"/>
                  </a:lnTo>
                  <a:lnTo>
                    <a:pt x="103" y="6"/>
                  </a:lnTo>
                  <a:lnTo>
                    <a:pt x="110" y="6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2" y="14"/>
                  </a:lnTo>
                  <a:lnTo>
                    <a:pt x="142" y="20"/>
                  </a:lnTo>
                  <a:lnTo>
                    <a:pt x="149" y="20"/>
                  </a:lnTo>
                  <a:lnTo>
                    <a:pt x="149" y="28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56" y="42"/>
                  </a:lnTo>
                  <a:lnTo>
                    <a:pt x="156" y="50"/>
                  </a:lnTo>
                  <a:lnTo>
                    <a:pt x="161" y="50"/>
                  </a:lnTo>
                  <a:lnTo>
                    <a:pt x="161" y="57"/>
                  </a:lnTo>
                  <a:lnTo>
                    <a:pt x="168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4" y="79"/>
                  </a:lnTo>
                  <a:lnTo>
                    <a:pt x="200" y="79"/>
                  </a:lnTo>
                  <a:lnTo>
                    <a:pt x="207" y="79"/>
                  </a:lnTo>
                  <a:lnTo>
                    <a:pt x="207" y="86"/>
                  </a:lnTo>
                  <a:lnTo>
                    <a:pt x="213" y="86"/>
                  </a:lnTo>
                  <a:lnTo>
                    <a:pt x="220" y="86"/>
                  </a:lnTo>
                  <a:lnTo>
                    <a:pt x="220" y="79"/>
                  </a:lnTo>
                  <a:lnTo>
                    <a:pt x="227" y="79"/>
                  </a:lnTo>
                  <a:lnTo>
                    <a:pt x="227" y="86"/>
                  </a:lnTo>
                  <a:lnTo>
                    <a:pt x="233" y="86"/>
                  </a:lnTo>
                  <a:lnTo>
                    <a:pt x="239" y="93"/>
                  </a:lnTo>
                  <a:lnTo>
                    <a:pt x="239" y="101"/>
                  </a:lnTo>
                  <a:lnTo>
                    <a:pt x="246" y="101"/>
                  </a:lnTo>
                  <a:lnTo>
                    <a:pt x="252" y="101"/>
                  </a:lnTo>
                  <a:lnTo>
                    <a:pt x="259" y="101"/>
                  </a:lnTo>
                  <a:lnTo>
                    <a:pt x="259" y="108"/>
                  </a:lnTo>
                  <a:lnTo>
                    <a:pt x="266" y="108"/>
                  </a:lnTo>
                  <a:lnTo>
                    <a:pt x="272" y="108"/>
                  </a:lnTo>
                  <a:lnTo>
                    <a:pt x="278" y="108"/>
                  </a:lnTo>
                  <a:lnTo>
                    <a:pt x="285" y="108"/>
                  </a:lnTo>
                  <a:lnTo>
                    <a:pt x="291" y="108"/>
                  </a:lnTo>
                  <a:lnTo>
                    <a:pt x="298" y="108"/>
                  </a:lnTo>
                  <a:lnTo>
                    <a:pt x="305" y="108"/>
                  </a:lnTo>
                  <a:lnTo>
                    <a:pt x="311" y="108"/>
                  </a:lnTo>
                  <a:lnTo>
                    <a:pt x="311" y="101"/>
                  </a:lnTo>
                  <a:lnTo>
                    <a:pt x="317" y="108"/>
                  </a:lnTo>
                  <a:lnTo>
                    <a:pt x="323" y="108"/>
                  </a:lnTo>
                  <a:lnTo>
                    <a:pt x="330" y="108"/>
                  </a:lnTo>
                  <a:lnTo>
                    <a:pt x="337" y="108"/>
                  </a:lnTo>
                  <a:lnTo>
                    <a:pt x="343" y="115"/>
                  </a:lnTo>
                  <a:lnTo>
                    <a:pt x="337" y="115"/>
                  </a:lnTo>
                  <a:lnTo>
                    <a:pt x="337" y="123"/>
                  </a:lnTo>
                  <a:lnTo>
                    <a:pt x="337" y="129"/>
                  </a:lnTo>
                  <a:lnTo>
                    <a:pt x="337" y="137"/>
                  </a:lnTo>
                  <a:lnTo>
                    <a:pt x="343" y="137"/>
                  </a:lnTo>
                  <a:lnTo>
                    <a:pt x="350" y="137"/>
                  </a:lnTo>
                  <a:lnTo>
                    <a:pt x="350" y="145"/>
                  </a:lnTo>
                  <a:lnTo>
                    <a:pt x="357" y="145"/>
                  </a:lnTo>
                  <a:lnTo>
                    <a:pt x="357" y="151"/>
                  </a:lnTo>
                  <a:lnTo>
                    <a:pt x="362" y="151"/>
                  </a:lnTo>
                  <a:lnTo>
                    <a:pt x="357" y="159"/>
                  </a:lnTo>
                  <a:lnTo>
                    <a:pt x="350" y="167"/>
                  </a:lnTo>
                  <a:lnTo>
                    <a:pt x="350" y="173"/>
                  </a:lnTo>
                  <a:lnTo>
                    <a:pt x="357" y="181"/>
                  </a:lnTo>
                  <a:lnTo>
                    <a:pt x="357" y="189"/>
                  </a:lnTo>
                  <a:lnTo>
                    <a:pt x="350" y="189"/>
                  </a:lnTo>
                  <a:lnTo>
                    <a:pt x="357" y="195"/>
                  </a:lnTo>
                  <a:lnTo>
                    <a:pt x="362" y="195"/>
                  </a:lnTo>
                  <a:lnTo>
                    <a:pt x="357" y="203"/>
                  </a:lnTo>
                  <a:lnTo>
                    <a:pt x="362" y="210"/>
                  </a:lnTo>
                  <a:lnTo>
                    <a:pt x="362" y="217"/>
                  </a:lnTo>
                  <a:lnTo>
                    <a:pt x="369" y="217"/>
                  </a:lnTo>
                  <a:lnTo>
                    <a:pt x="369" y="225"/>
                  </a:lnTo>
                  <a:lnTo>
                    <a:pt x="369" y="232"/>
                  </a:lnTo>
                  <a:lnTo>
                    <a:pt x="369" y="239"/>
                  </a:lnTo>
                  <a:lnTo>
                    <a:pt x="376" y="246"/>
                  </a:lnTo>
                  <a:lnTo>
                    <a:pt x="382" y="246"/>
                  </a:lnTo>
                  <a:lnTo>
                    <a:pt x="382" y="254"/>
                  </a:lnTo>
                  <a:lnTo>
                    <a:pt x="389" y="254"/>
                  </a:lnTo>
                  <a:lnTo>
                    <a:pt x="396" y="260"/>
                  </a:lnTo>
                  <a:lnTo>
                    <a:pt x="401" y="260"/>
                  </a:lnTo>
                  <a:lnTo>
                    <a:pt x="401" y="254"/>
                  </a:lnTo>
                  <a:lnTo>
                    <a:pt x="408" y="254"/>
                  </a:lnTo>
                  <a:lnTo>
                    <a:pt x="408" y="260"/>
                  </a:lnTo>
                  <a:lnTo>
                    <a:pt x="415" y="260"/>
                  </a:lnTo>
                  <a:lnTo>
                    <a:pt x="421" y="260"/>
                  </a:lnTo>
                  <a:lnTo>
                    <a:pt x="428" y="260"/>
                  </a:lnTo>
                  <a:lnTo>
                    <a:pt x="435" y="260"/>
                  </a:lnTo>
                  <a:lnTo>
                    <a:pt x="440" y="260"/>
                  </a:lnTo>
                  <a:lnTo>
                    <a:pt x="453" y="260"/>
                  </a:lnTo>
                  <a:lnTo>
                    <a:pt x="460" y="260"/>
                  </a:lnTo>
                  <a:lnTo>
                    <a:pt x="460" y="268"/>
                  </a:lnTo>
                  <a:lnTo>
                    <a:pt x="453" y="268"/>
                  </a:lnTo>
                  <a:lnTo>
                    <a:pt x="453" y="276"/>
                  </a:lnTo>
                  <a:lnTo>
                    <a:pt x="453" y="282"/>
                  </a:lnTo>
                  <a:lnTo>
                    <a:pt x="460" y="290"/>
                  </a:lnTo>
                  <a:lnTo>
                    <a:pt x="453" y="290"/>
                  </a:lnTo>
                  <a:lnTo>
                    <a:pt x="453" y="298"/>
                  </a:lnTo>
                  <a:lnTo>
                    <a:pt x="453" y="304"/>
                  </a:lnTo>
                  <a:lnTo>
                    <a:pt x="447" y="312"/>
                  </a:lnTo>
                  <a:lnTo>
                    <a:pt x="440" y="312"/>
                  </a:lnTo>
                  <a:lnTo>
                    <a:pt x="440" y="318"/>
                  </a:lnTo>
                  <a:lnTo>
                    <a:pt x="435" y="318"/>
                  </a:lnTo>
                  <a:lnTo>
                    <a:pt x="428" y="318"/>
                  </a:lnTo>
                  <a:lnTo>
                    <a:pt x="428" y="312"/>
                  </a:lnTo>
                  <a:lnTo>
                    <a:pt x="428" y="304"/>
                  </a:lnTo>
                  <a:lnTo>
                    <a:pt x="421" y="304"/>
                  </a:lnTo>
                  <a:lnTo>
                    <a:pt x="415" y="304"/>
                  </a:lnTo>
                  <a:lnTo>
                    <a:pt x="415" y="298"/>
                  </a:lnTo>
                  <a:lnTo>
                    <a:pt x="408" y="304"/>
                  </a:lnTo>
                  <a:lnTo>
                    <a:pt x="401" y="304"/>
                  </a:lnTo>
                  <a:lnTo>
                    <a:pt x="408" y="312"/>
                  </a:lnTo>
                  <a:lnTo>
                    <a:pt x="401" y="318"/>
                  </a:lnTo>
                  <a:lnTo>
                    <a:pt x="401" y="312"/>
                  </a:lnTo>
                  <a:lnTo>
                    <a:pt x="396" y="312"/>
                  </a:lnTo>
                  <a:lnTo>
                    <a:pt x="389" y="304"/>
                  </a:lnTo>
                  <a:lnTo>
                    <a:pt x="389" y="298"/>
                  </a:lnTo>
                  <a:lnTo>
                    <a:pt x="382" y="298"/>
                  </a:lnTo>
                  <a:close/>
                  <a:moveTo>
                    <a:pt x="376" y="298"/>
                  </a:moveTo>
                  <a:lnTo>
                    <a:pt x="382" y="298"/>
                  </a:lnTo>
                  <a:lnTo>
                    <a:pt x="382" y="304"/>
                  </a:lnTo>
                  <a:lnTo>
                    <a:pt x="376" y="298"/>
                  </a:lnTo>
                  <a:close/>
                  <a:moveTo>
                    <a:pt x="362" y="312"/>
                  </a:moveTo>
                  <a:lnTo>
                    <a:pt x="362" y="304"/>
                  </a:lnTo>
                  <a:lnTo>
                    <a:pt x="369" y="304"/>
                  </a:lnTo>
                  <a:lnTo>
                    <a:pt x="369" y="298"/>
                  </a:lnTo>
                  <a:lnTo>
                    <a:pt x="376" y="298"/>
                  </a:lnTo>
                  <a:lnTo>
                    <a:pt x="376" y="304"/>
                  </a:lnTo>
                  <a:lnTo>
                    <a:pt x="376" y="312"/>
                  </a:lnTo>
                  <a:lnTo>
                    <a:pt x="369" y="312"/>
                  </a:lnTo>
                  <a:lnTo>
                    <a:pt x="362" y="312"/>
                  </a:lnTo>
                  <a:close/>
                  <a:moveTo>
                    <a:pt x="435" y="57"/>
                  </a:moveTo>
                  <a:lnTo>
                    <a:pt x="435" y="64"/>
                  </a:lnTo>
                  <a:lnTo>
                    <a:pt x="435" y="72"/>
                  </a:lnTo>
                  <a:lnTo>
                    <a:pt x="428" y="72"/>
                  </a:lnTo>
                  <a:lnTo>
                    <a:pt x="435" y="57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8" name="Freeform 536"/>
            <p:cNvSpPr>
              <a:spLocks/>
            </p:cNvSpPr>
            <p:nvPr/>
          </p:nvSpPr>
          <p:spPr bwMode="auto">
            <a:xfrm>
              <a:off x="2276475" y="4479925"/>
              <a:ext cx="3175" cy="12700"/>
            </a:xfrm>
            <a:custGeom>
              <a:avLst/>
              <a:gdLst>
                <a:gd name="T0" fmla="*/ 0 w 1407"/>
                <a:gd name="T1" fmla="*/ 0 h 7"/>
                <a:gd name="T2" fmla="*/ 0 w 1407"/>
                <a:gd name="T3" fmla="*/ 0 h 7"/>
                <a:gd name="T4" fmla="*/ 0 w 1407"/>
                <a:gd name="T5" fmla="*/ 2147483647 h 7"/>
                <a:gd name="T6" fmla="*/ 0 w 1407"/>
                <a:gd name="T7" fmla="*/ 0 h 7"/>
                <a:gd name="T8" fmla="*/ 0 w 1407"/>
                <a:gd name="T9" fmla="*/ 0 h 7"/>
                <a:gd name="T10" fmla="*/ 0 w 1407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07"/>
                <a:gd name="T19" fmla="*/ 0 h 7"/>
                <a:gd name="T20" fmla="*/ 1407 w 1407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07" h="7">
                  <a:moveTo>
                    <a:pt x="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39" name="Freeform 537"/>
            <p:cNvSpPr>
              <a:spLocks/>
            </p:cNvSpPr>
            <p:nvPr/>
          </p:nvSpPr>
          <p:spPr bwMode="auto">
            <a:xfrm>
              <a:off x="2308225" y="4414838"/>
              <a:ext cx="103188" cy="117475"/>
            </a:xfrm>
            <a:custGeom>
              <a:avLst/>
              <a:gdLst>
                <a:gd name="T0" fmla="*/ 2147483647 w 64"/>
                <a:gd name="T1" fmla="*/ 2147483647 h 66"/>
                <a:gd name="T2" fmla="*/ 2147483647 w 64"/>
                <a:gd name="T3" fmla="*/ 2147483647 h 66"/>
                <a:gd name="T4" fmla="*/ 2147483647 w 64"/>
                <a:gd name="T5" fmla="*/ 2147483647 h 66"/>
                <a:gd name="T6" fmla="*/ 2147483647 w 64"/>
                <a:gd name="T7" fmla="*/ 2147483647 h 66"/>
                <a:gd name="T8" fmla="*/ 2147483647 w 64"/>
                <a:gd name="T9" fmla="*/ 2147483647 h 66"/>
                <a:gd name="T10" fmla="*/ 2147483647 w 64"/>
                <a:gd name="T11" fmla="*/ 2147483647 h 66"/>
                <a:gd name="T12" fmla="*/ 2147483647 w 64"/>
                <a:gd name="T13" fmla="*/ 2147483647 h 66"/>
                <a:gd name="T14" fmla="*/ 2147483647 w 64"/>
                <a:gd name="T15" fmla="*/ 2147483647 h 66"/>
                <a:gd name="T16" fmla="*/ 2147483647 w 64"/>
                <a:gd name="T17" fmla="*/ 2147483647 h 66"/>
                <a:gd name="T18" fmla="*/ 2147483647 w 64"/>
                <a:gd name="T19" fmla="*/ 2147483647 h 66"/>
                <a:gd name="T20" fmla="*/ 2147483647 w 64"/>
                <a:gd name="T21" fmla="*/ 2147483647 h 66"/>
                <a:gd name="T22" fmla="*/ 2147483647 w 64"/>
                <a:gd name="T23" fmla="*/ 2147483647 h 66"/>
                <a:gd name="T24" fmla="*/ 2147483647 w 64"/>
                <a:gd name="T25" fmla="*/ 2147483647 h 66"/>
                <a:gd name="T26" fmla="*/ 2147483647 w 64"/>
                <a:gd name="T27" fmla="*/ 2147483647 h 66"/>
                <a:gd name="T28" fmla="*/ 2147483647 w 64"/>
                <a:gd name="T29" fmla="*/ 2147483647 h 66"/>
                <a:gd name="T30" fmla="*/ 2147483647 w 64"/>
                <a:gd name="T31" fmla="*/ 2147483647 h 66"/>
                <a:gd name="T32" fmla="*/ 0 w 64"/>
                <a:gd name="T33" fmla="*/ 2147483647 h 66"/>
                <a:gd name="T34" fmla="*/ 2147483647 w 64"/>
                <a:gd name="T35" fmla="*/ 2147483647 h 66"/>
                <a:gd name="T36" fmla="*/ 2147483647 w 64"/>
                <a:gd name="T37" fmla="*/ 2147483647 h 66"/>
                <a:gd name="T38" fmla="*/ 2147483647 w 64"/>
                <a:gd name="T39" fmla="*/ 2147483647 h 66"/>
                <a:gd name="T40" fmla="*/ 2147483647 w 64"/>
                <a:gd name="T41" fmla="*/ 2147483647 h 66"/>
                <a:gd name="T42" fmla="*/ 2147483647 w 64"/>
                <a:gd name="T43" fmla="*/ 0 h 66"/>
                <a:gd name="T44" fmla="*/ 2147483647 w 64"/>
                <a:gd name="T45" fmla="*/ 0 h 66"/>
                <a:gd name="T46" fmla="*/ 2147483647 w 64"/>
                <a:gd name="T47" fmla="*/ 0 h 66"/>
                <a:gd name="T48" fmla="*/ 2147483647 w 64"/>
                <a:gd name="T49" fmla="*/ 2147483647 h 66"/>
                <a:gd name="T50" fmla="*/ 2147483647 w 64"/>
                <a:gd name="T51" fmla="*/ 2147483647 h 66"/>
                <a:gd name="T52" fmla="*/ 2147483647 w 64"/>
                <a:gd name="T53" fmla="*/ 2147483647 h 66"/>
                <a:gd name="T54" fmla="*/ 2147483647 w 64"/>
                <a:gd name="T55" fmla="*/ 2147483647 h 66"/>
                <a:gd name="T56" fmla="*/ 2147483647 w 64"/>
                <a:gd name="T57" fmla="*/ 2147483647 h 66"/>
                <a:gd name="T58" fmla="*/ 2147483647 w 64"/>
                <a:gd name="T59" fmla="*/ 2147483647 h 66"/>
                <a:gd name="T60" fmla="*/ 2147483647 w 64"/>
                <a:gd name="T61" fmla="*/ 2147483647 h 66"/>
                <a:gd name="T62" fmla="*/ 2147483647 w 64"/>
                <a:gd name="T63" fmla="*/ 2147483647 h 66"/>
                <a:gd name="T64" fmla="*/ 2147483647 w 64"/>
                <a:gd name="T65" fmla="*/ 2147483647 h 66"/>
                <a:gd name="T66" fmla="*/ 2147483647 w 64"/>
                <a:gd name="T67" fmla="*/ 2147483647 h 66"/>
                <a:gd name="T68" fmla="*/ 2147483647 w 64"/>
                <a:gd name="T69" fmla="*/ 2147483647 h 66"/>
                <a:gd name="T70" fmla="*/ 2147483647 w 64"/>
                <a:gd name="T71" fmla="*/ 2147483647 h 66"/>
                <a:gd name="T72" fmla="*/ 2147483647 w 64"/>
                <a:gd name="T73" fmla="*/ 2147483647 h 66"/>
                <a:gd name="T74" fmla="*/ 2147483647 w 64"/>
                <a:gd name="T75" fmla="*/ 2147483647 h 66"/>
                <a:gd name="T76" fmla="*/ 2147483647 w 64"/>
                <a:gd name="T77" fmla="*/ 2147483647 h 66"/>
                <a:gd name="T78" fmla="*/ 2147483647 w 64"/>
                <a:gd name="T79" fmla="*/ 2147483647 h 66"/>
                <a:gd name="T80" fmla="*/ 2147483647 w 64"/>
                <a:gd name="T81" fmla="*/ 2147483647 h 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4"/>
                <a:gd name="T124" fmla="*/ 0 h 66"/>
                <a:gd name="T125" fmla="*/ 64 w 64"/>
                <a:gd name="T126" fmla="*/ 66 h 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4" h="66">
                  <a:moveTo>
                    <a:pt x="45" y="59"/>
                  </a:moveTo>
                  <a:lnTo>
                    <a:pt x="45" y="59"/>
                  </a:lnTo>
                  <a:lnTo>
                    <a:pt x="45" y="52"/>
                  </a:lnTo>
                  <a:lnTo>
                    <a:pt x="38" y="52"/>
                  </a:lnTo>
                  <a:lnTo>
                    <a:pt x="38" y="59"/>
                  </a:lnTo>
                  <a:lnTo>
                    <a:pt x="32" y="59"/>
                  </a:lnTo>
                  <a:lnTo>
                    <a:pt x="25" y="52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38" y="37"/>
                  </a:lnTo>
                  <a:lnTo>
                    <a:pt x="32" y="37"/>
                  </a:lnTo>
                  <a:lnTo>
                    <a:pt x="25" y="37"/>
                  </a:lnTo>
                  <a:lnTo>
                    <a:pt x="20" y="37"/>
                  </a:lnTo>
                  <a:lnTo>
                    <a:pt x="13" y="37"/>
                  </a:lnTo>
                  <a:lnTo>
                    <a:pt x="13" y="30"/>
                  </a:lnTo>
                  <a:lnTo>
                    <a:pt x="6" y="30"/>
                  </a:lnTo>
                  <a:lnTo>
                    <a:pt x="0" y="22"/>
                  </a:lnTo>
                  <a:lnTo>
                    <a:pt x="6" y="22"/>
                  </a:lnTo>
                  <a:lnTo>
                    <a:pt x="13" y="16"/>
                  </a:lnTo>
                  <a:lnTo>
                    <a:pt x="6" y="16"/>
                  </a:lnTo>
                  <a:lnTo>
                    <a:pt x="6" y="8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5" y="8"/>
                  </a:lnTo>
                  <a:lnTo>
                    <a:pt x="32" y="8"/>
                  </a:lnTo>
                  <a:lnTo>
                    <a:pt x="38" y="16"/>
                  </a:lnTo>
                  <a:lnTo>
                    <a:pt x="38" y="22"/>
                  </a:lnTo>
                  <a:lnTo>
                    <a:pt x="38" y="30"/>
                  </a:lnTo>
                  <a:lnTo>
                    <a:pt x="45" y="30"/>
                  </a:lnTo>
                  <a:lnTo>
                    <a:pt x="45" y="37"/>
                  </a:lnTo>
                  <a:lnTo>
                    <a:pt x="52" y="37"/>
                  </a:lnTo>
                  <a:lnTo>
                    <a:pt x="57" y="37"/>
                  </a:lnTo>
                  <a:lnTo>
                    <a:pt x="57" y="44"/>
                  </a:lnTo>
                  <a:lnTo>
                    <a:pt x="64" y="44"/>
                  </a:lnTo>
                  <a:lnTo>
                    <a:pt x="64" y="52"/>
                  </a:lnTo>
                  <a:lnTo>
                    <a:pt x="64" y="59"/>
                  </a:lnTo>
                  <a:lnTo>
                    <a:pt x="57" y="59"/>
                  </a:lnTo>
                  <a:lnTo>
                    <a:pt x="52" y="59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59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0" name="Freeform 538"/>
            <p:cNvSpPr>
              <a:spLocks/>
            </p:cNvSpPr>
            <p:nvPr/>
          </p:nvSpPr>
          <p:spPr bwMode="auto">
            <a:xfrm>
              <a:off x="1639888" y="4379913"/>
              <a:ext cx="739775" cy="563562"/>
            </a:xfrm>
            <a:custGeom>
              <a:avLst/>
              <a:gdLst>
                <a:gd name="T0" fmla="*/ 2147483647 w 460"/>
                <a:gd name="T1" fmla="*/ 2147483647 h 318"/>
                <a:gd name="T2" fmla="*/ 2147483647 w 460"/>
                <a:gd name="T3" fmla="*/ 2147483647 h 318"/>
                <a:gd name="T4" fmla="*/ 2147483647 w 460"/>
                <a:gd name="T5" fmla="*/ 2147483647 h 318"/>
                <a:gd name="T6" fmla="*/ 2147483647 w 460"/>
                <a:gd name="T7" fmla="*/ 2147483647 h 318"/>
                <a:gd name="T8" fmla="*/ 2147483647 w 460"/>
                <a:gd name="T9" fmla="*/ 2147483647 h 318"/>
                <a:gd name="T10" fmla="*/ 2147483647 w 460"/>
                <a:gd name="T11" fmla="*/ 2147483647 h 318"/>
                <a:gd name="T12" fmla="*/ 2147483647 w 460"/>
                <a:gd name="T13" fmla="*/ 2147483647 h 318"/>
                <a:gd name="T14" fmla="*/ 2147483647 w 460"/>
                <a:gd name="T15" fmla="*/ 2147483647 h 318"/>
                <a:gd name="T16" fmla="*/ 2147483647 w 460"/>
                <a:gd name="T17" fmla="*/ 2147483647 h 318"/>
                <a:gd name="T18" fmla="*/ 2147483647 w 460"/>
                <a:gd name="T19" fmla="*/ 2147483647 h 318"/>
                <a:gd name="T20" fmla="*/ 2147483647 w 460"/>
                <a:gd name="T21" fmla="*/ 2147483647 h 318"/>
                <a:gd name="T22" fmla="*/ 2147483647 w 460"/>
                <a:gd name="T23" fmla="*/ 2147483647 h 318"/>
                <a:gd name="T24" fmla="*/ 2147483647 w 460"/>
                <a:gd name="T25" fmla="*/ 2147483647 h 318"/>
                <a:gd name="T26" fmla="*/ 2147483647 w 460"/>
                <a:gd name="T27" fmla="*/ 2147483647 h 318"/>
                <a:gd name="T28" fmla="*/ 2147483647 w 460"/>
                <a:gd name="T29" fmla="*/ 2147483647 h 318"/>
                <a:gd name="T30" fmla="*/ 2147483647 w 460"/>
                <a:gd name="T31" fmla="*/ 2147483647 h 318"/>
                <a:gd name="T32" fmla="*/ 2147483647 w 460"/>
                <a:gd name="T33" fmla="*/ 2147483647 h 318"/>
                <a:gd name="T34" fmla="*/ 2147483647 w 460"/>
                <a:gd name="T35" fmla="*/ 2147483647 h 318"/>
                <a:gd name="T36" fmla="*/ 2147483647 w 460"/>
                <a:gd name="T37" fmla="*/ 2147483647 h 318"/>
                <a:gd name="T38" fmla="*/ 2147483647 w 460"/>
                <a:gd name="T39" fmla="*/ 2147483647 h 318"/>
                <a:gd name="T40" fmla="*/ 2147483647 w 460"/>
                <a:gd name="T41" fmla="*/ 2147483647 h 318"/>
                <a:gd name="T42" fmla="*/ 2147483647 w 460"/>
                <a:gd name="T43" fmla="*/ 2147483647 h 318"/>
                <a:gd name="T44" fmla="*/ 2147483647 w 460"/>
                <a:gd name="T45" fmla="*/ 2147483647 h 318"/>
                <a:gd name="T46" fmla="*/ 2147483647 w 460"/>
                <a:gd name="T47" fmla="*/ 2147483647 h 318"/>
                <a:gd name="T48" fmla="*/ 2147483647 w 460"/>
                <a:gd name="T49" fmla="*/ 2147483647 h 318"/>
                <a:gd name="T50" fmla="*/ 2147483647 w 460"/>
                <a:gd name="T51" fmla="*/ 2147483647 h 318"/>
                <a:gd name="T52" fmla="*/ 2147483647 w 460"/>
                <a:gd name="T53" fmla="*/ 2147483647 h 318"/>
                <a:gd name="T54" fmla="*/ 2147483647 w 460"/>
                <a:gd name="T55" fmla="*/ 2147483647 h 318"/>
                <a:gd name="T56" fmla="*/ 2147483647 w 460"/>
                <a:gd name="T57" fmla="*/ 2147483647 h 318"/>
                <a:gd name="T58" fmla="*/ 2147483647 w 460"/>
                <a:gd name="T59" fmla="*/ 2147483647 h 318"/>
                <a:gd name="T60" fmla="*/ 2147483647 w 460"/>
                <a:gd name="T61" fmla="*/ 2147483647 h 318"/>
                <a:gd name="T62" fmla="*/ 2147483647 w 460"/>
                <a:gd name="T63" fmla="*/ 2147483647 h 318"/>
                <a:gd name="T64" fmla="*/ 2147483647 w 460"/>
                <a:gd name="T65" fmla="*/ 2147483647 h 318"/>
                <a:gd name="T66" fmla="*/ 2147483647 w 460"/>
                <a:gd name="T67" fmla="*/ 2147483647 h 318"/>
                <a:gd name="T68" fmla="*/ 2147483647 w 460"/>
                <a:gd name="T69" fmla="*/ 2147483647 h 318"/>
                <a:gd name="T70" fmla="*/ 2147483647 w 460"/>
                <a:gd name="T71" fmla="*/ 2147483647 h 318"/>
                <a:gd name="T72" fmla="*/ 2147483647 w 460"/>
                <a:gd name="T73" fmla="*/ 2147483647 h 318"/>
                <a:gd name="T74" fmla="*/ 2147483647 w 460"/>
                <a:gd name="T75" fmla="*/ 2147483647 h 318"/>
                <a:gd name="T76" fmla="*/ 2147483647 w 460"/>
                <a:gd name="T77" fmla="*/ 2147483647 h 318"/>
                <a:gd name="T78" fmla="*/ 2147483647 w 460"/>
                <a:gd name="T79" fmla="*/ 2147483647 h 318"/>
                <a:gd name="T80" fmla="*/ 2147483647 w 460"/>
                <a:gd name="T81" fmla="*/ 2147483647 h 318"/>
                <a:gd name="T82" fmla="*/ 2147483647 w 460"/>
                <a:gd name="T83" fmla="*/ 2147483647 h 318"/>
                <a:gd name="T84" fmla="*/ 2147483647 w 460"/>
                <a:gd name="T85" fmla="*/ 2147483647 h 318"/>
                <a:gd name="T86" fmla="*/ 2147483647 w 460"/>
                <a:gd name="T87" fmla="*/ 2147483647 h 318"/>
                <a:gd name="T88" fmla="*/ 2147483647 w 460"/>
                <a:gd name="T89" fmla="*/ 2147483647 h 318"/>
                <a:gd name="T90" fmla="*/ 2147483647 w 460"/>
                <a:gd name="T91" fmla="*/ 2147483647 h 318"/>
                <a:gd name="T92" fmla="*/ 2147483647 w 460"/>
                <a:gd name="T93" fmla="*/ 2147483647 h 318"/>
                <a:gd name="T94" fmla="*/ 2147483647 w 460"/>
                <a:gd name="T95" fmla="*/ 2147483647 h 318"/>
                <a:gd name="T96" fmla="*/ 2147483647 w 460"/>
                <a:gd name="T97" fmla="*/ 2147483647 h 318"/>
                <a:gd name="T98" fmla="*/ 2147483647 w 460"/>
                <a:gd name="T99" fmla="*/ 2147483647 h 318"/>
                <a:gd name="T100" fmla="*/ 2147483647 w 460"/>
                <a:gd name="T101" fmla="*/ 2147483647 h 318"/>
                <a:gd name="T102" fmla="*/ 2147483647 w 460"/>
                <a:gd name="T103" fmla="*/ 2147483647 h 318"/>
                <a:gd name="T104" fmla="*/ 2147483647 w 460"/>
                <a:gd name="T105" fmla="*/ 2147483647 h 318"/>
                <a:gd name="T106" fmla="*/ 2147483647 w 460"/>
                <a:gd name="T107" fmla="*/ 2147483647 h 318"/>
                <a:gd name="T108" fmla="*/ 2147483647 w 460"/>
                <a:gd name="T109" fmla="*/ 2147483647 h 318"/>
                <a:gd name="T110" fmla="*/ 2147483647 w 460"/>
                <a:gd name="T111" fmla="*/ 2147483647 h 318"/>
                <a:gd name="T112" fmla="*/ 2147483647 w 460"/>
                <a:gd name="T113" fmla="*/ 2147483647 h 318"/>
                <a:gd name="T114" fmla="*/ 2147483647 w 460"/>
                <a:gd name="T115" fmla="*/ 2147483647 h 318"/>
                <a:gd name="T116" fmla="*/ 2147483647 w 460"/>
                <a:gd name="T117" fmla="*/ 2147483647 h 318"/>
                <a:gd name="T118" fmla="*/ 2147483647 w 460"/>
                <a:gd name="T119" fmla="*/ 2147483647 h 3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0"/>
                <a:gd name="T181" fmla="*/ 0 h 318"/>
                <a:gd name="T182" fmla="*/ 460 w 460"/>
                <a:gd name="T183" fmla="*/ 318 h 31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0" h="318">
                  <a:moveTo>
                    <a:pt x="382" y="298"/>
                  </a:moveTo>
                  <a:lnTo>
                    <a:pt x="382" y="298"/>
                  </a:lnTo>
                  <a:lnTo>
                    <a:pt x="389" y="290"/>
                  </a:lnTo>
                  <a:lnTo>
                    <a:pt x="382" y="290"/>
                  </a:lnTo>
                  <a:lnTo>
                    <a:pt x="382" y="282"/>
                  </a:lnTo>
                  <a:lnTo>
                    <a:pt x="376" y="282"/>
                  </a:lnTo>
                  <a:lnTo>
                    <a:pt x="376" y="276"/>
                  </a:lnTo>
                  <a:lnTo>
                    <a:pt x="369" y="276"/>
                  </a:lnTo>
                  <a:lnTo>
                    <a:pt x="362" y="276"/>
                  </a:lnTo>
                  <a:lnTo>
                    <a:pt x="362" y="282"/>
                  </a:lnTo>
                  <a:lnTo>
                    <a:pt x="357" y="276"/>
                  </a:lnTo>
                  <a:lnTo>
                    <a:pt x="357" y="268"/>
                  </a:lnTo>
                  <a:lnTo>
                    <a:pt x="350" y="268"/>
                  </a:lnTo>
                  <a:lnTo>
                    <a:pt x="350" y="260"/>
                  </a:lnTo>
                  <a:lnTo>
                    <a:pt x="357" y="260"/>
                  </a:lnTo>
                  <a:lnTo>
                    <a:pt x="357" y="254"/>
                  </a:lnTo>
                  <a:lnTo>
                    <a:pt x="357" y="246"/>
                  </a:lnTo>
                  <a:lnTo>
                    <a:pt x="350" y="246"/>
                  </a:lnTo>
                  <a:lnTo>
                    <a:pt x="350" y="239"/>
                  </a:lnTo>
                  <a:lnTo>
                    <a:pt x="343" y="239"/>
                  </a:lnTo>
                  <a:lnTo>
                    <a:pt x="337" y="239"/>
                  </a:lnTo>
                  <a:lnTo>
                    <a:pt x="337" y="232"/>
                  </a:lnTo>
                  <a:lnTo>
                    <a:pt x="343" y="232"/>
                  </a:lnTo>
                  <a:lnTo>
                    <a:pt x="343" y="225"/>
                  </a:lnTo>
                  <a:lnTo>
                    <a:pt x="337" y="225"/>
                  </a:lnTo>
                  <a:lnTo>
                    <a:pt x="337" y="232"/>
                  </a:lnTo>
                  <a:lnTo>
                    <a:pt x="330" y="232"/>
                  </a:lnTo>
                  <a:lnTo>
                    <a:pt x="330" y="225"/>
                  </a:lnTo>
                  <a:lnTo>
                    <a:pt x="330" y="217"/>
                  </a:lnTo>
                  <a:lnTo>
                    <a:pt x="337" y="217"/>
                  </a:lnTo>
                  <a:lnTo>
                    <a:pt x="330" y="217"/>
                  </a:lnTo>
                  <a:lnTo>
                    <a:pt x="330" y="210"/>
                  </a:lnTo>
                  <a:lnTo>
                    <a:pt x="323" y="210"/>
                  </a:lnTo>
                  <a:lnTo>
                    <a:pt x="317" y="210"/>
                  </a:lnTo>
                  <a:lnTo>
                    <a:pt x="311" y="210"/>
                  </a:lnTo>
                  <a:lnTo>
                    <a:pt x="317" y="203"/>
                  </a:lnTo>
                  <a:lnTo>
                    <a:pt x="317" y="195"/>
                  </a:lnTo>
                  <a:lnTo>
                    <a:pt x="317" y="189"/>
                  </a:lnTo>
                  <a:lnTo>
                    <a:pt x="311" y="189"/>
                  </a:lnTo>
                  <a:lnTo>
                    <a:pt x="305" y="189"/>
                  </a:lnTo>
                  <a:lnTo>
                    <a:pt x="298" y="189"/>
                  </a:lnTo>
                  <a:lnTo>
                    <a:pt x="291" y="189"/>
                  </a:lnTo>
                  <a:lnTo>
                    <a:pt x="285" y="189"/>
                  </a:lnTo>
                  <a:lnTo>
                    <a:pt x="285" y="195"/>
                  </a:lnTo>
                  <a:lnTo>
                    <a:pt x="278" y="195"/>
                  </a:lnTo>
                  <a:lnTo>
                    <a:pt x="272" y="195"/>
                  </a:lnTo>
                  <a:lnTo>
                    <a:pt x="272" y="189"/>
                  </a:lnTo>
                  <a:lnTo>
                    <a:pt x="266" y="189"/>
                  </a:lnTo>
                  <a:lnTo>
                    <a:pt x="259" y="189"/>
                  </a:lnTo>
                  <a:lnTo>
                    <a:pt x="252" y="189"/>
                  </a:lnTo>
                  <a:lnTo>
                    <a:pt x="246" y="189"/>
                  </a:lnTo>
                  <a:lnTo>
                    <a:pt x="239" y="189"/>
                  </a:lnTo>
                  <a:lnTo>
                    <a:pt x="233" y="189"/>
                  </a:lnTo>
                  <a:lnTo>
                    <a:pt x="227" y="181"/>
                  </a:lnTo>
                  <a:lnTo>
                    <a:pt x="220" y="181"/>
                  </a:lnTo>
                  <a:lnTo>
                    <a:pt x="220" y="189"/>
                  </a:lnTo>
                  <a:lnTo>
                    <a:pt x="213" y="189"/>
                  </a:lnTo>
                  <a:lnTo>
                    <a:pt x="207" y="181"/>
                  </a:lnTo>
                  <a:lnTo>
                    <a:pt x="200" y="173"/>
                  </a:lnTo>
                  <a:lnTo>
                    <a:pt x="194" y="173"/>
                  </a:lnTo>
                  <a:lnTo>
                    <a:pt x="194" y="167"/>
                  </a:lnTo>
                  <a:lnTo>
                    <a:pt x="188" y="173"/>
                  </a:lnTo>
                  <a:lnTo>
                    <a:pt x="194" y="173"/>
                  </a:lnTo>
                  <a:lnTo>
                    <a:pt x="200" y="181"/>
                  </a:lnTo>
                  <a:lnTo>
                    <a:pt x="207" y="181"/>
                  </a:lnTo>
                  <a:lnTo>
                    <a:pt x="207" y="189"/>
                  </a:lnTo>
                  <a:lnTo>
                    <a:pt x="207" y="195"/>
                  </a:lnTo>
                  <a:lnTo>
                    <a:pt x="213" y="203"/>
                  </a:lnTo>
                  <a:lnTo>
                    <a:pt x="207" y="203"/>
                  </a:lnTo>
                  <a:lnTo>
                    <a:pt x="200" y="203"/>
                  </a:lnTo>
                  <a:lnTo>
                    <a:pt x="200" y="195"/>
                  </a:lnTo>
                  <a:lnTo>
                    <a:pt x="194" y="195"/>
                  </a:lnTo>
                  <a:lnTo>
                    <a:pt x="188" y="195"/>
                  </a:lnTo>
                  <a:lnTo>
                    <a:pt x="181" y="195"/>
                  </a:lnTo>
                  <a:lnTo>
                    <a:pt x="175" y="195"/>
                  </a:lnTo>
                  <a:lnTo>
                    <a:pt x="168" y="195"/>
                  </a:lnTo>
                  <a:lnTo>
                    <a:pt x="168" y="189"/>
                  </a:lnTo>
                  <a:lnTo>
                    <a:pt x="161" y="189"/>
                  </a:lnTo>
                  <a:lnTo>
                    <a:pt x="161" y="181"/>
                  </a:lnTo>
                  <a:lnTo>
                    <a:pt x="156" y="181"/>
                  </a:lnTo>
                  <a:lnTo>
                    <a:pt x="161" y="173"/>
                  </a:lnTo>
                  <a:lnTo>
                    <a:pt x="156" y="173"/>
                  </a:lnTo>
                  <a:lnTo>
                    <a:pt x="149" y="173"/>
                  </a:lnTo>
                  <a:lnTo>
                    <a:pt x="149" y="167"/>
                  </a:lnTo>
                  <a:lnTo>
                    <a:pt x="142" y="167"/>
                  </a:lnTo>
                  <a:lnTo>
                    <a:pt x="136" y="167"/>
                  </a:lnTo>
                  <a:lnTo>
                    <a:pt x="136" y="173"/>
                  </a:lnTo>
                  <a:lnTo>
                    <a:pt x="129" y="173"/>
                  </a:lnTo>
                  <a:lnTo>
                    <a:pt x="122" y="173"/>
                  </a:lnTo>
                  <a:lnTo>
                    <a:pt x="129" y="181"/>
                  </a:lnTo>
                  <a:lnTo>
                    <a:pt x="122" y="181"/>
                  </a:lnTo>
                  <a:lnTo>
                    <a:pt x="117" y="181"/>
                  </a:lnTo>
                  <a:lnTo>
                    <a:pt x="110" y="173"/>
                  </a:lnTo>
                  <a:lnTo>
                    <a:pt x="117" y="173"/>
                  </a:lnTo>
                  <a:lnTo>
                    <a:pt x="117" y="167"/>
                  </a:lnTo>
                  <a:lnTo>
                    <a:pt x="122" y="159"/>
                  </a:lnTo>
                  <a:lnTo>
                    <a:pt x="129" y="159"/>
                  </a:lnTo>
                  <a:lnTo>
                    <a:pt x="136" y="159"/>
                  </a:lnTo>
                  <a:lnTo>
                    <a:pt x="136" y="151"/>
                  </a:lnTo>
                  <a:lnTo>
                    <a:pt x="142" y="159"/>
                  </a:lnTo>
                  <a:lnTo>
                    <a:pt x="149" y="159"/>
                  </a:lnTo>
                  <a:lnTo>
                    <a:pt x="156" y="159"/>
                  </a:lnTo>
                  <a:lnTo>
                    <a:pt x="161" y="159"/>
                  </a:lnTo>
                  <a:lnTo>
                    <a:pt x="168" y="159"/>
                  </a:lnTo>
                  <a:lnTo>
                    <a:pt x="168" y="167"/>
                  </a:lnTo>
                  <a:lnTo>
                    <a:pt x="175" y="167"/>
                  </a:lnTo>
                  <a:lnTo>
                    <a:pt x="181" y="159"/>
                  </a:lnTo>
                  <a:lnTo>
                    <a:pt x="188" y="159"/>
                  </a:lnTo>
                  <a:lnTo>
                    <a:pt x="194" y="167"/>
                  </a:lnTo>
                  <a:lnTo>
                    <a:pt x="200" y="167"/>
                  </a:lnTo>
                  <a:lnTo>
                    <a:pt x="207" y="167"/>
                  </a:lnTo>
                  <a:lnTo>
                    <a:pt x="207" y="159"/>
                  </a:lnTo>
                  <a:lnTo>
                    <a:pt x="207" y="151"/>
                  </a:lnTo>
                  <a:lnTo>
                    <a:pt x="207" y="145"/>
                  </a:lnTo>
                  <a:lnTo>
                    <a:pt x="200" y="145"/>
                  </a:lnTo>
                  <a:lnTo>
                    <a:pt x="200" y="137"/>
                  </a:lnTo>
                  <a:lnTo>
                    <a:pt x="194" y="137"/>
                  </a:lnTo>
                  <a:lnTo>
                    <a:pt x="188" y="137"/>
                  </a:lnTo>
                  <a:lnTo>
                    <a:pt x="181" y="137"/>
                  </a:lnTo>
                  <a:lnTo>
                    <a:pt x="175" y="129"/>
                  </a:lnTo>
                  <a:lnTo>
                    <a:pt x="168" y="123"/>
                  </a:lnTo>
                  <a:lnTo>
                    <a:pt x="168" y="115"/>
                  </a:lnTo>
                  <a:lnTo>
                    <a:pt x="161" y="115"/>
                  </a:lnTo>
                  <a:lnTo>
                    <a:pt x="156" y="115"/>
                  </a:lnTo>
                  <a:lnTo>
                    <a:pt x="156" y="108"/>
                  </a:lnTo>
                  <a:lnTo>
                    <a:pt x="149" y="101"/>
                  </a:lnTo>
                  <a:lnTo>
                    <a:pt x="142" y="101"/>
                  </a:lnTo>
                  <a:lnTo>
                    <a:pt x="142" y="93"/>
                  </a:lnTo>
                  <a:lnTo>
                    <a:pt x="136" y="93"/>
                  </a:lnTo>
                  <a:lnTo>
                    <a:pt x="129" y="86"/>
                  </a:lnTo>
                  <a:lnTo>
                    <a:pt x="129" y="79"/>
                  </a:lnTo>
                  <a:lnTo>
                    <a:pt x="122" y="79"/>
                  </a:lnTo>
                  <a:lnTo>
                    <a:pt x="117" y="79"/>
                  </a:lnTo>
                  <a:lnTo>
                    <a:pt x="110" y="79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103" y="64"/>
                  </a:lnTo>
                  <a:lnTo>
                    <a:pt x="97" y="64"/>
                  </a:lnTo>
                  <a:lnTo>
                    <a:pt x="90" y="57"/>
                  </a:lnTo>
                  <a:lnTo>
                    <a:pt x="83" y="57"/>
                  </a:lnTo>
                  <a:lnTo>
                    <a:pt x="78" y="57"/>
                  </a:lnTo>
                  <a:lnTo>
                    <a:pt x="71" y="57"/>
                  </a:lnTo>
                  <a:lnTo>
                    <a:pt x="65" y="57"/>
                  </a:lnTo>
                  <a:lnTo>
                    <a:pt x="58" y="57"/>
                  </a:lnTo>
                  <a:lnTo>
                    <a:pt x="51" y="57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45" y="50"/>
                  </a:lnTo>
                  <a:lnTo>
                    <a:pt x="39" y="50"/>
                  </a:lnTo>
                  <a:lnTo>
                    <a:pt x="39" y="42"/>
                  </a:lnTo>
                  <a:lnTo>
                    <a:pt x="32" y="42"/>
                  </a:lnTo>
                  <a:lnTo>
                    <a:pt x="32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32" y="57"/>
                  </a:lnTo>
                  <a:lnTo>
                    <a:pt x="26" y="57"/>
                  </a:lnTo>
                  <a:lnTo>
                    <a:pt x="19" y="57"/>
                  </a:lnTo>
                  <a:lnTo>
                    <a:pt x="12" y="57"/>
                  </a:lnTo>
                  <a:lnTo>
                    <a:pt x="6" y="57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12" y="50"/>
                  </a:lnTo>
                  <a:lnTo>
                    <a:pt x="19" y="50"/>
                  </a:lnTo>
                  <a:lnTo>
                    <a:pt x="19" y="42"/>
                  </a:lnTo>
                  <a:lnTo>
                    <a:pt x="26" y="42"/>
                  </a:lnTo>
                  <a:lnTo>
                    <a:pt x="32" y="42"/>
                  </a:lnTo>
                  <a:lnTo>
                    <a:pt x="39" y="42"/>
                  </a:lnTo>
                  <a:lnTo>
                    <a:pt x="39" y="36"/>
                  </a:lnTo>
                  <a:lnTo>
                    <a:pt x="45" y="36"/>
                  </a:lnTo>
                  <a:lnTo>
                    <a:pt x="51" y="36"/>
                  </a:lnTo>
                  <a:lnTo>
                    <a:pt x="51" y="28"/>
                  </a:lnTo>
                  <a:lnTo>
                    <a:pt x="58" y="28"/>
                  </a:lnTo>
                  <a:lnTo>
                    <a:pt x="65" y="28"/>
                  </a:lnTo>
                  <a:lnTo>
                    <a:pt x="65" y="20"/>
                  </a:lnTo>
                  <a:lnTo>
                    <a:pt x="65" y="14"/>
                  </a:lnTo>
                  <a:lnTo>
                    <a:pt x="71" y="14"/>
                  </a:lnTo>
                  <a:lnTo>
                    <a:pt x="78" y="14"/>
                  </a:lnTo>
                  <a:lnTo>
                    <a:pt x="78" y="6"/>
                  </a:lnTo>
                  <a:lnTo>
                    <a:pt x="83" y="6"/>
                  </a:lnTo>
                  <a:lnTo>
                    <a:pt x="90" y="14"/>
                  </a:lnTo>
                  <a:lnTo>
                    <a:pt x="97" y="14"/>
                  </a:lnTo>
                  <a:lnTo>
                    <a:pt x="97" y="6"/>
                  </a:lnTo>
                  <a:lnTo>
                    <a:pt x="103" y="6"/>
                  </a:lnTo>
                  <a:lnTo>
                    <a:pt x="110" y="6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9" y="6"/>
                  </a:lnTo>
                  <a:lnTo>
                    <a:pt x="136" y="6"/>
                  </a:lnTo>
                  <a:lnTo>
                    <a:pt x="142" y="6"/>
                  </a:lnTo>
                  <a:lnTo>
                    <a:pt x="142" y="14"/>
                  </a:lnTo>
                  <a:lnTo>
                    <a:pt x="142" y="20"/>
                  </a:lnTo>
                  <a:lnTo>
                    <a:pt x="149" y="20"/>
                  </a:lnTo>
                  <a:lnTo>
                    <a:pt x="149" y="28"/>
                  </a:lnTo>
                  <a:lnTo>
                    <a:pt x="156" y="28"/>
                  </a:lnTo>
                  <a:lnTo>
                    <a:pt x="156" y="36"/>
                  </a:lnTo>
                  <a:lnTo>
                    <a:pt x="156" y="42"/>
                  </a:lnTo>
                  <a:lnTo>
                    <a:pt x="156" y="50"/>
                  </a:lnTo>
                  <a:lnTo>
                    <a:pt x="161" y="50"/>
                  </a:lnTo>
                  <a:lnTo>
                    <a:pt x="161" y="57"/>
                  </a:lnTo>
                  <a:lnTo>
                    <a:pt x="168" y="64"/>
                  </a:lnTo>
                  <a:lnTo>
                    <a:pt x="175" y="64"/>
                  </a:lnTo>
                  <a:lnTo>
                    <a:pt x="181" y="64"/>
                  </a:lnTo>
                  <a:lnTo>
                    <a:pt x="181" y="72"/>
                  </a:lnTo>
                  <a:lnTo>
                    <a:pt x="188" y="72"/>
                  </a:lnTo>
                  <a:lnTo>
                    <a:pt x="194" y="79"/>
                  </a:lnTo>
                  <a:lnTo>
                    <a:pt x="200" y="79"/>
                  </a:lnTo>
                  <a:lnTo>
                    <a:pt x="207" y="79"/>
                  </a:lnTo>
                  <a:lnTo>
                    <a:pt x="207" y="86"/>
                  </a:lnTo>
                  <a:lnTo>
                    <a:pt x="213" y="86"/>
                  </a:lnTo>
                  <a:lnTo>
                    <a:pt x="220" y="86"/>
                  </a:lnTo>
                  <a:lnTo>
                    <a:pt x="220" y="79"/>
                  </a:lnTo>
                  <a:lnTo>
                    <a:pt x="227" y="79"/>
                  </a:lnTo>
                  <a:lnTo>
                    <a:pt x="227" y="86"/>
                  </a:lnTo>
                  <a:lnTo>
                    <a:pt x="233" y="86"/>
                  </a:lnTo>
                  <a:lnTo>
                    <a:pt x="239" y="93"/>
                  </a:lnTo>
                  <a:lnTo>
                    <a:pt x="239" y="101"/>
                  </a:lnTo>
                  <a:lnTo>
                    <a:pt x="246" y="101"/>
                  </a:lnTo>
                  <a:lnTo>
                    <a:pt x="252" y="101"/>
                  </a:lnTo>
                  <a:lnTo>
                    <a:pt x="259" y="101"/>
                  </a:lnTo>
                  <a:lnTo>
                    <a:pt x="259" y="108"/>
                  </a:lnTo>
                  <a:lnTo>
                    <a:pt x="266" y="108"/>
                  </a:lnTo>
                  <a:lnTo>
                    <a:pt x="272" y="108"/>
                  </a:lnTo>
                  <a:lnTo>
                    <a:pt x="278" y="108"/>
                  </a:lnTo>
                  <a:lnTo>
                    <a:pt x="285" y="108"/>
                  </a:lnTo>
                  <a:lnTo>
                    <a:pt x="291" y="108"/>
                  </a:lnTo>
                  <a:lnTo>
                    <a:pt x="298" y="108"/>
                  </a:lnTo>
                  <a:lnTo>
                    <a:pt x="305" y="108"/>
                  </a:lnTo>
                  <a:lnTo>
                    <a:pt x="311" y="108"/>
                  </a:lnTo>
                  <a:lnTo>
                    <a:pt x="311" y="101"/>
                  </a:lnTo>
                  <a:lnTo>
                    <a:pt x="317" y="108"/>
                  </a:lnTo>
                  <a:lnTo>
                    <a:pt x="323" y="108"/>
                  </a:lnTo>
                  <a:lnTo>
                    <a:pt x="330" y="108"/>
                  </a:lnTo>
                  <a:lnTo>
                    <a:pt x="337" y="108"/>
                  </a:lnTo>
                  <a:lnTo>
                    <a:pt x="343" y="115"/>
                  </a:lnTo>
                  <a:lnTo>
                    <a:pt x="337" y="115"/>
                  </a:lnTo>
                  <a:lnTo>
                    <a:pt x="337" y="123"/>
                  </a:lnTo>
                  <a:lnTo>
                    <a:pt x="337" y="129"/>
                  </a:lnTo>
                  <a:lnTo>
                    <a:pt x="337" y="137"/>
                  </a:lnTo>
                  <a:lnTo>
                    <a:pt x="343" y="137"/>
                  </a:lnTo>
                  <a:lnTo>
                    <a:pt x="350" y="137"/>
                  </a:lnTo>
                  <a:lnTo>
                    <a:pt x="350" y="145"/>
                  </a:lnTo>
                  <a:lnTo>
                    <a:pt x="357" y="145"/>
                  </a:lnTo>
                  <a:lnTo>
                    <a:pt x="357" y="151"/>
                  </a:lnTo>
                  <a:lnTo>
                    <a:pt x="362" y="151"/>
                  </a:lnTo>
                  <a:lnTo>
                    <a:pt x="357" y="159"/>
                  </a:lnTo>
                  <a:lnTo>
                    <a:pt x="350" y="167"/>
                  </a:lnTo>
                  <a:lnTo>
                    <a:pt x="350" y="173"/>
                  </a:lnTo>
                  <a:lnTo>
                    <a:pt x="357" y="181"/>
                  </a:lnTo>
                  <a:lnTo>
                    <a:pt x="357" y="189"/>
                  </a:lnTo>
                  <a:lnTo>
                    <a:pt x="350" y="189"/>
                  </a:lnTo>
                  <a:lnTo>
                    <a:pt x="357" y="195"/>
                  </a:lnTo>
                  <a:lnTo>
                    <a:pt x="362" y="195"/>
                  </a:lnTo>
                  <a:lnTo>
                    <a:pt x="357" y="203"/>
                  </a:lnTo>
                  <a:lnTo>
                    <a:pt x="362" y="210"/>
                  </a:lnTo>
                  <a:lnTo>
                    <a:pt x="362" y="217"/>
                  </a:lnTo>
                  <a:lnTo>
                    <a:pt x="369" y="217"/>
                  </a:lnTo>
                  <a:lnTo>
                    <a:pt x="369" y="225"/>
                  </a:lnTo>
                  <a:lnTo>
                    <a:pt x="369" y="232"/>
                  </a:lnTo>
                  <a:lnTo>
                    <a:pt x="369" y="239"/>
                  </a:lnTo>
                  <a:lnTo>
                    <a:pt x="376" y="246"/>
                  </a:lnTo>
                  <a:lnTo>
                    <a:pt x="382" y="246"/>
                  </a:lnTo>
                  <a:lnTo>
                    <a:pt x="382" y="254"/>
                  </a:lnTo>
                  <a:lnTo>
                    <a:pt x="389" y="254"/>
                  </a:lnTo>
                  <a:lnTo>
                    <a:pt x="396" y="260"/>
                  </a:lnTo>
                  <a:lnTo>
                    <a:pt x="401" y="260"/>
                  </a:lnTo>
                  <a:lnTo>
                    <a:pt x="401" y="254"/>
                  </a:lnTo>
                  <a:lnTo>
                    <a:pt x="408" y="254"/>
                  </a:lnTo>
                  <a:lnTo>
                    <a:pt x="408" y="260"/>
                  </a:lnTo>
                  <a:lnTo>
                    <a:pt x="415" y="260"/>
                  </a:lnTo>
                  <a:lnTo>
                    <a:pt x="421" y="260"/>
                  </a:lnTo>
                  <a:lnTo>
                    <a:pt x="428" y="260"/>
                  </a:lnTo>
                  <a:lnTo>
                    <a:pt x="435" y="260"/>
                  </a:lnTo>
                  <a:lnTo>
                    <a:pt x="440" y="260"/>
                  </a:lnTo>
                  <a:lnTo>
                    <a:pt x="453" y="260"/>
                  </a:lnTo>
                  <a:lnTo>
                    <a:pt x="460" y="260"/>
                  </a:lnTo>
                  <a:lnTo>
                    <a:pt x="460" y="268"/>
                  </a:lnTo>
                  <a:lnTo>
                    <a:pt x="453" y="268"/>
                  </a:lnTo>
                  <a:lnTo>
                    <a:pt x="453" y="276"/>
                  </a:lnTo>
                  <a:lnTo>
                    <a:pt x="453" y="282"/>
                  </a:lnTo>
                  <a:lnTo>
                    <a:pt x="460" y="290"/>
                  </a:lnTo>
                  <a:lnTo>
                    <a:pt x="453" y="290"/>
                  </a:lnTo>
                  <a:lnTo>
                    <a:pt x="453" y="298"/>
                  </a:lnTo>
                  <a:lnTo>
                    <a:pt x="453" y="304"/>
                  </a:lnTo>
                  <a:lnTo>
                    <a:pt x="447" y="312"/>
                  </a:lnTo>
                  <a:lnTo>
                    <a:pt x="440" y="312"/>
                  </a:lnTo>
                  <a:lnTo>
                    <a:pt x="440" y="318"/>
                  </a:lnTo>
                  <a:lnTo>
                    <a:pt x="435" y="318"/>
                  </a:lnTo>
                  <a:lnTo>
                    <a:pt x="428" y="318"/>
                  </a:lnTo>
                  <a:lnTo>
                    <a:pt x="428" y="312"/>
                  </a:lnTo>
                  <a:lnTo>
                    <a:pt x="428" y="304"/>
                  </a:lnTo>
                  <a:lnTo>
                    <a:pt x="421" y="304"/>
                  </a:lnTo>
                  <a:lnTo>
                    <a:pt x="415" y="304"/>
                  </a:lnTo>
                  <a:lnTo>
                    <a:pt x="415" y="298"/>
                  </a:lnTo>
                  <a:lnTo>
                    <a:pt x="408" y="304"/>
                  </a:lnTo>
                  <a:lnTo>
                    <a:pt x="401" y="304"/>
                  </a:lnTo>
                  <a:lnTo>
                    <a:pt x="408" y="312"/>
                  </a:lnTo>
                  <a:lnTo>
                    <a:pt x="401" y="318"/>
                  </a:lnTo>
                  <a:lnTo>
                    <a:pt x="401" y="312"/>
                  </a:lnTo>
                  <a:lnTo>
                    <a:pt x="396" y="312"/>
                  </a:lnTo>
                  <a:lnTo>
                    <a:pt x="389" y="304"/>
                  </a:lnTo>
                  <a:lnTo>
                    <a:pt x="389" y="298"/>
                  </a:lnTo>
                  <a:lnTo>
                    <a:pt x="382" y="29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1" name="Freeform 539"/>
            <p:cNvSpPr>
              <a:spLocks/>
            </p:cNvSpPr>
            <p:nvPr/>
          </p:nvSpPr>
          <p:spPr bwMode="auto">
            <a:xfrm>
              <a:off x="2244725" y="4908550"/>
              <a:ext cx="9525" cy="11113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2147483647 w 6"/>
                <a:gd name="T7" fmla="*/ 0 h 6"/>
                <a:gd name="T8" fmla="*/ 2147483647 w 6"/>
                <a:gd name="T9" fmla="*/ 2147483647 h 6"/>
                <a:gd name="T10" fmla="*/ 0 w 6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6"/>
                <a:gd name="T20" fmla="*/ 6 w 6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2" name="Freeform 540"/>
            <p:cNvSpPr>
              <a:spLocks/>
            </p:cNvSpPr>
            <p:nvPr/>
          </p:nvSpPr>
          <p:spPr bwMode="auto">
            <a:xfrm>
              <a:off x="2222500" y="4908550"/>
              <a:ext cx="22225" cy="25400"/>
            </a:xfrm>
            <a:custGeom>
              <a:avLst/>
              <a:gdLst>
                <a:gd name="T0" fmla="*/ 0 w 14"/>
                <a:gd name="T1" fmla="*/ 2147483647 h 14"/>
                <a:gd name="T2" fmla="*/ 0 w 14"/>
                <a:gd name="T3" fmla="*/ 2147483647 h 14"/>
                <a:gd name="T4" fmla="*/ 0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0 h 14"/>
                <a:gd name="T10" fmla="*/ 2147483647 w 14"/>
                <a:gd name="T11" fmla="*/ 0 h 14"/>
                <a:gd name="T12" fmla="*/ 2147483647 w 14"/>
                <a:gd name="T13" fmla="*/ 0 h 14"/>
                <a:gd name="T14" fmla="*/ 2147483647 w 14"/>
                <a:gd name="T15" fmla="*/ 0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2147483647 w 14"/>
                <a:gd name="T21" fmla="*/ 2147483647 h 14"/>
                <a:gd name="T22" fmla="*/ 2147483647 w 14"/>
                <a:gd name="T23" fmla="*/ 2147483647 h 14"/>
                <a:gd name="T24" fmla="*/ 2147483647 w 14"/>
                <a:gd name="T25" fmla="*/ 2147483647 h 14"/>
                <a:gd name="T26" fmla="*/ 2147483647 w 14"/>
                <a:gd name="T27" fmla="*/ 2147483647 h 14"/>
                <a:gd name="T28" fmla="*/ 0 w 14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4"/>
                <a:gd name="T47" fmla="*/ 14 w 14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4">
                  <a:moveTo>
                    <a:pt x="0" y="14"/>
                  </a:moveTo>
                  <a:lnTo>
                    <a:pt x="0" y="6"/>
                  </a:lnTo>
                  <a:lnTo>
                    <a:pt x="7" y="6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3" name="Freeform 541"/>
            <p:cNvSpPr>
              <a:spLocks/>
            </p:cNvSpPr>
            <p:nvPr/>
          </p:nvSpPr>
          <p:spPr bwMode="auto">
            <a:xfrm>
              <a:off x="2328863" y="4479925"/>
              <a:ext cx="11112" cy="26988"/>
            </a:xfrm>
            <a:custGeom>
              <a:avLst/>
              <a:gdLst>
                <a:gd name="T0" fmla="*/ 2147483647 w 7"/>
                <a:gd name="T1" fmla="*/ 0 h 15"/>
                <a:gd name="T2" fmla="*/ 2147483647 w 7"/>
                <a:gd name="T3" fmla="*/ 0 h 15"/>
                <a:gd name="T4" fmla="*/ 2147483647 w 7"/>
                <a:gd name="T5" fmla="*/ 2147483647 h 15"/>
                <a:gd name="T6" fmla="*/ 2147483647 w 7"/>
                <a:gd name="T7" fmla="*/ 2147483647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0 w 7"/>
                <a:gd name="T13" fmla="*/ 2147483647 h 15"/>
                <a:gd name="T14" fmla="*/ 2147483647 w 7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"/>
                <a:gd name="T26" fmla="*/ 7 w 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">
                  <a:moveTo>
                    <a:pt x="7" y="0"/>
                  </a:moveTo>
                  <a:lnTo>
                    <a:pt x="7" y="0"/>
                  </a:lnTo>
                  <a:lnTo>
                    <a:pt x="7" y="7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4" name="Freeform 542"/>
            <p:cNvSpPr>
              <a:spLocks noEditPoints="1"/>
            </p:cNvSpPr>
            <p:nvPr/>
          </p:nvSpPr>
          <p:spPr bwMode="auto">
            <a:xfrm>
              <a:off x="1096963" y="5191125"/>
              <a:ext cx="354012" cy="400050"/>
            </a:xfrm>
            <a:custGeom>
              <a:avLst/>
              <a:gdLst>
                <a:gd name="T0" fmla="*/ 0 w 220"/>
                <a:gd name="T1" fmla="*/ 2147483647 h 225"/>
                <a:gd name="T2" fmla="*/ 2147483647 w 220"/>
                <a:gd name="T3" fmla="*/ 2147483647 h 225"/>
                <a:gd name="T4" fmla="*/ 2147483647 w 220"/>
                <a:gd name="T5" fmla="*/ 2147483647 h 225"/>
                <a:gd name="T6" fmla="*/ 2147483647 w 220"/>
                <a:gd name="T7" fmla="*/ 2147483647 h 225"/>
                <a:gd name="T8" fmla="*/ 2147483647 w 220"/>
                <a:gd name="T9" fmla="*/ 2147483647 h 225"/>
                <a:gd name="T10" fmla="*/ 2147483647 w 220"/>
                <a:gd name="T11" fmla="*/ 2147483647 h 225"/>
                <a:gd name="T12" fmla="*/ 2147483647 w 220"/>
                <a:gd name="T13" fmla="*/ 2147483647 h 225"/>
                <a:gd name="T14" fmla="*/ 2147483647 w 220"/>
                <a:gd name="T15" fmla="*/ 2147483647 h 225"/>
                <a:gd name="T16" fmla="*/ 2147483647 w 220"/>
                <a:gd name="T17" fmla="*/ 2147483647 h 225"/>
                <a:gd name="T18" fmla="*/ 2147483647 w 220"/>
                <a:gd name="T19" fmla="*/ 2147483647 h 225"/>
                <a:gd name="T20" fmla="*/ 2147483647 w 220"/>
                <a:gd name="T21" fmla="*/ 2147483647 h 225"/>
                <a:gd name="T22" fmla="*/ 2147483647 w 220"/>
                <a:gd name="T23" fmla="*/ 2147483647 h 225"/>
                <a:gd name="T24" fmla="*/ 2147483647 w 220"/>
                <a:gd name="T25" fmla="*/ 2147483647 h 225"/>
                <a:gd name="T26" fmla="*/ 2147483647 w 220"/>
                <a:gd name="T27" fmla="*/ 2147483647 h 225"/>
                <a:gd name="T28" fmla="*/ 2147483647 w 220"/>
                <a:gd name="T29" fmla="*/ 2147483647 h 225"/>
                <a:gd name="T30" fmla="*/ 2147483647 w 220"/>
                <a:gd name="T31" fmla="*/ 2147483647 h 225"/>
                <a:gd name="T32" fmla="*/ 2147483647 w 220"/>
                <a:gd name="T33" fmla="*/ 2147483647 h 225"/>
                <a:gd name="T34" fmla="*/ 2147483647 w 220"/>
                <a:gd name="T35" fmla="*/ 2147483647 h 225"/>
                <a:gd name="T36" fmla="*/ 2147483647 w 220"/>
                <a:gd name="T37" fmla="*/ 2147483647 h 225"/>
                <a:gd name="T38" fmla="*/ 2147483647 w 220"/>
                <a:gd name="T39" fmla="*/ 2147483647 h 225"/>
                <a:gd name="T40" fmla="*/ 2147483647 w 220"/>
                <a:gd name="T41" fmla="*/ 2147483647 h 225"/>
                <a:gd name="T42" fmla="*/ 2147483647 w 220"/>
                <a:gd name="T43" fmla="*/ 2147483647 h 225"/>
                <a:gd name="T44" fmla="*/ 2147483647 w 220"/>
                <a:gd name="T45" fmla="*/ 2147483647 h 225"/>
                <a:gd name="T46" fmla="*/ 2147483647 w 220"/>
                <a:gd name="T47" fmla="*/ 2147483647 h 225"/>
                <a:gd name="T48" fmla="*/ 2147483647 w 220"/>
                <a:gd name="T49" fmla="*/ 2147483647 h 225"/>
                <a:gd name="T50" fmla="*/ 2147483647 w 220"/>
                <a:gd name="T51" fmla="*/ 2147483647 h 225"/>
                <a:gd name="T52" fmla="*/ 2147483647 w 220"/>
                <a:gd name="T53" fmla="*/ 2147483647 h 225"/>
                <a:gd name="T54" fmla="*/ 2147483647 w 220"/>
                <a:gd name="T55" fmla="*/ 2147483647 h 225"/>
                <a:gd name="T56" fmla="*/ 2147483647 w 220"/>
                <a:gd name="T57" fmla="*/ 2147483647 h 225"/>
                <a:gd name="T58" fmla="*/ 2147483647 w 220"/>
                <a:gd name="T59" fmla="*/ 2147483647 h 225"/>
                <a:gd name="T60" fmla="*/ 2147483647 w 220"/>
                <a:gd name="T61" fmla="*/ 2147483647 h 225"/>
                <a:gd name="T62" fmla="*/ 2147483647 w 220"/>
                <a:gd name="T63" fmla="*/ 2147483647 h 225"/>
                <a:gd name="T64" fmla="*/ 2147483647 w 220"/>
                <a:gd name="T65" fmla="*/ 2147483647 h 225"/>
                <a:gd name="T66" fmla="*/ 2147483647 w 220"/>
                <a:gd name="T67" fmla="*/ 2147483647 h 225"/>
                <a:gd name="T68" fmla="*/ 2147483647 w 220"/>
                <a:gd name="T69" fmla="*/ 2147483647 h 225"/>
                <a:gd name="T70" fmla="*/ 2147483647 w 220"/>
                <a:gd name="T71" fmla="*/ 2147483647 h 225"/>
                <a:gd name="T72" fmla="*/ 2147483647 w 220"/>
                <a:gd name="T73" fmla="*/ 2147483647 h 225"/>
                <a:gd name="T74" fmla="*/ 2147483647 w 220"/>
                <a:gd name="T75" fmla="*/ 2147483647 h 225"/>
                <a:gd name="T76" fmla="*/ 2147483647 w 220"/>
                <a:gd name="T77" fmla="*/ 2147483647 h 225"/>
                <a:gd name="T78" fmla="*/ 2147483647 w 220"/>
                <a:gd name="T79" fmla="*/ 2147483647 h 225"/>
                <a:gd name="T80" fmla="*/ 2147483647 w 220"/>
                <a:gd name="T81" fmla="*/ 2147483647 h 225"/>
                <a:gd name="T82" fmla="*/ 2147483647 w 220"/>
                <a:gd name="T83" fmla="*/ 2147483647 h 225"/>
                <a:gd name="T84" fmla="*/ 2147483647 w 220"/>
                <a:gd name="T85" fmla="*/ 2147483647 h 225"/>
                <a:gd name="T86" fmla="*/ 2147483647 w 220"/>
                <a:gd name="T87" fmla="*/ 2147483647 h 225"/>
                <a:gd name="T88" fmla="*/ 2147483647 w 220"/>
                <a:gd name="T89" fmla="*/ 2147483647 h 225"/>
                <a:gd name="T90" fmla="*/ 2147483647 w 220"/>
                <a:gd name="T91" fmla="*/ 2147483647 h 225"/>
                <a:gd name="T92" fmla="*/ 2147483647 w 220"/>
                <a:gd name="T93" fmla="*/ 2147483647 h 225"/>
                <a:gd name="T94" fmla="*/ 2147483647 w 220"/>
                <a:gd name="T95" fmla="*/ 2147483647 h 225"/>
                <a:gd name="T96" fmla="*/ 2147483647 w 220"/>
                <a:gd name="T97" fmla="*/ 2147483647 h 225"/>
                <a:gd name="T98" fmla="*/ 2147483647 w 220"/>
                <a:gd name="T99" fmla="*/ 2147483647 h 225"/>
                <a:gd name="T100" fmla="*/ 2147483647 w 220"/>
                <a:gd name="T101" fmla="*/ 2147483647 h 225"/>
                <a:gd name="T102" fmla="*/ 2147483647 w 220"/>
                <a:gd name="T103" fmla="*/ 2147483647 h 225"/>
                <a:gd name="T104" fmla="*/ 2147483647 w 220"/>
                <a:gd name="T105" fmla="*/ 2147483647 h 225"/>
                <a:gd name="T106" fmla="*/ 2147483647 w 220"/>
                <a:gd name="T107" fmla="*/ 0 h 225"/>
                <a:gd name="T108" fmla="*/ 2147483647 w 220"/>
                <a:gd name="T109" fmla="*/ 2147483647 h 225"/>
                <a:gd name="T110" fmla="*/ 2147483647 w 220"/>
                <a:gd name="T111" fmla="*/ 2147483647 h 225"/>
                <a:gd name="T112" fmla="*/ 2147483647 w 220"/>
                <a:gd name="T113" fmla="*/ 2147483647 h 225"/>
                <a:gd name="T114" fmla="*/ 2147483647 w 220"/>
                <a:gd name="T115" fmla="*/ 2147483647 h 225"/>
                <a:gd name="T116" fmla="*/ 2147483647 w 220"/>
                <a:gd name="T117" fmla="*/ 2147483647 h 2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25"/>
                <a:gd name="T179" fmla="*/ 220 w 220"/>
                <a:gd name="T180" fmla="*/ 225 h 2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25">
                  <a:moveTo>
                    <a:pt x="0" y="131"/>
                  </a:moveTo>
                  <a:lnTo>
                    <a:pt x="0" y="124"/>
                  </a:lnTo>
                  <a:lnTo>
                    <a:pt x="0" y="131"/>
                  </a:lnTo>
                  <a:close/>
                  <a:moveTo>
                    <a:pt x="105" y="0"/>
                  </a:moveTo>
                  <a:lnTo>
                    <a:pt x="105" y="8"/>
                  </a:lnTo>
                  <a:lnTo>
                    <a:pt x="117" y="8"/>
                  </a:lnTo>
                  <a:lnTo>
                    <a:pt x="117" y="14"/>
                  </a:lnTo>
                  <a:lnTo>
                    <a:pt x="117" y="22"/>
                  </a:lnTo>
                  <a:lnTo>
                    <a:pt x="110" y="30"/>
                  </a:lnTo>
                  <a:lnTo>
                    <a:pt x="110" y="36"/>
                  </a:lnTo>
                  <a:lnTo>
                    <a:pt x="117" y="36"/>
                  </a:lnTo>
                  <a:lnTo>
                    <a:pt x="117" y="44"/>
                  </a:lnTo>
                  <a:lnTo>
                    <a:pt x="124" y="44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30" y="66"/>
                  </a:lnTo>
                  <a:lnTo>
                    <a:pt x="137" y="66"/>
                  </a:lnTo>
                  <a:lnTo>
                    <a:pt x="137" y="73"/>
                  </a:lnTo>
                  <a:lnTo>
                    <a:pt x="144" y="73"/>
                  </a:lnTo>
                  <a:lnTo>
                    <a:pt x="149" y="73"/>
                  </a:lnTo>
                  <a:lnTo>
                    <a:pt x="149" y="80"/>
                  </a:lnTo>
                  <a:lnTo>
                    <a:pt x="156" y="88"/>
                  </a:lnTo>
                  <a:lnTo>
                    <a:pt x="162" y="88"/>
                  </a:lnTo>
                  <a:lnTo>
                    <a:pt x="162" y="95"/>
                  </a:lnTo>
                  <a:lnTo>
                    <a:pt x="169" y="102"/>
                  </a:lnTo>
                  <a:lnTo>
                    <a:pt x="176" y="95"/>
                  </a:lnTo>
                  <a:lnTo>
                    <a:pt x="181" y="95"/>
                  </a:lnTo>
                  <a:lnTo>
                    <a:pt x="181" y="88"/>
                  </a:lnTo>
                  <a:lnTo>
                    <a:pt x="188" y="95"/>
                  </a:lnTo>
                  <a:lnTo>
                    <a:pt x="188" y="102"/>
                  </a:lnTo>
                  <a:lnTo>
                    <a:pt x="195" y="109"/>
                  </a:lnTo>
                  <a:lnTo>
                    <a:pt x="195" y="117"/>
                  </a:lnTo>
                  <a:lnTo>
                    <a:pt x="195" y="124"/>
                  </a:lnTo>
                  <a:lnTo>
                    <a:pt x="188" y="124"/>
                  </a:lnTo>
                  <a:lnTo>
                    <a:pt x="188" y="131"/>
                  </a:lnTo>
                  <a:lnTo>
                    <a:pt x="195" y="131"/>
                  </a:lnTo>
                  <a:lnTo>
                    <a:pt x="201" y="131"/>
                  </a:lnTo>
                  <a:lnTo>
                    <a:pt x="201" y="139"/>
                  </a:lnTo>
                  <a:lnTo>
                    <a:pt x="208" y="139"/>
                  </a:lnTo>
                  <a:lnTo>
                    <a:pt x="208" y="145"/>
                  </a:lnTo>
                  <a:lnTo>
                    <a:pt x="208" y="153"/>
                  </a:lnTo>
                  <a:lnTo>
                    <a:pt x="208" y="160"/>
                  </a:lnTo>
                  <a:lnTo>
                    <a:pt x="215" y="160"/>
                  </a:lnTo>
                  <a:lnTo>
                    <a:pt x="215" y="167"/>
                  </a:lnTo>
                  <a:lnTo>
                    <a:pt x="215" y="175"/>
                  </a:lnTo>
                  <a:lnTo>
                    <a:pt x="215" y="181"/>
                  </a:lnTo>
                  <a:lnTo>
                    <a:pt x="220" y="181"/>
                  </a:lnTo>
                  <a:lnTo>
                    <a:pt x="220" y="189"/>
                  </a:lnTo>
                  <a:lnTo>
                    <a:pt x="220" y="197"/>
                  </a:lnTo>
                  <a:lnTo>
                    <a:pt x="220" y="203"/>
                  </a:lnTo>
                  <a:lnTo>
                    <a:pt x="215" y="203"/>
                  </a:lnTo>
                  <a:lnTo>
                    <a:pt x="215" y="211"/>
                  </a:lnTo>
                  <a:lnTo>
                    <a:pt x="215" y="219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201" y="211"/>
                  </a:lnTo>
                  <a:lnTo>
                    <a:pt x="195" y="203"/>
                  </a:lnTo>
                  <a:lnTo>
                    <a:pt x="195" y="197"/>
                  </a:lnTo>
                  <a:lnTo>
                    <a:pt x="188" y="189"/>
                  </a:lnTo>
                  <a:lnTo>
                    <a:pt x="188" y="181"/>
                  </a:lnTo>
                  <a:lnTo>
                    <a:pt x="181" y="181"/>
                  </a:lnTo>
                  <a:lnTo>
                    <a:pt x="181" y="175"/>
                  </a:lnTo>
                  <a:lnTo>
                    <a:pt x="176" y="175"/>
                  </a:lnTo>
                  <a:lnTo>
                    <a:pt x="169" y="167"/>
                  </a:lnTo>
                  <a:lnTo>
                    <a:pt x="169" y="175"/>
                  </a:lnTo>
                  <a:lnTo>
                    <a:pt x="162" y="175"/>
                  </a:lnTo>
                  <a:lnTo>
                    <a:pt x="156" y="167"/>
                  </a:lnTo>
                  <a:lnTo>
                    <a:pt x="156" y="160"/>
                  </a:lnTo>
                  <a:lnTo>
                    <a:pt x="156" y="153"/>
                  </a:lnTo>
                  <a:lnTo>
                    <a:pt x="156" y="145"/>
                  </a:lnTo>
                  <a:lnTo>
                    <a:pt x="156" y="139"/>
                  </a:lnTo>
                  <a:lnTo>
                    <a:pt x="156" y="131"/>
                  </a:lnTo>
                  <a:lnTo>
                    <a:pt x="149" y="131"/>
                  </a:lnTo>
                  <a:lnTo>
                    <a:pt x="149" y="139"/>
                  </a:lnTo>
                  <a:lnTo>
                    <a:pt x="144" y="131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4" y="131"/>
                  </a:lnTo>
                  <a:lnTo>
                    <a:pt x="124" y="139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05" y="139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98" y="153"/>
                  </a:lnTo>
                  <a:lnTo>
                    <a:pt x="105" y="153"/>
                  </a:lnTo>
                  <a:lnTo>
                    <a:pt x="105" y="160"/>
                  </a:lnTo>
                  <a:lnTo>
                    <a:pt x="105" y="167"/>
                  </a:lnTo>
                  <a:lnTo>
                    <a:pt x="98" y="167"/>
                  </a:lnTo>
                  <a:lnTo>
                    <a:pt x="98" y="175"/>
                  </a:lnTo>
                  <a:lnTo>
                    <a:pt x="98" y="181"/>
                  </a:lnTo>
                  <a:lnTo>
                    <a:pt x="98" y="189"/>
                  </a:lnTo>
                  <a:lnTo>
                    <a:pt x="105" y="189"/>
                  </a:lnTo>
                  <a:lnTo>
                    <a:pt x="105" y="197"/>
                  </a:lnTo>
                  <a:lnTo>
                    <a:pt x="105" y="203"/>
                  </a:lnTo>
                  <a:lnTo>
                    <a:pt x="98" y="211"/>
                  </a:lnTo>
                  <a:lnTo>
                    <a:pt x="105" y="211"/>
                  </a:lnTo>
                  <a:lnTo>
                    <a:pt x="98" y="211"/>
                  </a:lnTo>
                  <a:lnTo>
                    <a:pt x="98" y="219"/>
                  </a:lnTo>
                  <a:lnTo>
                    <a:pt x="91" y="219"/>
                  </a:lnTo>
                  <a:lnTo>
                    <a:pt x="85" y="225"/>
                  </a:lnTo>
                  <a:lnTo>
                    <a:pt x="85" y="219"/>
                  </a:lnTo>
                  <a:lnTo>
                    <a:pt x="85" y="211"/>
                  </a:lnTo>
                  <a:lnTo>
                    <a:pt x="78" y="211"/>
                  </a:lnTo>
                  <a:lnTo>
                    <a:pt x="78" y="203"/>
                  </a:lnTo>
                  <a:lnTo>
                    <a:pt x="71" y="203"/>
                  </a:lnTo>
                  <a:lnTo>
                    <a:pt x="71" y="197"/>
                  </a:lnTo>
                  <a:lnTo>
                    <a:pt x="65" y="197"/>
                  </a:lnTo>
                  <a:lnTo>
                    <a:pt x="59" y="203"/>
                  </a:lnTo>
                  <a:lnTo>
                    <a:pt x="52" y="203"/>
                  </a:lnTo>
                  <a:lnTo>
                    <a:pt x="52" y="197"/>
                  </a:lnTo>
                  <a:lnTo>
                    <a:pt x="46" y="197"/>
                  </a:lnTo>
                  <a:lnTo>
                    <a:pt x="39" y="197"/>
                  </a:lnTo>
                  <a:lnTo>
                    <a:pt x="39" y="189"/>
                  </a:lnTo>
                  <a:lnTo>
                    <a:pt x="39" y="181"/>
                  </a:lnTo>
                  <a:lnTo>
                    <a:pt x="33" y="175"/>
                  </a:lnTo>
                  <a:lnTo>
                    <a:pt x="39" y="167"/>
                  </a:lnTo>
                  <a:lnTo>
                    <a:pt x="46" y="160"/>
                  </a:lnTo>
                  <a:lnTo>
                    <a:pt x="39" y="153"/>
                  </a:lnTo>
                  <a:lnTo>
                    <a:pt x="33" y="153"/>
                  </a:lnTo>
                  <a:lnTo>
                    <a:pt x="26" y="153"/>
                  </a:lnTo>
                  <a:lnTo>
                    <a:pt x="33" y="153"/>
                  </a:lnTo>
                  <a:lnTo>
                    <a:pt x="26" y="145"/>
                  </a:lnTo>
                  <a:lnTo>
                    <a:pt x="26" y="139"/>
                  </a:lnTo>
                  <a:lnTo>
                    <a:pt x="20" y="139"/>
                  </a:lnTo>
                  <a:lnTo>
                    <a:pt x="20" y="131"/>
                  </a:lnTo>
                  <a:lnTo>
                    <a:pt x="14" y="131"/>
                  </a:lnTo>
                  <a:lnTo>
                    <a:pt x="14" y="124"/>
                  </a:lnTo>
                  <a:lnTo>
                    <a:pt x="7" y="124"/>
                  </a:lnTo>
                  <a:lnTo>
                    <a:pt x="7" y="117"/>
                  </a:lnTo>
                  <a:lnTo>
                    <a:pt x="7" y="109"/>
                  </a:lnTo>
                  <a:lnTo>
                    <a:pt x="7" y="102"/>
                  </a:lnTo>
                  <a:lnTo>
                    <a:pt x="7" y="95"/>
                  </a:lnTo>
                  <a:lnTo>
                    <a:pt x="7" y="88"/>
                  </a:lnTo>
                  <a:lnTo>
                    <a:pt x="7" y="80"/>
                  </a:lnTo>
                  <a:lnTo>
                    <a:pt x="14" y="80"/>
                  </a:lnTo>
                  <a:lnTo>
                    <a:pt x="14" y="73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3" y="58"/>
                  </a:lnTo>
                  <a:lnTo>
                    <a:pt x="39" y="52"/>
                  </a:lnTo>
                  <a:lnTo>
                    <a:pt x="39" y="44"/>
                  </a:lnTo>
                  <a:lnTo>
                    <a:pt x="39" y="36"/>
                  </a:lnTo>
                  <a:lnTo>
                    <a:pt x="39" y="30"/>
                  </a:lnTo>
                  <a:lnTo>
                    <a:pt x="33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52" y="22"/>
                  </a:lnTo>
                  <a:lnTo>
                    <a:pt x="59" y="22"/>
                  </a:lnTo>
                  <a:lnTo>
                    <a:pt x="65" y="22"/>
                  </a:lnTo>
                  <a:lnTo>
                    <a:pt x="71" y="30"/>
                  </a:lnTo>
                  <a:lnTo>
                    <a:pt x="71" y="22"/>
                  </a:lnTo>
                  <a:lnTo>
                    <a:pt x="78" y="30"/>
                  </a:lnTo>
                  <a:lnTo>
                    <a:pt x="85" y="22"/>
                  </a:lnTo>
                  <a:lnTo>
                    <a:pt x="91" y="22"/>
                  </a:lnTo>
                  <a:lnTo>
                    <a:pt x="91" y="14"/>
                  </a:lnTo>
                  <a:lnTo>
                    <a:pt x="91" y="8"/>
                  </a:lnTo>
                  <a:lnTo>
                    <a:pt x="98" y="8"/>
                  </a:lnTo>
                  <a:lnTo>
                    <a:pt x="98" y="0"/>
                  </a:lnTo>
                  <a:lnTo>
                    <a:pt x="105" y="0"/>
                  </a:lnTo>
                  <a:close/>
                  <a:moveTo>
                    <a:pt x="46" y="211"/>
                  </a:moveTo>
                  <a:lnTo>
                    <a:pt x="39" y="211"/>
                  </a:lnTo>
                  <a:lnTo>
                    <a:pt x="39" y="203"/>
                  </a:lnTo>
                  <a:lnTo>
                    <a:pt x="46" y="203"/>
                  </a:lnTo>
                  <a:lnTo>
                    <a:pt x="46" y="211"/>
                  </a:lnTo>
                  <a:close/>
                  <a:moveTo>
                    <a:pt x="39" y="219"/>
                  </a:moveTo>
                  <a:lnTo>
                    <a:pt x="39" y="211"/>
                  </a:lnTo>
                  <a:lnTo>
                    <a:pt x="46" y="211"/>
                  </a:lnTo>
                  <a:lnTo>
                    <a:pt x="39" y="219"/>
                  </a:lnTo>
                  <a:close/>
                  <a:moveTo>
                    <a:pt x="59" y="225"/>
                  </a:moveTo>
                  <a:lnTo>
                    <a:pt x="52" y="225"/>
                  </a:lnTo>
                  <a:lnTo>
                    <a:pt x="52" y="219"/>
                  </a:lnTo>
                  <a:lnTo>
                    <a:pt x="59" y="211"/>
                  </a:lnTo>
                  <a:lnTo>
                    <a:pt x="59" y="219"/>
                  </a:lnTo>
                  <a:lnTo>
                    <a:pt x="59" y="225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5" name="Rectangle 543"/>
            <p:cNvSpPr>
              <a:spLocks noChangeArrowheads="1"/>
            </p:cNvSpPr>
            <p:nvPr/>
          </p:nvSpPr>
          <p:spPr bwMode="auto">
            <a:xfrm>
              <a:off x="1096963" y="5411788"/>
              <a:ext cx="1587" cy="12700"/>
            </a:xfrm>
            <a:prstGeom prst="rect">
              <a:avLst/>
            </a:prstGeom>
            <a:noFill/>
            <a:ln w="4763">
              <a:solidFill>
                <a:srgbClr val="E87F3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46" name="Freeform 544"/>
            <p:cNvSpPr>
              <a:spLocks/>
            </p:cNvSpPr>
            <p:nvPr/>
          </p:nvSpPr>
          <p:spPr bwMode="auto">
            <a:xfrm>
              <a:off x="1108075" y="5191125"/>
              <a:ext cx="342900" cy="400050"/>
            </a:xfrm>
            <a:custGeom>
              <a:avLst/>
              <a:gdLst>
                <a:gd name="T0" fmla="*/ 2147483647 w 213"/>
                <a:gd name="T1" fmla="*/ 2147483647 h 225"/>
                <a:gd name="T2" fmla="*/ 2147483647 w 213"/>
                <a:gd name="T3" fmla="*/ 2147483647 h 225"/>
                <a:gd name="T4" fmla="*/ 2147483647 w 213"/>
                <a:gd name="T5" fmla="*/ 2147483647 h 225"/>
                <a:gd name="T6" fmla="*/ 2147483647 w 213"/>
                <a:gd name="T7" fmla="*/ 2147483647 h 225"/>
                <a:gd name="T8" fmla="*/ 2147483647 w 213"/>
                <a:gd name="T9" fmla="*/ 2147483647 h 225"/>
                <a:gd name="T10" fmla="*/ 2147483647 w 213"/>
                <a:gd name="T11" fmla="*/ 2147483647 h 225"/>
                <a:gd name="T12" fmla="*/ 2147483647 w 213"/>
                <a:gd name="T13" fmla="*/ 2147483647 h 225"/>
                <a:gd name="T14" fmla="*/ 2147483647 w 213"/>
                <a:gd name="T15" fmla="*/ 2147483647 h 225"/>
                <a:gd name="T16" fmla="*/ 2147483647 w 213"/>
                <a:gd name="T17" fmla="*/ 2147483647 h 225"/>
                <a:gd name="T18" fmla="*/ 2147483647 w 213"/>
                <a:gd name="T19" fmla="*/ 2147483647 h 225"/>
                <a:gd name="T20" fmla="*/ 2147483647 w 213"/>
                <a:gd name="T21" fmla="*/ 2147483647 h 225"/>
                <a:gd name="T22" fmla="*/ 2147483647 w 213"/>
                <a:gd name="T23" fmla="*/ 2147483647 h 225"/>
                <a:gd name="T24" fmla="*/ 2147483647 w 213"/>
                <a:gd name="T25" fmla="*/ 2147483647 h 225"/>
                <a:gd name="T26" fmla="*/ 2147483647 w 213"/>
                <a:gd name="T27" fmla="*/ 2147483647 h 225"/>
                <a:gd name="T28" fmla="*/ 2147483647 w 213"/>
                <a:gd name="T29" fmla="*/ 2147483647 h 225"/>
                <a:gd name="T30" fmla="*/ 2147483647 w 213"/>
                <a:gd name="T31" fmla="*/ 2147483647 h 225"/>
                <a:gd name="T32" fmla="*/ 2147483647 w 213"/>
                <a:gd name="T33" fmla="*/ 2147483647 h 225"/>
                <a:gd name="T34" fmla="*/ 2147483647 w 213"/>
                <a:gd name="T35" fmla="*/ 2147483647 h 225"/>
                <a:gd name="T36" fmla="*/ 2147483647 w 213"/>
                <a:gd name="T37" fmla="*/ 2147483647 h 225"/>
                <a:gd name="T38" fmla="*/ 2147483647 w 213"/>
                <a:gd name="T39" fmla="*/ 2147483647 h 225"/>
                <a:gd name="T40" fmla="*/ 2147483647 w 213"/>
                <a:gd name="T41" fmla="*/ 2147483647 h 225"/>
                <a:gd name="T42" fmla="*/ 2147483647 w 213"/>
                <a:gd name="T43" fmla="*/ 2147483647 h 225"/>
                <a:gd name="T44" fmla="*/ 2147483647 w 213"/>
                <a:gd name="T45" fmla="*/ 2147483647 h 225"/>
                <a:gd name="T46" fmla="*/ 2147483647 w 213"/>
                <a:gd name="T47" fmla="*/ 2147483647 h 225"/>
                <a:gd name="T48" fmla="*/ 2147483647 w 213"/>
                <a:gd name="T49" fmla="*/ 2147483647 h 225"/>
                <a:gd name="T50" fmla="*/ 2147483647 w 213"/>
                <a:gd name="T51" fmla="*/ 2147483647 h 225"/>
                <a:gd name="T52" fmla="*/ 2147483647 w 213"/>
                <a:gd name="T53" fmla="*/ 2147483647 h 225"/>
                <a:gd name="T54" fmla="*/ 2147483647 w 213"/>
                <a:gd name="T55" fmla="*/ 2147483647 h 225"/>
                <a:gd name="T56" fmla="*/ 2147483647 w 213"/>
                <a:gd name="T57" fmla="*/ 2147483647 h 225"/>
                <a:gd name="T58" fmla="*/ 2147483647 w 213"/>
                <a:gd name="T59" fmla="*/ 2147483647 h 225"/>
                <a:gd name="T60" fmla="*/ 2147483647 w 213"/>
                <a:gd name="T61" fmla="*/ 2147483647 h 225"/>
                <a:gd name="T62" fmla="*/ 2147483647 w 213"/>
                <a:gd name="T63" fmla="*/ 2147483647 h 225"/>
                <a:gd name="T64" fmla="*/ 2147483647 w 213"/>
                <a:gd name="T65" fmla="*/ 2147483647 h 225"/>
                <a:gd name="T66" fmla="*/ 2147483647 w 213"/>
                <a:gd name="T67" fmla="*/ 2147483647 h 225"/>
                <a:gd name="T68" fmla="*/ 2147483647 w 213"/>
                <a:gd name="T69" fmla="*/ 2147483647 h 225"/>
                <a:gd name="T70" fmla="*/ 2147483647 w 213"/>
                <a:gd name="T71" fmla="*/ 2147483647 h 225"/>
                <a:gd name="T72" fmla="*/ 2147483647 w 213"/>
                <a:gd name="T73" fmla="*/ 2147483647 h 225"/>
                <a:gd name="T74" fmla="*/ 2147483647 w 213"/>
                <a:gd name="T75" fmla="*/ 2147483647 h 225"/>
                <a:gd name="T76" fmla="*/ 2147483647 w 213"/>
                <a:gd name="T77" fmla="*/ 2147483647 h 225"/>
                <a:gd name="T78" fmla="*/ 2147483647 w 213"/>
                <a:gd name="T79" fmla="*/ 2147483647 h 225"/>
                <a:gd name="T80" fmla="*/ 2147483647 w 213"/>
                <a:gd name="T81" fmla="*/ 2147483647 h 225"/>
                <a:gd name="T82" fmla="*/ 2147483647 w 213"/>
                <a:gd name="T83" fmla="*/ 2147483647 h 225"/>
                <a:gd name="T84" fmla="*/ 0 w 213"/>
                <a:gd name="T85" fmla="*/ 2147483647 h 225"/>
                <a:gd name="T86" fmla="*/ 0 w 213"/>
                <a:gd name="T87" fmla="*/ 2147483647 h 225"/>
                <a:gd name="T88" fmla="*/ 0 w 213"/>
                <a:gd name="T89" fmla="*/ 2147483647 h 225"/>
                <a:gd name="T90" fmla="*/ 2147483647 w 213"/>
                <a:gd name="T91" fmla="*/ 2147483647 h 225"/>
                <a:gd name="T92" fmla="*/ 2147483647 w 213"/>
                <a:gd name="T93" fmla="*/ 2147483647 h 225"/>
                <a:gd name="T94" fmla="*/ 2147483647 w 213"/>
                <a:gd name="T95" fmla="*/ 2147483647 h 225"/>
                <a:gd name="T96" fmla="*/ 2147483647 w 213"/>
                <a:gd name="T97" fmla="*/ 2147483647 h 225"/>
                <a:gd name="T98" fmla="*/ 2147483647 w 213"/>
                <a:gd name="T99" fmla="*/ 2147483647 h 225"/>
                <a:gd name="T100" fmla="*/ 2147483647 w 213"/>
                <a:gd name="T101" fmla="*/ 2147483647 h 225"/>
                <a:gd name="T102" fmla="*/ 2147483647 w 213"/>
                <a:gd name="T103" fmla="*/ 2147483647 h 225"/>
                <a:gd name="T104" fmla="*/ 2147483647 w 213"/>
                <a:gd name="T105" fmla="*/ 2147483647 h 225"/>
                <a:gd name="T106" fmla="*/ 2147483647 w 213"/>
                <a:gd name="T107" fmla="*/ 0 h 22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13"/>
                <a:gd name="T163" fmla="*/ 0 h 225"/>
                <a:gd name="T164" fmla="*/ 213 w 213"/>
                <a:gd name="T165" fmla="*/ 225 h 22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13" h="225">
                  <a:moveTo>
                    <a:pt x="98" y="0"/>
                  </a:moveTo>
                  <a:lnTo>
                    <a:pt x="98" y="8"/>
                  </a:lnTo>
                  <a:lnTo>
                    <a:pt x="110" y="8"/>
                  </a:lnTo>
                  <a:lnTo>
                    <a:pt x="110" y="14"/>
                  </a:lnTo>
                  <a:lnTo>
                    <a:pt x="110" y="22"/>
                  </a:lnTo>
                  <a:lnTo>
                    <a:pt x="103" y="30"/>
                  </a:lnTo>
                  <a:lnTo>
                    <a:pt x="103" y="36"/>
                  </a:lnTo>
                  <a:lnTo>
                    <a:pt x="110" y="36"/>
                  </a:lnTo>
                  <a:lnTo>
                    <a:pt x="110" y="44"/>
                  </a:lnTo>
                  <a:lnTo>
                    <a:pt x="117" y="44"/>
                  </a:lnTo>
                  <a:lnTo>
                    <a:pt x="117" y="52"/>
                  </a:lnTo>
                  <a:lnTo>
                    <a:pt x="117" y="58"/>
                  </a:lnTo>
                  <a:lnTo>
                    <a:pt x="123" y="66"/>
                  </a:lnTo>
                  <a:lnTo>
                    <a:pt x="130" y="66"/>
                  </a:lnTo>
                  <a:lnTo>
                    <a:pt x="130" y="73"/>
                  </a:lnTo>
                  <a:lnTo>
                    <a:pt x="137" y="73"/>
                  </a:lnTo>
                  <a:lnTo>
                    <a:pt x="142" y="73"/>
                  </a:lnTo>
                  <a:lnTo>
                    <a:pt x="142" y="80"/>
                  </a:lnTo>
                  <a:lnTo>
                    <a:pt x="149" y="88"/>
                  </a:lnTo>
                  <a:lnTo>
                    <a:pt x="155" y="88"/>
                  </a:lnTo>
                  <a:lnTo>
                    <a:pt x="155" y="95"/>
                  </a:lnTo>
                  <a:lnTo>
                    <a:pt x="162" y="102"/>
                  </a:lnTo>
                  <a:lnTo>
                    <a:pt x="169" y="95"/>
                  </a:lnTo>
                  <a:lnTo>
                    <a:pt x="174" y="95"/>
                  </a:lnTo>
                  <a:lnTo>
                    <a:pt x="174" y="88"/>
                  </a:lnTo>
                  <a:lnTo>
                    <a:pt x="181" y="95"/>
                  </a:lnTo>
                  <a:lnTo>
                    <a:pt x="181" y="102"/>
                  </a:lnTo>
                  <a:lnTo>
                    <a:pt x="188" y="109"/>
                  </a:lnTo>
                  <a:lnTo>
                    <a:pt x="188" y="117"/>
                  </a:lnTo>
                  <a:lnTo>
                    <a:pt x="188" y="124"/>
                  </a:lnTo>
                  <a:lnTo>
                    <a:pt x="181" y="124"/>
                  </a:lnTo>
                  <a:lnTo>
                    <a:pt x="181" y="131"/>
                  </a:lnTo>
                  <a:lnTo>
                    <a:pt x="188" y="131"/>
                  </a:lnTo>
                  <a:lnTo>
                    <a:pt x="194" y="131"/>
                  </a:lnTo>
                  <a:lnTo>
                    <a:pt x="194" y="139"/>
                  </a:lnTo>
                  <a:lnTo>
                    <a:pt x="201" y="139"/>
                  </a:lnTo>
                  <a:lnTo>
                    <a:pt x="201" y="145"/>
                  </a:lnTo>
                  <a:lnTo>
                    <a:pt x="201" y="153"/>
                  </a:lnTo>
                  <a:lnTo>
                    <a:pt x="201" y="160"/>
                  </a:lnTo>
                  <a:lnTo>
                    <a:pt x="208" y="160"/>
                  </a:lnTo>
                  <a:lnTo>
                    <a:pt x="208" y="167"/>
                  </a:lnTo>
                  <a:lnTo>
                    <a:pt x="208" y="175"/>
                  </a:lnTo>
                  <a:lnTo>
                    <a:pt x="208" y="181"/>
                  </a:lnTo>
                  <a:lnTo>
                    <a:pt x="213" y="181"/>
                  </a:lnTo>
                  <a:lnTo>
                    <a:pt x="213" y="189"/>
                  </a:lnTo>
                  <a:lnTo>
                    <a:pt x="213" y="197"/>
                  </a:lnTo>
                  <a:lnTo>
                    <a:pt x="213" y="203"/>
                  </a:lnTo>
                  <a:lnTo>
                    <a:pt x="208" y="203"/>
                  </a:lnTo>
                  <a:lnTo>
                    <a:pt x="208" y="211"/>
                  </a:lnTo>
                  <a:lnTo>
                    <a:pt x="208" y="219"/>
                  </a:lnTo>
                  <a:lnTo>
                    <a:pt x="201" y="219"/>
                  </a:lnTo>
                  <a:lnTo>
                    <a:pt x="194" y="219"/>
                  </a:lnTo>
                  <a:lnTo>
                    <a:pt x="194" y="211"/>
                  </a:lnTo>
                  <a:lnTo>
                    <a:pt x="188" y="203"/>
                  </a:lnTo>
                  <a:lnTo>
                    <a:pt x="188" y="197"/>
                  </a:lnTo>
                  <a:lnTo>
                    <a:pt x="181" y="189"/>
                  </a:lnTo>
                  <a:lnTo>
                    <a:pt x="181" y="181"/>
                  </a:lnTo>
                  <a:lnTo>
                    <a:pt x="174" y="181"/>
                  </a:lnTo>
                  <a:lnTo>
                    <a:pt x="174" y="175"/>
                  </a:lnTo>
                  <a:lnTo>
                    <a:pt x="169" y="175"/>
                  </a:lnTo>
                  <a:lnTo>
                    <a:pt x="162" y="167"/>
                  </a:lnTo>
                  <a:lnTo>
                    <a:pt x="162" y="175"/>
                  </a:lnTo>
                  <a:lnTo>
                    <a:pt x="155" y="175"/>
                  </a:lnTo>
                  <a:lnTo>
                    <a:pt x="149" y="167"/>
                  </a:lnTo>
                  <a:lnTo>
                    <a:pt x="149" y="160"/>
                  </a:lnTo>
                  <a:lnTo>
                    <a:pt x="149" y="153"/>
                  </a:lnTo>
                  <a:lnTo>
                    <a:pt x="149" y="145"/>
                  </a:lnTo>
                  <a:lnTo>
                    <a:pt x="149" y="139"/>
                  </a:lnTo>
                  <a:lnTo>
                    <a:pt x="149" y="131"/>
                  </a:lnTo>
                  <a:lnTo>
                    <a:pt x="142" y="131"/>
                  </a:lnTo>
                  <a:lnTo>
                    <a:pt x="142" y="139"/>
                  </a:lnTo>
                  <a:lnTo>
                    <a:pt x="137" y="131"/>
                  </a:lnTo>
                  <a:lnTo>
                    <a:pt x="130" y="131"/>
                  </a:lnTo>
                  <a:lnTo>
                    <a:pt x="123" y="131"/>
                  </a:lnTo>
                  <a:lnTo>
                    <a:pt x="117" y="131"/>
                  </a:lnTo>
                  <a:lnTo>
                    <a:pt x="117" y="139"/>
                  </a:lnTo>
                  <a:lnTo>
                    <a:pt x="110" y="139"/>
                  </a:lnTo>
                  <a:lnTo>
                    <a:pt x="103" y="139"/>
                  </a:lnTo>
                  <a:lnTo>
                    <a:pt x="98" y="139"/>
                  </a:lnTo>
                  <a:lnTo>
                    <a:pt x="98" y="145"/>
                  </a:lnTo>
                  <a:lnTo>
                    <a:pt x="91" y="145"/>
                  </a:lnTo>
                  <a:lnTo>
                    <a:pt x="91" y="153"/>
                  </a:lnTo>
                  <a:lnTo>
                    <a:pt x="98" y="153"/>
                  </a:lnTo>
                  <a:lnTo>
                    <a:pt x="98" y="160"/>
                  </a:lnTo>
                  <a:lnTo>
                    <a:pt x="98" y="167"/>
                  </a:lnTo>
                  <a:lnTo>
                    <a:pt x="91" y="167"/>
                  </a:lnTo>
                  <a:lnTo>
                    <a:pt x="91" y="175"/>
                  </a:lnTo>
                  <a:lnTo>
                    <a:pt x="91" y="181"/>
                  </a:lnTo>
                  <a:lnTo>
                    <a:pt x="91" y="189"/>
                  </a:lnTo>
                  <a:lnTo>
                    <a:pt x="98" y="189"/>
                  </a:lnTo>
                  <a:lnTo>
                    <a:pt x="98" y="197"/>
                  </a:lnTo>
                  <a:lnTo>
                    <a:pt x="98" y="203"/>
                  </a:lnTo>
                  <a:lnTo>
                    <a:pt x="91" y="211"/>
                  </a:lnTo>
                  <a:lnTo>
                    <a:pt x="98" y="211"/>
                  </a:lnTo>
                  <a:lnTo>
                    <a:pt x="91" y="211"/>
                  </a:lnTo>
                  <a:lnTo>
                    <a:pt x="91" y="219"/>
                  </a:lnTo>
                  <a:lnTo>
                    <a:pt x="84" y="219"/>
                  </a:lnTo>
                  <a:lnTo>
                    <a:pt x="78" y="225"/>
                  </a:lnTo>
                  <a:lnTo>
                    <a:pt x="78" y="219"/>
                  </a:lnTo>
                  <a:lnTo>
                    <a:pt x="78" y="211"/>
                  </a:lnTo>
                  <a:lnTo>
                    <a:pt x="71" y="211"/>
                  </a:lnTo>
                  <a:lnTo>
                    <a:pt x="71" y="203"/>
                  </a:lnTo>
                  <a:lnTo>
                    <a:pt x="64" y="203"/>
                  </a:lnTo>
                  <a:lnTo>
                    <a:pt x="64" y="197"/>
                  </a:lnTo>
                  <a:lnTo>
                    <a:pt x="58" y="197"/>
                  </a:lnTo>
                  <a:lnTo>
                    <a:pt x="52" y="203"/>
                  </a:lnTo>
                  <a:lnTo>
                    <a:pt x="45" y="203"/>
                  </a:lnTo>
                  <a:lnTo>
                    <a:pt x="45" y="197"/>
                  </a:lnTo>
                  <a:lnTo>
                    <a:pt x="39" y="197"/>
                  </a:lnTo>
                  <a:lnTo>
                    <a:pt x="32" y="197"/>
                  </a:lnTo>
                  <a:lnTo>
                    <a:pt x="32" y="189"/>
                  </a:lnTo>
                  <a:lnTo>
                    <a:pt x="32" y="181"/>
                  </a:lnTo>
                  <a:lnTo>
                    <a:pt x="26" y="175"/>
                  </a:lnTo>
                  <a:lnTo>
                    <a:pt x="32" y="167"/>
                  </a:lnTo>
                  <a:lnTo>
                    <a:pt x="39" y="160"/>
                  </a:lnTo>
                  <a:lnTo>
                    <a:pt x="32" y="153"/>
                  </a:lnTo>
                  <a:lnTo>
                    <a:pt x="26" y="153"/>
                  </a:lnTo>
                  <a:lnTo>
                    <a:pt x="19" y="153"/>
                  </a:lnTo>
                  <a:lnTo>
                    <a:pt x="26" y="153"/>
                  </a:lnTo>
                  <a:lnTo>
                    <a:pt x="19" y="145"/>
                  </a:lnTo>
                  <a:lnTo>
                    <a:pt x="19" y="139"/>
                  </a:lnTo>
                  <a:lnTo>
                    <a:pt x="13" y="139"/>
                  </a:lnTo>
                  <a:lnTo>
                    <a:pt x="13" y="131"/>
                  </a:lnTo>
                  <a:lnTo>
                    <a:pt x="7" y="131"/>
                  </a:lnTo>
                  <a:lnTo>
                    <a:pt x="7" y="124"/>
                  </a:lnTo>
                  <a:lnTo>
                    <a:pt x="0" y="124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0"/>
                  </a:lnTo>
                  <a:lnTo>
                    <a:pt x="7" y="80"/>
                  </a:lnTo>
                  <a:lnTo>
                    <a:pt x="7" y="73"/>
                  </a:lnTo>
                  <a:lnTo>
                    <a:pt x="13" y="73"/>
                  </a:lnTo>
                  <a:lnTo>
                    <a:pt x="19" y="73"/>
                  </a:lnTo>
                  <a:lnTo>
                    <a:pt x="19" y="66"/>
                  </a:lnTo>
                  <a:lnTo>
                    <a:pt x="26" y="66"/>
                  </a:lnTo>
                  <a:lnTo>
                    <a:pt x="26" y="58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32" y="36"/>
                  </a:lnTo>
                  <a:lnTo>
                    <a:pt x="32" y="30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8" y="22"/>
                  </a:lnTo>
                  <a:lnTo>
                    <a:pt x="64" y="30"/>
                  </a:lnTo>
                  <a:lnTo>
                    <a:pt x="64" y="22"/>
                  </a:lnTo>
                  <a:lnTo>
                    <a:pt x="71" y="30"/>
                  </a:lnTo>
                  <a:lnTo>
                    <a:pt x="78" y="22"/>
                  </a:lnTo>
                  <a:lnTo>
                    <a:pt x="84" y="22"/>
                  </a:lnTo>
                  <a:lnTo>
                    <a:pt x="84" y="14"/>
                  </a:lnTo>
                  <a:lnTo>
                    <a:pt x="84" y="8"/>
                  </a:lnTo>
                  <a:lnTo>
                    <a:pt x="91" y="8"/>
                  </a:lnTo>
                  <a:lnTo>
                    <a:pt x="91" y="0"/>
                  </a:lnTo>
                  <a:lnTo>
                    <a:pt x="98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7" name="Freeform 545"/>
            <p:cNvSpPr>
              <a:spLocks/>
            </p:cNvSpPr>
            <p:nvPr/>
          </p:nvSpPr>
          <p:spPr bwMode="auto">
            <a:xfrm>
              <a:off x="1158875" y="5551488"/>
              <a:ext cx="11113" cy="14287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0 w 7"/>
                <a:gd name="T5" fmla="*/ 0 h 8"/>
                <a:gd name="T6" fmla="*/ 0 w 7"/>
                <a:gd name="T7" fmla="*/ 0 h 8"/>
                <a:gd name="T8" fmla="*/ 2147483647 w 7"/>
                <a:gd name="T9" fmla="*/ 0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7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8" name="Freeform 546"/>
            <p:cNvSpPr>
              <a:spLocks/>
            </p:cNvSpPr>
            <p:nvPr/>
          </p:nvSpPr>
          <p:spPr bwMode="auto">
            <a:xfrm>
              <a:off x="1158875" y="5565775"/>
              <a:ext cx="11113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0 h 8"/>
                <a:gd name="T4" fmla="*/ 2147483647 w 7"/>
                <a:gd name="T5" fmla="*/ 0 h 8"/>
                <a:gd name="T6" fmla="*/ 0 w 7"/>
                <a:gd name="T7" fmla="*/ 2147483647 h 8"/>
                <a:gd name="T8" fmla="*/ 0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49" name="Freeform 547"/>
            <p:cNvSpPr>
              <a:spLocks/>
            </p:cNvSpPr>
            <p:nvPr/>
          </p:nvSpPr>
          <p:spPr bwMode="auto">
            <a:xfrm>
              <a:off x="1179513" y="5565775"/>
              <a:ext cx="12700" cy="2540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0 w 7"/>
                <a:gd name="T5" fmla="*/ 2147483647 h 14"/>
                <a:gd name="T6" fmla="*/ 0 w 7"/>
                <a:gd name="T7" fmla="*/ 2147483647 h 14"/>
                <a:gd name="T8" fmla="*/ 0 w 7"/>
                <a:gd name="T9" fmla="*/ 2147483647 h 14"/>
                <a:gd name="T10" fmla="*/ 0 w 7"/>
                <a:gd name="T11" fmla="*/ 2147483647 h 14"/>
                <a:gd name="T12" fmla="*/ 2147483647 w 7"/>
                <a:gd name="T13" fmla="*/ 0 h 14"/>
                <a:gd name="T14" fmla="*/ 2147483647 w 7"/>
                <a:gd name="T15" fmla="*/ 0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4"/>
                <a:gd name="T32" fmla="*/ 7 w 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4">
                  <a:moveTo>
                    <a:pt x="7" y="14"/>
                  </a:moveTo>
                  <a:lnTo>
                    <a:pt x="7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8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0" name="Freeform 548"/>
            <p:cNvSpPr>
              <a:spLocks noEditPoints="1"/>
            </p:cNvSpPr>
            <p:nvPr/>
          </p:nvSpPr>
          <p:spPr bwMode="auto">
            <a:xfrm>
              <a:off x="2536825" y="3860800"/>
              <a:ext cx="688975" cy="554038"/>
            </a:xfrm>
            <a:custGeom>
              <a:avLst/>
              <a:gdLst>
                <a:gd name="T0" fmla="*/ 2147483647 w 429"/>
                <a:gd name="T1" fmla="*/ 2147483647 h 312"/>
                <a:gd name="T2" fmla="*/ 0 w 429"/>
                <a:gd name="T3" fmla="*/ 2147483647 h 312"/>
                <a:gd name="T4" fmla="*/ 2147483647 w 429"/>
                <a:gd name="T5" fmla="*/ 2147483647 h 312"/>
                <a:gd name="T6" fmla="*/ 2147483647 w 429"/>
                <a:gd name="T7" fmla="*/ 2147483647 h 312"/>
                <a:gd name="T8" fmla="*/ 2147483647 w 429"/>
                <a:gd name="T9" fmla="*/ 2147483647 h 312"/>
                <a:gd name="T10" fmla="*/ 2147483647 w 429"/>
                <a:gd name="T11" fmla="*/ 2147483647 h 312"/>
                <a:gd name="T12" fmla="*/ 2147483647 w 429"/>
                <a:gd name="T13" fmla="*/ 2147483647 h 312"/>
                <a:gd name="T14" fmla="*/ 2147483647 w 429"/>
                <a:gd name="T15" fmla="*/ 2147483647 h 312"/>
                <a:gd name="T16" fmla="*/ 2147483647 w 429"/>
                <a:gd name="T17" fmla="*/ 2147483647 h 312"/>
                <a:gd name="T18" fmla="*/ 2147483647 w 429"/>
                <a:gd name="T19" fmla="*/ 2147483647 h 312"/>
                <a:gd name="T20" fmla="*/ 2147483647 w 429"/>
                <a:gd name="T21" fmla="*/ 2147483647 h 312"/>
                <a:gd name="T22" fmla="*/ 2147483647 w 429"/>
                <a:gd name="T23" fmla="*/ 2147483647 h 312"/>
                <a:gd name="T24" fmla="*/ 2147483647 w 429"/>
                <a:gd name="T25" fmla="*/ 2147483647 h 312"/>
                <a:gd name="T26" fmla="*/ 2147483647 w 429"/>
                <a:gd name="T27" fmla="*/ 2147483647 h 312"/>
                <a:gd name="T28" fmla="*/ 2147483647 w 429"/>
                <a:gd name="T29" fmla="*/ 2147483647 h 312"/>
                <a:gd name="T30" fmla="*/ 2147483647 w 429"/>
                <a:gd name="T31" fmla="*/ 2147483647 h 312"/>
                <a:gd name="T32" fmla="*/ 2147483647 w 429"/>
                <a:gd name="T33" fmla="*/ 2147483647 h 312"/>
                <a:gd name="T34" fmla="*/ 2147483647 w 429"/>
                <a:gd name="T35" fmla="*/ 2147483647 h 312"/>
                <a:gd name="T36" fmla="*/ 2147483647 w 429"/>
                <a:gd name="T37" fmla="*/ 2147483647 h 312"/>
                <a:gd name="T38" fmla="*/ 2147483647 w 429"/>
                <a:gd name="T39" fmla="*/ 2147483647 h 312"/>
                <a:gd name="T40" fmla="*/ 2147483647 w 429"/>
                <a:gd name="T41" fmla="*/ 2147483647 h 312"/>
                <a:gd name="T42" fmla="*/ 2147483647 w 429"/>
                <a:gd name="T43" fmla="*/ 2147483647 h 312"/>
                <a:gd name="T44" fmla="*/ 2147483647 w 429"/>
                <a:gd name="T45" fmla="*/ 2147483647 h 312"/>
                <a:gd name="T46" fmla="*/ 2147483647 w 429"/>
                <a:gd name="T47" fmla="*/ 2147483647 h 312"/>
                <a:gd name="T48" fmla="*/ 2147483647 w 429"/>
                <a:gd name="T49" fmla="*/ 2147483647 h 312"/>
                <a:gd name="T50" fmla="*/ 2147483647 w 429"/>
                <a:gd name="T51" fmla="*/ 2147483647 h 312"/>
                <a:gd name="T52" fmla="*/ 2147483647 w 429"/>
                <a:gd name="T53" fmla="*/ 2147483647 h 312"/>
                <a:gd name="T54" fmla="*/ 2147483647 w 429"/>
                <a:gd name="T55" fmla="*/ 2147483647 h 312"/>
                <a:gd name="T56" fmla="*/ 2147483647 w 429"/>
                <a:gd name="T57" fmla="*/ 2147483647 h 312"/>
                <a:gd name="T58" fmla="*/ 2147483647 w 429"/>
                <a:gd name="T59" fmla="*/ 2147483647 h 312"/>
                <a:gd name="T60" fmla="*/ 2147483647 w 429"/>
                <a:gd name="T61" fmla="*/ 2147483647 h 312"/>
                <a:gd name="T62" fmla="*/ 2147483647 w 429"/>
                <a:gd name="T63" fmla="*/ 2147483647 h 312"/>
                <a:gd name="T64" fmla="*/ 2147483647 w 429"/>
                <a:gd name="T65" fmla="*/ 2147483647 h 312"/>
                <a:gd name="T66" fmla="*/ 2147483647 w 429"/>
                <a:gd name="T67" fmla="*/ 2147483647 h 312"/>
                <a:gd name="T68" fmla="*/ 2147483647 w 429"/>
                <a:gd name="T69" fmla="*/ 2147483647 h 312"/>
                <a:gd name="T70" fmla="*/ 2147483647 w 429"/>
                <a:gd name="T71" fmla="*/ 2147483647 h 312"/>
                <a:gd name="T72" fmla="*/ 2147483647 w 429"/>
                <a:gd name="T73" fmla="*/ 2147483647 h 312"/>
                <a:gd name="T74" fmla="*/ 2147483647 w 429"/>
                <a:gd name="T75" fmla="*/ 2147483647 h 312"/>
                <a:gd name="T76" fmla="*/ 2147483647 w 429"/>
                <a:gd name="T77" fmla="*/ 2147483647 h 312"/>
                <a:gd name="T78" fmla="*/ 2147483647 w 429"/>
                <a:gd name="T79" fmla="*/ 2147483647 h 312"/>
                <a:gd name="T80" fmla="*/ 2147483647 w 429"/>
                <a:gd name="T81" fmla="*/ 2147483647 h 312"/>
                <a:gd name="T82" fmla="*/ 2147483647 w 429"/>
                <a:gd name="T83" fmla="*/ 2147483647 h 312"/>
                <a:gd name="T84" fmla="*/ 2147483647 w 429"/>
                <a:gd name="T85" fmla="*/ 2147483647 h 312"/>
                <a:gd name="T86" fmla="*/ 2147483647 w 429"/>
                <a:gd name="T87" fmla="*/ 2147483647 h 312"/>
                <a:gd name="T88" fmla="*/ 2147483647 w 429"/>
                <a:gd name="T89" fmla="*/ 2147483647 h 312"/>
                <a:gd name="T90" fmla="*/ 2147483647 w 429"/>
                <a:gd name="T91" fmla="*/ 2147483647 h 312"/>
                <a:gd name="T92" fmla="*/ 2147483647 w 429"/>
                <a:gd name="T93" fmla="*/ 2147483647 h 312"/>
                <a:gd name="T94" fmla="*/ 2147483647 w 429"/>
                <a:gd name="T95" fmla="*/ 2147483647 h 312"/>
                <a:gd name="T96" fmla="*/ 2147483647 w 429"/>
                <a:gd name="T97" fmla="*/ 0 h 312"/>
                <a:gd name="T98" fmla="*/ 2147483647 w 429"/>
                <a:gd name="T99" fmla="*/ 2147483647 h 312"/>
                <a:gd name="T100" fmla="*/ 2147483647 w 429"/>
                <a:gd name="T101" fmla="*/ 2147483647 h 312"/>
                <a:gd name="T102" fmla="*/ 2147483647 w 429"/>
                <a:gd name="T103" fmla="*/ 2147483647 h 312"/>
                <a:gd name="T104" fmla="*/ 2147483647 w 429"/>
                <a:gd name="T105" fmla="*/ 2147483647 h 312"/>
                <a:gd name="T106" fmla="*/ 2147483647 w 429"/>
                <a:gd name="T107" fmla="*/ 2147483647 h 312"/>
                <a:gd name="T108" fmla="*/ 2147483647 w 429"/>
                <a:gd name="T109" fmla="*/ 2147483647 h 312"/>
                <a:gd name="T110" fmla="*/ 2147483647 w 429"/>
                <a:gd name="T111" fmla="*/ 2147483647 h 3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9"/>
                <a:gd name="T169" fmla="*/ 0 h 312"/>
                <a:gd name="T170" fmla="*/ 429 w 429"/>
                <a:gd name="T171" fmla="*/ 312 h 3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9" h="312">
                  <a:moveTo>
                    <a:pt x="13" y="145"/>
                  </a:moveTo>
                  <a:lnTo>
                    <a:pt x="20" y="145"/>
                  </a:lnTo>
                  <a:lnTo>
                    <a:pt x="20" y="153"/>
                  </a:lnTo>
                  <a:lnTo>
                    <a:pt x="13" y="160"/>
                  </a:lnTo>
                  <a:lnTo>
                    <a:pt x="6" y="160"/>
                  </a:lnTo>
                  <a:lnTo>
                    <a:pt x="6" y="167"/>
                  </a:lnTo>
                  <a:lnTo>
                    <a:pt x="0" y="167"/>
                  </a:lnTo>
                  <a:lnTo>
                    <a:pt x="0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6" y="145"/>
                  </a:lnTo>
                  <a:lnTo>
                    <a:pt x="6" y="139"/>
                  </a:lnTo>
                  <a:lnTo>
                    <a:pt x="13" y="139"/>
                  </a:lnTo>
                  <a:lnTo>
                    <a:pt x="13" y="145"/>
                  </a:lnTo>
                  <a:close/>
                  <a:moveTo>
                    <a:pt x="402" y="292"/>
                  </a:moveTo>
                  <a:lnTo>
                    <a:pt x="402" y="284"/>
                  </a:lnTo>
                  <a:lnTo>
                    <a:pt x="409" y="284"/>
                  </a:lnTo>
                  <a:lnTo>
                    <a:pt x="409" y="276"/>
                  </a:lnTo>
                  <a:lnTo>
                    <a:pt x="402" y="276"/>
                  </a:lnTo>
                  <a:lnTo>
                    <a:pt x="395" y="270"/>
                  </a:lnTo>
                  <a:lnTo>
                    <a:pt x="390" y="270"/>
                  </a:lnTo>
                  <a:lnTo>
                    <a:pt x="383" y="270"/>
                  </a:lnTo>
                  <a:lnTo>
                    <a:pt x="383" y="276"/>
                  </a:lnTo>
                  <a:lnTo>
                    <a:pt x="390" y="284"/>
                  </a:lnTo>
                  <a:lnTo>
                    <a:pt x="395" y="284"/>
                  </a:lnTo>
                  <a:lnTo>
                    <a:pt x="395" y="292"/>
                  </a:lnTo>
                  <a:lnTo>
                    <a:pt x="402" y="292"/>
                  </a:lnTo>
                  <a:close/>
                  <a:moveTo>
                    <a:pt x="350" y="196"/>
                  </a:moveTo>
                  <a:lnTo>
                    <a:pt x="357" y="189"/>
                  </a:lnTo>
                  <a:lnTo>
                    <a:pt x="363" y="196"/>
                  </a:lnTo>
                  <a:lnTo>
                    <a:pt x="357" y="196"/>
                  </a:lnTo>
                  <a:lnTo>
                    <a:pt x="363" y="204"/>
                  </a:lnTo>
                  <a:lnTo>
                    <a:pt x="370" y="204"/>
                  </a:lnTo>
                  <a:lnTo>
                    <a:pt x="376" y="204"/>
                  </a:lnTo>
                  <a:lnTo>
                    <a:pt x="376" y="211"/>
                  </a:lnTo>
                  <a:lnTo>
                    <a:pt x="370" y="211"/>
                  </a:lnTo>
                  <a:lnTo>
                    <a:pt x="370" y="218"/>
                  </a:lnTo>
                  <a:lnTo>
                    <a:pt x="370" y="226"/>
                  </a:lnTo>
                  <a:lnTo>
                    <a:pt x="376" y="226"/>
                  </a:lnTo>
                  <a:lnTo>
                    <a:pt x="376" y="232"/>
                  </a:lnTo>
                  <a:lnTo>
                    <a:pt x="383" y="232"/>
                  </a:lnTo>
                  <a:lnTo>
                    <a:pt x="390" y="232"/>
                  </a:lnTo>
                  <a:lnTo>
                    <a:pt x="390" y="240"/>
                  </a:lnTo>
                  <a:lnTo>
                    <a:pt x="395" y="240"/>
                  </a:lnTo>
                  <a:lnTo>
                    <a:pt x="395" y="248"/>
                  </a:lnTo>
                  <a:lnTo>
                    <a:pt x="402" y="254"/>
                  </a:lnTo>
                  <a:lnTo>
                    <a:pt x="409" y="254"/>
                  </a:lnTo>
                  <a:lnTo>
                    <a:pt x="409" y="262"/>
                  </a:lnTo>
                  <a:lnTo>
                    <a:pt x="409" y="270"/>
                  </a:lnTo>
                  <a:lnTo>
                    <a:pt x="415" y="270"/>
                  </a:lnTo>
                  <a:lnTo>
                    <a:pt x="415" y="276"/>
                  </a:lnTo>
                  <a:lnTo>
                    <a:pt x="422" y="276"/>
                  </a:lnTo>
                  <a:lnTo>
                    <a:pt x="422" y="284"/>
                  </a:lnTo>
                  <a:lnTo>
                    <a:pt x="429" y="292"/>
                  </a:lnTo>
                  <a:lnTo>
                    <a:pt x="429" y="298"/>
                  </a:lnTo>
                  <a:lnTo>
                    <a:pt x="422" y="298"/>
                  </a:lnTo>
                  <a:lnTo>
                    <a:pt x="415" y="298"/>
                  </a:lnTo>
                  <a:lnTo>
                    <a:pt x="409" y="298"/>
                  </a:lnTo>
                  <a:lnTo>
                    <a:pt x="409" y="306"/>
                  </a:lnTo>
                  <a:lnTo>
                    <a:pt x="409" y="312"/>
                  </a:lnTo>
                  <a:lnTo>
                    <a:pt x="402" y="312"/>
                  </a:lnTo>
                  <a:lnTo>
                    <a:pt x="395" y="312"/>
                  </a:lnTo>
                  <a:lnTo>
                    <a:pt x="390" y="312"/>
                  </a:lnTo>
                  <a:lnTo>
                    <a:pt x="383" y="312"/>
                  </a:lnTo>
                  <a:lnTo>
                    <a:pt x="376" y="312"/>
                  </a:lnTo>
                  <a:lnTo>
                    <a:pt x="370" y="312"/>
                  </a:lnTo>
                  <a:lnTo>
                    <a:pt x="363" y="312"/>
                  </a:lnTo>
                  <a:lnTo>
                    <a:pt x="357" y="312"/>
                  </a:lnTo>
                  <a:lnTo>
                    <a:pt x="350" y="312"/>
                  </a:lnTo>
                  <a:lnTo>
                    <a:pt x="350" y="306"/>
                  </a:lnTo>
                  <a:lnTo>
                    <a:pt x="344" y="306"/>
                  </a:lnTo>
                  <a:lnTo>
                    <a:pt x="338" y="298"/>
                  </a:lnTo>
                  <a:lnTo>
                    <a:pt x="331" y="298"/>
                  </a:lnTo>
                  <a:lnTo>
                    <a:pt x="324" y="298"/>
                  </a:lnTo>
                  <a:lnTo>
                    <a:pt x="318" y="298"/>
                  </a:lnTo>
                  <a:lnTo>
                    <a:pt x="311" y="298"/>
                  </a:lnTo>
                  <a:lnTo>
                    <a:pt x="305" y="298"/>
                  </a:lnTo>
                  <a:lnTo>
                    <a:pt x="305" y="292"/>
                  </a:lnTo>
                  <a:lnTo>
                    <a:pt x="299" y="292"/>
                  </a:lnTo>
                  <a:lnTo>
                    <a:pt x="299" y="284"/>
                  </a:lnTo>
                  <a:lnTo>
                    <a:pt x="292" y="276"/>
                  </a:lnTo>
                  <a:lnTo>
                    <a:pt x="299" y="276"/>
                  </a:lnTo>
                  <a:lnTo>
                    <a:pt x="305" y="276"/>
                  </a:lnTo>
                  <a:lnTo>
                    <a:pt x="311" y="276"/>
                  </a:lnTo>
                  <a:lnTo>
                    <a:pt x="311" y="270"/>
                  </a:lnTo>
                  <a:lnTo>
                    <a:pt x="318" y="270"/>
                  </a:lnTo>
                  <a:lnTo>
                    <a:pt x="324" y="262"/>
                  </a:lnTo>
                  <a:lnTo>
                    <a:pt x="331" y="262"/>
                  </a:lnTo>
                  <a:lnTo>
                    <a:pt x="338" y="262"/>
                  </a:lnTo>
                  <a:lnTo>
                    <a:pt x="344" y="254"/>
                  </a:lnTo>
                  <a:lnTo>
                    <a:pt x="344" y="248"/>
                  </a:lnTo>
                  <a:lnTo>
                    <a:pt x="338" y="248"/>
                  </a:lnTo>
                  <a:lnTo>
                    <a:pt x="331" y="240"/>
                  </a:lnTo>
                  <a:lnTo>
                    <a:pt x="331" y="248"/>
                  </a:lnTo>
                  <a:lnTo>
                    <a:pt x="324" y="248"/>
                  </a:lnTo>
                  <a:lnTo>
                    <a:pt x="324" y="240"/>
                  </a:lnTo>
                  <a:lnTo>
                    <a:pt x="318" y="240"/>
                  </a:lnTo>
                  <a:lnTo>
                    <a:pt x="318" y="248"/>
                  </a:lnTo>
                  <a:lnTo>
                    <a:pt x="311" y="248"/>
                  </a:lnTo>
                  <a:lnTo>
                    <a:pt x="311" y="254"/>
                  </a:lnTo>
                  <a:lnTo>
                    <a:pt x="305" y="262"/>
                  </a:lnTo>
                  <a:lnTo>
                    <a:pt x="299" y="262"/>
                  </a:lnTo>
                  <a:lnTo>
                    <a:pt x="299" y="270"/>
                  </a:lnTo>
                  <a:lnTo>
                    <a:pt x="292" y="270"/>
                  </a:lnTo>
                  <a:lnTo>
                    <a:pt x="292" y="276"/>
                  </a:lnTo>
                  <a:lnTo>
                    <a:pt x="285" y="276"/>
                  </a:lnTo>
                  <a:lnTo>
                    <a:pt x="279" y="276"/>
                  </a:lnTo>
                  <a:lnTo>
                    <a:pt x="272" y="276"/>
                  </a:lnTo>
                  <a:lnTo>
                    <a:pt x="266" y="270"/>
                  </a:lnTo>
                  <a:lnTo>
                    <a:pt x="260" y="270"/>
                  </a:lnTo>
                  <a:lnTo>
                    <a:pt x="260" y="276"/>
                  </a:lnTo>
                  <a:lnTo>
                    <a:pt x="260" y="270"/>
                  </a:lnTo>
                  <a:lnTo>
                    <a:pt x="253" y="270"/>
                  </a:lnTo>
                  <a:lnTo>
                    <a:pt x="253" y="262"/>
                  </a:lnTo>
                  <a:lnTo>
                    <a:pt x="246" y="262"/>
                  </a:lnTo>
                  <a:lnTo>
                    <a:pt x="240" y="262"/>
                  </a:lnTo>
                  <a:lnTo>
                    <a:pt x="233" y="262"/>
                  </a:lnTo>
                  <a:lnTo>
                    <a:pt x="233" y="254"/>
                  </a:lnTo>
                  <a:lnTo>
                    <a:pt x="228" y="248"/>
                  </a:lnTo>
                  <a:lnTo>
                    <a:pt x="233" y="248"/>
                  </a:lnTo>
                  <a:lnTo>
                    <a:pt x="228" y="248"/>
                  </a:lnTo>
                  <a:lnTo>
                    <a:pt x="233" y="240"/>
                  </a:lnTo>
                  <a:lnTo>
                    <a:pt x="233" y="232"/>
                  </a:lnTo>
                  <a:lnTo>
                    <a:pt x="233" y="226"/>
                  </a:lnTo>
                  <a:lnTo>
                    <a:pt x="240" y="218"/>
                  </a:lnTo>
                  <a:lnTo>
                    <a:pt x="246" y="218"/>
                  </a:lnTo>
                  <a:lnTo>
                    <a:pt x="253" y="218"/>
                  </a:lnTo>
                  <a:lnTo>
                    <a:pt x="253" y="226"/>
                  </a:lnTo>
                  <a:lnTo>
                    <a:pt x="260" y="218"/>
                  </a:lnTo>
                  <a:lnTo>
                    <a:pt x="266" y="226"/>
                  </a:lnTo>
                  <a:lnTo>
                    <a:pt x="266" y="218"/>
                  </a:lnTo>
                  <a:lnTo>
                    <a:pt x="272" y="218"/>
                  </a:lnTo>
                  <a:lnTo>
                    <a:pt x="279" y="218"/>
                  </a:lnTo>
                  <a:lnTo>
                    <a:pt x="285" y="218"/>
                  </a:lnTo>
                  <a:lnTo>
                    <a:pt x="292" y="218"/>
                  </a:lnTo>
                  <a:lnTo>
                    <a:pt x="292" y="211"/>
                  </a:lnTo>
                  <a:lnTo>
                    <a:pt x="299" y="211"/>
                  </a:lnTo>
                  <a:lnTo>
                    <a:pt x="305" y="211"/>
                  </a:lnTo>
                  <a:lnTo>
                    <a:pt x="311" y="211"/>
                  </a:lnTo>
                  <a:lnTo>
                    <a:pt x="318" y="204"/>
                  </a:lnTo>
                  <a:lnTo>
                    <a:pt x="311" y="204"/>
                  </a:lnTo>
                  <a:lnTo>
                    <a:pt x="318" y="196"/>
                  </a:lnTo>
                  <a:lnTo>
                    <a:pt x="324" y="196"/>
                  </a:lnTo>
                  <a:lnTo>
                    <a:pt x="324" y="189"/>
                  </a:lnTo>
                  <a:lnTo>
                    <a:pt x="331" y="189"/>
                  </a:lnTo>
                  <a:lnTo>
                    <a:pt x="331" y="196"/>
                  </a:lnTo>
                  <a:lnTo>
                    <a:pt x="338" y="196"/>
                  </a:lnTo>
                  <a:lnTo>
                    <a:pt x="344" y="196"/>
                  </a:lnTo>
                  <a:lnTo>
                    <a:pt x="350" y="196"/>
                  </a:lnTo>
                  <a:close/>
                  <a:moveTo>
                    <a:pt x="59" y="51"/>
                  </a:moveTo>
                  <a:lnTo>
                    <a:pt x="59" y="58"/>
                  </a:lnTo>
                  <a:lnTo>
                    <a:pt x="65" y="65"/>
                  </a:lnTo>
                  <a:lnTo>
                    <a:pt x="59" y="73"/>
                  </a:lnTo>
                  <a:lnTo>
                    <a:pt x="52" y="73"/>
                  </a:lnTo>
                  <a:lnTo>
                    <a:pt x="45" y="65"/>
                  </a:lnTo>
                  <a:lnTo>
                    <a:pt x="45" y="58"/>
                  </a:lnTo>
                  <a:lnTo>
                    <a:pt x="52" y="58"/>
                  </a:lnTo>
                  <a:lnTo>
                    <a:pt x="45" y="58"/>
                  </a:lnTo>
                  <a:lnTo>
                    <a:pt x="39" y="58"/>
                  </a:lnTo>
                  <a:lnTo>
                    <a:pt x="39" y="51"/>
                  </a:lnTo>
                  <a:lnTo>
                    <a:pt x="39" y="58"/>
                  </a:lnTo>
                  <a:lnTo>
                    <a:pt x="33" y="58"/>
                  </a:lnTo>
                  <a:lnTo>
                    <a:pt x="26" y="58"/>
                  </a:lnTo>
                  <a:lnTo>
                    <a:pt x="20" y="58"/>
                  </a:lnTo>
                  <a:lnTo>
                    <a:pt x="20" y="51"/>
                  </a:lnTo>
                  <a:lnTo>
                    <a:pt x="20" y="43"/>
                  </a:lnTo>
                  <a:lnTo>
                    <a:pt x="26" y="43"/>
                  </a:lnTo>
                  <a:lnTo>
                    <a:pt x="26" y="36"/>
                  </a:lnTo>
                  <a:lnTo>
                    <a:pt x="20" y="29"/>
                  </a:lnTo>
                  <a:lnTo>
                    <a:pt x="20" y="22"/>
                  </a:lnTo>
                  <a:lnTo>
                    <a:pt x="20" y="14"/>
                  </a:lnTo>
                  <a:lnTo>
                    <a:pt x="26" y="14"/>
                  </a:lnTo>
                  <a:lnTo>
                    <a:pt x="33" y="14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2" y="14"/>
                  </a:lnTo>
                  <a:lnTo>
                    <a:pt x="59" y="14"/>
                  </a:lnTo>
                  <a:lnTo>
                    <a:pt x="59" y="7"/>
                  </a:lnTo>
                  <a:lnTo>
                    <a:pt x="65" y="14"/>
                  </a:lnTo>
                  <a:lnTo>
                    <a:pt x="65" y="7"/>
                  </a:lnTo>
                  <a:lnTo>
                    <a:pt x="72" y="14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8" y="29"/>
                  </a:lnTo>
                  <a:lnTo>
                    <a:pt x="84" y="29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8" y="22"/>
                  </a:lnTo>
                  <a:lnTo>
                    <a:pt x="98" y="14"/>
                  </a:lnTo>
                  <a:lnTo>
                    <a:pt x="104" y="14"/>
                  </a:lnTo>
                  <a:lnTo>
                    <a:pt x="104" y="7"/>
                  </a:lnTo>
                  <a:lnTo>
                    <a:pt x="111" y="7"/>
                  </a:lnTo>
                  <a:lnTo>
                    <a:pt x="117" y="7"/>
                  </a:lnTo>
                  <a:lnTo>
                    <a:pt x="117" y="0"/>
                  </a:lnTo>
                  <a:lnTo>
                    <a:pt x="123" y="7"/>
                  </a:lnTo>
                  <a:lnTo>
                    <a:pt x="123" y="14"/>
                  </a:lnTo>
                  <a:lnTo>
                    <a:pt x="117" y="22"/>
                  </a:lnTo>
                  <a:lnTo>
                    <a:pt x="111" y="22"/>
                  </a:lnTo>
                  <a:lnTo>
                    <a:pt x="111" y="29"/>
                  </a:lnTo>
                  <a:lnTo>
                    <a:pt x="111" y="36"/>
                  </a:lnTo>
                  <a:lnTo>
                    <a:pt x="104" y="36"/>
                  </a:lnTo>
                  <a:lnTo>
                    <a:pt x="98" y="36"/>
                  </a:lnTo>
                  <a:lnTo>
                    <a:pt x="98" y="43"/>
                  </a:lnTo>
                  <a:lnTo>
                    <a:pt x="98" y="51"/>
                  </a:lnTo>
                  <a:lnTo>
                    <a:pt x="98" y="58"/>
                  </a:lnTo>
                  <a:lnTo>
                    <a:pt x="104" y="65"/>
                  </a:lnTo>
                  <a:lnTo>
                    <a:pt x="98" y="65"/>
                  </a:lnTo>
                  <a:lnTo>
                    <a:pt x="98" y="73"/>
                  </a:lnTo>
                  <a:lnTo>
                    <a:pt x="91" y="73"/>
                  </a:lnTo>
                  <a:lnTo>
                    <a:pt x="84" y="73"/>
                  </a:lnTo>
                  <a:lnTo>
                    <a:pt x="84" y="65"/>
                  </a:lnTo>
                  <a:lnTo>
                    <a:pt x="78" y="58"/>
                  </a:lnTo>
                  <a:lnTo>
                    <a:pt x="72" y="58"/>
                  </a:lnTo>
                  <a:lnTo>
                    <a:pt x="72" y="51"/>
                  </a:lnTo>
                  <a:lnTo>
                    <a:pt x="78" y="51"/>
                  </a:lnTo>
                  <a:lnTo>
                    <a:pt x="78" y="43"/>
                  </a:lnTo>
                  <a:lnTo>
                    <a:pt x="78" y="36"/>
                  </a:lnTo>
                  <a:lnTo>
                    <a:pt x="72" y="36"/>
                  </a:lnTo>
                  <a:lnTo>
                    <a:pt x="65" y="36"/>
                  </a:lnTo>
                  <a:lnTo>
                    <a:pt x="65" y="43"/>
                  </a:lnTo>
                  <a:lnTo>
                    <a:pt x="59" y="43"/>
                  </a:lnTo>
                  <a:lnTo>
                    <a:pt x="59" y="51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1" name="Freeform 549"/>
            <p:cNvSpPr>
              <a:spLocks/>
            </p:cNvSpPr>
            <p:nvPr/>
          </p:nvSpPr>
          <p:spPr bwMode="auto">
            <a:xfrm>
              <a:off x="2536825" y="4106863"/>
              <a:ext cx="31750" cy="50800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2147483647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0 w 20"/>
                <a:gd name="T23" fmla="*/ 2147483647 h 28"/>
                <a:gd name="T24" fmla="*/ 0 w 20"/>
                <a:gd name="T25" fmla="*/ 2147483647 h 28"/>
                <a:gd name="T26" fmla="*/ 0 w 20"/>
                <a:gd name="T27" fmla="*/ 2147483647 h 28"/>
                <a:gd name="T28" fmla="*/ 0 w 20"/>
                <a:gd name="T29" fmla="*/ 2147483647 h 28"/>
                <a:gd name="T30" fmla="*/ 0 w 20"/>
                <a:gd name="T31" fmla="*/ 2147483647 h 28"/>
                <a:gd name="T32" fmla="*/ 0 w 20"/>
                <a:gd name="T33" fmla="*/ 2147483647 h 28"/>
                <a:gd name="T34" fmla="*/ 0 w 20"/>
                <a:gd name="T35" fmla="*/ 2147483647 h 28"/>
                <a:gd name="T36" fmla="*/ 2147483647 w 20"/>
                <a:gd name="T37" fmla="*/ 2147483647 h 28"/>
                <a:gd name="T38" fmla="*/ 2147483647 w 20"/>
                <a:gd name="T39" fmla="*/ 2147483647 h 28"/>
                <a:gd name="T40" fmla="*/ 2147483647 w 20"/>
                <a:gd name="T41" fmla="*/ 0 h 28"/>
                <a:gd name="T42" fmla="*/ 2147483647 w 20"/>
                <a:gd name="T43" fmla="*/ 0 h 28"/>
                <a:gd name="T44" fmla="*/ 2147483647 w 20"/>
                <a:gd name="T45" fmla="*/ 0 h 28"/>
                <a:gd name="T46" fmla="*/ 2147483647 w 20"/>
                <a:gd name="T47" fmla="*/ 2147483647 h 28"/>
                <a:gd name="T48" fmla="*/ 2147483647 w 20"/>
                <a:gd name="T49" fmla="*/ 2147483647 h 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"/>
                <a:gd name="T76" fmla="*/ 0 h 28"/>
                <a:gd name="T77" fmla="*/ 20 w 20"/>
                <a:gd name="T78" fmla="*/ 28 h 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" h="28">
                  <a:moveTo>
                    <a:pt x="13" y="6"/>
                  </a:moveTo>
                  <a:lnTo>
                    <a:pt x="20" y="6"/>
                  </a:lnTo>
                  <a:lnTo>
                    <a:pt x="20" y="14"/>
                  </a:lnTo>
                  <a:lnTo>
                    <a:pt x="13" y="21"/>
                  </a:lnTo>
                  <a:lnTo>
                    <a:pt x="6" y="21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2" name="Freeform 550"/>
            <p:cNvSpPr>
              <a:spLocks/>
            </p:cNvSpPr>
            <p:nvPr/>
          </p:nvSpPr>
          <p:spPr bwMode="auto">
            <a:xfrm>
              <a:off x="3152775" y="4340225"/>
              <a:ext cx="41275" cy="39688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2147483647 w 26"/>
                <a:gd name="T15" fmla="*/ 2147483647 h 22"/>
                <a:gd name="T16" fmla="*/ 2147483647 w 26"/>
                <a:gd name="T17" fmla="*/ 0 h 22"/>
                <a:gd name="T18" fmla="*/ 2147483647 w 26"/>
                <a:gd name="T19" fmla="*/ 0 h 22"/>
                <a:gd name="T20" fmla="*/ 2147483647 w 26"/>
                <a:gd name="T21" fmla="*/ 0 h 22"/>
                <a:gd name="T22" fmla="*/ 2147483647 w 26"/>
                <a:gd name="T23" fmla="*/ 0 h 22"/>
                <a:gd name="T24" fmla="*/ 2147483647 w 26"/>
                <a:gd name="T25" fmla="*/ 0 h 22"/>
                <a:gd name="T26" fmla="*/ 0 w 26"/>
                <a:gd name="T27" fmla="*/ 0 h 22"/>
                <a:gd name="T28" fmla="*/ 0 w 26"/>
                <a:gd name="T29" fmla="*/ 2147483647 h 22"/>
                <a:gd name="T30" fmla="*/ 0 w 26"/>
                <a:gd name="T31" fmla="*/ 2147483647 h 22"/>
                <a:gd name="T32" fmla="*/ 0 w 26"/>
                <a:gd name="T33" fmla="*/ 2147483647 h 22"/>
                <a:gd name="T34" fmla="*/ 2147483647 w 26"/>
                <a:gd name="T35" fmla="*/ 2147483647 h 22"/>
                <a:gd name="T36" fmla="*/ 2147483647 w 26"/>
                <a:gd name="T37" fmla="*/ 2147483647 h 22"/>
                <a:gd name="T38" fmla="*/ 2147483647 w 26"/>
                <a:gd name="T39" fmla="*/ 2147483647 h 22"/>
                <a:gd name="T40" fmla="*/ 2147483647 w 26"/>
                <a:gd name="T41" fmla="*/ 2147483647 h 22"/>
                <a:gd name="T42" fmla="*/ 2147483647 w 26"/>
                <a:gd name="T43" fmla="*/ 2147483647 h 22"/>
                <a:gd name="T44" fmla="*/ 2147483647 w 26"/>
                <a:gd name="T45" fmla="*/ 2147483647 h 22"/>
                <a:gd name="T46" fmla="*/ 2147483647 w 26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"/>
                <a:gd name="T73" fmla="*/ 0 h 22"/>
                <a:gd name="T74" fmla="*/ 26 w 26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" h="22">
                  <a:moveTo>
                    <a:pt x="19" y="22"/>
                  </a:moveTo>
                  <a:lnTo>
                    <a:pt x="19" y="14"/>
                  </a:lnTo>
                  <a:lnTo>
                    <a:pt x="26" y="14"/>
                  </a:lnTo>
                  <a:lnTo>
                    <a:pt x="26" y="6"/>
                  </a:lnTo>
                  <a:lnTo>
                    <a:pt x="19" y="6"/>
                  </a:lnTo>
                  <a:lnTo>
                    <a:pt x="12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" y="14"/>
                  </a:lnTo>
                  <a:lnTo>
                    <a:pt x="12" y="14"/>
                  </a:lnTo>
                  <a:lnTo>
                    <a:pt x="12" y="22"/>
                  </a:lnTo>
                  <a:lnTo>
                    <a:pt x="19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3" name="Freeform 551"/>
            <p:cNvSpPr>
              <a:spLocks/>
            </p:cNvSpPr>
            <p:nvPr/>
          </p:nvSpPr>
          <p:spPr bwMode="auto">
            <a:xfrm>
              <a:off x="2903538" y="4195763"/>
              <a:ext cx="322262" cy="219075"/>
            </a:xfrm>
            <a:custGeom>
              <a:avLst/>
              <a:gdLst>
                <a:gd name="T0" fmla="*/ 2147483647 w 201"/>
                <a:gd name="T1" fmla="*/ 0 h 123"/>
                <a:gd name="T2" fmla="*/ 2147483647 w 201"/>
                <a:gd name="T3" fmla="*/ 2147483647 h 123"/>
                <a:gd name="T4" fmla="*/ 2147483647 w 201"/>
                <a:gd name="T5" fmla="*/ 2147483647 h 123"/>
                <a:gd name="T6" fmla="*/ 2147483647 w 201"/>
                <a:gd name="T7" fmla="*/ 2147483647 h 123"/>
                <a:gd name="T8" fmla="*/ 2147483647 w 201"/>
                <a:gd name="T9" fmla="*/ 2147483647 h 123"/>
                <a:gd name="T10" fmla="*/ 2147483647 w 201"/>
                <a:gd name="T11" fmla="*/ 2147483647 h 123"/>
                <a:gd name="T12" fmla="*/ 2147483647 w 201"/>
                <a:gd name="T13" fmla="*/ 2147483647 h 123"/>
                <a:gd name="T14" fmla="*/ 2147483647 w 201"/>
                <a:gd name="T15" fmla="*/ 2147483647 h 123"/>
                <a:gd name="T16" fmla="*/ 2147483647 w 201"/>
                <a:gd name="T17" fmla="*/ 2147483647 h 123"/>
                <a:gd name="T18" fmla="*/ 2147483647 w 201"/>
                <a:gd name="T19" fmla="*/ 2147483647 h 123"/>
                <a:gd name="T20" fmla="*/ 2147483647 w 201"/>
                <a:gd name="T21" fmla="*/ 2147483647 h 123"/>
                <a:gd name="T22" fmla="*/ 2147483647 w 201"/>
                <a:gd name="T23" fmla="*/ 2147483647 h 123"/>
                <a:gd name="T24" fmla="*/ 2147483647 w 201"/>
                <a:gd name="T25" fmla="*/ 2147483647 h 123"/>
                <a:gd name="T26" fmla="*/ 2147483647 w 201"/>
                <a:gd name="T27" fmla="*/ 2147483647 h 123"/>
                <a:gd name="T28" fmla="*/ 2147483647 w 201"/>
                <a:gd name="T29" fmla="*/ 2147483647 h 123"/>
                <a:gd name="T30" fmla="*/ 2147483647 w 201"/>
                <a:gd name="T31" fmla="*/ 2147483647 h 123"/>
                <a:gd name="T32" fmla="*/ 2147483647 w 201"/>
                <a:gd name="T33" fmla="*/ 2147483647 h 123"/>
                <a:gd name="T34" fmla="*/ 2147483647 w 201"/>
                <a:gd name="T35" fmla="*/ 2147483647 h 123"/>
                <a:gd name="T36" fmla="*/ 2147483647 w 201"/>
                <a:gd name="T37" fmla="*/ 2147483647 h 123"/>
                <a:gd name="T38" fmla="*/ 2147483647 w 201"/>
                <a:gd name="T39" fmla="*/ 2147483647 h 123"/>
                <a:gd name="T40" fmla="*/ 2147483647 w 201"/>
                <a:gd name="T41" fmla="*/ 2147483647 h 123"/>
                <a:gd name="T42" fmla="*/ 2147483647 w 201"/>
                <a:gd name="T43" fmla="*/ 2147483647 h 123"/>
                <a:gd name="T44" fmla="*/ 2147483647 w 201"/>
                <a:gd name="T45" fmla="*/ 2147483647 h 123"/>
                <a:gd name="T46" fmla="*/ 2147483647 w 201"/>
                <a:gd name="T47" fmla="*/ 2147483647 h 123"/>
                <a:gd name="T48" fmla="*/ 2147483647 w 201"/>
                <a:gd name="T49" fmla="*/ 2147483647 h 123"/>
                <a:gd name="T50" fmla="*/ 2147483647 w 201"/>
                <a:gd name="T51" fmla="*/ 2147483647 h 123"/>
                <a:gd name="T52" fmla="*/ 2147483647 w 201"/>
                <a:gd name="T53" fmla="*/ 2147483647 h 123"/>
                <a:gd name="T54" fmla="*/ 2147483647 w 201"/>
                <a:gd name="T55" fmla="*/ 2147483647 h 123"/>
                <a:gd name="T56" fmla="*/ 2147483647 w 201"/>
                <a:gd name="T57" fmla="*/ 2147483647 h 123"/>
                <a:gd name="T58" fmla="*/ 2147483647 w 201"/>
                <a:gd name="T59" fmla="*/ 2147483647 h 123"/>
                <a:gd name="T60" fmla="*/ 2147483647 w 201"/>
                <a:gd name="T61" fmla="*/ 2147483647 h 123"/>
                <a:gd name="T62" fmla="*/ 2147483647 w 201"/>
                <a:gd name="T63" fmla="*/ 2147483647 h 123"/>
                <a:gd name="T64" fmla="*/ 2147483647 w 201"/>
                <a:gd name="T65" fmla="*/ 2147483647 h 123"/>
                <a:gd name="T66" fmla="*/ 2147483647 w 201"/>
                <a:gd name="T67" fmla="*/ 2147483647 h 123"/>
                <a:gd name="T68" fmla="*/ 2147483647 w 201"/>
                <a:gd name="T69" fmla="*/ 2147483647 h 123"/>
                <a:gd name="T70" fmla="*/ 2147483647 w 201"/>
                <a:gd name="T71" fmla="*/ 2147483647 h 123"/>
                <a:gd name="T72" fmla="*/ 2147483647 w 201"/>
                <a:gd name="T73" fmla="*/ 2147483647 h 123"/>
                <a:gd name="T74" fmla="*/ 2147483647 w 201"/>
                <a:gd name="T75" fmla="*/ 2147483647 h 123"/>
                <a:gd name="T76" fmla="*/ 2147483647 w 201"/>
                <a:gd name="T77" fmla="*/ 2147483647 h 123"/>
                <a:gd name="T78" fmla="*/ 2147483647 w 201"/>
                <a:gd name="T79" fmla="*/ 2147483647 h 123"/>
                <a:gd name="T80" fmla="*/ 2147483647 w 201"/>
                <a:gd name="T81" fmla="*/ 2147483647 h 123"/>
                <a:gd name="T82" fmla="*/ 2147483647 w 201"/>
                <a:gd name="T83" fmla="*/ 2147483647 h 123"/>
                <a:gd name="T84" fmla="*/ 2147483647 w 201"/>
                <a:gd name="T85" fmla="*/ 2147483647 h 123"/>
                <a:gd name="T86" fmla="*/ 2147483647 w 201"/>
                <a:gd name="T87" fmla="*/ 2147483647 h 123"/>
                <a:gd name="T88" fmla="*/ 2147483647 w 201"/>
                <a:gd name="T89" fmla="*/ 2147483647 h 123"/>
                <a:gd name="T90" fmla="*/ 2147483647 w 201"/>
                <a:gd name="T91" fmla="*/ 2147483647 h 123"/>
                <a:gd name="T92" fmla="*/ 0 w 201"/>
                <a:gd name="T93" fmla="*/ 2147483647 h 123"/>
                <a:gd name="T94" fmla="*/ 2147483647 w 201"/>
                <a:gd name="T95" fmla="*/ 2147483647 h 123"/>
                <a:gd name="T96" fmla="*/ 2147483647 w 201"/>
                <a:gd name="T97" fmla="*/ 2147483647 h 123"/>
                <a:gd name="T98" fmla="*/ 2147483647 w 201"/>
                <a:gd name="T99" fmla="*/ 2147483647 h 123"/>
                <a:gd name="T100" fmla="*/ 2147483647 w 201"/>
                <a:gd name="T101" fmla="*/ 2147483647 h 123"/>
                <a:gd name="T102" fmla="*/ 2147483647 w 201"/>
                <a:gd name="T103" fmla="*/ 2147483647 h 123"/>
                <a:gd name="T104" fmla="*/ 2147483647 w 201"/>
                <a:gd name="T105" fmla="*/ 2147483647 h 123"/>
                <a:gd name="T106" fmla="*/ 2147483647 w 201"/>
                <a:gd name="T107" fmla="*/ 2147483647 h 123"/>
                <a:gd name="T108" fmla="*/ 2147483647 w 201"/>
                <a:gd name="T109" fmla="*/ 2147483647 h 123"/>
                <a:gd name="T110" fmla="*/ 2147483647 w 201"/>
                <a:gd name="T111" fmla="*/ 2147483647 h 123"/>
                <a:gd name="T112" fmla="*/ 2147483647 w 201"/>
                <a:gd name="T113" fmla="*/ 2147483647 h 123"/>
                <a:gd name="T114" fmla="*/ 2147483647 w 201"/>
                <a:gd name="T115" fmla="*/ 0 h 123"/>
                <a:gd name="T116" fmla="*/ 2147483647 w 201"/>
                <a:gd name="T117" fmla="*/ 2147483647 h 123"/>
                <a:gd name="T118" fmla="*/ 2147483647 w 201"/>
                <a:gd name="T119" fmla="*/ 2147483647 h 12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01"/>
                <a:gd name="T181" fmla="*/ 0 h 123"/>
                <a:gd name="T182" fmla="*/ 201 w 201"/>
                <a:gd name="T183" fmla="*/ 123 h 12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01" h="123">
                  <a:moveTo>
                    <a:pt x="122" y="7"/>
                  </a:moveTo>
                  <a:lnTo>
                    <a:pt x="129" y="0"/>
                  </a:lnTo>
                  <a:lnTo>
                    <a:pt x="135" y="7"/>
                  </a:lnTo>
                  <a:lnTo>
                    <a:pt x="129" y="7"/>
                  </a:lnTo>
                  <a:lnTo>
                    <a:pt x="135" y="15"/>
                  </a:lnTo>
                  <a:lnTo>
                    <a:pt x="142" y="15"/>
                  </a:lnTo>
                  <a:lnTo>
                    <a:pt x="148" y="15"/>
                  </a:lnTo>
                  <a:lnTo>
                    <a:pt x="148" y="22"/>
                  </a:lnTo>
                  <a:lnTo>
                    <a:pt x="142" y="22"/>
                  </a:lnTo>
                  <a:lnTo>
                    <a:pt x="142" y="29"/>
                  </a:lnTo>
                  <a:lnTo>
                    <a:pt x="142" y="37"/>
                  </a:lnTo>
                  <a:lnTo>
                    <a:pt x="148" y="37"/>
                  </a:lnTo>
                  <a:lnTo>
                    <a:pt x="148" y="43"/>
                  </a:lnTo>
                  <a:lnTo>
                    <a:pt x="155" y="43"/>
                  </a:lnTo>
                  <a:lnTo>
                    <a:pt x="162" y="43"/>
                  </a:lnTo>
                  <a:lnTo>
                    <a:pt x="162" y="51"/>
                  </a:lnTo>
                  <a:lnTo>
                    <a:pt x="167" y="51"/>
                  </a:lnTo>
                  <a:lnTo>
                    <a:pt x="167" y="59"/>
                  </a:lnTo>
                  <a:lnTo>
                    <a:pt x="174" y="65"/>
                  </a:lnTo>
                  <a:lnTo>
                    <a:pt x="181" y="65"/>
                  </a:lnTo>
                  <a:lnTo>
                    <a:pt x="181" y="73"/>
                  </a:lnTo>
                  <a:lnTo>
                    <a:pt x="181" y="81"/>
                  </a:lnTo>
                  <a:lnTo>
                    <a:pt x="187" y="81"/>
                  </a:lnTo>
                  <a:lnTo>
                    <a:pt x="187" y="87"/>
                  </a:lnTo>
                  <a:lnTo>
                    <a:pt x="194" y="87"/>
                  </a:lnTo>
                  <a:lnTo>
                    <a:pt x="194" y="95"/>
                  </a:lnTo>
                  <a:lnTo>
                    <a:pt x="201" y="103"/>
                  </a:lnTo>
                  <a:lnTo>
                    <a:pt x="201" y="109"/>
                  </a:lnTo>
                  <a:lnTo>
                    <a:pt x="194" y="109"/>
                  </a:lnTo>
                  <a:lnTo>
                    <a:pt x="187" y="109"/>
                  </a:lnTo>
                  <a:lnTo>
                    <a:pt x="181" y="109"/>
                  </a:lnTo>
                  <a:lnTo>
                    <a:pt x="181" y="117"/>
                  </a:lnTo>
                  <a:lnTo>
                    <a:pt x="181" y="123"/>
                  </a:lnTo>
                  <a:lnTo>
                    <a:pt x="174" y="123"/>
                  </a:lnTo>
                  <a:lnTo>
                    <a:pt x="167" y="123"/>
                  </a:lnTo>
                  <a:lnTo>
                    <a:pt x="162" y="123"/>
                  </a:lnTo>
                  <a:lnTo>
                    <a:pt x="155" y="123"/>
                  </a:lnTo>
                  <a:lnTo>
                    <a:pt x="148" y="123"/>
                  </a:lnTo>
                  <a:lnTo>
                    <a:pt x="142" y="123"/>
                  </a:lnTo>
                  <a:lnTo>
                    <a:pt x="135" y="123"/>
                  </a:lnTo>
                  <a:lnTo>
                    <a:pt x="129" y="123"/>
                  </a:lnTo>
                  <a:lnTo>
                    <a:pt x="122" y="123"/>
                  </a:lnTo>
                  <a:lnTo>
                    <a:pt x="122" y="117"/>
                  </a:lnTo>
                  <a:lnTo>
                    <a:pt x="116" y="117"/>
                  </a:lnTo>
                  <a:lnTo>
                    <a:pt x="110" y="109"/>
                  </a:lnTo>
                  <a:lnTo>
                    <a:pt x="103" y="109"/>
                  </a:lnTo>
                  <a:lnTo>
                    <a:pt x="96" y="109"/>
                  </a:lnTo>
                  <a:lnTo>
                    <a:pt x="90" y="109"/>
                  </a:lnTo>
                  <a:lnTo>
                    <a:pt x="83" y="109"/>
                  </a:lnTo>
                  <a:lnTo>
                    <a:pt x="77" y="109"/>
                  </a:lnTo>
                  <a:lnTo>
                    <a:pt x="77" y="103"/>
                  </a:lnTo>
                  <a:lnTo>
                    <a:pt x="71" y="103"/>
                  </a:lnTo>
                  <a:lnTo>
                    <a:pt x="71" y="95"/>
                  </a:lnTo>
                  <a:lnTo>
                    <a:pt x="64" y="87"/>
                  </a:lnTo>
                  <a:lnTo>
                    <a:pt x="71" y="87"/>
                  </a:lnTo>
                  <a:lnTo>
                    <a:pt x="77" y="87"/>
                  </a:lnTo>
                  <a:lnTo>
                    <a:pt x="83" y="87"/>
                  </a:lnTo>
                  <a:lnTo>
                    <a:pt x="83" y="81"/>
                  </a:lnTo>
                  <a:lnTo>
                    <a:pt x="90" y="81"/>
                  </a:lnTo>
                  <a:lnTo>
                    <a:pt x="96" y="73"/>
                  </a:lnTo>
                  <a:lnTo>
                    <a:pt x="103" y="73"/>
                  </a:lnTo>
                  <a:lnTo>
                    <a:pt x="110" y="73"/>
                  </a:lnTo>
                  <a:lnTo>
                    <a:pt x="116" y="65"/>
                  </a:lnTo>
                  <a:lnTo>
                    <a:pt x="116" y="59"/>
                  </a:lnTo>
                  <a:lnTo>
                    <a:pt x="110" y="59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96" y="59"/>
                  </a:lnTo>
                  <a:lnTo>
                    <a:pt x="96" y="51"/>
                  </a:lnTo>
                  <a:lnTo>
                    <a:pt x="90" y="51"/>
                  </a:lnTo>
                  <a:lnTo>
                    <a:pt x="90" y="59"/>
                  </a:lnTo>
                  <a:lnTo>
                    <a:pt x="83" y="59"/>
                  </a:lnTo>
                  <a:lnTo>
                    <a:pt x="83" y="65"/>
                  </a:lnTo>
                  <a:lnTo>
                    <a:pt x="77" y="73"/>
                  </a:lnTo>
                  <a:lnTo>
                    <a:pt x="71" y="73"/>
                  </a:lnTo>
                  <a:lnTo>
                    <a:pt x="71" y="81"/>
                  </a:lnTo>
                  <a:lnTo>
                    <a:pt x="64" y="81"/>
                  </a:lnTo>
                  <a:lnTo>
                    <a:pt x="64" y="87"/>
                  </a:lnTo>
                  <a:lnTo>
                    <a:pt x="57" y="87"/>
                  </a:lnTo>
                  <a:lnTo>
                    <a:pt x="51" y="87"/>
                  </a:lnTo>
                  <a:lnTo>
                    <a:pt x="44" y="87"/>
                  </a:lnTo>
                  <a:lnTo>
                    <a:pt x="38" y="81"/>
                  </a:lnTo>
                  <a:lnTo>
                    <a:pt x="32" y="81"/>
                  </a:lnTo>
                  <a:lnTo>
                    <a:pt x="32" y="87"/>
                  </a:lnTo>
                  <a:lnTo>
                    <a:pt x="32" y="81"/>
                  </a:lnTo>
                  <a:lnTo>
                    <a:pt x="25" y="81"/>
                  </a:lnTo>
                  <a:lnTo>
                    <a:pt x="25" y="73"/>
                  </a:lnTo>
                  <a:lnTo>
                    <a:pt x="18" y="73"/>
                  </a:lnTo>
                  <a:lnTo>
                    <a:pt x="12" y="73"/>
                  </a:lnTo>
                  <a:lnTo>
                    <a:pt x="5" y="73"/>
                  </a:lnTo>
                  <a:lnTo>
                    <a:pt x="5" y="65"/>
                  </a:lnTo>
                  <a:lnTo>
                    <a:pt x="0" y="59"/>
                  </a:lnTo>
                  <a:lnTo>
                    <a:pt x="5" y="59"/>
                  </a:lnTo>
                  <a:lnTo>
                    <a:pt x="0" y="59"/>
                  </a:lnTo>
                  <a:lnTo>
                    <a:pt x="5" y="51"/>
                  </a:lnTo>
                  <a:lnTo>
                    <a:pt x="5" y="43"/>
                  </a:lnTo>
                  <a:lnTo>
                    <a:pt x="5" y="37"/>
                  </a:lnTo>
                  <a:lnTo>
                    <a:pt x="12" y="29"/>
                  </a:lnTo>
                  <a:lnTo>
                    <a:pt x="18" y="29"/>
                  </a:lnTo>
                  <a:lnTo>
                    <a:pt x="25" y="29"/>
                  </a:lnTo>
                  <a:lnTo>
                    <a:pt x="25" y="37"/>
                  </a:lnTo>
                  <a:lnTo>
                    <a:pt x="32" y="29"/>
                  </a:lnTo>
                  <a:lnTo>
                    <a:pt x="38" y="37"/>
                  </a:lnTo>
                  <a:lnTo>
                    <a:pt x="38" y="29"/>
                  </a:lnTo>
                  <a:lnTo>
                    <a:pt x="44" y="29"/>
                  </a:lnTo>
                  <a:lnTo>
                    <a:pt x="51" y="29"/>
                  </a:lnTo>
                  <a:lnTo>
                    <a:pt x="57" y="29"/>
                  </a:lnTo>
                  <a:lnTo>
                    <a:pt x="64" y="29"/>
                  </a:lnTo>
                  <a:lnTo>
                    <a:pt x="64" y="22"/>
                  </a:lnTo>
                  <a:lnTo>
                    <a:pt x="71" y="22"/>
                  </a:lnTo>
                  <a:lnTo>
                    <a:pt x="77" y="22"/>
                  </a:lnTo>
                  <a:lnTo>
                    <a:pt x="83" y="22"/>
                  </a:lnTo>
                  <a:lnTo>
                    <a:pt x="90" y="15"/>
                  </a:lnTo>
                  <a:lnTo>
                    <a:pt x="83" y="15"/>
                  </a:lnTo>
                  <a:lnTo>
                    <a:pt x="90" y="7"/>
                  </a:lnTo>
                  <a:lnTo>
                    <a:pt x="96" y="7"/>
                  </a:lnTo>
                  <a:lnTo>
                    <a:pt x="96" y="0"/>
                  </a:lnTo>
                  <a:lnTo>
                    <a:pt x="103" y="0"/>
                  </a:lnTo>
                  <a:lnTo>
                    <a:pt x="103" y="7"/>
                  </a:lnTo>
                  <a:lnTo>
                    <a:pt x="110" y="7"/>
                  </a:lnTo>
                  <a:lnTo>
                    <a:pt x="116" y="7"/>
                  </a:lnTo>
                  <a:lnTo>
                    <a:pt x="122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4" name="Freeform 552"/>
            <p:cNvSpPr>
              <a:spLocks/>
            </p:cNvSpPr>
            <p:nvPr/>
          </p:nvSpPr>
          <p:spPr bwMode="auto">
            <a:xfrm>
              <a:off x="2568575" y="3860800"/>
              <a:ext cx="165100" cy="128588"/>
            </a:xfrm>
            <a:custGeom>
              <a:avLst/>
              <a:gdLst>
                <a:gd name="T0" fmla="*/ 2147483647 w 103"/>
                <a:gd name="T1" fmla="*/ 2147483647 h 73"/>
                <a:gd name="T2" fmla="*/ 2147483647 w 103"/>
                <a:gd name="T3" fmla="*/ 2147483647 h 73"/>
                <a:gd name="T4" fmla="*/ 2147483647 w 103"/>
                <a:gd name="T5" fmla="*/ 2147483647 h 73"/>
                <a:gd name="T6" fmla="*/ 2147483647 w 103"/>
                <a:gd name="T7" fmla="*/ 2147483647 h 73"/>
                <a:gd name="T8" fmla="*/ 2147483647 w 103"/>
                <a:gd name="T9" fmla="*/ 2147483647 h 73"/>
                <a:gd name="T10" fmla="*/ 2147483647 w 103"/>
                <a:gd name="T11" fmla="*/ 2147483647 h 73"/>
                <a:gd name="T12" fmla="*/ 2147483647 w 103"/>
                <a:gd name="T13" fmla="*/ 2147483647 h 73"/>
                <a:gd name="T14" fmla="*/ 2147483647 w 103"/>
                <a:gd name="T15" fmla="*/ 2147483647 h 73"/>
                <a:gd name="T16" fmla="*/ 0 w 103"/>
                <a:gd name="T17" fmla="*/ 2147483647 h 73"/>
                <a:gd name="T18" fmla="*/ 0 w 103"/>
                <a:gd name="T19" fmla="*/ 2147483647 h 73"/>
                <a:gd name="T20" fmla="*/ 2147483647 w 103"/>
                <a:gd name="T21" fmla="*/ 2147483647 h 73"/>
                <a:gd name="T22" fmla="*/ 0 w 103"/>
                <a:gd name="T23" fmla="*/ 2147483647 h 73"/>
                <a:gd name="T24" fmla="*/ 0 w 103"/>
                <a:gd name="T25" fmla="*/ 2147483647 h 73"/>
                <a:gd name="T26" fmla="*/ 2147483647 w 103"/>
                <a:gd name="T27" fmla="*/ 2147483647 h 73"/>
                <a:gd name="T28" fmla="*/ 2147483647 w 103"/>
                <a:gd name="T29" fmla="*/ 2147483647 h 73"/>
                <a:gd name="T30" fmla="*/ 2147483647 w 103"/>
                <a:gd name="T31" fmla="*/ 2147483647 h 73"/>
                <a:gd name="T32" fmla="*/ 2147483647 w 103"/>
                <a:gd name="T33" fmla="*/ 2147483647 h 73"/>
                <a:gd name="T34" fmla="*/ 2147483647 w 103"/>
                <a:gd name="T35" fmla="*/ 2147483647 h 73"/>
                <a:gd name="T36" fmla="*/ 2147483647 w 103"/>
                <a:gd name="T37" fmla="*/ 2147483647 h 73"/>
                <a:gd name="T38" fmla="*/ 2147483647 w 103"/>
                <a:gd name="T39" fmla="*/ 2147483647 h 73"/>
                <a:gd name="T40" fmla="*/ 2147483647 w 103"/>
                <a:gd name="T41" fmla="*/ 2147483647 h 73"/>
                <a:gd name="T42" fmla="*/ 2147483647 w 103"/>
                <a:gd name="T43" fmla="*/ 2147483647 h 73"/>
                <a:gd name="T44" fmla="*/ 2147483647 w 103"/>
                <a:gd name="T45" fmla="*/ 2147483647 h 73"/>
                <a:gd name="T46" fmla="*/ 2147483647 w 103"/>
                <a:gd name="T47" fmla="*/ 2147483647 h 73"/>
                <a:gd name="T48" fmla="*/ 2147483647 w 103"/>
                <a:gd name="T49" fmla="*/ 2147483647 h 73"/>
                <a:gd name="T50" fmla="*/ 2147483647 w 103"/>
                <a:gd name="T51" fmla="*/ 2147483647 h 73"/>
                <a:gd name="T52" fmla="*/ 2147483647 w 103"/>
                <a:gd name="T53" fmla="*/ 2147483647 h 73"/>
                <a:gd name="T54" fmla="*/ 2147483647 w 103"/>
                <a:gd name="T55" fmla="*/ 0 h 73"/>
                <a:gd name="T56" fmla="*/ 2147483647 w 103"/>
                <a:gd name="T57" fmla="*/ 2147483647 h 73"/>
                <a:gd name="T58" fmla="*/ 2147483647 w 103"/>
                <a:gd name="T59" fmla="*/ 2147483647 h 73"/>
                <a:gd name="T60" fmla="*/ 2147483647 w 103"/>
                <a:gd name="T61" fmla="*/ 2147483647 h 73"/>
                <a:gd name="T62" fmla="*/ 2147483647 w 103"/>
                <a:gd name="T63" fmla="*/ 2147483647 h 73"/>
                <a:gd name="T64" fmla="*/ 2147483647 w 103"/>
                <a:gd name="T65" fmla="*/ 2147483647 h 73"/>
                <a:gd name="T66" fmla="*/ 2147483647 w 103"/>
                <a:gd name="T67" fmla="*/ 2147483647 h 73"/>
                <a:gd name="T68" fmla="*/ 2147483647 w 103"/>
                <a:gd name="T69" fmla="*/ 2147483647 h 73"/>
                <a:gd name="T70" fmla="*/ 2147483647 w 103"/>
                <a:gd name="T71" fmla="*/ 2147483647 h 73"/>
                <a:gd name="T72" fmla="*/ 2147483647 w 103"/>
                <a:gd name="T73" fmla="*/ 2147483647 h 73"/>
                <a:gd name="T74" fmla="*/ 2147483647 w 103"/>
                <a:gd name="T75" fmla="*/ 2147483647 h 73"/>
                <a:gd name="T76" fmla="*/ 2147483647 w 103"/>
                <a:gd name="T77" fmla="*/ 2147483647 h 73"/>
                <a:gd name="T78" fmla="*/ 2147483647 w 103"/>
                <a:gd name="T79" fmla="*/ 2147483647 h 73"/>
                <a:gd name="T80" fmla="*/ 2147483647 w 103"/>
                <a:gd name="T81" fmla="*/ 2147483647 h 73"/>
                <a:gd name="T82" fmla="*/ 2147483647 w 103"/>
                <a:gd name="T83" fmla="*/ 2147483647 h 73"/>
                <a:gd name="T84" fmla="*/ 2147483647 w 103"/>
                <a:gd name="T85" fmla="*/ 2147483647 h 73"/>
                <a:gd name="T86" fmla="*/ 2147483647 w 103"/>
                <a:gd name="T87" fmla="*/ 2147483647 h 73"/>
                <a:gd name="T88" fmla="*/ 2147483647 w 103"/>
                <a:gd name="T89" fmla="*/ 2147483647 h 73"/>
                <a:gd name="T90" fmla="*/ 2147483647 w 103"/>
                <a:gd name="T91" fmla="*/ 2147483647 h 73"/>
                <a:gd name="T92" fmla="*/ 2147483647 w 103"/>
                <a:gd name="T93" fmla="*/ 2147483647 h 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3"/>
                <a:gd name="T142" fmla="*/ 0 h 73"/>
                <a:gd name="T143" fmla="*/ 103 w 103"/>
                <a:gd name="T144" fmla="*/ 73 h 7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3" h="73">
                  <a:moveTo>
                    <a:pt x="39" y="51"/>
                  </a:moveTo>
                  <a:lnTo>
                    <a:pt x="39" y="58"/>
                  </a:lnTo>
                  <a:lnTo>
                    <a:pt x="45" y="65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25" y="65"/>
                  </a:lnTo>
                  <a:lnTo>
                    <a:pt x="25" y="58"/>
                  </a:lnTo>
                  <a:lnTo>
                    <a:pt x="32" y="58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9" y="51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3"/>
                  </a:lnTo>
                  <a:lnTo>
                    <a:pt x="6" y="43"/>
                  </a:lnTo>
                  <a:lnTo>
                    <a:pt x="6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13" y="14"/>
                  </a:lnTo>
                  <a:lnTo>
                    <a:pt x="19" y="14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39" y="7"/>
                  </a:lnTo>
                  <a:lnTo>
                    <a:pt x="45" y="14"/>
                  </a:lnTo>
                  <a:lnTo>
                    <a:pt x="45" y="7"/>
                  </a:lnTo>
                  <a:lnTo>
                    <a:pt x="52" y="14"/>
                  </a:lnTo>
                  <a:lnTo>
                    <a:pt x="58" y="14"/>
                  </a:lnTo>
                  <a:lnTo>
                    <a:pt x="58" y="22"/>
                  </a:lnTo>
                  <a:lnTo>
                    <a:pt x="58" y="29"/>
                  </a:lnTo>
                  <a:lnTo>
                    <a:pt x="64" y="29"/>
                  </a:lnTo>
                  <a:lnTo>
                    <a:pt x="64" y="22"/>
                  </a:lnTo>
                  <a:lnTo>
                    <a:pt x="71" y="22"/>
                  </a:lnTo>
                  <a:lnTo>
                    <a:pt x="78" y="22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84" y="7"/>
                  </a:lnTo>
                  <a:lnTo>
                    <a:pt x="91" y="7"/>
                  </a:lnTo>
                  <a:lnTo>
                    <a:pt x="97" y="7"/>
                  </a:lnTo>
                  <a:lnTo>
                    <a:pt x="97" y="0"/>
                  </a:lnTo>
                  <a:lnTo>
                    <a:pt x="103" y="7"/>
                  </a:lnTo>
                  <a:lnTo>
                    <a:pt x="103" y="14"/>
                  </a:lnTo>
                  <a:lnTo>
                    <a:pt x="97" y="22"/>
                  </a:lnTo>
                  <a:lnTo>
                    <a:pt x="91" y="22"/>
                  </a:lnTo>
                  <a:lnTo>
                    <a:pt x="91" y="29"/>
                  </a:lnTo>
                  <a:lnTo>
                    <a:pt x="91" y="36"/>
                  </a:lnTo>
                  <a:lnTo>
                    <a:pt x="84" y="36"/>
                  </a:lnTo>
                  <a:lnTo>
                    <a:pt x="78" y="36"/>
                  </a:lnTo>
                  <a:lnTo>
                    <a:pt x="78" y="43"/>
                  </a:lnTo>
                  <a:lnTo>
                    <a:pt x="78" y="51"/>
                  </a:lnTo>
                  <a:lnTo>
                    <a:pt x="78" y="58"/>
                  </a:lnTo>
                  <a:lnTo>
                    <a:pt x="84" y="65"/>
                  </a:lnTo>
                  <a:lnTo>
                    <a:pt x="78" y="65"/>
                  </a:lnTo>
                  <a:lnTo>
                    <a:pt x="78" y="73"/>
                  </a:lnTo>
                  <a:lnTo>
                    <a:pt x="71" y="73"/>
                  </a:lnTo>
                  <a:lnTo>
                    <a:pt x="64" y="73"/>
                  </a:lnTo>
                  <a:lnTo>
                    <a:pt x="64" y="65"/>
                  </a:lnTo>
                  <a:lnTo>
                    <a:pt x="58" y="58"/>
                  </a:lnTo>
                  <a:lnTo>
                    <a:pt x="52" y="58"/>
                  </a:lnTo>
                  <a:lnTo>
                    <a:pt x="52" y="51"/>
                  </a:lnTo>
                  <a:lnTo>
                    <a:pt x="58" y="51"/>
                  </a:lnTo>
                  <a:lnTo>
                    <a:pt x="58" y="43"/>
                  </a:lnTo>
                  <a:lnTo>
                    <a:pt x="58" y="36"/>
                  </a:lnTo>
                  <a:lnTo>
                    <a:pt x="52" y="36"/>
                  </a:lnTo>
                  <a:lnTo>
                    <a:pt x="45" y="36"/>
                  </a:lnTo>
                  <a:lnTo>
                    <a:pt x="45" y="43"/>
                  </a:lnTo>
                  <a:lnTo>
                    <a:pt x="39" y="43"/>
                  </a:lnTo>
                  <a:lnTo>
                    <a:pt x="39" y="5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5" name="Freeform 553"/>
            <p:cNvSpPr>
              <a:spLocks noEditPoints="1"/>
            </p:cNvSpPr>
            <p:nvPr/>
          </p:nvSpPr>
          <p:spPr bwMode="auto">
            <a:xfrm>
              <a:off x="1658938" y="4919663"/>
              <a:ext cx="398462" cy="1123950"/>
            </a:xfrm>
            <a:custGeom>
              <a:avLst/>
              <a:gdLst>
                <a:gd name="T0" fmla="*/ 2147483647 w 247"/>
                <a:gd name="T1" fmla="*/ 2147483647 h 633"/>
                <a:gd name="T2" fmla="*/ 2147483647 w 247"/>
                <a:gd name="T3" fmla="*/ 2147483647 h 633"/>
                <a:gd name="T4" fmla="*/ 2147483647 w 247"/>
                <a:gd name="T5" fmla="*/ 2147483647 h 633"/>
                <a:gd name="T6" fmla="*/ 2147483647 w 247"/>
                <a:gd name="T7" fmla="*/ 0 h 633"/>
                <a:gd name="T8" fmla="*/ 2147483647 w 247"/>
                <a:gd name="T9" fmla="*/ 2147483647 h 633"/>
                <a:gd name="T10" fmla="*/ 2147483647 w 247"/>
                <a:gd name="T11" fmla="*/ 2147483647 h 633"/>
                <a:gd name="T12" fmla="*/ 2147483647 w 247"/>
                <a:gd name="T13" fmla="*/ 2147483647 h 633"/>
                <a:gd name="T14" fmla="*/ 2147483647 w 247"/>
                <a:gd name="T15" fmla="*/ 2147483647 h 633"/>
                <a:gd name="T16" fmla="*/ 2147483647 w 247"/>
                <a:gd name="T17" fmla="*/ 2147483647 h 633"/>
                <a:gd name="T18" fmla="*/ 2147483647 w 247"/>
                <a:gd name="T19" fmla="*/ 2147483647 h 633"/>
                <a:gd name="T20" fmla="*/ 2147483647 w 247"/>
                <a:gd name="T21" fmla="*/ 2147483647 h 633"/>
                <a:gd name="T22" fmla="*/ 2147483647 w 247"/>
                <a:gd name="T23" fmla="*/ 2147483647 h 633"/>
                <a:gd name="T24" fmla="*/ 2147483647 w 247"/>
                <a:gd name="T25" fmla="*/ 2147483647 h 633"/>
                <a:gd name="T26" fmla="*/ 2147483647 w 247"/>
                <a:gd name="T27" fmla="*/ 2147483647 h 633"/>
                <a:gd name="T28" fmla="*/ 2147483647 w 247"/>
                <a:gd name="T29" fmla="*/ 2147483647 h 633"/>
                <a:gd name="T30" fmla="*/ 2147483647 w 247"/>
                <a:gd name="T31" fmla="*/ 2147483647 h 633"/>
                <a:gd name="T32" fmla="*/ 2147483647 w 247"/>
                <a:gd name="T33" fmla="*/ 2147483647 h 633"/>
                <a:gd name="T34" fmla="*/ 2147483647 w 247"/>
                <a:gd name="T35" fmla="*/ 2147483647 h 633"/>
                <a:gd name="T36" fmla="*/ 2147483647 w 247"/>
                <a:gd name="T37" fmla="*/ 0 h 633"/>
                <a:gd name="T38" fmla="*/ 2147483647 w 247"/>
                <a:gd name="T39" fmla="*/ 2147483647 h 633"/>
                <a:gd name="T40" fmla="*/ 2147483647 w 247"/>
                <a:gd name="T41" fmla="*/ 2147483647 h 633"/>
                <a:gd name="T42" fmla="*/ 2147483647 w 247"/>
                <a:gd name="T43" fmla="*/ 2147483647 h 633"/>
                <a:gd name="T44" fmla="*/ 2147483647 w 247"/>
                <a:gd name="T45" fmla="*/ 2147483647 h 633"/>
                <a:gd name="T46" fmla="*/ 2147483647 w 247"/>
                <a:gd name="T47" fmla="*/ 2147483647 h 633"/>
                <a:gd name="T48" fmla="*/ 2147483647 w 247"/>
                <a:gd name="T49" fmla="*/ 2147483647 h 633"/>
                <a:gd name="T50" fmla="*/ 2147483647 w 247"/>
                <a:gd name="T51" fmla="*/ 2147483647 h 633"/>
                <a:gd name="T52" fmla="*/ 2147483647 w 247"/>
                <a:gd name="T53" fmla="*/ 2147483647 h 633"/>
                <a:gd name="T54" fmla="*/ 2147483647 w 247"/>
                <a:gd name="T55" fmla="*/ 2147483647 h 633"/>
                <a:gd name="T56" fmla="*/ 2147483647 w 247"/>
                <a:gd name="T57" fmla="*/ 2147483647 h 633"/>
                <a:gd name="T58" fmla="*/ 2147483647 w 247"/>
                <a:gd name="T59" fmla="*/ 2147483647 h 633"/>
                <a:gd name="T60" fmla="*/ 2147483647 w 247"/>
                <a:gd name="T61" fmla="*/ 2147483647 h 633"/>
                <a:gd name="T62" fmla="*/ 2147483647 w 247"/>
                <a:gd name="T63" fmla="*/ 2147483647 h 633"/>
                <a:gd name="T64" fmla="*/ 2147483647 w 247"/>
                <a:gd name="T65" fmla="*/ 2147483647 h 633"/>
                <a:gd name="T66" fmla="*/ 2147483647 w 247"/>
                <a:gd name="T67" fmla="*/ 2147483647 h 633"/>
                <a:gd name="T68" fmla="*/ 2147483647 w 247"/>
                <a:gd name="T69" fmla="*/ 2147483647 h 633"/>
                <a:gd name="T70" fmla="*/ 2147483647 w 247"/>
                <a:gd name="T71" fmla="*/ 2147483647 h 633"/>
                <a:gd name="T72" fmla="*/ 2147483647 w 247"/>
                <a:gd name="T73" fmla="*/ 2147483647 h 633"/>
                <a:gd name="T74" fmla="*/ 2147483647 w 247"/>
                <a:gd name="T75" fmla="*/ 2147483647 h 633"/>
                <a:gd name="T76" fmla="*/ 2147483647 w 247"/>
                <a:gd name="T77" fmla="*/ 2147483647 h 633"/>
                <a:gd name="T78" fmla="*/ 2147483647 w 247"/>
                <a:gd name="T79" fmla="*/ 2147483647 h 633"/>
                <a:gd name="T80" fmla="*/ 2147483647 w 247"/>
                <a:gd name="T81" fmla="*/ 2147483647 h 633"/>
                <a:gd name="T82" fmla="*/ 2147483647 w 247"/>
                <a:gd name="T83" fmla="*/ 2147483647 h 633"/>
                <a:gd name="T84" fmla="*/ 2147483647 w 247"/>
                <a:gd name="T85" fmla="*/ 2147483647 h 633"/>
                <a:gd name="T86" fmla="*/ 2147483647 w 247"/>
                <a:gd name="T87" fmla="*/ 2147483647 h 633"/>
                <a:gd name="T88" fmla="*/ 2147483647 w 247"/>
                <a:gd name="T89" fmla="*/ 2147483647 h 633"/>
                <a:gd name="T90" fmla="*/ 2147483647 w 247"/>
                <a:gd name="T91" fmla="*/ 2147483647 h 633"/>
                <a:gd name="T92" fmla="*/ 2147483647 w 247"/>
                <a:gd name="T93" fmla="*/ 2147483647 h 633"/>
                <a:gd name="T94" fmla="*/ 2147483647 w 247"/>
                <a:gd name="T95" fmla="*/ 2147483647 h 633"/>
                <a:gd name="T96" fmla="*/ 2147483647 w 247"/>
                <a:gd name="T97" fmla="*/ 2147483647 h 633"/>
                <a:gd name="T98" fmla="*/ 2147483647 w 247"/>
                <a:gd name="T99" fmla="*/ 2147483647 h 633"/>
                <a:gd name="T100" fmla="*/ 2147483647 w 247"/>
                <a:gd name="T101" fmla="*/ 2147483647 h 633"/>
                <a:gd name="T102" fmla="*/ 2147483647 w 247"/>
                <a:gd name="T103" fmla="*/ 2147483647 h 633"/>
                <a:gd name="T104" fmla="*/ 2147483647 w 247"/>
                <a:gd name="T105" fmla="*/ 2147483647 h 633"/>
                <a:gd name="T106" fmla="*/ 2147483647 w 247"/>
                <a:gd name="T107" fmla="*/ 2147483647 h 633"/>
                <a:gd name="T108" fmla="*/ 2147483647 w 247"/>
                <a:gd name="T109" fmla="*/ 2147483647 h 633"/>
                <a:gd name="T110" fmla="*/ 2147483647 w 247"/>
                <a:gd name="T111" fmla="*/ 2147483647 h 633"/>
                <a:gd name="T112" fmla="*/ 2147483647 w 247"/>
                <a:gd name="T113" fmla="*/ 2147483647 h 633"/>
                <a:gd name="T114" fmla="*/ 2147483647 w 247"/>
                <a:gd name="T115" fmla="*/ 2147483647 h 633"/>
                <a:gd name="T116" fmla="*/ 2147483647 w 247"/>
                <a:gd name="T117" fmla="*/ 2147483647 h 633"/>
                <a:gd name="T118" fmla="*/ 2147483647 w 247"/>
                <a:gd name="T119" fmla="*/ 2147483647 h 6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7"/>
                <a:gd name="T181" fmla="*/ 0 h 633"/>
                <a:gd name="T182" fmla="*/ 247 w 247"/>
                <a:gd name="T183" fmla="*/ 633 h 63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7" h="633">
                  <a:moveTo>
                    <a:pt x="130" y="131"/>
                  </a:moveTo>
                  <a:lnTo>
                    <a:pt x="124" y="124"/>
                  </a:lnTo>
                  <a:lnTo>
                    <a:pt x="117" y="124"/>
                  </a:lnTo>
                  <a:lnTo>
                    <a:pt x="117" y="117"/>
                  </a:lnTo>
                  <a:lnTo>
                    <a:pt x="110" y="109"/>
                  </a:lnTo>
                  <a:lnTo>
                    <a:pt x="117" y="109"/>
                  </a:lnTo>
                  <a:lnTo>
                    <a:pt x="124" y="109"/>
                  </a:lnTo>
                  <a:lnTo>
                    <a:pt x="130" y="109"/>
                  </a:lnTo>
                  <a:lnTo>
                    <a:pt x="137" y="109"/>
                  </a:lnTo>
                  <a:lnTo>
                    <a:pt x="137" y="117"/>
                  </a:lnTo>
                  <a:lnTo>
                    <a:pt x="137" y="124"/>
                  </a:lnTo>
                  <a:lnTo>
                    <a:pt x="130" y="124"/>
                  </a:lnTo>
                  <a:lnTo>
                    <a:pt x="130" y="131"/>
                  </a:lnTo>
                  <a:close/>
                  <a:moveTo>
                    <a:pt x="182" y="0"/>
                  </a:moveTo>
                  <a:lnTo>
                    <a:pt x="188" y="0"/>
                  </a:lnTo>
                  <a:lnTo>
                    <a:pt x="195" y="0"/>
                  </a:lnTo>
                  <a:lnTo>
                    <a:pt x="195" y="8"/>
                  </a:lnTo>
                  <a:lnTo>
                    <a:pt x="201" y="8"/>
                  </a:lnTo>
                  <a:lnTo>
                    <a:pt x="208" y="8"/>
                  </a:lnTo>
                  <a:lnTo>
                    <a:pt x="215" y="14"/>
                  </a:lnTo>
                  <a:lnTo>
                    <a:pt x="221" y="14"/>
                  </a:lnTo>
                  <a:lnTo>
                    <a:pt x="221" y="22"/>
                  </a:lnTo>
                  <a:lnTo>
                    <a:pt x="227" y="22"/>
                  </a:lnTo>
                  <a:lnTo>
                    <a:pt x="234" y="22"/>
                  </a:lnTo>
                  <a:lnTo>
                    <a:pt x="240" y="22"/>
                  </a:lnTo>
                  <a:lnTo>
                    <a:pt x="240" y="30"/>
                  </a:lnTo>
                  <a:lnTo>
                    <a:pt x="240" y="36"/>
                  </a:lnTo>
                  <a:lnTo>
                    <a:pt x="234" y="36"/>
                  </a:lnTo>
                  <a:lnTo>
                    <a:pt x="240" y="36"/>
                  </a:lnTo>
                  <a:lnTo>
                    <a:pt x="240" y="44"/>
                  </a:lnTo>
                  <a:lnTo>
                    <a:pt x="247" y="44"/>
                  </a:lnTo>
                  <a:lnTo>
                    <a:pt x="247" y="52"/>
                  </a:lnTo>
                  <a:lnTo>
                    <a:pt x="240" y="52"/>
                  </a:lnTo>
                  <a:lnTo>
                    <a:pt x="240" y="58"/>
                  </a:lnTo>
                  <a:lnTo>
                    <a:pt x="234" y="58"/>
                  </a:lnTo>
                  <a:lnTo>
                    <a:pt x="227" y="52"/>
                  </a:lnTo>
                  <a:lnTo>
                    <a:pt x="234" y="52"/>
                  </a:lnTo>
                  <a:lnTo>
                    <a:pt x="227" y="52"/>
                  </a:lnTo>
                  <a:lnTo>
                    <a:pt x="227" y="44"/>
                  </a:lnTo>
                  <a:lnTo>
                    <a:pt x="221" y="36"/>
                  </a:lnTo>
                  <a:lnTo>
                    <a:pt x="221" y="30"/>
                  </a:lnTo>
                  <a:lnTo>
                    <a:pt x="215" y="30"/>
                  </a:lnTo>
                  <a:lnTo>
                    <a:pt x="215" y="22"/>
                  </a:lnTo>
                  <a:lnTo>
                    <a:pt x="208" y="22"/>
                  </a:lnTo>
                  <a:lnTo>
                    <a:pt x="208" y="14"/>
                  </a:lnTo>
                  <a:lnTo>
                    <a:pt x="201" y="14"/>
                  </a:lnTo>
                  <a:lnTo>
                    <a:pt x="201" y="22"/>
                  </a:lnTo>
                  <a:lnTo>
                    <a:pt x="195" y="22"/>
                  </a:lnTo>
                  <a:lnTo>
                    <a:pt x="195" y="14"/>
                  </a:lnTo>
                  <a:lnTo>
                    <a:pt x="188" y="14"/>
                  </a:lnTo>
                  <a:lnTo>
                    <a:pt x="182" y="14"/>
                  </a:lnTo>
                  <a:lnTo>
                    <a:pt x="176" y="14"/>
                  </a:lnTo>
                  <a:lnTo>
                    <a:pt x="176" y="8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169" y="8"/>
                  </a:moveTo>
                  <a:lnTo>
                    <a:pt x="176" y="14"/>
                  </a:lnTo>
                  <a:lnTo>
                    <a:pt x="169" y="14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56" y="30"/>
                  </a:lnTo>
                  <a:lnTo>
                    <a:pt x="156" y="36"/>
                  </a:lnTo>
                  <a:lnTo>
                    <a:pt x="149" y="36"/>
                  </a:lnTo>
                  <a:lnTo>
                    <a:pt x="144" y="36"/>
                  </a:lnTo>
                  <a:lnTo>
                    <a:pt x="144" y="30"/>
                  </a:lnTo>
                  <a:lnTo>
                    <a:pt x="137" y="30"/>
                  </a:lnTo>
                  <a:lnTo>
                    <a:pt x="137" y="22"/>
                  </a:lnTo>
                  <a:lnTo>
                    <a:pt x="144" y="22"/>
                  </a:lnTo>
                  <a:lnTo>
                    <a:pt x="149" y="22"/>
                  </a:lnTo>
                  <a:lnTo>
                    <a:pt x="156" y="22"/>
                  </a:lnTo>
                  <a:lnTo>
                    <a:pt x="156" y="14"/>
                  </a:lnTo>
                  <a:lnTo>
                    <a:pt x="149" y="14"/>
                  </a:lnTo>
                  <a:lnTo>
                    <a:pt x="144" y="14"/>
                  </a:lnTo>
                  <a:lnTo>
                    <a:pt x="149" y="8"/>
                  </a:lnTo>
                  <a:lnTo>
                    <a:pt x="156" y="0"/>
                  </a:lnTo>
                  <a:lnTo>
                    <a:pt x="163" y="0"/>
                  </a:lnTo>
                  <a:lnTo>
                    <a:pt x="169" y="0"/>
                  </a:lnTo>
                  <a:lnTo>
                    <a:pt x="169" y="8"/>
                  </a:lnTo>
                  <a:close/>
                  <a:moveTo>
                    <a:pt x="149" y="88"/>
                  </a:moveTo>
                  <a:lnTo>
                    <a:pt x="149" y="80"/>
                  </a:lnTo>
                  <a:lnTo>
                    <a:pt x="144" y="80"/>
                  </a:lnTo>
                  <a:lnTo>
                    <a:pt x="144" y="73"/>
                  </a:lnTo>
                  <a:lnTo>
                    <a:pt x="144" y="66"/>
                  </a:lnTo>
                  <a:lnTo>
                    <a:pt x="149" y="66"/>
                  </a:lnTo>
                  <a:lnTo>
                    <a:pt x="156" y="66"/>
                  </a:lnTo>
                  <a:lnTo>
                    <a:pt x="163" y="66"/>
                  </a:lnTo>
                  <a:lnTo>
                    <a:pt x="169" y="66"/>
                  </a:lnTo>
                  <a:lnTo>
                    <a:pt x="176" y="73"/>
                  </a:lnTo>
                  <a:lnTo>
                    <a:pt x="169" y="73"/>
                  </a:lnTo>
                  <a:lnTo>
                    <a:pt x="169" y="80"/>
                  </a:lnTo>
                  <a:lnTo>
                    <a:pt x="169" y="88"/>
                  </a:lnTo>
                  <a:lnTo>
                    <a:pt x="163" y="88"/>
                  </a:lnTo>
                  <a:lnTo>
                    <a:pt x="169" y="88"/>
                  </a:lnTo>
                  <a:lnTo>
                    <a:pt x="163" y="95"/>
                  </a:lnTo>
                  <a:lnTo>
                    <a:pt x="156" y="95"/>
                  </a:lnTo>
                  <a:lnTo>
                    <a:pt x="149" y="95"/>
                  </a:lnTo>
                  <a:lnTo>
                    <a:pt x="149" y="88"/>
                  </a:lnTo>
                  <a:close/>
                  <a:moveTo>
                    <a:pt x="117" y="88"/>
                  </a:moveTo>
                  <a:lnTo>
                    <a:pt x="124" y="88"/>
                  </a:lnTo>
                  <a:lnTo>
                    <a:pt x="130" y="88"/>
                  </a:lnTo>
                  <a:lnTo>
                    <a:pt x="124" y="95"/>
                  </a:lnTo>
                  <a:lnTo>
                    <a:pt x="117" y="95"/>
                  </a:lnTo>
                  <a:lnTo>
                    <a:pt x="117" y="88"/>
                  </a:lnTo>
                  <a:close/>
                  <a:moveTo>
                    <a:pt x="78" y="117"/>
                  </a:moveTo>
                  <a:lnTo>
                    <a:pt x="85" y="117"/>
                  </a:lnTo>
                  <a:lnTo>
                    <a:pt x="85" y="124"/>
                  </a:lnTo>
                  <a:lnTo>
                    <a:pt x="91" y="124"/>
                  </a:lnTo>
                  <a:lnTo>
                    <a:pt x="98" y="124"/>
                  </a:lnTo>
                  <a:lnTo>
                    <a:pt x="98" y="131"/>
                  </a:lnTo>
                  <a:lnTo>
                    <a:pt x="105" y="131"/>
                  </a:lnTo>
                  <a:lnTo>
                    <a:pt x="110" y="131"/>
                  </a:lnTo>
                  <a:lnTo>
                    <a:pt x="110" y="139"/>
                  </a:lnTo>
                  <a:lnTo>
                    <a:pt x="117" y="139"/>
                  </a:lnTo>
                  <a:lnTo>
                    <a:pt x="124" y="139"/>
                  </a:lnTo>
                  <a:lnTo>
                    <a:pt x="124" y="131"/>
                  </a:lnTo>
                  <a:lnTo>
                    <a:pt x="130" y="131"/>
                  </a:lnTo>
                  <a:lnTo>
                    <a:pt x="137" y="139"/>
                  </a:lnTo>
                  <a:lnTo>
                    <a:pt x="144" y="139"/>
                  </a:lnTo>
                  <a:lnTo>
                    <a:pt x="137" y="139"/>
                  </a:lnTo>
                  <a:lnTo>
                    <a:pt x="137" y="145"/>
                  </a:lnTo>
                  <a:lnTo>
                    <a:pt x="144" y="145"/>
                  </a:lnTo>
                  <a:lnTo>
                    <a:pt x="149" y="145"/>
                  </a:lnTo>
                  <a:lnTo>
                    <a:pt x="144" y="139"/>
                  </a:lnTo>
                  <a:lnTo>
                    <a:pt x="149" y="139"/>
                  </a:lnTo>
                  <a:lnTo>
                    <a:pt x="156" y="139"/>
                  </a:lnTo>
                  <a:lnTo>
                    <a:pt x="163" y="139"/>
                  </a:lnTo>
                  <a:lnTo>
                    <a:pt x="169" y="139"/>
                  </a:lnTo>
                  <a:lnTo>
                    <a:pt x="163" y="145"/>
                  </a:lnTo>
                  <a:lnTo>
                    <a:pt x="156" y="145"/>
                  </a:lnTo>
                  <a:lnTo>
                    <a:pt x="149" y="145"/>
                  </a:lnTo>
                  <a:lnTo>
                    <a:pt x="156" y="153"/>
                  </a:lnTo>
                  <a:lnTo>
                    <a:pt x="163" y="153"/>
                  </a:lnTo>
                  <a:lnTo>
                    <a:pt x="163" y="161"/>
                  </a:lnTo>
                  <a:lnTo>
                    <a:pt x="169" y="167"/>
                  </a:lnTo>
                  <a:lnTo>
                    <a:pt x="163" y="167"/>
                  </a:lnTo>
                  <a:lnTo>
                    <a:pt x="156" y="167"/>
                  </a:lnTo>
                  <a:lnTo>
                    <a:pt x="149" y="167"/>
                  </a:lnTo>
                  <a:lnTo>
                    <a:pt x="149" y="175"/>
                  </a:lnTo>
                  <a:lnTo>
                    <a:pt x="144" y="175"/>
                  </a:lnTo>
                  <a:lnTo>
                    <a:pt x="144" y="167"/>
                  </a:lnTo>
                  <a:lnTo>
                    <a:pt x="149" y="161"/>
                  </a:lnTo>
                  <a:lnTo>
                    <a:pt x="144" y="161"/>
                  </a:lnTo>
                  <a:lnTo>
                    <a:pt x="144" y="153"/>
                  </a:lnTo>
                  <a:lnTo>
                    <a:pt x="137" y="161"/>
                  </a:lnTo>
                  <a:lnTo>
                    <a:pt x="130" y="161"/>
                  </a:lnTo>
                  <a:lnTo>
                    <a:pt x="124" y="161"/>
                  </a:lnTo>
                  <a:lnTo>
                    <a:pt x="117" y="161"/>
                  </a:lnTo>
                  <a:lnTo>
                    <a:pt x="117" y="153"/>
                  </a:lnTo>
                  <a:lnTo>
                    <a:pt x="110" y="153"/>
                  </a:lnTo>
                  <a:lnTo>
                    <a:pt x="110" y="145"/>
                  </a:lnTo>
                  <a:lnTo>
                    <a:pt x="105" y="145"/>
                  </a:lnTo>
                  <a:lnTo>
                    <a:pt x="98" y="145"/>
                  </a:lnTo>
                  <a:lnTo>
                    <a:pt x="91" y="145"/>
                  </a:lnTo>
                  <a:lnTo>
                    <a:pt x="85" y="139"/>
                  </a:lnTo>
                  <a:lnTo>
                    <a:pt x="78" y="139"/>
                  </a:lnTo>
                  <a:lnTo>
                    <a:pt x="71" y="139"/>
                  </a:lnTo>
                  <a:lnTo>
                    <a:pt x="71" y="131"/>
                  </a:lnTo>
                  <a:lnTo>
                    <a:pt x="78" y="124"/>
                  </a:lnTo>
                  <a:lnTo>
                    <a:pt x="78" y="117"/>
                  </a:lnTo>
                  <a:close/>
                  <a:moveTo>
                    <a:pt x="130" y="205"/>
                  </a:moveTo>
                  <a:lnTo>
                    <a:pt x="137" y="197"/>
                  </a:lnTo>
                  <a:lnTo>
                    <a:pt x="144" y="197"/>
                  </a:lnTo>
                  <a:lnTo>
                    <a:pt x="149" y="189"/>
                  </a:lnTo>
                  <a:lnTo>
                    <a:pt x="156" y="189"/>
                  </a:lnTo>
                  <a:lnTo>
                    <a:pt x="163" y="189"/>
                  </a:lnTo>
                  <a:lnTo>
                    <a:pt x="163" y="183"/>
                  </a:lnTo>
                  <a:lnTo>
                    <a:pt x="169" y="189"/>
                  </a:lnTo>
                  <a:lnTo>
                    <a:pt x="169" y="183"/>
                  </a:lnTo>
                  <a:lnTo>
                    <a:pt x="176" y="183"/>
                  </a:lnTo>
                  <a:lnTo>
                    <a:pt x="176" y="189"/>
                  </a:lnTo>
                  <a:lnTo>
                    <a:pt x="169" y="189"/>
                  </a:lnTo>
                  <a:lnTo>
                    <a:pt x="163" y="189"/>
                  </a:lnTo>
                  <a:lnTo>
                    <a:pt x="163" y="197"/>
                  </a:lnTo>
                  <a:lnTo>
                    <a:pt x="156" y="197"/>
                  </a:lnTo>
                  <a:lnTo>
                    <a:pt x="149" y="205"/>
                  </a:lnTo>
                  <a:lnTo>
                    <a:pt x="144" y="205"/>
                  </a:lnTo>
                  <a:lnTo>
                    <a:pt x="137" y="205"/>
                  </a:lnTo>
                  <a:lnTo>
                    <a:pt x="130" y="211"/>
                  </a:lnTo>
                  <a:lnTo>
                    <a:pt x="130" y="205"/>
                  </a:lnTo>
                  <a:close/>
                  <a:moveTo>
                    <a:pt x="117" y="197"/>
                  </a:moveTo>
                  <a:lnTo>
                    <a:pt x="117" y="189"/>
                  </a:lnTo>
                  <a:lnTo>
                    <a:pt x="124" y="197"/>
                  </a:lnTo>
                  <a:lnTo>
                    <a:pt x="117" y="197"/>
                  </a:lnTo>
                  <a:lnTo>
                    <a:pt x="110" y="197"/>
                  </a:lnTo>
                  <a:lnTo>
                    <a:pt x="105" y="197"/>
                  </a:lnTo>
                  <a:lnTo>
                    <a:pt x="110" y="197"/>
                  </a:lnTo>
                  <a:lnTo>
                    <a:pt x="110" y="189"/>
                  </a:lnTo>
                  <a:lnTo>
                    <a:pt x="117" y="189"/>
                  </a:lnTo>
                  <a:lnTo>
                    <a:pt x="117" y="197"/>
                  </a:lnTo>
                  <a:close/>
                  <a:moveTo>
                    <a:pt x="71" y="226"/>
                  </a:moveTo>
                  <a:lnTo>
                    <a:pt x="66" y="226"/>
                  </a:lnTo>
                  <a:lnTo>
                    <a:pt x="59" y="219"/>
                  </a:lnTo>
                  <a:lnTo>
                    <a:pt x="59" y="211"/>
                  </a:lnTo>
                  <a:lnTo>
                    <a:pt x="66" y="211"/>
                  </a:lnTo>
                  <a:lnTo>
                    <a:pt x="71" y="219"/>
                  </a:lnTo>
                  <a:lnTo>
                    <a:pt x="71" y="226"/>
                  </a:lnTo>
                  <a:close/>
                  <a:moveTo>
                    <a:pt x="20" y="481"/>
                  </a:moveTo>
                  <a:lnTo>
                    <a:pt x="27" y="487"/>
                  </a:lnTo>
                  <a:lnTo>
                    <a:pt x="27" y="495"/>
                  </a:lnTo>
                  <a:lnTo>
                    <a:pt x="33" y="495"/>
                  </a:lnTo>
                  <a:lnTo>
                    <a:pt x="39" y="503"/>
                  </a:lnTo>
                  <a:lnTo>
                    <a:pt x="46" y="503"/>
                  </a:lnTo>
                  <a:lnTo>
                    <a:pt x="46" y="509"/>
                  </a:lnTo>
                  <a:lnTo>
                    <a:pt x="53" y="509"/>
                  </a:lnTo>
                  <a:lnTo>
                    <a:pt x="53" y="517"/>
                  </a:lnTo>
                  <a:lnTo>
                    <a:pt x="59" y="517"/>
                  </a:lnTo>
                  <a:lnTo>
                    <a:pt x="53" y="517"/>
                  </a:lnTo>
                  <a:lnTo>
                    <a:pt x="53" y="525"/>
                  </a:lnTo>
                  <a:lnTo>
                    <a:pt x="53" y="517"/>
                  </a:lnTo>
                  <a:lnTo>
                    <a:pt x="46" y="525"/>
                  </a:lnTo>
                  <a:lnTo>
                    <a:pt x="39" y="525"/>
                  </a:lnTo>
                  <a:lnTo>
                    <a:pt x="39" y="531"/>
                  </a:lnTo>
                  <a:lnTo>
                    <a:pt x="39" y="539"/>
                  </a:lnTo>
                  <a:lnTo>
                    <a:pt x="46" y="539"/>
                  </a:lnTo>
                  <a:lnTo>
                    <a:pt x="46" y="547"/>
                  </a:lnTo>
                  <a:lnTo>
                    <a:pt x="39" y="547"/>
                  </a:lnTo>
                  <a:lnTo>
                    <a:pt x="33" y="547"/>
                  </a:lnTo>
                  <a:lnTo>
                    <a:pt x="27" y="547"/>
                  </a:lnTo>
                  <a:lnTo>
                    <a:pt x="20" y="539"/>
                  </a:lnTo>
                  <a:lnTo>
                    <a:pt x="14" y="539"/>
                  </a:lnTo>
                  <a:lnTo>
                    <a:pt x="14" y="531"/>
                  </a:lnTo>
                  <a:lnTo>
                    <a:pt x="7" y="531"/>
                  </a:lnTo>
                  <a:lnTo>
                    <a:pt x="7" y="525"/>
                  </a:lnTo>
                  <a:lnTo>
                    <a:pt x="7" y="517"/>
                  </a:lnTo>
                  <a:lnTo>
                    <a:pt x="7" y="509"/>
                  </a:lnTo>
                  <a:lnTo>
                    <a:pt x="7" y="503"/>
                  </a:lnTo>
                  <a:lnTo>
                    <a:pt x="7" y="495"/>
                  </a:lnTo>
                  <a:lnTo>
                    <a:pt x="0" y="495"/>
                  </a:lnTo>
                  <a:lnTo>
                    <a:pt x="0" y="487"/>
                  </a:lnTo>
                  <a:lnTo>
                    <a:pt x="7" y="487"/>
                  </a:lnTo>
                  <a:lnTo>
                    <a:pt x="7" y="481"/>
                  </a:lnTo>
                  <a:lnTo>
                    <a:pt x="14" y="473"/>
                  </a:lnTo>
                  <a:lnTo>
                    <a:pt x="20" y="473"/>
                  </a:lnTo>
                  <a:lnTo>
                    <a:pt x="20" y="481"/>
                  </a:lnTo>
                  <a:close/>
                  <a:moveTo>
                    <a:pt x="105" y="619"/>
                  </a:moveTo>
                  <a:lnTo>
                    <a:pt x="110" y="619"/>
                  </a:lnTo>
                  <a:lnTo>
                    <a:pt x="110" y="626"/>
                  </a:lnTo>
                  <a:lnTo>
                    <a:pt x="117" y="626"/>
                  </a:lnTo>
                  <a:lnTo>
                    <a:pt x="117" y="633"/>
                  </a:lnTo>
                  <a:lnTo>
                    <a:pt x="110" y="633"/>
                  </a:lnTo>
                  <a:lnTo>
                    <a:pt x="105" y="626"/>
                  </a:lnTo>
                  <a:lnTo>
                    <a:pt x="105" y="619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6" name="Freeform 554"/>
            <p:cNvSpPr>
              <a:spLocks/>
            </p:cNvSpPr>
            <p:nvPr/>
          </p:nvSpPr>
          <p:spPr bwMode="auto">
            <a:xfrm>
              <a:off x="1836738" y="5113338"/>
              <a:ext cx="42862" cy="38100"/>
            </a:xfrm>
            <a:custGeom>
              <a:avLst/>
              <a:gdLst>
                <a:gd name="T0" fmla="*/ 2147483647 w 27"/>
                <a:gd name="T1" fmla="*/ 2147483647 h 22"/>
                <a:gd name="T2" fmla="*/ 2147483647 w 27"/>
                <a:gd name="T3" fmla="*/ 2147483647 h 22"/>
                <a:gd name="T4" fmla="*/ 2147483647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0 w 27"/>
                <a:gd name="T15" fmla="*/ 0 h 22"/>
                <a:gd name="T16" fmla="*/ 2147483647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0 h 22"/>
                <a:gd name="T32" fmla="*/ 2147483647 w 27"/>
                <a:gd name="T33" fmla="*/ 0 h 22"/>
                <a:gd name="T34" fmla="*/ 2147483647 w 27"/>
                <a:gd name="T35" fmla="*/ 0 h 22"/>
                <a:gd name="T36" fmla="*/ 2147483647 w 27"/>
                <a:gd name="T37" fmla="*/ 2147483647 h 22"/>
                <a:gd name="T38" fmla="*/ 2147483647 w 27"/>
                <a:gd name="T39" fmla="*/ 2147483647 h 22"/>
                <a:gd name="T40" fmla="*/ 2147483647 w 27"/>
                <a:gd name="T41" fmla="*/ 2147483647 h 22"/>
                <a:gd name="T42" fmla="*/ 2147483647 w 27"/>
                <a:gd name="T43" fmla="*/ 2147483647 h 22"/>
                <a:gd name="T44" fmla="*/ 2147483647 w 27"/>
                <a:gd name="T45" fmla="*/ 2147483647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"/>
                <a:gd name="T76" fmla="*/ 0 h 22"/>
                <a:gd name="T77" fmla="*/ 27 w 27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" h="22">
                  <a:moveTo>
                    <a:pt x="20" y="22"/>
                  </a:moveTo>
                  <a:lnTo>
                    <a:pt x="14" y="15"/>
                  </a:lnTo>
                  <a:lnTo>
                    <a:pt x="7" y="15"/>
                  </a:lnTo>
                  <a:lnTo>
                    <a:pt x="7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27" y="8"/>
                  </a:lnTo>
                  <a:lnTo>
                    <a:pt x="27" y="15"/>
                  </a:lnTo>
                  <a:lnTo>
                    <a:pt x="20" y="15"/>
                  </a:lnTo>
                  <a:lnTo>
                    <a:pt x="20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7" name="Freeform 555"/>
            <p:cNvSpPr>
              <a:spLocks/>
            </p:cNvSpPr>
            <p:nvPr/>
          </p:nvSpPr>
          <p:spPr bwMode="auto">
            <a:xfrm>
              <a:off x="1943100" y="4919663"/>
              <a:ext cx="114300" cy="103187"/>
            </a:xfrm>
            <a:custGeom>
              <a:avLst/>
              <a:gdLst>
                <a:gd name="T0" fmla="*/ 2147483647 w 71"/>
                <a:gd name="T1" fmla="*/ 0 h 58"/>
                <a:gd name="T2" fmla="*/ 2147483647 w 71"/>
                <a:gd name="T3" fmla="*/ 0 h 58"/>
                <a:gd name="T4" fmla="*/ 2147483647 w 71"/>
                <a:gd name="T5" fmla="*/ 2147483647 h 58"/>
                <a:gd name="T6" fmla="*/ 2147483647 w 71"/>
                <a:gd name="T7" fmla="*/ 2147483647 h 58"/>
                <a:gd name="T8" fmla="*/ 2147483647 w 71"/>
                <a:gd name="T9" fmla="*/ 2147483647 h 58"/>
                <a:gd name="T10" fmla="*/ 2147483647 w 71"/>
                <a:gd name="T11" fmla="*/ 2147483647 h 58"/>
                <a:gd name="T12" fmla="*/ 2147483647 w 71"/>
                <a:gd name="T13" fmla="*/ 2147483647 h 58"/>
                <a:gd name="T14" fmla="*/ 2147483647 w 71"/>
                <a:gd name="T15" fmla="*/ 2147483647 h 58"/>
                <a:gd name="T16" fmla="*/ 2147483647 w 71"/>
                <a:gd name="T17" fmla="*/ 2147483647 h 58"/>
                <a:gd name="T18" fmla="*/ 2147483647 w 71"/>
                <a:gd name="T19" fmla="*/ 2147483647 h 58"/>
                <a:gd name="T20" fmla="*/ 2147483647 w 71"/>
                <a:gd name="T21" fmla="*/ 2147483647 h 58"/>
                <a:gd name="T22" fmla="*/ 2147483647 w 71"/>
                <a:gd name="T23" fmla="*/ 2147483647 h 58"/>
                <a:gd name="T24" fmla="*/ 2147483647 w 71"/>
                <a:gd name="T25" fmla="*/ 2147483647 h 58"/>
                <a:gd name="T26" fmla="*/ 2147483647 w 71"/>
                <a:gd name="T27" fmla="*/ 2147483647 h 58"/>
                <a:gd name="T28" fmla="*/ 2147483647 w 71"/>
                <a:gd name="T29" fmla="*/ 2147483647 h 58"/>
                <a:gd name="T30" fmla="*/ 2147483647 w 71"/>
                <a:gd name="T31" fmla="*/ 2147483647 h 58"/>
                <a:gd name="T32" fmla="*/ 2147483647 w 71"/>
                <a:gd name="T33" fmla="*/ 2147483647 h 58"/>
                <a:gd name="T34" fmla="*/ 2147483647 w 71"/>
                <a:gd name="T35" fmla="*/ 2147483647 h 58"/>
                <a:gd name="T36" fmla="*/ 2147483647 w 71"/>
                <a:gd name="T37" fmla="*/ 2147483647 h 58"/>
                <a:gd name="T38" fmla="*/ 2147483647 w 71"/>
                <a:gd name="T39" fmla="*/ 2147483647 h 58"/>
                <a:gd name="T40" fmla="*/ 2147483647 w 71"/>
                <a:gd name="T41" fmla="*/ 2147483647 h 58"/>
                <a:gd name="T42" fmla="*/ 2147483647 w 71"/>
                <a:gd name="T43" fmla="*/ 2147483647 h 58"/>
                <a:gd name="T44" fmla="*/ 2147483647 w 71"/>
                <a:gd name="T45" fmla="*/ 2147483647 h 58"/>
                <a:gd name="T46" fmla="*/ 2147483647 w 71"/>
                <a:gd name="T47" fmla="*/ 2147483647 h 58"/>
                <a:gd name="T48" fmla="*/ 2147483647 w 71"/>
                <a:gd name="T49" fmla="*/ 2147483647 h 58"/>
                <a:gd name="T50" fmla="*/ 2147483647 w 71"/>
                <a:gd name="T51" fmla="*/ 2147483647 h 58"/>
                <a:gd name="T52" fmla="*/ 2147483647 w 71"/>
                <a:gd name="T53" fmla="*/ 2147483647 h 58"/>
                <a:gd name="T54" fmla="*/ 2147483647 w 71"/>
                <a:gd name="T55" fmla="*/ 2147483647 h 58"/>
                <a:gd name="T56" fmla="*/ 2147483647 w 71"/>
                <a:gd name="T57" fmla="*/ 2147483647 h 58"/>
                <a:gd name="T58" fmla="*/ 2147483647 w 71"/>
                <a:gd name="T59" fmla="*/ 2147483647 h 58"/>
                <a:gd name="T60" fmla="*/ 2147483647 w 71"/>
                <a:gd name="T61" fmla="*/ 2147483647 h 58"/>
                <a:gd name="T62" fmla="*/ 2147483647 w 71"/>
                <a:gd name="T63" fmla="*/ 2147483647 h 58"/>
                <a:gd name="T64" fmla="*/ 2147483647 w 71"/>
                <a:gd name="T65" fmla="*/ 2147483647 h 58"/>
                <a:gd name="T66" fmla="*/ 2147483647 w 71"/>
                <a:gd name="T67" fmla="*/ 2147483647 h 58"/>
                <a:gd name="T68" fmla="*/ 2147483647 w 71"/>
                <a:gd name="T69" fmla="*/ 2147483647 h 58"/>
                <a:gd name="T70" fmla="*/ 0 w 71"/>
                <a:gd name="T71" fmla="*/ 2147483647 h 58"/>
                <a:gd name="T72" fmla="*/ 0 w 71"/>
                <a:gd name="T73" fmla="*/ 2147483647 h 58"/>
                <a:gd name="T74" fmla="*/ 0 w 71"/>
                <a:gd name="T75" fmla="*/ 0 h 58"/>
                <a:gd name="T76" fmla="*/ 2147483647 w 71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1"/>
                <a:gd name="T118" fmla="*/ 0 h 58"/>
                <a:gd name="T119" fmla="*/ 71 w 71"/>
                <a:gd name="T120" fmla="*/ 58 h 5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1" h="58">
                  <a:moveTo>
                    <a:pt x="6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25" y="8"/>
                  </a:lnTo>
                  <a:lnTo>
                    <a:pt x="32" y="8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45" y="22"/>
                  </a:lnTo>
                  <a:lnTo>
                    <a:pt x="51" y="22"/>
                  </a:lnTo>
                  <a:lnTo>
                    <a:pt x="58" y="22"/>
                  </a:lnTo>
                  <a:lnTo>
                    <a:pt x="64" y="22"/>
                  </a:lnTo>
                  <a:lnTo>
                    <a:pt x="64" y="30"/>
                  </a:lnTo>
                  <a:lnTo>
                    <a:pt x="64" y="36"/>
                  </a:lnTo>
                  <a:lnTo>
                    <a:pt x="58" y="36"/>
                  </a:lnTo>
                  <a:lnTo>
                    <a:pt x="64" y="36"/>
                  </a:lnTo>
                  <a:lnTo>
                    <a:pt x="64" y="44"/>
                  </a:lnTo>
                  <a:lnTo>
                    <a:pt x="71" y="44"/>
                  </a:lnTo>
                  <a:lnTo>
                    <a:pt x="71" y="52"/>
                  </a:lnTo>
                  <a:lnTo>
                    <a:pt x="64" y="52"/>
                  </a:lnTo>
                  <a:lnTo>
                    <a:pt x="64" y="58"/>
                  </a:lnTo>
                  <a:lnTo>
                    <a:pt x="58" y="58"/>
                  </a:lnTo>
                  <a:lnTo>
                    <a:pt x="51" y="52"/>
                  </a:lnTo>
                  <a:lnTo>
                    <a:pt x="58" y="52"/>
                  </a:lnTo>
                  <a:lnTo>
                    <a:pt x="51" y="52"/>
                  </a:lnTo>
                  <a:lnTo>
                    <a:pt x="51" y="44"/>
                  </a:lnTo>
                  <a:lnTo>
                    <a:pt x="45" y="36"/>
                  </a:lnTo>
                  <a:lnTo>
                    <a:pt x="45" y="30"/>
                  </a:lnTo>
                  <a:lnTo>
                    <a:pt x="39" y="30"/>
                  </a:lnTo>
                  <a:lnTo>
                    <a:pt x="39" y="22"/>
                  </a:lnTo>
                  <a:lnTo>
                    <a:pt x="32" y="22"/>
                  </a:lnTo>
                  <a:lnTo>
                    <a:pt x="32" y="14"/>
                  </a:lnTo>
                  <a:lnTo>
                    <a:pt x="25" y="14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0" y="14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8" name="Freeform 556"/>
            <p:cNvSpPr>
              <a:spLocks/>
            </p:cNvSpPr>
            <p:nvPr/>
          </p:nvSpPr>
          <p:spPr bwMode="auto">
            <a:xfrm>
              <a:off x="1879600" y="4919663"/>
              <a:ext cx="63500" cy="63500"/>
            </a:xfrm>
            <a:custGeom>
              <a:avLst/>
              <a:gdLst>
                <a:gd name="T0" fmla="*/ 2147483647 w 39"/>
                <a:gd name="T1" fmla="*/ 2147483647 h 36"/>
                <a:gd name="T2" fmla="*/ 2147483647 w 39"/>
                <a:gd name="T3" fmla="*/ 2147483647 h 36"/>
                <a:gd name="T4" fmla="*/ 2147483647 w 39"/>
                <a:gd name="T5" fmla="*/ 2147483647 h 36"/>
                <a:gd name="T6" fmla="*/ 2147483647 w 39"/>
                <a:gd name="T7" fmla="*/ 2147483647 h 36"/>
                <a:gd name="T8" fmla="*/ 2147483647 w 39"/>
                <a:gd name="T9" fmla="*/ 2147483647 h 36"/>
                <a:gd name="T10" fmla="*/ 2147483647 w 39"/>
                <a:gd name="T11" fmla="*/ 2147483647 h 36"/>
                <a:gd name="T12" fmla="*/ 2147483647 w 39"/>
                <a:gd name="T13" fmla="*/ 2147483647 h 36"/>
                <a:gd name="T14" fmla="*/ 2147483647 w 39"/>
                <a:gd name="T15" fmla="*/ 2147483647 h 36"/>
                <a:gd name="T16" fmla="*/ 2147483647 w 39"/>
                <a:gd name="T17" fmla="*/ 2147483647 h 36"/>
                <a:gd name="T18" fmla="*/ 2147483647 w 39"/>
                <a:gd name="T19" fmla="*/ 2147483647 h 36"/>
                <a:gd name="T20" fmla="*/ 2147483647 w 39"/>
                <a:gd name="T21" fmla="*/ 2147483647 h 36"/>
                <a:gd name="T22" fmla="*/ 2147483647 w 39"/>
                <a:gd name="T23" fmla="*/ 2147483647 h 36"/>
                <a:gd name="T24" fmla="*/ 2147483647 w 39"/>
                <a:gd name="T25" fmla="*/ 2147483647 h 36"/>
                <a:gd name="T26" fmla="*/ 2147483647 w 39"/>
                <a:gd name="T27" fmla="*/ 2147483647 h 36"/>
                <a:gd name="T28" fmla="*/ 2147483647 w 39"/>
                <a:gd name="T29" fmla="*/ 2147483647 h 36"/>
                <a:gd name="T30" fmla="*/ 2147483647 w 39"/>
                <a:gd name="T31" fmla="*/ 2147483647 h 36"/>
                <a:gd name="T32" fmla="*/ 2147483647 w 39"/>
                <a:gd name="T33" fmla="*/ 2147483647 h 36"/>
                <a:gd name="T34" fmla="*/ 2147483647 w 39"/>
                <a:gd name="T35" fmla="*/ 2147483647 h 36"/>
                <a:gd name="T36" fmla="*/ 2147483647 w 39"/>
                <a:gd name="T37" fmla="*/ 2147483647 h 36"/>
                <a:gd name="T38" fmla="*/ 2147483647 w 39"/>
                <a:gd name="T39" fmla="*/ 2147483647 h 36"/>
                <a:gd name="T40" fmla="*/ 2147483647 w 39"/>
                <a:gd name="T41" fmla="*/ 2147483647 h 36"/>
                <a:gd name="T42" fmla="*/ 0 w 39"/>
                <a:gd name="T43" fmla="*/ 2147483647 h 36"/>
                <a:gd name="T44" fmla="*/ 0 w 39"/>
                <a:gd name="T45" fmla="*/ 2147483647 h 36"/>
                <a:gd name="T46" fmla="*/ 0 w 39"/>
                <a:gd name="T47" fmla="*/ 2147483647 h 36"/>
                <a:gd name="T48" fmla="*/ 0 w 39"/>
                <a:gd name="T49" fmla="*/ 2147483647 h 36"/>
                <a:gd name="T50" fmla="*/ 2147483647 w 39"/>
                <a:gd name="T51" fmla="*/ 2147483647 h 36"/>
                <a:gd name="T52" fmla="*/ 2147483647 w 39"/>
                <a:gd name="T53" fmla="*/ 2147483647 h 36"/>
                <a:gd name="T54" fmla="*/ 2147483647 w 39"/>
                <a:gd name="T55" fmla="*/ 2147483647 h 36"/>
                <a:gd name="T56" fmla="*/ 2147483647 w 39"/>
                <a:gd name="T57" fmla="*/ 2147483647 h 36"/>
                <a:gd name="T58" fmla="*/ 2147483647 w 39"/>
                <a:gd name="T59" fmla="*/ 2147483647 h 36"/>
                <a:gd name="T60" fmla="*/ 2147483647 w 39"/>
                <a:gd name="T61" fmla="*/ 2147483647 h 36"/>
                <a:gd name="T62" fmla="*/ 2147483647 w 39"/>
                <a:gd name="T63" fmla="*/ 2147483647 h 36"/>
                <a:gd name="T64" fmla="*/ 2147483647 w 39"/>
                <a:gd name="T65" fmla="*/ 2147483647 h 36"/>
                <a:gd name="T66" fmla="*/ 2147483647 w 39"/>
                <a:gd name="T67" fmla="*/ 2147483647 h 36"/>
                <a:gd name="T68" fmla="*/ 2147483647 w 39"/>
                <a:gd name="T69" fmla="*/ 2147483647 h 36"/>
                <a:gd name="T70" fmla="*/ 2147483647 w 39"/>
                <a:gd name="T71" fmla="*/ 2147483647 h 36"/>
                <a:gd name="T72" fmla="*/ 2147483647 w 39"/>
                <a:gd name="T73" fmla="*/ 2147483647 h 36"/>
                <a:gd name="T74" fmla="*/ 2147483647 w 39"/>
                <a:gd name="T75" fmla="*/ 2147483647 h 36"/>
                <a:gd name="T76" fmla="*/ 2147483647 w 39"/>
                <a:gd name="T77" fmla="*/ 2147483647 h 36"/>
                <a:gd name="T78" fmla="*/ 2147483647 w 39"/>
                <a:gd name="T79" fmla="*/ 2147483647 h 36"/>
                <a:gd name="T80" fmla="*/ 2147483647 w 39"/>
                <a:gd name="T81" fmla="*/ 2147483647 h 36"/>
                <a:gd name="T82" fmla="*/ 2147483647 w 39"/>
                <a:gd name="T83" fmla="*/ 2147483647 h 36"/>
                <a:gd name="T84" fmla="*/ 2147483647 w 39"/>
                <a:gd name="T85" fmla="*/ 0 h 36"/>
                <a:gd name="T86" fmla="*/ 2147483647 w 39"/>
                <a:gd name="T87" fmla="*/ 0 h 36"/>
                <a:gd name="T88" fmla="*/ 2147483647 w 39"/>
                <a:gd name="T89" fmla="*/ 0 h 36"/>
                <a:gd name="T90" fmla="*/ 2147483647 w 39"/>
                <a:gd name="T91" fmla="*/ 0 h 36"/>
                <a:gd name="T92" fmla="*/ 2147483647 w 39"/>
                <a:gd name="T93" fmla="*/ 0 h 36"/>
                <a:gd name="T94" fmla="*/ 2147483647 w 39"/>
                <a:gd name="T95" fmla="*/ 2147483647 h 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9"/>
                <a:gd name="T145" fmla="*/ 0 h 36"/>
                <a:gd name="T146" fmla="*/ 39 w 39"/>
                <a:gd name="T147" fmla="*/ 36 h 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9" h="36">
                  <a:moveTo>
                    <a:pt x="32" y="8"/>
                  </a:moveTo>
                  <a:lnTo>
                    <a:pt x="32" y="8"/>
                  </a:lnTo>
                  <a:lnTo>
                    <a:pt x="39" y="14"/>
                  </a:lnTo>
                  <a:lnTo>
                    <a:pt x="32" y="14"/>
                  </a:lnTo>
                  <a:lnTo>
                    <a:pt x="32" y="22"/>
                  </a:lnTo>
                  <a:lnTo>
                    <a:pt x="32" y="30"/>
                  </a:lnTo>
                  <a:lnTo>
                    <a:pt x="26" y="30"/>
                  </a:lnTo>
                  <a:lnTo>
                    <a:pt x="19" y="30"/>
                  </a:lnTo>
                  <a:lnTo>
                    <a:pt x="19" y="36"/>
                  </a:lnTo>
                  <a:lnTo>
                    <a:pt x="12" y="36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7" y="14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59" name="Freeform 557"/>
            <p:cNvSpPr>
              <a:spLocks/>
            </p:cNvSpPr>
            <p:nvPr/>
          </p:nvSpPr>
          <p:spPr bwMode="auto">
            <a:xfrm>
              <a:off x="1890713" y="5037138"/>
              <a:ext cx="52387" cy="50800"/>
            </a:xfrm>
            <a:custGeom>
              <a:avLst/>
              <a:gdLst>
                <a:gd name="T0" fmla="*/ 2147483647 w 32"/>
                <a:gd name="T1" fmla="*/ 2147483647 h 29"/>
                <a:gd name="T2" fmla="*/ 2147483647 w 32"/>
                <a:gd name="T3" fmla="*/ 2147483647 h 29"/>
                <a:gd name="T4" fmla="*/ 2147483647 w 32"/>
                <a:gd name="T5" fmla="*/ 2147483647 h 29"/>
                <a:gd name="T6" fmla="*/ 2147483647 w 32"/>
                <a:gd name="T7" fmla="*/ 2147483647 h 29"/>
                <a:gd name="T8" fmla="*/ 0 w 32"/>
                <a:gd name="T9" fmla="*/ 2147483647 h 29"/>
                <a:gd name="T10" fmla="*/ 0 w 32"/>
                <a:gd name="T11" fmla="*/ 2147483647 h 29"/>
                <a:gd name="T12" fmla="*/ 0 w 32"/>
                <a:gd name="T13" fmla="*/ 2147483647 h 29"/>
                <a:gd name="T14" fmla="*/ 0 w 32"/>
                <a:gd name="T15" fmla="*/ 2147483647 h 29"/>
                <a:gd name="T16" fmla="*/ 0 w 32"/>
                <a:gd name="T17" fmla="*/ 2147483647 h 29"/>
                <a:gd name="T18" fmla="*/ 0 w 32"/>
                <a:gd name="T19" fmla="*/ 2147483647 h 29"/>
                <a:gd name="T20" fmla="*/ 0 w 32"/>
                <a:gd name="T21" fmla="*/ 0 h 29"/>
                <a:gd name="T22" fmla="*/ 0 w 32"/>
                <a:gd name="T23" fmla="*/ 0 h 29"/>
                <a:gd name="T24" fmla="*/ 2147483647 w 32"/>
                <a:gd name="T25" fmla="*/ 0 h 29"/>
                <a:gd name="T26" fmla="*/ 2147483647 w 32"/>
                <a:gd name="T27" fmla="*/ 0 h 29"/>
                <a:gd name="T28" fmla="*/ 2147483647 w 32"/>
                <a:gd name="T29" fmla="*/ 0 h 29"/>
                <a:gd name="T30" fmla="*/ 2147483647 w 32"/>
                <a:gd name="T31" fmla="*/ 0 h 29"/>
                <a:gd name="T32" fmla="*/ 2147483647 w 32"/>
                <a:gd name="T33" fmla="*/ 0 h 29"/>
                <a:gd name="T34" fmla="*/ 2147483647 w 32"/>
                <a:gd name="T35" fmla="*/ 0 h 29"/>
                <a:gd name="T36" fmla="*/ 2147483647 w 32"/>
                <a:gd name="T37" fmla="*/ 0 h 29"/>
                <a:gd name="T38" fmla="*/ 2147483647 w 32"/>
                <a:gd name="T39" fmla="*/ 0 h 29"/>
                <a:gd name="T40" fmla="*/ 2147483647 w 32"/>
                <a:gd name="T41" fmla="*/ 0 h 29"/>
                <a:gd name="T42" fmla="*/ 2147483647 w 32"/>
                <a:gd name="T43" fmla="*/ 0 h 29"/>
                <a:gd name="T44" fmla="*/ 2147483647 w 32"/>
                <a:gd name="T45" fmla="*/ 2147483647 h 29"/>
                <a:gd name="T46" fmla="*/ 2147483647 w 32"/>
                <a:gd name="T47" fmla="*/ 2147483647 h 29"/>
                <a:gd name="T48" fmla="*/ 2147483647 w 32"/>
                <a:gd name="T49" fmla="*/ 2147483647 h 29"/>
                <a:gd name="T50" fmla="*/ 2147483647 w 32"/>
                <a:gd name="T51" fmla="*/ 2147483647 h 29"/>
                <a:gd name="T52" fmla="*/ 2147483647 w 32"/>
                <a:gd name="T53" fmla="*/ 2147483647 h 29"/>
                <a:gd name="T54" fmla="*/ 2147483647 w 32"/>
                <a:gd name="T55" fmla="*/ 2147483647 h 29"/>
                <a:gd name="T56" fmla="*/ 2147483647 w 32"/>
                <a:gd name="T57" fmla="*/ 2147483647 h 29"/>
                <a:gd name="T58" fmla="*/ 2147483647 w 32"/>
                <a:gd name="T59" fmla="*/ 2147483647 h 29"/>
                <a:gd name="T60" fmla="*/ 2147483647 w 32"/>
                <a:gd name="T61" fmla="*/ 2147483647 h 29"/>
                <a:gd name="T62" fmla="*/ 2147483647 w 32"/>
                <a:gd name="T63" fmla="*/ 2147483647 h 29"/>
                <a:gd name="T64" fmla="*/ 2147483647 w 32"/>
                <a:gd name="T65" fmla="*/ 2147483647 h 29"/>
                <a:gd name="T66" fmla="*/ 2147483647 w 32"/>
                <a:gd name="T67" fmla="*/ 2147483647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2147483647 w 32"/>
                <a:gd name="T73" fmla="*/ 2147483647 h 29"/>
                <a:gd name="T74" fmla="*/ 2147483647 w 32"/>
                <a:gd name="T75" fmla="*/ 2147483647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29"/>
                <a:gd name="T116" fmla="*/ 32 w 32"/>
                <a:gd name="T117" fmla="*/ 29 h 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29">
                  <a:moveTo>
                    <a:pt x="5" y="22"/>
                  </a:moveTo>
                  <a:lnTo>
                    <a:pt x="5" y="22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2" y="7"/>
                  </a:lnTo>
                  <a:lnTo>
                    <a:pt x="25" y="7"/>
                  </a:lnTo>
                  <a:lnTo>
                    <a:pt x="25" y="14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5" y="29"/>
                  </a:lnTo>
                  <a:lnTo>
                    <a:pt x="5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0" name="Freeform 558"/>
            <p:cNvSpPr>
              <a:spLocks/>
            </p:cNvSpPr>
            <p:nvPr/>
          </p:nvSpPr>
          <p:spPr bwMode="auto">
            <a:xfrm>
              <a:off x="1847850" y="5075238"/>
              <a:ext cx="20638" cy="12700"/>
            </a:xfrm>
            <a:custGeom>
              <a:avLst/>
              <a:gdLst>
                <a:gd name="T0" fmla="*/ 0 w 13"/>
                <a:gd name="T1" fmla="*/ 0 h 7"/>
                <a:gd name="T2" fmla="*/ 2147483647 w 13"/>
                <a:gd name="T3" fmla="*/ 0 h 7"/>
                <a:gd name="T4" fmla="*/ 2147483647 w 13"/>
                <a:gd name="T5" fmla="*/ 0 h 7"/>
                <a:gd name="T6" fmla="*/ 2147483647 w 13"/>
                <a:gd name="T7" fmla="*/ 0 h 7"/>
                <a:gd name="T8" fmla="*/ 2147483647 w 13"/>
                <a:gd name="T9" fmla="*/ 2147483647 h 7"/>
                <a:gd name="T10" fmla="*/ 2147483647 w 13"/>
                <a:gd name="T11" fmla="*/ 2147483647 h 7"/>
                <a:gd name="T12" fmla="*/ 0 w 13"/>
                <a:gd name="T13" fmla="*/ 2147483647 h 7"/>
                <a:gd name="T14" fmla="*/ 0 w 13"/>
                <a:gd name="T15" fmla="*/ 2147483647 h 7"/>
                <a:gd name="T16" fmla="*/ 0 w 13"/>
                <a:gd name="T17" fmla="*/ 2147483647 h 7"/>
                <a:gd name="T18" fmla="*/ 0 w 13"/>
                <a:gd name="T19" fmla="*/ 2147483647 h 7"/>
                <a:gd name="T20" fmla="*/ 0 w 13"/>
                <a:gd name="T21" fmla="*/ 0 h 7"/>
                <a:gd name="T22" fmla="*/ 0 w 13"/>
                <a:gd name="T23" fmla="*/ 0 h 7"/>
                <a:gd name="T24" fmla="*/ 0 w 13"/>
                <a:gd name="T25" fmla="*/ 0 h 7"/>
                <a:gd name="T26" fmla="*/ 0 w 13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0" y="0"/>
                  </a:moveTo>
                  <a:lnTo>
                    <a:pt x="7" y="0"/>
                  </a:lnTo>
                  <a:lnTo>
                    <a:pt x="13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1" name="Freeform 559"/>
            <p:cNvSpPr>
              <a:spLocks/>
            </p:cNvSpPr>
            <p:nvPr/>
          </p:nvSpPr>
          <p:spPr bwMode="auto">
            <a:xfrm>
              <a:off x="1773238" y="5127625"/>
              <a:ext cx="158750" cy="103188"/>
            </a:xfrm>
            <a:custGeom>
              <a:avLst/>
              <a:gdLst>
                <a:gd name="T0" fmla="*/ 2147483647 w 98"/>
                <a:gd name="T1" fmla="*/ 0 h 58"/>
                <a:gd name="T2" fmla="*/ 2147483647 w 98"/>
                <a:gd name="T3" fmla="*/ 2147483647 h 58"/>
                <a:gd name="T4" fmla="*/ 2147483647 w 98"/>
                <a:gd name="T5" fmla="*/ 2147483647 h 58"/>
                <a:gd name="T6" fmla="*/ 2147483647 w 98"/>
                <a:gd name="T7" fmla="*/ 2147483647 h 58"/>
                <a:gd name="T8" fmla="*/ 2147483647 w 98"/>
                <a:gd name="T9" fmla="*/ 2147483647 h 58"/>
                <a:gd name="T10" fmla="*/ 2147483647 w 98"/>
                <a:gd name="T11" fmla="*/ 2147483647 h 58"/>
                <a:gd name="T12" fmla="*/ 2147483647 w 98"/>
                <a:gd name="T13" fmla="*/ 2147483647 h 58"/>
                <a:gd name="T14" fmla="*/ 2147483647 w 98"/>
                <a:gd name="T15" fmla="*/ 2147483647 h 58"/>
                <a:gd name="T16" fmla="*/ 2147483647 w 98"/>
                <a:gd name="T17" fmla="*/ 2147483647 h 58"/>
                <a:gd name="T18" fmla="*/ 2147483647 w 98"/>
                <a:gd name="T19" fmla="*/ 2147483647 h 58"/>
                <a:gd name="T20" fmla="*/ 2147483647 w 98"/>
                <a:gd name="T21" fmla="*/ 2147483647 h 58"/>
                <a:gd name="T22" fmla="*/ 2147483647 w 98"/>
                <a:gd name="T23" fmla="*/ 2147483647 h 58"/>
                <a:gd name="T24" fmla="*/ 2147483647 w 98"/>
                <a:gd name="T25" fmla="*/ 2147483647 h 58"/>
                <a:gd name="T26" fmla="*/ 2147483647 w 98"/>
                <a:gd name="T27" fmla="*/ 2147483647 h 58"/>
                <a:gd name="T28" fmla="*/ 2147483647 w 98"/>
                <a:gd name="T29" fmla="*/ 2147483647 h 58"/>
                <a:gd name="T30" fmla="*/ 2147483647 w 98"/>
                <a:gd name="T31" fmla="*/ 2147483647 h 58"/>
                <a:gd name="T32" fmla="*/ 2147483647 w 98"/>
                <a:gd name="T33" fmla="*/ 2147483647 h 58"/>
                <a:gd name="T34" fmla="*/ 2147483647 w 98"/>
                <a:gd name="T35" fmla="*/ 2147483647 h 58"/>
                <a:gd name="T36" fmla="*/ 2147483647 w 98"/>
                <a:gd name="T37" fmla="*/ 2147483647 h 58"/>
                <a:gd name="T38" fmla="*/ 2147483647 w 98"/>
                <a:gd name="T39" fmla="*/ 2147483647 h 58"/>
                <a:gd name="T40" fmla="*/ 2147483647 w 98"/>
                <a:gd name="T41" fmla="*/ 2147483647 h 58"/>
                <a:gd name="T42" fmla="*/ 2147483647 w 98"/>
                <a:gd name="T43" fmla="*/ 2147483647 h 58"/>
                <a:gd name="T44" fmla="*/ 2147483647 w 98"/>
                <a:gd name="T45" fmla="*/ 2147483647 h 58"/>
                <a:gd name="T46" fmla="*/ 2147483647 w 98"/>
                <a:gd name="T47" fmla="*/ 2147483647 h 58"/>
                <a:gd name="T48" fmla="*/ 2147483647 w 98"/>
                <a:gd name="T49" fmla="*/ 2147483647 h 58"/>
                <a:gd name="T50" fmla="*/ 2147483647 w 98"/>
                <a:gd name="T51" fmla="*/ 2147483647 h 58"/>
                <a:gd name="T52" fmla="*/ 2147483647 w 98"/>
                <a:gd name="T53" fmla="*/ 2147483647 h 58"/>
                <a:gd name="T54" fmla="*/ 2147483647 w 98"/>
                <a:gd name="T55" fmla="*/ 2147483647 h 58"/>
                <a:gd name="T56" fmla="*/ 2147483647 w 98"/>
                <a:gd name="T57" fmla="*/ 2147483647 h 58"/>
                <a:gd name="T58" fmla="*/ 2147483647 w 98"/>
                <a:gd name="T59" fmla="*/ 2147483647 h 58"/>
                <a:gd name="T60" fmla="*/ 2147483647 w 98"/>
                <a:gd name="T61" fmla="*/ 2147483647 h 58"/>
                <a:gd name="T62" fmla="*/ 2147483647 w 98"/>
                <a:gd name="T63" fmla="*/ 2147483647 h 58"/>
                <a:gd name="T64" fmla="*/ 2147483647 w 98"/>
                <a:gd name="T65" fmla="*/ 2147483647 h 58"/>
                <a:gd name="T66" fmla="*/ 2147483647 w 98"/>
                <a:gd name="T67" fmla="*/ 2147483647 h 58"/>
                <a:gd name="T68" fmla="*/ 2147483647 w 98"/>
                <a:gd name="T69" fmla="*/ 2147483647 h 58"/>
                <a:gd name="T70" fmla="*/ 2147483647 w 98"/>
                <a:gd name="T71" fmla="*/ 2147483647 h 58"/>
                <a:gd name="T72" fmla="*/ 2147483647 w 98"/>
                <a:gd name="T73" fmla="*/ 2147483647 h 58"/>
                <a:gd name="T74" fmla="*/ 2147483647 w 98"/>
                <a:gd name="T75" fmla="*/ 2147483647 h 58"/>
                <a:gd name="T76" fmla="*/ 2147483647 w 98"/>
                <a:gd name="T77" fmla="*/ 2147483647 h 58"/>
                <a:gd name="T78" fmla="*/ 2147483647 w 98"/>
                <a:gd name="T79" fmla="*/ 2147483647 h 58"/>
                <a:gd name="T80" fmla="*/ 2147483647 w 98"/>
                <a:gd name="T81" fmla="*/ 2147483647 h 58"/>
                <a:gd name="T82" fmla="*/ 2147483647 w 98"/>
                <a:gd name="T83" fmla="*/ 2147483647 h 58"/>
                <a:gd name="T84" fmla="*/ 2147483647 w 98"/>
                <a:gd name="T85" fmla="*/ 2147483647 h 58"/>
                <a:gd name="T86" fmla="*/ 2147483647 w 98"/>
                <a:gd name="T87" fmla="*/ 2147483647 h 58"/>
                <a:gd name="T88" fmla="*/ 2147483647 w 98"/>
                <a:gd name="T89" fmla="*/ 2147483647 h 58"/>
                <a:gd name="T90" fmla="*/ 2147483647 w 98"/>
                <a:gd name="T91" fmla="*/ 2147483647 h 58"/>
                <a:gd name="T92" fmla="*/ 2147483647 w 98"/>
                <a:gd name="T93" fmla="*/ 2147483647 h 58"/>
                <a:gd name="T94" fmla="*/ 2147483647 w 98"/>
                <a:gd name="T95" fmla="*/ 2147483647 h 58"/>
                <a:gd name="T96" fmla="*/ 2147483647 w 98"/>
                <a:gd name="T97" fmla="*/ 2147483647 h 58"/>
                <a:gd name="T98" fmla="*/ 2147483647 w 98"/>
                <a:gd name="T99" fmla="*/ 2147483647 h 58"/>
                <a:gd name="T100" fmla="*/ 0 w 98"/>
                <a:gd name="T101" fmla="*/ 2147483647 h 58"/>
                <a:gd name="T102" fmla="*/ 0 w 98"/>
                <a:gd name="T103" fmla="*/ 2147483647 h 58"/>
                <a:gd name="T104" fmla="*/ 2147483647 w 98"/>
                <a:gd name="T105" fmla="*/ 2147483647 h 58"/>
                <a:gd name="T106" fmla="*/ 2147483647 w 98"/>
                <a:gd name="T107" fmla="*/ 0 h 5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8"/>
                <a:gd name="T163" fmla="*/ 0 h 58"/>
                <a:gd name="T164" fmla="*/ 98 w 98"/>
                <a:gd name="T165" fmla="*/ 58 h 5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8" h="58">
                  <a:moveTo>
                    <a:pt x="7" y="0"/>
                  </a:moveTo>
                  <a:lnTo>
                    <a:pt x="14" y="0"/>
                  </a:lnTo>
                  <a:lnTo>
                    <a:pt x="14" y="7"/>
                  </a:lnTo>
                  <a:lnTo>
                    <a:pt x="20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34" y="14"/>
                  </a:lnTo>
                  <a:lnTo>
                    <a:pt x="39" y="14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53" y="22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66" y="22"/>
                  </a:lnTo>
                  <a:lnTo>
                    <a:pt x="73" y="22"/>
                  </a:lnTo>
                  <a:lnTo>
                    <a:pt x="66" y="22"/>
                  </a:lnTo>
                  <a:lnTo>
                    <a:pt x="66" y="28"/>
                  </a:lnTo>
                  <a:lnTo>
                    <a:pt x="73" y="28"/>
                  </a:lnTo>
                  <a:lnTo>
                    <a:pt x="78" y="28"/>
                  </a:lnTo>
                  <a:lnTo>
                    <a:pt x="73" y="22"/>
                  </a:lnTo>
                  <a:lnTo>
                    <a:pt x="78" y="22"/>
                  </a:lnTo>
                  <a:lnTo>
                    <a:pt x="85" y="22"/>
                  </a:lnTo>
                  <a:lnTo>
                    <a:pt x="92" y="22"/>
                  </a:lnTo>
                  <a:lnTo>
                    <a:pt x="98" y="22"/>
                  </a:lnTo>
                  <a:lnTo>
                    <a:pt x="92" y="28"/>
                  </a:lnTo>
                  <a:lnTo>
                    <a:pt x="85" y="28"/>
                  </a:lnTo>
                  <a:lnTo>
                    <a:pt x="78" y="28"/>
                  </a:lnTo>
                  <a:lnTo>
                    <a:pt x="85" y="36"/>
                  </a:lnTo>
                  <a:lnTo>
                    <a:pt x="92" y="36"/>
                  </a:lnTo>
                  <a:lnTo>
                    <a:pt x="92" y="44"/>
                  </a:lnTo>
                  <a:lnTo>
                    <a:pt x="98" y="50"/>
                  </a:lnTo>
                  <a:lnTo>
                    <a:pt x="92" y="50"/>
                  </a:lnTo>
                  <a:lnTo>
                    <a:pt x="85" y="50"/>
                  </a:lnTo>
                  <a:lnTo>
                    <a:pt x="78" y="50"/>
                  </a:lnTo>
                  <a:lnTo>
                    <a:pt x="78" y="58"/>
                  </a:lnTo>
                  <a:lnTo>
                    <a:pt x="73" y="58"/>
                  </a:lnTo>
                  <a:lnTo>
                    <a:pt x="73" y="50"/>
                  </a:lnTo>
                  <a:lnTo>
                    <a:pt x="78" y="44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66" y="44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46" y="44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9" y="28"/>
                  </a:lnTo>
                  <a:lnTo>
                    <a:pt x="34" y="28"/>
                  </a:lnTo>
                  <a:lnTo>
                    <a:pt x="27" y="28"/>
                  </a:lnTo>
                  <a:lnTo>
                    <a:pt x="20" y="28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7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2" name="Freeform 560"/>
            <p:cNvSpPr>
              <a:spLocks/>
            </p:cNvSpPr>
            <p:nvPr/>
          </p:nvSpPr>
          <p:spPr bwMode="auto">
            <a:xfrm>
              <a:off x="1868488" y="5245100"/>
              <a:ext cx="74612" cy="49213"/>
            </a:xfrm>
            <a:custGeom>
              <a:avLst/>
              <a:gdLst>
                <a:gd name="T0" fmla="*/ 0 w 46"/>
                <a:gd name="T1" fmla="*/ 2147483647 h 28"/>
                <a:gd name="T2" fmla="*/ 0 w 46"/>
                <a:gd name="T3" fmla="*/ 2147483647 h 28"/>
                <a:gd name="T4" fmla="*/ 0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2147483647 w 46"/>
                <a:gd name="T15" fmla="*/ 2147483647 h 28"/>
                <a:gd name="T16" fmla="*/ 2147483647 w 46"/>
                <a:gd name="T17" fmla="*/ 2147483647 h 28"/>
                <a:gd name="T18" fmla="*/ 2147483647 w 46"/>
                <a:gd name="T19" fmla="*/ 2147483647 h 28"/>
                <a:gd name="T20" fmla="*/ 2147483647 w 46"/>
                <a:gd name="T21" fmla="*/ 2147483647 h 28"/>
                <a:gd name="T22" fmla="*/ 2147483647 w 46"/>
                <a:gd name="T23" fmla="*/ 2147483647 h 28"/>
                <a:gd name="T24" fmla="*/ 2147483647 w 46"/>
                <a:gd name="T25" fmla="*/ 2147483647 h 28"/>
                <a:gd name="T26" fmla="*/ 2147483647 w 46"/>
                <a:gd name="T27" fmla="*/ 2147483647 h 28"/>
                <a:gd name="T28" fmla="*/ 2147483647 w 46"/>
                <a:gd name="T29" fmla="*/ 2147483647 h 28"/>
                <a:gd name="T30" fmla="*/ 2147483647 w 46"/>
                <a:gd name="T31" fmla="*/ 0 h 28"/>
                <a:gd name="T32" fmla="*/ 2147483647 w 46"/>
                <a:gd name="T33" fmla="*/ 2147483647 h 28"/>
                <a:gd name="T34" fmla="*/ 2147483647 w 46"/>
                <a:gd name="T35" fmla="*/ 2147483647 h 28"/>
                <a:gd name="T36" fmla="*/ 2147483647 w 46"/>
                <a:gd name="T37" fmla="*/ 0 h 28"/>
                <a:gd name="T38" fmla="*/ 2147483647 w 46"/>
                <a:gd name="T39" fmla="*/ 0 h 28"/>
                <a:gd name="T40" fmla="*/ 2147483647 w 46"/>
                <a:gd name="T41" fmla="*/ 2147483647 h 28"/>
                <a:gd name="T42" fmla="*/ 2147483647 w 46"/>
                <a:gd name="T43" fmla="*/ 2147483647 h 28"/>
                <a:gd name="T44" fmla="*/ 2147483647 w 46"/>
                <a:gd name="T45" fmla="*/ 2147483647 h 28"/>
                <a:gd name="T46" fmla="*/ 2147483647 w 46"/>
                <a:gd name="T47" fmla="*/ 2147483647 h 28"/>
                <a:gd name="T48" fmla="*/ 2147483647 w 46"/>
                <a:gd name="T49" fmla="*/ 2147483647 h 28"/>
                <a:gd name="T50" fmla="*/ 2147483647 w 46"/>
                <a:gd name="T51" fmla="*/ 2147483647 h 28"/>
                <a:gd name="T52" fmla="*/ 2147483647 w 46"/>
                <a:gd name="T53" fmla="*/ 2147483647 h 28"/>
                <a:gd name="T54" fmla="*/ 2147483647 w 46"/>
                <a:gd name="T55" fmla="*/ 2147483647 h 28"/>
                <a:gd name="T56" fmla="*/ 2147483647 w 46"/>
                <a:gd name="T57" fmla="*/ 2147483647 h 28"/>
                <a:gd name="T58" fmla="*/ 2147483647 w 46"/>
                <a:gd name="T59" fmla="*/ 2147483647 h 28"/>
                <a:gd name="T60" fmla="*/ 2147483647 w 46"/>
                <a:gd name="T61" fmla="*/ 2147483647 h 28"/>
                <a:gd name="T62" fmla="*/ 2147483647 w 46"/>
                <a:gd name="T63" fmla="*/ 2147483647 h 28"/>
                <a:gd name="T64" fmla="*/ 2147483647 w 46"/>
                <a:gd name="T65" fmla="*/ 2147483647 h 28"/>
                <a:gd name="T66" fmla="*/ 2147483647 w 46"/>
                <a:gd name="T67" fmla="*/ 2147483647 h 28"/>
                <a:gd name="T68" fmla="*/ 2147483647 w 46"/>
                <a:gd name="T69" fmla="*/ 2147483647 h 28"/>
                <a:gd name="T70" fmla="*/ 2147483647 w 46"/>
                <a:gd name="T71" fmla="*/ 2147483647 h 28"/>
                <a:gd name="T72" fmla="*/ 2147483647 w 46"/>
                <a:gd name="T73" fmla="*/ 2147483647 h 28"/>
                <a:gd name="T74" fmla="*/ 2147483647 w 46"/>
                <a:gd name="T75" fmla="*/ 2147483647 h 28"/>
                <a:gd name="T76" fmla="*/ 2147483647 w 46"/>
                <a:gd name="T77" fmla="*/ 2147483647 h 28"/>
                <a:gd name="T78" fmla="*/ 2147483647 w 46"/>
                <a:gd name="T79" fmla="*/ 2147483647 h 28"/>
                <a:gd name="T80" fmla="*/ 0 w 46"/>
                <a:gd name="T81" fmla="*/ 2147483647 h 28"/>
                <a:gd name="T82" fmla="*/ 0 w 46"/>
                <a:gd name="T83" fmla="*/ 2147483647 h 28"/>
                <a:gd name="T84" fmla="*/ 0 w 46"/>
                <a:gd name="T85" fmla="*/ 2147483647 h 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6"/>
                <a:gd name="T130" fmla="*/ 0 h 28"/>
                <a:gd name="T131" fmla="*/ 46 w 46"/>
                <a:gd name="T132" fmla="*/ 28 h 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6" h="28">
                  <a:moveTo>
                    <a:pt x="0" y="22"/>
                  </a:moveTo>
                  <a:lnTo>
                    <a:pt x="0" y="22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9" y="6"/>
                  </a:lnTo>
                  <a:lnTo>
                    <a:pt x="26" y="6"/>
                  </a:lnTo>
                  <a:lnTo>
                    <a:pt x="33" y="6"/>
                  </a:lnTo>
                  <a:lnTo>
                    <a:pt x="33" y="0"/>
                  </a:lnTo>
                  <a:lnTo>
                    <a:pt x="39" y="6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46" y="6"/>
                  </a:lnTo>
                  <a:lnTo>
                    <a:pt x="39" y="6"/>
                  </a:lnTo>
                  <a:lnTo>
                    <a:pt x="33" y="6"/>
                  </a:lnTo>
                  <a:lnTo>
                    <a:pt x="33" y="14"/>
                  </a:lnTo>
                  <a:lnTo>
                    <a:pt x="26" y="14"/>
                  </a:lnTo>
                  <a:lnTo>
                    <a:pt x="19" y="22"/>
                  </a:lnTo>
                  <a:lnTo>
                    <a:pt x="14" y="22"/>
                  </a:lnTo>
                  <a:lnTo>
                    <a:pt x="7" y="2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3" name="Freeform 561"/>
            <p:cNvSpPr>
              <a:spLocks/>
            </p:cNvSpPr>
            <p:nvPr/>
          </p:nvSpPr>
          <p:spPr bwMode="auto">
            <a:xfrm>
              <a:off x="1828800" y="5254625"/>
              <a:ext cx="30163" cy="14288"/>
            </a:xfrm>
            <a:custGeom>
              <a:avLst/>
              <a:gdLst>
                <a:gd name="T0" fmla="*/ 2147483647 w 19"/>
                <a:gd name="T1" fmla="*/ 2147483647 h 8"/>
                <a:gd name="T2" fmla="*/ 2147483647 w 19"/>
                <a:gd name="T3" fmla="*/ 0 h 8"/>
                <a:gd name="T4" fmla="*/ 2147483647 w 19"/>
                <a:gd name="T5" fmla="*/ 2147483647 h 8"/>
                <a:gd name="T6" fmla="*/ 2147483647 w 19"/>
                <a:gd name="T7" fmla="*/ 2147483647 h 8"/>
                <a:gd name="T8" fmla="*/ 2147483647 w 19"/>
                <a:gd name="T9" fmla="*/ 2147483647 h 8"/>
                <a:gd name="T10" fmla="*/ 2147483647 w 19"/>
                <a:gd name="T11" fmla="*/ 2147483647 h 8"/>
                <a:gd name="T12" fmla="*/ 2147483647 w 19"/>
                <a:gd name="T13" fmla="*/ 2147483647 h 8"/>
                <a:gd name="T14" fmla="*/ 2147483647 w 19"/>
                <a:gd name="T15" fmla="*/ 2147483647 h 8"/>
                <a:gd name="T16" fmla="*/ 0 w 19"/>
                <a:gd name="T17" fmla="*/ 2147483647 h 8"/>
                <a:gd name="T18" fmla="*/ 0 w 19"/>
                <a:gd name="T19" fmla="*/ 2147483647 h 8"/>
                <a:gd name="T20" fmla="*/ 0 w 19"/>
                <a:gd name="T21" fmla="*/ 2147483647 h 8"/>
                <a:gd name="T22" fmla="*/ 0 w 19"/>
                <a:gd name="T23" fmla="*/ 2147483647 h 8"/>
                <a:gd name="T24" fmla="*/ 2147483647 w 19"/>
                <a:gd name="T25" fmla="*/ 2147483647 h 8"/>
                <a:gd name="T26" fmla="*/ 2147483647 w 19"/>
                <a:gd name="T27" fmla="*/ 0 h 8"/>
                <a:gd name="T28" fmla="*/ 2147483647 w 19"/>
                <a:gd name="T29" fmla="*/ 0 h 8"/>
                <a:gd name="T30" fmla="*/ 2147483647 w 19"/>
                <a:gd name="T31" fmla="*/ 2147483647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8"/>
                <a:gd name="T50" fmla="*/ 19 w 19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8">
                  <a:moveTo>
                    <a:pt x="12" y="8"/>
                  </a:moveTo>
                  <a:lnTo>
                    <a:pt x="12" y="0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5" y="8"/>
                  </a:lnTo>
                  <a:lnTo>
                    <a:pt x="0" y="8"/>
                  </a:lnTo>
                  <a:lnTo>
                    <a:pt x="5" y="8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2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4" name="Freeform 562"/>
            <p:cNvSpPr>
              <a:spLocks/>
            </p:cNvSpPr>
            <p:nvPr/>
          </p:nvSpPr>
          <p:spPr bwMode="auto">
            <a:xfrm>
              <a:off x="1754188" y="5294313"/>
              <a:ext cx="19050" cy="26987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0 w 12"/>
                <a:gd name="T9" fmla="*/ 2147483647 h 15"/>
                <a:gd name="T10" fmla="*/ 0 w 12"/>
                <a:gd name="T11" fmla="*/ 2147483647 h 15"/>
                <a:gd name="T12" fmla="*/ 0 w 12"/>
                <a:gd name="T13" fmla="*/ 0 h 15"/>
                <a:gd name="T14" fmla="*/ 0 w 12"/>
                <a:gd name="T15" fmla="*/ 0 h 15"/>
                <a:gd name="T16" fmla="*/ 2147483647 w 12"/>
                <a:gd name="T17" fmla="*/ 0 h 15"/>
                <a:gd name="T18" fmla="*/ 2147483647 w 12"/>
                <a:gd name="T19" fmla="*/ 0 h 15"/>
                <a:gd name="T20" fmla="*/ 2147483647 w 12"/>
                <a:gd name="T21" fmla="*/ 0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2147483647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12" y="15"/>
                  </a:moveTo>
                  <a:lnTo>
                    <a:pt x="7" y="15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2" y="8"/>
                  </a:lnTo>
                  <a:lnTo>
                    <a:pt x="12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5" name="Freeform 563"/>
            <p:cNvSpPr>
              <a:spLocks/>
            </p:cNvSpPr>
            <p:nvPr/>
          </p:nvSpPr>
          <p:spPr bwMode="auto">
            <a:xfrm>
              <a:off x="1658938" y="5759450"/>
              <a:ext cx="95250" cy="131763"/>
            </a:xfrm>
            <a:custGeom>
              <a:avLst/>
              <a:gdLst>
                <a:gd name="T0" fmla="*/ 2147483647 w 59"/>
                <a:gd name="T1" fmla="*/ 2147483647 h 74"/>
                <a:gd name="T2" fmla="*/ 2147483647 w 59"/>
                <a:gd name="T3" fmla="*/ 2147483647 h 74"/>
                <a:gd name="T4" fmla="*/ 2147483647 w 59"/>
                <a:gd name="T5" fmla="*/ 2147483647 h 74"/>
                <a:gd name="T6" fmla="*/ 2147483647 w 59"/>
                <a:gd name="T7" fmla="*/ 2147483647 h 74"/>
                <a:gd name="T8" fmla="*/ 2147483647 w 59"/>
                <a:gd name="T9" fmla="*/ 2147483647 h 74"/>
                <a:gd name="T10" fmla="*/ 2147483647 w 59"/>
                <a:gd name="T11" fmla="*/ 2147483647 h 74"/>
                <a:gd name="T12" fmla="*/ 2147483647 w 59"/>
                <a:gd name="T13" fmla="*/ 2147483647 h 74"/>
                <a:gd name="T14" fmla="*/ 2147483647 w 59"/>
                <a:gd name="T15" fmla="*/ 2147483647 h 74"/>
                <a:gd name="T16" fmla="*/ 2147483647 w 59"/>
                <a:gd name="T17" fmla="*/ 2147483647 h 74"/>
                <a:gd name="T18" fmla="*/ 2147483647 w 59"/>
                <a:gd name="T19" fmla="*/ 2147483647 h 74"/>
                <a:gd name="T20" fmla="*/ 2147483647 w 59"/>
                <a:gd name="T21" fmla="*/ 2147483647 h 74"/>
                <a:gd name="T22" fmla="*/ 2147483647 w 59"/>
                <a:gd name="T23" fmla="*/ 2147483647 h 74"/>
                <a:gd name="T24" fmla="*/ 2147483647 w 59"/>
                <a:gd name="T25" fmla="*/ 2147483647 h 74"/>
                <a:gd name="T26" fmla="*/ 2147483647 w 59"/>
                <a:gd name="T27" fmla="*/ 2147483647 h 74"/>
                <a:gd name="T28" fmla="*/ 2147483647 w 59"/>
                <a:gd name="T29" fmla="*/ 2147483647 h 74"/>
                <a:gd name="T30" fmla="*/ 2147483647 w 59"/>
                <a:gd name="T31" fmla="*/ 2147483647 h 74"/>
                <a:gd name="T32" fmla="*/ 2147483647 w 59"/>
                <a:gd name="T33" fmla="*/ 2147483647 h 74"/>
                <a:gd name="T34" fmla="*/ 2147483647 w 59"/>
                <a:gd name="T35" fmla="*/ 2147483647 h 74"/>
                <a:gd name="T36" fmla="*/ 2147483647 w 59"/>
                <a:gd name="T37" fmla="*/ 2147483647 h 74"/>
                <a:gd name="T38" fmla="*/ 2147483647 w 59"/>
                <a:gd name="T39" fmla="*/ 2147483647 h 74"/>
                <a:gd name="T40" fmla="*/ 2147483647 w 59"/>
                <a:gd name="T41" fmla="*/ 2147483647 h 74"/>
                <a:gd name="T42" fmla="*/ 2147483647 w 59"/>
                <a:gd name="T43" fmla="*/ 2147483647 h 74"/>
                <a:gd name="T44" fmla="*/ 2147483647 w 59"/>
                <a:gd name="T45" fmla="*/ 2147483647 h 74"/>
                <a:gd name="T46" fmla="*/ 2147483647 w 59"/>
                <a:gd name="T47" fmla="*/ 2147483647 h 74"/>
                <a:gd name="T48" fmla="*/ 2147483647 w 59"/>
                <a:gd name="T49" fmla="*/ 2147483647 h 74"/>
                <a:gd name="T50" fmla="*/ 2147483647 w 59"/>
                <a:gd name="T51" fmla="*/ 2147483647 h 74"/>
                <a:gd name="T52" fmla="*/ 2147483647 w 59"/>
                <a:gd name="T53" fmla="*/ 2147483647 h 74"/>
                <a:gd name="T54" fmla="*/ 2147483647 w 59"/>
                <a:gd name="T55" fmla="*/ 2147483647 h 74"/>
                <a:gd name="T56" fmla="*/ 2147483647 w 59"/>
                <a:gd name="T57" fmla="*/ 2147483647 h 74"/>
                <a:gd name="T58" fmla="*/ 2147483647 w 59"/>
                <a:gd name="T59" fmla="*/ 2147483647 h 74"/>
                <a:gd name="T60" fmla="*/ 2147483647 w 59"/>
                <a:gd name="T61" fmla="*/ 2147483647 h 74"/>
                <a:gd name="T62" fmla="*/ 0 w 59"/>
                <a:gd name="T63" fmla="*/ 2147483647 h 74"/>
                <a:gd name="T64" fmla="*/ 2147483647 w 59"/>
                <a:gd name="T65" fmla="*/ 2147483647 h 74"/>
                <a:gd name="T66" fmla="*/ 2147483647 w 59"/>
                <a:gd name="T67" fmla="*/ 2147483647 h 74"/>
                <a:gd name="T68" fmla="*/ 2147483647 w 59"/>
                <a:gd name="T69" fmla="*/ 0 h 74"/>
                <a:gd name="T70" fmla="*/ 2147483647 w 59"/>
                <a:gd name="T71" fmla="*/ 0 h 74"/>
                <a:gd name="T72" fmla="*/ 2147483647 w 59"/>
                <a:gd name="T73" fmla="*/ 2147483647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"/>
                <a:gd name="T112" fmla="*/ 0 h 74"/>
                <a:gd name="T113" fmla="*/ 59 w 59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" h="74">
                  <a:moveTo>
                    <a:pt x="20" y="8"/>
                  </a:moveTo>
                  <a:lnTo>
                    <a:pt x="20" y="8"/>
                  </a:lnTo>
                  <a:lnTo>
                    <a:pt x="27" y="14"/>
                  </a:lnTo>
                  <a:lnTo>
                    <a:pt x="27" y="22"/>
                  </a:lnTo>
                  <a:lnTo>
                    <a:pt x="33" y="22"/>
                  </a:lnTo>
                  <a:lnTo>
                    <a:pt x="39" y="30"/>
                  </a:lnTo>
                  <a:lnTo>
                    <a:pt x="46" y="30"/>
                  </a:lnTo>
                  <a:lnTo>
                    <a:pt x="46" y="36"/>
                  </a:lnTo>
                  <a:lnTo>
                    <a:pt x="53" y="36"/>
                  </a:lnTo>
                  <a:lnTo>
                    <a:pt x="53" y="44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53" y="52"/>
                  </a:lnTo>
                  <a:lnTo>
                    <a:pt x="53" y="44"/>
                  </a:lnTo>
                  <a:lnTo>
                    <a:pt x="46" y="52"/>
                  </a:lnTo>
                  <a:lnTo>
                    <a:pt x="39" y="52"/>
                  </a:lnTo>
                  <a:lnTo>
                    <a:pt x="39" y="58"/>
                  </a:lnTo>
                  <a:lnTo>
                    <a:pt x="39" y="6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39" y="74"/>
                  </a:lnTo>
                  <a:lnTo>
                    <a:pt x="33" y="74"/>
                  </a:lnTo>
                  <a:lnTo>
                    <a:pt x="27" y="74"/>
                  </a:lnTo>
                  <a:lnTo>
                    <a:pt x="20" y="66"/>
                  </a:lnTo>
                  <a:lnTo>
                    <a:pt x="14" y="66"/>
                  </a:lnTo>
                  <a:lnTo>
                    <a:pt x="14" y="58"/>
                  </a:lnTo>
                  <a:lnTo>
                    <a:pt x="7" y="58"/>
                  </a:lnTo>
                  <a:lnTo>
                    <a:pt x="7" y="52"/>
                  </a:lnTo>
                  <a:lnTo>
                    <a:pt x="7" y="44"/>
                  </a:lnTo>
                  <a:lnTo>
                    <a:pt x="7" y="36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8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6" name="Freeform 564"/>
            <p:cNvSpPr>
              <a:spLocks/>
            </p:cNvSpPr>
            <p:nvPr/>
          </p:nvSpPr>
          <p:spPr bwMode="auto">
            <a:xfrm>
              <a:off x="1828800" y="6019800"/>
              <a:ext cx="19050" cy="23813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2147483647 w 12"/>
                <a:gd name="T5" fmla="*/ 0 h 14"/>
                <a:gd name="T6" fmla="*/ 2147483647 w 12"/>
                <a:gd name="T7" fmla="*/ 0 h 14"/>
                <a:gd name="T8" fmla="*/ 2147483647 w 12"/>
                <a:gd name="T9" fmla="*/ 2147483647 h 14"/>
                <a:gd name="T10" fmla="*/ 2147483647 w 12"/>
                <a:gd name="T11" fmla="*/ 2147483647 h 14"/>
                <a:gd name="T12" fmla="*/ 2147483647 w 12"/>
                <a:gd name="T13" fmla="*/ 2147483647 h 14"/>
                <a:gd name="T14" fmla="*/ 2147483647 w 12"/>
                <a:gd name="T15" fmla="*/ 2147483647 h 14"/>
                <a:gd name="T16" fmla="*/ 2147483647 w 12"/>
                <a:gd name="T17" fmla="*/ 2147483647 h 14"/>
                <a:gd name="T18" fmla="*/ 2147483647 w 12"/>
                <a:gd name="T19" fmla="*/ 2147483647 h 14"/>
                <a:gd name="T20" fmla="*/ 2147483647 w 12"/>
                <a:gd name="T21" fmla="*/ 2147483647 h 14"/>
                <a:gd name="T22" fmla="*/ 2147483647 w 12"/>
                <a:gd name="T23" fmla="*/ 2147483647 h 14"/>
                <a:gd name="T24" fmla="*/ 0 w 12"/>
                <a:gd name="T25" fmla="*/ 2147483647 h 14"/>
                <a:gd name="T26" fmla="*/ 0 w 12"/>
                <a:gd name="T27" fmla="*/ 2147483647 h 14"/>
                <a:gd name="T28" fmla="*/ 0 w 12"/>
                <a:gd name="T29" fmla="*/ 2147483647 h 14"/>
                <a:gd name="T30" fmla="*/ 0 w 12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"/>
                <a:gd name="T50" fmla="*/ 12 w 12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12" y="7"/>
                  </a:lnTo>
                  <a:lnTo>
                    <a:pt x="12" y="14"/>
                  </a:lnTo>
                  <a:lnTo>
                    <a:pt x="5" y="14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7" name="Freeform 565"/>
            <p:cNvSpPr>
              <a:spLocks/>
            </p:cNvSpPr>
            <p:nvPr/>
          </p:nvSpPr>
          <p:spPr bwMode="auto">
            <a:xfrm>
              <a:off x="1493838" y="4608513"/>
              <a:ext cx="500062" cy="247650"/>
            </a:xfrm>
            <a:custGeom>
              <a:avLst/>
              <a:gdLst>
                <a:gd name="T0" fmla="*/ 2147483647 w 311"/>
                <a:gd name="T1" fmla="*/ 2147483647 h 139"/>
                <a:gd name="T2" fmla="*/ 2147483647 w 311"/>
                <a:gd name="T3" fmla="*/ 2147483647 h 139"/>
                <a:gd name="T4" fmla="*/ 2147483647 w 311"/>
                <a:gd name="T5" fmla="*/ 2147483647 h 139"/>
                <a:gd name="T6" fmla="*/ 2147483647 w 311"/>
                <a:gd name="T7" fmla="*/ 2147483647 h 139"/>
                <a:gd name="T8" fmla="*/ 2147483647 w 311"/>
                <a:gd name="T9" fmla="*/ 2147483647 h 139"/>
                <a:gd name="T10" fmla="*/ 2147483647 w 311"/>
                <a:gd name="T11" fmla="*/ 2147483647 h 139"/>
                <a:gd name="T12" fmla="*/ 2147483647 w 311"/>
                <a:gd name="T13" fmla="*/ 2147483647 h 139"/>
                <a:gd name="T14" fmla="*/ 2147483647 w 311"/>
                <a:gd name="T15" fmla="*/ 2147483647 h 139"/>
                <a:gd name="T16" fmla="*/ 2147483647 w 311"/>
                <a:gd name="T17" fmla="*/ 2147483647 h 139"/>
                <a:gd name="T18" fmla="*/ 2147483647 w 311"/>
                <a:gd name="T19" fmla="*/ 2147483647 h 139"/>
                <a:gd name="T20" fmla="*/ 2147483647 w 311"/>
                <a:gd name="T21" fmla="*/ 2147483647 h 139"/>
                <a:gd name="T22" fmla="*/ 2147483647 w 311"/>
                <a:gd name="T23" fmla="*/ 2147483647 h 139"/>
                <a:gd name="T24" fmla="*/ 0 w 311"/>
                <a:gd name="T25" fmla="*/ 2147483647 h 139"/>
                <a:gd name="T26" fmla="*/ 2147483647 w 311"/>
                <a:gd name="T27" fmla="*/ 2147483647 h 139"/>
                <a:gd name="T28" fmla="*/ 2147483647 w 311"/>
                <a:gd name="T29" fmla="*/ 2147483647 h 139"/>
                <a:gd name="T30" fmla="*/ 2147483647 w 311"/>
                <a:gd name="T31" fmla="*/ 2147483647 h 139"/>
                <a:gd name="T32" fmla="*/ 2147483647 w 311"/>
                <a:gd name="T33" fmla="*/ 2147483647 h 139"/>
                <a:gd name="T34" fmla="*/ 2147483647 w 311"/>
                <a:gd name="T35" fmla="*/ 2147483647 h 139"/>
                <a:gd name="T36" fmla="*/ 2147483647 w 311"/>
                <a:gd name="T37" fmla="*/ 2147483647 h 139"/>
                <a:gd name="T38" fmla="*/ 2147483647 w 311"/>
                <a:gd name="T39" fmla="*/ 0 h 139"/>
                <a:gd name="T40" fmla="*/ 2147483647 w 311"/>
                <a:gd name="T41" fmla="*/ 2147483647 h 139"/>
                <a:gd name="T42" fmla="*/ 2147483647 w 311"/>
                <a:gd name="T43" fmla="*/ 2147483647 h 139"/>
                <a:gd name="T44" fmla="*/ 2147483647 w 311"/>
                <a:gd name="T45" fmla="*/ 2147483647 h 139"/>
                <a:gd name="T46" fmla="*/ 2147483647 w 311"/>
                <a:gd name="T47" fmla="*/ 2147483647 h 139"/>
                <a:gd name="T48" fmla="*/ 2147483647 w 311"/>
                <a:gd name="T49" fmla="*/ 2147483647 h 139"/>
                <a:gd name="T50" fmla="*/ 2147483647 w 311"/>
                <a:gd name="T51" fmla="*/ 2147483647 h 139"/>
                <a:gd name="T52" fmla="*/ 2147483647 w 311"/>
                <a:gd name="T53" fmla="*/ 2147483647 h 139"/>
                <a:gd name="T54" fmla="*/ 2147483647 w 311"/>
                <a:gd name="T55" fmla="*/ 2147483647 h 139"/>
                <a:gd name="T56" fmla="*/ 2147483647 w 311"/>
                <a:gd name="T57" fmla="*/ 2147483647 h 139"/>
                <a:gd name="T58" fmla="*/ 2147483647 w 311"/>
                <a:gd name="T59" fmla="*/ 2147483647 h 139"/>
                <a:gd name="T60" fmla="*/ 2147483647 w 311"/>
                <a:gd name="T61" fmla="*/ 2147483647 h 139"/>
                <a:gd name="T62" fmla="*/ 2147483647 w 311"/>
                <a:gd name="T63" fmla="*/ 2147483647 h 139"/>
                <a:gd name="T64" fmla="*/ 2147483647 w 311"/>
                <a:gd name="T65" fmla="*/ 2147483647 h 139"/>
                <a:gd name="T66" fmla="*/ 2147483647 w 311"/>
                <a:gd name="T67" fmla="*/ 2147483647 h 139"/>
                <a:gd name="T68" fmla="*/ 2147483647 w 311"/>
                <a:gd name="T69" fmla="*/ 2147483647 h 139"/>
                <a:gd name="T70" fmla="*/ 2147483647 w 311"/>
                <a:gd name="T71" fmla="*/ 2147483647 h 139"/>
                <a:gd name="T72" fmla="*/ 2147483647 w 311"/>
                <a:gd name="T73" fmla="*/ 2147483647 h 139"/>
                <a:gd name="T74" fmla="*/ 2147483647 w 311"/>
                <a:gd name="T75" fmla="*/ 2147483647 h 139"/>
                <a:gd name="T76" fmla="*/ 2147483647 w 311"/>
                <a:gd name="T77" fmla="*/ 2147483647 h 139"/>
                <a:gd name="T78" fmla="*/ 2147483647 w 311"/>
                <a:gd name="T79" fmla="*/ 2147483647 h 139"/>
                <a:gd name="T80" fmla="*/ 2147483647 w 311"/>
                <a:gd name="T81" fmla="*/ 2147483647 h 139"/>
                <a:gd name="T82" fmla="*/ 2147483647 w 311"/>
                <a:gd name="T83" fmla="*/ 2147483647 h 139"/>
                <a:gd name="T84" fmla="*/ 2147483647 w 311"/>
                <a:gd name="T85" fmla="*/ 2147483647 h 139"/>
                <a:gd name="T86" fmla="*/ 2147483647 w 311"/>
                <a:gd name="T87" fmla="*/ 2147483647 h 139"/>
                <a:gd name="T88" fmla="*/ 2147483647 w 311"/>
                <a:gd name="T89" fmla="*/ 2147483647 h 139"/>
                <a:gd name="T90" fmla="*/ 2147483647 w 311"/>
                <a:gd name="T91" fmla="*/ 2147483647 h 139"/>
                <a:gd name="T92" fmla="*/ 2147483647 w 311"/>
                <a:gd name="T93" fmla="*/ 2147483647 h 139"/>
                <a:gd name="T94" fmla="*/ 2147483647 w 311"/>
                <a:gd name="T95" fmla="*/ 2147483647 h 139"/>
                <a:gd name="T96" fmla="*/ 2147483647 w 311"/>
                <a:gd name="T97" fmla="*/ 2147483647 h 139"/>
                <a:gd name="T98" fmla="*/ 2147483647 w 311"/>
                <a:gd name="T99" fmla="*/ 2147483647 h 139"/>
                <a:gd name="T100" fmla="*/ 2147483647 w 311"/>
                <a:gd name="T101" fmla="*/ 2147483647 h 139"/>
                <a:gd name="T102" fmla="*/ 2147483647 w 311"/>
                <a:gd name="T103" fmla="*/ 2147483647 h 139"/>
                <a:gd name="T104" fmla="*/ 2147483647 w 311"/>
                <a:gd name="T105" fmla="*/ 2147483647 h 139"/>
                <a:gd name="T106" fmla="*/ 2147483647 w 311"/>
                <a:gd name="T107" fmla="*/ 2147483647 h 139"/>
                <a:gd name="T108" fmla="*/ 2147483647 w 311"/>
                <a:gd name="T109" fmla="*/ 2147483647 h 139"/>
                <a:gd name="T110" fmla="*/ 2147483647 w 311"/>
                <a:gd name="T111" fmla="*/ 2147483647 h 139"/>
                <a:gd name="T112" fmla="*/ 2147483647 w 311"/>
                <a:gd name="T113" fmla="*/ 2147483647 h 139"/>
                <a:gd name="T114" fmla="*/ 2147483647 w 311"/>
                <a:gd name="T115" fmla="*/ 2147483647 h 1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1"/>
                <a:gd name="T175" fmla="*/ 0 h 139"/>
                <a:gd name="T176" fmla="*/ 311 w 311"/>
                <a:gd name="T177" fmla="*/ 139 h 1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1" h="139">
                  <a:moveTo>
                    <a:pt x="117" y="117"/>
                  </a:moveTo>
                  <a:lnTo>
                    <a:pt x="123" y="117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5"/>
                  </a:lnTo>
                  <a:lnTo>
                    <a:pt x="110" y="117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78" y="110"/>
                  </a:lnTo>
                  <a:lnTo>
                    <a:pt x="71" y="103"/>
                  </a:lnTo>
                  <a:lnTo>
                    <a:pt x="78" y="103"/>
                  </a:lnTo>
                  <a:lnTo>
                    <a:pt x="78" y="96"/>
                  </a:lnTo>
                  <a:lnTo>
                    <a:pt x="71" y="96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58" y="88"/>
                  </a:lnTo>
                  <a:lnTo>
                    <a:pt x="52" y="81"/>
                  </a:lnTo>
                  <a:lnTo>
                    <a:pt x="52" y="74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60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32" y="74"/>
                  </a:lnTo>
                  <a:lnTo>
                    <a:pt x="32" y="66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26" y="52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12" y="38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16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97" y="8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8" y="22"/>
                  </a:lnTo>
                  <a:lnTo>
                    <a:pt x="188" y="30"/>
                  </a:lnTo>
                  <a:lnTo>
                    <a:pt x="194" y="30"/>
                  </a:lnTo>
                  <a:lnTo>
                    <a:pt x="201" y="30"/>
                  </a:lnTo>
                  <a:lnTo>
                    <a:pt x="208" y="30"/>
                  </a:lnTo>
                  <a:lnTo>
                    <a:pt x="213" y="22"/>
                  </a:lnTo>
                  <a:lnTo>
                    <a:pt x="220" y="16"/>
                  </a:lnTo>
                  <a:lnTo>
                    <a:pt x="227" y="22"/>
                  </a:lnTo>
                  <a:lnTo>
                    <a:pt x="220" y="22"/>
                  </a:lnTo>
                  <a:lnTo>
                    <a:pt x="220" y="30"/>
                  </a:lnTo>
                  <a:lnTo>
                    <a:pt x="213" y="30"/>
                  </a:lnTo>
                  <a:lnTo>
                    <a:pt x="208" y="38"/>
                  </a:lnTo>
                  <a:lnTo>
                    <a:pt x="208" y="44"/>
                  </a:lnTo>
                  <a:lnTo>
                    <a:pt x="201" y="44"/>
                  </a:lnTo>
                  <a:lnTo>
                    <a:pt x="208" y="52"/>
                  </a:lnTo>
                  <a:lnTo>
                    <a:pt x="213" y="52"/>
                  </a:lnTo>
                  <a:lnTo>
                    <a:pt x="220" y="52"/>
                  </a:lnTo>
                  <a:lnTo>
                    <a:pt x="213" y="44"/>
                  </a:lnTo>
                  <a:lnTo>
                    <a:pt x="220" y="44"/>
                  </a:lnTo>
                  <a:lnTo>
                    <a:pt x="227" y="44"/>
                  </a:lnTo>
                  <a:lnTo>
                    <a:pt x="227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0" y="44"/>
                  </a:lnTo>
                  <a:lnTo>
                    <a:pt x="247" y="44"/>
                  </a:lnTo>
                  <a:lnTo>
                    <a:pt x="252" y="44"/>
                  </a:lnTo>
                  <a:lnTo>
                    <a:pt x="247" y="52"/>
                  </a:lnTo>
                  <a:lnTo>
                    <a:pt x="252" y="52"/>
                  </a:lnTo>
                  <a:lnTo>
                    <a:pt x="252" y="60"/>
                  </a:lnTo>
                  <a:lnTo>
                    <a:pt x="259" y="60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72" y="66"/>
                  </a:lnTo>
                  <a:lnTo>
                    <a:pt x="279" y="66"/>
                  </a:lnTo>
                  <a:lnTo>
                    <a:pt x="285" y="66"/>
                  </a:lnTo>
                  <a:lnTo>
                    <a:pt x="291" y="66"/>
                  </a:lnTo>
                  <a:lnTo>
                    <a:pt x="291" y="74"/>
                  </a:lnTo>
                  <a:lnTo>
                    <a:pt x="298" y="74"/>
                  </a:lnTo>
                  <a:lnTo>
                    <a:pt x="304" y="74"/>
                  </a:lnTo>
                  <a:lnTo>
                    <a:pt x="311" y="74"/>
                  </a:lnTo>
                  <a:lnTo>
                    <a:pt x="311" y="81"/>
                  </a:lnTo>
                  <a:lnTo>
                    <a:pt x="304" y="81"/>
                  </a:lnTo>
                  <a:lnTo>
                    <a:pt x="304" y="88"/>
                  </a:lnTo>
                  <a:lnTo>
                    <a:pt x="298" y="96"/>
                  </a:lnTo>
                  <a:lnTo>
                    <a:pt x="298" y="103"/>
                  </a:lnTo>
                  <a:lnTo>
                    <a:pt x="298" y="110"/>
                  </a:lnTo>
                  <a:lnTo>
                    <a:pt x="298" y="117"/>
                  </a:lnTo>
                  <a:lnTo>
                    <a:pt x="298" y="125"/>
                  </a:lnTo>
                  <a:lnTo>
                    <a:pt x="291" y="125"/>
                  </a:lnTo>
                  <a:lnTo>
                    <a:pt x="285" y="131"/>
                  </a:lnTo>
                  <a:lnTo>
                    <a:pt x="279" y="131"/>
                  </a:lnTo>
                  <a:lnTo>
                    <a:pt x="272" y="139"/>
                  </a:lnTo>
                  <a:lnTo>
                    <a:pt x="266" y="139"/>
                  </a:lnTo>
                  <a:lnTo>
                    <a:pt x="266" y="131"/>
                  </a:lnTo>
                  <a:lnTo>
                    <a:pt x="259" y="131"/>
                  </a:lnTo>
                  <a:lnTo>
                    <a:pt x="252" y="131"/>
                  </a:lnTo>
                  <a:lnTo>
                    <a:pt x="252" y="125"/>
                  </a:lnTo>
                  <a:lnTo>
                    <a:pt x="252" y="117"/>
                  </a:lnTo>
                  <a:lnTo>
                    <a:pt x="247" y="117"/>
                  </a:lnTo>
                  <a:lnTo>
                    <a:pt x="240" y="117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33" y="110"/>
                  </a:lnTo>
                  <a:lnTo>
                    <a:pt x="233" y="103"/>
                  </a:lnTo>
                  <a:lnTo>
                    <a:pt x="233" y="96"/>
                  </a:lnTo>
                  <a:lnTo>
                    <a:pt x="227" y="103"/>
                  </a:lnTo>
                  <a:lnTo>
                    <a:pt x="220" y="103"/>
                  </a:lnTo>
                  <a:lnTo>
                    <a:pt x="220" y="96"/>
                  </a:lnTo>
                  <a:lnTo>
                    <a:pt x="213" y="103"/>
                  </a:lnTo>
                  <a:lnTo>
                    <a:pt x="208" y="110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01" y="125"/>
                  </a:lnTo>
                  <a:lnTo>
                    <a:pt x="194" y="125"/>
                  </a:lnTo>
                  <a:lnTo>
                    <a:pt x="194" y="117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74" y="125"/>
                  </a:lnTo>
                  <a:lnTo>
                    <a:pt x="169" y="125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25"/>
                  </a:lnTo>
                  <a:lnTo>
                    <a:pt x="149" y="125"/>
                  </a:lnTo>
                  <a:lnTo>
                    <a:pt x="142" y="125"/>
                  </a:lnTo>
                  <a:lnTo>
                    <a:pt x="142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10"/>
                  </a:lnTo>
                  <a:lnTo>
                    <a:pt x="130" y="117"/>
                  </a:lnTo>
                  <a:lnTo>
                    <a:pt x="123" y="110"/>
                  </a:lnTo>
                  <a:lnTo>
                    <a:pt x="117" y="110"/>
                  </a:lnTo>
                  <a:lnTo>
                    <a:pt x="110" y="117"/>
                  </a:lnTo>
                  <a:lnTo>
                    <a:pt x="117" y="117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8" name="Freeform 566"/>
            <p:cNvSpPr>
              <a:spLocks/>
            </p:cNvSpPr>
            <p:nvPr/>
          </p:nvSpPr>
          <p:spPr bwMode="auto">
            <a:xfrm>
              <a:off x="1493838" y="4608513"/>
              <a:ext cx="500062" cy="247650"/>
            </a:xfrm>
            <a:custGeom>
              <a:avLst/>
              <a:gdLst>
                <a:gd name="T0" fmla="*/ 2147483647 w 311"/>
                <a:gd name="T1" fmla="*/ 2147483647 h 139"/>
                <a:gd name="T2" fmla="*/ 2147483647 w 311"/>
                <a:gd name="T3" fmla="*/ 2147483647 h 139"/>
                <a:gd name="T4" fmla="*/ 2147483647 w 311"/>
                <a:gd name="T5" fmla="*/ 2147483647 h 139"/>
                <a:gd name="T6" fmla="*/ 2147483647 w 311"/>
                <a:gd name="T7" fmla="*/ 2147483647 h 139"/>
                <a:gd name="T8" fmla="*/ 2147483647 w 311"/>
                <a:gd name="T9" fmla="*/ 2147483647 h 139"/>
                <a:gd name="T10" fmla="*/ 2147483647 w 311"/>
                <a:gd name="T11" fmla="*/ 2147483647 h 139"/>
                <a:gd name="T12" fmla="*/ 2147483647 w 311"/>
                <a:gd name="T13" fmla="*/ 2147483647 h 139"/>
                <a:gd name="T14" fmla="*/ 2147483647 w 311"/>
                <a:gd name="T15" fmla="*/ 2147483647 h 139"/>
                <a:gd name="T16" fmla="*/ 2147483647 w 311"/>
                <a:gd name="T17" fmla="*/ 2147483647 h 139"/>
                <a:gd name="T18" fmla="*/ 2147483647 w 311"/>
                <a:gd name="T19" fmla="*/ 2147483647 h 139"/>
                <a:gd name="T20" fmla="*/ 2147483647 w 311"/>
                <a:gd name="T21" fmla="*/ 2147483647 h 139"/>
                <a:gd name="T22" fmla="*/ 2147483647 w 311"/>
                <a:gd name="T23" fmla="*/ 2147483647 h 139"/>
                <a:gd name="T24" fmla="*/ 2147483647 w 311"/>
                <a:gd name="T25" fmla="*/ 2147483647 h 139"/>
                <a:gd name="T26" fmla="*/ 2147483647 w 311"/>
                <a:gd name="T27" fmla="*/ 2147483647 h 139"/>
                <a:gd name="T28" fmla="*/ 2147483647 w 311"/>
                <a:gd name="T29" fmla="*/ 2147483647 h 139"/>
                <a:gd name="T30" fmla="*/ 2147483647 w 311"/>
                <a:gd name="T31" fmla="*/ 2147483647 h 139"/>
                <a:gd name="T32" fmla="*/ 2147483647 w 311"/>
                <a:gd name="T33" fmla="*/ 2147483647 h 139"/>
                <a:gd name="T34" fmla="*/ 2147483647 w 311"/>
                <a:gd name="T35" fmla="*/ 2147483647 h 139"/>
                <a:gd name="T36" fmla="*/ 2147483647 w 311"/>
                <a:gd name="T37" fmla="*/ 2147483647 h 139"/>
                <a:gd name="T38" fmla="*/ 2147483647 w 311"/>
                <a:gd name="T39" fmla="*/ 0 h 139"/>
                <a:gd name="T40" fmla="*/ 2147483647 w 311"/>
                <a:gd name="T41" fmla="*/ 2147483647 h 139"/>
                <a:gd name="T42" fmla="*/ 2147483647 w 311"/>
                <a:gd name="T43" fmla="*/ 2147483647 h 139"/>
                <a:gd name="T44" fmla="*/ 2147483647 w 311"/>
                <a:gd name="T45" fmla="*/ 2147483647 h 139"/>
                <a:gd name="T46" fmla="*/ 2147483647 w 311"/>
                <a:gd name="T47" fmla="*/ 2147483647 h 139"/>
                <a:gd name="T48" fmla="*/ 2147483647 w 311"/>
                <a:gd name="T49" fmla="*/ 2147483647 h 139"/>
                <a:gd name="T50" fmla="*/ 2147483647 w 311"/>
                <a:gd name="T51" fmla="*/ 2147483647 h 139"/>
                <a:gd name="T52" fmla="*/ 2147483647 w 311"/>
                <a:gd name="T53" fmla="*/ 2147483647 h 139"/>
                <a:gd name="T54" fmla="*/ 2147483647 w 311"/>
                <a:gd name="T55" fmla="*/ 2147483647 h 139"/>
                <a:gd name="T56" fmla="*/ 2147483647 w 311"/>
                <a:gd name="T57" fmla="*/ 2147483647 h 139"/>
                <a:gd name="T58" fmla="*/ 2147483647 w 311"/>
                <a:gd name="T59" fmla="*/ 2147483647 h 139"/>
                <a:gd name="T60" fmla="*/ 2147483647 w 311"/>
                <a:gd name="T61" fmla="*/ 2147483647 h 139"/>
                <a:gd name="T62" fmla="*/ 2147483647 w 311"/>
                <a:gd name="T63" fmla="*/ 2147483647 h 139"/>
                <a:gd name="T64" fmla="*/ 2147483647 w 311"/>
                <a:gd name="T65" fmla="*/ 2147483647 h 139"/>
                <a:gd name="T66" fmla="*/ 2147483647 w 311"/>
                <a:gd name="T67" fmla="*/ 2147483647 h 139"/>
                <a:gd name="T68" fmla="*/ 2147483647 w 311"/>
                <a:gd name="T69" fmla="*/ 2147483647 h 139"/>
                <a:gd name="T70" fmla="*/ 2147483647 w 311"/>
                <a:gd name="T71" fmla="*/ 2147483647 h 139"/>
                <a:gd name="T72" fmla="*/ 2147483647 w 311"/>
                <a:gd name="T73" fmla="*/ 2147483647 h 139"/>
                <a:gd name="T74" fmla="*/ 2147483647 w 311"/>
                <a:gd name="T75" fmla="*/ 2147483647 h 139"/>
                <a:gd name="T76" fmla="*/ 2147483647 w 311"/>
                <a:gd name="T77" fmla="*/ 2147483647 h 139"/>
                <a:gd name="T78" fmla="*/ 2147483647 w 311"/>
                <a:gd name="T79" fmla="*/ 2147483647 h 139"/>
                <a:gd name="T80" fmla="*/ 2147483647 w 311"/>
                <a:gd name="T81" fmla="*/ 2147483647 h 139"/>
                <a:gd name="T82" fmla="*/ 2147483647 w 311"/>
                <a:gd name="T83" fmla="*/ 2147483647 h 139"/>
                <a:gd name="T84" fmla="*/ 2147483647 w 311"/>
                <a:gd name="T85" fmla="*/ 2147483647 h 139"/>
                <a:gd name="T86" fmla="*/ 2147483647 w 311"/>
                <a:gd name="T87" fmla="*/ 2147483647 h 139"/>
                <a:gd name="T88" fmla="*/ 2147483647 w 311"/>
                <a:gd name="T89" fmla="*/ 2147483647 h 139"/>
                <a:gd name="T90" fmla="*/ 2147483647 w 311"/>
                <a:gd name="T91" fmla="*/ 2147483647 h 139"/>
                <a:gd name="T92" fmla="*/ 2147483647 w 311"/>
                <a:gd name="T93" fmla="*/ 2147483647 h 139"/>
                <a:gd name="T94" fmla="*/ 2147483647 w 311"/>
                <a:gd name="T95" fmla="*/ 2147483647 h 139"/>
                <a:gd name="T96" fmla="*/ 2147483647 w 311"/>
                <a:gd name="T97" fmla="*/ 2147483647 h 139"/>
                <a:gd name="T98" fmla="*/ 2147483647 w 311"/>
                <a:gd name="T99" fmla="*/ 2147483647 h 139"/>
                <a:gd name="T100" fmla="*/ 2147483647 w 311"/>
                <a:gd name="T101" fmla="*/ 2147483647 h 139"/>
                <a:gd name="T102" fmla="*/ 2147483647 w 311"/>
                <a:gd name="T103" fmla="*/ 2147483647 h 139"/>
                <a:gd name="T104" fmla="*/ 2147483647 w 311"/>
                <a:gd name="T105" fmla="*/ 2147483647 h 139"/>
                <a:gd name="T106" fmla="*/ 2147483647 w 311"/>
                <a:gd name="T107" fmla="*/ 2147483647 h 139"/>
                <a:gd name="T108" fmla="*/ 2147483647 w 311"/>
                <a:gd name="T109" fmla="*/ 2147483647 h 139"/>
                <a:gd name="T110" fmla="*/ 2147483647 w 311"/>
                <a:gd name="T111" fmla="*/ 2147483647 h 139"/>
                <a:gd name="T112" fmla="*/ 2147483647 w 311"/>
                <a:gd name="T113" fmla="*/ 2147483647 h 139"/>
                <a:gd name="T114" fmla="*/ 2147483647 w 311"/>
                <a:gd name="T115" fmla="*/ 2147483647 h 1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1"/>
                <a:gd name="T175" fmla="*/ 0 h 139"/>
                <a:gd name="T176" fmla="*/ 311 w 311"/>
                <a:gd name="T177" fmla="*/ 139 h 1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1" h="139">
                  <a:moveTo>
                    <a:pt x="117" y="117"/>
                  </a:moveTo>
                  <a:lnTo>
                    <a:pt x="117" y="117"/>
                  </a:lnTo>
                  <a:lnTo>
                    <a:pt x="123" y="117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10" y="125"/>
                  </a:lnTo>
                  <a:lnTo>
                    <a:pt x="110" y="117"/>
                  </a:lnTo>
                  <a:lnTo>
                    <a:pt x="103" y="110"/>
                  </a:lnTo>
                  <a:lnTo>
                    <a:pt x="97" y="110"/>
                  </a:lnTo>
                  <a:lnTo>
                    <a:pt x="91" y="110"/>
                  </a:lnTo>
                  <a:lnTo>
                    <a:pt x="84" y="110"/>
                  </a:lnTo>
                  <a:lnTo>
                    <a:pt x="78" y="110"/>
                  </a:lnTo>
                  <a:lnTo>
                    <a:pt x="71" y="103"/>
                  </a:lnTo>
                  <a:lnTo>
                    <a:pt x="78" y="103"/>
                  </a:lnTo>
                  <a:lnTo>
                    <a:pt x="78" y="96"/>
                  </a:lnTo>
                  <a:lnTo>
                    <a:pt x="71" y="96"/>
                  </a:lnTo>
                  <a:lnTo>
                    <a:pt x="71" y="88"/>
                  </a:lnTo>
                  <a:lnTo>
                    <a:pt x="64" y="88"/>
                  </a:lnTo>
                  <a:lnTo>
                    <a:pt x="58" y="88"/>
                  </a:lnTo>
                  <a:lnTo>
                    <a:pt x="52" y="81"/>
                  </a:lnTo>
                  <a:lnTo>
                    <a:pt x="52" y="74"/>
                  </a:lnTo>
                  <a:lnTo>
                    <a:pt x="52" y="66"/>
                  </a:lnTo>
                  <a:lnTo>
                    <a:pt x="45" y="66"/>
                  </a:lnTo>
                  <a:lnTo>
                    <a:pt x="45" y="60"/>
                  </a:lnTo>
                  <a:lnTo>
                    <a:pt x="39" y="66"/>
                  </a:lnTo>
                  <a:lnTo>
                    <a:pt x="39" y="74"/>
                  </a:lnTo>
                  <a:lnTo>
                    <a:pt x="32" y="74"/>
                  </a:lnTo>
                  <a:lnTo>
                    <a:pt x="32" y="66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26" y="52"/>
                  </a:lnTo>
                  <a:lnTo>
                    <a:pt x="19" y="52"/>
                  </a:lnTo>
                  <a:lnTo>
                    <a:pt x="19" y="44"/>
                  </a:lnTo>
                  <a:lnTo>
                    <a:pt x="12" y="38"/>
                  </a:lnTo>
                  <a:lnTo>
                    <a:pt x="12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7" y="8"/>
                  </a:lnTo>
                  <a:lnTo>
                    <a:pt x="12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16"/>
                  </a:lnTo>
                  <a:lnTo>
                    <a:pt x="32" y="16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52" y="22"/>
                  </a:lnTo>
                  <a:lnTo>
                    <a:pt x="52" y="16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64" y="8"/>
                  </a:lnTo>
                  <a:lnTo>
                    <a:pt x="71" y="8"/>
                  </a:lnTo>
                  <a:lnTo>
                    <a:pt x="71" y="0"/>
                  </a:lnTo>
                  <a:lnTo>
                    <a:pt x="78" y="8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97" y="8"/>
                  </a:lnTo>
                  <a:lnTo>
                    <a:pt x="97" y="16"/>
                  </a:lnTo>
                  <a:lnTo>
                    <a:pt x="103" y="16"/>
                  </a:lnTo>
                  <a:lnTo>
                    <a:pt x="110" y="16"/>
                  </a:lnTo>
                  <a:lnTo>
                    <a:pt x="117" y="16"/>
                  </a:lnTo>
                  <a:lnTo>
                    <a:pt x="117" y="8"/>
                  </a:lnTo>
                  <a:lnTo>
                    <a:pt x="123" y="8"/>
                  </a:lnTo>
                  <a:lnTo>
                    <a:pt x="123" y="16"/>
                  </a:lnTo>
                  <a:lnTo>
                    <a:pt x="130" y="16"/>
                  </a:lnTo>
                  <a:lnTo>
                    <a:pt x="136" y="16"/>
                  </a:lnTo>
                  <a:lnTo>
                    <a:pt x="142" y="16"/>
                  </a:lnTo>
                  <a:lnTo>
                    <a:pt x="149" y="16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62" y="8"/>
                  </a:lnTo>
                  <a:lnTo>
                    <a:pt x="169" y="8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81" y="16"/>
                  </a:lnTo>
                  <a:lnTo>
                    <a:pt x="188" y="22"/>
                  </a:lnTo>
                  <a:lnTo>
                    <a:pt x="188" y="30"/>
                  </a:lnTo>
                  <a:lnTo>
                    <a:pt x="194" y="30"/>
                  </a:lnTo>
                  <a:lnTo>
                    <a:pt x="201" y="30"/>
                  </a:lnTo>
                  <a:lnTo>
                    <a:pt x="208" y="30"/>
                  </a:lnTo>
                  <a:lnTo>
                    <a:pt x="213" y="22"/>
                  </a:lnTo>
                  <a:lnTo>
                    <a:pt x="220" y="16"/>
                  </a:lnTo>
                  <a:lnTo>
                    <a:pt x="227" y="22"/>
                  </a:lnTo>
                  <a:lnTo>
                    <a:pt x="220" y="22"/>
                  </a:lnTo>
                  <a:lnTo>
                    <a:pt x="220" y="30"/>
                  </a:lnTo>
                  <a:lnTo>
                    <a:pt x="213" y="30"/>
                  </a:lnTo>
                  <a:lnTo>
                    <a:pt x="208" y="38"/>
                  </a:lnTo>
                  <a:lnTo>
                    <a:pt x="208" y="44"/>
                  </a:lnTo>
                  <a:lnTo>
                    <a:pt x="201" y="44"/>
                  </a:lnTo>
                  <a:lnTo>
                    <a:pt x="208" y="52"/>
                  </a:lnTo>
                  <a:lnTo>
                    <a:pt x="213" y="52"/>
                  </a:lnTo>
                  <a:lnTo>
                    <a:pt x="220" y="52"/>
                  </a:lnTo>
                  <a:lnTo>
                    <a:pt x="213" y="44"/>
                  </a:lnTo>
                  <a:lnTo>
                    <a:pt x="220" y="44"/>
                  </a:lnTo>
                  <a:lnTo>
                    <a:pt x="227" y="44"/>
                  </a:lnTo>
                  <a:lnTo>
                    <a:pt x="227" y="38"/>
                  </a:lnTo>
                  <a:lnTo>
                    <a:pt x="233" y="38"/>
                  </a:lnTo>
                  <a:lnTo>
                    <a:pt x="240" y="38"/>
                  </a:lnTo>
                  <a:lnTo>
                    <a:pt x="240" y="44"/>
                  </a:lnTo>
                  <a:lnTo>
                    <a:pt x="247" y="44"/>
                  </a:lnTo>
                  <a:lnTo>
                    <a:pt x="252" y="44"/>
                  </a:lnTo>
                  <a:lnTo>
                    <a:pt x="247" y="52"/>
                  </a:lnTo>
                  <a:lnTo>
                    <a:pt x="252" y="52"/>
                  </a:lnTo>
                  <a:lnTo>
                    <a:pt x="252" y="60"/>
                  </a:lnTo>
                  <a:lnTo>
                    <a:pt x="259" y="60"/>
                  </a:lnTo>
                  <a:lnTo>
                    <a:pt x="259" y="66"/>
                  </a:lnTo>
                  <a:lnTo>
                    <a:pt x="266" y="66"/>
                  </a:lnTo>
                  <a:lnTo>
                    <a:pt x="272" y="66"/>
                  </a:lnTo>
                  <a:lnTo>
                    <a:pt x="279" y="66"/>
                  </a:lnTo>
                  <a:lnTo>
                    <a:pt x="285" y="66"/>
                  </a:lnTo>
                  <a:lnTo>
                    <a:pt x="291" y="66"/>
                  </a:lnTo>
                  <a:lnTo>
                    <a:pt x="291" y="74"/>
                  </a:lnTo>
                  <a:lnTo>
                    <a:pt x="298" y="74"/>
                  </a:lnTo>
                  <a:lnTo>
                    <a:pt x="304" y="74"/>
                  </a:lnTo>
                  <a:lnTo>
                    <a:pt x="311" y="74"/>
                  </a:lnTo>
                  <a:lnTo>
                    <a:pt x="311" y="81"/>
                  </a:lnTo>
                  <a:lnTo>
                    <a:pt x="304" y="81"/>
                  </a:lnTo>
                  <a:lnTo>
                    <a:pt x="304" y="88"/>
                  </a:lnTo>
                  <a:lnTo>
                    <a:pt x="298" y="96"/>
                  </a:lnTo>
                  <a:lnTo>
                    <a:pt x="298" y="103"/>
                  </a:lnTo>
                  <a:lnTo>
                    <a:pt x="298" y="110"/>
                  </a:lnTo>
                  <a:lnTo>
                    <a:pt x="298" y="117"/>
                  </a:lnTo>
                  <a:lnTo>
                    <a:pt x="298" y="125"/>
                  </a:lnTo>
                  <a:lnTo>
                    <a:pt x="291" y="125"/>
                  </a:lnTo>
                  <a:lnTo>
                    <a:pt x="285" y="131"/>
                  </a:lnTo>
                  <a:lnTo>
                    <a:pt x="279" y="131"/>
                  </a:lnTo>
                  <a:lnTo>
                    <a:pt x="272" y="139"/>
                  </a:lnTo>
                  <a:lnTo>
                    <a:pt x="266" y="139"/>
                  </a:lnTo>
                  <a:lnTo>
                    <a:pt x="266" y="131"/>
                  </a:lnTo>
                  <a:lnTo>
                    <a:pt x="259" y="131"/>
                  </a:lnTo>
                  <a:lnTo>
                    <a:pt x="252" y="131"/>
                  </a:lnTo>
                  <a:lnTo>
                    <a:pt x="252" y="125"/>
                  </a:lnTo>
                  <a:lnTo>
                    <a:pt x="252" y="117"/>
                  </a:lnTo>
                  <a:lnTo>
                    <a:pt x="247" y="117"/>
                  </a:lnTo>
                  <a:lnTo>
                    <a:pt x="240" y="117"/>
                  </a:lnTo>
                  <a:lnTo>
                    <a:pt x="233" y="110"/>
                  </a:lnTo>
                  <a:lnTo>
                    <a:pt x="227" y="110"/>
                  </a:lnTo>
                  <a:lnTo>
                    <a:pt x="233" y="110"/>
                  </a:lnTo>
                  <a:lnTo>
                    <a:pt x="233" y="103"/>
                  </a:lnTo>
                  <a:lnTo>
                    <a:pt x="233" y="96"/>
                  </a:lnTo>
                  <a:lnTo>
                    <a:pt x="227" y="103"/>
                  </a:lnTo>
                  <a:lnTo>
                    <a:pt x="220" y="103"/>
                  </a:lnTo>
                  <a:lnTo>
                    <a:pt x="220" y="96"/>
                  </a:lnTo>
                  <a:lnTo>
                    <a:pt x="213" y="103"/>
                  </a:lnTo>
                  <a:lnTo>
                    <a:pt x="208" y="110"/>
                  </a:lnTo>
                  <a:lnTo>
                    <a:pt x="208" y="117"/>
                  </a:lnTo>
                  <a:lnTo>
                    <a:pt x="208" y="125"/>
                  </a:lnTo>
                  <a:lnTo>
                    <a:pt x="201" y="125"/>
                  </a:lnTo>
                  <a:lnTo>
                    <a:pt x="194" y="125"/>
                  </a:lnTo>
                  <a:lnTo>
                    <a:pt x="194" y="117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1" y="125"/>
                  </a:lnTo>
                  <a:lnTo>
                    <a:pt x="174" y="125"/>
                  </a:lnTo>
                  <a:lnTo>
                    <a:pt x="169" y="125"/>
                  </a:lnTo>
                  <a:lnTo>
                    <a:pt x="169" y="117"/>
                  </a:lnTo>
                  <a:lnTo>
                    <a:pt x="162" y="117"/>
                  </a:lnTo>
                  <a:lnTo>
                    <a:pt x="156" y="117"/>
                  </a:lnTo>
                  <a:lnTo>
                    <a:pt x="156" y="125"/>
                  </a:lnTo>
                  <a:lnTo>
                    <a:pt x="149" y="125"/>
                  </a:lnTo>
                  <a:lnTo>
                    <a:pt x="142" y="125"/>
                  </a:lnTo>
                  <a:lnTo>
                    <a:pt x="142" y="117"/>
                  </a:lnTo>
                  <a:lnTo>
                    <a:pt x="136" y="117"/>
                  </a:lnTo>
                  <a:lnTo>
                    <a:pt x="130" y="117"/>
                  </a:lnTo>
                  <a:lnTo>
                    <a:pt x="130" y="110"/>
                  </a:lnTo>
                  <a:lnTo>
                    <a:pt x="130" y="117"/>
                  </a:lnTo>
                  <a:lnTo>
                    <a:pt x="123" y="110"/>
                  </a:lnTo>
                  <a:lnTo>
                    <a:pt x="117" y="110"/>
                  </a:lnTo>
                  <a:lnTo>
                    <a:pt x="110" y="117"/>
                  </a:lnTo>
                  <a:lnTo>
                    <a:pt x="117" y="11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69" name="Freeform 567"/>
            <p:cNvSpPr>
              <a:spLocks noEditPoints="1"/>
            </p:cNvSpPr>
            <p:nvPr/>
          </p:nvSpPr>
          <p:spPr bwMode="auto">
            <a:xfrm>
              <a:off x="2954338" y="5022850"/>
              <a:ext cx="457200" cy="153988"/>
            </a:xfrm>
            <a:custGeom>
              <a:avLst/>
              <a:gdLst>
                <a:gd name="T0" fmla="*/ 2147483647 w 284"/>
                <a:gd name="T1" fmla="*/ 2147483647 h 87"/>
                <a:gd name="T2" fmla="*/ 2147483647 w 284"/>
                <a:gd name="T3" fmla="*/ 2147483647 h 87"/>
                <a:gd name="T4" fmla="*/ 2147483647 w 284"/>
                <a:gd name="T5" fmla="*/ 2147483647 h 87"/>
                <a:gd name="T6" fmla="*/ 2147483647 w 284"/>
                <a:gd name="T7" fmla="*/ 2147483647 h 87"/>
                <a:gd name="T8" fmla="*/ 2147483647 w 284"/>
                <a:gd name="T9" fmla="*/ 2147483647 h 87"/>
                <a:gd name="T10" fmla="*/ 2147483647 w 284"/>
                <a:gd name="T11" fmla="*/ 2147483647 h 87"/>
                <a:gd name="T12" fmla="*/ 2147483647 w 284"/>
                <a:gd name="T13" fmla="*/ 2147483647 h 87"/>
                <a:gd name="T14" fmla="*/ 2147483647 w 284"/>
                <a:gd name="T15" fmla="*/ 2147483647 h 87"/>
                <a:gd name="T16" fmla="*/ 2147483647 w 284"/>
                <a:gd name="T17" fmla="*/ 2147483647 h 87"/>
                <a:gd name="T18" fmla="*/ 2147483647 w 284"/>
                <a:gd name="T19" fmla="*/ 2147483647 h 87"/>
                <a:gd name="T20" fmla="*/ 2147483647 w 284"/>
                <a:gd name="T21" fmla="*/ 2147483647 h 87"/>
                <a:gd name="T22" fmla="*/ 2147483647 w 284"/>
                <a:gd name="T23" fmla="*/ 2147483647 h 87"/>
                <a:gd name="T24" fmla="*/ 2147483647 w 284"/>
                <a:gd name="T25" fmla="*/ 2147483647 h 87"/>
                <a:gd name="T26" fmla="*/ 2147483647 w 284"/>
                <a:gd name="T27" fmla="*/ 2147483647 h 87"/>
                <a:gd name="T28" fmla="*/ 2147483647 w 284"/>
                <a:gd name="T29" fmla="*/ 2147483647 h 87"/>
                <a:gd name="T30" fmla="*/ 2147483647 w 284"/>
                <a:gd name="T31" fmla="*/ 2147483647 h 87"/>
                <a:gd name="T32" fmla="*/ 2147483647 w 284"/>
                <a:gd name="T33" fmla="*/ 2147483647 h 87"/>
                <a:gd name="T34" fmla="*/ 2147483647 w 284"/>
                <a:gd name="T35" fmla="*/ 2147483647 h 87"/>
                <a:gd name="T36" fmla="*/ 2147483647 w 284"/>
                <a:gd name="T37" fmla="*/ 2147483647 h 87"/>
                <a:gd name="T38" fmla="*/ 2147483647 w 284"/>
                <a:gd name="T39" fmla="*/ 2147483647 h 87"/>
                <a:gd name="T40" fmla="*/ 2147483647 w 284"/>
                <a:gd name="T41" fmla="*/ 2147483647 h 87"/>
                <a:gd name="T42" fmla="*/ 2147483647 w 284"/>
                <a:gd name="T43" fmla="*/ 2147483647 h 87"/>
                <a:gd name="T44" fmla="*/ 2147483647 w 284"/>
                <a:gd name="T45" fmla="*/ 0 h 87"/>
                <a:gd name="T46" fmla="*/ 2147483647 w 284"/>
                <a:gd name="T47" fmla="*/ 0 h 87"/>
                <a:gd name="T48" fmla="*/ 2147483647 w 284"/>
                <a:gd name="T49" fmla="*/ 0 h 87"/>
                <a:gd name="T50" fmla="*/ 2147483647 w 284"/>
                <a:gd name="T51" fmla="*/ 0 h 87"/>
                <a:gd name="T52" fmla="*/ 2147483647 w 284"/>
                <a:gd name="T53" fmla="*/ 0 h 87"/>
                <a:gd name="T54" fmla="*/ 2147483647 w 284"/>
                <a:gd name="T55" fmla="*/ 2147483647 h 87"/>
                <a:gd name="T56" fmla="*/ 2147483647 w 284"/>
                <a:gd name="T57" fmla="*/ 2147483647 h 87"/>
                <a:gd name="T58" fmla="*/ 2147483647 w 284"/>
                <a:gd name="T59" fmla="*/ 2147483647 h 87"/>
                <a:gd name="T60" fmla="*/ 2147483647 w 284"/>
                <a:gd name="T61" fmla="*/ 2147483647 h 87"/>
                <a:gd name="T62" fmla="*/ 2147483647 w 284"/>
                <a:gd name="T63" fmla="*/ 2147483647 h 87"/>
                <a:gd name="T64" fmla="*/ 2147483647 w 284"/>
                <a:gd name="T65" fmla="*/ 2147483647 h 87"/>
                <a:gd name="T66" fmla="*/ 2147483647 w 284"/>
                <a:gd name="T67" fmla="*/ 2147483647 h 87"/>
                <a:gd name="T68" fmla="*/ 2147483647 w 284"/>
                <a:gd name="T69" fmla="*/ 2147483647 h 87"/>
                <a:gd name="T70" fmla="*/ 2147483647 w 284"/>
                <a:gd name="T71" fmla="*/ 2147483647 h 87"/>
                <a:gd name="T72" fmla="*/ 2147483647 w 284"/>
                <a:gd name="T73" fmla="*/ 2147483647 h 87"/>
                <a:gd name="T74" fmla="*/ 2147483647 w 284"/>
                <a:gd name="T75" fmla="*/ 2147483647 h 87"/>
                <a:gd name="T76" fmla="*/ 2147483647 w 284"/>
                <a:gd name="T77" fmla="*/ 2147483647 h 87"/>
                <a:gd name="T78" fmla="*/ 2147483647 w 284"/>
                <a:gd name="T79" fmla="*/ 2147483647 h 87"/>
                <a:gd name="T80" fmla="*/ 2147483647 w 284"/>
                <a:gd name="T81" fmla="*/ 2147483647 h 87"/>
                <a:gd name="T82" fmla="*/ 2147483647 w 284"/>
                <a:gd name="T83" fmla="*/ 2147483647 h 87"/>
                <a:gd name="T84" fmla="*/ 2147483647 w 284"/>
                <a:gd name="T85" fmla="*/ 2147483647 h 87"/>
                <a:gd name="T86" fmla="*/ 2147483647 w 284"/>
                <a:gd name="T87" fmla="*/ 2147483647 h 87"/>
                <a:gd name="T88" fmla="*/ 2147483647 w 284"/>
                <a:gd name="T89" fmla="*/ 2147483647 h 87"/>
                <a:gd name="T90" fmla="*/ 2147483647 w 284"/>
                <a:gd name="T91" fmla="*/ 2147483647 h 87"/>
                <a:gd name="T92" fmla="*/ 2147483647 w 284"/>
                <a:gd name="T93" fmla="*/ 2147483647 h 87"/>
                <a:gd name="T94" fmla="*/ 0 w 284"/>
                <a:gd name="T95" fmla="*/ 2147483647 h 87"/>
                <a:gd name="T96" fmla="*/ 2147483647 w 284"/>
                <a:gd name="T97" fmla="*/ 2147483647 h 87"/>
                <a:gd name="T98" fmla="*/ 2147483647 w 284"/>
                <a:gd name="T99" fmla="*/ 2147483647 h 87"/>
                <a:gd name="T100" fmla="*/ 2147483647 w 284"/>
                <a:gd name="T101" fmla="*/ 2147483647 h 87"/>
                <a:gd name="T102" fmla="*/ 2147483647 w 284"/>
                <a:gd name="T103" fmla="*/ 2147483647 h 87"/>
                <a:gd name="T104" fmla="*/ 2147483647 w 284"/>
                <a:gd name="T105" fmla="*/ 2147483647 h 87"/>
                <a:gd name="T106" fmla="*/ 2147483647 w 284"/>
                <a:gd name="T107" fmla="*/ 2147483647 h 87"/>
                <a:gd name="T108" fmla="*/ 2147483647 w 284"/>
                <a:gd name="T109" fmla="*/ 2147483647 h 87"/>
                <a:gd name="T110" fmla="*/ 2147483647 w 284"/>
                <a:gd name="T111" fmla="*/ 2147483647 h 87"/>
                <a:gd name="T112" fmla="*/ 2147483647 w 284"/>
                <a:gd name="T113" fmla="*/ 2147483647 h 87"/>
                <a:gd name="T114" fmla="*/ 2147483647 w 284"/>
                <a:gd name="T115" fmla="*/ 2147483647 h 87"/>
                <a:gd name="T116" fmla="*/ 2147483647 w 284"/>
                <a:gd name="T117" fmla="*/ 2147483647 h 87"/>
                <a:gd name="T118" fmla="*/ 2147483647 w 284"/>
                <a:gd name="T119" fmla="*/ 2147483647 h 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84"/>
                <a:gd name="T181" fmla="*/ 0 h 87"/>
                <a:gd name="T182" fmla="*/ 284 w 284"/>
                <a:gd name="T183" fmla="*/ 87 h 8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84" h="87">
                  <a:moveTo>
                    <a:pt x="135" y="66"/>
                  </a:moveTo>
                  <a:lnTo>
                    <a:pt x="142" y="66"/>
                  </a:lnTo>
                  <a:lnTo>
                    <a:pt x="142" y="73"/>
                  </a:lnTo>
                  <a:lnTo>
                    <a:pt x="142" y="81"/>
                  </a:lnTo>
                  <a:lnTo>
                    <a:pt x="135" y="81"/>
                  </a:lnTo>
                  <a:lnTo>
                    <a:pt x="135" y="73"/>
                  </a:lnTo>
                  <a:lnTo>
                    <a:pt x="135" y="66"/>
                  </a:lnTo>
                  <a:lnTo>
                    <a:pt x="135" y="59"/>
                  </a:lnTo>
                  <a:lnTo>
                    <a:pt x="135" y="66"/>
                  </a:lnTo>
                  <a:close/>
                  <a:moveTo>
                    <a:pt x="284" y="8"/>
                  </a:moveTo>
                  <a:lnTo>
                    <a:pt x="279" y="15"/>
                  </a:lnTo>
                  <a:lnTo>
                    <a:pt x="279" y="22"/>
                  </a:lnTo>
                  <a:lnTo>
                    <a:pt x="284" y="22"/>
                  </a:lnTo>
                  <a:lnTo>
                    <a:pt x="284" y="30"/>
                  </a:lnTo>
                  <a:lnTo>
                    <a:pt x="279" y="30"/>
                  </a:lnTo>
                  <a:lnTo>
                    <a:pt x="272" y="30"/>
                  </a:lnTo>
                  <a:lnTo>
                    <a:pt x="265" y="30"/>
                  </a:lnTo>
                  <a:lnTo>
                    <a:pt x="259" y="30"/>
                  </a:lnTo>
                  <a:lnTo>
                    <a:pt x="259" y="37"/>
                  </a:lnTo>
                  <a:lnTo>
                    <a:pt x="252" y="37"/>
                  </a:lnTo>
                  <a:lnTo>
                    <a:pt x="245" y="37"/>
                  </a:lnTo>
                  <a:lnTo>
                    <a:pt x="240" y="37"/>
                  </a:lnTo>
                  <a:lnTo>
                    <a:pt x="240" y="44"/>
                  </a:lnTo>
                  <a:lnTo>
                    <a:pt x="240" y="51"/>
                  </a:lnTo>
                  <a:lnTo>
                    <a:pt x="233" y="51"/>
                  </a:lnTo>
                  <a:lnTo>
                    <a:pt x="227" y="51"/>
                  </a:lnTo>
                  <a:lnTo>
                    <a:pt x="220" y="51"/>
                  </a:lnTo>
                  <a:lnTo>
                    <a:pt x="213" y="44"/>
                  </a:lnTo>
                  <a:lnTo>
                    <a:pt x="213" y="37"/>
                  </a:lnTo>
                  <a:lnTo>
                    <a:pt x="208" y="37"/>
                  </a:lnTo>
                  <a:lnTo>
                    <a:pt x="208" y="30"/>
                  </a:lnTo>
                  <a:lnTo>
                    <a:pt x="201" y="30"/>
                  </a:lnTo>
                  <a:lnTo>
                    <a:pt x="194" y="30"/>
                  </a:lnTo>
                  <a:lnTo>
                    <a:pt x="188" y="30"/>
                  </a:lnTo>
                  <a:lnTo>
                    <a:pt x="181" y="30"/>
                  </a:lnTo>
                  <a:lnTo>
                    <a:pt x="174" y="30"/>
                  </a:lnTo>
                  <a:lnTo>
                    <a:pt x="174" y="37"/>
                  </a:lnTo>
                  <a:lnTo>
                    <a:pt x="169" y="37"/>
                  </a:lnTo>
                  <a:lnTo>
                    <a:pt x="162" y="37"/>
                  </a:lnTo>
                  <a:lnTo>
                    <a:pt x="162" y="30"/>
                  </a:lnTo>
                  <a:lnTo>
                    <a:pt x="155" y="22"/>
                  </a:lnTo>
                  <a:lnTo>
                    <a:pt x="162" y="15"/>
                  </a:lnTo>
                  <a:lnTo>
                    <a:pt x="169" y="8"/>
                  </a:lnTo>
                  <a:lnTo>
                    <a:pt x="174" y="8"/>
                  </a:lnTo>
                  <a:lnTo>
                    <a:pt x="181" y="8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4" y="0"/>
                  </a:lnTo>
                  <a:lnTo>
                    <a:pt x="201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20" y="0"/>
                  </a:lnTo>
                  <a:lnTo>
                    <a:pt x="227" y="0"/>
                  </a:lnTo>
                  <a:lnTo>
                    <a:pt x="233" y="0"/>
                  </a:lnTo>
                  <a:lnTo>
                    <a:pt x="240" y="8"/>
                  </a:lnTo>
                  <a:lnTo>
                    <a:pt x="245" y="8"/>
                  </a:lnTo>
                  <a:lnTo>
                    <a:pt x="252" y="8"/>
                  </a:lnTo>
                  <a:lnTo>
                    <a:pt x="252" y="15"/>
                  </a:lnTo>
                  <a:lnTo>
                    <a:pt x="259" y="15"/>
                  </a:lnTo>
                  <a:lnTo>
                    <a:pt x="265" y="15"/>
                  </a:lnTo>
                  <a:lnTo>
                    <a:pt x="259" y="8"/>
                  </a:lnTo>
                  <a:lnTo>
                    <a:pt x="265" y="8"/>
                  </a:lnTo>
                  <a:lnTo>
                    <a:pt x="272" y="8"/>
                  </a:lnTo>
                  <a:lnTo>
                    <a:pt x="279" y="8"/>
                  </a:lnTo>
                  <a:lnTo>
                    <a:pt x="284" y="8"/>
                  </a:lnTo>
                  <a:close/>
                  <a:moveTo>
                    <a:pt x="51" y="51"/>
                  </a:moveTo>
                  <a:lnTo>
                    <a:pt x="58" y="51"/>
                  </a:lnTo>
                  <a:lnTo>
                    <a:pt x="64" y="51"/>
                  </a:lnTo>
                  <a:lnTo>
                    <a:pt x="71" y="44"/>
                  </a:lnTo>
                  <a:lnTo>
                    <a:pt x="78" y="44"/>
                  </a:lnTo>
                  <a:lnTo>
                    <a:pt x="78" y="37"/>
                  </a:lnTo>
                  <a:lnTo>
                    <a:pt x="84" y="37"/>
                  </a:lnTo>
                  <a:lnTo>
                    <a:pt x="90" y="37"/>
                  </a:lnTo>
                  <a:lnTo>
                    <a:pt x="97" y="37"/>
                  </a:lnTo>
                  <a:lnTo>
                    <a:pt x="103" y="37"/>
                  </a:lnTo>
                  <a:lnTo>
                    <a:pt x="97" y="37"/>
                  </a:lnTo>
                  <a:lnTo>
                    <a:pt x="97" y="44"/>
                  </a:lnTo>
                  <a:lnTo>
                    <a:pt x="90" y="51"/>
                  </a:lnTo>
                  <a:lnTo>
                    <a:pt x="84" y="51"/>
                  </a:lnTo>
                  <a:lnTo>
                    <a:pt x="84" y="59"/>
                  </a:lnTo>
                  <a:lnTo>
                    <a:pt x="78" y="59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58" y="73"/>
                  </a:lnTo>
                  <a:lnTo>
                    <a:pt x="51" y="73"/>
                  </a:lnTo>
                  <a:lnTo>
                    <a:pt x="45" y="73"/>
                  </a:lnTo>
                  <a:lnTo>
                    <a:pt x="39" y="73"/>
                  </a:lnTo>
                  <a:lnTo>
                    <a:pt x="32" y="73"/>
                  </a:lnTo>
                  <a:lnTo>
                    <a:pt x="32" y="81"/>
                  </a:lnTo>
                  <a:lnTo>
                    <a:pt x="25" y="81"/>
                  </a:lnTo>
                  <a:lnTo>
                    <a:pt x="25" y="87"/>
                  </a:lnTo>
                  <a:lnTo>
                    <a:pt x="19" y="81"/>
                  </a:lnTo>
                  <a:lnTo>
                    <a:pt x="12" y="87"/>
                  </a:lnTo>
                  <a:lnTo>
                    <a:pt x="6" y="87"/>
                  </a:lnTo>
                  <a:lnTo>
                    <a:pt x="0" y="87"/>
                  </a:lnTo>
                  <a:lnTo>
                    <a:pt x="0" y="81"/>
                  </a:lnTo>
                  <a:lnTo>
                    <a:pt x="6" y="81"/>
                  </a:lnTo>
                  <a:lnTo>
                    <a:pt x="6" y="73"/>
                  </a:lnTo>
                  <a:lnTo>
                    <a:pt x="12" y="66"/>
                  </a:lnTo>
                  <a:lnTo>
                    <a:pt x="12" y="59"/>
                  </a:lnTo>
                  <a:lnTo>
                    <a:pt x="19" y="59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9" y="51"/>
                  </a:lnTo>
                  <a:lnTo>
                    <a:pt x="45" y="51"/>
                  </a:lnTo>
                  <a:lnTo>
                    <a:pt x="51" y="51"/>
                  </a:lnTo>
                  <a:close/>
                  <a:moveTo>
                    <a:pt x="149" y="59"/>
                  </a:moveTo>
                  <a:lnTo>
                    <a:pt x="142" y="59"/>
                  </a:lnTo>
                  <a:lnTo>
                    <a:pt x="142" y="51"/>
                  </a:lnTo>
                  <a:lnTo>
                    <a:pt x="135" y="51"/>
                  </a:lnTo>
                  <a:lnTo>
                    <a:pt x="142" y="44"/>
                  </a:lnTo>
                  <a:lnTo>
                    <a:pt x="149" y="44"/>
                  </a:lnTo>
                  <a:lnTo>
                    <a:pt x="149" y="51"/>
                  </a:lnTo>
                  <a:lnTo>
                    <a:pt x="149" y="59"/>
                  </a:lnTo>
                  <a:close/>
                  <a:moveTo>
                    <a:pt x="116" y="66"/>
                  </a:moveTo>
                  <a:lnTo>
                    <a:pt x="123" y="59"/>
                  </a:lnTo>
                  <a:lnTo>
                    <a:pt x="130" y="59"/>
                  </a:lnTo>
                  <a:lnTo>
                    <a:pt x="130" y="66"/>
                  </a:lnTo>
                  <a:lnTo>
                    <a:pt x="123" y="66"/>
                  </a:lnTo>
                  <a:lnTo>
                    <a:pt x="116" y="66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0" name="Freeform 568"/>
            <p:cNvSpPr>
              <a:spLocks/>
            </p:cNvSpPr>
            <p:nvPr/>
          </p:nvSpPr>
          <p:spPr bwMode="auto">
            <a:xfrm>
              <a:off x="3171825" y="5127625"/>
              <a:ext cx="11113" cy="38100"/>
            </a:xfrm>
            <a:custGeom>
              <a:avLst/>
              <a:gdLst>
                <a:gd name="T0" fmla="*/ 0 w 7"/>
                <a:gd name="T1" fmla="*/ 2147483647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2147483647 w 7"/>
                <a:gd name="T7" fmla="*/ 2147483647 h 22"/>
                <a:gd name="T8" fmla="*/ 2147483647 w 7"/>
                <a:gd name="T9" fmla="*/ 2147483647 h 22"/>
                <a:gd name="T10" fmla="*/ 2147483647 w 7"/>
                <a:gd name="T11" fmla="*/ 2147483647 h 22"/>
                <a:gd name="T12" fmla="*/ 2147483647 w 7"/>
                <a:gd name="T13" fmla="*/ 2147483647 h 22"/>
                <a:gd name="T14" fmla="*/ 0 w 7"/>
                <a:gd name="T15" fmla="*/ 2147483647 h 22"/>
                <a:gd name="T16" fmla="*/ 0 w 7"/>
                <a:gd name="T17" fmla="*/ 2147483647 h 22"/>
                <a:gd name="T18" fmla="*/ 0 w 7"/>
                <a:gd name="T19" fmla="*/ 2147483647 h 22"/>
                <a:gd name="T20" fmla="*/ 0 w 7"/>
                <a:gd name="T21" fmla="*/ 2147483647 h 22"/>
                <a:gd name="T22" fmla="*/ 0 w 7"/>
                <a:gd name="T23" fmla="*/ 2147483647 h 22"/>
                <a:gd name="T24" fmla="*/ 0 w 7"/>
                <a:gd name="T25" fmla="*/ 2147483647 h 22"/>
                <a:gd name="T26" fmla="*/ 0 w 7"/>
                <a:gd name="T27" fmla="*/ 2147483647 h 22"/>
                <a:gd name="T28" fmla="*/ 0 w 7"/>
                <a:gd name="T29" fmla="*/ 0 h 22"/>
                <a:gd name="T30" fmla="*/ 0 w 7"/>
                <a:gd name="T31" fmla="*/ 0 h 22"/>
                <a:gd name="T32" fmla="*/ 0 w 7"/>
                <a:gd name="T33" fmla="*/ 2147483647 h 22"/>
                <a:gd name="T34" fmla="*/ 0 w 7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"/>
                <a:gd name="T55" fmla="*/ 0 h 22"/>
                <a:gd name="T56" fmla="*/ 7 w 7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" h="22">
                  <a:moveTo>
                    <a:pt x="0" y="7"/>
                  </a:moveTo>
                  <a:lnTo>
                    <a:pt x="7" y="7"/>
                  </a:lnTo>
                  <a:lnTo>
                    <a:pt x="7" y="14"/>
                  </a:lnTo>
                  <a:lnTo>
                    <a:pt x="7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1" name="Freeform 569"/>
            <p:cNvSpPr>
              <a:spLocks/>
            </p:cNvSpPr>
            <p:nvPr/>
          </p:nvSpPr>
          <p:spPr bwMode="auto">
            <a:xfrm>
              <a:off x="3203575" y="5022850"/>
              <a:ext cx="207963" cy="90488"/>
            </a:xfrm>
            <a:custGeom>
              <a:avLst/>
              <a:gdLst>
                <a:gd name="T0" fmla="*/ 2147483647 w 129"/>
                <a:gd name="T1" fmla="*/ 2147483647 h 51"/>
                <a:gd name="T2" fmla="*/ 2147483647 w 129"/>
                <a:gd name="T3" fmla="*/ 2147483647 h 51"/>
                <a:gd name="T4" fmla="*/ 2147483647 w 129"/>
                <a:gd name="T5" fmla="*/ 2147483647 h 51"/>
                <a:gd name="T6" fmla="*/ 2147483647 w 129"/>
                <a:gd name="T7" fmla="*/ 2147483647 h 51"/>
                <a:gd name="T8" fmla="*/ 2147483647 w 129"/>
                <a:gd name="T9" fmla="*/ 2147483647 h 51"/>
                <a:gd name="T10" fmla="*/ 2147483647 w 129"/>
                <a:gd name="T11" fmla="*/ 2147483647 h 51"/>
                <a:gd name="T12" fmla="*/ 2147483647 w 129"/>
                <a:gd name="T13" fmla="*/ 2147483647 h 51"/>
                <a:gd name="T14" fmla="*/ 2147483647 w 129"/>
                <a:gd name="T15" fmla="*/ 2147483647 h 51"/>
                <a:gd name="T16" fmla="*/ 2147483647 w 129"/>
                <a:gd name="T17" fmla="*/ 2147483647 h 51"/>
                <a:gd name="T18" fmla="*/ 2147483647 w 129"/>
                <a:gd name="T19" fmla="*/ 2147483647 h 51"/>
                <a:gd name="T20" fmla="*/ 2147483647 w 129"/>
                <a:gd name="T21" fmla="*/ 2147483647 h 51"/>
                <a:gd name="T22" fmla="*/ 2147483647 w 129"/>
                <a:gd name="T23" fmla="*/ 2147483647 h 51"/>
                <a:gd name="T24" fmla="*/ 2147483647 w 129"/>
                <a:gd name="T25" fmla="*/ 2147483647 h 51"/>
                <a:gd name="T26" fmla="*/ 2147483647 w 129"/>
                <a:gd name="T27" fmla="*/ 2147483647 h 51"/>
                <a:gd name="T28" fmla="*/ 2147483647 w 129"/>
                <a:gd name="T29" fmla="*/ 2147483647 h 51"/>
                <a:gd name="T30" fmla="*/ 2147483647 w 129"/>
                <a:gd name="T31" fmla="*/ 2147483647 h 51"/>
                <a:gd name="T32" fmla="*/ 2147483647 w 129"/>
                <a:gd name="T33" fmla="*/ 2147483647 h 51"/>
                <a:gd name="T34" fmla="*/ 2147483647 w 129"/>
                <a:gd name="T35" fmla="*/ 2147483647 h 51"/>
                <a:gd name="T36" fmla="*/ 2147483647 w 129"/>
                <a:gd name="T37" fmla="*/ 2147483647 h 51"/>
                <a:gd name="T38" fmla="*/ 2147483647 w 129"/>
                <a:gd name="T39" fmla="*/ 2147483647 h 51"/>
                <a:gd name="T40" fmla="*/ 2147483647 w 129"/>
                <a:gd name="T41" fmla="*/ 2147483647 h 51"/>
                <a:gd name="T42" fmla="*/ 2147483647 w 129"/>
                <a:gd name="T43" fmla="*/ 2147483647 h 51"/>
                <a:gd name="T44" fmla="*/ 2147483647 w 129"/>
                <a:gd name="T45" fmla="*/ 2147483647 h 51"/>
                <a:gd name="T46" fmla="*/ 2147483647 w 129"/>
                <a:gd name="T47" fmla="*/ 2147483647 h 51"/>
                <a:gd name="T48" fmla="*/ 2147483647 w 129"/>
                <a:gd name="T49" fmla="*/ 2147483647 h 51"/>
                <a:gd name="T50" fmla="*/ 2147483647 w 129"/>
                <a:gd name="T51" fmla="*/ 2147483647 h 51"/>
                <a:gd name="T52" fmla="*/ 2147483647 w 129"/>
                <a:gd name="T53" fmla="*/ 2147483647 h 51"/>
                <a:gd name="T54" fmla="*/ 2147483647 w 129"/>
                <a:gd name="T55" fmla="*/ 2147483647 h 51"/>
                <a:gd name="T56" fmla="*/ 2147483647 w 129"/>
                <a:gd name="T57" fmla="*/ 2147483647 h 51"/>
                <a:gd name="T58" fmla="*/ 2147483647 w 129"/>
                <a:gd name="T59" fmla="*/ 2147483647 h 51"/>
                <a:gd name="T60" fmla="*/ 2147483647 w 129"/>
                <a:gd name="T61" fmla="*/ 2147483647 h 51"/>
                <a:gd name="T62" fmla="*/ 2147483647 w 129"/>
                <a:gd name="T63" fmla="*/ 2147483647 h 51"/>
                <a:gd name="T64" fmla="*/ 0 w 129"/>
                <a:gd name="T65" fmla="*/ 2147483647 h 51"/>
                <a:gd name="T66" fmla="*/ 0 w 129"/>
                <a:gd name="T67" fmla="*/ 2147483647 h 51"/>
                <a:gd name="T68" fmla="*/ 2147483647 w 129"/>
                <a:gd name="T69" fmla="*/ 2147483647 h 51"/>
                <a:gd name="T70" fmla="*/ 2147483647 w 129"/>
                <a:gd name="T71" fmla="*/ 2147483647 h 51"/>
                <a:gd name="T72" fmla="*/ 2147483647 w 129"/>
                <a:gd name="T73" fmla="*/ 2147483647 h 51"/>
                <a:gd name="T74" fmla="*/ 2147483647 w 129"/>
                <a:gd name="T75" fmla="*/ 2147483647 h 51"/>
                <a:gd name="T76" fmla="*/ 2147483647 w 129"/>
                <a:gd name="T77" fmla="*/ 2147483647 h 51"/>
                <a:gd name="T78" fmla="*/ 2147483647 w 129"/>
                <a:gd name="T79" fmla="*/ 0 h 51"/>
                <a:gd name="T80" fmla="*/ 2147483647 w 129"/>
                <a:gd name="T81" fmla="*/ 0 h 51"/>
                <a:gd name="T82" fmla="*/ 2147483647 w 129"/>
                <a:gd name="T83" fmla="*/ 0 h 51"/>
                <a:gd name="T84" fmla="*/ 2147483647 w 129"/>
                <a:gd name="T85" fmla="*/ 0 h 51"/>
                <a:gd name="T86" fmla="*/ 2147483647 w 129"/>
                <a:gd name="T87" fmla="*/ 0 h 51"/>
                <a:gd name="T88" fmla="*/ 2147483647 w 129"/>
                <a:gd name="T89" fmla="*/ 0 h 51"/>
                <a:gd name="T90" fmla="*/ 2147483647 w 129"/>
                <a:gd name="T91" fmla="*/ 0 h 51"/>
                <a:gd name="T92" fmla="*/ 2147483647 w 129"/>
                <a:gd name="T93" fmla="*/ 0 h 51"/>
                <a:gd name="T94" fmla="*/ 2147483647 w 129"/>
                <a:gd name="T95" fmla="*/ 0 h 51"/>
                <a:gd name="T96" fmla="*/ 2147483647 w 129"/>
                <a:gd name="T97" fmla="*/ 0 h 51"/>
                <a:gd name="T98" fmla="*/ 2147483647 w 129"/>
                <a:gd name="T99" fmla="*/ 2147483647 h 51"/>
                <a:gd name="T100" fmla="*/ 2147483647 w 129"/>
                <a:gd name="T101" fmla="*/ 2147483647 h 51"/>
                <a:gd name="T102" fmla="*/ 2147483647 w 129"/>
                <a:gd name="T103" fmla="*/ 2147483647 h 51"/>
                <a:gd name="T104" fmla="*/ 2147483647 w 129"/>
                <a:gd name="T105" fmla="*/ 2147483647 h 51"/>
                <a:gd name="T106" fmla="*/ 2147483647 w 129"/>
                <a:gd name="T107" fmla="*/ 2147483647 h 51"/>
                <a:gd name="T108" fmla="*/ 2147483647 w 129"/>
                <a:gd name="T109" fmla="*/ 2147483647 h 51"/>
                <a:gd name="T110" fmla="*/ 2147483647 w 129"/>
                <a:gd name="T111" fmla="*/ 2147483647 h 51"/>
                <a:gd name="T112" fmla="*/ 2147483647 w 129"/>
                <a:gd name="T113" fmla="*/ 2147483647 h 51"/>
                <a:gd name="T114" fmla="*/ 2147483647 w 129"/>
                <a:gd name="T115" fmla="*/ 2147483647 h 51"/>
                <a:gd name="T116" fmla="*/ 2147483647 w 129"/>
                <a:gd name="T117" fmla="*/ 2147483647 h 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9"/>
                <a:gd name="T178" fmla="*/ 0 h 51"/>
                <a:gd name="T179" fmla="*/ 129 w 129"/>
                <a:gd name="T180" fmla="*/ 51 h 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9" h="51">
                  <a:moveTo>
                    <a:pt x="129" y="8"/>
                  </a:moveTo>
                  <a:lnTo>
                    <a:pt x="124" y="15"/>
                  </a:lnTo>
                  <a:lnTo>
                    <a:pt x="124" y="22"/>
                  </a:lnTo>
                  <a:lnTo>
                    <a:pt x="129" y="22"/>
                  </a:lnTo>
                  <a:lnTo>
                    <a:pt x="129" y="30"/>
                  </a:lnTo>
                  <a:lnTo>
                    <a:pt x="124" y="30"/>
                  </a:lnTo>
                  <a:lnTo>
                    <a:pt x="117" y="30"/>
                  </a:lnTo>
                  <a:lnTo>
                    <a:pt x="110" y="30"/>
                  </a:lnTo>
                  <a:lnTo>
                    <a:pt x="104" y="30"/>
                  </a:lnTo>
                  <a:lnTo>
                    <a:pt x="104" y="37"/>
                  </a:lnTo>
                  <a:lnTo>
                    <a:pt x="97" y="37"/>
                  </a:lnTo>
                  <a:lnTo>
                    <a:pt x="90" y="37"/>
                  </a:lnTo>
                  <a:lnTo>
                    <a:pt x="85" y="37"/>
                  </a:lnTo>
                  <a:lnTo>
                    <a:pt x="85" y="44"/>
                  </a:lnTo>
                  <a:lnTo>
                    <a:pt x="85" y="51"/>
                  </a:lnTo>
                  <a:lnTo>
                    <a:pt x="78" y="51"/>
                  </a:lnTo>
                  <a:lnTo>
                    <a:pt x="72" y="51"/>
                  </a:lnTo>
                  <a:lnTo>
                    <a:pt x="65" y="51"/>
                  </a:lnTo>
                  <a:lnTo>
                    <a:pt x="58" y="44"/>
                  </a:lnTo>
                  <a:lnTo>
                    <a:pt x="58" y="37"/>
                  </a:lnTo>
                  <a:lnTo>
                    <a:pt x="53" y="37"/>
                  </a:lnTo>
                  <a:lnTo>
                    <a:pt x="53" y="30"/>
                  </a:lnTo>
                  <a:lnTo>
                    <a:pt x="46" y="30"/>
                  </a:lnTo>
                  <a:lnTo>
                    <a:pt x="39" y="30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9" y="30"/>
                  </a:lnTo>
                  <a:lnTo>
                    <a:pt x="19" y="37"/>
                  </a:lnTo>
                  <a:lnTo>
                    <a:pt x="14" y="37"/>
                  </a:lnTo>
                  <a:lnTo>
                    <a:pt x="7" y="37"/>
                  </a:lnTo>
                  <a:lnTo>
                    <a:pt x="7" y="30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8"/>
                  </a:lnTo>
                  <a:lnTo>
                    <a:pt x="90" y="8"/>
                  </a:lnTo>
                  <a:lnTo>
                    <a:pt x="97" y="8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0" y="15"/>
                  </a:lnTo>
                  <a:lnTo>
                    <a:pt x="104" y="8"/>
                  </a:lnTo>
                  <a:lnTo>
                    <a:pt x="110" y="8"/>
                  </a:lnTo>
                  <a:lnTo>
                    <a:pt x="117" y="8"/>
                  </a:lnTo>
                  <a:lnTo>
                    <a:pt x="124" y="8"/>
                  </a:lnTo>
                  <a:lnTo>
                    <a:pt x="129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2" name="Freeform 570"/>
            <p:cNvSpPr>
              <a:spLocks/>
            </p:cNvSpPr>
            <p:nvPr/>
          </p:nvSpPr>
          <p:spPr bwMode="auto">
            <a:xfrm>
              <a:off x="2954338" y="5087938"/>
              <a:ext cx="165100" cy="88900"/>
            </a:xfrm>
            <a:custGeom>
              <a:avLst/>
              <a:gdLst>
                <a:gd name="T0" fmla="*/ 2147483647 w 103"/>
                <a:gd name="T1" fmla="*/ 2147483647 h 50"/>
                <a:gd name="T2" fmla="*/ 2147483647 w 103"/>
                <a:gd name="T3" fmla="*/ 2147483647 h 50"/>
                <a:gd name="T4" fmla="*/ 2147483647 w 103"/>
                <a:gd name="T5" fmla="*/ 2147483647 h 50"/>
                <a:gd name="T6" fmla="*/ 2147483647 w 103"/>
                <a:gd name="T7" fmla="*/ 2147483647 h 50"/>
                <a:gd name="T8" fmla="*/ 2147483647 w 103"/>
                <a:gd name="T9" fmla="*/ 2147483647 h 50"/>
                <a:gd name="T10" fmla="*/ 2147483647 w 103"/>
                <a:gd name="T11" fmla="*/ 0 h 50"/>
                <a:gd name="T12" fmla="*/ 2147483647 w 103"/>
                <a:gd name="T13" fmla="*/ 0 h 50"/>
                <a:gd name="T14" fmla="*/ 2147483647 w 103"/>
                <a:gd name="T15" fmla="*/ 0 h 50"/>
                <a:gd name="T16" fmla="*/ 2147483647 w 103"/>
                <a:gd name="T17" fmla="*/ 0 h 50"/>
                <a:gd name="T18" fmla="*/ 2147483647 w 103"/>
                <a:gd name="T19" fmla="*/ 0 h 50"/>
                <a:gd name="T20" fmla="*/ 2147483647 w 103"/>
                <a:gd name="T21" fmla="*/ 0 h 50"/>
                <a:gd name="T22" fmla="*/ 2147483647 w 103"/>
                <a:gd name="T23" fmla="*/ 2147483647 h 50"/>
                <a:gd name="T24" fmla="*/ 2147483647 w 103"/>
                <a:gd name="T25" fmla="*/ 2147483647 h 50"/>
                <a:gd name="T26" fmla="*/ 2147483647 w 103"/>
                <a:gd name="T27" fmla="*/ 2147483647 h 50"/>
                <a:gd name="T28" fmla="*/ 2147483647 w 103"/>
                <a:gd name="T29" fmla="*/ 2147483647 h 50"/>
                <a:gd name="T30" fmla="*/ 2147483647 w 103"/>
                <a:gd name="T31" fmla="*/ 2147483647 h 50"/>
                <a:gd name="T32" fmla="*/ 2147483647 w 103"/>
                <a:gd name="T33" fmla="*/ 2147483647 h 50"/>
                <a:gd name="T34" fmla="*/ 2147483647 w 103"/>
                <a:gd name="T35" fmla="*/ 2147483647 h 50"/>
                <a:gd name="T36" fmla="*/ 2147483647 w 103"/>
                <a:gd name="T37" fmla="*/ 2147483647 h 50"/>
                <a:gd name="T38" fmla="*/ 2147483647 w 103"/>
                <a:gd name="T39" fmla="*/ 2147483647 h 50"/>
                <a:gd name="T40" fmla="*/ 2147483647 w 103"/>
                <a:gd name="T41" fmla="*/ 2147483647 h 50"/>
                <a:gd name="T42" fmla="*/ 2147483647 w 103"/>
                <a:gd name="T43" fmla="*/ 2147483647 h 50"/>
                <a:gd name="T44" fmla="*/ 2147483647 w 103"/>
                <a:gd name="T45" fmla="*/ 2147483647 h 50"/>
                <a:gd name="T46" fmla="*/ 2147483647 w 103"/>
                <a:gd name="T47" fmla="*/ 2147483647 h 50"/>
                <a:gd name="T48" fmla="*/ 2147483647 w 103"/>
                <a:gd name="T49" fmla="*/ 2147483647 h 50"/>
                <a:gd name="T50" fmla="*/ 2147483647 w 103"/>
                <a:gd name="T51" fmla="*/ 2147483647 h 50"/>
                <a:gd name="T52" fmla="*/ 2147483647 w 103"/>
                <a:gd name="T53" fmla="*/ 2147483647 h 50"/>
                <a:gd name="T54" fmla="*/ 2147483647 w 103"/>
                <a:gd name="T55" fmla="*/ 2147483647 h 50"/>
                <a:gd name="T56" fmla="*/ 2147483647 w 103"/>
                <a:gd name="T57" fmla="*/ 2147483647 h 50"/>
                <a:gd name="T58" fmla="*/ 2147483647 w 103"/>
                <a:gd name="T59" fmla="*/ 2147483647 h 50"/>
                <a:gd name="T60" fmla="*/ 0 w 103"/>
                <a:gd name="T61" fmla="*/ 2147483647 h 50"/>
                <a:gd name="T62" fmla="*/ 0 w 103"/>
                <a:gd name="T63" fmla="*/ 2147483647 h 50"/>
                <a:gd name="T64" fmla="*/ 2147483647 w 103"/>
                <a:gd name="T65" fmla="*/ 2147483647 h 50"/>
                <a:gd name="T66" fmla="*/ 2147483647 w 103"/>
                <a:gd name="T67" fmla="*/ 2147483647 h 50"/>
                <a:gd name="T68" fmla="*/ 2147483647 w 103"/>
                <a:gd name="T69" fmla="*/ 2147483647 h 50"/>
                <a:gd name="T70" fmla="*/ 2147483647 w 103"/>
                <a:gd name="T71" fmla="*/ 2147483647 h 50"/>
                <a:gd name="T72" fmla="*/ 2147483647 w 103"/>
                <a:gd name="T73" fmla="*/ 2147483647 h 50"/>
                <a:gd name="T74" fmla="*/ 2147483647 w 103"/>
                <a:gd name="T75" fmla="*/ 2147483647 h 50"/>
                <a:gd name="T76" fmla="*/ 2147483647 w 103"/>
                <a:gd name="T77" fmla="*/ 2147483647 h 50"/>
                <a:gd name="T78" fmla="*/ 2147483647 w 103"/>
                <a:gd name="T79" fmla="*/ 2147483647 h 50"/>
                <a:gd name="T80" fmla="*/ 2147483647 w 103"/>
                <a:gd name="T81" fmla="*/ 2147483647 h 50"/>
                <a:gd name="T82" fmla="*/ 2147483647 w 103"/>
                <a:gd name="T83" fmla="*/ 2147483647 h 50"/>
                <a:gd name="T84" fmla="*/ 2147483647 w 103"/>
                <a:gd name="T85" fmla="*/ 2147483647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"/>
                <a:gd name="T130" fmla="*/ 0 h 50"/>
                <a:gd name="T131" fmla="*/ 103 w 103"/>
                <a:gd name="T132" fmla="*/ 50 h 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" h="50">
                  <a:moveTo>
                    <a:pt x="51" y="14"/>
                  </a:moveTo>
                  <a:lnTo>
                    <a:pt x="58" y="14"/>
                  </a:lnTo>
                  <a:lnTo>
                    <a:pt x="64" y="14"/>
                  </a:lnTo>
                  <a:lnTo>
                    <a:pt x="71" y="7"/>
                  </a:lnTo>
                  <a:lnTo>
                    <a:pt x="78" y="7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0"/>
                  </a:lnTo>
                  <a:lnTo>
                    <a:pt x="97" y="0"/>
                  </a:lnTo>
                  <a:lnTo>
                    <a:pt x="97" y="7"/>
                  </a:lnTo>
                  <a:lnTo>
                    <a:pt x="90" y="14"/>
                  </a:lnTo>
                  <a:lnTo>
                    <a:pt x="84" y="14"/>
                  </a:lnTo>
                  <a:lnTo>
                    <a:pt x="84" y="22"/>
                  </a:lnTo>
                  <a:lnTo>
                    <a:pt x="78" y="22"/>
                  </a:lnTo>
                  <a:lnTo>
                    <a:pt x="71" y="29"/>
                  </a:lnTo>
                  <a:lnTo>
                    <a:pt x="64" y="29"/>
                  </a:lnTo>
                  <a:lnTo>
                    <a:pt x="58" y="36"/>
                  </a:lnTo>
                  <a:lnTo>
                    <a:pt x="51" y="36"/>
                  </a:lnTo>
                  <a:lnTo>
                    <a:pt x="45" y="36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25" y="50"/>
                  </a:lnTo>
                  <a:lnTo>
                    <a:pt x="19" y="44"/>
                  </a:lnTo>
                  <a:lnTo>
                    <a:pt x="12" y="50"/>
                  </a:lnTo>
                  <a:lnTo>
                    <a:pt x="6" y="50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6" y="44"/>
                  </a:lnTo>
                  <a:lnTo>
                    <a:pt x="6" y="36"/>
                  </a:lnTo>
                  <a:lnTo>
                    <a:pt x="12" y="29"/>
                  </a:lnTo>
                  <a:lnTo>
                    <a:pt x="12" y="22"/>
                  </a:lnTo>
                  <a:lnTo>
                    <a:pt x="19" y="22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9" y="14"/>
                  </a:lnTo>
                  <a:lnTo>
                    <a:pt x="45" y="14"/>
                  </a:lnTo>
                  <a:lnTo>
                    <a:pt x="51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3" name="Freeform 571"/>
            <p:cNvSpPr>
              <a:spLocks/>
            </p:cNvSpPr>
            <p:nvPr/>
          </p:nvSpPr>
          <p:spPr bwMode="auto">
            <a:xfrm>
              <a:off x="3171825" y="5100638"/>
              <a:ext cx="22225" cy="26987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0 w 14"/>
                <a:gd name="T7" fmla="*/ 2147483647 h 15"/>
                <a:gd name="T8" fmla="*/ 2147483647 w 14"/>
                <a:gd name="T9" fmla="*/ 0 h 15"/>
                <a:gd name="T10" fmla="*/ 2147483647 w 14"/>
                <a:gd name="T11" fmla="*/ 0 h 15"/>
                <a:gd name="T12" fmla="*/ 2147483647 w 14"/>
                <a:gd name="T13" fmla="*/ 0 h 15"/>
                <a:gd name="T14" fmla="*/ 2147483647 w 14"/>
                <a:gd name="T15" fmla="*/ 0 h 15"/>
                <a:gd name="T16" fmla="*/ 2147483647 w 14"/>
                <a:gd name="T17" fmla="*/ 2147483647 h 15"/>
                <a:gd name="T18" fmla="*/ 2147483647 w 14"/>
                <a:gd name="T19" fmla="*/ 2147483647 h 15"/>
                <a:gd name="T20" fmla="*/ 2147483647 w 14"/>
                <a:gd name="T21" fmla="*/ 2147483647 h 15"/>
                <a:gd name="T22" fmla="*/ 2147483647 w 14"/>
                <a:gd name="T23" fmla="*/ 2147483647 h 15"/>
                <a:gd name="T24" fmla="*/ 2147483647 w 14"/>
                <a:gd name="T25" fmla="*/ 2147483647 h 15"/>
                <a:gd name="T26" fmla="*/ 2147483647 w 14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5"/>
                <a:gd name="T44" fmla="*/ 14 w 14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5">
                  <a:moveTo>
                    <a:pt x="14" y="15"/>
                  </a:moveTo>
                  <a:lnTo>
                    <a:pt x="7" y="15"/>
                  </a:lnTo>
                  <a:lnTo>
                    <a:pt x="7" y="7"/>
                  </a:lnTo>
                  <a:lnTo>
                    <a:pt x="0" y="7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14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4" name="Freeform 572"/>
            <p:cNvSpPr>
              <a:spLocks/>
            </p:cNvSpPr>
            <p:nvPr/>
          </p:nvSpPr>
          <p:spPr bwMode="auto">
            <a:xfrm>
              <a:off x="3141663" y="5127625"/>
              <a:ext cx="22225" cy="12700"/>
            </a:xfrm>
            <a:custGeom>
              <a:avLst/>
              <a:gdLst>
                <a:gd name="T0" fmla="*/ 0 w 14"/>
                <a:gd name="T1" fmla="*/ 2147483647 h 7"/>
                <a:gd name="T2" fmla="*/ 2147483647 w 14"/>
                <a:gd name="T3" fmla="*/ 0 h 7"/>
                <a:gd name="T4" fmla="*/ 2147483647 w 14"/>
                <a:gd name="T5" fmla="*/ 0 h 7"/>
                <a:gd name="T6" fmla="*/ 2147483647 w 14"/>
                <a:gd name="T7" fmla="*/ 0 h 7"/>
                <a:gd name="T8" fmla="*/ 2147483647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2147483647 h 7"/>
                <a:gd name="T14" fmla="*/ 2147483647 w 14"/>
                <a:gd name="T15" fmla="*/ 2147483647 h 7"/>
                <a:gd name="T16" fmla="*/ 2147483647 w 14"/>
                <a:gd name="T17" fmla="*/ 2147483647 h 7"/>
                <a:gd name="T18" fmla="*/ 2147483647 w 14"/>
                <a:gd name="T19" fmla="*/ 2147483647 h 7"/>
                <a:gd name="T20" fmla="*/ 0 w 14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7"/>
                <a:gd name="T35" fmla="*/ 14 w 14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7">
                  <a:moveTo>
                    <a:pt x="0" y="7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5" name="Freeform 573"/>
            <p:cNvSpPr>
              <a:spLocks noEditPoints="1"/>
            </p:cNvSpPr>
            <p:nvPr/>
          </p:nvSpPr>
          <p:spPr bwMode="auto">
            <a:xfrm>
              <a:off x="3079750" y="5191125"/>
              <a:ext cx="1398588" cy="1112838"/>
            </a:xfrm>
            <a:custGeom>
              <a:avLst/>
              <a:gdLst>
                <a:gd name="T0" fmla="*/ 2147483647 w 869"/>
                <a:gd name="T1" fmla="*/ 2147483647 h 626"/>
                <a:gd name="T2" fmla="*/ 2147483647 w 869"/>
                <a:gd name="T3" fmla="*/ 2147483647 h 626"/>
                <a:gd name="T4" fmla="*/ 2147483647 w 869"/>
                <a:gd name="T5" fmla="*/ 2147483647 h 626"/>
                <a:gd name="T6" fmla="*/ 2147483647 w 869"/>
                <a:gd name="T7" fmla="*/ 2147483647 h 626"/>
                <a:gd name="T8" fmla="*/ 2147483647 w 869"/>
                <a:gd name="T9" fmla="*/ 2147483647 h 626"/>
                <a:gd name="T10" fmla="*/ 2147483647 w 869"/>
                <a:gd name="T11" fmla="*/ 2147483647 h 626"/>
                <a:gd name="T12" fmla="*/ 2147483647 w 869"/>
                <a:gd name="T13" fmla="*/ 2147483647 h 626"/>
                <a:gd name="T14" fmla="*/ 2147483647 w 869"/>
                <a:gd name="T15" fmla="*/ 2147483647 h 626"/>
                <a:gd name="T16" fmla="*/ 2147483647 w 869"/>
                <a:gd name="T17" fmla="*/ 2147483647 h 626"/>
                <a:gd name="T18" fmla="*/ 2147483647 w 869"/>
                <a:gd name="T19" fmla="*/ 2147483647 h 626"/>
                <a:gd name="T20" fmla="*/ 2147483647 w 869"/>
                <a:gd name="T21" fmla="*/ 2147483647 h 626"/>
                <a:gd name="T22" fmla="*/ 2147483647 w 869"/>
                <a:gd name="T23" fmla="*/ 2147483647 h 626"/>
                <a:gd name="T24" fmla="*/ 2147483647 w 869"/>
                <a:gd name="T25" fmla="*/ 2147483647 h 626"/>
                <a:gd name="T26" fmla="*/ 2147483647 w 869"/>
                <a:gd name="T27" fmla="*/ 2147483647 h 626"/>
                <a:gd name="T28" fmla="*/ 2147483647 w 869"/>
                <a:gd name="T29" fmla="*/ 2147483647 h 626"/>
                <a:gd name="T30" fmla="*/ 2147483647 w 869"/>
                <a:gd name="T31" fmla="*/ 2147483647 h 626"/>
                <a:gd name="T32" fmla="*/ 2147483647 w 869"/>
                <a:gd name="T33" fmla="*/ 0 h 626"/>
                <a:gd name="T34" fmla="*/ 2147483647 w 869"/>
                <a:gd name="T35" fmla="*/ 2147483647 h 626"/>
                <a:gd name="T36" fmla="*/ 2147483647 w 869"/>
                <a:gd name="T37" fmla="*/ 2147483647 h 626"/>
                <a:gd name="T38" fmla="*/ 2147483647 w 869"/>
                <a:gd name="T39" fmla="*/ 2147483647 h 626"/>
                <a:gd name="T40" fmla="*/ 2147483647 w 869"/>
                <a:gd name="T41" fmla="*/ 2147483647 h 626"/>
                <a:gd name="T42" fmla="*/ 2147483647 w 869"/>
                <a:gd name="T43" fmla="*/ 2147483647 h 626"/>
                <a:gd name="T44" fmla="*/ 2147483647 w 869"/>
                <a:gd name="T45" fmla="*/ 2147483647 h 626"/>
                <a:gd name="T46" fmla="*/ 2147483647 w 869"/>
                <a:gd name="T47" fmla="*/ 2147483647 h 626"/>
                <a:gd name="T48" fmla="*/ 2147483647 w 869"/>
                <a:gd name="T49" fmla="*/ 2147483647 h 626"/>
                <a:gd name="T50" fmla="*/ 2147483647 w 869"/>
                <a:gd name="T51" fmla="*/ 2147483647 h 626"/>
                <a:gd name="T52" fmla="*/ 2147483647 w 869"/>
                <a:gd name="T53" fmla="*/ 2147483647 h 626"/>
                <a:gd name="T54" fmla="*/ 2147483647 w 869"/>
                <a:gd name="T55" fmla="*/ 2147483647 h 626"/>
                <a:gd name="T56" fmla="*/ 2147483647 w 869"/>
                <a:gd name="T57" fmla="*/ 2147483647 h 626"/>
                <a:gd name="T58" fmla="*/ 2147483647 w 869"/>
                <a:gd name="T59" fmla="*/ 2147483647 h 626"/>
                <a:gd name="T60" fmla="*/ 2147483647 w 869"/>
                <a:gd name="T61" fmla="*/ 2147483647 h 626"/>
                <a:gd name="T62" fmla="*/ 2147483647 w 869"/>
                <a:gd name="T63" fmla="*/ 2147483647 h 626"/>
                <a:gd name="T64" fmla="*/ 2147483647 w 869"/>
                <a:gd name="T65" fmla="*/ 2147483647 h 626"/>
                <a:gd name="T66" fmla="*/ 2147483647 w 869"/>
                <a:gd name="T67" fmla="*/ 2147483647 h 626"/>
                <a:gd name="T68" fmla="*/ 2147483647 w 869"/>
                <a:gd name="T69" fmla="*/ 2147483647 h 626"/>
                <a:gd name="T70" fmla="*/ 2147483647 w 869"/>
                <a:gd name="T71" fmla="*/ 2147483647 h 626"/>
                <a:gd name="T72" fmla="*/ 2147483647 w 869"/>
                <a:gd name="T73" fmla="*/ 2147483647 h 626"/>
                <a:gd name="T74" fmla="*/ 2147483647 w 869"/>
                <a:gd name="T75" fmla="*/ 2147483647 h 626"/>
                <a:gd name="T76" fmla="*/ 2147483647 w 869"/>
                <a:gd name="T77" fmla="*/ 2147483647 h 626"/>
                <a:gd name="T78" fmla="*/ 2147483647 w 869"/>
                <a:gd name="T79" fmla="*/ 2147483647 h 626"/>
                <a:gd name="T80" fmla="*/ 2147483647 w 869"/>
                <a:gd name="T81" fmla="*/ 2147483647 h 626"/>
                <a:gd name="T82" fmla="*/ 2147483647 w 869"/>
                <a:gd name="T83" fmla="*/ 2147483647 h 626"/>
                <a:gd name="T84" fmla="*/ 2147483647 w 869"/>
                <a:gd name="T85" fmla="*/ 2147483647 h 626"/>
                <a:gd name="T86" fmla="*/ 2147483647 w 869"/>
                <a:gd name="T87" fmla="*/ 2147483647 h 626"/>
                <a:gd name="T88" fmla="*/ 2147483647 w 869"/>
                <a:gd name="T89" fmla="*/ 2147483647 h 626"/>
                <a:gd name="T90" fmla="*/ 2147483647 w 869"/>
                <a:gd name="T91" fmla="*/ 2147483647 h 626"/>
                <a:gd name="T92" fmla="*/ 2147483647 w 869"/>
                <a:gd name="T93" fmla="*/ 2147483647 h 626"/>
                <a:gd name="T94" fmla="*/ 2147483647 w 869"/>
                <a:gd name="T95" fmla="*/ 2147483647 h 626"/>
                <a:gd name="T96" fmla="*/ 2147483647 w 869"/>
                <a:gd name="T97" fmla="*/ 2147483647 h 626"/>
                <a:gd name="T98" fmla="*/ 2147483647 w 869"/>
                <a:gd name="T99" fmla="*/ 2147483647 h 626"/>
                <a:gd name="T100" fmla="*/ 2147483647 w 869"/>
                <a:gd name="T101" fmla="*/ 2147483647 h 626"/>
                <a:gd name="T102" fmla="*/ 2147483647 w 869"/>
                <a:gd name="T103" fmla="*/ 2147483647 h 626"/>
                <a:gd name="T104" fmla="*/ 2147483647 w 869"/>
                <a:gd name="T105" fmla="*/ 2147483647 h 626"/>
                <a:gd name="T106" fmla="*/ 2147483647 w 869"/>
                <a:gd name="T107" fmla="*/ 2147483647 h 626"/>
                <a:gd name="T108" fmla="*/ 2147483647 w 869"/>
                <a:gd name="T109" fmla="*/ 2147483647 h 626"/>
                <a:gd name="T110" fmla="*/ 2147483647 w 869"/>
                <a:gd name="T111" fmla="*/ 2147483647 h 626"/>
                <a:gd name="T112" fmla="*/ 2147483647 w 869"/>
                <a:gd name="T113" fmla="*/ 2147483647 h 626"/>
                <a:gd name="T114" fmla="*/ 2147483647 w 869"/>
                <a:gd name="T115" fmla="*/ 2147483647 h 626"/>
                <a:gd name="T116" fmla="*/ 2147483647 w 869"/>
                <a:gd name="T117" fmla="*/ 2147483647 h 626"/>
                <a:gd name="T118" fmla="*/ 2147483647 w 869"/>
                <a:gd name="T119" fmla="*/ 2147483647 h 626"/>
                <a:gd name="T120" fmla="*/ 2147483647 w 869"/>
                <a:gd name="T121" fmla="*/ 2147483647 h 626"/>
                <a:gd name="T122" fmla="*/ 2147483647 w 869"/>
                <a:gd name="T123" fmla="*/ 2147483647 h 626"/>
                <a:gd name="T124" fmla="*/ 2147483647 w 869"/>
                <a:gd name="T125" fmla="*/ 2147483647 h 6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69"/>
                <a:gd name="T190" fmla="*/ 0 h 626"/>
                <a:gd name="T191" fmla="*/ 869 w 869"/>
                <a:gd name="T192" fmla="*/ 626 h 6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69" h="626">
                  <a:moveTo>
                    <a:pt x="130" y="52"/>
                  </a:moveTo>
                  <a:lnTo>
                    <a:pt x="135" y="52"/>
                  </a:lnTo>
                  <a:lnTo>
                    <a:pt x="135" y="58"/>
                  </a:lnTo>
                  <a:lnTo>
                    <a:pt x="130" y="58"/>
                  </a:lnTo>
                  <a:lnTo>
                    <a:pt x="130" y="52"/>
                  </a:lnTo>
                  <a:close/>
                  <a:moveTo>
                    <a:pt x="52" y="139"/>
                  </a:moveTo>
                  <a:lnTo>
                    <a:pt x="57" y="139"/>
                  </a:lnTo>
                  <a:lnTo>
                    <a:pt x="52" y="139"/>
                  </a:lnTo>
                  <a:close/>
                  <a:moveTo>
                    <a:pt x="110" y="328"/>
                  </a:moveTo>
                  <a:lnTo>
                    <a:pt x="110" y="334"/>
                  </a:lnTo>
                  <a:lnTo>
                    <a:pt x="103" y="334"/>
                  </a:lnTo>
                  <a:lnTo>
                    <a:pt x="103" y="328"/>
                  </a:lnTo>
                  <a:lnTo>
                    <a:pt x="110" y="328"/>
                  </a:lnTo>
                  <a:close/>
                  <a:moveTo>
                    <a:pt x="375" y="356"/>
                  </a:moveTo>
                  <a:lnTo>
                    <a:pt x="369" y="356"/>
                  </a:lnTo>
                  <a:lnTo>
                    <a:pt x="375" y="350"/>
                  </a:lnTo>
                  <a:lnTo>
                    <a:pt x="382" y="350"/>
                  </a:lnTo>
                  <a:lnTo>
                    <a:pt x="382" y="356"/>
                  </a:lnTo>
                  <a:lnTo>
                    <a:pt x="375" y="356"/>
                  </a:lnTo>
                  <a:close/>
                  <a:moveTo>
                    <a:pt x="336" y="364"/>
                  </a:moveTo>
                  <a:lnTo>
                    <a:pt x="343" y="364"/>
                  </a:lnTo>
                  <a:lnTo>
                    <a:pt x="350" y="364"/>
                  </a:lnTo>
                  <a:lnTo>
                    <a:pt x="356" y="364"/>
                  </a:lnTo>
                  <a:lnTo>
                    <a:pt x="350" y="372"/>
                  </a:lnTo>
                  <a:lnTo>
                    <a:pt x="343" y="372"/>
                  </a:lnTo>
                  <a:lnTo>
                    <a:pt x="336" y="372"/>
                  </a:lnTo>
                  <a:lnTo>
                    <a:pt x="330" y="372"/>
                  </a:lnTo>
                  <a:lnTo>
                    <a:pt x="324" y="372"/>
                  </a:lnTo>
                  <a:lnTo>
                    <a:pt x="330" y="364"/>
                  </a:lnTo>
                  <a:lnTo>
                    <a:pt x="336" y="364"/>
                  </a:lnTo>
                  <a:close/>
                  <a:moveTo>
                    <a:pt x="862" y="394"/>
                  </a:moveTo>
                  <a:lnTo>
                    <a:pt x="862" y="386"/>
                  </a:lnTo>
                  <a:lnTo>
                    <a:pt x="869" y="386"/>
                  </a:lnTo>
                  <a:lnTo>
                    <a:pt x="869" y="394"/>
                  </a:lnTo>
                  <a:lnTo>
                    <a:pt x="862" y="394"/>
                  </a:lnTo>
                  <a:close/>
                  <a:moveTo>
                    <a:pt x="246" y="480"/>
                  </a:moveTo>
                  <a:lnTo>
                    <a:pt x="240" y="473"/>
                  </a:lnTo>
                  <a:lnTo>
                    <a:pt x="246" y="473"/>
                  </a:lnTo>
                  <a:lnTo>
                    <a:pt x="246" y="466"/>
                  </a:lnTo>
                  <a:lnTo>
                    <a:pt x="252" y="459"/>
                  </a:lnTo>
                  <a:lnTo>
                    <a:pt x="252" y="466"/>
                  </a:lnTo>
                  <a:lnTo>
                    <a:pt x="252" y="473"/>
                  </a:lnTo>
                  <a:lnTo>
                    <a:pt x="252" y="480"/>
                  </a:lnTo>
                  <a:lnTo>
                    <a:pt x="246" y="480"/>
                  </a:lnTo>
                  <a:close/>
                  <a:moveTo>
                    <a:pt x="252" y="487"/>
                  </a:moveTo>
                  <a:lnTo>
                    <a:pt x="252" y="495"/>
                  </a:lnTo>
                  <a:lnTo>
                    <a:pt x="246" y="495"/>
                  </a:lnTo>
                  <a:lnTo>
                    <a:pt x="246" y="502"/>
                  </a:lnTo>
                  <a:lnTo>
                    <a:pt x="246" y="509"/>
                  </a:lnTo>
                  <a:lnTo>
                    <a:pt x="246" y="517"/>
                  </a:lnTo>
                  <a:lnTo>
                    <a:pt x="240" y="523"/>
                  </a:lnTo>
                  <a:lnTo>
                    <a:pt x="240" y="531"/>
                  </a:lnTo>
                  <a:lnTo>
                    <a:pt x="233" y="539"/>
                  </a:lnTo>
                  <a:lnTo>
                    <a:pt x="233" y="545"/>
                  </a:lnTo>
                  <a:lnTo>
                    <a:pt x="240" y="553"/>
                  </a:lnTo>
                  <a:lnTo>
                    <a:pt x="240" y="561"/>
                  </a:lnTo>
                  <a:lnTo>
                    <a:pt x="246" y="561"/>
                  </a:lnTo>
                  <a:lnTo>
                    <a:pt x="246" y="567"/>
                  </a:lnTo>
                  <a:lnTo>
                    <a:pt x="246" y="575"/>
                  </a:lnTo>
                  <a:lnTo>
                    <a:pt x="252" y="575"/>
                  </a:lnTo>
                  <a:lnTo>
                    <a:pt x="252" y="583"/>
                  </a:lnTo>
                  <a:lnTo>
                    <a:pt x="252" y="589"/>
                  </a:lnTo>
                  <a:lnTo>
                    <a:pt x="246" y="583"/>
                  </a:lnTo>
                  <a:lnTo>
                    <a:pt x="246" y="589"/>
                  </a:lnTo>
                  <a:lnTo>
                    <a:pt x="240" y="589"/>
                  </a:lnTo>
                  <a:lnTo>
                    <a:pt x="233" y="597"/>
                  </a:lnTo>
                  <a:lnTo>
                    <a:pt x="233" y="604"/>
                  </a:lnTo>
                  <a:lnTo>
                    <a:pt x="226" y="604"/>
                  </a:lnTo>
                  <a:lnTo>
                    <a:pt x="220" y="604"/>
                  </a:lnTo>
                  <a:lnTo>
                    <a:pt x="220" y="597"/>
                  </a:lnTo>
                  <a:lnTo>
                    <a:pt x="213" y="597"/>
                  </a:lnTo>
                  <a:lnTo>
                    <a:pt x="213" y="589"/>
                  </a:lnTo>
                  <a:lnTo>
                    <a:pt x="220" y="589"/>
                  </a:lnTo>
                  <a:lnTo>
                    <a:pt x="220" y="583"/>
                  </a:lnTo>
                  <a:lnTo>
                    <a:pt x="220" y="575"/>
                  </a:lnTo>
                  <a:lnTo>
                    <a:pt x="220" y="567"/>
                  </a:lnTo>
                  <a:lnTo>
                    <a:pt x="220" y="561"/>
                  </a:lnTo>
                  <a:lnTo>
                    <a:pt x="213" y="561"/>
                  </a:lnTo>
                  <a:lnTo>
                    <a:pt x="213" y="553"/>
                  </a:lnTo>
                  <a:lnTo>
                    <a:pt x="206" y="553"/>
                  </a:lnTo>
                  <a:lnTo>
                    <a:pt x="206" y="545"/>
                  </a:lnTo>
                  <a:lnTo>
                    <a:pt x="213" y="545"/>
                  </a:lnTo>
                  <a:lnTo>
                    <a:pt x="220" y="539"/>
                  </a:lnTo>
                  <a:lnTo>
                    <a:pt x="226" y="531"/>
                  </a:lnTo>
                  <a:lnTo>
                    <a:pt x="220" y="531"/>
                  </a:lnTo>
                  <a:lnTo>
                    <a:pt x="226" y="523"/>
                  </a:lnTo>
                  <a:lnTo>
                    <a:pt x="226" y="517"/>
                  </a:lnTo>
                  <a:lnTo>
                    <a:pt x="233" y="517"/>
                  </a:lnTo>
                  <a:lnTo>
                    <a:pt x="233" y="509"/>
                  </a:lnTo>
                  <a:lnTo>
                    <a:pt x="233" y="502"/>
                  </a:lnTo>
                  <a:lnTo>
                    <a:pt x="233" y="495"/>
                  </a:lnTo>
                  <a:lnTo>
                    <a:pt x="233" y="487"/>
                  </a:lnTo>
                  <a:lnTo>
                    <a:pt x="240" y="487"/>
                  </a:lnTo>
                  <a:lnTo>
                    <a:pt x="246" y="487"/>
                  </a:lnTo>
                  <a:lnTo>
                    <a:pt x="252" y="487"/>
                  </a:lnTo>
                  <a:close/>
                  <a:moveTo>
                    <a:pt x="194" y="604"/>
                  </a:moveTo>
                  <a:lnTo>
                    <a:pt x="187" y="604"/>
                  </a:lnTo>
                  <a:lnTo>
                    <a:pt x="187" y="611"/>
                  </a:lnTo>
                  <a:lnTo>
                    <a:pt x="181" y="611"/>
                  </a:lnTo>
                  <a:lnTo>
                    <a:pt x="174" y="618"/>
                  </a:lnTo>
                  <a:lnTo>
                    <a:pt x="167" y="618"/>
                  </a:lnTo>
                  <a:lnTo>
                    <a:pt x="167" y="626"/>
                  </a:lnTo>
                  <a:lnTo>
                    <a:pt x="162" y="626"/>
                  </a:lnTo>
                  <a:lnTo>
                    <a:pt x="155" y="626"/>
                  </a:lnTo>
                  <a:lnTo>
                    <a:pt x="155" y="618"/>
                  </a:lnTo>
                  <a:lnTo>
                    <a:pt x="155" y="611"/>
                  </a:lnTo>
                  <a:lnTo>
                    <a:pt x="162" y="611"/>
                  </a:lnTo>
                  <a:lnTo>
                    <a:pt x="162" y="604"/>
                  </a:lnTo>
                  <a:lnTo>
                    <a:pt x="167" y="604"/>
                  </a:lnTo>
                  <a:lnTo>
                    <a:pt x="174" y="604"/>
                  </a:lnTo>
                  <a:lnTo>
                    <a:pt x="181" y="604"/>
                  </a:lnTo>
                  <a:lnTo>
                    <a:pt x="187" y="604"/>
                  </a:lnTo>
                  <a:lnTo>
                    <a:pt x="187" y="597"/>
                  </a:lnTo>
                  <a:lnTo>
                    <a:pt x="194" y="604"/>
                  </a:lnTo>
                  <a:close/>
                  <a:moveTo>
                    <a:pt x="194" y="8"/>
                  </a:moveTo>
                  <a:lnTo>
                    <a:pt x="187" y="8"/>
                  </a:lnTo>
                  <a:lnTo>
                    <a:pt x="181" y="8"/>
                  </a:lnTo>
                  <a:lnTo>
                    <a:pt x="174" y="8"/>
                  </a:lnTo>
                  <a:lnTo>
                    <a:pt x="174" y="0"/>
                  </a:lnTo>
                  <a:lnTo>
                    <a:pt x="181" y="0"/>
                  </a:lnTo>
                  <a:lnTo>
                    <a:pt x="187" y="0"/>
                  </a:lnTo>
                  <a:lnTo>
                    <a:pt x="194" y="8"/>
                  </a:lnTo>
                  <a:close/>
                  <a:moveTo>
                    <a:pt x="123" y="36"/>
                  </a:moveTo>
                  <a:lnTo>
                    <a:pt x="123" y="30"/>
                  </a:lnTo>
                  <a:lnTo>
                    <a:pt x="116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23" y="30"/>
                  </a:lnTo>
                  <a:lnTo>
                    <a:pt x="130" y="30"/>
                  </a:lnTo>
                  <a:lnTo>
                    <a:pt x="123" y="36"/>
                  </a:lnTo>
                  <a:close/>
                  <a:moveTo>
                    <a:pt x="130" y="52"/>
                  </a:moveTo>
                  <a:lnTo>
                    <a:pt x="123" y="52"/>
                  </a:lnTo>
                  <a:lnTo>
                    <a:pt x="116" y="52"/>
                  </a:lnTo>
                  <a:lnTo>
                    <a:pt x="116" y="44"/>
                  </a:lnTo>
                  <a:lnTo>
                    <a:pt x="123" y="44"/>
                  </a:lnTo>
                  <a:lnTo>
                    <a:pt x="123" y="52"/>
                  </a:lnTo>
                  <a:lnTo>
                    <a:pt x="130" y="52"/>
                  </a:lnTo>
                  <a:close/>
                  <a:moveTo>
                    <a:pt x="130" y="80"/>
                  </a:moveTo>
                  <a:lnTo>
                    <a:pt x="135" y="88"/>
                  </a:lnTo>
                  <a:lnTo>
                    <a:pt x="142" y="88"/>
                  </a:lnTo>
                  <a:lnTo>
                    <a:pt x="142" y="80"/>
                  </a:lnTo>
                  <a:lnTo>
                    <a:pt x="149" y="88"/>
                  </a:lnTo>
                  <a:lnTo>
                    <a:pt x="155" y="88"/>
                  </a:lnTo>
                  <a:lnTo>
                    <a:pt x="155" y="95"/>
                  </a:lnTo>
                  <a:lnTo>
                    <a:pt x="155" y="102"/>
                  </a:lnTo>
                  <a:lnTo>
                    <a:pt x="162" y="102"/>
                  </a:lnTo>
                  <a:lnTo>
                    <a:pt x="162" y="109"/>
                  </a:lnTo>
                  <a:lnTo>
                    <a:pt x="155" y="109"/>
                  </a:lnTo>
                  <a:lnTo>
                    <a:pt x="149" y="109"/>
                  </a:lnTo>
                  <a:lnTo>
                    <a:pt x="155" y="102"/>
                  </a:lnTo>
                  <a:lnTo>
                    <a:pt x="149" y="102"/>
                  </a:lnTo>
                  <a:lnTo>
                    <a:pt x="142" y="109"/>
                  </a:lnTo>
                  <a:lnTo>
                    <a:pt x="142" y="102"/>
                  </a:lnTo>
                  <a:lnTo>
                    <a:pt x="149" y="95"/>
                  </a:lnTo>
                  <a:lnTo>
                    <a:pt x="142" y="95"/>
                  </a:lnTo>
                  <a:lnTo>
                    <a:pt x="135" y="95"/>
                  </a:lnTo>
                  <a:lnTo>
                    <a:pt x="130" y="95"/>
                  </a:lnTo>
                  <a:lnTo>
                    <a:pt x="130" y="88"/>
                  </a:lnTo>
                  <a:lnTo>
                    <a:pt x="130" y="80"/>
                  </a:lnTo>
                  <a:close/>
                  <a:moveTo>
                    <a:pt x="162" y="117"/>
                  </a:moveTo>
                  <a:lnTo>
                    <a:pt x="167" y="117"/>
                  </a:lnTo>
                  <a:lnTo>
                    <a:pt x="167" y="124"/>
                  </a:lnTo>
                  <a:lnTo>
                    <a:pt x="174" y="124"/>
                  </a:lnTo>
                  <a:lnTo>
                    <a:pt x="181" y="124"/>
                  </a:lnTo>
                  <a:lnTo>
                    <a:pt x="187" y="124"/>
                  </a:lnTo>
                  <a:lnTo>
                    <a:pt x="187" y="131"/>
                  </a:lnTo>
                  <a:lnTo>
                    <a:pt x="194" y="139"/>
                  </a:lnTo>
                  <a:lnTo>
                    <a:pt x="201" y="139"/>
                  </a:lnTo>
                  <a:lnTo>
                    <a:pt x="206" y="139"/>
                  </a:lnTo>
                  <a:lnTo>
                    <a:pt x="201" y="145"/>
                  </a:lnTo>
                  <a:lnTo>
                    <a:pt x="201" y="153"/>
                  </a:lnTo>
                  <a:lnTo>
                    <a:pt x="194" y="153"/>
                  </a:lnTo>
                  <a:lnTo>
                    <a:pt x="187" y="153"/>
                  </a:lnTo>
                  <a:lnTo>
                    <a:pt x="187" y="160"/>
                  </a:lnTo>
                  <a:lnTo>
                    <a:pt x="181" y="160"/>
                  </a:lnTo>
                  <a:lnTo>
                    <a:pt x="174" y="160"/>
                  </a:lnTo>
                  <a:lnTo>
                    <a:pt x="167" y="153"/>
                  </a:lnTo>
                  <a:lnTo>
                    <a:pt x="174" y="153"/>
                  </a:lnTo>
                  <a:lnTo>
                    <a:pt x="174" y="145"/>
                  </a:lnTo>
                  <a:lnTo>
                    <a:pt x="174" y="139"/>
                  </a:lnTo>
                  <a:lnTo>
                    <a:pt x="181" y="131"/>
                  </a:lnTo>
                  <a:lnTo>
                    <a:pt x="174" y="131"/>
                  </a:lnTo>
                  <a:lnTo>
                    <a:pt x="167" y="131"/>
                  </a:lnTo>
                  <a:lnTo>
                    <a:pt x="167" y="124"/>
                  </a:lnTo>
                  <a:lnTo>
                    <a:pt x="162" y="117"/>
                  </a:lnTo>
                  <a:close/>
                  <a:moveTo>
                    <a:pt x="6" y="153"/>
                  </a:moveTo>
                  <a:lnTo>
                    <a:pt x="0" y="145"/>
                  </a:lnTo>
                  <a:lnTo>
                    <a:pt x="6" y="145"/>
                  </a:lnTo>
                  <a:lnTo>
                    <a:pt x="12" y="145"/>
                  </a:lnTo>
                  <a:lnTo>
                    <a:pt x="6" y="145"/>
                  </a:lnTo>
                  <a:lnTo>
                    <a:pt x="6" y="153"/>
                  </a:lnTo>
                  <a:close/>
                  <a:moveTo>
                    <a:pt x="233" y="160"/>
                  </a:moveTo>
                  <a:lnTo>
                    <a:pt x="226" y="160"/>
                  </a:lnTo>
                  <a:lnTo>
                    <a:pt x="220" y="153"/>
                  </a:lnTo>
                  <a:lnTo>
                    <a:pt x="226" y="153"/>
                  </a:lnTo>
                  <a:lnTo>
                    <a:pt x="233" y="153"/>
                  </a:lnTo>
                  <a:lnTo>
                    <a:pt x="233" y="160"/>
                  </a:lnTo>
                  <a:close/>
                  <a:moveTo>
                    <a:pt x="240" y="175"/>
                  </a:moveTo>
                  <a:lnTo>
                    <a:pt x="246" y="175"/>
                  </a:lnTo>
                  <a:lnTo>
                    <a:pt x="252" y="175"/>
                  </a:lnTo>
                  <a:lnTo>
                    <a:pt x="252" y="167"/>
                  </a:lnTo>
                  <a:lnTo>
                    <a:pt x="259" y="167"/>
                  </a:lnTo>
                  <a:lnTo>
                    <a:pt x="265" y="167"/>
                  </a:lnTo>
                  <a:lnTo>
                    <a:pt x="265" y="175"/>
                  </a:lnTo>
                  <a:lnTo>
                    <a:pt x="272" y="175"/>
                  </a:lnTo>
                  <a:lnTo>
                    <a:pt x="278" y="175"/>
                  </a:lnTo>
                  <a:lnTo>
                    <a:pt x="285" y="175"/>
                  </a:lnTo>
                  <a:lnTo>
                    <a:pt x="285" y="181"/>
                  </a:lnTo>
                  <a:lnTo>
                    <a:pt x="278" y="181"/>
                  </a:lnTo>
                  <a:lnTo>
                    <a:pt x="272" y="189"/>
                  </a:lnTo>
                  <a:lnTo>
                    <a:pt x="265" y="189"/>
                  </a:lnTo>
                  <a:lnTo>
                    <a:pt x="259" y="189"/>
                  </a:lnTo>
                  <a:lnTo>
                    <a:pt x="252" y="189"/>
                  </a:lnTo>
                  <a:lnTo>
                    <a:pt x="246" y="189"/>
                  </a:lnTo>
                  <a:lnTo>
                    <a:pt x="246" y="197"/>
                  </a:lnTo>
                  <a:lnTo>
                    <a:pt x="240" y="197"/>
                  </a:lnTo>
                  <a:lnTo>
                    <a:pt x="233" y="197"/>
                  </a:lnTo>
                  <a:lnTo>
                    <a:pt x="233" y="203"/>
                  </a:lnTo>
                  <a:lnTo>
                    <a:pt x="226" y="203"/>
                  </a:lnTo>
                  <a:lnTo>
                    <a:pt x="226" y="211"/>
                  </a:lnTo>
                  <a:lnTo>
                    <a:pt x="220" y="211"/>
                  </a:lnTo>
                  <a:lnTo>
                    <a:pt x="213" y="211"/>
                  </a:lnTo>
                  <a:lnTo>
                    <a:pt x="206" y="211"/>
                  </a:lnTo>
                  <a:lnTo>
                    <a:pt x="201" y="211"/>
                  </a:lnTo>
                  <a:lnTo>
                    <a:pt x="194" y="211"/>
                  </a:lnTo>
                  <a:lnTo>
                    <a:pt x="187" y="211"/>
                  </a:lnTo>
                  <a:lnTo>
                    <a:pt x="181" y="219"/>
                  </a:lnTo>
                  <a:lnTo>
                    <a:pt x="187" y="219"/>
                  </a:lnTo>
                  <a:lnTo>
                    <a:pt x="187" y="225"/>
                  </a:lnTo>
                  <a:lnTo>
                    <a:pt x="181" y="225"/>
                  </a:lnTo>
                  <a:lnTo>
                    <a:pt x="181" y="233"/>
                  </a:lnTo>
                  <a:lnTo>
                    <a:pt x="174" y="233"/>
                  </a:lnTo>
                  <a:lnTo>
                    <a:pt x="174" y="225"/>
                  </a:lnTo>
                  <a:lnTo>
                    <a:pt x="167" y="225"/>
                  </a:lnTo>
                  <a:lnTo>
                    <a:pt x="167" y="219"/>
                  </a:lnTo>
                  <a:lnTo>
                    <a:pt x="174" y="219"/>
                  </a:lnTo>
                  <a:lnTo>
                    <a:pt x="167" y="211"/>
                  </a:lnTo>
                  <a:lnTo>
                    <a:pt x="174" y="211"/>
                  </a:lnTo>
                  <a:lnTo>
                    <a:pt x="181" y="211"/>
                  </a:lnTo>
                  <a:lnTo>
                    <a:pt x="181" y="203"/>
                  </a:lnTo>
                  <a:lnTo>
                    <a:pt x="187" y="203"/>
                  </a:lnTo>
                  <a:lnTo>
                    <a:pt x="187" y="211"/>
                  </a:lnTo>
                  <a:lnTo>
                    <a:pt x="194" y="203"/>
                  </a:lnTo>
                  <a:lnTo>
                    <a:pt x="194" y="197"/>
                  </a:lnTo>
                  <a:lnTo>
                    <a:pt x="201" y="197"/>
                  </a:lnTo>
                  <a:lnTo>
                    <a:pt x="206" y="189"/>
                  </a:lnTo>
                  <a:lnTo>
                    <a:pt x="213" y="189"/>
                  </a:lnTo>
                  <a:lnTo>
                    <a:pt x="213" y="181"/>
                  </a:lnTo>
                  <a:lnTo>
                    <a:pt x="220" y="181"/>
                  </a:lnTo>
                  <a:lnTo>
                    <a:pt x="226" y="181"/>
                  </a:lnTo>
                  <a:lnTo>
                    <a:pt x="226" y="175"/>
                  </a:lnTo>
                  <a:lnTo>
                    <a:pt x="233" y="175"/>
                  </a:lnTo>
                  <a:lnTo>
                    <a:pt x="240" y="175"/>
                  </a:lnTo>
                  <a:close/>
                  <a:moveTo>
                    <a:pt x="414" y="241"/>
                  </a:moveTo>
                  <a:lnTo>
                    <a:pt x="414" y="247"/>
                  </a:lnTo>
                  <a:lnTo>
                    <a:pt x="407" y="241"/>
                  </a:lnTo>
                  <a:lnTo>
                    <a:pt x="414" y="241"/>
                  </a:lnTo>
                  <a:close/>
                  <a:moveTo>
                    <a:pt x="402" y="247"/>
                  </a:moveTo>
                  <a:lnTo>
                    <a:pt x="407" y="247"/>
                  </a:lnTo>
                  <a:lnTo>
                    <a:pt x="407" y="255"/>
                  </a:lnTo>
                  <a:lnTo>
                    <a:pt x="414" y="247"/>
                  </a:lnTo>
                  <a:lnTo>
                    <a:pt x="421" y="255"/>
                  </a:lnTo>
                  <a:lnTo>
                    <a:pt x="421" y="262"/>
                  </a:lnTo>
                  <a:lnTo>
                    <a:pt x="414" y="269"/>
                  </a:lnTo>
                  <a:lnTo>
                    <a:pt x="421" y="269"/>
                  </a:lnTo>
                  <a:lnTo>
                    <a:pt x="414" y="277"/>
                  </a:lnTo>
                  <a:lnTo>
                    <a:pt x="407" y="277"/>
                  </a:lnTo>
                  <a:lnTo>
                    <a:pt x="407" y="269"/>
                  </a:lnTo>
                  <a:lnTo>
                    <a:pt x="402" y="269"/>
                  </a:lnTo>
                  <a:lnTo>
                    <a:pt x="402" y="262"/>
                  </a:lnTo>
                  <a:lnTo>
                    <a:pt x="395" y="262"/>
                  </a:lnTo>
                  <a:lnTo>
                    <a:pt x="395" y="255"/>
                  </a:lnTo>
                  <a:lnTo>
                    <a:pt x="402" y="255"/>
                  </a:lnTo>
                  <a:lnTo>
                    <a:pt x="402" y="247"/>
                  </a:lnTo>
                  <a:close/>
                  <a:moveTo>
                    <a:pt x="233" y="255"/>
                  </a:moveTo>
                  <a:lnTo>
                    <a:pt x="240" y="255"/>
                  </a:lnTo>
                  <a:lnTo>
                    <a:pt x="246" y="255"/>
                  </a:lnTo>
                  <a:lnTo>
                    <a:pt x="246" y="262"/>
                  </a:lnTo>
                  <a:lnTo>
                    <a:pt x="246" y="269"/>
                  </a:lnTo>
                  <a:lnTo>
                    <a:pt x="240" y="269"/>
                  </a:lnTo>
                  <a:lnTo>
                    <a:pt x="233" y="269"/>
                  </a:lnTo>
                  <a:lnTo>
                    <a:pt x="226" y="269"/>
                  </a:lnTo>
                  <a:lnTo>
                    <a:pt x="226" y="262"/>
                  </a:lnTo>
                  <a:lnTo>
                    <a:pt x="226" y="255"/>
                  </a:lnTo>
                  <a:lnTo>
                    <a:pt x="233" y="255"/>
                  </a:lnTo>
                  <a:close/>
                  <a:moveTo>
                    <a:pt x="272" y="306"/>
                  </a:moveTo>
                  <a:lnTo>
                    <a:pt x="272" y="298"/>
                  </a:lnTo>
                  <a:lnTo>
                    <a:pt x="278" y="298"/>
                  </a:lnTo>
                  <a:lnTo>
                    <a:pt x="278" y="291"/>
                  </a:lnTo>
                  <a:lnTo>
                    <a:pt x="285" y="291"/>
                  </a:lnTo>
                  <a:lnTo>
                    <a:pt x="285" y="298"/>
                  </a:lnTo>
                  <a:lnTo>
                    <a:pt x="291" y="298"/>
                  </a:lnTo>
                  <a:lnTo>
                    <a:pt x="291" y="306"/>
                  </a:lnTo>
                  <a:lnTo>
                    <a:pt x="291" y="313"/>
                  </a:lnTo>
                  <a:lnTo>
                    <a:pt x="297" y="313"/>
                  </a:lnTo>
                  <a:lnTo>
                    <a:pt x="304" y="313"/>
                  </a:lnTo>
                  <a:lnTo>
                    <a:pt x="311" y="313"/>
                  </a:lnTo>
                  <a:lnTo>
                    <a:pt x="304" y="320"/>
                  </a:lnTo>
                  <a:lnTo>
                    <a:pt x="297" y="320"/>
                  </a:lnTo>
                  <a:lnTo>
                    <a:pt x="291" y="320"/>
                  </a:lnTo>
                  <a:lnTo>
                    <a:pt x="285" y="313"/>
                  </a:lnTo>
                  <a:lnTo>
                    <a:pt x="285" y="306"/>
                  </a:lnTo>
                  <a:lnTo>
                    <a:pt x="278" y="306"/>
                  </a:lnTo>
                  <a:lnTo>
                    <a:pt x="278" y="313"/>
                  </a:lnTo>
                  <a:lnTo>
                    <a:pt x="272" y="313"/>
                  </a:lnTo>
                  <a:lnTo>
                    <a:pt x="265" y="306"/>
                  </a:lnTo>
                  <a:lnTo>
                    <a:pt x="272" y="306"/>
                  </a:lnTo>
                  <a:close/>
                  <a:moveTo>
                    <a:pt x="389" y="466"/>
                  </a:moveTo>
                  <a:lnTo>
                    <a:pt x="389" y="459"/>
                  </a:lnTo>
                  <a:lnTo>
                    <a:pt x="382" y="459"/>
                  </a:lnTo>
                  <a:lnTo>
                    <a:pt x="382" y="451"/>
                  </a:lnTo>
                  <a:lnTo>
                    <a:pt x="382" y="444"/>
                  </a:lnTo>
                  <a:lnTo>
                    <a:pt x="389" y="437"/>
                  </a:lnTo>
                  <a:lnTo>
                    <a:pt x="389" y="430"/>
                  </a:lnTo>
                  <a:lnTo>
                    <a:pt x="389" y="422"/>
                  </a:lnTo>
                  <a:lnTo>
                    <a:pt x="389" y="415"/>
                  </a:lnTo>
                  <a:lnTo>
                    <a:pt x="389" y="408"/>
                  </a:lnTo>
                  <a:lnTo>
                    <a:pt x="389" y="400"/>
                  </a:lnTo>
                  <a:lnTo>
                    <a:pt x="382" y="400"/>
                  </a:lnTo>
                  <a:lnTo>
                    <a:pt x="375" y="400"/>
                  </a:lnTo>
                  <a:lnTo>
                    <a:pt x="375" y="394"/>
                  </a:lnTo>
                  <a:lnTo>
                    <a:pt x="369" y="394"/>
                  </a:lnTo>
                  <a:lnTo>
                    <a:pt x="369" y="386"/>
                  </a:lnTo>
                  <a:lnTo>
                    <a:pt x="375" y="386"/>
                  </a:lnTo>
                  <a:lnTo>
                    <a:pt x="382" y="386"/>
                  </a:lnTo>
                  <a:lnTo>
                    <a:pt x="389" y="378"/>
                  </a:lnTo>
                  <a:lnTo>
                    <a:pt x="395" y="378"/>
                  </a:lnTo>
                  <a:lnTo>
                    <a:pt x="395" y="372"/>
                  </a:lnTo>
                  <a:lnTo>
                    <a:pt x="395" y="364"/>
                  </a:lnTo>
                  <a:lnTo>
                    <a:pt x="402" y="364"/>
                  </a:lnTo>
                  <a:lnTo>
                    <a:pt x="402" y="356"/>
                  </a:lnTo>
                  <a:lnTo>
                    <a:pt x="407" y="356"/>
                  </a:lnTo>
                  <a:lnTo>
                    <a:pt x="407" y="350"/>
                  </a:lnTo>
                  <a:lnTo>
                    <a:pt x="414" y="350"/>
                  </a:lnTo>
                  <a:lnTo>
                    <a:pt x="414" y="342"/>
                  </a:lnTo>
                  <a:lnTo>
                    <a:pt x="421" y="342"/>
                  </a:lnTo>
                  <a:lnTo>
                    <a:pt x="421" y="334"/>
                  </a:lnTo>
                  <a:lnTo>
                    <a:pt x="427" y="334"/>
                  </a:lnTo>
                  <a:lnTo>
                    <a:pt x="434" y="334"/>
                  </a:lnTo>
                  <a:lnTo>
                    <a:pt x="441" y="334"/>
                  </a:lnTo>
                  <a:lnTo>
                    <a:pt x="441" y="328"/>
                  </a:lnTo>
                  <a:lnTo>
                    <a:pt x="446" y="328"/>
                  </a:lnTo>
                  <a:lnTo>
                    <a:pt x="453" y="328"/>
                  </a:lnTo>
                  <a:lnTo>
                    <a:pt x="453" y="320"/>
                  </a:lnTo>
                  <a:lnTo>
                    <a:pt x="460" y="320"/>
                  </a:lnTo>
                  <a:lnTo>
                    <a:pt x="466" y="320"/>
                  </a:lnTo>
                  <a:lnTo>
                    <a:pt x="466" y="313"/>
                  </a:lnTo>
                  <a:lnTo>
                    <a:pt x="473" y="313"/>
                  </a:lnTo>
                  <a:lnTo>
                    <a:pt x="480" y="313"/>
                  </a:lnTo>
                  <a:lnTo>
                    <a:pt x="485" y="313"/>
                  </a:lnTo>
                  <a:lnTo>
                    <a:pt x="492" y="313"/>
                  </a:lnTo>
                  <a:lnTo>
                    <a:pt x="499" y="313"/>
                  </a:lnTo>
                  <a:lnTo>
                    <a:pt x="505" y="313"/>
                  </a:lnTo>
                  <a:lnTo>
                    <a:pt x="505" y="306"/>
                  </a:lnTo>
                  <a:lnTo>
                    <a:pt x="512" y="298"/>
                  </a:lnTo>
                  <a:lnTo>
                    <a:pt x="512" y="306"/>
                  </a:lnTo>
                  <a:lnTo>
                    <a:pt x="512" y="313"/>
                  </a:lnTo>
                  <a:lnTo>
                    <a:pt x="519" y="320"/>
                  </a:lnTo>
                  <a:lnTo>
                    <a:pt x="512" y="328"/>
                  </a:lnTo>
                  <a:lnTo>
                    <a:pt x="505" y="328"/>
                  </a:lnTo>
                  <a:lnTo>
                    <a:pt x="505" y="334"/>
                  </a:lnTo>
                  <a:lnTo>
                    <a:pt x="512" y="334"/>
                  </a:lnTo>
                  <a:lnTo>
                    <a:pt x="505" y="342"/>
                  </a:lnTo>
                  <a:lnTo>
                    <a:pt x="499" y="350"/>
                  </a:lnTo>
                  <a:lnTo>
                    <a:pt x="499" y="356"/>
                  </a:lnTo>
                  <a:lnTo>
                    <a:pt x="492" y="364"/>
                  </a:lnTo>
                  <a:lnTo>
                    <a:pt x="492" y="372"/>
                  </a:lnTo>
                  <a:lnTo>
                    <a:pt x="492" y="378"/>
                  </a:lnTo>
                  <a:lnTo>
                    <a:pt x="485" y="378"/>
                  </a:lnTo>
                  <a:lnTo>
                    <a:pt x="480" y="378"/>
                  </a:lnTo>
                  <a:lnTo>
                    <a:pt x="480" y="386"/>
                  </a:lnTo>
                  <a:lnTo>
                    <a:pt x="473" y="386"/>
                  </a:lnTo>
                  <a:lnTo>
                    <a:pt x="473" y="394"/>
                  </a:lnTo>
                  <a:lnTo>
                    <a:pt x="473" y="400"/>
                  </a:lnTo>
                  <a:lnTo>
                    <a:pt x="480" y="408"/>
                  </a:lnTo>
                  <a:lnTo>
                    <a:pt x="473" y="408"/>
                  </a:lnTo>
                  <a:lnTo>
                    <a:pt x="473" y="415"/>
                  </a:lnTo>
                  <a:lnTo>
                    <a:pt x="466" y="415"/>
                  </a:lnTo>
                  <a:lnTo>
                    <a:pt x="460" y="415"/>
                  </a:lnTo>
                  <a:lnTo>
                    <a:pt x="453" y="415"/>
                  </a:lnTo>
                  <a:lnTo>
                    <a:pt x="446" y="415"/>
                  </a:lnTo>
                  <a:lnTo>
                    <a:pt x="446" y="422"/>
                  </a:lnTo>
                  <a:lnTo>
                    <a:pt x="441" y="422"/>
                  </a:lnTo>
                  <a:lnTo>
                    <a:pt x="434" y="422"/>
                  </a:lnTo>
                  <a:lnTo>
                    <a:pt x="434" y="430"/>
                  </a:lnTo>
                  <a:lnTo>
                    <a:pt x="427" y="437"/>
                  </a:lnTo>
                  <a:lnTo>
                    <a:pt x="427" y="444"/>
                  </a:lnTo>
                  <a:lnTo>
                    <a:pt x="421" y="444"/>
                  </a:lnTo>
                  <a:lnTo>
                    <a:pt x="421" y="451"/>
                  </a:lnTo>
                  <a:lnTo>
                    <a:pt x="414" y="451"/>
                  </a:lnTo>
                  <a:lnTo>
                    <a:pt x="414" y="459"/>
                  </a:lnTo>
                  <a:lnTo>
                    <a:pt x="407" y="459"/>
                  </a:lnTo>
                  <a:lnTo>
                    <a:pt x="407" y="466"/>
                  </a:lnTo>
                  <a:lnTo>
                    <a:pt x="402" y="466"/>
                  </a:lnTo>
                  <a:lnTo>
                    <a:pt x="395" y="466"/>
                  </a:lnTo>
                  <a:lnTo>
                    <a:pt x="389" y="466"/>
                  </a:lnTo>
                  <a:close/>
                  <a:moveTo>
                    <a:pt x="25" y="269"/>
                  </a:moveTo>
                  <a:lnTo>
                    <a:pt x="25" y="262"/>
                  </a:lnTo>
                  <a:lnTo>
                    <a:pt x="32" y="262"/>
                  </a:lnTo>
                  <a:lnTo>
                    <a:pt x="32" y="255"/>
                  </a:lnTo>
                  <a:lnTo>
                    <a:pt x="32" y="247"/>
                  </a:lnTo>
                  <a:lnTo>
                    <a:pt x="25" y="247"/>
                  </a:lnTo>
                  <a:lnTo>
                    <a:pt x="32" y="247"/>
                  </a:lnTo>
                  <a:lnTo>
                    <a:pt x="38" y="247"/>
                  </a:lnTo>
                  <a:lnTo>
                    <a:pt x="45" y="255"/>
                  </a:lnTo>
                  <a:lnTo>
                    <a:pt x="52" y="255"/>
                  </a:lnTo>
                  <a:lnTo>
                    <a:pt x="52" y="262"/>
                  </a:lnTo>
                  <a:lnTo>
                    <a:pt x="45" y="262"/>
                  </a:lnTo>
                  <a:lnTo>
                    <a:pt x="38" y="269"/>
                  </a:lnTo>
                  <a:lnTo>
                    <a:pt x="38" y="262"/>
                  </a:lnTo>
                  <a:lnTo>
                    <a:pt x="32" y="262"/>
                  </a:lnTo>
                  <a:lnTo>
                    <a:pt x="32" y="269"/>
                  </a:lnTo>
                  <a:lnTo>
                    <a:pt x="25" y="262"/>
                  </a:lnTo>
                  <a:lnTo>
                    <a:pt x="25" y="269"/>
                  </a:lnTo>
                  <a:close/>
                  <a:moveTo>
                    <a:pt x="6" y="255"/>
                  </a:moveTo>
                  <a:lnTo>
                    <a:pt x="6" y="262"/>
                  </a:lnTo>
                  <a:lnTo>
                    <a:pt x="12" y="262"/>
                  </a:lnTo>
                  <a:lnTo>
                    <a:pt x="19" y="262"/>
                  </a:lnTo>
                  <a:lnTo>
                    <a:pt x="19" y="269"/>
                  </a:lnTo>
                  <a:lnTo>
                    <a:pt x="25" y="269"/>
                  </a:lnTo>
                  <a:lnTo>
                    <a:pt x="19" y="277"/>
                  </a:lnTo>
                  <a:lnTo>
                    <a:pt x="25" y="277"/>
                  </a:lnTo>
                  <a:lnTo>
                    <a:pt x="25" y="284"/>
                  </a:lnTo>
                  <a:lnTo>
                    <a:pt x="19" y="284"/>
                  </a:lnTo>
                  <a:lnTo>
                    <a:pt x="12" y="284"/>
                  </a:lnTo>
                  <a:lnTo>
                    <a:pt x="6" y="284"/>
                  </a:lnTo>
                  <a:lnTo>
                    <a:pt x="6" y="277"/>
                  </a:lnTo>
                  <a:lnTo>
                    <a:pt x="0" y="269"/>
                  </a:lnTo>
                  <a:lnTo>
                    <a:pt x="0" y="262"/>
                  </a:lnTo>
                  <a:lnTo>
                    <a:pt x="0" y="255"/>
                  </a:lnTo>
                  <a:lnTo>
                    <a:pt x="6" y="255"/>
                  </a:lnTo>
                  <a:close/>
                  <a:moveTo>
                    <a:pt x="77" y="44"/>
                  </a:moveTo>
                  <a:lnTo>
                    <a:pt x="77" y="52"/>
                  </a:lnTo>
                  <a:lnTo>
                    <a:pt x="77" y="58"/>
                  </a:lnTo>
                  <a:lnTo>
                    <a:pt x="71" y="58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71" y="36"/>
                  </a:lnTo>
                  <a:lnTo>
                    <a:pt x="71" y="30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7" y="36"/>
                  </a:lnTo>
                  <a:lnTo>
                    <a:pt x="77" y="4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6" name="Freeform 574"/>
            <p:cNvSpPr>
              <a:spLocks/>
            </p:cNvSpPr>
            <p:nvPr/>
          </p:nvSpPr>
          <p:spPr bwMode="auto">
            <a:xfrm>
              <a:off x="3289300" y="5283200"/>
              <a:ext cx="7938" cy="11113"/>
            </a:xfrm>
            <a:custGeom>
              <a:avLst/>
              <a:gdLst>
                <a:gd name="T0" fmla="*/ 0 w 5"/>
                <a:gd name="T1" fmla="*/ 0 h 6"/>
                <a:gd name="T2" fmla="*/ 2147483647 w 5"/>
                <a:gd name="T3" fmla="*/ 0 h 6"/>
                <a:gd name="T4" fmla="*/ 2147483647 w 5"/>
                <a:gd name="T5" fmla="*/ 0 h 6"/>
                <a:gd name="T6" fmla="*/ 2147483647 w 5"/>
                <a:gd name="T7" fmla="*/ 0 h 6"/>
                <a:gd name="T8" fmla="*/ 2147483647 w 5"/>
                <a:gd name="T9" fmla="*/ 2147483647 h 6"/>
                <a:gd name="T10" fmla="*/ 2147483647 w 5"/>
                <a:gd name="T11" fmla="*/ 2147483647 h 6"/>
                <a:gd name="T12" fmla="*/ 0 w 5"/>
                <a:gd name="T13" fmla="*/ 2147483647 h 6"/>
                <a:gd name="T14" fmla="*/ 0 w 5"/>
                <a:gd name="T15" fmla="*/ 2147483647 h 6"/>
                <a:gd name="T16" fmla="*/ 0 w 5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0" y="0"/>
                  </a:moveTo>
                  <a:lnTo>
                    <a:pt x="5" y="0"/>
                  </a:lnTo>
                  <a:lnTo>
                    <a:pt x="5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7" name="Freeform 575"/>
            <p:cNvSpPr>
              <a:spLocks/>
            </p:cNvSpPr>
            <p:nvPr/>
          </p:nvSpPr>
          <p:spPr bwMode="auto">
            <a:xfrm>
              <a:off x="3163888" y="5438775"/>
              <a:ext cx="7937" cy="1588"/>
            </a:xfrm>
            <a:custGeom>
              <a:avLst/>
              <a:gdLst>
                <a:gd name="T0" fmla="*/ 0 w 5"/>
                <a:gd name="T1" fmla="*/ 0 h 1553"/>
                <a:gd name="T2" fmla="*/ 0 w 5"/>
                <a:gd name="T3" fmla="*/ 0 h 1553"/>
                <a:gd name="T4" fmla="*/ 2147483647 w 5"/>
                <a:gd name="T5" fmla="*/ 0 h 1553"/>
                <a:gd name="T6" fmla="*/ 0 w 5"/>
                <a:gd name="T7" fmla="*/ 0 h 1553"/>
                <a:gd name="T8" fmla="*/ 0 w 5"/>
                <a:gd name="T9" fmla="*/ 0 h 1553"/>
                <a:gd name="T10" fmla="*/ 0 w 5"/>
                <a:gd name="T11" fmla="*/ 0 h 15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553"/>
                <a:gd name="T20" fmla="*/ 5 w 5"/>
                <a:gd name="T21" fmla="*/ 1553 h 15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553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8" name="Freeform 576"/>
            <p:cNvSpPr>
              <a:spLocks/>
            </p:cNvSpPr>
            <p:nvPr/>
          </p:nvSpPr>
          <p:spPr bwMode="auto">
            <a:xfrm>
              <a:off x="3244850" y="5773738"/>
              <a:ext cx="12700" cy="11112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w 7"/>
                <a:gd name="T7" fmla="*/ 2147483647 h 6"/>
                <a:gd name="T8" fmla="*/ 0 w 7"/>
                <a:gd name="T9" fmla="*/ 2147483647 h 6"/>
                <a:gd name="T10" fmla="*/ 0 w 7"/>
                <a:gd name="T11" fmla="*/ 0 h 6"/>
                <a:gd name="T12" fmla="*/ 0 w 7"/>
                <a:gd name="T13" fmla="*/ 0 h 6"/>
                <a:gd name="T14" fmla="*/ 2147483647 w 7"/>
                <a:gd name="T15" fmla="*/ 0 h 6"/>
                <a:gd name="T16" fmla="*/ 2147483647 w 7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6"/>
                <a:gd name="T29" fmla="*/ 7 w 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6">
                  <a:moveTo>
                    <a:pt x="7" y="0"/>
                  </a:moveTo>
                  <a:lnTo>
                    <a:pt x="7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79" name="Freeform 577"/>
            <p:cNvSpPr>
              <a:spLocks/>
            </p:cNvSpPr>
            <p:nvPr/>
          </p:nvSpPr>
          <p:spPr bwMode="auto">
            <a:xfrm>
              <a:off x="3673475" y="5813425"/>
              <a:ext cx="20638" cy="9525"/>
            </a:xfrm>
            <a:custGeom>
              <a:avLst/>
              <a:gdLst>
                <a:gd name="T0" fmla="*/ 2147483647 w 13"/>
                <a:gd name="T1" fmla="*/ 2147483647 h 6"/>
                <a:gd name="T2" fmla="*/ 2147483647 w 13"/>
                <a:gd name="T3" fmla="*/ 2147483647 h 6"/>
                <a:gd name="T4" fmla="*/ 0 w 13"/>
                <a:gd name="T5" fmla="*/ 2147483647 h 6"/>
                <a:gd name="T6" fmla="*/ 2147483647 w 13"/>
                <a:gd name="T7" fmla="*/ 0 h 6"/>
                <a:gd name="T8" fmla="*/ 2147483647 w 13"/>
                <a:gd name="T9" fmla="*/ 0 h 6"/>
                <a:gd name="T10" fmla="*/ 2147483647 w 13"/>
                <a:gd name="T11" fmla="*/ 0 h 6"/>
                <a:gd name="T12" fmla="*/ 2147483647 w 13"/>
                <a:gd name="T13" fmla="*/ 2147483647 h 6"/>
                <a:gd name="T14" fmla="*/ 2147483647 w 13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6"/>
                <a:gd name="T26" fmla="*/ 13 w 13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6">
                  <a:moveTo>
                    <a:pt x="6" y="6"/>
                  </a:moveTo>
                  <a:lnTo>
                    <a:pt x="6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6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0" name="Freeform 578"/>
            <p:cNvSpPr>
              <a:spLocks/>
            </p:cNvSpPr>
            <p:nvPr/>
          </p:nvSpPr>
          <p:spPr bwMode="auto">
            <a:xfrm>
              <a:off x="3600450" y="5837238"/>
              <a:ext cx="52388" cy="14287"/>
            </a:xfrm>
            <a:custGeom>
              <a:avLst/>
              <a:gdLst>
                <a:gd name="T0" fmla="*/ 2147483647 w 32"/>
                <a:gd name="T1" fmla="*/ 0 h 8"/>
                <a:gd name="T2" fmla="*/ 2147483647 w 32"/>
                <a:gd name="T3" fmla="*/ 0 h 8"/>
                <a:gd name="T4" fmla="*/ 2147483647 w 32"/>
                <a:gd name="T5" fmla="*/ 0 h 8"/>
                <a:gd name="T6" fmla="*/ 2147483647 w 32"/>
                <a:gd name="T7" fmla="*/ 0 h 8"/>
                <a:gd name="T8" fmla="*/ 2147483647 w 32"/>
                <a:gd name="T9" fmla="*/ 0 h 8"/>
                <a:gd name="T10" fmla="*/ 2147483647 w 32"/>
                <a:gd name="T11" fmla="*/ 0 h 8"/>
                <a:gd name="T12" fmla="*/ 2147483647 w 32"/>
                <a:gd name="T13" fmla="*/ 0 h 8"/>
                <a:gd name="T14" fmla="*/ 2147483647 w 32"/>
                <a:gd name="T15" fmla="*/ 0 h 8"/>
                <a:gd name="T16" fmla="*/ 2147483647 w 32"/>
                <a:gd name="T17" fmla="*/ 0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2147483647 h 8"/>
                <a:gd name="T32" fmla="*/ 2147483647 w 32"/>
                <a:gd name="T33" fmla="*/ 2147483647 h 8"/>
                <a:gd name="T34" fmla="*/ 2147483647 w 32"/>
                <a:gd name="T35" fmla="*/ 2147483647 h 8"/>
                <a:gd name="T36" fmla="*/ 2147483647 w 32"/>
                <a:gd name="T37" fmla="*/ 2147483647 h 8"/>
                <a:gd name="T38" fmla="*/ 0 w 32"/>
                <a:gd name="T39" fmla="*/ 2147483647 h 8"/>
                <a:gd name="T40" fmla="*/ 2147483647 w 32"/>
                <a:gd name="T41" fmla="*/ 0 h 8"/>
                <a:gd name="T42" fmla="*/ 2147483647 w 32"/>
                <a:gd name="T43" fmla="*/ 0 h 8"/>
                <a:gd name="T44" fmla="*/ 2147483647 w 32"/>
                <a:gd name="T45" fmla="*/ 0 h 8"/>
                <a:gd name="T46" fmla="*/ 2147483647 w 32"/>
                <a:gd name="T47" fmla="*/ 0 h 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8"/>
                <a:gd name="T74" fmla="*/ 32 w 32"/>
                <a:gd name="T75" fmla="*/ 8 h 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8">
                  <a:moveTo>
                    <a:pt x="12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12" y="8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1" name="Freeform 579"/>
            <p:cNvSpPr>
              <a:spLocks/>
            </p:cNvSpPr>
            <p:nvPr/>
          </p:nvSpPr>
          <p:spPr bwMode="auto">
            <a:xfrm>
              <a:off x="4467225" y="5876925"/>
              <a:ext cx="11113" cy="14288"/>
            </a:xfrm>
            <a:custGeom>
              <a:avLst/>
              <a:gdLst>
                <a:gd name="T0" fmla="*/ 0 w 7"/>
                <a:gd name="T1" fmla="*/ 2147483647 h 8"/>
                <a:gd name="T2" fmla="*/ 0 w 7"/>
                <a:gd name="T3" fmla="*/ 2147483647 h 8"/>
                <a:gd name="T4" fmla="*/ 0 w 7"/>
                <a:gd name="T5" fmla="*/ 0 h 8"/>
                <a:gd name="T6" fmla="*/ 2147483647 w 7"/>
                <a:gd name="T7" fmla="*/ 0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0 w 7"/>
                <a:gd name="T13" fmla="*/ 2147483647 h 8"/>
                <a:gd name="T14" fmla="*/ 0 w 7"/>
                <a:gd name="T15" fmla="*/ 2147483647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2" name="Freeform 580"/>
            <p:cNvSpPr>
              <a:spLocks/>
            </p:cNvSpPr>
            <p:nvPr/>
          </p:nvSpPr>
          <p:spPr bwMode="auto">
            <a:xfrm>
              <a:off x="3465513" y="6007100"/>
              <a:ext cx="19050" cy="36513"/>
            </a:xfrm>
            <a:custGeom>
              <a:avLst/>
              <a:gdLst>
                <a:gd name="T0" fmla="*/ 2147483647 w 12"/>
                <a:gd name="T1" fmla="*/ 2147483647 h 21"/>
                <a:gd name="T2" fmla="*/ 2147483647 w 12"/>
                <a:gd name="T3" fmla="*/ 2147483647 h 21"/>
                <a:gd name="T4" fmla="*/ 0 w 12"/>
                <a:gd name="T5" fmla="*/ 2147483647 h 21"/>
                <a:gd name="T6" fmla="*/ 2147483647 w 12"/>
                <a:gd name="T7" fmla="*/ 2147483647 h 21"/>
                <a:gd name="T8" fmla="*/ 2147483647 w 12"/>
                <a:gd name="T9" fmla="*/ 2147483647 h 21"/>
                <a:gd name="T10" fmla="*/ 2147483647 w 12"/>
                <a:gd name="T11" fmla="*/ 2147483647 h 21"/>
                <a:gd name="T12" fmla="*/ 2147483647 w 12"/>
                <a:gd name="T13" fmla="*/ 2147483647 h 21"/>
                <a:gd name="T14" fmla="*/ 2147483647 w 12"/>
                <a:gd name="T15" fmla="*/ 0 h 21"/>
                <a:gd name="T16" fmla="*/ 2147483647 w 12"/>
                <a:gd name="T17" fmla="*/ 2147483647 h 21"/>
                <a:gd name="T18" fmla="*/ 2147483647 w 12"/>
                <a:gd name="T19" fmla="*/ 2147483647 h 21"/>
                <a:gd name="T20" fmla="*/ 2147483647 w 12"/>
                <a:gd name="T21" fmla="*/ 2147483647 h 21"/>
                <a:gd name="T22" fmla="*/ 2147483647 w 12"/>
                <a:gd name="T23" fmla="*/ 2147483647 h 21"/>
                <a:gd name="T24" fmla="*/ 2147483647 w 12"/>
                <a:gd name="T25" fmla="*/ 2147483647 h 21"/>
                <a:gd name="T26" fmla="*/ 2147483647 w 12"/>
                <a:gd name="T27" fmla="*/ 2147483647 h 21"/>
                <a:gd name="T28" fmla="*/ 2147483647 w 12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21"/>
                <a:gd name="T47" fmla="*/ 12 w 12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21">
                  <a:moveTo>
                    <a:pt x="6" y="21"/>
                  </a:moveTo>
                  <a:lnTo>
                    <a:pt x="6" y="21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7"/>
                  </a:lnTo>
                  <a:lnTo>
                    <a:pt x="12" y="0"/>
                  </a:lnTo>
                  <a:lnTo>
                    <a:pt x="12" y="7"/>
                  </a:lnTo>
                  <a:lnTo>
                    <a:pt x="12" y="14"/>
                  </a:lnTo>
                  <a:lnTo>
                    <a:pt x="12" y="21"/>
                  </a:lnTo>
                  <a:lnTo>
                    <a:pt x="6" y="21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3" name="Freeform 581"/>
            <p:cNvSpPr>
              <a:spLocks/>
            </p:cNvSpPr>
            <p:nvPr/>
          </p:nvSpPr>
          <p:spPr bwMode="auto">
            <a:xfrm>
              <a:off x="3411538" y="6056313"/>
              <a:ext cx="73025" cy="207962"/>
            </a:xfrm>
            <a:custGeom>
              <a:avLst/>
              <a:gdLst>
                <a:gd name="T0" fmla="*/ 2147483647 w 46"/>
                <a:gd name="T1" fmla="*/ 0 h 117"/>
                <a:gd name="T2" fmla="*/ 2147483647 w 46"/>
                <a:gd name="T3" fmla="*/ 2147483647 h 117"/>
                <a:gd name="T4" fmla="*/ 2147483647 w 46"/>
                <a:gd name="T5" fmla="*/ 2147483647 h 117"/>
                <a:gd name="T6" fmla="*/ 2147483647 w 46"/>
                <a:gd name="T7" fmla="*/ 2147483647 h 117"/>
                <a:gd name="T8" fmla="*/ 2147483647 w 46"/>
                <a:gd name="T9" fmla="*/ 2147483647 h 117"/>
                <a:gd name="T10" fmla="*/ 2147483647 w 46"/>
                <a:gd name="T11" fmla="*/ 2147483647 h 117"/>
                <a:gd name="T12" fmla="*/ 2147483647 w 46"/>
                <a:gd name="T13" fmla="*/ 2147483647 h 117"/>
                <a:gd name="T14" fmla="*/ 2147483647 w 46"/>
                <a:gd name="T15" fmla="*/ 2147483647 h 117"/>
                <a:gd name="T16" fmla="*/ 2147483647 w 46"/>
                <a:gd name="T17" fmla="*/ 2147483647 h 117"/>
                <a:gd name="T18" fmla="*/ 2147483647 w 46"/>
                <a:gd name="T19" fmla="*/ 2147483647 h 117"/>
                <a:gd name="T20" fmla="*/ 2147483647 w 46"/>
                <a:gd name="T21" fmla="*/ 2147483647 h 117"/>
                <a:gd name="T22" fmla="*/ 2147483647 w 46"/>
                <a:gd name="T23" fmla="*/ 2147483647 h 117"/>
                <a:gd name="T24" fmla="*/ 2147483647 w 46"/>
                <a:gd name="T25" fmla="*/ 2147483647 h 117"/>
                <a:gd name="T26" fmla="*/ 2147483647 w 46"/>
                <a:gd name="T27" fmla="*/ 2147483647 h 117"/>
                <a:gd name="T28" fmla="*/ 2147483647 w 46"/>
                <a:gd name="T29" fmla="*/ 2147483647 h 117"/>
                <a:gd name="T30" fmla="*/ 2147483647 w 46"/>
                <a:gd name="T31" fmla="*/ 2147483647 h 117"/>
                <a:gd name="T32" fmla="*/ 2147483647 w 46"/>
                <a:gd name="T33" fmla="*/ 2147483647 h 117"/>
                <a:gd name="T34" fmla="*/ 2147483647 w 46"/>
                <a:gd name="T35" fmla="*/ 2147483647 h 117"/>
                <a:gd name="T36" fmla="*/ 2147483647 w 46"/>
                <a:gd name="T37" fmla="*/ 2147483647 h 117"/>
                <a:gd name="T38" fmla="*/ 2147483647 w 46"/>
                <a:gd name="T39" fmla="*/ 2147483647 h 117"/>
                <a:gd name="T40" fmla="*/ 2147483647 w 46"/>
                <a:gd name="T41" fmla="*/ 2147483647 h 117"/>
                <a:gd name="T42" fmla="*/ 2147483647 w 46"/>
                <a:gd name="T43" fmla="*/ 2147483647 h 117"/>
                <a:gd name="T44" fmla="*/ 2147483647 w 46"/>
                <a:gd name="T45" fmla="*/ 2147483647 h 117"/>
                <a:gd name="T46" fmla="*/ 2147483647 w 46"/>
                <a:gd name="T47" fmla="*/ 2147483647 h 117"/>
                <a:gd name="T48" fmla="*/ 2147483647 w 46"/>
                <a:gd name="T49" fmla="*/ 2147483647 h 117"/>
                <a:gd name="T50" fmla="*/ 2147483647 w 46"/>
                <a:gd name="T51" fmla="*/ 2147483647 h 117"/>
                <a:gd name="T52" fmla="*/ 2147483647 w 46"/>
                <a:gd name="T53" fmla="*/ 2147483647 h 117"/>
                <a:gd name="T54" fmla="*/ 2147483647 w 46"/>
                <a:gd name="T55" fmla="*/ 2147483647 h 117"/>
                <a:gd name="T56" fmla="*/ 2147483647 w 46"/>
                <a:gd name="T57" fmla="*/ 2147483647 h 117"/>
                <a:gd name="T58" fmla="*/ 2147483647 w 46"/>
                <a:gd name="T59" fmla="*/ 2147483647 h 117"/>
                <a:gd name="T60" fmla="*/ 2147483647 w 46"/>
                <a:gd name="T61" fmla="*/ 2147483647 h 117"/>
                <a:gd name="T62" fmla="*/ 2147483647 w 46"/>
                <a:gd name="T63" fmla="*/ 2147483647 h 117"/>
                <a:gd name="T64" fmla="*/ 2147483647 w 46"/>
                <a:gd name="T65" fmla="*/ 2147483647 h 117"/>
                <a:gd name="T66" fmla="*/ 2147483647 w 46"/>
                <a:gd name="T67" fmla="*/ 2147483647 h 117"/>
                <a:gd name="T68" fmla="*/ 2147483647 w 46"/>
                <a:gd name="T69" fmla="*/ 2147483647 h 117"/>
                <a:gd name="T70" fmla="*/ 2147483647 w 46"/>
                <a:gd name="T71" fmla="*/ 2147483647 h 117"/>
                <a:gd name="T72" fmla="*/ 2147483647 w 46"/>
                <a:gd name="T73" fmla="*/ 2147483647 h 117"/>
                <a:gd name="T74" fmla="*/ 2147483647 w 46"/>
                <a:gd name="T75" fmla="*/ 2147483647 h 117"/>
                <a:gd name="T76" fmla="*/ 2147483647 w 46"/>
                <a:gd name="T77" fmla="*/ 2147483647 h 117"/>
                <a:gd name="T78" fmla="*/ 0 w 46"/>
                <a:gd name="T79" fmla="*/ 2147483647 h 117"/>
                <a:gd name="T80" fmla="*/ 2147483647 w 46"/>
                <a:gd name="T81" fmla="*/ 2147483647 h 117"/>
                <a:gd name="T82" fmla="*/ 2147483647 w 46"/>
                <a:gd name="T83" fmla="*/ 2147483647 h 117"/>
                <a:gd name="T84" fmla="*/ 2147483647 w 46"/>
                <a:gd name="T85" fmla="*/ 2147483647 h 117"/>
                <a:gd name="T86" fmla="*/ 2147483647 w 46"/>
                <a:gd name="T87" fmla="*/ 2147483647 h 117"/>
                <a:gd name="T88" fmla="*/ 2147483647 w 46"/>
                <a:gd name="T89" fmla="*/ 2147483647 h 117"/>
                <a:gd name="T90" fmla="*/ 2147483647 w 46"/>
                <a:gd name="T91" fmla="*/ 2147483647 h 117"/>
                <a:gd name="T92" fmla="*/ 2147483647 w 46"/>
                <a:gd name="T93" fmla="*/ 2147483647 h 117"/>
                <a:gd name="T94" fmla="*/ 2147483647 w 46"/>
                <a:gd name="T95" fmla="*/ 2147483647 h 117"/>
                <a:gd name="T96" fmla="*/ 2147483647 w 46"/>
                <a:gd name="T97" fmla="*/ 2147483647 h 117"/>
                <a:gd name="T98" fmla="*/ 2147483647 w 46"/>
                <a:gd name="T99" fmla="*/ 2147483647 h 117"/>
                <a:gd name="T100" fmla="*/ 2147483647 w 46"/>
                <a:gd name="T101" fmla="*/ 2147483647 h 117"/>
                <a:gd name="T102" fmla="*/ 2147483647 w 46"/>
                <a:gd name="T103" fmla="*/ 2147483647 h 117"/>
                <a:gd name="T104" fmla="*/ 2147483647 w 46"/>
                <a:gd name="T105" fmla="*/ 0 h 117"/>
                <a:gd name="T106" fmla="*/ 2147483647 w 46"/>
                <a:gd name="T107" fmla="*/ 0 h 117"/>
                <a:gd name="T108" fmla="*/ 2147483647 w 46"/>
                <a:gd name="T109" fmla="*/ 0 h 1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6"/>
                <a:gd name="T166" fmla="*/ 0 h 117"/>
                <a:gd name="T167" fmla="*/ 46 w 46"/>
                <a:gd name="T168" fmla="*/ 117 h 1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6" h="117">
                  <a:moveTo>
                    <a:pt x="46" y="0"/>
                  </a:moveTo>
                  <a:lnTo>
                    <a:pt x="46" y="0"/>
                  </a:lnTo>
                  <a:lnTo>
                    <a:pt x="46" y="8"/>
                  </a:lnTo>
                  <a:lnTo>
                    <a:pt x="40" y="8"/>
                  </a:lnTo>
                  <a:lnTo>
                    <a:pt x="40" y="15"/>
                  </a:lnTo>
                  <a:lnTo>
                    <a:pt x="40" y="22"/>
                  </a:lnTo>
                  <a:lnTo>
                    <a:pt x="40" y="30"/>
                  </a:lnTo>
                  <a:lnTo>
                    <a:pt x="34" y="36"/>
                  </a:lnTo>
                  <a:lnTo>
                    <a:pt x="34" y="44"/>
                  </a:lnTo>
                  <a:lnTo>
                    <a:pt x="27" y="52"/>
                  </a:lnTo>
                  <a:lnTo>
                    <a:pt x="27" y="58"/>
                  </a:lnTo>
                  <a:lnTo>
                    <a:pt x="34" y="66"/>
                  </a:lnTo>
                  <a:lnTo>
                    <a:pt x="34" y="74"/>
                  </a:lnTo>
                  <a:lnTo>
                    <a:pt x="40" y="74"/>
                  </a:lnTo>
                  <a:lnTo>
                    <a:pt x="40" y="80"/>
                  </a:lnTo>
                  <a:lnTo>
                    <a:pt x="40" y="88"/>
                  </a:lnTo>
                  <a:lnTo>
                    <a:pt x="46" y="88"/>
                  </a:lnTo>
                  <a:lnTo>
                    <a:pt x="46" y="96"/>
                  </a:lnTo>
                  <a:lnTo>
                    <a:pt x="46" y="102"/>
                  </a:lnTo>
                  <a:lnTo>
                    <a:pt x="40" y="96"/>
                  </a:lnTo>
                  <a:lnTo>
                    <a:pt x="40" y="102"/>
                  </a:lnTo>
                  <a:lnTo>
                    <a:pt x="34" y="102"/>
                  </a:lnTo>
                  <a:lnTo>
                    <a:pt x="27" y="110"/>
                  </a:lnTo>
                  <a:lnTo>
                    <a:pt x="27" y="117"/>
                  </a:lnTo>
                  <a:lnTo>
                    <a:pt x="20" y="117"/>
                  </a:lnTo>
                  <a:lnTo>
                    <a:pt x="14" y="117"/>
                  </a:lnTo>
                  <a:lnTo>
                    <a:pt x="14" y="110"/>
                  </a:lnTo>
                  <a:lnTo>
                    <a:pt x="7" y="110"/>
                  </a:lnTo>
                  <a:lnTo>
                    <a:pt x="7" y="102"/>
                  </a:lnTo>
                  <a:lnTo>
                    <a:pt x="14" y="102"/>
                  </a:lnTo>
                  <a:lnTo>
                    <a:pt x="14" y="96"/>
                  </a:lnTo>
                  <a:lnTo>
                    <a:pt x="14" y="88"/>
                  </a:lnTo>
                  <a:lnTo>
                    <a:pt x="14" y="80"/>
                  </a:lnTo>
                  <a:lnTo>
                    <a:pt x="14" y="74"/>
                  </a:lnTo>
                  <a:lnTo>
                    <a:pt x="7" y="74"/>
                  </a:lnTo>
                  <a:lnTo>
                    <a:pt x="7" y="66"/>
                  </a:lnTo>
                  <a:lnTo>
                    <a:pt x="0" y="66"/>
                  </a:lnTo>
                  <a:lnTo>
                    <a:pt x="0" y="58"/>
                  </a:lnTo>
                  <a:lnTo>
                    <a:pt x="7" y="58"/>
                  </a:lnTo>
                  <a:lnTo>
                    <a:pt x="14" y="5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20" y="36"/>
                  </a:lnTo>
                  <a:lnTo>
                    <a:pt x="20" y="30"/>
                  </a:lnTo>
                  <a:lnTo>
                    <a:pt x="27" y="30"/>
                  </a:lnTo>
                  <a:lnTo>
                    <a:pt x="27" y="22"/>
                  </a:lnTo>
                  <a:lnTo>
                    <a:pt x="27" y="15"/>
                  </a:lnTo>
                  <a:lnTo>
                    <a:pt x="27" y="8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4" name="Freeform 582"/>
            <p:cNvSpPr>
              <a:spLocks/>
            </p:cNvSpPr>
            <p:nvPr/>
          </p:nvSpPr>
          <p:spPr bwMode="auto">
            <a:xfrm>
              <a:off x="3328988" y="6251575"/>
              <a:ext cx="63500" cy="52388"/>
            </a:xfrm>
            <a:custGeom>
              <a:avLst/>
              <a:gdLst>
                <a:gd name="T0" fmla="*/ 2147483647 w 39"/>
                <a:gd name="T1" fmla="*/ 2147483647 h 29"/>
                <a:gd name="T2" fmla="*/ 2147483647 w 39"/>
                <a:gd name="T3" fmla="*/ 2147483647 h 29"/>
                <a:gd name="T4" fmla="*/ 2147483647 w 39"/>
                <a:gd name="T5" fmla="*/ 2147483647 h 29"/>
                <a:gd name="T6" fmla="*/ 2147483647 w 39"/>
                <a:gd name="T7" fmla="*/ 2147483647 h 29"/>
                <a:gd name="T8" fmla="*/ 2147483647 w 39"/>
                <a:gd name="T9" fmla="*/ 2147483647 h 29"/>
                <a:gd name="T10" fmla="*/ 2147483647 w 39"/>
                <a:gd name="T11" fmla="*/ 2147483647 h 29"/>
                <a:gd name="T12" fmla="*/ 2147483647 w 39"/>
                <a:gd name="T13" fmla="*/ 2147483647 h 29"/>
                <a:gd name="T14" fmla="*/ 2147483647 w 39"/>
                <a:gd name="T15" fmla="*/ 2147483647 h 29"/>
                <a:gd name="T16" fmla="*/ 2147483647 w 39"/>
                <a:gd name="T17" fmla="*/ 2147483647 h 29"/>
                <a:gd name="T18" fmla="*/ 2147483647 w 39"/>
                <a:gd name="T19" fmla="*/ 2147483647 h 29"/>
                <a:gd name="T20" fmla="*/ 2147483647 w 39"/>
                <a:gd name="T21" fmla="*/ 2147483647 h 29"/>
                <a:gd name="T22" fmla="*/ 2147483647 w 39"/>
                <a:gd name="T23" fmla="*/ 2147483647 h 29"/>
                <a:gd name="T24" fmla="*/ 2147483647 w 39"/>
                <a:gd name="T25" fmla="*/ 2147483647 h 29"/>
                <a:gd name="T26" fmla="*/ 2147483647 w 39"/>
                <a:gd name="T27" fmla="*/ 2147483647 h 29"/>
                <a:gd name="T28" fmla="*/ 2147483647 w 39"/>
                <a:gd name="T29" fmla="*/ 2147483647 h 29"/>
                <a:gd name="T30" fmla="*/ 2147483647 w 39"/>
                <a:gd name="T31" fmla="*/ 2147483647 h 29"/>
                <a:gd name="T32" fmla="*/ 2147483647 w 39"/>
                <a:gd name="T33" fmla="*/ 2147483647 h 29"/>
                <a:gd name="T34" fmla="*/ 0 w 39"/>
                <a:gd name="T35" fmla="*/ 2147483647 h 29"/>
                <a:gd name="T36" fmla="*/ 0 w 39"/>
                <a:gd name="T37" fmla="*/ 2147483647 h 29"/>
                <a:gd name="T38" fmla="*/ 0 w 39"/>
                <a:gd name="T39" fmla="*/ 2147483647 h 29"/>
                <a:gd name="T40" fmla="*/ 0 w 39"/>
                <a:gd name="T41" fmla="*/ 2147483647 h 29"/>
                <a:gd name="T42" fmla="*/ 0 w 39"/>
                <a:gd name="T43" fmla="*/ 2147483647 h 29"/>
                <a:gd name="T44" fmla="*/ 0 w 39"/>
                <a:gd name="T45" fmla="*/ 2147483647 h 29"/>
                <a:gd name="T46" fmla="*/ 2147483647 w 39"/>
                <a:gd name="T47" fmla="*/ 2147483647 h 29"/>
                <a:gd name="T48" fmla="*/ 2147483647 w 39"/>
                <a:gd name="T49" fmla="*/ 2147483647 h 29"/>
                <a:gd name="T50" fmla="*/ 2147483647 w 39"/>
                <a:gd name="T51" fmla="*/ 2147483647 h 29"/>
                <a:gd name="T52" fmla="*/ 2147483647 w 39"/>
                <a:gd name="T53" fmla="*/ 2147483647 h 29"/>
                <a:gd name="T54" fmla="*/ 2147483647 w 39"/>
                <a:gd name="T55" fmla="*/ 2147483647 h 29"/>
                <a:gd name="T56" fmla="*/ 2147483647 w 39"/>
                <a:gd name="T57" fmla="*/ 2147483647 h 29"/>
                <a:gd name="T58" fmla="*/ 2147483647 w 39"/>
                <a:gd name="T59" fmla="*/ 2147483647 h 29"/>
                <a:gd name="T60" fmla="*/ 2147483647 w 39"/>
                <a:gd name="T61" fmla="*/ 2147483647 h 29"/>
                <a:gd name="T62" fmla="*/ 2147483647 w 39"/>
                <a:gd name="T63" fmla="*/ 2147483647 h 29"/>
                <a:gd name="T64" fmla="*/ 2147483647 w 39"/>
                <a:gd name="T65" fmla="*/ 2147483647 h 29"/>
                <a:gd name="T66" fmla="*/ 2147483647 w 39"/>
                <a:gd name="T67" fmla="*/ 2147483647 h 29"/>
                <a:gd name="T68" fmla="*/ 2147483647 w 39"/>
                <a:gd name="T69" fmla="*/ 0 h 29"/>
                <a:gd name="T70" fmla="*/ 2147483647 w 39"/>
                <a:gd name="T71" fmla="*/ 2147483647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9"/>
                <a:gd name="T109" fmla="*/ 0 h 29"/>
                <a:gd name="T110" fmla="*/ 39 w 39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9" h="29">
                  <a:moveTo>
                    <a:pt x="39" y="7"/>
                  </a:moveTo>
                  <a:lnTo>
                    <a:pt x="39" y="7"/>
                  </a:lnTo>
                  <a:lnTo>
                    <a:pt x="32" y="7"/>
                  </a:lnTo>
                  <a:lnTo>
                    <a:pt x="32" y="14"/>
                  </a:lnTo>
                  <a:lnTo>
                    <a:pt x="26" y="14"/>
                  </a:lnTo>
                  <a:lnTo>
                    <a:pt x="19" y="21"/>
                  </a:lnTo>
                  <a:lnTo>
                    <a:pt x="12" y="21"/>
                  </a:lnTo>
                  <a:lnTo>
                    <a:pt x="12" y="29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7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26" y="7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9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5" name="Freeform 583"/>
            <p:cNvSpPr>
              <a:spLocks/>
            </p:cNvSpPr>
            <p:nvPr/>
          </p:nvSpPr>
          <p:spPr bwMode="auto">
            <a:xfrm>
              <a:off x="3359150" y="5191125"/>
              <a:ext cx="33338" cy="14288"/>
            </a:xfrm>
            <a:custGeom>
              <a:avLst/>
              <a:gdLst>
                <a:gd name="T0" fmla="*/ 2147483647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2147483647 w 20"/>
                <a:gd name="T9" fmla="*/ 2147483647 h 8"/>
                <a:gd name="T10" fmla="*/ 2147483647 w 20"/>
                <a:gd name="T11" fmla="*/ 2147483647 h 8"/>
                <a:gd name="T12" fmla="*/ 0 w 20"/>
                <a:gd name="T13" fmla="*/ 2147483647 h 8"/>
                <a:gd name="T14" fmla="*/ 0 w 20"/>
                <a:gd name="T15" fmla="*/ 0 h 8"/>
                <a:gd name="T16" fmla="*/ 2147483647 w 20"/>
                <a:gd name="T17" fmla="*/ 0 h 8"/>
                <a:gd name="T18" fmla="*/ 2147483647 w 20"/>
                <a:gd name="T19" fmla="*/ 0 h 8"/>
                <a:gd name="T20" fmla="*/ 2147483647 w 20"/>
                <a:gd name="T21" fmla="*/ 0 h 8"/>
                <a:gd name="T22" fmla="*/ 2147483647 w 20"/>
                <a:gd name="T23" fmla="*/ 2147483647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8"/>
                <a:gd name="T38" fmla="*/ 20 w 20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8">
                  <a:moveTo>
                    <a:pt x="20" y="8"/>
                  </a:moveTo>
                  <a:lnTo>
                    <a:pt x="13" y="8"/>
                  </a:ln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6" name="Freeform 584"/>
            <p:cNvSpPr>
              <a:spLocks/>
            </p:cNvSpPr>
            <p:nvPr/>
          </p:nvSpPr>
          <p:spPr bwMode="auto">
            <a:xfrm>
              <a:off x="3267075" y="5230813"/>
              <a:ext cx="22225" cy="23812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0 w 14"/>
                <a:gd name="T7" fmla="*/ 2147483647 h 14"/>
                <a:gd name="T8" fmla="*/ 0 w 14"/>
                <a:gd name="T9" fmla="*/ 0 h 14"/>
                <a:gd name="T10" fmla="*/ 0 w 14"/>
                <a:gd name="T11" fmla="*/ 0 h 14"/>
                <a:gd name="T12" fmla="*/ 2147483647 w 14"/>
                <a:gd name="T13" fmla="*/ 0 h 14"/>
                <a:gd name="T14" fmla="*/ 2147483647 w 14"/>
                <a:gd name="T15" fmla="*/ 2147483647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7" y="14"/>
                  </a:move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lnTo>
                    <a:pt x="7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7" name="Freeform 585"/>
            <p:cNvSpPr>
              <a:spLocks/>
            </p:cNvSpPr>
            <p:nvPr/>
          </p:nvSpPr>
          <p:spPr bwMode="auto">
            <a:xfrm>
              <a:off x="3267075" y="5268913"/>
              <a:ext cx="22225" cy="14287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0 w 14"/>
                <a:gd name="T7" fmla="*/ 2147483647 h 8"/>
                <a:gd name="T8" fmla="*/ 0 w 14"/>
                <a:gd name="T9" fmla="*/ 2147483647 h 8"/>
                <a:gd name="T10" fmla="*/ 0 w 14"/>
                <a:gd name="T11" fmla="*/ 0 h 8"/>
                <a:gd name="T12" fmla="*/ 2147483647 w 14"/>
                <a:gd name="T13" fmla="*/ 0 h 8"/>
                <a:gd name="T14" fmla="*/ 2147483647 w 14"/>
                <a:gd name="T15" fmla="*/ 0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8"/>
                <a:gd name="T32" fmla="*/ 14 w 1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8">
                  <a:moveTo>
                    <a:pt x="14" y="8"/>
                  </a:moveTo>
                  <a:lnTo>
                    <a:pt x="7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88" name="Rectangle 586"/>
            <p:cNvSpPr>
              <a:spLocks noChangeArrowheads="1"/>
            </p:cNvSpPr>
            <p:nvPr/>
          </p:nvSpPr>
          <p:spPr bwMode="auto">
            <a:xfrm>
              <a:off x="3422650" y="5294313"/>
              <a:ext cx="1588" cy="1587"/>
            </a:xfrm>
            <a:prstGeom prst="rect">
              <a:avLst/>
            </a:prstGeom>
            <a:noFill/>
            <a:ln w="4763">
              <a:solidFill>
                <a:srgbClr val="E87F3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/>
              <a:endParaRPr lang="el-GR" altLang="el-GR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89" name="Freeform 587"/>
            <p:cNvSpPr>
              <a:spLocks/>
            </p:cNvSpPr>
            <p:nvPr/>
          </p:nvSpPr>
          <p:spPr bwMode="auto">
            <a:xfrm>
              <a:off x="3289300" y="5334000"/>
              <a:ext cx="50800" cy="50800"/>
            </a:xfrm>
            <a:custGeom>
              <a:avLst/>
              <a:gdLst>
                <a:gd name="T0" fmla="*/ 0 w 32"/>
                <a:gd name="T1" fmla="*/ 0 h 29"/>
                <a:gd name="T2" fmla="*/ 2147483647 w 32"/>
                <a:gd name="T3" fmla="*/ 2147483647 h 29"/>
                <a:gd name="T4" fmla="*/ 2147483647 w 32"/>
                <a:gd name="T5" fmla="*/ 2147483647 h 29"/>
                <a:gd name="T6" fmla="*/ 2147483647 w 32"/>
                <a:gd name="T7" fmla="*/ 2147483647 h 29"/>
                <a:gd name="T8" fmla="*/ 2147483647 w 32"/>
                <a:gd name="T9" fmla="*/ 2147483647 h 29"/>
                <a:gd name="T10" fmla="*/ 2147483647 w 32"/>
                <a:gd name="T11" fmla="*/ 0 h 29"/>
                <a:gd name="T12" fmla="*/ 2147483647 w 32"/>
                <a:gd name="T13" fmla="*/ 2147483647 h 29"/>
                <a:gd name="T14" fmla="*/ 2147483647 w 32"/>
                <a:gd name="T15" fmla="*/ 2147483647 h 29"/>
                <a:gd name="T16" fmla="*/ 2147483647 w 32"/>
                <a:gd name="T17" fmla="*/ 2147483647 h 29"/>
                <a:gd name="T18" fmla="*/ 2147483647 w 32"/>
                <a:gd name="T19" fmla="*/ 2147483647 h 29"/>
                <a:gd name="T20" fmla="*/ 2147483647 w 32"/>
                <a:gd name="T21" fmla="*/ 2147483647 h 29"/>
                <a:gd name="T22" fmla="*/ 2147483647 w 32"/>
                <a:gd name="T23" fmla="*/ 2147483647 h 29"/>
                <a:gd name="T24" fmla="*/ 2147483647 w 32"/>
                <a:gd name="T25" fmla="*/ 2147483647 h 29"/>
                <a:gd name="T26" fmla="*/ 2147483647 w 32"/>
                <a:gd name="T27" fmla="*/ 2147483647 h 29"/>
                <a:gd name="T28" fmla="*/ 2147483647 w 32"/>
                <a:gd name="T29" fmla="*/ 2147483647 h 29"/>
                <a:gd name="T30" fmla="*/ 2147483647 w 32"/>
                <a:gd name="T31" fmla="*/ 2147483647 h 29"/>
                <a:gd name="T32" fmla="*/ 2147483647 w 32"/>
                <a:gd name="T33" fmla="*/ 2147483647 h 29"/>
                <a:gd name="T34" fmla="*/ 2147483647 w 32"/>
                <a:gd name="T35" fmla="*/ 2147483647 h 29"/>
                <a:gd name="T36" fmla="*/ 2147483647 w 32"/>
                <a:gd name="T37" fmla="*/ 2147483647 h 29"/>
                <a:gd name="T38" fmla="*/ 2147483647 w 32"/>
                <a:gd name="T39" fmla="*/ 2147483647 h 29"/>
                <a:gd name="T40" fmla="*/ 2147483647 w 32"/>
                <a:gd name="T41" fmla="*/ 2147483647 h 29"/>
                <a:gd name="T42" fmla="*/ 2147483647 w 32"/>
                <a:gd name="T43" fmla="*/ 2147483647 h 29"/>
                <a:gd name="T44" fmla="*/ 2147483647 w 32"/>
                <a:gd name="T45" fmla="*/ 2147483647 h 29"/>
                <a:gd name="T46" fmla="*/ 2147483647 w 32"/>
                <a:gd name="T47" fmla="*/ 2147483647 h 29"/>
                <a:gd name="T48" fmla="*/ 2147483647 w 32"/>
                <a:gd name="T49" fmla="*/ 2147483647 h 29"/>
                <a:gd name="T50" fmla="*/ 2147483647 w 32"/>
                <a:gd name="T51" fmla="*/ 2147483647 h 29"/>
                <a:gd name="T52" fmla="*/ 2147483647 w 32"/>
                <a:gd name="T53" fmla="*/ 2147483647 h 29"/>
                <a:gd name="T54" fmla="*/ 2147483647 w 32"/>
                <a:gd name="T55" fmla="*/ 2147483647 h 29"/>
                <a:gd name="T56" fmla="*/ 2147483647 w 32"/>
                <a:gd name="T57" fmla="*/ 2147483647 h 29"/>
                <a:gd name="T58" fmla="*/ 2147483647 w 32"/>
                <a:gd name="T59" fmla="*/ 2147483647 h 29"/>
                <a:gd name="T60" fmla="*/ 2147483647 w 32"/>
                <a:gd name="T61" fmla="*/ 2147483647 h 29"/>
                <a:gd name="T62" fmla="*/ 2147483647 w 32"/>
                <a:gd name="T63" fmla="*/ 2147483647 h 29"/>
                <a:gd name="T64" fmla="*/ 2147483647 w 32"/>
                <a:gd name="T65" fmla="*/ 2147483647 h 29"/>
                <a:gd name="T66" fmla="*/ 2147483647 w 32"/>
                <a:gd name="T67" fmla="*/ 2147483647 h 29"/>
                <a:gd name="T68" fmla="*/ 2147483647 w 32"/>
                <a:gd name="T69" fmla="*/ 2147483647 h 29"/>
                <a:gd name="T70" fmla="*/ 2147483647 w 32"/>
                <a:gd name="T71" fmla="*/ 2147483647 h 29"/>
                <a:gd name="T72" fmla="*/ 0 w 32"/>
                <a:gd name="T73" fmla="*/ 2147483647 h 29"/>
                <a:gd name="T74" fmla="*/ 0 w 32"/>
                <a:gd name="T75" fmla="*/ 2147483647 h 29"/>
                <a:gd name="T76" fmla="*/ 0 w 32"/>
                <a:gd name="T77" fmla="*/ 0 h 2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29"/>
                <a:gd name="T119" fmla="*/ 32 w 32"/>
                <a:gd name="T120" fmla="*/ 29 h 2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29">
                  <a:moveTo>
                    <a:pt x="0" y="0"/>
                  </a:moveTo>
                  <a:lnTo>
                    <a:pt x="5" y="8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9" y="8"/>
                  </a:lnTo>
                  <a:lnTo>
                    <a:pt x="25" y="8"/>
                  </a:lnTo>
                  <a:lnTo>
                    <a:pt x="25" y="15"/>
                  </a:lnTo>
                  <a:lnTo>
                    <a:pt x="25" y="22"/>
                  </a:lnTo>
                  <a:lnTo>
                    <a:pt x="32" y="22"/>
                  </a:lnTo>
                  <a:lnTo>
                    <a:pt x="32" y="29"/>
                  </a:lnTo>
                  <a:lnTo>
                    <a:pt x="25" y="29"/>
                  </a:lnTo>
                  <a:lnTo>
                    <a:pt x="19" y="29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12" y="29"/>
                  </a:lnTo>
                  <a:lnTo>
                    <a:pt x="12" y="22"/>
                  </a:lnTo>
                  <a:lnTo>
                    <a:pt x="19" y="15"/>
                  </a:lnTo>
                  <a:lnTo>
                    <a:pt x="12" y="15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0" name="Freeform 588"/>
            <p:cNvSpPr>
              <a:spLocks/>
            </p:cNvSpPr>
            <p:nvPr/>
          </p:nvSpPr>
          <p:spPr bwMode="auto">
            <a:xfrm>
              <a:off x="3340100" y="5399088"/>
              <a:ext cx="71438" cy="76200"/>
            </a:xfrm>
            <a:custGeom>
              <a:avLst/>
              <a:gdLst>
                <a:gd name="T0" fmla="*/ 0 w 44"/>
                <a:gd name="T1" fmla="*/ 0 h 43"/>
                <a:gd name="T2" fmla="*/ 2147483647 w 44"/>
                <a:gd name="T3" fmla="*/ 0 h 43"/>
                <a:gd name="T4" fmla="*/ 2147483647 w 44"/>
                <a:gd name="T5" fmla="*/ 2147483647 h 43"/>
                <a:gd name="T6" fmla="*/ 2147483647 w 44"/>
                <a:gd name="T7" fmla="*/ 2147483647 h 43"/>
                <a:gd name="T8" fmla="*/ 2147483647 w 44"/>
                <a:gd name="T9" fmla="*/ 2147483647 h 43"/>
                <a:gd name="T10" fmla="*/ 2147483647 w 44"/>
                <a:gd name="T11" fmla="*/ 2147483647 h 43"/>
                <a:gd name="T12" fmla="*/ 2147483647 w 44"/>
                <a:gd name="T13" fmla="*/ 2147483647 h 43"/>
                <a:gd name="T14" fmla="*/ 2147483647 w 44"/>
                <a:gd name="T15" fmla="*/ 2147483647 h 43"/>
                <a:gd name="T16" fmla="*/ 2147483647 w 44"/>
                <a:gd name="T17" fmla="*/ 2147483647 h 43"/>
                <a:gd name="T18" fmla="*/ 2147483647 w 44"/>
                <a:gd name="T19" fmla="*/ 2147483647 h 43"/>
                <a:gd name="T20" fmla="*/ 2147483647 w 44"/>
                <a:gd name="T21" fmla="*/ 2147483647 h 43"/>
                <a:gd name="T22" fmla="*/ 2147483647 w 44"/>
                <a:gd name="T23" fmla="*/ 2147483647 h 43"/>
                <a:gd name="T24" fmla="*/ 2147483647 w 44"/>
                <a:gd name="T25" fmla="*/ 2147483647 h 43"/>
                <a:gd name="T26" fmla="*/ 2147483647 w 44"/>
                <a:gd name="T27" fmla="*/ 2147483647 h 43"/>
                <a:gd name="T28" fmla="*/ 2147483647 w 44"/>
                <a:gd name="T29" fmla="*/ 2147483647 h 43"/>
                <a:gd name="T30" fmla="*/ 2147483647 w 44"/>
                <a:gd name="T31" fmla="*/ 2147483647 h 43"/>
                <a:gd name="T32" fmla="*/ 2147483647 w 44"/>
                <a:gd name="T33" fmla="*/ 2147483647 h 43"/>
                <a:gd name="T34" fmla="*/ 2147483647 w 44"/>
                <a:gd name="T35" fmla="*/ 2147483647 h 43"/>
                <a:gd name="T36" fmla="*/ 2147483647 w 44"/>
                <a:gd name="T37" fmla="*/ 2147483647 h 43"/>
                <a:gd name="T38" fmla="*/ 2147483647 w 44"/>
                <a:gd name="T39" fmla="*/ 2147483647 h 43"/>
                <a:gd name="T40" fmla="*/ 2147483647 w 44"/>
                <a:gd name="T41" fmla="*/ 2147483647 h 43"/>
                <a:gd name="T42" fmla="*/ 2147483647 w 44"/>
                <a:gd name="T43" fmla="*/ 2147483647 h 43"/>
                <a:gd name="T44" fmla="*/ 2147483647 w 44"/>
                <a:gd name="T45" fmla="*/ 2147483647 h 43"/>
                <a:gd name="T46" fmla="*/ 2147483647 w 44"/>
                <a:gd name="T47" fmla="*/ 2147483647 h 43"/>
                <a:gd name="T48" fmla="*/ 2147483647 w 44"/>
                <a:gd name="T49" fmla="*/ 2147483647 h 43"/>
                <a:gd name="T50" fmla="*/ 2147483647 w 44"/>
                <a:gd name="T51" fmla="*/ 2147483647 h 43"/>
                <a:gd name="T52" fmla="*/ 2147483647 w 44"/>
                <a:gd name="T53" fmla="*/ 2147483647 h 43"/>
                <a:gd name="T54" fmla="*/ 2147483647 w 44"/>
                <a:gd name="T55" fmla="*/ 2147483647 h 43"/>
                <a:gd name="T56" fmla="*/ 2147483647 w 44"/>
                <a:gd name="T57" fmla="*/ 2147483647 h 43"/>
                <a:gd name="T58" fmla="*/ 2147483647 w 44"/>
                <a:gd name="T59" fmla="*/ 2147483647 h 43"/>
                <a:gd name="T60" fmla="*/ 2147483647 w 44"/>
                <a:gd name="T61" fmla="*/ 2147483647 h 43"/>
                <a:gd name="T62" fmla="*/ 2147483647 w 44"/>
                <a:gd name="T63" fmla="*/ 2147483647 h 43"/>
                <a:gd name="T64" fmla="*/ 2147483647 w 44"/>
                <a:gd name="T65" fmla="*/ 2147483647 h 43"/>
                <a:gd name="T66" fmla="*/ 2147483647 w 44"/>
                <a:gd name="T67" fmla="*/ 2147483647 h 43"/>
                <a:gd name="T68" fmla="*/ 2147483647 w 44"/>
                <a:gd name="T69" fmla="*/ 2147483647 h 43"/>
                <a:gd name="T70" fmla="*/ 2147483647 w 44"/>
                <a:gd name="T71" fmla="*/ 2147483647 h 43"/>
                <a:gd name="T72" fmla="*/ 2147483647 w 44"/>
                <a:gd name="T73" fmla="*/ 2147483647 h 43"/>
                <a:gd name="T74" fmla="*/ 2147483647 w 44"/>
                <a:gd name="T75" fmla="*/ 2147483647 h 43"/>
                <a:gd name="T76" fmla="*/ 2147483647 w 44"/>
                <a:gd name="T77" fmla="*/ 2147483647 h 43"/>
                <a:gd name="T78" fmla="*/ 2147483647 w 44"/>
                <a:gd name="T79" fmla="*/ 2147483647 h 43"/>
                <a:gd name="T80" fmla="*/ 2147483647 w 44"/>
                <a:gd name="T81" fmla="*/ 2147483647 h 43"/>
                <a:gd name="T82" fmla="*/ 2147483647 w 44"/>
                <a:gd name="T83" fmla="*/ 2147483647 h 43"/>
                <a:gd name="T84" fmla="*/ 2147483647 w 44"/>
                <a:gd name="T85" fmla="*/ 2147483647 h 43"/>
                <a:gd name="T86" fmla="*/ 2147483647 w 44"/>
                <a:gd name="T87" fmla="*/ 2147483647 h 43"/>
                <a:gd name="T88" fmla="*/ 2147483647 w 44"/>
                <a:gd name="T89" fmla="*/ 2147483647 h 43"/>
                <a:gd name="T90" fmla="*/ 0 w 44"/>
                <a:gd name="T91" fmla="*/ 0 h 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43"/>
                <a:gd name="T140" fmla="*/ 44 w 44"/>
                <a:gd name="T141" fmla="*/ 43 h 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43">
                  <a:moveTo>
                    <a:pt x="0" y="0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5" y="14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4" y="22"/>
                  </a:lnTo>
                  <a:lnTo>
                    <a:pt x="39" y="28"/>
                  </a:lnTo>
                  <a:lnTo>
                    <a:pt x="39" y="36"/>
                  </a:lnTo>
                  <a:lnTo>
                    <a:pt x="32" y="36"/>
                  </a:lnTo>
                  <a:lnTo>
                    <a:pt x="25" y="36"/>
                  </a:lnTo>
                  <a:lnTo>
                    <a:pt x="25" y="43"/>
                  </a:lnTo>
                  <a:lnTo>
                    <a:pt x="19" y="43"/>
                  </a:lnTo>
                  <a:lnTo>
                    <a:pt x="12" y="43"/>
                  </a:lnTo>
                  <a:lnTo>
                    <a:pt x="5" y="36"/>
                  </a:lnTo>
                  <a:lnTo>
                    <a:pt x="12" y="36"/>
                  </a:lnTo>
                  <a:lnTo>
                    <a:pt x="12" y="28"/>
                  </a:lnTo>
                  <a:lnTo>
                    <a:pt x="12" y="22"/>
                  </a:lnTo>
                  <a:lnTo>
                    <a:pt x="19" y="14"/>
                  </a:lnTo>
                  <a:lnTo>
                    <a:pt x="12" y="14"/>
                  </a:lnTo>
                  <a:lnTo>
                    <a:pt x="5" y="14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1" name="Freeform 589"/>
            <p:cNvSpPr>
              <a:spLocks/>
            </p:cNvSpPr>
            <p:nvPr/>
          </p:nvSpPr>
          <p:spPr bwMode="auto">
            <a:xfrm>
              <a:off x="3079750" y="5448300"/>
              <a:ext cx="19050" cy="14288"/>
            </a:xfrm>
            <a:custGeom>
              <a:avLst/>
              <a:gdLst>
                <a:gd name="T0" fmla="*/ 2147483647 w 12"/>
                <a:gd name="T1" fmla="*/ 2147483647 h 8"/>
                <a:gd name="T2" fmla="*/ 0 w 12"/>
                <a:gd name="T3" fmla="*/ 0 h 8"/>
                <a:gd name="T4" fmla="*/ 2147483647 w 12"/>
                <a:gd name="T5" fmla="*/ 0 h 8"/>
                <a:gd name="T6" fmla="*/ 2147483647 w 12"/>
                <a:gd name="T7" fmla="*/ 0 h 8"/>
                <a:gd name="T8" fmla="*/ 2147483647 w 12"/>
                <a:gd name="T9" fmla="*/ 0 h 8"/>
                <a:gd name="T10" fmla="*/ 2147483647 w 12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8"/>
                <a:gd name="T20" fmla="*/ 12 w 12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8">
                  <a:moveTo>
                    <a:pt x="6" y="8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2" name="Freeform 590"/>
            <p:cNvSpPr>
              <a:spLocks/>
            </p:cNvSpPr>
            <p:nvPr/>
          </p:nvSpPr>
          <p:spPr bwMode="auto">
            <a:xfrm>
              <a:off x="3433763" y="5462588"/>
              <a:ext cx="20637" cy="12700"/>
            </a:xfrm>
            <a:custGeom>
              <a:avLst/>
              <a:gdLst>
                <a:gd name="T0" fmla="*/ 2147483647 w 13"/>
                <a:gd name="T1" fmla="*/ 2147483647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0 w 13"/>
                <a:gd name="T11" fmla="*/ 0 h 7"/>
                <a:gd name="T12" fmla="*/ 2147483647 w 13"/>
                <a:gd name="T13" fmla="*/ 0 h 7"/>
                <a:gd name="T14" fmla="*/ 2147483647 w 13"/>
                <a:gd name="T15" fmla="*/ 0 h 7"/>
                <a:gd name="T16" fmla="*/ 2147483647 w 13"/>
                <a:gd name="T17" fmla="*/ 0 h 7"/>
                <a:gd name="T18" fmla="*/ 2147483647 w 13"/>
                <a:gd name="T19" fmla="*/ 0 h 7"/>
                <a:gd name="T20" fmla="*/ 2147483647 w 13"/>
                <a:gd name="T21" fmla="*/ 0 h 7"/>
                <a:gd name="T22" fmla="*/ 2147483647 w 13"/>
                <a:gd name="T23" fmla="*/ 2147483647 h 7"/>
                <a:gd name="T24" fmla="*/ 2147483647 w 13"/>
                <a:gd name="T25" fmla="*/ 2147483647 h 7"/>
                <a:gd name="T26" fmla="*/ 2147483647 w 13"/>
                <a:gd name="T27" fmla="*/ 2147483647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7"/>
                <a:gd name="T44" fmla="*/ 13 w 13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7">
                  <a:moveTo>
                    <a:pt x="13" y="7"/>
                  </a:moveTo>
                  <a:lnTo>
                    <a:pt x="13" y="7"/>
                  </a:lnTo>
                  <a:lnTo>
                    <a:pt x="6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7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3" name="Freeform 591"/>
            <p:cNvSpPr>
              <a:spLocks/>
            </p:cNvSpPr>
            <p:nvPr/>
          </p:nvSpPr>
          <p:spPr bwMode="auto">
            <a:xfrm>
              <a:off x="3348038" y="5487988"/>
              <a:ext cx="190500" cy="117475"/>
            </a:xfrm>
            <a:custGeom>
              <a:avLst/>
              <a:gdLst>
                <a:gd name="T0" fmla="*/ 2147483647 w 118"/>
                <a:gd name="T1" fmla="*/ 2147483647 h 66"/>
                <a:gd name="T2" fmla="*/ 2147483647 w 118"/>
                <a:gd name="T3" fmla="*/ 2147483647 h 66"/>
                <a:gd name="T4" fmla="*/ 2147483647 w 118"/>
                <a:gd name="T5" fmla="*/ 2147483647 h 66"/>
                <a:gd name="T6" fmla="*/ 2147483647 w 118"/>
                <a:gd name="T7" fmla="*/ 0 h 66"/>
                <a:gd name="T8" fmla="*/ 2147483647 w 118"/>
                <a:gd name="T9" fmla="*/ 0 h 66"/>
                <a:gd name="T10" fmla="*/ 2147483647 w 118"/>
                <a:gd name="T11" fmla="*/ 0 h 66"/>
                <a:gd name="T12" fmla="*/ 2147483647 w 118"/>
                <a:gd name="T13" fmla="*/ 2147483647 h 66"/>
                <a:gd name="T14" fmla="*/ 2147483647 w 118"/>
                <a:gd name="T15" fmla="*/ 2147483647 h 66"/>
                <a:gd name="T16" fmla="*/ 2147483647 w 118"/>
                <a:gd name="T17" fmla="*/ 2147483647 h 66"/>
                <a:gd name="T18" fmla="*/ 2147483647 w 118"/>
                <a:gd name="T19" fmla="*/ 2147483647 h 66"/>
                <a:gd name="T20" fmla="*/ 2147483647 w 118"/>
                <a:gd name="T21" fmla="*/ 2147483647 h 66"/>
                <a:gd name="T22" fmla="*/ 2147483647 w 118"/>
                <a:gd name="T23" fmla="*/ 2147483647 h 66"/>
                <a:gd name="T24" fmla="*/ 2147483647 w 118"/>
                <a:gd name="T25" fmla="*/ 2147483647 h 66"/>
                <a:gd name="T26" fmla="*/ 2147483647 w 118"/>
                <a:gd name="T27" fmla="*/ 2147483647 h 66"/>
                <a:gd name="T28" fmla="*/ 2147483647 w 118"/>
                <a:gd name="T29" fmla="*/ 2147483647 h 66"/>
                <a:gd name="T30" fmla="*/ 2147483647 w 118"/>
                <a:gd name="T31" fmla="*/ 2147483647 h 66"/>
                <a:gd name="T32" fmla="*/ 2147483647 w 118"/>
                <a:gd name="T33" fmla="*/ 2147483647 h 66"/>
                <a:gd name="T34" fmla="*/ 2147483647 w 118"/>
                <a:gd name="T35" fmla="*/ 2147483647 h 66"/>
                <a:gd name="T36" fmla="*/ 2147483647 w 118"/>
                <a:gd name="T37" fmla="*/ 2147483647 h 66"/>
                <a:gd name="T38" fmla="*/ 2147483647 w 118"/>
                <a:gd name="T39" fmla="*/ 2147483647 h 66"/>
                <a:gd name="T40" fmla="*/ 2147483647 w 118"/>
                <a:gd name="T41" fmla="*/ 2147483647 h 66"/>
                <a:gd name="T42" fmla="*/ 2147483647 w 118"/>
                <a:gd name="T43" fmla="*/ 2147483647 h 66"/>
                <a:gd name="T44" fmla="*/ 2147483647 w 118"/>
                <a:gd name="T45" fmla="*/ 2147483647 h 66"/>
                <a:gd name="T46" fmla="*/ 2147483647 w 118"/>
                <a:gd name="T47" fmla="*/ 2147483647 h 66"/>
                <a:gd name="T48" fmla="*/ 2147483647 w 118"/>
                <a:gd name="T49" fmla="*/ 2147483647 h 66"/>
                <a:gd name="T50" fmla="*/ 2147483647 w 118"/>
                <a:gd name="T51" fmla="*/ 2147483647 h 66"/>
                <a:gd name="T52" fmla="*/ 2147483647 w 118"/>
                <a:gd name="T53" fmla="*/ 2147483647 h 66"/>
                <a:gd name="T54" fmla="*/ 2147483647 w 118"/>
                <a:gd name="T55" fmla="*/ 2147483647 h 66"/>
                <a:gd name="T56" fmla="*/ 2147483647 w 118"/>
                <a:gd name="T57" fmla="*/ 2147483647 h 66"/>
                <a:gd name="T58" fmla="*/ 2147483647 w 118"/>
                <a:gd name="T59" fmla="*/ 2147483647 h 66"/>
                <a:gd name="T60" fmla="*/ 2147483647 w 118"/>
                <a:gd name="T61" fmla="*/ 2147483647 h 66"/>
                <a:gd name="T62" fmla="*/ 2147483647 w 118"/>
                <a:gd name="T63" fmla="*/ 2147483647 h 66"/>
                <a:gd name="T64" fmla="*/ 2147483647 w 118"/>
                <a:gd name="T65" fmla="*/ 2147483647 h 66"/>
                <a:gd name="T66" fmla="*/ 2147483647 w 118"/>
                <a:gd name="T67" fmla="*/ 2147483647 h 66"/>
                <a:gd name="T68" fmla="*/ 2147483647 w 118"/>
                <a:gd name="T69" fmla="*/ 2147483647 h 66"/>
                <a:gd name="T70" fmla="*/ 2147483647 w 118"/>
                <a:gd name="T71" fmla="*/ 2147483647 h 66"/>
                <a:gd name="T72" fmla="*/ 0 w 118"/>
                <a:gd name="T73" fmla="*/ 2147483647 h 66"/>
                <a:gd name="T74" fmla="*/ 2147483647 w 118"/>
                <a:gd name="T75" fmla="*/ 2147483647 h 66"/>
                <a:gd name="T76" fmla="*/ 0 w 118"/>
                <a:gd name="T77" fmla="*/ 2147483647 h 66"/>
                <a:gd name="T78" fmla="*/ 2147483647 w 118"/>
                <a:gd name="T79" fmla="*/ 2147483647 h 66"/>
                <a:gd name="T80" fmla="*/ 2147483647 w 118"/>
                <a:gd name="T81" fmla="*/ 2147483647 h 66"/>
                <a:gd name="T82" fmla="*/ 2147483647 w 118"/>
                <a:gd name="T83" fmla="*/ 2147483647 h 66"/>
                <a:gd name="T84" fmla="*/ 2147483647 w 118"/>
                <a:gd name="T85" fmla="*/ 2147483647 h 66"/>
                <a:gd name="T86" fmla="*/ 2147483647 w 118"/>
                <a:gd name="T87" fmla="*/ 2147483647 h 66"/>
                <a:gd name="T88" fmla="*/ 2147483647 w 118"/>
                <a:gd name="T89" fmla="*/ 2147483647 h 66"/>
                <a:gd name="T90" fmla="*/ 2147483647 w 118"/>
                <a:gd name="T91" fmla="*/ 2147483647 h 66"/>
                <a:gd name="T92" fmla="*/ 2147483647 w 118"/>
                <a:gd name="T93" fmla="*/ 2147483647 h 66"/>
                <a:gd name="T94" fmla="*/ 2147483647 w 118"/>
                <a:gd name="T95" fmla="*/ 2147483647 h 66"/>
                <a:gd name="T96" fmla="*/ 2147483647 w 118"/>
                <a:gd name="T97" fmla="*/ 2147483647 h 66"/>
                <a:gd name="T98" fmla="*/ 2147483647 w 118"/>
                <a:gd name="T99" fmla="*/ 2147483647 h 66"/>
                <a:gd name="T100" fmla="*/ 2147483647 w 118"/>
                <a:gd name="T101" fmla="*/ 2147483647 h 66"/>
                <a:gd name="T102" fmla="*/ 2147483647 w 118"/>
                <a:gd name="T103" fmla="*/ 2147483647 h 66"/>
                <a:gd name="T104" fmla="*/ 2147483647 w 118"/>
                <a:gd name="T105" fmla="*/ 2147483647 h 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8"/>
                <a:gd name="T160" fmla="*/ 0 h 66"/>
                <a:gd name="T161" fmla="*/ 118 w 118"/>
                <a:gd name="T162" fmla="*/ 66 h 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8" h="66">
                  <a:moveTo>
                    <a:pt x="73" y="8"/>
                  </a:moveTo>
                  <a:lnTo>
                    <a:pt x="73" y="8"/>
                  </a:lnTo>
                  <a:lnTo>
                    <a:pt x="79" y="8"/>
                  </a:lnTo>
                  <a:lnTo>
                    <a:pt x="85" y="8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105" y="8"/>
                  </a:lnTo>
                  <a:lnTo>
                    <a:pt x="111" y="8"/>
                  </a:lnTo>
                  <a:lnTo>
                    <a:pt x="118" y="8"/>
                  </a:lnTo>
                  <a:lnTo>
                    <a:pt x="118" y="14"/>
                  </a:lnTo>
                  <a:lnTo>
                    <a:pt x="111" y="14"/>
                  </a:lnTo>
                  <a:lnTo>
                    <a:pt x="105" y="22"/>
                  </a:lnTo>
                  <a:lnTo>
                    <a:pt x="98" y="22"/>
                  </a:lnTo>
                  <a:lnTo>
                    <a:pt x="92" y="22"/>
                  </a:lnTo>
                  <a:lnTo>
                    <a:pt x="85" y="22"/>
                  </a:lnTo>
                  <a:lnTo>
                    <a:pt x="79" y="22"/>
                  </a:lnTo>
                  <a:lnTo>
                    <a:pt x="79" y="30"/>
                  </a:lnTo>
                  <a:lnTo>
                    <a:pt x="73" y="30"/>
                  </a:lnTo>
                  <a:lnTo>
                    <a:pt x="66" y="30"/>
                  </a:lnTo>
                  <a:lnTo>
                    <a:pt x="66" y="36"/>
                  </a:lnTo>
                  <a:lnTo>
                    <a:pt x="59" y="36"/>
                  </a:lnTo>
                  <a:lnTo>
                    <a:pt x="59" y="44"/>
                  </a:lnTo>
                  <a:lnTo>
                    <a:pt x="53" y="44"/>
                  </a:lnTo>
                  <a:lnTo>
                    <a:pt x="46" y="44"/>
                  </a:lnTo>
                  <a:lnTo>
                    <a:pt x="39" y="44"/>
                  </a:lnTo>
                  <a:lnTo>
                    <a:pt x="34" y="44"/>
                  </a:lnTo>
                  <a:lnTo>
                    <a:pt x="27" y="44"/>
                  </a:lnTo>
                  <a:lnTo>
                    <a:pt x="20" y="44"/>
                  </a:lnTo>
                  <a:lnTo>
                    <a:pt x="14" y="52"/>
                  </a:lnTo>
                  <a:lnTo>
                    <a:pt x="20" y="52"/>
                  </a:lnTo>
                  <a:lnTo>
                    <a:pt x="20" y="58"/>
                  </a:lnTo>
                  <a:lnTo>
                    <a:pt x="14" y="58"/>
                  </a:lnTo>
                  <a:lnTo>
                    <a:pt x="14" y="66"/>
                  </a:lnTo>
                  <a:lnTo>
                    <a:pt x="7" y="66"/>
                  </a:lnTo>
                  <a:lnTo>
                    <a:pt x="7" y="58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7" y="52"/>
                  </a:lnTo>
                  <a:lnTo>
                    <a:pt x="0" y="44"/>
                  </a:lnTo>
                  <a:lnTo>
                    <a:pt x="7" y="44"/>
                  </a:lnTo>
                  <a:lnTo>
                    <a:pt x="14" y="44"/>
                  </a:lnTo>
                  <a:lnTo>
                    <a:pt x="14" y="36"/>
                  </a:lnTo>
                  <a:lnTo>
                    <a:pt x="20" y="36"/>
                  </a:lnTo>
                  <a:lnTo>
                    <a:pt x="20" y="44"/>
                  </a:lnTo>
                  <a:lnTo>
                    <a:pt x="27" y="36"/>
                  </a:lnTo>
                  <a:lnTo>
                    <a:pt x="27" y="30"/>
                  </a:lnTo>
                  <a:lnTo>
                    <a:pt x="34" y="30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46" y="14"/>
                  </a:lnTo>
                  <a:lnTo>
                    <a:pt x="53" y="14"/>
                  </a:lnTo>
                  <a:lnTo>
                    <a:pt x="59" y="14"/>
                  </a:lnTo>
                  <a:lnTo>
                    <a:pt x="59" y="8"/>
                  </a:lnTo>
                  <a:lnTo>
                    <a:pt x="66" y="8"/>
                  </a:lnTo>
                  <a:lnTo>
                    <a:pt x="73" y="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4" name="Freeform 592"/>
            <p:cNvSpPr>
              <a:spLocks/>
            </p:cNvSpPr>
            <p:nvPr/>
          </p:nvSpPr>
          <p:spPr bwMode="auto">
            <a:xfrm>
              <a:off x="3735388" y="5619750"/>
              <a:ext cx="11112" cy="9525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w 7"/>
                <a:gd name="T7" fmla="*/ 0 h 6"/>
                <a:gd name="T8" fmla="*/ 2147483647 w 7"/>
                <a:gd name="T9" fmla="*/ 0 h 6"/>
                <a:gd name="T10" fmla="*/ 2147483647 w 7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0"/>
                  </a:moveTo>
                  <a:lnTo>
                    <a:pt x="7" y="6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5" name="Freeform 593"/>
            <p:cNvSpPr>
              <a:spLocks/>
            </p:cNvSpPr>
            <p:nvPr/>
          </p:nvSpPr>
          <p:spPr bwMode="auto">
            <a:xfrm>
              <a:off x="3714750" y="5629275"/>
              <a:ext cx="42863" cy="53975"/>
            </a:xfrm>
            <a:custGeom>
              <a:avLst/>
              <a:gdLst>
                <a:gd name="T0" fmla="*/ 2147483647 w 26"/>
                <a:gd name="T1" fmla="*/ 0 h 30"/>
                <a:gd name="T2" fmla="*/ 2147483647 w 26"/>
                <a:gd name="T3" fmla="*/ 0 h 30"/>
                <a:gd name="T4" fmla="*/ 2147483647 w 26"/>
                <a:gd name="T5" fmla="*/ 2147483647 h 30"/>
                <a:gd name="T6" fmla="*/ 2147483647 w 26"/>
                <a:gd name="T7" fmla="*/ 0 h 30"/>
                <a:gd name="T8" fmla="*/ 2147483647 w 26"/>
                <a:gd name="T9" fmla="*/ 0 h 30"/>
                <a:gd name="T10" fmla="*/ 2147483647 w 26"/>
                <a:gd name="T11" fmla="*/ 2147483647 h 30"/>
                <a:gd name="T12" fmla="*/ 2147483647 w 26"/>
                <a:gd name="T13" fmla="*/ 2147483647 h 30"/>
                <a:gd name="T14" fmla="*/ 2147483647 w 26"/>
                <a:gd name="T15" fmla="*/ 2147483647 h 30"/>
                <a:gd name="T16" fmla="*/ 2147483647 w 26"/>
                <a:gd name="T17" fmla="*/ 2147483647 h 30"/>
                <a:gd name="T18" fmla="*/ 2147483647 w 26"/>
                <a:gd name="T19" fmla="*/ 2147483647 h 30"/>
                <a:gd name="T20" fmla="*/ 2147483647 w 26"/>
                <a:gd name="T21" fmla="*/ 2147483647 h 30"/>
                <a:gd name="T22" fmla="*/ 2147483647 w 26"/>
                <a:gd name="T23" fmla="*/ 2147483647 h 30"/>
                <a:gd name="T24" fmla="*/ 2147483647 w 26"/>
                <a:gd name="T25" fmla="*/ 2147483647 h 30"/>
                <a:gd name="T26" fmla="*/ 2147483647 w 26"/>
                <a:gd name="T27" fmla="*/ 2147483647 h 30"/>
                <a:gd name="T28" fmla="*/ 2147483647 w 26"/>
                <a:gd name="T29" fmla="*/ 2147483647 h 30"/>
                <a:gd name="T30" fmla="*/ 2147483647 w 26"/>
                <a:gd name="T31" fmla="*/ 2147483647 h 30"/>
                <a:gd name="T32" fmla="*/ 2147483647 w 26"/>
                <a:gd name="T33" fmla="*/ 2147483647 h 30"/>
                <a:gd name="T34" fmla="*/ 2147483647 w 26"/>
                <a:gd name="T35" fmla="*/ 2147483647 h 30"/>
                <a:gd name="T36" fmla="*/ 2147483647 w 26"/>
                <a:gd name="T37" fmla="*/ 2147483647 h 30"/>
                <a:gd name="T38" fmla="*/ 2147483647 w 26"/>
                <a:gd name="T39" fmla="*/ 2147483647 h 30"/>
                <a:gd name="T40" fmla="*/ 2147483647 w 26"/>
                <a:gd name="T41" fmla="*/ 2147483647 h 30"/>
                <a:gd name="T42" fmla="*/ 0 w 26"/>
                <a:gd name="T43" fmla="*/ 2147483647 h 30"/>
                <a:gd name="T44" fmla="*/ 0 w 26"/>
                <a:gd name="T45" fmla="*/ 2147483647 h 30"/>
                <a:gd name="T46" fmla="*/ 0 w 26"/>
                <a:gd name="T47" fmla="*/ 2147483647 h 30"/>
                <a:gd name="T48" fmla="*/ 0 w 26"/>
                <a:gd name="T49" fmla="*/ 2147483647 h 30"/>
                <a:gd name="T50" fmla="*/ 2147483647 w 26"/>
                <a:gd name="T51" fmla="*/ 2147483647 h 30"/>
                <a:gd name="T52" fmla="*/ 2147483647 w 26"/>
                <a:gd name="T53" fmla="*/ 2147483647 h 30"/>
                <a:gd name="T54" fmla="*/ 2147483647 w 26"/>
                <a:gd name="T55" fmla="*/ 0 h 30"/>
                <a:gd name="T56" fmla="*/ 2147483647 w 26"/>
                <a:gd name="T57" fmla="*/ 0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"/>
                <a:gd name="T88" fmla="*/ 0 h 30"/>
                <a:gd name="T89" fmla="*/ 26 w 26"/>
                <a:gd name="T90" fmla="*/ 30 h 3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" h="30">
                  <a:moveTo>
                    <a:pt x="7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9" y="0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19" y="22"/>
                  </a:lnTo>
                  <a:lnTo>
                    <a:pt x="26" y="22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7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6" name="Freeform 594"/>
            <p:cNvSpPr>
              <a:spLocks/>
            </p:cNvSpPr>
            <p:nvPr/>
          </p:nvSpPr>
          <p:spPr bwMode="auto">
            <a:xfrm>
              <a:off x="3443288" y="5643563"/>
              <a:ext cx="31750" cy="25400"/>
            </a:xfrm>
            <a:custGeom>
              <a:avLst/>
              <a:gdLst>
                <a:gd name="T0" fmla="*/ 2147483647 w 20"/>
                <a:gd name="T1" fmla="*/ 0 h 14"/>
                <a:gd name="T2" fmla="*/ 2147483647 w 20"/>
                <a:gd name="T3" fmla="*/ 0 h 14"/>
                <a:gd name="T4" fmla="*/ 2147483647 w 20"/>
                <a:gd name="T5" fmla="*/ 0 h 14"/>
                <a:gd name="T6" fmla="*/ 2147483647 w 20"/>
                <a:gd name="T7" fmla="*/ 0 h 14"/>
                <a:gd name="T8" fmla="*/ 2147483647 w 20"/>
                <a:gd name="T9" fmla="*/ 0 h 14"/>
                <a:gd name="T10" fmla="*/ 2147483647 w 20"/>
                <a:gd name="T11" fmla="*/ 2147483647 h 14"/>
                <a:gd name="T12" fmla="*/ 2147483647 w 20"/>
                <a:gd name="T13" fmla="*/ 2147483647 h 14"/>
                <a:gd name="T14" fmla="*/ 2147483647 w 20"/>
                <a:gd name="T15" fmla="*/ 2147483647 h 14"/>
                <a:gd name="T16" fmla="*/ 2147483647 w 20"/>
                <a:gd name="T17" fmla="*/ 2147483647 h 14"/>
                <a:gd name="T18" fmla="*/ 2147483647 w 20"/>
                <a:gd name="T19" fmla="*/ 2147483647 h 14"/>
                <a:gd name="T20" fmla="*/ 2147483647 w 20"/>
                <a:gd name="T21" fmla="*/ 2147483647 h 14"/>
                <a:gd name="T22" fmla="*/ 2147483647 w 20"/>
                <a:gd name="T23" fmla="*/ 2147483647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0 w 20"/>
                <a:gd name="T31" fmla="*/ 2147483647 h 14"/>
                <a:gd name="T32" fmla="*/ 0 w 20"/>
                <a:gd name="T33" fmla="*/ 2147483647 h 14"/>
                <a:gd name="T34" fmla="*/ 0 w 20"/>
                <a:gd name="T35" fmla="*/ 2147483647 h 14"/>
                <a:gd name="T36" fmla="*/ 0 w 20"/>
                <a:gd name="T37" fmla="*/ 2147483647 h 14"/>
                <a:gd name="T38" fmla="*/ 0 w 20"/>
                <a:gd name="T39" fmla="*/ 0 h 14"/>
                <a:gd name="T40" fmla="*/ 0 w 20"/>
                <a:gd name="T41" fmla="*/ 0 h 14"/>
                <a:gd name="T42" fmla="*/ 2147483647 w 20"/>
                <a:gd name="T43" fmla="*/ 0 h 14"/>
                <a:gd name="T44" fmla="*/ 2147483647 w 20"/>
                <a:gd name="T45" fmla="*/ 0 h 14"/>
                <a:gd name="T46" fmla="*/ 2147483647 w 20"/>
                <a:gd name="T47" fmla="*/ 0 h 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14"/>
                <a:gd name="T74" fmla="*/ 20 w 20"/>
                <a:gd name="T75" fmla="*/ 14 h 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14">
                  <a:moveTo>
                    <a:pt x="7" y="0"/>
                  </a:moveTo>
                  <a:lnTo>
                    <a:pt x="14" y="0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0" y="14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7" name="Freeform 595"/>
            <p:cNvSpPr>
              <a:spLocks/>
            </p:cNvSpPr>
            <p:nvPr/>
          </p:nvSpPr>
          <p:spPr bwMode="auto">
            <a:xfrm>
              <a:off x="3506788" y="5708650"/>
              <a:ext cx="73025" cy="50800"/>
            </a:xfrm>
            <a:custGeom>
              <a:avLst/>
              <a:gdLst>
                <a:gd name="T0" fmla="*/ 2147483647 w 46"/>
                <a:gd name="T1" fmla="*/ 2147483647 h 29"/>
                <a:gd name="T2" fmla="*/ 2147483647 w 46"/>
                <a:gd name="T3" fmla="*/ 2147483647 h 29"/>
                <a:gd name="T4" fmla="*/ 2147483647 w 46"/>
                <a:gd name="T5" fmla="*/ 2147483647 h 29"/>
                <a:gd name="T6" fmla="*/ 2147483647 w 46"/>
                <a:gd name="T7" fmla="*/ 2147483647 h 29"/>
                <a:gd name="T8" fmla="*/ 2147483647 w 46"/>
                <a:gd name="T9" fmla="*/ 2147483647 h 29"/>
                <a:gd name="T10" fmla="*/ 2147483647 w 46"/>
                <a:gd name="T11" fmla="*/ 2147483647 h 29"/>
                <a:gd name="T12" fmla="*/ 2147483647 w 46"/>
                <a:gd name="T13" fmla="*/ 2147483647 h 29"/>
                <a:gd name="T14" fmla="*/ 2147483647 w 46"/>
                <a:gd name="T15" fmla="*/ 0 h 29"/>
                <a:gd name="T16" fmla="*/ 2147483647 w 46"/>
                <a:gd name="T17" fmla="*/ 0 h 29"/>
                <a:gd name="T18" fmla="*/ 2147483647 w 46"/>
                <a:gd name="T19" fmla="*/ 0 h 29"/>
                <a:gd name="T20" fmla="*/ 2147483647 w 46"/>
                <a:gd name="T21" fmla="*/ 2147483647 h 29"/>
                <a:gd name="T22" fmla="*/ 2147483647 w 46"/>
                <a:gd name="T23" fmla="*/ 2147483647 h 29"/>
                <a:gd name="T24" fmla="*/ 2147483647 w 46"/>
                <a:gd name="T25" fmla="*/ 2147483647 h 29"/>
                <a:gd name="T26" fmla="*/ 2147483647 w 46"/>
                <a:gd name="T27" fmla="*/ 2147483647 h 29"/>
                <a:gd name="T28" fmla="*/ 2147483647 w 46"/>
                <a:gd name="T29" fmla="*/ 2147483647 h 29"/>
                <a:gd name="T30" fmla="*/ 2147483647 w 46"/>
                <a:gd name="T31" fmla="*/ 2147483647 h 29"/>
                <a:gd name="T32" fmla="*/ 2147483647 w 46"/>
                <a:gd name="T33" fmla="*/ 2147483647 h 29"/>
                <a:gd name="T34" fmla="*/ 2147483647 w 46"/>
                <a:gd name="T35" fmla="*/ 2147483647 h 29"/>
                <a:gd name="T36" fmla="*/ 2147483647 w 46"/>
                <a:gd name="T37" fmla="*/ 2147483647 h 29"/>
                <a:gd name="T38" fmla="*/ 2147483647 w 46"/>
                <a:gd name="T39" fmla="*/ 2147483647 h 29"/>
                <a:gd name="T40" fmla="*/ 2147483647 w 46"/>
                <a:gd name="T41" fmla="*/ 2147483647 h 29"/>
                <a:gd name="T42" fmla="*/ 2147483647 w 46"/>
                <a:gd name="T43" fmla="*/ 2147483647 h 29"/>
                <a:gd name="T44" fmla="*/ 2147483647 w 46"/>
                <a:gd name="T45" fmla="*/ 2147483647 h 29"/>
                <a:gd name="T46" fmla="*/ 2147483647 w 46"/>
                <a:gd name="T47" fmla="*/ 2147483647 h 29"/>
                <a:gd name="T48" fmla="*/ 2147483647 w 46"/>
                <a:gd name="T49" fmla="*/ 2147483647 h 29"/>
                <a:gd name="T50" fmla="*/ 2147483647 w 46"/>
                <a:gd name="T51" fmla="*/ 2147483647 h 29"/>
                <a:gd name="T52" fmla="*/ 2147483647 w 46"/>
                <a:gd name="T53" fmla="*/ 2147483647 h 29"/>
                <a:gd name="T54" fmla="*/ 2147483647 w 46"/>
                <a:gd name="T55" fmla="*/ 2147483647 h 29"/>
                <a:gd name="T56" fmla="*/ 2147483647 w 46"/>
                <a:gd name="T57" fmla="*/ 2147483647 h 29"/>
                <a:gd name="T58" fmla="*/ 2147483647 w 46"/>
                <a:gd name="T59" fmla="*/ 2147483647 h 29"/>
                <a:gd name="T60" fmla="*/ 2147483647 w 46"/>
                <a:gd name="T61" fmla="*/ 2147483647 h 29"/>
                <a:gd name="T62" fmla="*/ 2147483647 w 46"/>
                <a:gd name="T63" fmla="*/ 2147483647 h 29"/>
                <a:gd name="T64" fmla="*/ 2147483647 w 46"/>
                <a:gd name="T65" fmla="*/ 2147483647 h 29"/>
                <a:gd name="T66" fmla="*/ 2147483647 w 46"/>
                <a:gd name="T67" fmla="*/ 2147483647 h 29"/>
                <a:gd name="T68" fmla="*/ 2147483647 w 46"/>
                <a:gd name="T69" fmla="*/ 2147483647 h 29"/>
                <a:gd name="T70" fmla="*/ 2147483647 w 46"/>
                <a:gd name="T71" fmla="*/ 2147483647 h 29"/>
                <a:gd name="T72" fmla="*/ 2147483647 w 46"/>
                <a:gd name="T73" fmla="*/ 2147483647 h 29"/>
                <a:gd name="T74" fmla="*/ 2147483647 w 46"/>
                <a:gd name="T75" fmla="*/ 2147483647 h 29"/>
                <a:gd name="T76" fmla="*/ 2147483647 w 46"/>
                <a:gd name="T77" fmla="*/ 2147483647 h 29"/>
                <a:gd name="T78" fmla="*/ 0 w 46"/>
                <a:gd name="T79" fmla="*/ 2147483647 h 29"/>
                <a:gd name="T80" fmla="*/ 2147483647 w 46"/>
                <a:gd name="T81" fmla="*/ 2147483647 h 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6"/>
                <a:gd name="T124" fmla="*/ 0 h 29"/>
                <a:gd name="T125" fmla="*/ 46 w 46"/>
                <a:gd name="T126" fmla="*/ 29 h 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6" h="29">
                  <a:moveTo>
                    <a:pt x="7" y="15"/>
                  </a:moveTo>
                  <a:lnTo>
                    <a:pt x="7" y="7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0" y="7"/>
                  </a:lnTo>
                  <a:lnTo>
                    <a:pt x="26" y="7"/>
                  </a:lnTo>
                  <a:lnTo>
                    <a:pt x="26" y="15"/>
                  </a:lnTo>
                  <a:lnTo>
                    <a:pt x="26" y="22"/>
                  </a:lnTo>
                  <a:lnTo>
                    <a:pt x="32" y="22"/>
                  </a:lnTo>
                  <a:lnTo>
                    <a:pt x="39" y="22"/>
                  </a:lnTo>
                  <a:lnTo>
                    <a:pt x="46" y="22"/>
                  </a:lnTo>
                  <a:lnTo>
                    <a:pt x="39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0" y="22"/>
                  </a:lnTo>
                  <a:lnTo>
                    <a:pt x="20" y="15"/>
                  </a:lnTo>
                  <a:lnTo>
                    <a:pt x="13" y="15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0" y="15"/>
                  </a:lnTo>
                  <a:lnTo>
                    <a:pt x="7" y="15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8" name="Freeform 596"/>
            <p:cNvSpPr>
              <a:spLocks/>
            </p:cNvSpPr>
            <p:nvPr/>
          </p:nvSpPr>
          <p:spPr bwMode="auto">
            <a:xfrm>
              <a:off x="3673475" y="5721350"/>
              <a:ext cx="241300" cy="298450"/>
            </a:xfrm>
            <a:custGeom>
              <a:avLst/>
              <a:gdLst>
                <a:gd name="T0" fmla="*/ 2147483647 w 150"/>
                <a:gd name="T1" fmla="*/ 2147483647 h 168"/>
                <a:gd name="T2" fmla="*/ 2147483647 w 150"/>
                <a:gd name="T3" fmla="*/ 2147483647 h 168"/>
                <a:gd name="T4" fmla="*/ 2147483647 w 150"/>
                <a:gd name="T5" fmla="*/ 2147483647 h 168"/>
                <a:gd name="T6" fmla="*/ 2147483647 w 150"/>
                <a:gd name="T7" fmla="*/ 2147483647 h 168"/>
                <a:gd name="T8" fmla="*/ 2147483647 w 150"/>
                <a:gd name="T9" fmla="*/ 2147483647 h 168"/>
                <a:gd name="T10" fmla="*/ 2147483647 w 150"/>
                <a:gd name="T11" fmla="*/ 2147483647 h 168"/>
                <a:gd name="T12" fmla="*/ 2147483647 w 150"/>
                <a:gd name="T13" fmla="*/ 2147483647 h 168"/>
                <a:gd name="T14" fmla="*/ 2147483647 w 150"/>
                <a:gd name="T15" fmla="*/ 2147483647 h 168"/>
                <a:gd name="T16" fmla="*/ 2147483647 w 150"/>
                <a:gd name="T17" fmla="*/ 2147483647 h 168"/>
                <a:gd name="T18" fmla="*/ 2147483647 w 150"/>
                <a:gd name="T19" fmla="*/ 2147483647 h 168"/>
                <a:gd name="T20" fmla="*/ 0 w 150"/>
                <a:gd name="T21" fmla="*/ 2147483647 h 168"/>
                <a:gd name="T22" fmla="*/ 2147483647 w 150"/>
                <a:gd name="T23" fmla="*/ 2147483647 h 168"/>
                <a:gd name="T24" fmla="*/ 2147483647 w 150"/>
                <a:gd name="T25" fmla="*/ 2147483647 h 168"/>
                <a:gd name="T26" fmla="*/ 2147483647 w 150"/>
                <a:gd name="T27" fmla="*/ 2147483647 h 168"/>
                <a:gd name="T28" fmla="*/ 2147483647 w 150"/>
                <a:gd name="T29" fmla="*/ 2147483647 h 168"/>
                <a:gd name="T30" fmla="*/ 2147483647 w 150"/>
                <a:gd name="T31" fmla="*/ 2147483647 h 168"/>
                <a:gd name="T32" fmla="*/ 2147483647 w 150"/>
                <a:gd name="T33" fmla="*/ 2147483647 h 168"/>
                <a:gd name="T34" fmla="*/ 2147483647 w 150"/>
                <a:gd name="T35" fmla="*/ 2147483647 h 168"/>
                <a:gd name="T36" fmla="*/ 2147483647 w 150"/>
                <a:gd name="T37" fmla="*/ 2147483647 h 168"/>
                <a:gd name="T38" fmla="*/ 2147483647 w 150"/>
                <a:gd name="T39" fmla="*/ 2147483647 h 168"/>
                <a:gd name="T40" fmla="*/ 2147483647 w 150"/>
                <a:gd name="T41" fmla="*/ 2147483647 h 168"/>
                <a:gd name="T42" fmla="*/ 2147483647 w 150"/>
                <a:gd name="T43" fmla="*/ 2147483647 h 168"/>
                <a:gd name="T44" fmla="*/ 2147483647 w 150"/>
                <a:gd name="T45" fmla="*/ 2147483647 h 168"/>
                <a:gd name="T46" fmla="*/ 2147483647 w 150"/>
                <a:gd name="T47" fmla="*/ 2147483647 h 168"/>
                <a:gd name="T48" fmla="*/ 2147483647 w 150"/>
                <a:gd name="T49" fmla="*/ 2147483647 h 168"/>
                <a:gd name="T50" fmla="*/ 2147483647 w 150"/>
                <a:gd name="T51" fmla="*/ 2147483647 h 168"/>
                <a:gd name="T52" fmla="*/ 2147483647 w 150"/>
                <a:gd name="T53" fmla="*/ 2147483647 h 168"/>
                <a:gd name="T54" fmla="*/ 2147483647 w 150"/>
                <a:gd name="T55" fmla="*/ 2147483647 h 168"/>
                <a:gd name="T56" fmla="*/ 2147483647 w 150"/>
                <a:gd name="T57" fmla="*/ 2147483647 h 168"/>
                <a:gd name="T58" fmla="*/ 2147483647 w 150"/>
                <a:gd name="T59" fmla="*/ 2147483647 h 168"/>
                <a:gd name="T60" fmla="*/ 2147483647 w 150"/>
                <a:gd name="T61" fmla="*/ 2147483647 h 168"/>
                <a:gd name="T62" fmla="*/ 2147483647 w 150"/>
                <a:gd name="T63" fmla="*/ 2147483647 h 168"/>
                <a:gd name="T64" fmla="*/ 2147483647 w 150"/>
                <a:gd name="T65" fmla="*/ 2147483647 h 168"/>
                <a:gd name="T66" fmla="*/ 2147483647 w 150"/>
                <a:gd name="T67" fmla="*/ 2147483647 h 168"/>
                <a:gd name="T68" fmla="*/ 2147483647 w 150"/>
                <a:gd name="T69" fmla="*/ 2147483647 h 168"/>
                <a:gd name="T70" fmla="*/ 2147483647 w 150"/>
                <a:gd name="T71" fmla="*/ 2147483647 h 168"/>
                <a:gd name="T72" fmla="*/ 2147483647 w 150"/>
                <a:gd name="T73" fmla="*/ 2147483647 h 168"/>
                <a:gd name="T74" fmla="*/ 2147483647 w 150"/>
                <a:gd name="T75" fmla="*/ 2147483647 h 168"/>
                <a:gd name="T76" fmla="*/ 2147483647 w 150"/>
                <a:gd name="T77" fmla="*/ 2147483647 h 168"/>
                <a:gd name="T78" fmla="*/ 2147483647 w 150"/>
                <a:gd name="T79" fmla="*/ 2147483647 h 168"/>
                <a:gd name="T80" fmla="*/ 2147483647 w 150"/>
                <a:gd name="T81" fmla="*/ 2147483647 h 168"/>
                <a:gd name="T82" fmla="*/ 2147483647 w 150"/>
                <a:gd name="T83" fmla="*/ 2147483647 h 168"/>
                <a:gd name="T84" fmla="*/ 2147483647 w 150"/>
                <a:gd name="T85" fmla="*/ 2147483647 h 168"/>
                <a:gd name="T86" fmla="*/ 2147483647 w 150"/>
                <a:gd name="T87" fmla="*/ 2147483647 h 168"/>
                <a:gd name="T88" fmla="*/ 2147483647 w 150"/>
                <a:gd name="T89" fmla="*/ 2147483647 h 168"/>
                <a:gd name="T90" fmla="*/ 2147483647 w 150"/>
                <a:gd name="T91" fmla="*/ 2147483647 h 168"/>
                <a:gd name="T92" fmla="*/ 2147483647 w 150"/>
                <a:gd name="T93" fmla="*/ 2147483647 h 168"/>
                <a:gd name="T94" fmla="*/ 2147483647 w 150"/>
                <a:gd name="T95" fmla="*/ 2147483647 h 168"/>
                <a:gd name="T96" fmla="*/ 2147483647 w 150"/>
                <a:gd name="T97" fmla="*/ 2147483647 h 168"/>
                <a:gd name="T98" fmla="*/ 2147483647 w 150"/>
                <a:gd name="T99" fmla="*/ 2147483647 h 168"/>
                <a:gd name="T100" fmla="*/ 2147483647 w 150"/>
                <a:gd name="T101" fmla="*/ 2147483647 h 168"/>
                <a:gd name="T102" fmla="*/ 2147483647 w 150"/>
                <a:gd name="T103" fmla="*/ 2147483647 h 168"/>
                <a:gd name="T104" fmla="*/ 2147483647 w 150"/>
                <a:gd name="T105" fmla="*/ 2147483647 h 168"/>
                <a:gd name="T106" fmla="*/ 2147483647 w 150"/>
                <a:gd name="T107" fmla="*/ 2147483647 h 168"/>
                <a:gd name="T108" fmla="*/ 2147483647 w 150"/>
                <a:gd name="T109" fmla="*/ 2147483647 h 168"/>
                <a:gd name="T110" fmla="*/ 2147483647 w 150"/>
                <a:gd name="T111" fmla="*/ 2147483647 h 168"/>
                <a:gd name="T112" fmla="*/ 2147483647 w 150"/>
                <a:gd name="T113" fmla="*/ 2147483647 h 168"/>
                <a:gd name="T114" fmla="*/ 2147483647 w 150"/>
                <a:gd name="T115" fmla="*/ 2147483647 h 16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0"/>
                <a:gd name="T175" fmla="*/ 0 h 168"/>
                <a:gd name="T176" fmla="*/ 150 w 150"/>
                <a:gd name="T177" fmla="*/ 168 h 16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0" h="168">
                  <a:moveTo>
                    <a:pt x="20" y="168"/>
                  </a:moveTo>
                  <a:lnTo>
                    <a:pt x="20" y="161"/>
                  </a:lnTo>
                  <a:lnTo>
                    <a:pt x="13" y="161"/>
                  </a:lnTo>
                  <a:lnTo>
                    <a:pt x="13" y="153"/>
                  </a:lnTo>
                  <a:lnTo>
                    <a:pt x="13" y="146"/>
                  </a:lnTo>
                  <a:lnTo>
                    <a:pt x="20" y="139"/>
                  </a:lnTo>
                  <a:lnTo>
                    <a:pt x="20" y="132"/>
                  </a:lnTo>
                  <a:lnTo>
                    <a:pt x="20" y="124"/>
                  </a:lnTo>
                  <a:lnTo>
                    <a:pt x="20" y="117"/>
                  </a:lnTo>
                  <a:lnTo>
                    <a:pt x="20" y="110"/>
                  </a:lnTo>
                  <a:lnTo>
                    <a:pt x="20" y="102"/>
                  </a:lnTo>
                  <a:lnTo>
                    <a:pt x="13" y="102"/>
                  </a:lnTo>
                  <a:lnTo>
                    <a:pt x="6" y="102"/>
                  </a:lnTo>
                  <a:lnTo>
                    <a:pt x="6" y="96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6" y="88"/>
                  </a:lnTo>
                  <a:lnTo>
                    <a:pt x="13" y="88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26" y="74"/>
                  </a:lnTo>
                  <a:lnTo>
                    <a:pt x="26" y="66"/>
                  </a:lnTo>
                  <a:lnTo>
                    <a:pt x="33" y="66"/>
                  </a:lnTo>
                  <a:lnTo>
                    <a:pt x="33" y="58"/>
                  </a:lnTo>
                  <a:lnTo>
                    <a:pt x="38" y="58"/>
                  </a:lnTo>
                  <a:lnTo>
                    <a:pt x="38" y="52"/>
                  </a:lnTo>
                  <a:lnTo>
                    <a:pt x="45" y="52"/>
                  </a:lnTo>
                  <a:lnTo>
                    <a:pt x="45" y="44"/>
                  </a:lnTo>
                  <a:lnTo>
                    <a:pt x="52" y="44"/>
                  </a:lnTo>
                  <a:lnTo>
                    <a:pt x="52" y="36"/>
                  </a:lnTo>
                  <a:lnTo>
                    <a:pt x="58" y="36"/>
                  </a:lnTo>
                  <a:lnTo>
                    <a:pt x="65" y="36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7" y="30"/>
                  </a:lnTo>
                  <a:lnTo>
                    <a:pt x="84" y="30"/>
                  </a:lnTo>
                  <a:lnTo>
                    <a:pt x="84" y="22"/>
                  </a:lnTo>
                  <a:lnTo>
                    <a:pt x="91" y="22"/>
                  </a:lnTo>
                  <a:lnTo>
                    <a:pt x="97" y="22"/>
                  </a:lnTo>
                  <a:lnTo>
                    <a:pt x="97" y="15"/>
                  </a:lnTo>
                  <a:lnTo>
                    <a:pt x="104" y="15"/>
                  </a:lnTo>
                  <a:lnTo>
                    <a:pt x="111" y="15"/>
                  </a:lnTo>
                  <a:lnTo>
                    <a:pt x="116" y="15"/>
                  </a:lnTo>
                  <a:lnTo>
                    <a:pt x="123" y="15"/>
                  </a:lnTo>
                  <a:lnTo>
                    <a:pt x="130" y="15"/>
                  </a:lnTo>
                  <a:lnTo>
                    <a:pt x="136" y="15"/>
                  </a:lnTo>
                  <a:lnTo>
                    <a:pt x="136" y="8"/>
                  </a:lnTo>
                  <a:lnTo>
                    <a:pt x="143" y="0"/>
                  </a:lnTo>
                  <a:lnTo>
                    <a:pt x="143" y="8"/>
                  </a:lnTo>
                  <a:lnTo>
                    <a:pt x="143" y="15"/>
                  </a:lnTo>
                  <a:lnTo>
                    <a:pt x="150" y="22"/>
                  </a:lnTo>
                  <a:lnTo>
                    <a:pt x="143" y="30"/>
                  </a:lnTo>
                  <a:lnTo>
                    <a:pt x="136" y="30"/>
                  </a:lnTo>
                  <a:lnTo>
                    <a:pt x="136" y="36"/>
                  </a:lnTo>
                  <a:lnTo>
                    <a:pt x="143" y="36"/>
                  </a:lnTo>
                  <a:lnTo>
                    <a:pt x="136" y="44"/>
                  </a:lnTo>
                  <a:lnTo>
                    <a:pt x="130" y="52"/>
                  </a:lnTo>
                  <a:lnTo>
                    <a:pt x="130" y="58"/>
                  </a:lnTo>
                  <a:lnTo>
                    <a:pt x="123" y="66"/>
                  </a:lnTo>
                  <a:lnTo>
                    <a:pt x="123" y="74"/>
                  </a:lnTo>
                  <a:lnTo>
                    <a:pt x="123" y="80"/>
                  </a:lnTo>
                  <a:lnTo>
                    <a:pt x="116" y="80"/>
                  </a:lnTo>
                  <a:lnTo>
                    <a:pt x="111" y="80"/>
                  </a:lnTo>
                  <a:lnTo>
                    <a:pt x="111" y="88"/>
                  </a:lnTo>
                  <a:lnTo>
                    <a:pt x="104" y="88"/>
                  </a:lnTo>
                  <a:lnTo>
                    <a:pt x="104" y="96"/>
                  </a:lnTo>
                  <a:lnTo>
                    <a:pt x="104" y="102"/>
                  </a:lnTo>
                  <a:lnTo>
                    <a:pt x="111" y="110"/>
                  </a:lnTo>
                  <a:lnTo>
                    <a:pt x="104" y="110"/>
                  </a:lnTo>
                  <a:lnTo>
                    <a:pt x="104" y="117"/>
                  </a:lnTo>
                  <a:lnTo>
                    <a:pt x="97" y="117"/>
                  </a:lnTo>
                  <a:lnTo>
                    <a:pt x="91" y="117"/>
                  </a:lnTo>
                  <a:lnTo>
                    <a:pt x="84" y="117"/>
                  </a:lnTo>
                  <a:lnTo>
                    <a:pt x="77" y="117"/>
                  </a:lnTo>
                  <a:lnTo>
                    <a:pt x="77" y="124"/>
                  </a:lnTo>
                  <a:lnTo>
                    <a:pt x="72" y="124"/>
                  </a:lnTo>
                  <a:lnTo>
                    <a:pt x="65" y="124"/>
                  </a:lnTo>
                  <a:lnTo>
                    <a:pt x="65" y="132"/>
                  </a:lnTo>
                  <a:lnTo>
                    <a:pt x="58" y="139"/>
                  </a:lnTo>
                  <a:lnTo>
                    <a:pt x="58" y="146"/>
                  </a:lnTo>
                  <a:lnTo>
                    <a:pt x="52" y="146"/>
                  </a:lnTo>
                  <a:lnTo>
                    <a:pt x="52" y="153"/>
                  </a:lnTo>
                  <a:lnTo>
                    <a:pt x="45" y="153"/>
                  </a:lnTo>
                  <a:lnTo>
                    <a:pt x="45" y="161"/>
                  </a:lnTo>
                  <a:lnTo>
                    <a:pt x="38" y="161"/>
                  </a:lnTo>
                  <a:lnTo>
                    <a:pt x="38" y="168"/>
                  </a:lnTo>
                  <a:lnTo>
                    <a:pt x="33" y="168"/>
                  </a:lnTo>
                  <a:lnTo>
                    <a:pt x="26" y="168"/>
                  </a:lnTo>
                  <a:lnTo>
                    <a:pt x="20" y="168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699" name="Freeform 597"/>
            <p:cNvSpPr>
              <a:spLocks/>
            </p:cNvSpPr>
            <p:nvPr/>
          </p:nvSpPr>
          <p:spPr bwMode="auto">
            <a:xfrm>
              <a:off x="3119438" y="5629275"/>
              <a:ext cx="44450" cy="39688"/>
            </a:xfrm>
            <a:custGeom>
              <a:avLst/>
              <a:gdLst>
                <a:gd name="T0" fmla="*/ 0 w 27"/>
                <a:gd name="T1" fmla="*/ 2147483647 h 22"/>
                <a:gd name="T2" fmla="*/ 0 w 27"/>
                <a:gd name="T3" fmla="*/ 2147483647 h 22"/>
                <a:gd name="T4" fmla="*/ 0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0 h 22"/>
                <a:gd name="T16" fmla="*/ 0 w 27"/>
                <a:gd name="T17" fmla="*/ 0 h 22"/>
                <a:gd name="T18" fmla="*/ 2147483647 w 27"/>
                <a:gd name="T19" fmla="*/ 0 h 22"/>
                <a:gd name="T20" fmla="*/ 2147483647 w 27"/>
                <a:gd name="T21" fmla="*/ 0 h 22"/>
                <a:gd name="T22" fmla="*/ 2147483647 w 27"/>
                <a:gd name="T23" fmla="*/ 0 h 22"/>
                <a:gd name="T24" fmla="*/ 2147483647 w 27"/>
                <a:gd name="T25" fmla="*/ 0 h 22"/>
                <a:gd name="T26" fmla="*/ 2147483647 w 27"/>
                <a:gd name="T27" fmla="*/ 0 h 22"/>
                <a:gd name="T28" fmla="*/ 2147483647 w 27"/>
                <a:gd name="T29" fmla="*/ 0 h 22"/>
                <a:gd name="T30" fmla="*/ 2147483647 w 27"/>
                <a:gd name="T31" fmla="*/ 2147483647 h 22"/>
                <a:gd name="T32" fmla="*/ 2147483647 w 27"/>
                <a:gd name="T33" fmla="*/ 2147483647 h 22"/>
                <a:gd name="T34" fmla="*/ 2147483647 w 27"/>
                <a:gd name="T35" fmla="*/ 2147483647 h 22"/>
                <a:gd name="T36" fmla="*/ 2147483647 w 27"/>
                <a:gd name="T37" fmla="*/ 2147483647 h 22"/>
                <a:gd name="T38" fmla="*/ 2147483647 w 27"/>
                <a:gd name="T39" fmla="*/ 2147483647 h 22"/>
                <a:gd name="T40" fmla="*/ 2147483647 w 27"/>
                <a:gd name="T41" fmla="*/ 2147483647 h 22"/>
                <a:gd name="T42" fmla="*/ 2147483647 w 27"/>
                <a:gd name="T43" fmla="*/ 2147483647 h 22"/>
                <a:gd name="T44" fmla="*/ 2147483647 w 27"/>
                <a:gd name="T45" fmla="*/ 2147483647 h 22"/>
                <a:gd name="T46" fmla="*/ 2147483647 w 27"/>
                <a:gd name="T47" fmla="*/ 2147483647 h 22"/>
                <a:gd name="T48" fmla="*/ 2147483647 w 27"/>
                <a:gd name="T49" fmla="*/ 2147483647 h 22"/>
                <a:gd name="T50" fmla="*/ 2147483647 w 27"/>
                <a:gd name="T51" fmla="*/ 2147483647 h 22"/>
                <a:gd name="T52" fmla="*/ 2147483647 w 27"/>
                <a:gd name="T53" fmla="*/ 2147483647 h 22"/>
                <a:gd name="T54" fmla="*/ 2147483647 w 27"/>
                <a:gd name="T55" fmla="*/ 2147483647 h 22"/>
                <a:gd name="T56" fmla="*/ 0 w 27"/>
                <a:gd name="T57" fmla="*/ 2147483647 h 22"/>
                <a:gd name="T58" fmla="*/ 0 w 27"/>
                <a:gd name="T59" fmla="*/ 2147483647 h 22"/>
                <a:gd name="T60" fmla="*/ 0 w 27"/>
                <a:gd name="T61" fmla="*/ 2147483647 h 2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22"/>
                <a:gd name="T95" fmla="*/ 27 w 27"/>
                <a:gd name="T96" fmla="*/ 22 h 2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22">
                  <a:moveTo>
                    <a:pt x="0" y="22"/>
                  </a:moveTo>
                  <a:lnTo>
                    <a:pt x="0" y="15"/>
                  </a:lnTo>
                  <a:lnTo>
                    <a:pt x="7" y="15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0" y="8"/>
                  </a:lnTo>
                  <a:lnTo>
                    <a:pt x="27" y="8"/>
                  </a:lnTo>
                  <a:lnTo>
                    <a:pt x="27" y="15"/>
                  </a:lnTo>
                  <a:lnTo>
                    <a:pt x="20" y="15"/>
                  </a:lnTo>
                  <a:lnTo>
                    <a:pt x="13" y="22"/>
                  </a:lnTo>
                  <a:lnTo>
                    <a:pt x="13" y="15"/>
                  </a:lnTo>
                  <a:lnTo>
                    <a:pt x="7" y="15"/>
                  </a:lnTo>
                  <a:lnTo>
                    <a:pt x="7" y="22"/>
                  </a:lnTo>
                  <a:lnTo>
                    <a:pt x="0" y="15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0" name="Freeform 598"/>
            <p:cNvSpPr>
              <a:spLocks/>
            </p:cNvSpPr>
            <p:nvPr/>
          </p:nvSpPr>
          <p:spPr bwMode="auto">
            <a:xfrm>
              <a:off x="3079750" y="5643563"/>
              <a:ext cx="39688" cy="52387"/>
            </a:xfrm>
            <a:custGeom>
              <a:avLst/>
              <a:gdLst>
                <a:gd name="T0" fmla="*/ 2147483647 w 25"/>
                <a:gd name="T1" fmla="*/ 0 h 29"/>
                <a:gd name="T2" fmla="*/ 2147483647 w 25"/>
                <a:gd name="T3" fmla="*/ 0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2147483647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2147483647 h 29"/>
                <a:gd name="T16" fmla="*/ 2147483647 w 25"/>
                <a:gd name="T17" fmla="*/ 2147483647 h 29"/>
                <a:gd name="T18" fmla="*/ 2147483647 w 25"/>
                <a:gd name="T19" fmla="*/ 2147483647 h 29"/>
                <a:gd name="T20" fmla="*/ 2147483647 w 25"/>
                <a:gd name="T21" fmla="*/ 2147483647 h 29"/>
                <a:gd name="T22" fmla="*/ 2147483647 w 25"/>
                <a:gd name="T23" fmla="*/ 2147483647 h 29"/>
                <a:gd name="T24" fmla="*/ 2147483647 w 25"/>
                <a:gd name="T25" fmla="*/ 2147483647 h 29"/>
                <a:gd name="T26" fmla="*/ 2147483647 w 25"/>
                <a:gd name="T27" fmla="*/ 2147483647 h 29"/>
                <a:gd name="T28" fmla="*/ 2147483647 w 25"/>
                <a:gd name="T29" fmla="*/ 2147483647 h 29"/>
                <a:gd name="T30" fmla="*/ 2147483647 w 25"/>
                <a:gd name="T31" fmla="*/ 2147483647 h 29"/>
                <a:gd name="T32" fmla="*/ 2147483647 w 25"/>
                <a:gd name="T33" fmla="*/ 2147483647 h 29"/>
                <a:gd name="T34" fmla="*/ 2147483647 w 25"/>
                <a:gd name="T35" fmla="*/ 2147483647 h 29"/>
                <a:gd name="T36" fmla="*/ 2147483647 w 25"/>
                <a:gd name="T37" fmla="*/ 2147483647 h 29"/>
                <a:gd name="T38" fmla="*/ 2147483647 w 25"/>
                <a:gd name="T39" fmla="*/ 2147483647 h 29"/>
                <a:gd name="T40" fmla="*/ 2147483647 w 25"/>
                <a:gd name="T41" fmla="*/ 2147483647 h 29"/>
                <a:gd name="T42" fmla="*/ 2147483647 w 25"/>
                <a:gd name="T43" fmla="*/ 2147483647 h 29"/>
                <a:gd name="T44" fmla="*/ 2147483647 w 25"/>
                <a:gd name="T45" fmla="*/ 2147483647 h 29"/>
                <a:gd name="T46" fmla="*/ 2147483647 w 25"/>
                <a:gd name="T47" fmla="*/ 2147483647 h 29"/>
                <a:gd name="T48" fmla="*/ 2147483647 w 25"/>
                <a:gd name="T49" fmla="*/ 2147483647 h 29"/>
                <a:gd name="T50" fmla="*/ 2147483647 w 25"/>
                <a:gd name="T51" fmla="*/ 2147483647 h 29"/>
                <a:gd name="T52" fmla="*/ 0 w 25"/>
                <a:gd name="T53" fmla="*/ 2147483647 h 29"/>
                <a:gd name="T54" fmla="*/ 0 w 25"/>
                <a:gd name="T55" fmla="*/ 2147483647 h 29"/>
                <a:gd name="T56" fmla="*/ 0 w 25"/>
                <a:gd name="T57" fmla="*/ 2147483647 h 29"/>
                <a:gd name="T58" fmla="*/ 0 w 25"/>
                <a:gd name="T59" fmla="*/ 2147483647 h 29"/>
                <a:gd name="T60" fmla="*/ 0 w 25"/>
                <a:gd name="T61" fmla="*/ 0 h 29"/>
                <a:gd name="T62" fmla="*/ 2147483647 w 25"/>
                <a:gd name="T63" fmla="*/ 0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9"/>
                <a:gd name="T98" fmla="*/ 25 w 25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9">
                  <a:moveTo>
                    <a:pt x="6" y="0"/>
                  </a:moveTo>
                  <a:lnTo>
                    <a:pt x="6" y="0"/>
                  </a:lnTo>
                  <a:lnTo>
                    <a:pt x="6" y="7"/>
                  </a:lnTo>
                  <a:lnTo>
                    <a:pt x="12" y="7"/>
                  </a:lnTo>
                  <a:lnTo>
                    <a:pt x="19" y="7"/>
                  </a:lnTo>
                  <a:lnTo>
                    <a:pt x="19" y="14"/>
                  </a:lnTo>
                  <a:lnTo>
                    <a:pt x="25" y="14"/>
                  </a:lnTo>
                  <a:lnTo>
                    <a:pt x="19" y="22"/>
                  </a:lnTo>
                  <a:lnTo>
                    <a:pt x="25" y="22"/>
                  </a:lnTo>
                  <a:lnTo>
                    <a:pt x="25" y="29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6" y="29"/>
                  </a:lnTo>
                  <a:lnTo>
                    <a:pt x="6" y="22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1" name="Freeform 599"/>
            <p:cNvSpPr>
              <a:spLocks/>
            </p:cNvSpPr>
            <p:nvPr/>
          </p:nvSpPr>
          <p:spPr bwMode="auto">
            <a:xfrm>
              <a:off x="3194050" y="5245100"/>
              <a:ext cx="20638" cy="49213"/>
            </a:xfrm>
            <a:custGeom>
              <a:avLst/>
              <a:gdLst>
                <a:gd name="T0" fmla="*/ 2147483647 w 13"/>
                <a:gd name="T1" fmla="*/ 2147483647 h 28"/>
                <a:gd name="T2" fmla="*/ 2147483647 w 13"/>
                <a:gd name="T3" fmla="*/ 2147483647 h 28"/>
                <a:gd name="T4" fmla="*/ 2147483647 w 13"/>
                <a:gd name="T5" fmla="*/ 2147483647 h 28"/>
                <a:gd name="T6" fmla="*/ 2147483647 w 13"/>
                <a:gd name="T7" fmla="*/ 2147483647 h 28"/>
                <a:gd name="T8" fmla="*/ 2147483647 w 13"/>
                <a:gd name="T9" fmla="*/ 2147483647 h 28"/>
                <a:gd name="T10" fmla="*/ 2147483647 w 13"/>
                <a:gd name="T11" fmla="*/ 2147483647 h 28"/>
                <a:gd name="T12" fmla="*/ 2147483647 w 13"/>
                <a:gd name="T13" fmla="*/ 2147483647 h 28"/>
                <a:gd name="T14" fmla="*/ 2147483647 w 13"/>
                <a:gd name="T15" fmla="*/ 2147483647 h 28"/>
                <a:gd name="T16" fmla="*/ 0 w 13"/>
                <a:gd name="T17" fmla="*/ 2147483647 h 28"/>
                <a:gd name="T18" fmla="*/ 0 w 13"/>
                <a:gd name="T19" fmla="*/ 2147483647 h 28"/>
                <a:gd name="T20" fmla="*/ 0 w 13"/>
                <a:gd name="T21" fmla="*/ 2147483647 h 28"/>
                <a:gd name="T22" fmla="*/ 0 w 13"/>
                <a:gd name="T23" fmla="*/ 2147483647 h 28"/>
                <a:gd name="T24" fmla="*/ 0 w 13"/>
                <a:gd name="T25" fmla="*/ 2147483647 h 28"/>
                <a:gd name="T26" fmla="*/ 0 w 13"/>
                <a:gd name="T27" fmla="*/ 2147483647 h 28"/>
                <a:gd name="T28" fmla="*/ 0 w 13"/>
                <a:gd name="T29" fmla="*/ 2147483647 h 28"/>
                <a:gd name="T30" fmla="*/ 0 w 13"/>
                <a:gd name="T31" fmla="*/ 2147483647 h 28"/>
                <a:gd name="T32" fmla="*/ 0 w 13"/>
                <a:gd name="T33" fmla="*/ 2147483647 h 28"/>
                <a:gd name="T34" fmla="*/ 0 w 13"/>
                <a:gd name="T35" fmla="*/ 0 h 28"/>
                <a:gd name="T36" fmla="*/ 2147483647 w 13"/>
                <a:gd name="T37" fmla="*/ 2147483647 h 28"/>
                <a:gd name="T38" fmla="*/ 2147483647 w 13"/>
                <a:gd name="T39" fmla="*/ 0 h 28"/>
                <a:gd name="T40" fmla="*/ 2147483647 w 13"/>
                <a:gd name="T41" fmla="*/ 0 h 28"/>
                <a:gd name="T42" fmla="*/ 2147483647 w 13"/>
                <a:gd name="T43" fmla="*/ 0 h 28"/>
                <a:gd name="T44" fmla="*/ 2147483647 w 13"/>
                <a:gd name="T45" fmla="*/ 2147483647 h 28"/>
                <a:gd name="T46" fmla="*/ 2147483647 w 13"/>
                <a:gd name="T47" fmla="*/ 2147483647 h 28"/>
                <a:gd name="T48" fmla="*/ 2147483647 w 13"/>
                <a:gd name="T49" fmla="*/ 2147483647 h 28"/>
                <a:gd name="T50" fmla="*/ 2147483647 w 13"/>
                <a:gd name="T51" fmla="*/ 2147483647 h 28"/>
                <a:gd name="T52" fmla="*/ 2147483647 w 13"/>
                <a:gd name="T53" fmla="*/ 2147483647 h 28"/>
                <a:gd name="T54" fmla="*/ 2147483647 w 13"/>
                <a:gd name="T55" fmla="*/ 2147483647 h 28"/>
                <a:gd name="T56" fmla="*/ 2147483647 w 13"/>
                <a:gd name="T57" fmla="*/ 2147483647 h 28"/>
                <a:gd name="T58" fmla="*/ 2147483647 w 13"/>
                <a:gd name="T59" fmla="*/ 2147483647 h 28"/>
                <a:gd name="T60" fmla="*/ 2147483647 w 13"/>
                <a:gd name="T61" fmla="*/ 2147483647 h 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"/>
                <a:gd name="T94" fmla="*/ 0 h 28"/>
                <a:gd name="T95" fmla="*/ 13 w 13"/>
                <a:gd name="T96" fmla="*/ 28 h 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" h="28">
                  <a:moveTo>
                    <a:pt x="6" y="14"/>
                  </a:moveTo>
                  <a:lnTo>
                    <a:pt x="6" y="22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6"/>
                  </a:lnTo>
                  <a:lnTo>
                    <a:pt x="6" y="6"/>
                  </a:lnTo>
                  <a:lnTo>
                    <a:pt x="6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2" name="Freeform 600"/>
            <p:cNvSpPr>
              <a:spLocks noEditPoints="1"/>
            </p:cNvSpPr>
            <p:nvPr/>
          </p:nvSpPr>
          <p:spPr bwMode="auto">
            <a:xfrm>
              <a:off x="188913" y="3937000"/>
              <a:ext cx="344487" cy="374650"/>
            </a:xfrm>
            <a:custGeom>
              <a:avLst/>
              <a:gdLst>
                <a:gd name="T0" fmla="*/ 2147483647 w 214"/>
                <a:gd name="T1" fmla="*/ 0 h 211"/>
                <a:gd name="T2" fmla="*/ 2147483647 w 214"/>
                <a:gd name="T3" fmla="*/ 2147483647 h 211"/>
                <a:gd name="T4" fmla="*/ 0 w 214"/>
                <a:gd name="T5" fmla="*/ 2147483647 h 211"/>
                <a:gd name="T6" fmla="*/ 2147483647 w 214"/>
                <a:gd name="T7" fmla="*/ 2147483647 h 211"/>
                <a:gd name="T8" fmla="*/ 2147483647 w 214"/>
                <a:gd name="T9" fmla="*/ 2147483647 h 211"/>
                <a:gd name="T10" fmla="*/ 2147483647 w 214"/>
                <a:gd name="T11" fmla="*/ 2147483647 h 211"/>
                <a:gd name="T12" fmla="*/ 2147483647 w 214"/>
                <a:gd name="T13" fmla="*/ 2147483647 h 211"/>
                <a:gd name="T14" fmla="*/ 2147483647 w 214"/>
                <a:gd name="T15" fmla="*/ 2147483647 h 211"/>
                <a:gd name="T16" fmla="*/ 2147483647 w 214"/>
                <a:gd name="T17" fmla="*/ 2147483647 h 211"/>
                <a:gd name="T18" fmla="*/ 2147483647 w 214"/>
                <a:gd name="T19" fmla="*/ 2147483647 h 211"/>
                <a:gd name="T20" fmla="*/ 2147483647 w 214"/>
                <a:gd name="T21" fmla="*/ 2147483647 h 211"/>
                <a:gd name="T22" fmla="*/ 2147483647 w 214"/>
                <a:gd name="T23" fmla="*/ 2147483647 h 211"/>
                <a:gd name="T24" fmla="*/ 2147483647 w 214"/>
                <a:gd name="T25" fmla="*/ 2147483647 h 211"/>
                <a:gd name="T26" fmla="*/ 2147483647 w 214"/>
                <a:gd name="T27" fmla="*/ 2147483647 h 211"/>
                <a:gd name="T28" fmla="*/ 2147483647 w 214"/>
                <a:gd name="T29" fmla="*/ 2147483647 h 211"/>
                <a:gd name="T30" fmla="*/ 2147483647 w 214"/>
                <a:gd name="T31" fmla="*/ 2147483647 h 211"/>
                <a:gd name="T32" fmla="*/ 2147483647 w 214"/>
                <a:gd name="T33" fmla="*/ 2147483647 h 211"/>
                <a:gd name="T34" fmla="*/ 2147483647 w 214"/>
                <a:gd name="T35" fmla="*/ 2147483647 h 211"/>
                <a:gd name="T36" fmla="*/ 2147483647 w 214"/>
                <a:gd name="T37" fmla="*/ 2147483647 h 211"/>
                <a:gd name="T38" fmla="*/ 2147483647 w 214"/>
                <a:gd name="T39" fmla="*/ 2147483647 h 211"/>
                <a:gd name="T40" fmla="*/ 2147483647 w 214"/>
                <a:gd name="T41" fmla="*/ 2147483647 h 211"/>
                <a:gd name="T42" fmla="*/ 2147483647 w 214"/>
                <a:gd name="T43" fmla="*/ 2147483647 h 211"/>
                <a:gd name="T44" fmla="*/ 2147483647 w 214"/>
                <a:gd name="T45" fmla="*/ 2147483647 h 211"/>
                <a:gd name="T46" fmla="*/ 2147483647 w 214"/>
                <a:gd name="T47" fmla="*/ 2147483647 h 211"/>
                <a:gd name="T48" fmla="*/ 2147483647 w 214"/>
                <a:gd name="T49" fmla="*/ 2147483647 h 211"/>
                <a:gd name="T50" fmla="*/ 2147483647 w 214"/>
                <a:gd name="T51" fmla="*/ 2147483647 h 211"/>
                <a:gd name="T52" fmla="*/ 2147483647 w 214"/>
                <a:gd name="T53" fmla="*/ 2147483647 h 211"/>
                <a:gd name="T54" fmla="*/ 2147483647 w 214"/>
                <a:gd name="T55" fmla="*/ 2147483647 h 211"/>
                <a:gd name="T56" fmla="*/ 2147483647 w 214"/>
                <a:gd name="T57" fmla="*/ 2147483647 h 211"/>
                <a:gd name="T58" fmla="*/ 2147483647 w 214"/>
                <a:gd name="T59" fmla="*/ 2147483647 h 211"/>
                <a:gd name="T60" fmla="*/ 2147483647 w 214"/>
                <a:gd name="T61" fmla="*/ 2147483647 h 211"/>
                <a:gd name="T62" fmla="*/ 2147483647 w 214"/>
                <a:gd name="T63" fmla="*/ 2147483647 h 211"/>
                <a:gd name="T64" fmla="*/ 2147483647 w 214"/>
                <a:gd name="T65" fmla="*/ 2147483647 h 211"/>
                <a:gd name="T66" fmla="*/ 2147483647 w 214"/>
                <a:gd name="T67" fmla="*/ 2147483647 h 211"/>
                <a:gd name="T68" fmla="*/ 2147483647 w 214"/>
                <a:gd name="T69" fmla="*/ 2147483647 h 211"/>
                <a:gd name="T70" fmla="*/ 2147483647 w 214"/>
                <a:gd name="T71" fmla="*/ 2147483647 h 211"/>
                <a:gd name="T72" fmla="*/ 2147483647 w 214"/>
                <a:gd name="T73" fmla="*/ 2147483647 h 211"/>
                <a:gd name="T74" fmla="*/ 2147483647 w 214"/>
                <a:gd name="T75" fmla="*/ 2147483647 h 211"/>
                <a:gd name="T76" fmla="*/ 2147483647 w 214"/>
                <a:gd name="T77" fmla="*/ 2147483647 h 211"/>
                <a:gd name="T78" fmla="*/ 2147483647 w 214"/>
                <a:gd name="T79" fmla="*/ 2147483647 h 211"/>
                <a:gd name="T80" fmla="*/ 2147483647 w 214"/>
                <a:gd name="T81" fmla="*/ 2147483647 h 211"/>
                <a:gd name="T82" fmla="*/ 2147483647 w 214"/>
                <a:gd name="T83" fmla="*/ 2147483647 h 211"/>
                <a:gd name="T84" fmla="*/ 2147483647 w 214"/>
                <a:gd name="T85" fmla="*/ 2147483647 h 211"/>
                <a:gd name="T86" fmla="*/ 2147483647 w 214"/>
                <a:gd name="T87" fmla="*/ 2147483647 h 211"/>
                <a:gd name="T88" fmla="*/ 2147483647 w 214"/>
                <a:gd name="T89" fmla="*/ 2147483647 h 211"/>
                <a:gd name="T90" fmla="*/ 2147483647 w 214"/>
                <a:gd name="T91" fmla="*/ 2147483647 h 211"/>
                <a:gd name="T92" fmla="*/ 2147483647 w 214"/>
                <a:gd name="T93" fmla="*/ 2147483647 h 211"/>
                <a:gd name="T94" fmla="*/ 2147483647 w 214"/>
                <a:gd name="T95" fmla="*/ 2147483647 h 211"/>
                <a:gd name="T96" fmla="*/ 2147483647 w 214"/>
                <a:gd name="T97" fmla="*/ 2147483647 h 211"/>
                <a:gd name="T98" fmla="*/ 2147483647 w 214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4"/>
                <a:gd name="T151" fmla="*/ 0 h 211"/>
                <a:gd name="T152" fmla="*/ 214 w 214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4" h="211">
                  <a:moveTo>
                    <a:pt x="52" y="0"/>
                  </a:moveTo>
                  <a:lnTo>
                    <a:pt x="45" y="0"/>
                  </a:lnTo>
                  <a:lnTo>
                    <a:pt x="52" y="0"/>
                  </a:lnTo>
                  <a:close/>
                  <a:moveTo>
                    <a:pt x="6" y="8"/>
                  </a:moveTo>
                  <a:lnTo>
                    <a:pt x="6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6" y="8"/>
                  </a:lnTo>
                  <a:close/>
                  <a:moveTo>
                    <a:pt x="201" y="189"/>
                  </a:moveTo>
                  <a:lnTo>
                    <a:pt x="201" y="197"/>
                  </a:lnTo>
                  <a:lnTo>
                    <a:pt x="208" y="197"/>
                  </a:lnTo>
                  <a:lnTo>
                    <a:pt x="208" y="205"/>
                  </a:lnTo>
                  <a:lnTo>
                    <a:pt x="214" y="205"/>
                  </a:lnTo>
                  <a:lnTo>
                    <a:pt x="214" y="211"/>
                  </a:lnTo>
                  <a:lnTo>
                    <a:pt x="208" y="211"/>
                  </a:lnTo>
                  <a:lnTo>
                    <a:pt x="201" y="205"/>
                  </a:lnTo>
                  <a:lnTo>
                    <a:pt x="194" y="197"/>
                  </a:lnTo>
                  <a:lnTo>
                    <a:pt x="194" y="189"/>
                  </a:lnTo>
                  <a:lnTo>
                    <a:pt x="201" y="189"/>
                  </a:lnTo>
                  <a:close/>
                  <a:moveTo>
                    <a:pt x="65" y="36"/>
                  </a:moveTo>
                  <a:lnTo>
                    <a:pt x="72" y="36"/>
                  </a:lnTo>
                  <a:lnTo>
                    <a:pt x="72" y="30"/>
                  </a:lnTo>
                  <a:lnTo>
                    <a:pt x="79" y="30"/>
                  </a:lnTo>
                  <a:lnTo>
                    <a:pt x="84" y="30"/>
                  </a:lnTo>
                  <a:lnTo>
                    <a:pt x="91" y="30"/>
                  </a:lnTo>
                  <a:lnTo>
                    <a:pt x="98" y="30"/>
                  </a:lnTo>
                  <a:lnTo>
                    <a:pt x="104" y="30"/>
                  </a:lnTo>
                  <a:lnTo>
                    <a:pt x="111" y="30"/>
                  </a:lnTo>
                  <a:lnTo>
                    <a:pt x="116" y="22"/>
                  </a:lnTo>
                  <a:lnTo>
                    <a:pt x="123" y="22"/>
                  </a:lnTo>
                  <a:lnTo>
                    <a:pt x="130" y="22"/>
                  </a:lnTo>
                  <a:lnTo>
                    <a:pt x="130" y="30"/>
                  </a:lnTo>
                  <a:lnTo>
                    <a:pt x="136" y="30"/>
                  </a:lnTo>
                  <a:lnTo>
                    <a:pt x="143" y="30"/>
                  </a:lnTo>
                  <a:lnTo>
                    <a:pt x="150" y="30"/>
                  </a:lnTo>
                  <a:lnTo>
                    <a:pt x="150" y="36"/>
                  </a:lnTo>
                  <a:lnTo>
                    <a:pt x="143" y="36"/>
                  </a:lnTo>
                  <a:lnTo>
                    <a:pt x="143" y="44"/>
                  </a:lnTo>
                  <a:lnTo>
                    <a:pt x="136" y="52"/>
                  </a:lnTo>
                  <a:lnTo>
                    <a:pt x="130" y="52"/>
                  </a:lnTo>
                  <a:lnTo>
                    <a:pt x="123" y="52"/>
                  </a:lnTo>
                  <a:lnTo>
                    <a:pt x="116" y="52"/>
                  </a:lnTo>
                  <a:lnTo>
                    <a:pt x="116" y="58"/>
                  </a:lnTo>
                  <a:lnTo>
                    <a:pt x="123" y="66"/>
                  </a:lnTo>
                  <a:lnTo>
                    <a:pt x="116" y="66"/>
                  </a:lnTo>
                  <a:lnTo>
                    <a:pt x="123" y="66"/>
                  </a:lnTo>
                  <a:lnTo>
                    <a:pt x="123" y="74"/>
                  </a:lnTo>
                  <a:lnTo>
                    <a:pt x="130" y="74"/>
                  </a:lnTo>
                  <a:lnTo>
                    <a:pt x="136" y="74"/>
                  </a:lnTo>
                  <a:lnTo>
                    <a:pt x="136" y="80"/>
                  </a:lnTo>
                  <a:lnTo>
                    <a:pt x="143" y="80"/>
                  </a:lnTo>
                  <a:lnTo>
                    <a:pt x="143" y="88"/>
                  </a:lnTo>
                  <a:lnTo>
                    <a:pt x="136" y="88"/>
                  </a:lnTo>
                  <a:lnTo>
                    <a:pt x="136" y="96"/>
                  </a:lnTo>
                  <a:lnTo>
                    <a:pt x="136" y="102"/>
                  </a:lnTo>
                  <a:lnTo>
                    <a:pt x="143" y="102"/>
                  </a:lnTo>
                  <a:lnTo>
                    <a:pt x="143" y="110"/>
                  </a:lnTo>
                  <a:lnTo>
                    <a:pt x="143" y="117"/>
                  </a:lnTo>
                  <a:lnTo>
                    <a:pt x="143" y="124"/>
                  </a:lnTo>
                  <a:lnTo>
                    <a:pt x="150" y="124"/>
                  </a:lnTo>
                  <a:lnTo>
                    <a:pt x="155" y="124"/>
                  </a:lnTo>
                  <a:lnTo>
                    <a:pt x="162" y="124"/>
                  </a:lnTo>
                  <a:lnTo>
                    <a:pt x="162" y="132"/>
                  </a:lnTo>
                  <a:lnTo>
                    <a:pt x="169" y="132"/>
                  </a:lnTo>
                  <a:lnTo>
                    <a:pt x="175" y="132"/>
                  </a:lnTo>
                  <a:lnTo>
                    <a:pt x="182" y="132"/>
                  </a:lnTo>
                  <a:lnTo>
                    <a:pt x="182" y="139"/>
                  </a:lnTo>
                  <a:lnTo>
                    <a:pt x="189" y="139"/>
                  </a:lnTo>
                  <a:lnTo>
                    <a:pt x="189" y="146"/>
                  </a:lnTo>
                  <a:lnTo>
                    <a:pt x="189" y="153"/>
                  </a:lnTo>
                  <a:lnTo>
                    <a:pt x="182" y="153"/>
                  </a:lnTo>
                  <a:lnTo>
                    <a:pt x="175" y="153"/>
                  </a:lnTo>
                  <a:lnTo>
                    <a:pt x="175" y="146"/>
                  </a:lnTo>
                  <a:lnTo>
                    <a:pt x="169" y="146"/>
                  </a:lnTo>
                  <a:lnTo>
                    <a:pt x="162" y="146"/>
                  </a:lnTo>
                  <a:lnTo>
                    <a:pt x="155" y="139"/>
                  </a:lnTo>
                  <a:lnTo>
                    <a:pt x="150" y="139"/>
                  </a:lnTo>
                  <a:lnTo>
                    <a:pt x="143" y="132"/>
                  </a:lnTo>
                  <a:lnTo>
                    <a:pt x="136" y="132"/>
                  </a:lnTo>
                  <a:lnTo>
                    <a:pt x="130" y="132"/>
                  </a:lnTo>
                  <a:lnTo>
                    <a:pt x="130" y="124"/>
                  </a:lnTo>
                  <a:lnTo>
                    <a:pt x="123" y="124"/>
                  </a:lnTo>
                  <a:lnTo>
                    <a:pt x="123" y="117"/>
                  </a:lnTo>
                  <a:lnTo>
                    <a:pt x="123" y="110"/>
                  </a:lnTo>
                  <a:lnTo>
                    <a:pt x="116" y="102"/>
                  </a:lnTo>
                  <a:lnTo>
                    <a:pt x="123" y="102"/>
                  </a:lnTo>
                  <a:lnTo>
                    <a:pt x="116" y="96"/>
                  </a:lnTo>
                  <a:lnTo>
                    <a:pt x="116" y="88"/>
                  </a:lnTo>
                  <a:lnTo>
                    <a:pt x="111" y="88"/>
                  </a:lnTo>
                  <a:lnTo>
                    <a:pt x="104" y="88"/>
                  </a:lnTo>
                  <a:lnTo>
                    <a:pt x="98" y="80"/>
                  </a:lnTo>
                  <a:lnTo>
                    <a:pt x="91" y="74"/>
                  </a:lnTo>
                  <a:lnTo>
                    <a:pt x="91" y="66"/>
                  </a:lnTo>
                  <a:lnTo>
                    <a:pt x="84" y="66"/>
                  </a:lnTo>
                  <a:lnTo>
                    <a:pt x="79" y="66"/>
                  </a:lnTo>
                  <a:lnTo>
                    <a:pt x="79" y="58"/>
                  </a:lnTo>
                  <a:lnTo>
                    <a:pt x="79" y="52"/>
                  </a:lnTo>
                  <a:lnTo>
                    <a:pt x="72" y="52"/>
                  </a:lnTo>
                  <a:lnTo>
                    <a:pt x="72" y="44"/>
                  </a:lnTo>
                  <a:lnTo>
                    <a:pt x="65" y="36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3" name="Freeform 601"/>
            <p:cNvSpPr>
              <a:spLocks/>
            </p:cNvSpPr>
            <p:nvPr/>
          </p:nvSpPr>
          <p:spPr bwMode="auto">
            <a:xfrm>
              <a:off x="261938" y="3937000"/>
              <a:ext cx="11112" cy="1588"/>
            </a:xfrm>
            <a:custGeom>
              <a:avLst/>
              <a:gdLst>
                <a:gd name="T0" fmla="*/ 2147483647 w 7"/>
                <a:gd name="T1" fmla="*/ 0 h 1553"/>
                <a:gd name="T2" fmla="*/ 0 w 7"/>
                <a:gd name="T3" fmla="*/ 0 h 1553"/>
                <a:gd name="T4" fmla="*/ 0 w 7"/>
                <a:gd name="T5" fmla="*/ 0 h 1553"/>
                <a:gd name="T6" fmla="*/ 2147483647 w 7"/>
                <a:gd name="T7" fmla="*/ 0 h 1553"/>
                <a:gd name="T8" fmla="*/ 2147483647 w 7"/>
                <a:gd name="T9" fmla="*/ 0 h 1553"/>
                <a:gd name="T10" fmla="*/ 2147483647 w 7"/>
                <a:gd name="T11" fmla="*/ 0 h 1553"/>
                <a:gd name="T12" fmla="*/ 2147483647 w 7"/>
                <a:gd name="T13" fmla="*/ 0 h 1553"/>
                <a:gd name="T14" fmla="*/ 2147483647 w 7"/>
                <a:gd name="T15" fmla="*/ 0 h 15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553"/>
                <a:gd name="T26" fmla="*/ 7 w 7"/>
                <a:gd name="T27" fmla="*/ 1553 h 15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553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4" name="Freeform 602"/>
            <p:cNvSpPr>
              <a:spLocks/>
            </p:cNvSpPr>
            <p:nvPr/>
          </p:nvSpPr>
          <p:spPr bwMode="auto">
            <a:xfrm>
              <a:off x="188913" y="3951288"/>
              <a:ext cx="9525" cy="12700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0 w 6"/>
                <a:gd name="T9" fmla="*/ 2147483647 h 7"/>
                <a:gd name="T10" fmla="*/ 0 w 6"/>
                <a:gd name="T11" fmla="*/ 2147483647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2147483647 w 6"/>
                <a:gd name="T21" fmla="*/ 0 h 7"/>
                <a:gd name="T22" fmla="*/ 2147483647 w 6"/>
                <a:gd name="T23" fmla="*/ 0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7"/>
                <a:gd name="T38" fmla="*/ 6 w 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7">
                  <a:moveTo>
                    <a:pt x="6" y="0"/>
                  </a:moveTo>
                  <a:lnTo>
                    <a:pt x="6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5" name="Freeform 603"/>
            <p:cNvSpPr>
              <a:spLocks/>
            </p:cNvSpPr>
            <p:nvPr/>
          </p:nvSpPr>
          <p:spPr bwMode="auto">
            <a:xfrm>
              <a:off x="501650" y="4271963"/>
              <a:ext cx="31750" cy="39687"/>
            </a:xfrm>
            <a:custGeom>
              <a:avLst/>
              <a:gdLst>
                <a:gd name="T0" fmla="*/ 2147483647 w 20"/>
                <a:gd name="T1" fmla="*/ 0 h 22"/>
                <a:gd name="T2" fmla="*/ 2147483647 w 20"/>
                <a:gd name="T3" fmla="*/ 0 h 22"/>
                <a:gd name="T4" fmla="*/ 2147483647 w 20"/>
                <a:gd name="T5" fmla="*/ 2147483647 h 22"/>
                <a:gd name="T6" fmla="*/ 2147483647 w 20"/>
                <a:gd name="T7" fmla="*/ 2147483647 h 22"/>
                <a:gd name="T8" fmla="*/ 2147483647 w 20"/>
                <a:gd name="T9" fmla="*/ 2147483647 h 22"/>
                <a:gd name="T10" fmla="*/ 2147483647 w 20"/>
                <a:gd name="T11" fmla="*/ 2147483647 h 22"/>
                <a:gd name="T12" fmla="*/ 2147483647 w 20"/>
                <a:gd name="T13" fmla="*/ 2147483647 h 22"/>
                <a:gd name="T14" fmla="*/ 2147483647 w 20"/>
                <a:gd name="T15" fmla="*/ 2147483647 h 22"/>
                <a:gd name="T16" fmla="*/ 2147483647 w 20"/>
                <a:gd name="T17" fmla="*/ 2147483647 h 22"/>
                <a:gd name="T18" fmla="*/ 2147483647 w 20"/>
                <a:gd name="T19" fmla="*/ 2147483647 h 22"/>
                <a:gd name="T20" fmla="*/ 2147483647 w 20"/>
                <a:gd name="T21" fmla="*/ 2147483647 h 22"/>
                <a:gd name="T22" fmla="*/ 2147483647 w 20"/>
                <a:gd name="T23" fmla="*/ 2147483647 h 22"/>
                <a:gd name="T24" fmla="*/ 2147483647 w 20"/>
                <a:gd name="T25" fmla="*/ 2147483647 h 22"/>
                <a:gd name="T26" fmla="*/ 0 w 20"/>
                <a:gd name="T27" fmla="*/ 2147483647 h 22"/>
                <a:gd name="T28" fmla="*/ 0 w 20"/>
                <a:gd name="T29" fmla="*/ 2147483647 h 22"/>
                <a:gd name="T30" fmla="*/ 0 w 20"/>
                <a:gd name="T31" fmla="*/ 2147483647 h 22"/>
                <a:gd name="T32" fmla="*/ 0 w 20"/>
                <a:gd name="T33" fmla="*/ 0 h 22"/>
                <a:gd name="T34" fmla="*/ 0 w 20"/>
                <a:gd name="T35" fmla="*/ 0 h 22"/>
                <a:gd name="T36" fmla="*/ 0 w 20"/>
                <a:gd name="T37" fmla="*/ 0 h 22"/>
                <a:gd name="T38" fmla="*/ 2147483647 w 20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"/>
                <a:gd name="T61" fmla="*/ 0 h 22"/>
                <a:gd name="T62" fmla="*/ 20 w 20"/>
                <a:gd name="T63" fmla="*/ 22 h 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" h="22">
                  <a:moveTo>
                    <a:pt x="7" y="0"/>
                  </a:moveTo>
                  <a:lnTo>
                    <a:pt x="7" y="0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4" y="16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7" y="16"/>
                  </a:lnTo>
                  <a:lnTo>
                    <a:pt x="0" y="8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6" name="Freeform 604"/>
            <p:cNvSpPr>
              <a:spLocks/>
            </p:cNvSpPr>
            <p:nvPr/>
          </p:nvSpPr>
          <p:spPr bwMode="auto">
            <a:xfrm>
              <a:off x="293688" y="3976688"/>
              <a:ext cx="200025" cy="231775"/>
            </a:xfrm>
            <a:custGeom>
              <a:avLst/>
              <a:gdLst>
                <a:gd name="T0" fmla="*/ 2147483647 w 124"/>
                <a:gd name="T1" fmla="*/ 2147483647 h 131"/>
                <a:gd name="T2" fmla="*/ 2147483647 w 124"/>
                <a:gd name="T3" fmla="*/ 2147483647 h 131"/>
                <a:gd name="T4" fmla="*/ 2147483647 w 124"/>
                <a:gd name="T5" fmla="*/ 2147483647 h 131"/>
                <a:gd name="T6" fmla="*/ 2147483647 w 124"/>
                <a:gd name="T7" fmla="*/ 2147483647 h 131"/>
                <a:gd name="T8" fmla="*/ 2147483647 w 124"/>
                <a:gd name="T9" fmla="*/ 2147483647 h 131"/>
                <a:gd name="T10" fmla="*/ 2147483647 w 124"/>
                <a:gd name="T11" fmla="*/ 0 h 131"/>
                <a:gd name="T12" fmla="*/ 2147483647 w 124"/>
                <a:gd name="T13" fmla="*/ 0 h 131"/>
                <a:gd name="T14" fmla="*/ 2147483647 w 124"/>
                <a:gd name="T15" fmla="*/ 0 h 131"/>
                <a:gd name="T16" fmla="*/ 2147483647 w 124"/>
                <a:gd name="T17" fmla="*/ 2147483647 h 131"/>
                <a:gd name="T18" fmla="*/ 2147483647 w 124"/>
                <a:gd name="T19" fmla="*/ 2147483647 h 131"/>
                <a:gd name="T20" fmla="*/ 2147483647 w 124"/>
                <a:gd name="T21" fmla="*/ 2147483647 h 131"/>
                <a:gd name="T22" fmla="*/ 2147483647 w 124"/>
                <a:gd name="T23" fmla="*/ 2147483647 h 131"/>
                <a:gd name="T24" fmla="*/ 2147483647 w 124"/>
                <a:gd name="T25" fmla="*/ 2147483647 h 131"/>
                <a:gd name="T26" fmla="*/ 2147483647 w 124"/>
                <a:gd name="T27" fmla="*/ 2147483647 h 131"/>
                <a:gd name="T28" fmla="*/ 2147483647 w 124"/>
                <a:gd name="T29" fmla="*/ 2147483647 h 131"/>
                <a:gd name="T30" fmla="*/ 2147483647 w 124"/>
                <a:gd name="T31" fmla="*/ 2147483647 h 131"/>
                <a:gd name="T32" fmla="*/ 2147483647 w 124"/>
                <a:gd name="T33" fmla="*/ 2147483647 h 131"/>
                <a:gd name="T34" fmla="*/ 2147483647 w 124"/>
                <a:gd name="T35" fmla="*/ 2147483647 h 131"/>
                <a:gd name="T36" fmla="*/ 2147483647 w 124"/>
                <a:gd name="T37" fmla="*/ 2147483647 h 131"/>
                <a:gd name="T38" fmla="*/ 2147483647 w 124"/>
                <a:gd name="T39" fmla="*/ 2147483647 h 131"/>
                <a:gd name="T40" fmla="*/ 2147483647 w 124"/>
                <a:gd name="T41" fmla="*/ 2147483647 h 131"/>
                <a:gd name="T42" fmla="*/ 2147483647 w 124"/>
                <a:gd name="T43" fmla="*/ 2147483647 h 131"/>
                <a:gd name="T44" fmla="*/ 2147483647 w 124"/>
                <a:gd name="T45" fmla="*/ 2147483647 h 131"/>
                <a:gd name="T46" fmla="*/ 2147483647 w 124"/>
                <a:gd name="T47" fmla="*/ 2147483647 h 131"/>
                <a:gd name="T48" fmla="*/ 2147483647 w 124"/>
                <a:gd name="T49" fmla="*/ 2147483647 h 131"/>
                <a:gd name="T50" fmla="*/ 2147483647 w 124"/>
                <a:gd name="T51" fmla="*/ 2147483647 h 131"/>
                <a:gd name="T52" fmla="*/ 2147483647 w 124"/>
                <a:gd name="T53" fmla="*/ 2147483647 h 131"/>
                <a:gd name="T54" fmla="*/ 2147483647 w 124"/>
                <a:gd name="T55" fmla="*/ 2147483647 h 131"/>
                <a:gd name="T56" fmla="*/ 2147483647 w 124"/>
                <a:gd name="T57" fmla="*/ 2147483647 h 131"/>
                <a:gd name="T58" fmla="*/ 2147483647 w 124"/>
                <a:gd name="T59" fmla="*/ 2147483647 h 131"/>
                <a:gd name="T60" fmla="*/ 2147483647 w 124"/>
                <a:gd name="T61" fmla="*/ 2147483647 h 131"/>
                <a:gd name="T62" fmla="*/ 2147483647 w 124"/>
                <a:gd name="T63" fmla="*/ 2147483647 h 131"/>
                <a:gd name="T64" fmla="*/ 2147483647 w 124"/>
                <a:gd name="T65" fmla="*/ 2147483647 h 131"/>
                <a:gd name="T66" fmla="*/ 2147483647 w 124"/>
                <a:gd name="T67" fmla="*/ 2147483647 h 131"/>
                <a:gd name="T68" fmla="*/ 2147483647 w 124"/>
                <a:gd name="T69" fmla="*/ 2147483647 h 131"/>
                <a:gd name="T70" fmla="*/ 2147483647 w 124"/>
                <a:gd name="T71" fmla="*/ 2147483647 h 131"/>
                <a:gd name="T72" fmla="*/ 2147483647 w 124"/>
                <a:gd name="T73" fmla="*/ 2147483647 h 131"/>
                <a:gd name="T74" fmla="*/ 2147483647 w 124"/>
                <a:gd name="T75" fmla="*/ 2147483647 h 131"/>
                <a:gd name="T76" fmla="*/ 2147483647 w 124"/>
                <a:gd name="T77" fmla="*/ 2147483647 h 131"/>
                <a:gd name="T78" fmla="*/ 2147483647 w 124"/>
                <a:gd name="T79" fmla="*/ 2147483647 h 131"/>
                <a:gd name="T80" fmla="*/ 2147483647 w 124"/>
                <a:gd name="T81" fmla="*/ 2147483647 h 131"/>
                <a:gd name="T82" fmla="*/ 2147483647 w 124"/>
                <a:gd name="T83" fmla="*/ 2147483647 h 131"/>
                <a:gd name="T84" fmla="*/ 2147483647 w 124"/>
                <a:gd name="T85" fmla="*/ 2147483647 h 131"/>
                <a:gd name="T86" fmla="*/ 2147483647 w 124"/>
                <a:gd name="T87" fmla="*/ 2147483647 h 131"/>
                <a:gd name="T88" fmla="*/ 2147483647 w 124"/>
                <a:gd name="T89" fmla="*/ 2147483647 h 131"/>
                <a:gd name="T90" fmla="*/ 2147483647 w 124"/>
                <a:gd name="T91" fmla="*/ 2147483647 h 131"/>
                <a:gd name="T92" fmla="*/ 2147483647 w 124"/>
                <a:gd name="T93" fmla="*/ 2147483647 h 131"/>
                <a:gd name="T94" fmla="*/ 2147483647 w 124"/>
                <a:gd name="T95" fmla="*/ 2147483647 h 131"/>
                <a:gd name="T96" fmla="*/ 2147483647 w 124"/>
                <a:gd name="T97" fmla="*/ 2147483647 h 131"/>
                <a:gd name="T98" fmla="*/ 2147483647 w 124"/>
                <a:gd name="T99" fmla="*/ 2147483647 h 131"/>
                <a:gd name="T100" fmla="*/ 2147483647 w 124"/>
                <a:gd name="T101" fmla="*/ 2147483647 h 131"/>
                <a:gd name="T102" fmla="*/ 2147483647 w 124"/>
                <a:gd name="T103" fmla="*/ 2147483647 h 131"/>
                <a:gd name="T104" fmla="*/ 0 w 124"/>
                <a:gd name="T105" fmla="*/ 2147483647 h 13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4"/>
                <a:gd name="T160" fmla="*/ 0 h 131"/>
                <a:gd name="T161" fmla="*/ 124 w 124"/>
                <a:gd name="T162" fmla="*/ 131 h 13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4" h="131">
                  <a:moveTo>
                    <a:pt x="0" y="14"/>
                  </a:moveTo>
                  <a:lnTo>
                    <a:pt x="7" y="14"/>
                  </a:lnTo>
                  <a:lnTo>
                    <a:pt x="7" y="8"/>
                  </a:lnTo>
                  <a:lnTo>
                    <a:pt x="14" y="8"/>
                  </a:lnTo>
                  <a:lnTo>
                    <a:pt x="19" y="8"/>
                  </a:lnTo>
                  <a:lnTo>
                    <a:pt x="26" y="8"/>
                  </a:lnTo>
                  <a:lnTo>
                    <a:pt x="33" y="8"/>
                  </a:lnTo>
                  <a:lnTo>
                    <a:pt x="39" y="8"/>
                  </a:lnTo>
                  <a:lnTo>
                    <a:pt x="46" y="8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65" y="8"/>
                  </a:lnTo>
                  <a:lnTo>
                    <a:pt x="71" y="8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85" y="14"/>
                  </a:lnTo>
                  <a:lnTo>
                    <a:pt x="78" y="14"/>
                  </a:lnTo>
                  <a:lnTo>
                    <a:pt x="78" y="22"/>
                  </a:lnTo>
                  <a:lnTo>
                    <a:pt x="71" y="30"/>
                  </a:lnTo>
                  <a:lnTo>
                    <a:pt x="65" y="30"/>
                  </a:lnTo>
                  <a:lnTo>
                    <a:pt x="58" y="30"/>
                  </a:lnTo>
                  <a:lnTo>
                    <a:pt x="51" y="30"/>
                  </a:lnTo>
                  <a:lnTo>
                    <a:pt x="51" y="36"/>
                  </a:lnTo>
                  <a:lnTo>
                    <a:pt x="58" y="44"/>
                  </a:lnTo>
                  <a:lnTo>
                    <a:pt x="51" y="44"/>
                  </a:lnTo>
                  <a:lnTo>
                    <a:pt x="58" y="44"/>
                  </a:lnTo>
                  <a:lnTo>
                    <a:pt x="58" y="52"/>
                  </a:lnTo>
                  <a:lnTo>
                    <a:pt x="65" y="52"/>
                  </a:lnTo>
                  <a:lnTo>
                    <a:pt x="71" y="52"/>
                  </a:lnTo>
                  <a:lnTo>
                    <a:pt x="71" y="58"/>
                  </a:lnTo>
                  <a:lnTo>
                    <a:pt x="78" y="58"/>
                  </a:lnTo>
                  <a:lnTo>
                    <a:pt x="78" y="66"/>
                  </a:lnTo>
                  <a:lnTo>
                    <a:pt x="71" y="66"/>
                  </a:lnTo>
                  <a:lnTo>
                    <a:pt x="71" y="74"/>
                  </a:lnTo>
                  <a:lnTo>
                    <a:pt x="71" y="80"/>
                  </a:lnTo>
                  <a:lnTo>
                    <a:pt x="78" y="80"/>
                  </a:lnTo>
                  <a:lnTo>
                    <a:pt x="78" y="88"/>
                  </a:lnTo>
                  <a:lnTo>
                    <a:pt x="78" y="95"/>
                  </a:lnTo>
                  <a:lnTo>
                    <a:pt x="78" y="102"/>
                  </a:lnTo>
                  <a:lnTo>
                    <a:pt x="85" y="102"/>
                  </a:lnTo>
                  <a:lnTo>
                    <a:pt x="90" y="102"/>
                  </a:lnTo>
                  <a:lnTo>
                    <a:pt x="97" y="102"/>
                  </a:lnTo>
                  <a:lnTo>
                    <a:pt x="97" y="110"/>
                  </a:lnTo>
                  <a:lnTo>
                    <a:pt x="104" y="110"/>
                  </a:lnTo>
                  <a:lnTo>
                    <a:pt x="110" y="110"/>
                  </a:lnTo>
                  <a:lnTo>
                    <a:pt x="117" y="110"/>
                  </a:lnTo>
                  <a:lnTo>
                    <a:pt x="117" y="117"/>
                  </a:lnTo>
                  <a:lnTo>
                    <a:pt x="124" y="117"/>
                  </a:lnTo>
                  <a:lnTo>
                    <a:pt x="124" y="124"/>
                  </a:lnTo>
                  <a:lnTo>
                    <a:pt x="124" y="131"/>
                  </a:lnTo>
                  <a:lnTo>
                    <a:pt x="117" y="131"/>
                  </a:lnTo>
                  <a:lnTo>
                    <a:pt x="110" y="131"/>
                  </a:lnTo>
                  <a:lnTo>
                    <a:pt x="110" y="124"/>
                  </a:lnTo>
                  <a:lnTo>
                    <a:pt x="104" y="124"/>
                  </a:lnTo>
                  <a:lnTo>
                    <a:pt x="97" y="124"/>
                  </a:lnTo>
                  <a:lnTo>
                    <a:pt x="90" y="117"/>
                  </a:lnTo>
                  <a:lnTo>
                    <a:pt x="85" y="117"/>
                  </a:lnTo>
                  <a:lnTo>
                    <a:pt x="78" y="110"/>
                  </a:lnTo>
                  <a:lnTo>
                    <a:pt x="71" y="110"/>
                  </a:lnTo>
                  <a:lnTo>
                    <a:pt x="65" y="110"/>
                  </a:lnTo>
                  <a:lnTo>
                    <a:pt x="65" y="102"/>
                  </a:lnTo>
                  <a:lnTo>
                    <a:pt x="58" y="102"/>
                  </a:lnTo>
                  <a:lnTo>
                    <a:pt x="58" y="95"/>
                  </a:lnTo>
                  <a:lnTo>
                    <a:pt x="58" y="88"/>
                  </a:lnTo>
                  <a:lnTo>
                    <a:pt x="51" y="80"/>
                  </a:lnTo>
                  <a:lnTo>
                    <a:pt x="58" y="80"/>
                  </a:lnTo>
                  <a:lnTo>
                    <a:pt x="51" y="74"/>
                  </a:lnTo>
                  <a:lnTo>
                    <a:pt x="51" y="66"/>
                  </a:lnTo>
                  <a:lnTo>
                    <a:pt x="46" y="66"/>
                  </a:lnTo>
                  <a:lnTo>
                    <a:pt x="39" y="66"/>
                  </a:lnTo>
                  <a:lnTo>
                    <a:pt x="33" y="58"/>
                  </a:lnTo>
                  <a:lnTo>
                    <a:pt x="26" y="52"/>
                  </a:lnTo>
                  <a:lnTo>
                    <a:pt x="26" y="44"/>
                  </a:lnTo>
                  <a:lnTo>
                    <a:pt x="19" y="44"/>
                  </a:lnTo>
                  <a:lnTo>
                    <a:pt x="14" y="44"/>
                  </a:lnTo>
                  <a:lnTo>
                    <a:pt x="14" y="36"/>
                  </a:lnTo>
                  <a:lnTo>
                    <a:pt x="14" y="30"/>
                  </a:lnTo>
                  <a:lnTo>
                    <a:pt x="7" y="30"/>
                  </a:lnTo>
                  <a:lnTo>
                    <a:pt x="7" y="22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7" name="Freeform 605"/>
            <p:cNvSpPr>
              <a:spLocks/>
            </p:cNvSpPr>
            <p:nvPr/>
          </p:nvSpPr>
          <p:spPr bwMode="auto">
            <a:xfrm>
              <a:off x="1012825" y="4106863"/>
              <a:ext cx="385763" cy="282575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0 h 159"/>
                <a:gd name="T4" fmla="*/ 2147483647 w 240"/>
                <a:gd name="T5" fmla="*/ 2147483647 h 159"/>
                <a:gd name="T6" fmla="*/ 2147483647 w 240"/>
                <a:gd name="T7" fmla="*/ 0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0"/>
                <a:gd name="T142" fmla="*/ 0 h 159"/>
                <a:gd name="T143" fmla="*/ 240 w 240"/>
                <a:gd name="T144" fmla="*/ 159 h 1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0" h="159">
                  <a:moveTo>
                    <a:pt x="150" y="14"/>
                  </a:moveTo>
                  <a:lnTo>
                    <a:pt x="157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76" y="6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96" y="6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8" y="6"/>
                  </a:lnTo>
                  <a:lnTo>
                    <a:pt x="214" y="6"/>
                  </a:lnTo>
                  <a:lnTo>
                    <a:pt x="221" y="14"/>
                  </a:lnTo>
                  <a:lnTo>
                    <a:pt x="228" y="14"/>
                  </a:lnTo>
                  <a:lnTo>
                    <a:pt x="233" y="14"/>
                  </a:lnTo>
                  <a:lnTo>
                    <a:pt x="233" y="21"/>
                  </a:lnTo>
                  <a:lnTo>
                    <a:pt x="233" y="28"/>
                  </a:lnTo>
                  <a:lnTo>
                    <a:pt x="228" y="28"/>
                  </a:lnTo>
                  <a:lnTo>
                    <a:pt x="228" y="36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8" y="57"/>
                  </a:lnTo>
                  <a:lnTo>
                    <a:pt x="228" y="65"/>
                  </a:lnTo>
                  <a:lnTo>
                    <a:pt x="233" y="65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28" y="79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87"/>
                  </a:lnTo>
                  <a:lnTo>
                    <a:pt x="233" y="87"/>
                  </a:lnTo>
                  <a:lnTo>
                    <a:pt x="233" y="93"/>
                  </a:lnTo>
                  <a:lnTo>
                    <a:pt x="228" y="101"/>
                  </a:lnTo>
                  <a:lnTo>
                    <a:pt x="228" y="109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14" y="115"/>
                  </a:lnTo>
                  <a:lnTo>
                    <a:pt x="208" y="115"/>
                  </a:lnTo>
                  <a:lnTo>
                    <a:pt x="208" y="123"/>
                  </a:lnTo>
                  <a:lnTo>
                    <a:pt x="214" y="123"/>
                  </a:lnTo>
                  <a:lnTo>
                    <a:pt x="214" y="131"/>
                  </a:lnTo>
                  <a:lnTo>
                    <a:pt x="208" y="131"/>
                  </a:lnTo>
                  <a:lnTo>
                    <a:pt x="201" y="137"/>
                  </a:lnTo>
                  <a:lnTo>
                    <a:pt x="196" y="137"/>
                  </a:lnTo>
                  <a:lnTo>
                    <a:pt x="189" y="137"/>
                  </a:lnTo>
                  <a:lnTo>
                    <a:pt x="182" y="137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2" y="159"/>
                  </a:lnTo>
                  <a:lnTo>
                    <a:pt x="157" y="159"/>
                  </a:lnTo>
                  <a:lnTo>
                    <a:pt x="157" y="153"/>
                  </a:lnTo>
                  <a:lnTo>
                    <a:pt x="157" y="145"/>
                  </a:lnTo>
                  <a:lnTo>
                    <a:pt x="157" y="137"/>
                  </a:lnTo>
                  <a:lnTo>
                    <a:pt x="150" y="137"/>
                  </a:lnTo>
                  <a:lnTo>
                    <a:pt x="150" y="131"/>
                  </a:lnTo>
                  <a:lnTo>
                    <a:pt x="143" y="131"/>
                  </a:lnTo>
                  <a:lnTo>
                    <a:pt x="137" y="131"/>
                  </a:lnTo>
                  <a:lnTo>
                    <a:pt x="137" y="123"/>
                  </a:lnTo>
                  <a:lnTo>
                    <a:pt x="130" y="123"/>
                  </a:lnTo>
                  <a:lnTo>
                    <a:pt x="123" y="123"/>
                  </a:lnTo>
                  <a:lnTo>
                    <a:pt x="123" y="131"/>
                  </a:lnTo>
                  <a:lnTo>
                    <a:pt x="117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23"/>
                  </a:lnTo>
                  <a:lnTo>
                    <a:pt x="98" y="115"/>
                  </a:lnTo>
                  <a:lnTo>
                    <a:pt x="98" y="109"/>
                  </a:lnTo>
                  <a:lnTo>
                    <a:pt x="91" y="109"/>
                  </a:lnTo>
                  <a:lnTo>
                    <a:pt x="91" y="101"/>
                  </a:lnTo>
                  <a:lnTo>
                    <a:pt x="91" y="93"/>
                  </a:lnTo>
                  <a:lnTo>
                    <a:pt x="85" y="93"/>
                  </a:lnTo>
                  <a:lnTo>
                    <a:pt x="78" y="93"/>
                  </a:lnTo>
                  <a:lnTo>
                    <a:pt x="72" y="87"/>
                  </a:lnTo>
                  <a:lnTo>
                    <a:pt x="72" y="93"/>
                  </a:lnTo>
                  <a:lnTo>
                    <a:pt x="66" y="93"/>
                  </a:lnTo>
                  <a:lnTo>
                    <a:pt x="59" y="93"/>
                  </a:lnTo>
                  <a:lnTo>
                    <a:pt x="59" y="101"/>
                  </a:lnTo>
                  <a:lnTo>
                    <a:pt x="52" y="101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39" y="101"/>
                  </a:lnTo>
                  <a:lnTo>
                    <a:pt x="33" y="101"/>
                  </a:lnTo>
                  <a:lnTo>
                    <a:pt x="27" y="109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7" y="115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13" y="93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79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5"/>
                  </a:lnTo>
                  <a:lnTo>
                    <a:pt x="7" y="57"/>
                  </a:lnTo>
                  <a:lnTo>
                    <a:pt x="13" y="50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46" y="57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9" y="43"/>
                  </a:lnTo>
                  <a:lnTo>
                    <a:pt x="59" y="36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85" y="36"/>
                  </a:lnTo>
                  <a:lnTo>
                    <a:pt x="91" y="36"/>
                  </a:lnTo>
                  <a:lnTo>
                    <a:pt x="98" y="28"/>
                  </a:lnTo>
                  <a:lnTo>
                    <a:pt x="104" y="28"/>
                  </a:lnTo>
                  <a:lnTo>
                    <a:pt x="104" y="21"/>
                  </a:lnTo>
                  <a:lnTo>
                    <a:pt x="104" y="28"/>
                  </a:lnTo>
                  <a:lnTo>
                    <a:pt x="111" y="28"/>
                  </a:lnTo>
                  <a:lnTo>
                    <a:pt x="117" y="28"/>
                  </a:lnTo>
                  <a:lnTo>
                    <a:pt x="123" y="28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50" y="21"/>
                  </a:lnTo>
                  <a:lnTo>
                    <a:pt x="157" y="21"/>
                  </a:lnTo>
                  <a:lnTo>
                    <a:pt x="157" y="14"/>
                  </a:lnTo>
                  <a:lnTo>
                    <a:pt x="150" y="14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8" name="Freeform 606"/>
            <p:cNvSpPr>
              <a:spLocks/>
            </p:cNvSpPr>
            <p:nvPr/>
          </p:nvSpPr>
          <p:spPr bwMode="auto">
            <a:xfrm>
              <a:off x="1012825" y="4106863"/>
              <a:ext cx="385763" cy="282575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0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0"/>
                <a:gd name="T172" fmla="*/ 0 h 159"/>
                <a:gd name="T173" fmla="*/ 240 w 240"/>
                <a:gd name="T174" fmla="*/ 159 h 15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0" h="159">
                  <a:moveTo>
                    <a:pt x="150" y="14"/>
                  </a:moveTo>
                  <a:lnTo>
                    <a:pt x="157" y="6"/>
                  </a:lnTo>
                  <a:lnTo>
                    <a:pt x="162" y="6"/>
                  </a:lnTo>
                  <a:lnTo>
                    <a:pt x="169" y="6"/>
                  </a:lnTo>
                  <a:lnTo>
                    <a:pt x="169" y="0"/>
                  </a:lnTo>
                  <a:lnTo>
                    <a:pt x="176" y="0"/>
                  </a:lnTo>
                  <a:lnTo>
                    <a:pt x="176" y="6"/>
                  </a:lnTo>
                  <a:lnTo>
                    <a:pt x="182" y="6"/>
                  </a:lnTo>
                  <a:lnTo>
                    <a:pt x="189" y="6"/>
                  </a:lnTo>
                  <a:lnTo>
                    <a:pt x="196" y="6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1" y="6"/>
                  </a:lnTo>
                  <a:lnTo>
                    <a:pt x="208" y="6"/>
                  </a:lnTo>
                  <a:lnTo>
                    <a:pt x="214" y="6"/>
                  </a:lnTo>
                  <a:lnTo>
                    <a:pt x="221" y="14"/>
                  </a:lnTo>
                  <a:lnTo>
                    <a:pt x="228" y="14"/>
                  </a:lnTo>
                  <a:lnTo>
                    <a:pt x="233" y="14"/>
                  </a:lnTo>
                  <a:lnTo>
                    <a:pt x="233" y="21"/>
                  </a:lnTo>
                  <a:lnTo>
                    <a:pt x="233" y="28"/>
                  </a:lnTo>
                  <a:lnTo>
                    <a:pt x="228" y="28"/>
                  </a:lnTo>
                  <a:lnTo>
                    <a:pt x="228" y="36"/>
                  </a:lnTo>
                  <a:lnTo>
                    <a:pt x="233" y="43"/>
                  </a:lnTo>
                  <a:lnTo>
                    <a:pt x="240" y="43"/>
                  </a:lnTo>
                  <a:lnTo>
                    <a:pt x="233" y="50"/>
                  </a:lnTo>
                  <a:lnTo>
                    <a:pt x="240" y="50"/>
                  </a:lnTo>
                  <a:lnTo>
                    <a:pt x="240" y="57"/>
                  </a:lnTo>
                  <a:lnTo>
                    <a:pt x="233" y="57"/>
                  </a:lnTo>
                  <a:lnTo>
                    <a:pt x="228" y="57"/>
                  </a:lnTo>
                  <a:lnTo>
                    <a:pt x="228" y="65"/>
                  </a:lnTo>
                  <a:lnTo>
                    <a:pt x="233" y="65"/>
                  </a:lnTo>
                  <a:lnTo>
                    <a:pt x="228" y="65"/>
                  </a:lnTo>
                  <a:lnTo>
                    <a:pt x="228" y="72"/>
                  </a:lnTo>
                  <a:lnTo>
                    <a:pt x="228" y="79"/>
                  </a:lnTo>
                  <a:lnTo>
                    <a:pt x="233" y="79"/>
                  </a:lnTo>
                  <a:lnTo>
                    <a:pt x="233" y="87"/>
                  </a:lnTo>
                  <a:lnTo>
                    <a:pt x="240" y="87"/>
                  </a:lnTo>
                  <a:lnTo>
                    <a:pt x="233" y="87"/>
                  </a:lnTo>
                  <a:lnTo>
                    <a:pt x="233" y="93"/>
                  </a:lnTo>
                  <a:lnTo>
                    <a:pt x="228" y="101"/>
                  </a:lnTo>
                  <a:lnTo>
                    <a:pt x="228" y="109"/>
                  </a:lnTo>
                  <a:lnTo>
                    <a:pt x="221" y="109"/>
                  </a:lnTo>
                  <a:lnTo>
                    <a:pt x="221" y="115"/>
                  </a:lnTo>
                  <a:lnTo>
                    <a:pt x="214" y="115"/>
                  </a:lnTo>
                  <a:lnTo>
                    <a:pt x="208" y="115"/>
                  </a:lnTo>
                  <a:lnTo>
                    <a:pt x="208" y="123"/>
                  </a:lnTo>
                  <a:lnTo>
                    <a:pt x="214" y="123"/>
                  </a:lnTo>
                  <a:lnTo>
                    <a:pt x="214" y="131"/>
                  </a:lnTo>
                  <a:lnTo>
                    <a:pt x="208" y="131"/>
                  </a:lnTo>
                  <a:lnTo>
                    <a:pt x="201" y="137"/>
                  </a:lnTo>
                  <a:lnTo>
                    <a:pt x="196" y="137"/>
                  </a:lnTo>
                  <a:lnTo>
                    <a:pt x="189" y="137"/>
                  </a:lnTo>
                  <a:lnTo>
                    <a:pt x="182" y="137"/>
                  </a:lnTo>
                  <a:lnTo>
                    <a:pt x="182" y="145"/>
                  </a:lnTo>
                  <a:lnTo>
                    <a:pt x="182" y="153"/>
                  </a:lnTo>
                  <a:lnTo>
                    <a:pt x="176" y="153"/>
                  </a:lnTo>
                  <a:lnTo>
                    <a:pt x="169" y="153"/>
                  </a:lnTo>
                  <a:lnTo>
                    <a:pt x="162" y="159"/>
                  </a:lnTo>
                  <a:lnTo>
                    <a:pt x="157" y="159"/>
                  </a:lnTo>
                  <a:lnTo>
                    <a:pt x="157" y="153"/>
                  </a:lnTo>
                  <a:lnTo>
                    <a:pt x="157" y="145"/>
                  </a:lnTo>
                  <a:lnTo>
                    <a:pt x="157" y="137"/>
                  </a:lnTo>
                  <a:lnTo>
                    <a:pt x="150" y="137"/>
                  </a:lnTo>
                  <a:lnTo>
                    <a:pt x="150" y="131"/>
                  </a:lnTo>
                  <a:lnTo>
                    <a:pt x="143" y="131"/>
                  </a:lnTo>
                  <a:lnTo>
                    <a:pt x="137" y="131"/>
                  </a:lnTo>
                  <a:lnTo>
                    <a:pt x="137" y="123"/>
                  </a:lnTo>
                  <a:lnTo>
                    <a:pt x="130" y="123"/>
                  </a:lnTo>
                  <a:lnTo>
                    <a:pt x="123" y="123"/>
                  </a:lnTo>
                  <a:lnTo>
                    <a:pt x="123" y="131"/>
                  </a:lnTo>
                  <a:lnTo>
                    <a:pt x="117" y="131"/>
                  </a:lnTo>
                  <a:lnTo>
                    <a:pt x="111" y="131"/>
                  </a:lnTo>
                  <a:lnTo>
                    <a:pt x="104" y="131"/>
                  </a:lnTo>
                  <a:lnTo>
                    <a:pt x="98" y="131"/>
                  </a:lnTo>
                  <a:lnTo>
                    <a:pt x="98" y="123"/>
                  </a:lnTo>
                  <a:lnTo>
                    <a:pt x="98" y="115"/>
                  </a:lnTo>
                  <a:lnTo>
                    <a:pt x="98" y="109"/>
                  </a:lnTo>
                  <a:lnTo>
                    <a:pt x="91" y="109"/>
                  </a:lnTo>
                  <a:lnTo>
                    <a:pt x="91" y="101"/>
                  </a:lnTo>
                  <a:lnTo>
                    <a:pt x="91" y="93"/>
                  </a:lnTo>
                  <a:lnTo>
                    <a:pt x="85" y="93"/>
                  </a:lnTo>
                  <a:lnTo>
                    <a:pt x="78" y="93"/>
                  </a:lnTo>
                  <a:lnTo>
                    <a:pt x="72" y="87"/>
                  </a:lnTo>
                  <a:lnTo>
                    <a:pt x="72" y="93"/>
                  </a:lnTo>
                  <a:lnTo>
                    <a:pt x="66" y="93"/>
                  </a:lnTo>
                  <a:lnTo>
                    <a:pt x="59" y="93"/>
                  </a:lnTo>
                  <a:lnTo>
                    <a:pt x="59" y="101"/>
                  </a:lnTo>
                  <a:lnTo>
                    <a:pt x="52" y="101"/>
                  </a:lnTo>
                  <a:lnTo>
                    <a:pt x="46" y="101"/>
                  </a:lnTo>
                  <a:lnTo>
                    <a:pt x="46" y="93"/>
                  </a:lnTo>
                  <a:lnTo>
                    <a:pt x="39" y="101"/>
                  </a:lnTo>
                  <a:lnTo>
                    <a:pt x="33" y="101"/>
                  </a:lnTo>
                  <a:lnTo>
                    <a:pt x="27" y="109"/>
                  </a:lnTo>
                  <a:lnTo>
                    <a:pt x="20" y="115"/>
                  </a:lnTo>
                  <a:lnTo>
                    <a:pt x="13" y="115"/>
                  </a:lnTo>
                  <a:lnTo>
                    <a:pt x="7" y="115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7" y="101"/>
                  </a:lnTo>
                  <a:lnTo>
                    <a:pt x="7" y="93"/>
                  </a:lnTo>
                  <a:lnTo>
                    <a:pt x="13" y="93"/>
                  </a:lnTo>
                  <a:lnTo>
                    <a:pt x="13" y="87"/>
                  </a:lnTo>
                  <a:lnTo>
                    <a:pt x="20" y="87"/>
                  </a:lnTo>
                  <a:lnTo>
                    <a:pt x="20" y="79"/>
                  </a:lnTo>
                  <a:lnTo>
                    <a:pt x="20" y="72"/>
                  </a:lnTo>
                  <a:lnTo>
                    <a:pt x="13" y="72"/>
                  </a:lnTo>
                  <a:lnTo>
                    <a:pt x="13" y="65"/>
                  </a:lnTo>
                  <a:lnTo>
                    <a:pt x="7" y="57"/>
                  </a:lnTo>
                  <a:lnTo>
                    <a:pt x="13" y="50"/>
                  </a:lnTo>
                  <a:lnTo>
                    <a:pt x="20" y="43"/>
                  </a:lnTo>
                  <a:lnTo>
                    <a:pt x="27" y="43"/>
                  </a:lnTo>
                  <a:lnTo>
                    <a:pt x="33" y="43"/>
                  </a:lnTo>
                  <a:lnTo>
                    <a:pt x="33" y="50"/>
                  </a:lnTo>
                  <a:lnTo>
                    <a:pt x="39" y="50"/>
                  </a:lnTo>
                  <a:lnTo>
                    <a:pt x="39" y="57"/>
                  </a:lnTo>
                  <a:lnTo>
                    <a:pt x="46" y="57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9" y="43"/>
                  </a:lnTo>
                  <a:lnTo>
                    <a:pt x="59" y="36"/>
                  </a:lnTo>
                  <a:lnTo>
                    <a:pt x="66" y="36"/>
                  </a:lnTo>
                  <a:lnTo>
                    <a:pt x="72" y="36"/>
                  </a:lnTo>
                  <a:lnTo>
                    <a:pt x="78" y="36"/>
                  </a:lnTo>
                  <a:lnTo>
                    <a:pt x="85" y="36"/>
                  </a:lnTo>
                  <a:lnTo>
                    <a:pt x="91" y="36"/>
                  </a:lnTo>
                  <a:lnTo>
                    <a:pt x="98" y="28"/>
                  </a:lnTo>
                  <a:lnTo>
                    <a:pt x="104" y="28"/>
                  </a:lnTo>
                  <a:lnTo>
                    <a:pt x="104" y="21"/>
                  </a:lnTo>
                  <a:lnTo>
                    <a:pt x="104" y="28"/>
                  </a:lnTo>
                  <a:lnTo>
                    <a:pt x="111" y="28"/>
                  </a:lnTo>
                  <a:lnTo>
                    <a:pt x="117" y="28"/>
                  </a:lnTo>
                  <a:lnTo>
                    <a:pt x="123" y="28"/>
                  </a:lnTo>
                  <a:lnTo>
                    <a:pt x="123" y="21"/>
                  </a:lnTo>
                  <a:lnTo>
                    <a:pt x="130" y="21"/>
                  </a:lnTo>
                  <a:lnTo>
                    <a:pt x="130" y="14"/>
                  </a:lnTo>
                  <a:lnTo>
                    <a:pt x="137" y="14"/>
                  </a:lnTo>
                  <a:lnTo>
                    <a:pt x="143" y="14"/>
                  </a:lnTo>
                  <a:lnTo>
                    <a:pt x="143" y="21"/>
                  </a:lnTo>
                  <a:lnTo>
                    <a:pt x="150" y="21"/>
                  </a:lnTo>
                  <a:lnTo>
                    <a:pt x="157" y="21"/>
                  </a:lnTo>
                  <a:lnTo>
                    <a:pt x="157" y="14"/>
                  </a:lnTo>
                  <a:lnTo>
                    <a:pt x="15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09" name="Freeform 607"/>
            <p:cNvSpPr>
              <a:spLocks noEditPoints="1"/>
            </p:cNvSpPr>
            <p:nvPr/>
          </p:nvSpPr>
          <p:spPr bwMode="auto">
            <a:xfrm>
              <a:off x="2754313" y="4608513"/>
              <a:ext cx="325437" cy="233362"/>
            </a:xfrm>
            <a:custGeom>
              <a:avLst/>
              <a:gdLst>
                <a:gd name="T0" fmla="*/ 2147483647 w 202"/>
                <a:gd name="T1" fmla="*/ 0 h 131"/>
                <a:gd name="T2" fmla="*/ 2147483647 w 202"/>
                <a:gd name="T3" fmla="*/ 2147483647 h 131"/>
                <a:gd name="T4" fmla="*/ 2147483647 w 202"/>
                <a:gd name="T5" fmla="*/ 2147483647 h 131"/>
                <a:gd name="T6" fmla="*/ 2147483647 w 202"/>
                <a:gd name="T7" fmla="*/ 2147483647 h 131"/>
                <a:gd name="T8" fmla="*/ 2147483647 w 202"/>
                <a:gd name="T9" fmla="*/ 2147483647 h 131"/>
                <a:gd name="T10" fmla="*/ 2147483647 w 202"/>
                <a:gd name="T11" fmla="*/ 0 h 131"/>
                <a:gd name="T12" fmla="*/ 2147483647 w 202"/>
                <a:gd name="T13" fmla="*/ 2147483647 h 131"/>
                <a:gd name="T14" fmla="*/ 2147483647 w 202"/>
                <a:gd name="T15" fmla="*/ 2147483647 h 131"/>
                <a:gd name="T16" fmla="*/ 2147483647 w 202"/>
                <a:gd name="T17" fmla="*/ 2147483647 h 131"/>
                <a:gd name="T18" fmla="*/ 2147483647 w 202"/>
                <a:gd name="T19" fmla="*/ 2147483647 h 131"/>
                <a:gd name="T20" fmla="*/ 2147483647 w 202"/>
                <a:gd name="T21" fmla="*/ 2147483647 h 131"/>
                <a:gd name="T22" fmla="*/ 2147483647 w 202"/>
                <a:gd name="T23" fmla="*/ 2147483647 h 131"/>
                <a:gd name="T24" fmla="*/ 2147483647 w 202"/>
                <a:gd name="T25" fmla="*/ 2147483647 h 131"/>
                <a:gd name="T26" fmla="*/ 2147483647 w 202"/>
                <a:gd name="T27" fmla="*/ 2147483647 h 131"/>
                <a:gd name="T28" fmla="*/ 2147483647 w 202"/>
                <a:gd name="T29" fmla="*/ 2147483647 h 131"/>
                <a:gd name="T30" fmla="*/ 2147483647 w 202"/>
                <a:gd name="T31" fmla="*/ 2147483647 h 131"/>
                <a:gd name="T32" fmla="*/ 2147483647 w 202"/>
                <a:gd name="T33" fmla="*/ 2147483647 h 131"/>
                <a:gd name="T34" fmla="*/ 2147483647 w 202"/>
                <a:gd name="T35" fmla="*/ 2147483647 h 131"/>
                <a:gd name="T36" fmla="*/ 2147483647 w 202"/>
                <a:gd name="T37" fmla="*/ 2147483647 h 131"/>
                <a:gd name="T38" fmla="*/ 2147483647 w 202"/>
                <a:gd name="T39" fmla="*/ 2147483647 h 131"/>
                <a:gd name="T40" fmla="*/ 2147483647 w 202"/>
                <a:gd name="T41" fmla="*/ 2147483647 h 131"/>
                <a:gd name="T42" fmla="*/ 2147483647 w 202"/>
                <a:gd name="T43" fmla="*/ 2147483647 h 131"/>
                <a:gd name="T44" fmla="*/ 2147483647 w 202"/>
                <a:gd name="T45" fmla="*/ 2147483647 h 131"/>
                <a:gd name="T46" fmla="*/ 2147483647 w 202"/>
                <a:gd name="T47" fmla="*/ 2147483647 h 131"/>
                <a:gd name="T48" fmla="*/ 2147483647 w 202"/>
                <a:gd name="T49" fmla="*/ 2147483647 h 131"/>
                <a:gd name="T50" fmla="*/ 2147483647 w 202"/>
                <a:gd name="T51" fmla="*/ 2147483647 h 131"/>
                <a:gd name="T52" fmla="*/ 2147483647 w 202"/>
                <a:gd name="T53" fmla="*/ 2147483647 h 131"/>
                <a:gd name="T54" fmla="*/ 2147483647 w 202"/>
                <a:gd name="T55" fmla="*/ 2147483647 h 131"/>
                <a:gd name="T56" fmla="*/ 2147483647 w 202"/>
                <a:gd name="T57" fmla="*/ 2147483647 h 131"/>
                <a:gd name="T58" fmla="*/ 2147483647 w 202"/>
                <a:gd name="T59" fmla="*/ 2147483647 h 131"/>
                <a:gd name="T60" fmla="*/ 2147483647 w 202"/>
                <a:gd name="T61" fmla="*/ 2147483647 h 131"/>
                <a:gd name="T62" fmla="*/ 2147483647 w 202"/>
                <a:gd name="T63" fmla="*/ 2147483647 h 131"/>
                <a:gd name="T64" fmla="*/ 2147483647 w 202"/>
                <a:gd name="T65" fmla="*/ 2147483647 h 131"/>
                <a:gd name="T66" fmla="*/ 2147483647 w 202"/>
                <a:gd name="T67" fmla="*/ 2147483647 h 131"/>
                <a:gd name="T68" fmla="*/ 2147483647 w 202"/>
                <a:gd name="T69" fmla="*/ 2147483647 h 131"/>
                <a:gd name="T70" fmla="*/ 2147483647 w 202"/>
                <a:gd name="T71" fmla="*/ 2147483647 h 131"/>
                <a:gd name="T72" fmla="*/ 2147483647 w 202"/>
                <a:gd name="T73" fmla="*/ 2147483647 h 131"/>
                <a:gd name="T74" fmla="*/ 2147483647 w 202"/>
                <a:gd name="T75" fmla="*/ 0 h 131"/>
                <a:gd name="T76" fmla="*/ 2147483647 w 202"/>
                <a:gd name="T77" fmla="*/ 0 h 131"/>
                <a:gd name="T78" fmla="*/ 2147483647 w 202"/>
                <a:gd name="T79" fmla="*/ 0 h 131"/>
                <a:gd name="T80" fmla="*/ 2147483647 w 202"/>
                <a:gd name="T81" fmla="*/ 0 h 131"/>
                <a:gd name="T82" fmla="*/ 2147483647 w 202"/>
                <a:gd name="T83" fmla="*/ 2147483647 h 131"/>
                <a:gd name="T84" fmla="*/ 2147483647 w 202"/>
                <a:gd name="T85" fmla="*/ 2147483647 h 131"/>
                <a:gd name="T86" fmla="*/ 2147483647 w 202"/>
                <a:gd name="T87" fmla="*/ 2147483647 h 131"/>
                <a:gd name="T88" fmla="*/ 0 w 202"/>
                <a:gd name="T89" fmla="*/ 2147483647 h 131"/>
                <a:gd name="T90" fmla="*/ 2147483647 w 202"/>
                <a:gd name="T91" fmla="*/ 2147483647 h 131"/>
                <a:gd name="T92" fmla="*/ 2147483647 w 202"/>
                <a:gd name="T93" fmla="*/ 2147483647 h 131"/>
                <a:gd name="T94" fmla="*/ 2147483647 w 202"/>
                <a:gd name="T95" fmla="*/ 2147483647 h 131"/>
                <a:gd name="T96" fmla="*/ 2147483647 w 202"/>
                <a:gd name="T97" fmla="*/ 2147483647 h 131"/>
                <a:gd name="T98" fmla="*/ 2147483647 w 202"/>
                <a:gd name="T99" fmla="*/ 2147483647 h 131"/>
                <a:gd name="T100" fmla="*/ 2147483647 w 202"/>
                <a:gd name="T101" fmla="*/ 2147483647 h 131"/>
                <a:gd name="T102" fmla="*/ 2147483647 w 202"/>
                <a:gd name="T103" fmla="*/ 2147483647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2"/>
                <a:gd name="T157" fmla="*/ 0 h 131"/>
                <a:gd name="T158" fmla="*/ 202 w 202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2" h="131">
                  <a:moveTo>
                    <a:pt x="19" y="0"/>
                  </a:moveTo>
                  <a:lnTo>
                    <a:pt x="26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33" y="16"/>
                  </a:lnTo>
                  <a:lnTo>
                    <a:pt x="26" y="22"/>
                  </a:lnTo>
                  <a:lnTo>
                    <a:pt x="19" y="16"/>
                  </a:lnTo>
                  <a:lnTo>
                    <a:pt x="14" y="16"/>
                  </a:lnTo>
                  <a:lnTo>
                    <a:pt x="19" y="16"/>
                  </a:lnTo>
                  <a:lnTo>
                    <a:pt x="19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19" y="0"/>
                  </a:lnTo>
                  <a:close/>
                  <a:moveTo>
                    <a:pt x="169" y="16"/>
                  </a:moveTo>
                  <a:lnTo>
                    <a:pt x="175" y="16"/>
                  </a:lnTo>
                  <a:lnTo>
                    <a:pt x="175" y="22"/>
                  </a:lnTo>
                  <a:lnTo>
                    <a:pt x="169" y="22"/>
                  </a:lnTo>
                  <a:lnTo>
                    <a:pt x="169" y="30"/>
                  </a:lnTo>
                  <a:lnTo>
                    <a:pt x="175" y="30"/>
                  </a:lnTo>
                  <a:lnTo>
                    <a:pt x="169" y="30"/>
                  </a:lnTo>
                  <a:lnTo>
                    <a:pt x="163" y="30"/>
                  </a:lnTo>
                  <a:lnTo>
                    <a:pt x="163" y="38"/>
                  </a:lnTo>
                  <a:lnTo>
                    <a:pt x="169" y="38"/>
                  </a:lnTo>
                  <a:lnTo>
                    <a:pt x="169" y="44"/>
                  </a:lnTo>
                  <a:lnTo>
                    <a:pt x="169" y="52"/>
                  </a:lnTo>
                  <a:lnTo>
                    <a:pt x="169" y="60"/>
                  </a:lnTo>
                  <a:lnTo>
                    <a:pt x="169" y="66"/>
                  </a:lnTo>
                  <a:lnTo>
                    <a:pt x="169" y="74"/>
                  </a:lnTo>
                  <a:lnTo>
                    <a:pt x="169" y="81"/>
                  </a:lnTo>
                  <a:lnTo>
                    <a:pt x="175" y="81"/>
                  </a:lnTo>
                  <a:lnTo>
                    <a:pt x="175" y="88"/>
                  </a:lnTo>
                  <a:lnTo>
                    <a:pt x="169" y="88"/>
                  </a:lnTo>
                  <a:lnTo>
                    <a:pt x="163" y="96"/>
                  </a:lnTo>
                  <a:lnTo>
                    <a:pt x="156" y="96"/>
                  </a:lnTo>
                  <a:lnTo>
                    <a:pt x="156" y="103"/>
                  </a:lnTo>
                  <a:lnTo>
                    <a:pt x="163" y="103"/>
                  </a:lnTo>
                  <a:lnTo>
                    <a:pt x="163" y="110"/>
                  </a:lnTo>
                  <a:lnTo>
                    <a:pt x="156" y="110"/>
                  </a:lnTo>
                  <a:lnTo>
                    <a:pt x="156" y="117"/>
                  </a:lnTo>
                  <a:lnTo>
                    <a:pt x="149" y="117"/>
                  </a:lnTo>
                  <a:lnTo>
                    <a:pt x="143" y="117"/>
                  </a:lnTo>
                  <a:lnTo>
                    <a:pt x="136" y="125"/>
                  </a:lnTo>
                  <a:lnTo>
                    <a:pt x="136" y="131"/>
                  </a:lnTo>
                  <a:lnTo>
                    <a:pt x="130" y="131"/>
                  </a:lnTo>
                  <a:lnTo>
                    <a:pt x="130" y="125"/>
                  </a:lnTo>
                  <a:lnTo>
                    <a:pt x="124" y="125"/>
                  </a:lnTo>
                  <a:lnTo>
                    <a:pt x="117" y="125"/>
                  </a:lnTo>
                  <a:lnTo>
                    <a:pt x="117" y="117"/>
                  </a:lnTo>
                  <a:lnTo>
                    <a:pt x="110" y="117"/>
                  </a:lnTo>
                  <a:lnTo>
                    <a:pt x="104" y="110"/>
                  </a:lnTo>
                  <a:lnTo>
                    <a:pt x="104" y="103"/>
                  </a:lnTo>
                  <a:lnTo>
                    <a:pt x="97" y="103"/>
                  </a:lnTo>
                  <a:lnTo>
                    <a:pt x="97" y="96"/>
                  </a:lnTo>
                  <a:lnTo>
                    <a:pt x="104" y="96"/>
                  </a:lnTo>
                  <a:lnTo>
                    <a:pt x="110" y="88"/>
                  </a:lnTo>
                  <a:lnTo>
                    <a:pt x="117" y="88"/>
                  </a:lnTo>
                  <a:lnTo>
                    <a:pt x="124" y="88"/>
                  </a:lnTo>
                  <a:lnTo>
                    <a:pt x="124" y="81"/>
                  </a:lnTo>
                  <a:lnTo>
                    <a:pt x="130" y="81"/>
                  </a:lnTo>
                  <a:lnTo>
                    <a:pt x="130" y="74"/>
                  </a:lnTo>
                  <a:lnTo>
                    <a:pt x="130" y="66"/>
                  </a:lnTo>
                  <a:lnTo>
                    <a:pt x="130" y="60"/>
                  </a:lnTo>
                  <a:lnTo>
                    <a:pt x="124" y="60"/>
                  </a:lnTo>
                  <a:lnTo>
                    <a:pt x="124" y="52"/>
                  </a:lnTo>
                  <a:lnTo>
                    <a:pt x="124" y="44"/>
                  </a:lnTo>
                  <a:lnTo>
                    <a:pt x="117" y="44"/>
                  </a:lnTo>
                  <a:lnTo>
                    <a:pt x="117" y="38"/>
                  </a:lnTo>
                  <a:lnTo>
                    <a:pt x="110" y="38"/>
                  </a:lnTo>
                  <a:lnTo>
                    <a:pt x="104" y="38"/>
                  </a:lnTo>
                  <a:lnTo>
                    <a:pt x="97" y="30"/>
                  </a:lnTo>
                  <a:lnTo>
                    <a:pt x="92" y="30"/>
                  </a:lnTo>
                  <a:lnTo>
                    <a:pt x="92" y="22"/>
                  </a:lnTo>
                  <a:lnTo>
                    <a:pt x="92" y="16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49" y="0"/>
                  </a:lnTo>
                  <a:lnTo>
                    <a:pt x="149" y="8"/>
                  </a:lnTo>
                  <a:lnTo>
                    <a:pt x="156" y="8"/>
                  </a:lnTo>
                  <a:lnTo>
                    <a:pt x="156" y="16"/>
                  </a:lnTo>
                  <a:lnTo>
                    <a:pt x="163" y="16"/>
                  </a:lnTo>
                  <a:lnTo>
                    <a:pt x="169" y="16"/>
                  </a:lnTo>
                  <a:close/>
                  <a:moveTo>
                    <a:pt x="7" y="22"/>
                  </a:moveTo>
                  <a:lnTo>
                    <a:pt x="0" y="22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7" y="22"/>
                  </a:lnTo>
                  <a:close/>
                  <a:moveTo>
                    <a:pt x="202" y="30"/>
                  </a:moveTo>
                  <a:lnTo>
                    <a:pt x="195" y="30"/>
                  </a:lnTo>
                  <a:lnTo>
                    <a:pt x="195" y="22"/>
                  </a:lnTo>
                  <a:lnTo>
                    <a:pt x="188" y="22"/>
                  </a:lnTo>
                  <a:lnTo>
                    <a:pt x="182" y="22"/>
                  </a:lnTo>
                  <a:lnTo>
                    <a:pt x="182" y="16"/>
                  </a:lnTo>
                  <a:lnTo>
                    <a:pt x="188" y="16"/>
                  </a:lnTo>
                  <a:lnTo>
                    <a:pt x="188" y="22"/>
                  </a:lnTo>
                  <a:lnTo>
                    <a:pt x="195" y="22"/>
                  </a:lnTo>
                  <a:lnTo>
                    <a:pt x="202" y="22"/>
                  </a:lnTo>
                  <a:lnTo>
                    <a:pt x="202" y="30"/>
                  </a:lnTo>
                  <a:close/>
                </a:path>
              </a:pathLst>
            </a:custGeom>
            <a:solidFill>
              <a:srgbClr val="F5F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10" name="Freeform 608"/>
            <p:cNvSpPr>
              <a:spLocks/>
            </p:cNvSpPr>
            <p:nvPr/>
          </p:nvSpPr>
          <p:spPr bwMode="auto">
            <a:xfrm>
              <a:off x="2778125" y="4608513"/>
              <a:ext cx="30163" cy="39687"/>
            </a:xfrm>
            <a:custGeom>
              <a:avLst/>
              <a:gdLst>
                <a:gd name="T0" fmla="*/ 2147483647 w 19"/>
                <a:gd name="T1" fmla="*/ 0 h 22"/>
                <a:gd name="T2" fmla="*/ 2147483647 w 19"/>
                <a:gd name="T3" fmla="*/ 0 h 22"/>
                <a:gd name="T4" fmla="*/ 2147483647 w 19"/>
                <a:gd name="T5" fmla="*/ 0 h 22"/>
                <a:gd name="T6" fmla="*/ 2147483647 w 19"/>
                <a:gd name="T7" fmla="*/ 0 h 22"/>
                <a:gd name="T8" fmla="*/ 2147483647 w 19"/>
                <a:gd name="T9" fmla="*/ 0 h 22"/>
                <a:gd name="T10" fmla="*/ 2147483647 w 19"/>
                <a:gd name="T11" fmla="*/ 0 h 22"/>
                <a:gd name="T12" fmla="*/ 2147483647 w 19"/>
                <a:gd name="T13" fmla="*/ 2147483647 h 22"/>
                <a:gd name="T14" fmla="*/ 2147483647 w 19"/>
                <a:gd name="T15" fmla="*/ 2147483647 h 22"/>
                <a:gd name="T16" fmla="*/ 2147483647 w 19"/>
                <a:gd name="T17" fmla="*/ 2147483647 h 22"/>
                <a:gd name="T18" fmla="*/ 2147483647 w 19"/>
                <a:gd name="T19" fmla="*/ 2147483647 h 22"/>
                <a:gd name="T20" fmla="*/ 2147483647 w 19"/>
                <a:gd name="T21" fmla="*/ 2147483647 h 22"/>
                <a:gd name="T22" fmla="*/ 2147483647 w 19"/>
                <a:gd name="T23" fmla="*/ 2147483647 h 22"/>
                <a:gd name="T24" fmla="*/ 2147483647 w 19"/>
                <a:gd name="T25" fmla="*/ 2147483647 h 22"/>
                <a:gd name="T26" fmla="*/ 2147483647 w 19"/>
                <a:gd name="T27" fmla="*/ 2147483647 h 22"/>
                <a:gd name="T28" fmla="*/ 2147483647 w 19"/>
                <a:gd name="T29" fmla="*/ 2147483647 h 22"/>
                <a:gd name="T30" fmla="*/ 0 w 19"/>
                <a:gd name="T31" fmla="*/ 2147483647 h 22"/>
                <a:gd name="T32" fmla="*/ 2147483647 w 19"/>
                <a:gd name="T33" fmla="*/ 2147483647 h 22"/>
                <a:gd name="T34" fmla="*/ 2147483647 w 19"/>
                <a:gd name="T35" fmla="*/ 2147483647 h 22"/>
                <a:gd name="T36" fmla="*/ 0 w 19"/>
                <a:gd name="T37" fmla="*/ 2147483647 h 22"/>
                <a:gd name="T38" fmla="*/ 0 w 19"/>
                <a:gd name="T39" fmla="*/ 2147483647 h 22"/>
                <a:gd name="T40" fmla="*/ 0 w 19"/>
                <a:gd name="T41" fmla="*/ 0 h 22"/>
                <a:gd name="T42" fmla="*/ 0 w 19"/>
                <a:gd name="T43" fmla="*/ 0 h 22"/>
                <a:gd name="T44" fmla="*/ 0 w 19"/>
                <a:gd name="T45" fmla="*/ 0 h 22"/>
                <a:gd name="T46" fmla="*/ 0 w 19"/>
                <a:gd name="T47" fmla="*/ 0 h 22"/>
                <a:gd name="T48" fmla="*/ 2147483647 w 19"/>
                <a:gd name="T49" fmla="*/ 0 h 22"/>
                <a:gd name="T50" fmla="*/ 2147483647 w 19"/>
                <a:gd name="T51" fmla="*/ 0 h 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22"/>
                <a:gd name="T80" fmla="*/ 19 w 19"/>
                <a:gd name="T81" fmla="*/ 22 h 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22">
                  <a:moveTo>
                    <a:pt x="5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19" y="8"/>
                  </a:lnTo>
                  <a:lnTo>
                    <a:pt x="19" y="16"/>
                  </a:lnTo>
                  <a:lnTo>
                    <a:pt x="12" y="22"/>
                  </a:lnTo>
                  <a:lnTo>
                    <a:pt x="5" y="16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5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11" name="Freeform 609"/>
            <p:cNvSpPr>
              <a:spLocks/>
            </p:cNvSpPr>
            <p:nvPr/>
          </p:nvSpPr>
          <p:spPr bwMode="auto">
            <a:xfrm>
              <a:off x="2903538" y="4608513"/>
              <a:ext cx="133350" cy="233362"/>
            </a:xfrm>
            <a:custGeom>
              <a:avLst/>
              <a:gdLst>
                <a:gd name="T0" fmla="*/ 2147483647 w 83"/>
                <a:gd name="T1" fmla="*/ 2147483647 h 131"/>
                <a:gd name="T2" fmla="*/ 2147483647 w 83"/>
                <a:gd name="T3" fmla="*/ 2147483647 h 131"/>
                <a:gd name="T4" fmla="*/ 2147483647 w 83"/>
                <a:gd name="T5" fmla="*/ 2147483647 h 131"/>
                <a:gd name="T6" fmla="*/ 2147483647 w 83"/>
                <a:gd name="T7" fmla="*/ 2147483647 h 131"/>
                <a:gd name="T8" fmla="*/ 2147483647 w 83"/>
                <a:gd name="T9" fmla="*/ 2147483647 h 131"/>
                <a:gd name="T10" fmla="*/ 2147483647 w 83"/>
                <a:gd name="T11" fmla="*/ 2147483647 h 131"/>
                <a:gd name="T12" fmla="*/ 2147483647 w 83"/>
                <a:gd name="T13" fmla="*/ 2147483647 h 131"/>
                <a:gd name="T14" fmla="*/ 2147483647 w 83"/>
                <a:gd name="T15" fmla="*/ 2147483647 h 131"/>
                <a:gd name="T16" fmla="*/ 2147483647 w 83"/>
                <a:gd name="T17" fmla="*/ 2147483647 h 131"/>
                <a:gd name="T18" fmla="*/ 2147483647 w 83"/>
                <a:gd name="T19" fmla="*/ 2147483647 h 131"/>
                <a:gd name="T20" fmla="*/ 2147483647 w 83"/>
                <a:gd name="T21" fmla="*/ 2147483647 h 131"/>
                <a:gd name="T22" fmla="*/ 2147483647 w 83"/>
                <a:gd name="T23" fmla="*/ 2147483647 h 131"/>
                <a:gd name="T24" fmla="*/ 2147483647 w 83"/>
                <a:gd name="T25" fmla="*/ 2147483647 h 131"/>
                <a:gd name="T26" fmla="*/ 2147483647 w 83"/>
                <a:gd name="T27" fmla="*/ 2147483647 h 131"/>
                <a:gd name="T28" fmla="*/ 2147483647 w 83"/>
                <a:gd name="T29" fmla="*/ 2147483647 h 131"/>
                <a:gd name="T30" fmla="*/ 2147483647 w 83"/>
                <a:gd name="T31" fmla="*/ 2147483647 h 131"/>
                <a:gd name="T32" fmla="*/ 2147483647 w 83"/>
                <a:gd name="T33" fmla="*/ 2147483647 h 131"/>
                <a:gd name="T34" fmla="*/ 2147483647 w 83"/>
                <a:gd name="T35" fmla="*/ 2147483647 h 131"/>
                <a:gd name="T36" fmla="*/ 2147483647 w 83"/>
                <a:gd name="T37" fmla="*/ 2147483647 h 131"/>
                <a:gd name="T38" fmla="*/ 2147483647 w 83"/>
                <a:gd name="T39" fmla="*/ 2147483647 h 131"/>
                <a:gd name="T40" fmla="*/ 2147483647 w 83"/>
                <a:gd name="T41" fmla="*/ 2147483647 h 131"/>
                <a:gd name="T42" fmla="*/ 2147483647 w 83"/>
                <a:gd name="T43" fmla="*/ 2147483647 h 131"/>
                <a:gd name="T44" fmla="*/ 2147483647 w 83"/>
                <a:gd name="T45" fmla="*/ 2147483647 h 131"/>
                <a:gd name="T46" fmla="*/ 2147483647 w 83"/>
                <a:gd name="T47" fmla="*/ 2147483647 h 131"/>
                <a:gd name="T48" fmla="*/ 2147483647 w 83"/>
                <a:gd name="T49" fmla="*/ 2147483647 h 131"/>
                <a:gd name="T50" fmla="*/ 2147483647 w 83"/>
                <a:gd name="T51" fmla="*/ 2147483647 h 131"/>
                <a:gd name="T52" fmla="*/ 2147483647 w 83"/>
                <a:gd name="T53" fmla="*/ 2147483647 h 131"/>
                <a:gd name="T54" fmla="*/ 2147483647 w 83"/>
                <a:gd name="T55" fmla="*/ 2147483647 h 131"/>
                <a:gd name="T56" fmla="*/ 2147483647 w 83"/>
                <a:gd name="T57" fmla="*/ 2147483647 h 131"/>
                <a:gd name="T58" fmla="*/ 2147483647 w 83"/>
                <a:gd name="T59" fmla="*/ 2147483647 h 131"/>
                <a:gd name="T60" fmla="*/ 2147483647 w 83"/>
                <a:gd name="T61" fmla="*/ 2147483647 h 131"/>
                <a:gd name="T62" fmla="*/ 2147483647 w 83"/>
                <a:gd name="T63" fmla="*/ 2147483647 h 131"/>
                <a:gd name="T64" fmla="*/ 2147483647 w 83"/>
                <a:gd name="T65" fmla="*/ 2147483647 h 131"/>
                <a:gd name="T66" fmla="*/ 2147483647 w 83"/>
                <a:gd name="T67" fmla="*/ 2147483647 h 131"/>
                <a:gd name="T68" fmla="*/ 2147483647 w 83"/>
                <a:gd name="T69" fmla="*/ 2147483647 h 131"/>
                <a:gd name="T70" fmla="*/ 2147483647 w 83"/>
                <a:gd name="T71" fmla="*/ 2147483647 h 131"/>
                <a:gd name="T72" fmla="*/ 0 w 83"/>
                <a:gd name="T73" fmla="*/ 2147483647 h 131"/>
                <a:gd name="T74" fmla="*/ 0 w 83"/>
                <a:gd name="T75" fmla="*/ 2147483647 h 131"/>
                <a:gd name="T76" fmla="*/ 0 w 83"/>
                <a:gd name="T77" fmla="*/ 2147483647 h 131"/>
                <a:gd name="T78" fmla="*/ 2147483647 w 83"/>
                <a:gd name="T79" fmla="*/ 0 h 131"/>
                <a:gd name="T80" fmla="*/ 2147483647 w 83"/>
                <a:gd name="T81" fmla="*/ 0 h 131"/>
                <a:gd name="T82" fmla="*/ 2147483647 w 83"/>
                <a:gd name="T83" fmla="*/ 0 h 131"/>
                <a:gd name="T84" fmla="*/ 2147483647 w 83"/>
                <a:gd name="T85" fmla="*/ 0 h 131"/>
                <a:gd name="T86" fmla="*/ 2147483647 w 83"/>
                <a:gd name="T87" fmla="*/ 0 h 131"/>
                <a:gd name="T88" fmla="*/ 2147483647 w 83"/>
                <a:gd name="T89" fmla="*/ 0 h 131"/>
                <a:gd name="T90" fmla="*/ 2147483647 w 83"/>
                <a:gd name="T91" fmla="*/ 0 h 131"/>
                <a:gd name="T92" fmla="*/ 2147483647 w 83"/>
                <a:gd name="T93" fmla="*/ 2147483647 h 131"/>
                <a:gd name="T94" fmla="*/ 2147483647 w 83"/>
                <a:gd name="T95" fmla="*/ 2147483647 h 131"/>
                <a:gd name="T96" fmla="*/ 2147483647 w 83"/>
                <a:gd name="T97" fmla="*/ 2147483647 h 1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3"/>
                <a:gd name="T148" fmla="*/ 0 h 131"/>
                <a:gd name="T149" fmla="*/ 83 w 83"/>
                <a:gd name="T150" fmla="*/ 131 h 1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3" h="131">
                  <a:moveTo>
                    <a:pt x="77" y="16"/>
                  </a:moveTo>
                  <a:lnTo>
                    <a:pt x="77" y="16"/>
                  </a:lnTo>
                  <a:lnTo>
                    <a:pt x="83" y="16"/>
                  </a:lnTo>
                  <a:lnTo>
                    <a:pt x="83" y="22"/>
                  </a:lnTo>
                  <a:lnTo>
                    <a:pt x="77" y="22"/>
                  </a:lnTo>
                  <a:lnTo>
                    <a:pt x="77" y="30"/>
                  </a:lnTo>
                  <a:lnTo>
                    <a:pt x="83" y="30"/>
                  </a:lnTo>
                  <a:lnTo>
                    <a:pt x="77" y="30"/>
                  </a:lnTo>
                  <a:lnTo>
                    <a:pt x="71" y="30"/>
                  </a:lnTo>
                  <a:lnTo>
                    <a:pt x="71" y="38"/>
                  </a:lnTo>
                  <a:lnTo>
                    <a:pt x="77" y="38"/>
                  </a:lnTo>
                  <a:lnTo>
                    <a:pt x="77" y="44"/>
                  </a:lnTo>
                  <a:lnTo>
                    <a:pt x="77" y="52"/>
                  </a:lnTo>
                  <a:lnTo>
                    <a:pt x="77" y="60"/>
                  </a:lnTo>
                  <a:lnTo>
                    <a:pt x="77" y="66"/>
                  </a:lnTo>
                  <a:lnTo>
                    <a:pt x="77" y="74"/>
                  </a:lnTo>
                  <a:lnTo>
                    <a:pt x="77" y="81"/>
                  </a:lnTo>
                  <a:lnTo>
                    <a:pt x="83" y="81"/>
                  </a:lnTo>
                  <a:lnTo>
                    <a:pt x="83" y="88"/>
                  </a:lnTo>
                  <a:lnTo>
                    <a:pt x="77" y="88"/>
                  </a:lnTo>
                  <a:lnTo>
                    <a:pt x="71" y="96"/>
                  </a:lnTo>
                  <a:lnTo>
                    <a:pt x="64" y="96"/>
                  </a:lnTo>
                  <a:lnTo>
                    <a:pt x="64" y="103"/>
                  </a:lnTo>
                  <a:lnTo>
                    <a:pt x="71" y="103"/>
                  </a:lnTo>
                  <a:lnTo>
                    <a:pt x="71" y="110"/>
                  </a:lnTo>
                  <a:lnTo>
                    <a:pt x="64" y="110"/>
                  </a:lnTo>
                  <a:lnTo>
                    <a:pt x="64" y="117"/>
                  </a:lnTo>
                  <a:lnTo>
                    <a:pt x="57" y="117"/>
                  </a:lnTo>
                  <a:lnTo>
                    <a:pt x="51" y="117"/>
                  </a:lnTo>
                  <a:lnTo>
                    <a:pt x="44" y="125"/>
                  </a:lnTo>
                  <a:lnTo>
                    <a:pt x="44" y="131"/>
                  </a:lnTo>
                  <a:lnTo>
                    <a:pt x="38" y="131"/>
                  </a:lnTo>
                  <a:lnTo>
                    <a:pt x="38" y="125"/>
                  </a:lnTo>
                  <a:lnTo>
                    <a:pt x="32" y="125"/>
                  </a:lnTo>
                  <a:lnTo>
                    <a:pt x="25" y="125"/>
                  </a:lnTo>
                  <a:lnTo>
                    <a:pt x="25" y="117"/>
                  </a:lnTo>
                  <a:lnTo>
                    <a:pt x="18" y="117"/>
                  </a:lnTo>
                  <a:lnTo>
                    <a:pt x="12" y="110"/>
                  </a:lnTo>
                  <a:lnTo>
                    <a:pt x="12" y="103"/>
                  </a:lnTo>
                  <a:lnTo>
                    <a:pt x="5" y="103"/>
                  </a:lnTo>
                  <a:lnTo>
                    <a:pt x="5" y="96"/>
                  </a:lnTo>
                  <a:lnTo>
                    <a:pt x="12" y="96"/>
                  </a:lnTo>
                  <a:lnTo>
                    <a:pt x="18" y="88"/>
                  </a:lnTo>
                  <a:lnTo>
                    <a:pt x="25" y="88"/>
                  </a:lnTo>
                  <a:lnTo>
                    <a:pt x="32" y="88"/>
                  </a:lnTo>
                  <a:lnTo>
                    <a:pt x="32" y="81"/>
                  </a:lnTo>
                  <a:lnTo>
                    <a:pt x="38" y="81"/>
                  </a:lnTo>
                  <a:lnTo>
                    <a:pt x="38" y="74"/>
                  </a:lnTo>
                  <a:lnTo>
                    <a:pt x="38" y="66"/>
                  </a:lnTo>
                  <a:lnTo>
                    <a:pt x="38" y="60"/>
                  </a:lnTo>
                  <a:lnTo>
                    <a:pt x="32" y="60"/>
                  </a:lnTo>
                  <a:lnTo>
                    <a:pt x="32" y="52"/>
                  </a:lnTo>
                  <a:lnTo>
                    <a:pt x="32" y="44"/>
                  </a:lnTo>
                  <a:lnTo>
                    <a:pt x="25" y="44"/>
                  </a:lnTo>
                  <a:lnTo>
                    <a:pt x="25" y="38"/>
                  </a:lnTo>
                  <a:lnTo>
                    <a:pt x="18" y="38"/>
                  </a:lnTo>
                  <a:lnTo>
                    <a:pt x="12" y="38"/>
                  </a:lnTo>
                  <a:lnTo>
                    <a:pt x="5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8"/>
                  </a:lnTo>
                  <a:lnTo>
                    <a:pt x="5" y="8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64" y="8"/>
                  </a:lnTo>
                  <a:lnTo>
                    <a:pt x="64" y="16"/>
                  </a:lnTo>
                  <a:lnTo>
                    <a:pt x="71" y="16"/>
                  </a:lnTo>
                  <a:lnTo>
                    <a:pt x="77" y="1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12" name="Freeform 610"/>
            <p:cNvSpPr>
              <a:spLocks/>
            </p:cNvSpPr>
            <p:nvPr/>
          </p:nvSpPr>
          <p:spPr bwMode="auto">
            <a:xfrm>
              <a:off x="2754313" y="4637088"/>
              <a:ext cx="12700" cy="11112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0 w 7"/>
                <a:gd name="T5" fmla="*/ 2147483647 h 6"/>
                <a:gd name="T6" fmla="*/ 0 w 7"/>
                <a:gd name="T7" fmla="*/ 0 h 6"/>
                <a:gd name="T8" fmla="*/ 2147483647 w 7"/>
                <a:gd name="T9" fmla="*/ 0 h 6"/>
                <a:gd name="T10" fmla="*/ 2147483647 w 7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7" y="6"/>
                  </a:moveTo>
                  <a:lnTo>
                    <a:pt x="7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4713" name="Freeform 611"/>
            <p:cNvSpPr>
              <a:spLocks/>
            </p:cNvSpPr>
            <p:nvPr/>
          </p:nvSpPr>
          <p:spPr bwMode="auto">
            <a:xfrm>
              <a:off x="3048000" y="4637088"/>
              <a:ext cx="31750" cy="25400"/>
            </a:xfrm>
            <a:custGeom>
              <a:avLst/>
              <a:gdLst>
                <a:gd name="T0" fmla="*/ 2147483647 w 20"/>
                <a:gd name="T1" fmla="*/ 2147483647 h 14"/>
                <a:gd name="T2" fmla="*/ 2147483647 w 20"/>
                <a:gd name="T3" fmla="*/ 2147483647 h 14"/>
                <a:gd name="T4" fmla="*/ 2147483647 w 20"/>
                <a:gd name="T5" fmla="*/ 2147483647 h 14"/>
                <a:gd name="T6" fmla="*/ 2147483647 w 20"/>
                <a:gd name="T7" fmla="*/ 2147483647 h 14"/>
                <a:gd name="T8" fmla="*/ 2147483647 w 20"/>
                <a:gd name="T9" fmla="*/ 2147483647 h 14"/>
                <a:gd name="T10" fmla="*/ 0 w 20"/>
                <a:gd name="T11" fmla="*/ 2147483647 h 14"/>
                <a:gd name="T12" fmla="*/ 0 w 20"/>
                <a:gd name="T13" fmla="*/ 2147483647 h 14"/>
                <a:gd name="T14" fmla="*/ 0 w 20"/>
                <a:gd name="T15" fmla="*/ 0 h 14"/>
                <a:gd name="T16" fmla="*/ 2147483647 w 20"/>
                <a:gd name="T17" fmla="*/ 0 h 14"/>
                <a:gd name="T18" fmla="*/ 2147483647 w 20"/>
                <a:gd name="T19" fmla="*/ 0 h 14"/>
                <a:gd name="T20" fmla="*/ 2147483647 w 20"/>
                <a:gd name="T21" fmla="*/ 0 h 14"/>
                <a:gd name="T22" fmla="*/ 2147483647 w 20"/>
                <a:gd name="T23" fmla="*/ 0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4"/>
                <a:gd name="T53" fmla="*/ 20 w 20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4">
                  <a:moveTo>
                    <a:pt x="20" y="14"/>
                  </a:moveTo>
                  <a:lnTo>
                    <a:pt x="13" y="14"/>
                  </a:lnTo>
                  <a:lnTo>
                    <a:pt x="13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3" y="6"/>
                  </a:lnTo>
                  <a:lnTo>
                    <a:pt x="20" y="6"/>
                  </a:lnTo>
                  <a:lnTo>
                    <a:pt x="20" y="14"/>
                  </a:lnTo>
                  <a:close/>
                </a:path>
              </a:pathLst>
            </a:custGeom>
            <a:noFill/>
            <a:ln w="4763">
              <a:solidFill>
                <a:srgbClr val="E87F3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/>
              <a:endParaRPr lang="el-GR" sz="240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endParaRPr>
            </a:p>
          </p:txBody>
        </p:sp>
        <p:sp>
          <p:nvSpPr>
            <p:cNvPr id="1497" name="1496 - Ορθογώνιο"/>
            <p:cNvSpPr/>
            <p:nvPr/>
          </p:nvSpPr>
          <p:spPr bwMode="auto">
            <a:xfrm>
              <a:off x="1720850" y="3970338"/>
              <a:ext cx="412750" cy="165100"/>
            </a:xfrm>
            <a:prstGeom prst="rect">
              <a:avLst/>
            </a:prstGeom>
            <a:solidFill>
              <a:srgbClr val="66CC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el-GR" sz="2400">
                <a:solidFill>
                  <a:srgbClr val="FFFFFF"/>
                </a:solidFill>
              </a:endParaRPr>
            </a:p>
          </p:txBody>
        </p:sp>
      </p:grpSp>
      <p:sp>
        <p:nvSpPr>
          <p:cNvPr id="4104" name="Rectangle 391"/>
          <p:cNvSpPr>
            <a:spLocks noChangeArrowheads="1"/>
          </p:cNvSpPr>
          <p:nvPr/>
        </p:nvSpPr>
        <p:spPr bwMode="auto">
          <a:xfrm>
            <a:off x="3481388" y="3500438"/>
            <a:ext cx="11271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l-GR" sz="22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N Aegean</a:t>
            </a:r>
            <a:endParaRPr lang="en-US" altLang="el-GR" sz="2200">
              <a:solidFill>
                <a:srgbClr val="CCE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105" name="Rectangle 391"/>
          <p:cNvSpPr>
            <a:spLocks noChangeArrowheads="1"/>
          </p:cNvSpPr>
          <p:nvPr/>
        </p:nvSpPr>
        <p:spPr bwMode="auto">
          <a:xfrm>
            <a:off x="3527425" y="4556125"/>
            <a:ext cx="17240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l-GR" sz="22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Ionian/Aegean</a:t>
            </a:r>
            <a:endParaRPr lang="en-US" altLang="el-GR" sz="2200">
              <a:solidFill>
                <a:srgbClr val="66C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106" name="Rectangle 391"/>
          <p:cNvSpPr>
            <a:spLocks noChangeArrowheads="1"/>
          </p:cNvSpPr>
          <p:nvPr/>
        </p:nvSpPr>
        <p:spPr bwMode="auto">
          <a:xfrm>
            <a:off x="4284663" y="5337175"/>
            <a:ext cx="19208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l-GR" sz="22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 Ionian/Aegean</a:t>
            </a:r>
            <a:endParaRPr lang="en-US" altLang="el-GR" sz="2200">
              <a:solidFill>
                <a:srgbClr val="000066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107" name="Rectangle 391"/>
          <p:cNvSpPr>
            <a:spLocks noChangeArrowheads="1"/>
          </p:cNvSpPr>
          <p:nvPr/>
        </p:nvSpPr>
        <p:spPr bwMode="auto">
          <a:xfrm>
            <a:off x="5365750" y="3359150"/>
            <a:ext cx="3778250" cy="61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l-GR" sz="2000" b="1" i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Engraulis encrasicolus 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(40,2%)</a:t>
            </a:r>
            <a:r>
              <a:rPr lang="el-GR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altLang="el-GR" sz="2000" b="1">
              <a:solidFill>
                <a:srgbClr val="CCE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en-US" altLang="el-GR" sz="2000" b="1" i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Sardina pilchardus </a:t>
            </a:r>
            <a:r>
              <a:rPr lang="en-US" altLang="el-GR" sz="2000" b="1">
                <a:solidFill>
                  <a:srgbClr val="CCE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(34,0%)</a:t>
            </a:r>
            <a:endParaRPr lang="en-US" altLang="el-GR" sz="2000">
              <a:solidFill>
                <a:srgbClr val="CCE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108" name="Rectangle 391"/>
          <p:cNvSpPr>
            <a:spLocks noChangeArrowheads="1"/>
          </p:cNvSpPr>
          <p:nvPr/>
        </p:nvSpPr>
        <p:spPr bwMode="auto">
          <a:xfrm>
            <a:off x="5365750" y="4259263"/>
            <a:ext cx="3778250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l-GR" sz="2000" b="1" i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Engraulis encrasicolus 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(26,3%)</a:t>
            </a:r>
            <a:endParaRPr lang="en-US" altLang="el-GR" sz="2000" b="1" i="1">
              <a:solidFill>
                <a:srgbClr val="66CC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en-US" altLang="el-GR" sz="2000" b="1" i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Sardina pilchardus 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(26,8%)</a:t>
            </a:r>
          </a:p>
          <a:p>
            <a:pPr eaLnBrk="1" hangingPunct="1"/>
            <a:r>
              <a:rPr lang="en-US" altLang="el-GR" sz="2000" b="1" i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Boops boops </a:t>
            </a:r>
            <a:r>
              <a:rPr lang="en-US" altLang="el-GR" sz="2000" b="1">
                <a:solidFill>
                  <a:srgbClr val="66CC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(10,0%)</a:t>
            </a:r>
          </a:p>
        </p:txBody>
      </p:sp>
      <p:sp>
        <p:nvSpPr>
          <p:cNvPr id="4109" name="Rectangle 391"/>
          <p:cNvSpPr>
            <a:spLocks noChangeArrowheads="1"/>
          </p:cNvSpPr>
          <p:nvPr/>
        </p:nvSpPr>
        <p:spPr bwMode="auto">
          <a:xfrm>
            <a:off x="5400675" y="5627688"/>
            <a:ext cx="3743325" cy="1230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l-GR" sz="2000" b="1" i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Boops boops 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(21,2%)</a:t>
            </a:r>
          </a:p>
          <a:p>
            <a:pPr eaLnBrk="1" hangingPunct="1"/>
            <a:r>
              <a:rPr lang="en-US" altLang="el-GR" sz="2000" b="1" i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Scomber japonicus 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(11,0%)</a:t>
            </a:r>
            <a:endParaRPr lang="en-US" altLang="el-GR" sz="2000" i="1">
              <a:solidFill>
                <a:srgbClr val="000066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en-US" altLang="el-GR" sz="2000" b="1" i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Sardina pilchardus 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(10,1%)</a:t>
            </a:r>
            <a:endParaRPr lang="en-US" altLang="el-GR" sz="2000" b="1" i="1">
              <a:solidFill>
                <a:srgbClr val="000066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en-US" altLang="el-GR" sz="2000" b="1" i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Trachurus mediterraneus </a:t>
            </a:r>
            <a:r>
              <a:rPr lang="en-US" altLang="el-GR" sz="2000" b="1">
                <a:solidFill>
                  <a:srgbClr val="000066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(9,1%)</a:t>
            </a:r>
            <a:endParaRPr lang="en-US" altLang="el-GR" sz="2000" b="1" i="1">
              <a:solidFill>
                <a:srgbClr val="000066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110" name="Text Box 5"/>
          <p:cNvSpPr txBox="1">
            <a:spLocks noChangeArrowheads="1"/>
          </p:cNvSpPr>
          <p:nvPr/>
        </p:nvSpPr>
        <p:spPr bwMode="auto">
          <a:xfrm>
            <a:off x="5113338" y="2024063"/>
            <a:ext cx="4030662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000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Τα παρακάτω είδη «ευθύνονται» για την ομαδοποίηση των υποπεριοχών (% συμμετοχής στο μέσο αλίευμα της κάθε υποπεριοχής)</a:t>
            </a:r>
            <a:endParaRPr lang="en-GB" altLang="el-GR" sz="2000">
              <a:solidFill>
                <a:srgbClr val="FFFFFF"/>
              </a:solidFill>
              <a:latin typeface="Calibri" panose="020F050202020403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1279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3"/>
          <p:cNvSpPr txBox="1">
            <a:spLocks noChangeArrowheads="1"/>
          </p:cNvSpPr>
          <p:nvPr/>
        </p:nvSpPr>
        <p:spPr bwMode="auto">
          <a:xfrm>
            <a:off x="-36513" y="0"/>
            <a:ext cx="24844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ΣΥΜΠΕΡΑΣΜΑΤΑ</a:t>
            </a:r>
          </a:p>
        </p:txBody>
      </p:sp>
      <p:sp>
        <p:nvSpPr>
          <p:cNvPr id="6147" name="Text Box 6"/>
          <p:cNvSpPr txBox="1">
            <a:spLocks noChangeArrowheads="1"/>
          </p:cNvSpPr>
          <p:nvPr/>
        </p:nvSpPr>
        <p:spPr bwMode="auto">
          <a:xfrm>
            <a:off x="2916238" y="0"/>
            <a:ext cx="6227762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l-GR" altLang="el-GR" sz="1400" b="1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33</a:t>
            </a:r>
            <a:r>
              <a:rPr lang="el-GR" altLang="el-GR" sz="1400" b="1" baseline="30000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ο</a:t>
            </a:r>
            <a:r>
              <a:rPr lang="el-GR" altLang="el-GR" sz="1400" b="1">
                <a:solidFill>
                  <a:srgbClr val="000066"/>
                </a:solidFill>
                <a:latin typeface="Trebuchet MS" panose="020B0603020202020204" pitchFamily="34" charset="0"/>
                <a:cs typeface="+mn-cs"/>
              </a:rPr>
              <a:t> ΕΠΙΣΤΗΜΟΝΙΚΟ ΣΥΝΕΔΡΙΟ Ε.Ε.Β.Ε., ΕΔΕΣΣΑ 19-21 Μαϊου 2011</a:t>
            </a:r>
            <a:endParaRPr lang="en-US" altLang="el-GR" sz="1400" b="1">
              <a:solidFill>
                <a:srgbClr val="000066"/>
              </a:solidFill>
              <a:latin typeface="Trebuchet MS" panose="020B0603020202020204" pitchFamily="34" charset="0"/>
              <a:cs typeface="+mn-cs"/>
            </a:endParaRPr>
          </a:p>
        </p:txBody>
      </p:sp>
      <p:sp>
        <p:nvSpPr>
          <p:cNvPr id="6148" name="Text Box 5"/>
          <p:cNvSpPr txBox="1">
            <a:spLocks noChangeArrowheads="1"/>
          </p:cNvSpPr>
          <p:nvPr/>
        </p:nvSpPr>
        <p:spPr bwMode="auto">
          <a:xfrm>
            <a:off x="0" y="3357563"/>
            <a:ext cx="914400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η αυξητική τάση της παραγωγής με γρι-γρι πιθανό να οφείλεται στον εκσυγχρονισμό της αλιείας, ιδιαίτερα μετά την είσοδο στην ΕΕ και την εφαρμογή προγραμμάτων εκσυγχρονισμού των αλιευτικών σκαφών</a:t>
            </a:r>
            <a:endParaRPr lang="en-US" altLang="el-GR" sz="2200" b="1">
              <a:solidFill>
                <a:srgbClr val="FFFF00"/>
              </a:solidFill>
              <a:latin typeface="Calibri" panose="020F0502020204030204" pitchFamily="34" charset="0"/>
              <a:cs typeface="+mn-cs"/>
            </a:endParaRPr>
          </a:p>
        </p:txBody>
      </p:sp>
      <p:sp>
        <p:nvSpPr>
          <p:cNvPr id="6149" name="Rectangle 2"/>
          <p:cNvSpPr>
            <a:spLocks noChangeArrowheads="1"/>
          </p:cNvSpPr>
          <p:nvPr/>
        </p:nvSpPr>
        <p:spPr bwMode="auto">
          <a:xfrm>
            <a:off x="0" y="4905375"/>
            <a:ext cx="9144000" cy="1722438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/>
          <a:p>
            <a:pPr algn="just" eaLnBrk="1" hangingPunct="1">
              <a:defRPr/>
            </a:pPr>
            <a:r>
              <a:rPr lang="el-GR" sz="2000" b="1" dirty="0">
                <a:solidFill>
                  <a:srgbClr val="FFFF00"/>
                </a:solidFill>
                <a:latin typeface="Calibri" pitchFamily="34" charset="0"/>
                <a:cs typeface="Times New Roman" pitchFamily="18" charset="0"/>
              </a:rPr>
              <a:t>Η</a:t>
            </a:r>
            <a:r>
              <a:rPr lang="el-GR" sz="2000" b="1" dirty="0">
                <a:solidFill>
                  <a:srgbClr val="FFC000"/>
                </a:solidFill>
                <a:latin typeface="Calibri" pitchFamily="34" charset="0"/>
                <a:cs typeface="Times New Roman" pitchFamily="18" charset="0"/>
              </a:rPr>
              <a:t> </a:t>
            </a:r>
            <a:r>
              <a:rPr lang="el-GR" sz="2200" b="1" dirty="0">
                <a:solidFill>
                  <a:srgbClr val="3333CC">
                    <a:lumMod val="75000"/>
                  </a:srgbClr>
                </a:solidFill>
                <a:latin typeface="Calibri" pitchFamily="34" charset="0"/>
                <a:cs typeface="Times New Roman" pitchFamily="18" charset="0"/>
              </a:rPr>
              <a:t>ανασύσταση των αλιευτικών δεδομένων</a:t>
            </a:r>
            <a:r>
              <a:rPr lang="el-GR" sz="2200" b="1" dirty="0">
                <a:solidFill>
                  <a:srgbClr val="FFC000"/>
                </a:solidFill>
                <a:latin typeface="Calibri" pitchFamily="34" charset="0"/>
                <a:cs typeface="Times New Roman" pitchFamily="18" charset="0"/>
              </a:rPr>
              <a:t> </a:t>
            </a:r>
            <a:r>
              <a:rPr lang="el-GR" sz="2000" b="1" dirty="0">
                <a:solidFill>
                  <a:srgbClr val="FFFF00"/>
                </a:solidFill>
                <a:latin typeface="Calibri" pitchFamily="34" charset="0"/>
                <a:cs typeface="Times New Roman" pitchFamily="18" charset="0"/>
              </a:rPr>
              <a:t>προσφέρει τη δυνατότητα </a:t>
            </a:r>
            <a:r>
              <a:rPr lang="el-GR" sz="2200" b="1" dirty="0">
                <a:solidFill>
                  <a:srgbClr val="3333CC">
                    <a:lumMod val="75000"/>
                  </a:srgbClr>
                </a:solidFill>
                <a:latin typeface="Calibri" pitchFamily="34" charset="0"/>
                <a:cs typeface="Times New Roman" pitchFamily="18" charset="0"/>
              </a:rPr>
              <a:t>εκτίμησης σύγχρονων οικολογικών δεικτών</a:t>
            </a:r>
            <a:r>
              <a:rPr lang="el-GR" sz="2000" b="1" dirty="0">
                <a:solidFill>
                  <a:srgbClr val="3333CC">
                    <a:lumMod val="75000"/>
                  </a:srgbClr>
                </a:solidFill>
                <a:latin typeface="Calibri" pitchFamily="34" charset="0"/>
                <a:cs typeface="Times New Roman" pitchFamily="18" charset="0"/>
              </a:rPr>
              <a:t> </a:t>
            </a:r>
            <a:r>
              <a:rPr lang="el-GR" sz="2000" b="1" dirty="0">
                <a:solidFill>
                  <a:srgbClr val="FFFF00"/>
                </a:solidFill>
                <a:latin typeface="Calibri" pitchFamily="34" charset="0"/>
                <a:cs typeface="Times New Roman" pitchFamily="18" charset="0"/>
              </a:rPr>
              <a:t>(π.χ., μέσο τροφικό επίπεδο, τροφικά φάσματα) και την </a:t>
            </a:r>
            <a:r>
              <a:rPr lang="el-GR" sz="2200" b="1" dirty="0">
                <a:solidFill>
                  <a:srgbClr val="3333CC">
                    <a:lumMod val="75000"/>
                  </a:srgbClr>
                </a:solidFill>
                <a:latin typeface="Calibri" pitchFamily="34" charset="0"/>
                <a:cs typeface="Times New Roman" pitchFamily="18" charset="0"/>
              </a:rPr>
              <a:t>εφαρμογή πολυ-ειδικών μοντέλων ισορροπίας</a:t>
            </a:r>
            <a:r>
              <a:rPr lang="el-GR" sz="2000" b="1" dirty="0">
                <a:solidFill>
                  <a:srgbClr val="3333CC">
                    <a:lumMod val="75000"/>
                  </a:srgbClr>
                </a:solidFill>
                <a:latin typeface="Calibri" pitchFamily="34" charset="0"/>
                <a:cs typeface="Times New Roman" pitchFamily="18" charset="0"/>
              </a:rPr>
              <a:t> </a:t>
            </a:r>
            <a:r>
              <a:rPr lang="el-GR" sz="2000" b="1" dirty="0">
                <a:solidFill>
                  <a:srgbClr val="FFFF00"/>
                </a:solidFill>
                <a:latin typeface="Calibri" pitchFamily="34" charset="0"/>
                <a:cs typeface="Times New Roman" pitchFamily="18" charset="0"/>
              </a:rPr>
              <a:t>για την ανάπτυξη προσομοιώσεων που θα περιγράφουν την κατάσταση των αποθεμάτων και προβλέψεων για απαντήσεις σε «τί θα γίνει εάν» σενάρια </a:t>
            </a:r>
            <a:endParaRPr lang="en-GB" sz="2000" b="1" dirty="0">
              <a:solidFill>
                <a:srgbClr val="FFFF00"/>
              </a:solidFill>
              <a:latin typeface="Calibri" pitchFamily="34" charset="0"/>
              <a:cs typeface="+mn-cs"/>
            </a:endParaRPr>
          </a:p>
        </p:txBody>
      </p:sp>
      <p:sp>
        <p:nvSpPr>
          <p:cNvPr id="6150" name="Text Box 5"/>
          <p:cNvSpPr txBox="1">
            <a:spLocks noChangeArrowheads="1"/>
          </p:cNvSpPr>
          <p:nvPr/>
        </p:nvSpPr>
        <p:spPr bwMode="auto">
          <a:xfrm>
            <a:off x="-71438" y="611188"/>
            <a:ext cx="93233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l-GR" altLang="el-GR" sz="18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Έχοντας υπόψη τους περιορισμούς των δεδομένων της ΕΛΣΤΑΤ τα αποτελέσματα δείχνουν ότι</a:t>
            </a:r>
            <a:r>
              <a:rPr lang="en-US" altLang="el-GR" sz="1800" b="1">
                <a:solidFill>
                  <a:srgbClr val="FFFFFF"/>
                </a:solidFill>
                <a:latin typeface="Calibri" panose="020F0502020204030204" pitchFamily="34" charset="0"/>
                <a:cs typeface="+mn-cs"/>
              </a:rPr>
              <a:t>:</a:t>
            </a:r>
          </a:p>
        </p:txBody>
      </p:sp>
      <p:sp>
        <p:nvSpPr>
          <p:cNvPr id="6151" name="Rectangle 3"/>
          <p:cNvSpPr>
            <a:spLocks noChangeArrowheads="1"/>
          </p:cNvSpPr>
          <p:nvPr/>
        </p:nvSpPr>
        <p:spPr bwMode="auto">
          <a:xfrm>
            <a:off x="0" y="2520950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just" eaLnBrk="1" hangingPunct="1"/>
            <a:r>
              <a:rPr lang="el-GR" altLang="el-GR" sz="1600" b="1">
                <a:solidFill>
                  <a:srgbClr val="FFFF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π.χ. το Βόρειο Αιγαίο αποτελεί την περιοχή αναπαραγωγής του γαύρου (</a:t>
            </a:r>
            <a:r>
              <a:rPr lang="en-US" altLang="el-GR" sz="1600" b="1">
                <a:solidFill>
                  <a:srgbClr val="FFFF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Somarakis et al., 2006):</a:t>
            </a:r>
            <a:endParaRPr lang="el-GR" altLang="el-GR" sz="1600" b="1">
              <a:solidFill>
                <a:srgbClr val="FFFFFF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 eaLnBrk="1" hangingPunct="1"/>
            <a:r>
              <a:rPr lang="el-GR" altLang="el-GR" sz="1600" b="1">
                <a:solidFill>
                  <a:srgbClr val="FFFFFF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εκτεταμένη υφαλοκρηπίδα και υψηλή αφθονία τροφής των ανώριμων και ενήλικων ατόμων του είδους</a:t>
            </a:r>
            <a:endParaRPr lang="en-US" altLang="el-GR" sz="1600" b="1">
              <a:solidFill>
                <a:srgbClr val="FFFFFF"/>
              </a:solidFill>
              <a:latin typeface="Calibri" panose="020F0502020204030204" pitchFamily="34" charset="0"/>
              <a:cs typeface="+mn-cs"/>
            </a:endParaRPr>
          </a:p>
        </p:txBody>
      </p:sp>
      <p:sp>
        <p:nvSpPr>
          <p:cNvPr id="6152" name="Text Box 5"/>
          <p:cNvSpPr txBox="1">
            <a:spLocks noChangeArrowheads="1"/>
          </p:cNvSpPr>
          <p:nvPr/>
        </p:nvSpPr>
        <p:spPr bwMode="auto">
          <a:xfrm>
            <a:off x="0" y="1150938"/>
            <a:ext cx="91440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l-GR" altLang="el-GR" sz="2200" b="1">
                <a:solidFill>
                  <a:srgbClr val="FFFF00"/>
                </a:solidFill>
                <a:latin typeface="Calibri" panose="020F0502020204030204" pitchFamily="34" charset="0"/>
                <a:cs typeface="+mn-cs"/>
              </a:rPr>
              <a:t>αν και η αλιευτική παραγωγή των γρι-γρι χαρακτηρίζεται, στο σύνολο των ελληνικών θαλασσών, ως πολύ-ειδική, εντούτοις, σε κάθε υπο-περιοχή το γρι-γρι στοχεύει σε συγκεκριμένα είδη, των οποίων η αφθονία εξαρτάται από τα φυσικοχημικά χαρακτηριστικά της κάθε υπο-περιοχής</a:t>
            </a:r>
            <a:endParaRPr lang="en-US" altLang="el-GR" sz="2200" b="1">
              <a:solidFill>
                <a:srgbClr val="FFFF00"/>
              </a:solidFill>
              <a:latin typeface="Calibri" panose="020F0502020204030204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8811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Down Arrow 8"/>
          <p:cNvSpPr/>
          <p:nvPr/>
        </p:nvSpPr>
        <p:spPr>
          <a:xfrm rot="17339670">
            <a:off x="4287838" y="1951038"/>
            <a:ext cx="431800" cy="850900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pic>
        <p:nvPicPr>
          <p:cNvPr id="6147" name="Picture 1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068" t="9613"/>
          <a:stretch>
            <a:fillRect/>
          </a:stretch>
        </p:blipFill>
        <p:spPr bwMode="auto">
          <a:xfrm>
            <a:off x="1455738" y="3560763"/>
            <a:ext cx="2262187" cy="2274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8" name="Text Box 6"/>
          <p:cNvSpPr txBox="1">
            <a:spLocks noChangeArrowheads="1"/>
          </p:cNvSpPr>
          <p:nvPr/>
        </p:nvSpPr>
        <p:spPr bwMode="auto">
          <a:xfrm>
            <a:off x="4538663" y="1304925"/>
            <a:ext cx="4591050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και τα στατιστικά δεδομένα περιλαμβάνουν ασυνήθιστες καταγραφές που αποκλίνουν από την πραγματική κατάσταση της αλιευτικής παραγωγής.</a:t>
            </a:r>
          </a:p>
        </p:txBody>
      </p:sp>
      <p:sp>
        <p:nvSpPr>
          <p:cNvPr id="21" name="Text Box 12"/>
          <p:cNvSpPr txBox="1">
            <a:spLocks noChangeArrowheads="1"/>
          </p:cNvSpPr>
          <p:nvPr/>
        </p:nvSpPr>
        <p:spPr bwMode="auto">
          <a:xfrm>
            <a:off x="1422400" y="5835650"/>
            <a:ext cx="25146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ts val="0"/>
              </a:spcBef>
              <a:defRPr/>
            </a:pPr>
            <a:r>
              <a:rPr lang="el-GR" sz="2000" b="1" dirty="0">
                <a:solidFill>
                  <a:srgbClr val="C00000"/>
                </a:solidFill>
                <a:latin typeface="+mn-lt"/>
                <a:cs typeface="Arial" charset="0"/>
              </a:rPr>
              <a:t>Απόκλιση της παραγωγής</a:t>
            </a:r>
            <a:endParaRPr lang="en-GB" b="1" dirty="0">
              <a:solidFill>
                <a:srgbClr val="C00000"/>
              </a:solidFill>
              <a:latin typeface="+mn-lt"/>
              <a:cs typeface="Arial" charset="0"/>
            </a:endParaRPr>
          </a:p>
          <a:p>
            <a:pPr algn="ctr" eaLnBrk="1" hangingPunct="1">
              <a:spcBef>
                <a:spcPts val="0"/>
              </a:spcBef>
              <a:defRPr/>
            </a:pPr>
            <a:r>
              <a:rPr lang="en-GB" sz="1400" dirty="0">
                <a:solidFill>
                  <a:srgbClr val="C00000"/>
                </a:solidFill>
                <a:latin typeface="+mn-lt"/>
                <a:cs typeface="Arial" charset="0"/>
              </a:rPr>
              <a:t>Watson &amp; </a:t>
            </a:r>
            <a:r>
              <a:rPr lang="en-GB" sz="1400" dirty="0" err="1">
                <a:solidFill>
                  <a:srgbClr val="C00000"/>
                </a:solidFill>
                <a:latin typeface="+mn-lt"/>
                <a:cs typeface="Arial" charset="0"/>
              </a:rPr>
              <a:t>Pauly</a:t>
            </a:r>
            <a:r>
              <a:rPr lang="en-GB" sz="1400" dirty="0">
                <a:solidFill>
                  <a:srgbClr val="C00000"/>
                </a:solidFill>
                <a:latin typeface="+mn-lt"/>
                <a:cs typeface="Arial" charset="0"/>
              </a:rPr>
              <a:t> (2001)</a:t>
            </a:r>
            <a:endParaRPr lang="el-GR" sz="1400" dirty="0">
              <a:solidFill>
                <a:srgbClr val="C00000"/>
              </a:solidFill>
              <a:latin typeface="+mn-lt"/>
              <a:cs typeface="Arial" charset="0"/>
            </a:endParaRPr>
          </a:p>
        </p:txBody>
      </p:sp>
      <p:sp>
        <p:nvSpPr>
          <p:cNvPr id="6150" name="Text Box 6"/>
          <p:cNvSpPr txBox="1">
            <a:spLocks noChangeArrowheads="1"/>
          </p:cNvSpPr>
          <p:nvPr/>
        </p:nvSpPr>
        <p:spPr bwMode="auto">
          <a:xfrm>
            <a:off x="-11113" y="728663"/>
            <a:ext cx="4583113" cy="1785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Ωστόσο, οι εθνικές υπηρεσίες συλλογής αλιευτικών στοιχείων έχουν συχνά περιορισμένη ακρίβεια (Costanza et al., 1992) </a:t>
            </a:r>
          </a:p>
        </p:txBody>
      </p:sp>
      <p:sp>
        <p:nvSpPr>
          <p:cNvPr id="10" name="Down Arrow 9"/>
          <p:cNvSpPr/>
          <p:nvPr/>
        </p:nvSpPr>
        <p:spPr>
          <a:xfrm rot="2580700">
            <a:off x="3994150" y="2741613"/>
            <a:ext cx="431800" cy="850900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1" name="Down Arrow 10"/>
          <p:cNvSpPr/>
          <p:nvPr/>
        </p:nvSpPr>
        <p:spPr>
          <a:xfrm rot="18478274">
            <a:off x="4168775" y="3683000"/>
            <a:ext cx="431800" cy="850900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6153" name="Text Box 6"/>
          <p:cNvSpPr txBox="1">
            <a:spLocks noChangeArrowheads="1"/>
          </p:cNvSpPr>
          <p:nvPr/>
        </p:nvSpPr>
        <p:spPr bwMode="auto">
          <a:xfrm>
            <a:off x="4572000" y="3914775"/>
            <a:ext cx="459105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Περίπτωση μελέτης</a:t>
            </a:r>
            <a:r>
              <a:rPr lang="en-US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: </a:t>
            </a:r>
            <a:endParaRPr lang="el-GR" altLang="el-GR" sz="22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l-GR" sz="22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E</a:t>
            </a:r>
            <a:r>
              <a:rPr lang="el-GR" altLang="el-GR" sz="22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πίσημα στοιχεία αλιευτικής παραγωγής της ΕΛ.ΣΤΑΤ.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4"/>
          <p:cNvSpPr>
            <a:spLocks noChangeArrowheads="1"/>
          </p:cNvSpPr>
          <p:nvPr/>
        </p:nvSpPr>
        <p:spPr bwMode="auto">
          <a:xfrm>
            <a:off x="0" y="4675188"/>
            <a:ext cx="9144000" cy="1139825"/>
          </a:xfrm>
          <a:prstGeom prst="rect">
            <a:avLst/>
          </a:pr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200" b="1">
                <a:solidFill>
                  <a:srgbClr val="FFFF99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Περιγραφή τυχόν ασυνήθιστων καταγραφών και παράδοξων χωρο-χρονικών προτύπων </a:t>
            </a:r>
            <a:r>
              <a:rPr lang="el-GR" altLang="el-GR" sz="2400" b="1">
                <a:solidFill>
                  <a:srgbClr val="FFFF99"/>
                </a:solidFill>
                <a:latin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</a:t>
            </a:r>
            <a:r>
              <a:rPr lang="el-GR" altLang="el-GR" sz="2200" b="1">
                <a:solidFill>
                  <a:srgbClr val="FFFF99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εκτίμηση της αξιοπιστίας τα όρια της παρεχόμενης πληροφορίας</a:t>
            </a:r>
          </a:p>
        </p:txBody>
      </p:sp>
      <p:sp>
        <p:nvSpPr>
          <p:cNvPr id="7171" name="Rectangle 4"/>
          <p:cNvSpPr>
            <a:spLocks noChangeArrowheads="1"/>
          </p:cNvSpPr>
          <p:nvPr/>
        </p:nvSpPr>
        <p:spPr bwMode="auto">
          <a:xfrm>
            <a:off x="2951163" y="2201863"/>
            <a:ext cx="3173412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περιορισμούς που οφείλονται στο σύστημα συλλογής των δεδομένων</a:t>
            </a:r>
          </a:p>
        </p:txBody>
      </p:sp>
      <p:sp>
        <p:nvSpPr>
          <p:cNvPr id="7172" name="Rectangle 4"/>
          <p:cNvSpPr>
            <a:spLocks noChangeArrowheads="1"/>
          </p:cNvSpPr>
          <p:nvPr/>
        </p:nvSpPr>
        <p:spPr bwMode="auto">
          <a:xfrm>
            <a:off x="26988" y="593725"/>
            <a:ext cx="91265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Επίσημος φορέας συλλογής αλιευτικών δεδομένων </a:t>
            </a:r>
            <a:r>
              <a:rPr lang="el-GR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</a:t>
            </a: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Ελληνική Στατιστική Αρχή (ΕΛ.ΣΤΑΤ.)</a:t>
            </a:r>
          </a:p>
        </p:txBody>
      </p:sp>
      <p:cxnSp>
        <p:nvCxnSpPr>
          <p:cNvPr id="3" name="Straight Arrow Connector 2"/>
          <p:cNvCxnSpPr/>
          <p:nvPr/>
        </p:nvCxnSpPr>
        <p:spPr>
          <a:xfrm>
            <a:off x="4591050" y="1412875"/>
            <a:ext cx="0" cy="763588"/>
          </a:xfrm>
          <a:prstGeom prst="straightConnector1">
            <a:avLst/>
          </a:prstGeom>
          <a:ln w="254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/>
          <p:cNvCxnSpPr/>
          <p:nvPr/>
        </p:nvCxnSpPr>
        <p:spPr>
          <a:xfrm flipH="1">
            <a:off x="2457450" y="1412875"/>
            <a:ext cx="647700" cy="584200"/>
          </a:xfrm>
          <a:prstGeom prst="straightConnector1">
            <a:avLst/>
          </a:prstGeom>
          <a:ln w="254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>
            <a:off x="6389688" y="1412875"/>
            <a:ext cx="612775" cy="584200"/>
          </a:xfrm>
          <a:prstGeom prst="straightConnector1">
            <a:avLst/>
          </a:prstGeom>
          <a:ln w="254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76" name="Rectangle 4"/>
          <p:cNvSpPr>
            <a:spLocks noChangeArrowheads="1"/>
          </p:cNvSpPr>
          <p:nvPr/>
        </p:nvSpPr>
        <p:spPr bwMode="auto">
          <a:xfrm>
            <a:off x="-19050" y="2239963"/>
            <a:ext cx="3376613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αποκλίσεις που οφείλονται σε ασυνήθιστες καταγραφές</a:t>
            </a:r>
          </a:p>
        </p:txBody>
      </p:sp>
      <p:sp>
        <p:nvSpPr>
          <p:cNvPr id="7177" name="Rectangle 4"/>
          <p:cNvSpPr>
            <a:spLocks noChangeArrowheads="1"/>
          </p:cNvSpPr>
          <p:nvPr/>
        </p:nvSpPr>
        <p:spPr bwMode="auto">
          <a:xfrm>
            <a:off x="5967413" y="2192338"/>
            <a:ext cx="3171825" cy="163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προβλήματα στο σχεδιασμό της δειγματοληψίας (περίπτωση της παράκτιας αλιείας)</a:t>
            </a:r>
          </a:p>
        </p:txBody>
      </p:sp>
      <p:sp>
        <p:nvSpPr>
          <p:cNvPr id="17" name="Curved Left Arrow 16"/>
          <p:cNvSpPr/>
          <p:nvPr/>
        </p:nvSpPr>
        <p:spPr>
          <a:xfrm rot="20593907">
            <a:off x="8621713" y="3803650"/>
            <a:ext cx="500062" cy="608013"/>
          </a:xfrm>
          <a:prstGeom prst="curvedLef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>
              <a:solidFill>
                <a:schemeClr val="tx1"/>
              </a:solidFill>
            </a:endParaRPr>
          </a:p>
        </p:txBody>
      </p:sp>
      <p:sp>
        <p:nvSpPr>
          <p:cNvPr id="11" name="Curved Right Arrow 10"/>
          <p:cNvSpPr/>
          <p:nvPr/>
        </p:nvSpPr>
        <p:spPr>
          <a:xfrm>
            <a:off x="341313" y="3698875"/>
            <a:ext cx="447675" cy="715963"/>
          </a:xfrm>
          <a:prstGeom prst="curvedRightArrow">
            <a:avLst/>
          </a:prstGeom>
          <a:solidFill>
            <a:srgbClr val="C00000"/>
          </a:solidFill>
          <a:ln>
            <a:solidFill>
              <a:srgbClr val="00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43"/>
          <p:cNvSpPr txBox="1">
            <a:spLocks noChangeArrowheads="1"/>
          </p:cNvSpPr>
          <p:nvPr/>
        </p:nvSpPr>
        <p:spPr bwMode="auto">
          <a:xfrm>
            <a:off x="-19050" y="3241675"/>
            <a:ext cx="6989763" cy="363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ct val="25000"/>
              </a:spcBef>
              <a:buFontTx/>
              <a:buNone/>
            </a:pPr>
            <a:r>
              <a:rPr lang="el-GR" altLang="el-GR" sz="22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Τελωνειακές Αρχές σε 16 υποπεριοχές της Ελλάδας</a:t>
            </a:r>
            <a:endParaRPr lang="en-US" altLang="el-GR" sz="2200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219" name="Text Box 43"/>
          <p:cNvSpPr txBox="1">
            <a:spLocks noChangeArrowheads="1"/>
          </p:cNvSpPr>
          <p:nvPr/>
        </p:nvSpPr>
        <p:spPr bwMode="auto">
          <a:xfrm>
            <a:off x="0" y="5899150"/>
            <a:ext cx="9128125" cy="904875"/>
          </a:xfrm>
          <a:prstGeom prst="rect">
            <a:avLst/>
          </a:prstGeom>
          <a:solidFill>
            <a:srgbClr val="00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25000"/>
              </a:spcBef>
              <a:buFontTx/>
              <a:buNone/>
            </a:pPr>
            <a:r>
              <a:rPr lang="el-GR" altLang="el-GR" sz="2200">
                <a:solidFill>
                  <a:srgbClr val="FFFF00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Τυχαία στρωματοποιημένη δειγματοληψία </a:t>
            </a:r>
            <a:r>
              <a:rPr lang="el-GR" altLang="el-GR" sz="2200">
                <a:solidFill>
                  <a:srgbClr val="FFFF00"/>
                </a:solidFill>
                <a:latin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 </a:t>
            </a:r>
            <a:r>
              <a:rPr lang="el-GR" altLang="el-GR" sz="2200">
                <a:solidFill>
                  <a:srgbClr val="FFFF00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τα συμπληρωμένα δελτία αποτελούν τυχαίο δείγμα του συνολικού αριθμού των αλιευτικών σκαφών ανά Τελωνειακή Αρχή</a:t>
            </a:r>
            <a:endParaRPr lang="en-US" altLang="el-GR" sz="2200">
              <a:solidFill>
                <a:srgbClr val="FFFF00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220" name="Text Box 43"/>
          <p:cNvSpPr txBox="1">
            <a:spLocks noChangeArrowheads="1"/>
          </p:cNvSpPr>
          <p:nvPr/>
        </p:nvSpPr>
        <p:spPr bwMode="auto">
          <a:xfrm>
            <a:off x="-47625" y="1211263"/>
            <a:ext cx="7950200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ct val="25000"/>
              </a:spcBef>
              <a:buFontTx/>
              <a:buNone/>
            </a:pPr>
            <a:r>
              <a:rPr lang="el-GR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Δημοσιευμένα στοιχεία της ΕΛ.ΣΤΑΤ</a:t>
            </a:r>
            <a:r>
              <a:rPr lang="en-US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:</a:t>
            </a:r>
            <a:r>
              <a:rPr lang="el-GR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 1982-2007</a:t>
            </a:r>
            <a:endParaRPr lang="en-US" altLang="el-GR" sz="22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221" name="Text Box 43"/>
          <p:cNvSpPr txBox="1">
            <a:spLocks noChangeArrowheads="1"/>
          </p:cNvSpPr>
          <p:nvPr/>
        </p:nvSpPr>
        <p:spPr bwMode="auto">
          <a:xfrm>
            <a:off x="0" y="1939925"/>
            <a:ext cx="9126538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ct val="25000"/>
              </a:spcBef>
              <a:buFontTx/>
              <a:buNone/>
            </a:pPr>
            <a:r>
              <a:rPr lang="en-US" altLang="el-GR" sz="22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A</a:t>
            </a:r>
            <a:r>
              <a:rPr lang="el-GR" altLang="el-GR" sz="22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λιευτική παραγωγή ανά υποπεριοχή για 67 είδη ή ομάδες ειδών ψαριών, καρκινοειδών, δεκαπόδων και οστράκων</a:t>
            </a:r>
            <a:endParaRPr lang="en-US" altLang="el-GR" sz="2200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222" name="Text Box 6"/>
          <p:cNvSpPr txBox="1">
            <a:spLocks noChangeArrowheads="1"/>
          </p:cNvSpPr>
          <p:nvPr/>
        </p:nvSpPr>
        <p:spPr bwMode="auto">
          <a:xfrm>
            <a:off x="-14288" y="684213"/>
            <a:ext cx="9177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l-GR" sz="24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Δεδομένα</a:t>
            </a:r>
          </a:p>
        </p:txBody>
      </p:sp>
      <p:sp>
        <p:nvSpPr>
          <p:cNvPr id="9223" name="Text Box 6"/>
          <p:cNvSpPr txBox="1">
            <a:spLocks noChangeArrowheads="1"/>
          </p:cNvSpPr>
          <p:nvPr/>
        </p:nvSpPr>
        <p:spPr bwMode="auto">
          <a:xfrm>
            <a:off x="-17463" y="2708275"/>
            <a:ext cx="91773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l-GR" sz="24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Δειγματοληψία</a:t>
            </a:r>
          </a:p>
        </p:txBody>
      </p:sp>
      <p:pic>
        <p:nvPicPr>
          <p:cNvPr id="9224" name="27 - Εικόνα" descr="NSSH AREAS_with long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6550" y="2613025"/>
            <a:ext cx="2441575" cy="275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Down Arrow 15"/>
          <p:cNvSpPr>
            <a:spLocks noChangeAspect="1"/>
          </p:cNvSpPr>
          <p:nvPr/>
        </p:nvSpPr>
        <p:spPr>
          <a:xfrm>
            <a:off x="4038600" y="1538288"/>
            <a:ext cx="215900" cy="425450"/>
          </a:xfrm>
          <a:prstGeom prst="downArrow">
            <a:avLst/>
          </a:prstGeom>
          <a:solidFill>
            <a:srgbClr val="FF0000"/>
          </a:solidFill>
          <a:ln>
            <a:solidFill>
              <a:srgbClr val="00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9226" name="Text Box 43"/>
          <p:cNvSpPr txBox="1">
            <a:spLocks noChangeArrowheads="1"/>
          </p:cNvSpPr>
          <p:nvPr/>
        </p:nvSpPr>
        <p:spPr bwMode="auto">
          <a:xfrm>
            <a:off x="0" y="3652838"/>
            <a:ext cx="6372225" cy="218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ct val="25000"/>
              </a:spcBef>
              <a:buFontTx/>
              <a:buNone/>
            </a:pPr>
            <a:r>
              <a:rPr lang="el-GR" altLang="el-GR" sz="22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Συμπλήρωση στατιστικού δελτίου στο οποίο καταγράφεται η αλιευτική παραγωγή κατά τη διάρκεια του προηγούμενου μήνα.</a:t>
            </a:r>
          </a:p>
          <a:p>
            <a:pPr algn="just" eaLnBrk="1" hangingPunct="1">
              <a:lnSpc>
                <a:spcPct val="80000"/>
              </a:lnSpc>
              <a:spcBef>
                <a:spcPct val="25000"/>
              </a:spcBef>
              <a:buFontTx/>
              <a:buNone/>
            </a:pPr>
            <a:endParaRPr lang="el-GR" altLang="el-GR" sz="2200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  <a:p>
            <a:pPr algn="just" eaLnBrk="1" hangingPunct="1">
              <a:lnSpc>
                <a:spcPct val="80000"/>
              </a:lnSpc>
              <a:spcBef>
                <a:spcPct val="25000"/>
              </a:spcBef>
              <a:buFontTx/>
              <a:buNone/>
            </a:pPr>
            <a:r>
              <a:rPr lang="el-GR" altLang="el-GR" sz="22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Η συμπλήρωση των στοιχείων είναι υποχρεωτική </a:t>
            </a:r>
            <a:r>
              <a:rPr lang="el-GR" altLang="el-GR" sz="24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</a:t>
            </a:r>
            <a:r>
              <a:rPr lang="el-GR" altLang="el-GR" sz="22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 προμήθεια </a:t>
            </a:r>
            <a:r>
              <a:rPr lang="el-GR" altLang="el-GR" sz="22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καύσιμου κίνησης σε χαμηλότερο αντίτιμο</a:t>
            </a:r>
            <a:endParaRPr lang="en-US" altLang="el-GR" sz="2200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19"/>
          <p:cNvSpPr txBox="1">
            <a:spLocks noChangeArrowheads="1"/>
          </p:cNvSpPr>
          <p:nvPr/>
        </p:nvSpPr>
        <p:spPr bwMode="auto">
          <a:xfrm>
            <a:off x="34925" y="684213"/>
            <a:ext cx="9128125" cy="430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>
                <a:srgbClr val="FF0000"/>
              </a:buClr>
              <a:buFontTx/>
              <a:buNone/>
            </a:pPr>
            <a:r>
              <a:rPr lang="el-GR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Πολυμεταβλητή ανάλυση – Πίνακες δεδομένων</a:t>
            </a:r>
            <a:endParaRPr lang="en-GB" altLang="el-GR" sz="22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243" name="Text Box 5"/>
          <p:cNvSpPr txBox="1">
            <a:spLocks noChangeArrowheads="1"/>
          </p:cNvSpPr>
          <p:nvPr/>
        </p:nvSpPr>
        <p:spPr bwMode="auto">
          <a:xfrm>
            <a:off x="-36513" y="1704975"/>
            <a:ext cx="457993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Παρουσίας (1) </a:t>
            </a:r>
            <a:r>
              <a:rPr lang="en-US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/ </a:t>
            </a: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απουσίας (0) των ειδών ανά περιοχή και έτος</a:t>
            </a:r>
          </a:p>
        </p:txBody>
      </p:sp>
      <p:sp>
        <p:nvSpPr>
          <p:cNvPr id="50" name="Down Arrow 49"/>
          <p:cNvSpPr>
            <a:spLocks noChangeAspect="1"/>
          </p:cNvSpPr>
          <p:nvPr/>
        </p:nvSpPr>
        <p:spPr>
          <a:xfrm rot="1950568">
            <a:off x="4222750" y="1154113"/>
            <a:ext cx="292100" cy="576262"/>
          </a:xfrm>
          <a:prstGeom prst="downArrow">
            <a:avLst/>
          </a:prstGeom>
          <a:solidFill>
            <a:srgbClr val="FF0000"/>
          </a:solidFill>
          <a:ln>
            <a:solidFill>
              <a:srgbClr val="00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52" name="Down Arrow 51"/>
          <p:cNvSpPr>
            <a:spLocks noChangeAspect="1"/>
          </p:cNvSpPr>
          <p:nvPr/>
        </p:nvSpPr>
        <p:spPr>
          <a:xfrm rot="20084699">
            <a:off x="4710113" y="1168400"/>
            <a:ext cx="293687" cy="576263"/>
          </a:xfrm>
          <a:prstGeom prst="downArrow">
            <a:avLst/>
          </a:prstGeom>
          <a:solidFill>
            <a:srgbClr val="FF0000"/>
          </a:solidFill>
          <a:ln>
            <a:solidFill>
              <a:srgbClr val="00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0246" name="Text Box 5"/>
          <p:cNvSpPr txBox="1">
            <a:spLocks noChangeArrowheads="1"/>
          </p:cNvSpPr>
          <p:nvPr/>
        </p:nvSpPr>
        <p:spPr bwMode="auto">
          <a:xfrm>
            <a:off x="4583113" y="1695450"/>
            <a:ext cx="45799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Αριθμός των ειδών &gt; 90% της παραγωγής ανά έτος και υποπεριοχή</a:t>
            </a:r>
            <a:endParaRPr lang="en-GB" altLang="el-GR" sz="18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247" name="Text Box 5"/>
          <p:cNvSpPr txBox="1">
            <a:spLocks noChangeArrowheads="1"/>
          </p:cNvSpPr>
          <p:nvPr/>
        </p:nvSpPr>
        <p:spPr bwMode="auto">
          <a:xfrm>
            <a:off x="19050" y="2889250"/>
            <a:ext cx="4579938" cy="258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l-GR" altLang="el-GR" sz="18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Τιμές συντελεστή μεταβλητότητας (ΣΜ) της μέσης (για την περίοδο 1982-2007) αθροιστικής παρουσίας των καταγραφών των ειδών. </a:t>
            </a:r>
          </a:p>
          <a:p>
            <a:pPr algn="just" eaLnBrk="1" hangingPunct="1">
              <a:spcBef>
                <a:spcPct val="0"/>
              </a:spcBef>
              <a:buFontTx/>
              <a:buNone/>
            </a:pPr>
            <a:endParaRPr lang="el-GR" altLang="el-GR" sz="1800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l-GR" altLang="el-GR" sz="18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Μικρές τιμές στην περίπτωση έντονων μεταβολών του αριθμού των ειδών που εισέρχονται/απομακρύνονται από τις καταγραφές και μεγάλες στο αντίθετο  </a:t>
            </a:r>
            <a:endParaRPr lang="en-GB" altLang="el-GR" sz="1800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55" name="Down Arrow 54"/>
          <p:cNvSpPr>
            <a:spLocks noChangeAspect="1"/>
          </p:cNvSpPr>
          <p:nvPr/>
        </p:nvSpPr>
        <p:spPr>
          <a:xfrm>
            <a:off x="1884363" y="2349500"/>
            <a:ext cx="257175" cy="508000"/>
          </a:xfrm>
          <a:prstGeom prst="downArrow">
            <a:avLst/>
          </a:prstGeom>
          <a:solidFill>
            <a:srgbClr val="FF0000"/>
          </a:solidFill>
          <a:ln>
            <a:solidFill>
              <a:srgbClr val="00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0249" name="Text Box 5"/>
          <p:cNvSpPr txBox="1">
            <a:spLocks noChangeArrowheads="1"/>
          </p:cNvSpPr>
          <p:nvPr/>
        </p:nvSpPr>
        <p:spPr bwMode="auto">
          <a:xfrm>
            <a:off x="-36513" y="6084888"/>
            <a:ext cx="45799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Διερεύνηση χωρικού προτύπου</a:t>
            </a:r>
            <a:endParaRPr lang="en-GB" altLang="el-GR" sz="18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57" name="Down Arrow 56"/>
          <p:cNvSpPr>
            <a:spLocks noChangeAspect="1"/>
          </p:cNvSpPr>
          <p:nvPr/>
        </p:nvSpPr>
        <p:spPr>
          <a:xfrm>
            <a:off x="1908175" y="5530850"/>
            <a:ext cx="257175" cy="508000"/>
          </a:xfrm>
          <a:prstGeom prst="downArrow">
            <a:avLst/>
          </a:prstGeom>
          <a:solidFill>
            <a:srgbClr val="FF0000"/>
          </a:solidFill>
          <a:ln>
            <a:solidFill>
              <a:srgbClr val="00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58" name="Down Arrow 57"/>
          <p:cNvSpPr>
            <a:spLocks noChangeAspect="1"/>
          </p:cNvSpPr>
          <p:nvPr/>
        </p:nvSpPr>
        <p:spPr>
          <a:xfrm>
            <a:off x="6789738" y="5441950"/>
            <a:ext cx="257175" cy="508000"/>
          </a:xfrm>
          <a:prstGeom prst="downArrow">
            <a:avLst/>
          </a:prstGeom>
          <a:solidFill>
            <a:srgbClr val="FF0000"/>
          </a:solidFill>
          <a:ln>
            <a:solidFill>
              <a:srgbClr val="00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0252" name="Text Box 5"/>
          <p:cNvSpPr txBox="1">
            <a:spLocks noChangeArrowheads="1"/>
          </p:cNvSpPr>
          <p:nvPr/>
        </p:nvSpPr>
        <p:spPr bwMode="auto">
          <a:xfrm>
            <a:off x="4583113" y="6084888"/>
            <a:ext cx="45799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Διερεύνηση χρονικού προτύπου</a:t>
            </a:r>
            <a:endParaRPr lang="en-GB" altLang="el-GR" sz="18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253" name="Rectangle 5"/>
          <p:cNvSpPr>
            <a:spLocks noChangeArrowheads="1"/>
          </p:cNvSpPr>
          <p:nvPr/>
        </p:nvSpPr>
        <p:spPr bwMode="auto">
          <a:xfrm>
            <a:off x="6013450" y="3578225"/>
            <a:ext cx="493713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l-GR" sz="1900" b="1">
                <a:solidFill>
                  <a:srgbClr val="000066"/>
                </a:solidFill>
              </a:rPr>
              <a:t>1982</a:t>
            </a:r>
            <a:endParaRPr lang="el-GR" altLang="el-GR" sz="1800" b="1">
              <a:solidFill>
                <a:srgbClr val="000066"/>
              </a:solidFill>
              <a:latin typeface="Arial" panose="020B0604020202020204" pitchFamily="34" charset="0"/>
            </a:endParaRPr>
          </a:p>
        </p:txBody>
      </p:sp>
      <p:sp>
        <p:nvSpPr>
          <p:cNvPr id="10254" name="Rectangle 6"/>
          <p:cNvSpPr>
            <a:spLocks noChangeArrowheads="1"/>
          </p:cNvSpPr>
          <p:nvPr/>
        </p:nvSpPr>
        <p:spPr bwMode="auto">
          <a:xfrm>
            <a:off x="7185025" y="3578225"/>
            <a:ext cx="7572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900" b="1">
                <a:solidFill>
                  <a:srgbClr val="000066"/>
                </a:solidFill>
              </a:rPr>
              <a:t>1983....</a:t>
            </a:r>
            <a:endParaRPr lang="el-GR" altLang="el-GR" sz="1800" b="1">
              <a:solidFill>
                <a:srgbClr val="000066"/>
              </a:solidFill>
              <a:latin typeface="Arial" panose="020B0604020202020204" pitchFamily="34" charset="0"/>
            </a:endParaRPr>
          </a:p>
        </p:txBody>
      </p:sp>
      <p:sp>
        <p:nvSpPr>
          <p:cNvPr id="10255" name="Rectangle 7"/>
          <p:cNvSpPr>
            <a:spLocks noChangeArrowheads="1"/>
          </p:cNvSpPr>
          <p:nvPr/>
        </p:nvSpPr>
        <p:spPr bwMode="auto">
          <a:xfrm>
            <a:off x="8202613" y="3578225"/>
            <a:ext cx="69056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l-GR" sz="1900" b="1">
                <a:solidFill>
                  <a:srgbClr val="000066"/>
                </a:solidFill>
              </a:rPr>
              <a:t>...2007</a:t>
            </a:r>
            <a:endParaRPr lang="el-GR" altLang="el-GR" sz="1800" b="1">
              <a:solidFill>
                <a:srgbClr val="000066"/>
              </a:solidFill>
              <a:latin typeface="Arial" panose="020B0604020202020204" pitchFamily="34" charset="0"/>
            </a:endParaRPr>
          </a:p>
        </p:txBody>
      </p:sp>
      <p:sp>
        <p:nvSpPr>
          <p:cNvPr id="10256" name="Rectangle 8"/>
          <p:cNvSpPr>
            <a:spLocks noChangeArrowheads="1"/>
          </p:cNvSpPr>
          <p:nvPr/>
        </p:nvSpPr>
        <p:spPr bwMode="auto">
          <a:xfrm>
            <a:off x="4613275" y="3892550"/>
            <a:ext cx="10175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l-GR" sz="1900" b="1">
                <a:solidFill>
                  <a:srgbClr val="000066"/>
                </a:solidFill>
              </a:rPr>
              <a:t>Περιοχή 1</a:t>
            </a:r>
            <a:endParaRPr lang="el-GR" altLang="el-GR" sz="1800" b="1">
              <a:solidFill>
                <a:srgbClr val="000066"/>
              </a:solidFill>
              <a:latin typeface="Arial" panose="020B0604020202020204" pitchFamily="34" charset="0"/>
            </a:endParaRPr>
          </a:p>
        </p:txBody>
      </p:sp>
      <p:sp>
        <p:nvSpPr>
          <p:cNvPr id="10257" name="Rectangle 9"/>
          <p:cNvSpPr>
            <a:spLocks noChangeArrowheads="1"/>
          </p:cNvSpPr>
          <p:nvPr/>
        </p:nvSpPr>
        <p:spPr bwMode="auto">
          <a:xfrm>
            <a:off x="4613275" y="4208463"/>
            <a:ext cx="10175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l-GR" sz="1900" b="1">
                <a:solidFill>
                  <a:srgbClr val="000066"/>
                </a:solidFill>
              </a:rPr>
              <a:t>Περιοχή 2</a:t>
            </a:r>
            <a:endParaRPr lang="el-GR" altLang="el-GR" sz="1800" b="1">
              <a:solidFill>
                <a:srgbClr val="000066"/>
              </a:solidFill>
              <a:latin typeface="Arial" panose="020B0604020202020204" pitchFamily="34" charset="0"/>
            </a:endParaRPr>
          </a:p>
        </p:txBody>
      </p:sp>
      <p:sp>
        <p:nvSpPr>
          <p:cNvPr id="10258" name="Rectangle 10"/>
          <p:cNvSpPr>
            <a:spLocks noChangeArrowheads="1"/>
          </p:cNvSpPr>
          <p:nvPr/>
        </p:nvSpPr>
        <p:spPr bwMode="auto">
          <a:xfrm>
            <a:off x="4613275" y="4524375"/>
            <a:ext cx="10175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l-GR" sz="1900" b="1">
                <a:solidFill>
                  <a:srgbClr val="000066"/>
                </a:solidFill>
              </a:rPr>
              <a:t>Περιοχή 3</a:t>
            </a:r>
            <a:endParaRPr lang="el-GR" altLang="el-GR" sz="1800" b="1">
              <a:solidFill>
                <a:srgbClr val="000066"/>
              </a:solidFill>
              <a:latin typeface="Arial" panose="020B0604020202020204" pitchFamily="34" charset="0"/>
            </a:endParaRPr>
          </a:p>
        </p:txBody>
      </p:sp>
      <p:sp>
        <p:nvSpPr>
          <p:cNvPr id="10259" name="Rectangle 11"/>
          <p:cNvSpPr>
            <a:spLocks noChangeArrowheads="1"/>
          </p:cNvSpPr>
          <p:nvPr/>
        </p:nvSpPr>
        <p:spPr bwMode="auto">
          <a:xfrm>
            <a:off x="4572000" y="3560763"/>
            <a:ext cx="7938" cy="1587"/>
          </a:xfrm>
          <a:prstGeom prst="rect">
            <a:avLst/>
          </a:prstGeom>
          <a:solidFill>
            <a:srgbClr val="DADC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10260" name="Rectangle 12"/>
          <p:cNvSpPr>
            <a:spLocks noChangeArrowheads="1"/>
          </p:cNvSpPr>
          <p:nvPr/>
        </p:nvSpPr>
        <p:spPr bwMode="auto">
          <a:xfrm>
            <a:off x="5407025" y="3560763"/>
            <a:ext cx="7938" cy="1587"/>
          </a:xfrm>
          <a:prstGeom prst="rect">
            <a:avLst/>
          </a:prstGeom>
          <a:solidFill>
            <a:srgbClr val="DADC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10261" name="Rectangle 13"/>
          <p:cNvSpPr>
            <a:spLocks noChangeArrowheads="1"/>
          </p:cNvSpPr>
          <p:nvPr/>
        </p:nvSpPr>
        <p:spPr bwMode="auto">
          <a:xfrm>
            <a:off x="6754813" y="3560763"/>
            <a:ext cx="7937" cy="1587"/>
          </a:xfrm>
          <a:prstGeom prst="rect">
            <a:avLst/>
          </a:prstGeom>
          <a:solidFill>
            <a:srgbClr val="DADC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10262" name="Rectangle 14"/>
          <p:cNvSpPr>
            <a:spLocks noChangeArrowheads="1"/>
          </p:cNvSpPr>
          <p:nvPr/>
        </p:nvSpPr>
        <p:spPr bwMode="auto">
          <a:xfrm>
            <a:off x="8161338" y="3560763"/>
            <a:ext cx="7937" cy="1587"/>
          </a:xfrm>
          <a:prstGeom prst="rect">
            <a:avLst/>
          </a:prstGeom>
          <a:solidFill>
            <a:srgbClr val="DADC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10263" name="Line 15"/>
          <p:cNvSpPr>
            <a:spLocks noChangeShapeType="1"/>
          </p:cNvSpPr>
          <p:nvPr/>
        </p:nvSpPr>
        <p:spPr bwMode="auto">
          <a:xfrm>
            <a:off x="4579938" y="3560763"/>
            <a:ext cx="4608512" cy="0"/>
          </a:xfrm>
          <a:prstGeom prst="lin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l-GR"/>
          </a:p>
        </p:txBody>
      </p:sp>
      <p:sp>
        <p:nvSpPr>
          <p:cNvPr id="10264" name="Line 18"/>
          <p:cNvSpPr>
            <a:spLocks noChangeShapeType="1"/>
          </p:cNvSpPr>
          <p:nvPr/>
        </p:nvSpPr>
        <p:spPr bwMode="auto">
          <a:xfrm>
            <a:off x="4579938" y="3876675"/>
            <a:ext cx="4608512" cy="0"/>
          </a:xfrm>
          <a:prstGeom prst="line">
            <a:avLst/>
          </a:prstGeom>
          <a:noFill/>
          <a:ln w="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l-GR"/>
          </a:p>
        </p:txBody>
      </p:sp>
      <p:sp>
        <p:nvSpPr>
          <p:cNvPr id="10265" name="Line 20"/>
          <p:cNvSpPr>
            <a:spLocks noChangeShapeType="1"/>
          </p:cNvSpPr>
          <p:nvPr/>
        </p:nvSpPr>
        <p:spPr bwMode="auto">
          <a:xfrm>
            <a:off x="4579938" y="4192588"/>
            <a:ext cx="4572000" cy="0"/>
          </a:xfrm>
          <a:prstGeom prst="line">
            <a:avLst/>
          </a:prstGeom>
          <a:noFill/>
          <a:ln w="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l-GR"/>
          </a:p>
        </p:txBody>
      </p:sp>
      <p:sp>
        <p:nvSpPr>
          <p:cNvPr id="10266" name="Line 22"/>
          <p:cNvSpPr>
            <a:spLocks noChangeShapeType="1"/>
          </p:cNvSpPr>
          <p:nvPr/>
        </p:nvSpPr>
        <p:spPr bwMode="auto">
          <a:xfrm>
            <a:off x="4579938" y="4508500"/>
            <a:ext cx="4572000" cy="0"/>
          </a:xfrm>
          <a:prstGeom prst="line">
            <a:avLst/>
          </a:prstGeom>
          <a:noFill/>
          <a:ln w="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l-GR"/>
          </a:p>
        </p:txBody>
      </p:sp>
      <p:sp>
        <p:nvSpPr>
          <p:cNvPr id="10267" name="Rectangle 25"/>
          <p:cNvSpPr>
            <a:spLocks noChangeArrowheads="1"/>
          </p:cNvSpPr>
          <p:nvPr/>
        </p:nvSpPr>
        <p:spPr bwMode="auto">
          <a:xfrm>
            <a:off x="4572000" y="3560763"/>
            <a:ext cx="7938" cy="1271587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10268" name="Line 26"/>
          <p:cNvSpPr>
            <a:spLocks noChangeShapeType="1"/>
          </p:cNvSpPr>
          <p:nvPr/>
        </p:nvSpPr>
        <p:spPr bwMode="auto">
          <a:xfrm>
            <a:off x="5876925" y="3568700"/>
            <a:ext cx="0" cy="1263650"/>
          </a:xfrm>
          <a:prstGeom prst="line">
            <a:avLst/>
          </a:prstGeom>
          <a:noFill/>
          <a:ln w="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l-GR"/>
          </a:p>
        </p:txBody>
      </p:sp>
      <p:sp>
        <p:nvSpPr>
          <p:cNvPr id="10269" name="Rectangle 27"/>
          <p:cNvSpPr>
            <a:spLocks noChangeArrowheads="1"/>
          </p:cNvSpPr>
          <p:nvPr/>
        </p:nvSpPr>
        <p:spPr bwMode="auto">
          <a:xfrm>
            <a:off x="5407025" y="3568700"/>
            <a:ext cx="7938" cy="12636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10270" name="Line 28"/>
          <p:cNvSpPr>
            <a:spLocks noChangeShapeType="1"/>
          </p:cNvSpPr>
          <p:nvPr/>
        </p:nvSpPr>
        <p:spPr bwMode="auto">
          <a:xfrm>
            <a:off x="6754813" y="3568700"/>
            <a:ext cx="0" cy="1263650"/>
          </a:xfrm>
          <a:prstGeom prst="line">
            <a:avLst/>
          </a:prstGeom>
          <a:noFill/>
          <a:ln w="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l-GR"/>
          </a:p>
        </p:txBody>
      </p:sp>
      <p:sp>
        <p:nvSpPr>
          <p:cNvPr id="10271" name="Rectangle 29"/>
          <p:cNvSpPr>
            <a:spLocks noChangeArrowheads="1"/>
          </p:cNvSpPr>
          <p:nvPr/>
        </p:nvSpPr>
        <p:spPr bwMode="auto">
          <a:xfrm>
            <a:off x="6754813" y="3568700"/>
            <a:ext cx="7937" cy="12636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10272" name="Rectangle 31"/>
          <p:cNvSpPr>
            <a:spLocks noChangeArrowheads="1"/>
          </p:cNvSpPr>
          <p:nvPr/>
        </p:nvSpPr>
        <p:spPr bwMode="auto">
          <a:xfrm>
            <a:off x="7947025" y="3568700"/>
            <a:ext cx="7938" cy="1263650"/>
          </a:xfrm>
          <a:prstGeom prst="rect">
            <a:avLst/>
          </a:prstGeom>
          <a:solidFill>
            <a:srgbClr val="FF0000"/>
          </a:solidFill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10273" name="Line 32"/>
          <p:cNvSpPr>
            <a:spLocks noChangeShapeType="1"/>
          </p:cNvSpPr>
          <p:nvPr/>
        </p:nvSpPr>
        <p:spPr bwMode="auto">
          <a:xfrm>
            <a:off x="4579938" y="4824413"/>
            <a:ext cx="4608512" cy="0"/>
          </a:xfrm>
          <a:prstGeom prst="line">
            <a:avLst/>
          </a:prstGeom>
          <a:noFill/>
          <a:ln w="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l-GR"/>
          </a:p>
        </p:txBody>
      </p:sp>
      <p:sp>
        <p:nvSpPr>
          <p:cNvPr id="10274" name="Line 36"/>
          <p:cNvSpPr>
            <a:spLocks noChangeShapeType="1"/>
          </p:cNvSpPr>
          <p:nvPr/>
        </p:nvSpPr>
        <p:spPr bwMode="auto">
          <a:xfrm>
            <a:off x="4572000" y="4832350"/>
            <a:ext cx="1588" cy="1588"/>
          </a:xfrm>
          <a:prstGeom prst="line">
            <a:avLst/>
          </a:prstGeom>
          <a:noFill/>
          <a:ln w="0">
            <a:solidFill>
              <a:srgbClr val="DADC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l-GR"/>
          </a:p>
        </p:txBody>
      </p:sp>
      <p:sp>
        <p:nvSpPr>
          <p:cNvPr id="10275" name="Rectangle 37"/>
          <p:cNvSpPr>
            <a:spLocks noChangeArrowheads="1"/>
          </p:cNvSpPr>
          <p:nvPr/>
        </p:nvSpPr>
        <p:spPr bwMode="auto">
          <a:xfrm>
            <a:off x="4572000" y="4832350"/>
            <a:ext cx="7938" cy="7938"/>
          </a:xfrm>
          <a:prstGeom prst="rect">
            <a:avLst/>
          </a:prstGeom>
          <a:solidFill>
            <a:srgbClr val="DADC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10276" name="Line 38"/>
          <p:cNvSpPr>
            <a:spLocks noChangeShapeType="1"/>
          </p:cNvSpPr>
          <p:nvPr/>
        </p:nvSpPr>
        <p:spPr bwMode="auto">
          <a:xfrm>
            <a:off x="5407025" y="4832350"/>
            <a:ext cx="1588" cy="1588"/>
          </a:xfrm>
          <a:prstGeom prst="line">
            <a:avLst/>
          </a:prstGeom>
          <a:noFill/>
          <a:ln w="0">
            <a:solidFill>
              <a:srgbClr val="DADC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l-GR"/>
          </a:p>
        </p:txBody>
      </p:sp>
      <p:sp>
        <p:nvSpPr>
          <p:cNvPr id="10277" name="Rectangle 39"/>
          <p:cNvSpPr>
            <a:spLocks noChangeArrowheads="1"/>
          </p:cNvSpPr>
          <p:nvPr/>
        </p:nvSpPr>
        <p:spPr bwMode="auto">
          <a:xfrm>
            <a:off x="5407025" y="4832350"/>
            <a:ext cx="7938" cy="7938"/>
          </a:xfrm>
          <a:prstGeom prst="rect">
            <a:avLst/>
          </a:prstGeom>
          <a:solidFill>
            <a:srgbClr val="DADC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10278" name="Line 40"/>
          <p:cNvSpPr>
            <a:spLocks noChangeShapeType="1"/>
          </p:cNvSpPr>
          <p:nvPr/>
        </p:nvSpPr>
        <p:spPr bwMode="auto">
          <a:xfrm>
            <a:off x="6754813" y="4832350"/>
            <a:ext cx="1587" cy="1588"/>
          </a:xfrm>
          <a:prstGeom prst="line">
            <a:avLst/>
          </a:prstGeom>
          <a:noFill/>
          <a:ln w="0">
            <a:solidFill>
              <a:srgbClr val="DADC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l-GR"/>
          </a:p>
        </p:txBody>
      </p:sp>
      <p:sp>
        <p:nvSpPr>
          <p:cNvPr id="10279" name="Rectangle 41"/>
          <p:cNvSpPr>
            <a:spLocks noChangeArrowheads="1"/>
          </p:cNvSpPr>
          <p:nvPr/>
        </p:nvSpPr>
        <p:spPr bwMode="auto">
          <a:xfrm>
            <a:off x="6754813" y="4832350"/>
            <a:ext cx="7937" cy="7938"/>
          </a:xfrm>
          <a:prstGeom prst="rect">
            <a:avLst/>
          </a:prstGeom>
          <a:solidFill>
            <a:srgbClr val="DADC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10280" name="Line 42"/>
          <p:cNvSpPr>
            <a:spLocks noChangeShapeType="1"/>
          </p:cNvSpPr>
          <p:nvPr/>
        </p:nvSpPr>
        <p:spPr bwMode="auto">
          <a:xfrm>
            <a:off x="8161338" y="4832350"/>
            <a:ext cx="1587" cy="1588"/>
          </a:xfrm>
          <a:prstGeom prst="line">
            <a:avLst/>
          </a:prstGeom>
          <a:noFill/>
          <a:ln w="0">
            <a:solidFill>
              <a:srgbClr val="DADCD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l-GR"/>
          </a:p>
        </p:txBody>
      </p:sp>
      <p:sp>
        <p:nvSpPr>
          <p:cNvPr id="10281" name="Rectangle 43"/>
          <p:cNvSpPr>
            <a:spLocks noChangeArrowheads="1"/>
          </p:cNvSpPr>
          <p:nvPr/>
        </p:nvSpPr>
        <p:spPr bwMode="auto">
          <a:xfrm>
            <a:off x="8161338" y="4832350"/>
            <a:ext cx="7937" cy="7938"/>
          </a:xfrm>
          <a:prstGeom prst="rect">
            <a:avLst/>
          </a:prstGeom>
          <a:solidFill>
            <a:srgbClr val="DADC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l-GR" altLang="el-GR" sz="1800">
              <a:latin typeface="Arial" panose="020B0604020202020204" pitchFamily="34" charset="0"/>
            </a:endParaRPr>
          </a:p>
        </p:txBody>
      </p:sp>
      <p:sp>
        <p:nvSpPr>
          <p:cNvPr id="90" name="Down Arrow 89"/>
          <p:cNvSpPr>
            <a:spLocks noChangeAspect="1"/>
          </p:cNvSpPr>
          <p:nvPr/>
        </p:nvSpPr>
        <p:spPr>
          <a:xfrm>
            <a:off x="6777038" y="2741613"/>
            <a:ext cx="258762" cy="508000"/>
          </a:xfrm>
          <a:prstGeom prst="downArrow">
            <a:avLst/>
          </a:prstGeom>
          <a:solidFill>
            <a:srgbClr val="FF0000"/>
          </a:solidFill>
          <a:ln>
            <a:solidFill>
              <a:srgbClr val="00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ext Box 5"/>
          <p:cNvSpPr txBox="1">
            <a:spLocks noChangeArrowheads="1"/>
          </p:cNvSpPr>
          <p:nvPr/>
        </p:nvSpPr>
        <p:spPr bwMode="auto">
          <a:xfrm>
            <a:off x="-7938" y="635000"/>
            <a:ext cx="4581526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Διερεύνηση χωρικού προτύπου</a:t>
            </a:r>
            <a:endParaRPr lang="en-GB" altLang="el-GR" sz="20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267" name="Text Box 5"/>
          <p:cNvSpPr txBox="1">
            <a:spLocks noChangeArrowheads="1"/>
          </p:cNvSpPr>
          <p:nvPr/>
        </p:nvSpPr>
        <p:spPr bwMode="auto">
          <a:xfrm>
            <a:off x="2141538" y="1035050"/>
            <a:ext cx="70024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Η ομαδοποίηση έδειξε το σχηματισμό </a:t>
            </a:r>
            <a:r>
              <a:rPr lang="en-US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4 </a:t>
            </a: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ομάδων περιοχών:</a:t>
            </a:r>
            <a:endParaRPr lang="en-GB" altLang="el-GR" sz="18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11268" name="27 - Εικόνα" descr="NSSH AREAS_with long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6450" y="1409700"/>
            <a:ext cx="4467225" cy="503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9" name="Text Box 5"/>
          <p:cNvSpPr txBox="1">
            <a:spLocks noChangeArrowheads="1"/>
          </p:cNvSpPr>
          <p:nvPr/>
        </p:nvSpPr>
        <p:spPr bwMode="auto">
          <a:xfrm>
            <a:off x="36513" y="1449388"/>
            <a:ext cx="1187450" cy="400050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38 – 43</a:t>
            </a:r>
            <a:endParaRPr lang="en-GB" altLang="el-GR" sz="2000">
              <a:solidFill>
                <a:schemeClr val="bg1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270" name="Text Box 5"/>
          <p:cNvSpPr txBox="1">
            <a:spLocks noChangeArrowheads="1"/>
          </p:cNvSpPr>
          <p:nvPr/>
        </p:nvSpPr>
        <p:spPr bwMode="auto">
          <a:xfrm>
            <a:off x="36513" y="1814513"/>
            <a:ext cx="1187450" cy="40005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15 - 32</a:t>
            </a:r>
            <a:endParaRPr lang="en-GB" altLang="el-GR" sz="2000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271" name="Text Box 5"/>
          <p:cNvSpPr txBox="1">
            <a:spLocks noChangeArrowheads="1"/>
          </p:cNvSpPr>
          <p:nvPr/>
        </p:nvSpPr>
        <p:spPr bwMode="auto">
          <a:xfrm>
            <a:off x="39688" y="2182813"/>
            <a:ext cx="1169987" cy="400050"/>
          </a:xfrm>
          <a:prstGeom prst="rect">
            <a:avLst/>
          </a:prstGeom>
          <a:solidFill>
            <a:srgbClr val="9933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12 – 25</a:t>
            </a:r>
            <a:endParaRPr lang="en-GB" altLang="el-GR" sz="2000">
              <a:solidFill>
                <a:schemeClr val="bg1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272" name="Text Box 5"/>
          <p:cNvSpPr txBox="1">
            <a:spLocks noChangeArrowheads="1"/>
          </p:cNvSpPr>
          <p:nvPr/>
        </p:nvSpPr>
        <p:spPr bwMode="auto">
          <a:xfrm>
            <a:off x="39688" y="2551113"/>
            <a:ext cx="1187450" cy="401637"/>
          </a:xfrm>
          <a:prstGeom prst="rect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7 – 12</a:t>
            </a:r>
            <a:endParaRPr lang="en-GB" altLang="el-GR" sz="2000">
              <a:solidFill>
                <a:schemeClr val="bg1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 rot="3534791">
            <a:off x="5063332" y="4429918"/>
            <a:ext cx="1282700" cy="925513"/>
          </a:xfrm>
          <a:prstGeom prst="ellipse">
            <a:avLst/>
          </a:prstGeom>
          <a:solidFill>
            <a:srgbClr val="FF0000">
              <a:alpha val="7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73" name="Oval 172"/>
          <p:cNvSpPr/>
          <p:nvPr/>
        </p:nvSpPr>
        <p:spPr>
          <a:xfrm>
            <a:off x="6350000" y="3070225"/>
            <a:ext cx="247650" cy="358775"/>
          </a:xfrm>
          <a:prstGeom prst="ellipse">
            <a:avLst/>
          </a:prstGeom>
          <a:solidFill>
            <a:srgbClr val="FF0000">
              <a:alpha val="7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74" name="Oval 173"/>
          <p:cNvSpPr/>
          <p:nvPr/>
        </p:nvSpPr>
        <p:spPr>
          <a:xfrm>
            <a:off x="4886325" y="2979738"/>
            <a:ext cx="585788" cy="449262"/>
          </a:xfrm>
          <a:prstGeom prst="ellipse">
            <a:avLst/>
          </a:prstGeom>
          <a:solidFill>
            <a:srgbClr val="FFFF00">
              <a:alpha val="75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75" name="Oval 174"/>
          <p:cNvSpPr/>
          <p:nvPr/>
        </p:nvSpPr>
        <p:spPr>
          <a:xfrm>
            <a:off x="5967413" y="3773488"/>
            <a:ext cx="534987" cy="153987"/>
          </a:xfrm>
          <a:prstGeom prst="ellipse">
            <a:avLst/>
          </a:prstGeom>
          <a:solidFill>
            <a:srgbClr val="FFFF00">
              <a:alpha val="75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76" name="Oval 175"/>
          <p:cNvSpPr/>
          <p:nvPr/>
        </p:nvSpPr>
        <p:spPr>
          <a:xfrm rot="19448581">
            <a:off x="5081588" y="3454400"/>
            <a:ext cx="757237" cy="806450"/>
          </a:xfrm>
          <a:prstGeom prst="ellipse">
            <a:avLst/>
          </a:prstGeom>
          <a:solidFill>
            <a:srgbClr val="FFFF00">
              <a:alpha val="75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77" name="Oval 176"/>
          <p:cNvSpPr/>
          <p:nvPr/>
        </p:nvSpPr>
        <p:spPr>
          <a:xfrm rot="14652712">
            <a:off x="6641306" y="3391694"/>
            <a:ext cx="1806575" cy="515938"/>
          </a:xfrm>
          <a:prstGeom prst="ellipse">
            <a:avLst/>
          </a:prstGeom>
          <a:solidFill>
            <a:srgbClr val="FFFF00">
              <a:alpha val="75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79" name="Oval 178"/>
          <p:cNvSpPr/>
          <p:nvPr/>
        </p:nvSpPr>
        <p:spPr>
          <a:xfrm rot="15277733">
            <a:off x="6165850" y="5135563"/>
            <a:ext cx="596900" cy="228600"/>
          </a:xfrm>
          <a:prstGeom prst="ellipse">
            <a:avLst/>
          </a:prstGeom>
          <a:solidFill>
            <a:srgbClr val="FFFF00">
              <a:alpha val="75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81" name="Oval 180"/>
          <p:cNvSpPr/>
          <p:nvPr/>
        </p:nvSpPr>
        <p:spPr>
          <a:xfrm rot="3165748">
            <a:off x="6346825" y="4529138"/>
            <a:ext cx="2249488" cy="830262"/>
          </a:xfrm>
          <a:prstGeom prst="ellipse">
            <a:avLst/>
          </a:prstGeom>
          <a:solidFill>
            <a:srgbClr val="993300">
              <a:alpha val="75000"/>
            </a:srgbClr>
          </a:solidFill>
          <a:ln>
            <a:solidFill>
              <a:srgbClr val="99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84" name="Oval 183"/>
          <p:cNvSpPr/>
          <p:nvPr/>
        </p:nvSpPr>
        <p:spPr>
          <a:xfrm rot="4147810">
            <a:off x="6260307" y="3213894"/>
            <a:ext cx="1289050" cy="496887"/>
          </a:xfrm>
          <a:prstGeom prst="ellipse">
            <a:avLst/>
          </a:prstGeom>
          <a:solidFill>
            <a:srgbClr val="993300">
              <a:alpha val="75000"/>
            </a:srgbClr>
          </a:solidFill>
          <a:ln>
            <a:solidFill>
              <a:srgbClr val="99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86" name="Oval 185"/>
          <p:cNvSpPr/>
          <p:nvPr/>
        </p:nvSpPr>
        <p:spPr>
          <a:xfrm rot="20424385">
            <a:off x="6327775" y="2270125"/>
            <a:ext cx="1176338" cy="450850"/>
          </a:xfrm>
          <a:prstGeom prst="ellipse">
            <a:avLst/>
          </a:prstGeom>
          <a:solidFill>
            <a:srgbClr val="008000">
              <a:alpha val="75000"/>
            </a:srgbClr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87" name="Oval 186"/>
          <p:cNvSpPr/>
          <p:nvPr/>
        </p:nvSpPr>
        <p:spPr>
          <a:xfrm rot="14777799">
            <a:off x="6298407" y="4475956"/>
            <a:ext cx="620712" cy="263525"/>
          </a:xfrm>
          <a:prstGeom prst="ellipse">
            <a:avLst/>
          </a:prstGeom>
          <a:solidFill>
            <a:srgbClr val="008000">
              <a:alpha val="75000"/>
            </a:srgbClr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1284" name="Text Box 5"/>
          <p:cNvSpPr txBox="1">
            <a:spLocks noChangeArrowheads="1"/>
          </p:cNvSpPr>
          <p:nvPr/>
        </p:nvSpPr>
        <p:spPr bwMode="auto">
          <a:xfrm>
            <a:off x="44450" y="3090863"/>
            <a:ext cx="3452813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Έντονες μεταβολές του αριθμού καταγεγραμμένων ειδών</a:t>
            </a:r>
          </a:p>
        </p:txBody>
      </p:sp>
      <p:sp>
        <p:nvSpPr>
          <p:cNvPr id="2" name="Right Arrow 1"/>
          <p:cNvSpPr/>
          <p:nvPr/>
        </p:nvSpPr>
        <p:spPr>
          <a:xfrm rot="16200000">
            <a:off x="-810510" y="4660906"/>
            <a:ext cx="2196000" cy="612000"/>
          </a:xfrm>
          <a:prstGeom prst="rightArrow">
            <a:avLst/>
          </a:prstGeom>
          <a:gradFill flip="none" rotWithShape="1">
            <a:gsLst>
              <a:gs pos="82924">
                <a:srgbClr val="EB001D"/>
              </a:gs>
              <a:gs pos="0">
                <a:srgbClr val="000082"/>
              </a:gs>
              <a:gs pos="30000">
                <a:srgbClr val="66008F"/>
              </a:gs>
              <a:gs pos="64999">
                <a:srgbClr val="BA0066"/>
              </a:gs>
              <a:gs pos="89999">
                <a:srgbClr val="FF0000"/>
              </a:gs>
              <a:gs pos="100000">
                <a:srgbClr val="FF8200"/>
              </a:gs>
            </a:gsLst>
            <a:path path="circle">
              <a:fillToRect l="100000" t="100000"/>
            </a:path>
            <a:tileRect r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1288" name="Text Box 5"/>
          <p:cNvSpPr txBox="1">
            <a:spLocks noChangeArrowheads="1"/>
          </p:cNvSpPr>
          <p:nvPr/>
        </p:nvSpPr>
        <p:spPr bwMode="auto">
          <a:xfrm rot="-5400000">
            <a:off x="-1678781" y="4693444"/>
            <a:ext cx="38211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Τιμές ΣΜ</a:t>
            </a:r>
          </a:p>
        </p:txBody>
      </p:sp>
      <p:sp>
        <p:nvSpPr>
          <p:cNvPr id="42" name="Right Arrow 41"/>
          <p:cNvSpPr/>
          <p:nvPr/>
        </p:nvSpPr>
        <p:spPr>
          <a:xfrm>
            <a:off x="476545" y="5605042"/>
            <a:ext cx="3995037" cy="618791"/>
          </a:xfrm>
          <a:prstGeom prst="rightArrow">
            <a:avLst/>
          </a:prstGeom>
          <a:gradFill flip="none" rotWithShape="1">
            <a:gsLst>
              <a:gs pos="82924">
                <a:srgbClr val="EB001D"/>
              </a:gs>
              <a:gs pos="0">
                <a:srgbClr val="000082"/>
              </a:gs>
              <a:gs pos="30000">
                <a:srgbClr val="66008F"/>
              </a:gs>
              <a:gs pos="64999">
                <a:srgbClr val="BA0066"/>
              </a:gs>
              <a:gs pos="89999">
                <a:srgbClr val="FF0000"/>
              </a:gs>
              <a:gs pos="100000">
                <a:srgbClr val="FF8200"/>
              </a:gs>
            </a:gsLst>
            <a:path path="circle">
              <a:fillToRect l="100000" t="100000"/>
            </a:path>
            <a:tileRect r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1292" name="Text Box 5"/>
          <p:cNvSpPr txBox="1">
            <a:spLocks noChangeArrowheads="1"/>
          </p:cNvSpPr>
          <p:nvPr/>
        </p:nvSpPr>
        <p:spPr bwMode="auto">
          <a:xfrm>
            <a:off x="-153988" y="5684838"/>
            <a:ext cx="48561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Είδη &gt; 90%της παραγωγής</a:t>
            </a:r>
          </a:p>
        </p:txBody>
      </p:sp>
      <p:sp>
        <p:nvSpPr>
          <p:cNvPr id="11293" name="Text Box 5"/>
          <p:cNvSpPr txBox="1">
            <a:spLocks noChangeArrowheads="1"/>
          </p:cNvSpPr>
          <p:nvPr/>
        </p:nvSpPr>
        <p:spPr bwMode="auto">
          <a:xfrm>
            <a:off x="296863" y="6043613"/>
            <a:ext cx="41846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Έντονες διαφοροποιήσεις του αριθμού των ειδών &gt; 90%</a:t>
            </a:r>
          </a:p>
        </p:txBody>
      </p:sp>
      <p:sp>
        <p:nvSpPr>
          <p:cNvPr id="11294" name="Text Box 5"/>
          <p:cNvSpPr txBox="1">
            <a:spLocks noChangeArrowheads="1"/>
          </p:cNvSpPr>
          <p:nvPr/>
        </p:nvSpPr>
        <p:spPr bwMode="auto">
          <a:xfrm>
            <a:off x="2873375" y="5359400"/>
            <a:ext cx="1249363" cy="369888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Ομάδα Α</a:t>
            </a:r>
            <a:endParaRPr lang="en-GB" altLang="el-GR" sz="1800">
              <a:solidFill>
                <a:schemeClr val="bg1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295" name="Text Box 5"/>
          <p:cNvSpPr txBox="1">
            <a:spLocks noChangeArrowheads="1"/>
          </p:cNvSpPr>
          <p:nvPr/>
        </p:nvSpPr>
        <p:spPr bwMode="auto">
          <a:xfrm>
            <a:off x="1827213" y="4954588"/>
            <a:ext cx="1165225" cy="3698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Ομάδα Β</a:t>
            </a:r>
            <a:endParaRPr lang="en-GB" altLang="el-GR" sz="1800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296" name="Text Box 5"/>
          <p:cNvSpPr txBox="1">
            <a:spLocks noChangeArrowheads="1"/>
          </p:cNvSpPr>
          <p:nvPr/>
        </p:nvSpPr>
        <p:spPr bwMode="auto">
          <a:xfrm>
            <a:off x="1114425" y="4554538"/>
            <a:ext cx="1162050" cy="369887"/>
          </a:xfrm>
          <a:prstGeom prst="rect">
            <a:avLst/>
          </a:prstGeom>
          <a:solidFill>
            <a:srgbClr val="9933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 Ομάδα Γ</a:t>
            </a:r>
            <a:endParaRPr lang="en-GB" altLang="el-GR" sz="1800">
              <a:solidFill>
                <a:schemeClr val="bg1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297" name="Text Box 5"/>
          <p:cNvSpPr txBox="1">
            <a:spLocks noChangeArrowheads="1"/>
          </p:cNvSpPr>
          <p:nvPr/>
        </p:nvSpPr>
        <p:spPr bwMode="auto">
          <a:xfrm>
            <a:off x="476250" y="4186238"/>
            <a:ext cx="1190625" cy="368300"/>
          </a:xfrm>
          <a:prstGeom prst="rect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Ομάδα Δ</a:t>
            </a:r>
            <a:endParaRPr lang="en-GB" altLang="el-GR" sz="1800">
              <a:solidFill>
                <a:schemeClr val="bg1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298" name="Text Box 5"/>
          <p:cNvSpPr txBox="1">
            <a:spLocks noChangeArrowheads="1"/>
          </p:cNvSpPr>
          <p:nvPr/>
        </p:nvSpPr>
        <p:spPr bwMode="auto">
          <a:xfrm>
            <a:off x="1690688" y="1751013"/>
            <a:ext cx="2881312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Παρουσία/απουσία ειδών (Ν) στο σύνολο των ετών</a:t>
            </a:r>
          </a:p>
        </p:txBody>
      </p:sp>
      <p:sp>
        <p:nvSpPr>
          <p:cNvPr id="6" name="Right Brace 5"/>
          <p:cNvSpPr/>
          <p:nvPr/>
        </p:nvSpPr>
        <p:spPr>
          <a:xfrm>
            <a:off x="1239838" y="1449388"/>
            <a:ext cx="450850" cy="1485900"/>
          </a:xfrm>
          <a:prstGeom prst="rightBrace">
            <a:avLst/>
          </a:prstGeom>
          <a:ln w="317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52" name="Oval 51"/>
          <p:cNvSpPr/>
          <p:nvPr/>
        </p:nvSpPr>
        <p:spPr>
          <a:xfrm rot="4147810">
            <a:off x="7484269" y="4823619"/>
            <a:ext cx="1289050" cy="728662"/>
          </a:xfrm>
          <a:prstGeom prst="ellipse">
            <a:avLst/>
          </a:prstGeom>
          <a:solidFill>
            <a:srgbClr val="9933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5"/>
          <p:cNvSpPr txBox="1">
            <a:spLocks noChangeArrowheads="1"/>
          </p:cNvSpPr>
          <p:nvPr/>
        </p:nvSpPr>
        <p:spPr bwMode="auto">
          <a:xfrm>
            <a:off x="-7938" y="635000"/>
            <a:ext cx="4581526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Διερεύνηση χρονικού προτύπου</a:t>
            </a:r>
            <a:endParaRPr lang="en-GB" altLang="el-GR" sz="20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291" name="Text Box 5"/>
          <p:cNvSpPr txBox="1">
            <a:spLocks noChangeArrowheads="1"/>
          </p:cNvSpPr>
          <p:nvPr/>
        </p:nvSpPr>
        <p:spPr bwMode="auto">
          <a:xfrm>
            <a:off x="-7938" y="1387475"/>
            <a:ext cx="457993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Η ομαδοποίηση έδειξε το σχηματισμό 2</a:t>
            </a:r>
            <a:r>
              <a:rPr lang="en-US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ομάδων ετών:</a:t>
            </a:r>
            <a:endParaRPr lang="en-GB" altLang="el-GR" sz="18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2292" name="Group 4"/>
          <p:cNvGrpSpPr>
            <a:grpSpLocks/>
          </p:cNvGrpSpPr>
          <p:nvPr/>
        </p:nvGrpSpPr>
        <p:grpSpPr bwMode="auto">
          <a:xfrm>
            <a:off x="71438" y="2017713"/>
            <a:ext cx="4500562" cy="4376737"/>
            <a:chOff x="71500" y="2018098"/>
            <a:chExt cx="5175575" cy="4561252"/>
          </a:xfrm>
        </p:grpSpPr>
        <p:pic>
          <p:nvPicPr>
            <p:cNvPr id="12295" name="Picture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000" b="46452"/>
            <a:stretch>
              <a:fillRect/>
            </a:stretch>
          </p:blipFill>
          <p:spPr bwMode="auto">
            <a:xfrm>
              <a:off x="71500" y="2018098"/>
              <a:ext cx="5175575" cy="4157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5"/>
            <p:cNvSpPr txBox="1">
              <a:spLocks noChangeArrowheads="1"/>
            </p:cNvSpPr>
            <p:nvPr/>
          </p:nvSpPr>
          <p:spPr bwMode="auto">
            <a:xfrm>
              <a:off x="386537" y="6210018"/>
              <a:ext cx="2141402" cy="369332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l-GR" sz="1800" b="1">
                  <a:solidFill>
                    <a:srgbClr val="000066"/>
                  </a:solidFill>
                  <a:latin typeface="Tahoma" panose="020B0604030504040204" pitchFamily="34" charset="0"/>
                  <a:cs typeface="Tahoma" panose="020B0604030504040204" pitchFamily="34" charset="0"/>
                </a:rPr>
                <a:t>1982-1993</a:t>
              </a:r>
              <a:endParaRPr lang="en-GB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12297" name="Text Box 5"/>
            <p:cNvSpPr txBox="1">
              <a:spLocks noChangeArrowheads="1"/>
            </p:cNvSpPr>
            <p:nvPr/>
          </p:nvSpPr>
          <p:spPr bwMode="auto">
            <a:xfrm>
              <a:off x="2659287" y="6203564"/>
              <a:ext cx="2497499" cy="369332"/>
            </a:xfrm>
            <a:prstGeom prst="rect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l-GR" sz="1800" b="1">
                  <a:solidFill>
                    <a:srgbClr val="000066"/>
                  </a:solidFill>
                  <a:latin typeface="Tahoma" panose="020B0604030504040204" pitchFamily="34" charset="0"/>
                  <a:cs typeface="Tahoma" panose="020B0604030504040204" pitchFamily="34" charset="0"/>
                </a:rPr>
                <a:t>1994-2007</a:t>
              </a:r>
              <a:endParaRPr lang="en-GB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387328" y="2153761"/>
              <a:ext cx="2141429" cy="4021909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el-GR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2636467" y="2153761"/>
              <a:ext cx="2521154" cy="4021909"/>
            </a:xfrm>
            <a:prstGeom prst="rect">
              <a:avLst/>
            </a:prstGeom>
            <a:solidFill>
              <a:srgbClr val="00FFFF">
                <a:alpha val="25000"/>
              </a:srgbClr>
            </a:solidFill>
            <a:ln>
              <a:solidFill>
                <a:srgbClr val="00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el-GR"/>
            </a:p>
          </p:txBody>
        </p:sp>
      </p:grpSp>
      <p:sp>
        <p:nvSpPr>
          <p:cNvPr id="12293" name="Text Box 5"/>
          <p:cNvSpPr txBox="1">
            <a:spLocks noChangeArrowheads="1"/>
          </p:cNvSpPr>
          <p:nvPr/>
        </p:nvSpPr>
        <p:spPr bwMode="auto">
          <a:xfrm>
            <a:off x="4583113" y="1404938"/>
            <a:ext cx="4579937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O</a:t>
            </a: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ι υποπεριοχές με το μεγαλύτερο βαθμό διαφοροποίησης εμφάνιζαν και τη μεγαλύτερη διακύμανση του αριθμού των ειδών στο 90% της παραγωγής κατά την περίοδο </a:t>
            </a:r>
            <a:r>
              <a:rPr lang="en-US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‘</a:t>
            </a: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82-</a:t>
            </a:r>
            <a:r>
              <a:rPr lang="en-US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’</a:t>
            </a:r>
            <a:r>
              <a:rPr lang="el-GR" altLang="el-GR" sz="18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07</a:t>
            </a:r>
            <a:endParaRPr lang="en-GB" altLang="el-GR" sz="18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12294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5" b="53951"/>
          <a:stretch>
            <a:fillRect/>
          </a:stretch>
        </p:blipFill>
        <p:spPr bwMode="auto">
          <a:xfrm>
            <a:off x="4622800" y="3114675"/>
            <a:ext cx="4449763" cy="328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ext Box 5"/>
          <p:cNvSpPr txBox="1">
            <a:spLocks noChangeArrowheads="1"/>
          </p:cNvSpPr>
          <p:nvPr/>
        </p:nvSpPr>
        <p:spPr bwMode="auto">
          <a:xfrm>
            <a:off x="6011863" y="4684713"/>
            <a:ext cx="3054350" cy="193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Εξωγενείς παράγοντες που συνδέονται με το δειγματοληπτικό σχεδιασμό της ΕΛ.ΣΤΑΤ., όπως είναι η διάθεση του καυσίμου</a:t>
            </a:r>
            <a:endParaRPr lang="en-GB" altLang="el-GR" sz="20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315" name="Text Box 5"/>
          <p:cNvSpPr txBox="1">
            <a:spLocks noChangeArrowheads="1"/>
          </p:cNvSpPr>
          <p:nvPr/>
        </p:nvSpPr>
        <p:spPr bwMode="auto">
          <a:xfrm>
            <a:off x="-12700" y="728663"/>
            <a:ext cx="91757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4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Χωρο-χρονική διαφοροποίηση του προτύπου των καταγραφών</a:t>
            </a:r>
            <a:endParaRPr lang="en-GB" altLang="el-GR" sz="24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" name="Curved Left Arrow 2"/>
          <p:cNvSpPr/>
          <p:nvPr/>
        </p:nvSpPr>
        <p:spPr>
          <a:xfrm>
            <a:off x="8212138" y="1179513"/>
            <a:ext cx="500062" cy="608012"/>
          </a:xfrm>
          <a:prstGeom prst="curvedLef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>
              <a:solidFill>
                <a:schemeClr val="tx1"/>
              </a:solidFill>
            </a:endParaRPr>
          </a:p>
        </p:txBody>
      </p:sp>
      <p:sp>
        <p:nvSpPr>
          <p:cNvPr id="13317" name="Text Box 5"/>
          <p:cNvSpPr txBox="1">
            <a:spLocks noChangeArrowheads="1"/>
          </p:cNvSpPr>
          <p:nvPr/>
        </p:nvSpPr>
        <p:spPr bwMode="auto">
          <a:xfrm>
            <a:off x="4763" y="1963738"/>
            <a:ext cx="91582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Πιθανά να υπάρχει μια αλλαγή στο σύστημα καταγραφής η οποία να ερμηνεύεται από υποκειμενικούς παράγοντες που επηρεάζουν το σχεδιασμό της δειγματοληπτικής έρευνας</a:t>
            </a:r>
            <a:endParaRPr lang="en-GB" altLang="el-GR" sz="20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318" name="Text Box 5"/>
          <p:cNvSpPr txBox="1">
            <a:spLocks noChangeArrowheads="1"/>
          </p:cNvSpPr>
          <p:nvPr/>
        </p:nvSpPr>
        <p:spPr bwMode="auto">
          <a:xfrm>
            <a:off x="-4763" y="4719638"/>
            <a:ext cx="2955926" cy="163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Διαφορετικός βαθμός οργάνωσης των τοπικών γραφείων που συλλέγουν τα στοιχεία</a:t>
            </a:r>
            <a:endParaRPr lang="en-GB" altLang="el-GR" sz="20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319" name="Text Box 5"/>
          <p:cNvSpPr txBox="1">
            <a:spLocks noChangeArrowheads="1"/>
          </p:cNvSpPr>
          <p:nvPr/>
        </p:nvSpPr>
        <p:spPr bwMode="auto">
          <a:xfrm>
            <a:off x="3176588" y="4681538"/>
            <a:ext cx="2744787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Χρονοκαθυστέρηση στην ενσωμάτωση αλλαγών στο σύστημα καταγραφής των δεδομένων</a:t>
            </a:r>
            <a:endParaRPr lang="en-GB" altLang="el-GR" sz="20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320" name="Text Box 5"/>
          <p:cNvSpPr txBox="1">
            <a:spLocks noChangeArrowheads="1"/>
          </p:cNvSpPr>
          <p:nvPr/>
        </p:nvSpPr>
        <p:spPr bwMode="auto">
          <a:xfrm>
            <a:off x="26988" y="3114675"/>
            <a:ext cx="91757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4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Παράγοντες</a:t>
            </a:r>
            <a:endParaRPr lang="en-GB" altLang="el-GR" sz="24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8" name="Down Arrow 27"/>
          <p:cNvSpPr/>
          <p:nvPr/>
        </p:nvSpPr>
        <p:spPr>
          <a:xfrm rot="2580700">
            <a:off x="3051175" y="3670300"/>
            <a:ext cx="431800" cy="850900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29" name="Down Arrow 28"/>
          <p:cNvSpPr/>
          <p:nvPr/>
        </p:nvSpPr>
        <p:spPr>
          <a:xfrm>
            <a:off x="4365625" y="3808413"/>
            <a:ext cx="431800" cy="850900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30" name="Down Arrow 29"/>
          <p:cNvSpPr/>
          <p:nvPr/>
        </p:nvSpPr>
        <p:spPr>
          <a:xfrm rot="19140368">
            <a:off x="5759450" y="3690938"/>
            <a:ext cx="431800" cy="850900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ext Box 5"/>
          <p:cNvSpPr txBox="1">
            <a:spLocks noChangeArrowheads="1"/>
          </p:cNvSpPr>
          <p:nvPr/>
        </p:nvSpPr>
        <p:spPr bwMode="auto">
          <a:xfrm>
            <a:off x="-7938" y="635000"/>
            <a:ext cx="9151938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Οι μεγάλες διακυμάνσεις στον αριθμό των ειδών που εμφανίζονται/απουσιάζουν από τις καταγραφές </a:t>
            </a:r>
            <a:r>
              <a:rPr lang="el-GR" altLang="el-GR" sz="24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  <a:sym typeface="Wingdings" panose="05000000000000000000" pitchFamily="2" charset="2"/>
              </a:rPr>
              <a:t> </a:t>
            </a:r>
            <a:r>
              <a:rPr lang="el-GR" altLang="el-GR" sz="22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μικρότερες στις υποπεριοχές που γειτνιάζουν με μεγάλα αστικά κέντρα ή λιμάνια της Ελλάδας </a:t>
            </a:r>
            <a:r>
              <a:rPr lang="el-GR" altLang="el-GR" sz="2200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(Σαρωνικός κόλπος, Ευβοϊκός κόλπος, Θερμαϊκός κόλπος, Θρακικό πέλαγος &amp; Κυκλάδες) </a:t>
            </a:r>
            <a:endParaRPr lang="en-GB" altLang="el-GR" sz="2200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339" name="Text Box 5"/>
          <p:cNvSpPr txBox="1">
            <a:spLocks noChangeArrowheads="1"/>
          </p:cNvSpPr>
          <p:nvPr/>
        </p:nvSpPr>
        <p:spPr bwMode="auto">
          <a:xfrm>
            <a:off x="-20638" y="3159125"/>
            <a:ext cx="3194051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Διαφορετικό βαθμό εμπειρίας των τοπικών γραφείων στη συλλογή των στοιχείων</a:t>
            </a:r>
            <a:endParaRPr lang="en-GB" altLang="el-GR" sz="20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14340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3413" y="2754313"/>
            <a:ext cx="5970587" cy="4119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Down Arrow 6"/>
          <p:cNvSpPr/>
          <p:nvPr/>
        </p:nvSpPr>
        <p:spPr>
          <a:xfrm rot="2580700">
            <a:off x="2284413" y="2365375"/>
            <a:ext cx="431800" cy="850900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3" name="Oval 2"/>
          <p:cNvSpPr/>
          <p:nvPr/>
        </p:nvSpPr>
        <p:spPr>
          <a:xfrm>
            <a:off x="5264150" y="4643438"/>
            <a:ext cx="1422400" cy="1260475"/>
          </a:xfrm>
          <a:prstGeom prst="ellipse">
            <a:avLst/>
          </a:prstGeom>
          <a:solidFill>
            <a:schemeClr val="accent1">
              <a:alpha val="2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9" name="Oval 8"/>
          <p:cNvSpPr/>
          <p:nvPr/>
        </p:nvSpPr>
        <p:spPr>
          <a:xfrm>
            <a:off x="5165725" y="3429000"/>
            <a:ext cx="809625" cy="419100"/>
          </a:xfrm>
          <a:prstGeom prst="ellipse">
            <a:avLst/>
          </a:prstGeom>
          <a:solidFill>
            <a:schemeClr val="accent1">
              <a:alpha val="2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  <p:sp>
        <p:nvSpPr>
          <p:cNvPr id="14344" name="Text Box 5"/>
          <p:cNvSpPr txBox="1">
            <a:spLocks noChangeArrowheads="1"/>
          </p:cNvSpPr>
          <p:nvPr/>
        </p:nvSpPr>
        <p:spPr bwMode="auto">
          <a:xfrm>
            <a:off x="-19050" y="5391150"/>
            <a:ext cx="3192463" cy="132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l-GR" altLang="el-GR" sz="2000" b="1">
                <a:solidFill>
                  <a:srgbClr val="000066"/>
                </a:solidFill>
                <a:latin typeface="Tahoma" panose="020B0604030504040204" pitchFamily="34" charset="0"/>
                <a:cs typeface="Tahoma" panose="020B0604030504040204" pitchFamily="34" charset="0"/>
              </a:rPr>
              <a:t>Περιλαμβάνουν το 50% των λιμεναρχείων της ΓΣΥΕ της περίοδου 1928-1939</a:t>
            </a:r>
            <a:endParaRPr lang="en-GB" altLang="el-GR" sz="2000" b="1">
              <a:solidFill>
                <a:srgbClr val="000066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Down Arrow 10"/>
          <p:cNvSpPr/>
          <p:nvPr/>
        </p:nvSpPr>
        <p:spPr>
          <a:xfrm>
            <a:off x="1504950" y="4508500"/>
            <a:ext cx="431800" cy="850900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Θέμα του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Θέμα του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4724</TotalTime>
  <Words>1382</Words>
  <Application>Microsoft Office PowerPoint</Application>
  <PresentationFormat>On-screen Show (4:3)</PresentationFormat>
  <Paragraphs>153</Paragraphs>
  <Slides>16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16</vt:i4>
      </vt:variant>
    </vt:vector>
  </HeadingPairs>
  <TitlesOfParts>
    <vt:vector size="29" baseType="lpstr">
      <vt:lpstr>Arial</vt:lpstr>
      <vt:lpstr>Calibri</vt:lpstr>
      <vt:lpstr>Century Gothic</vt:lpstr>
      <vt:lpstr>Tahoma</vt:lpstr>
      <vt:lpstr>Times New Roman</vt:lpstr>
      <vt:lpstr>Trebuchet MS</vt:lpstr>
      <vt:lpstr>Wingdings</vt:lpstr>
      <vt:lpstr>Θέμα του Office</vt:lpstr>
      <vt:lpstr>1_Θέμα του Office</vt:lpstr>
      <vt:lpstr>Default Design</vt:lpstr>
      <vt:lpstr>1_Default Design</vt:lpstr>
      <vt:lpstr>2_Default Design</vt:lpstr>
      <vt:lpstr>3_Default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ima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Διαφάνεια 1</dc:title>
  <dc:creator>irene</dc:creator>
  <cp:lastModifiedBy>Mitsos</cp:lastModifiedBy>
  <cp:revision>650</cp:revision>
  <dcterms:created xsi:type="dcterms:W3CDTF">2008-01-12T16:46:37Z</dcterms:created>
  <dcterms:modified xsi:type="dcterms:W3CDTF">2021-11-23T17:37:50Z</dcterms:modified>
</cp:coreProperties>
</file>